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AFC9"/>
    <a:srgbClr val="F7BA94"/>
    <a:srgbClr val="B0F5D8"/>
    <a:srgbClr val="EDA4A4"/>
    <a:srgbClr val="FA82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5EE66E-D537-0693-5999-26DDE53EF82D}" v="1006" dt="2026-01-30T20:44:31.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i Saima (2440153)" userId="S::2440153@student.uwtsd.ac.uk::fc99bcf9-9bbb-4374-981b-e81287a7eb4d" providerId="AD" clId="Web-{655EE66E-D537-0693-5999-26DDE53EF82D}"/>
    <pc:docChg chg="addSld delSld modSld sldOrd addMainMaster delMainMaster">
      <pc:chgData name="Rani Saima (2440153)" userId="S::2440153@student.uwtsd.ac.uk::fc99bcf9-9bbb-4374-981b-e81287a7eb4d" providerId="AD" clId="Web-{655EE66E-D537-0693-5999-26DDE53EF82D}" dt="2026-01-30T20:44:31.414" v="983"/>
      <pc:docMkLst>
        <pc:docMk/>
      </pc:docMkLst>
      <pc:sldChg chg="addSp delSp modSp mod setBg modClrScheme addAnim delAnim modAnim setClrOvrMap chgLayout">
        <pc:chgData name="Rani Saima (2440153)" userId="S::2440153@student.uwtsd.ac.uk::fc99bcf9-9bbb-4374-981b-e81287a7eb4d" providerId="AD" clId="Web-{655EE66E-D537-0693-5999-26DDE53EF82D}" dt="2026-01-30T19:13:03.992" v="543"/>
        <pc:sldMkLst>
          <pc:docMk/>
          <pc:sldMk cId="109857222" sldId="256"/>
        </pc:sldMkLst>
        <pc:spChg chg="mod">
          <ac:chgData name="Rani Saima (2440153)" userId="S::2440153@student.uwtsd.ac.uk::fc99bcf9-9bbb-4374-981b-e81287a7eb4d" providerId="AD" clId="Web-{655EE66E-D537-0693-5999-26DDE53EF82D}" dt="2026-01-30T18:21:34.186" v="327" actId="20577"/>
          <ac:spMkLst>
            <pc:docMk/>
            <pc:sldMk cId="109857222" sldId="256"/>
            <ac:spMk id="2" creationId="{00000000-0000-0000-0000-000000000000}"/>
          </ac:spMkLst>
        </pc:spChg>
        <pc:spChg chg="mod">
          <ac:chgData name="Rani Saima (2440153)" userId="S::2440153@student.uwtsd.ac.uk::fc99bcf9-9bbb-4374-981b-e81287a7eb4d" providerId="AD" clId="Web-{655EE66E-D537-0693-5999-26DDE53EF82D}" dt="2026-01-30T18:20:20.385" v="323" actId="20577"/>
          <ac:spMkLst>
            <pc:docMk/>
            <pc:sldMk cId="109857222" sldId="256"/>
            <ac:spMk id="3" creationId="{00000000-0000-0000-0000-000000000000}"/>
          </ac:spMkLst>
        </pc:spChg>
        <pc:spChg chg="add del">
          <ac:chgData name="Rani Saima (2440153)" userId="S::2440153@student.uwtsd.ac.uk::fc99bcf9-9bbb-4374-981b-e81287a7eb4d" providerId="AD" clId="Web-{655EE66E-D537-0693-5999-26DDE53EF82D}" dt="2026-01-30T13:19:28.239" v="3"/>
          <ac:spMkLst>
            <pc:docMk/>
            <pc:sldMk cId="109857222" sldId="256"/>
            <ac:spMk id="8" creationId="{DEF92653-5D6D-47E6-8744-0DAF76E049C4}"/>
          </ac:spMkLst>
        </pc:spChg>
        <pc:spChg chg="add del">
          <ac:chgData name="Rani Saima (2440153)" userId="S::2440153@student.uwtsd.ac.uk::fc99bcf9-9bbb-4374-981b-e81287a7eb4d" providerId="AD" clId="Web-{655EE66E-D537-0693-5999-26DDE53EF82D}" dt="2026-01-30T13:19:25.239" v="1"/>
          <ac:spMkLst>
            <pc:docMk/>
            <pc:sldMk cId="109857222" sldId="256"/>
            <ac:spMk id="9" creationId="{733E0473-C315-42D8-A82A-A2FE49DC67DA}"/>
          </ac:spMkLst>
        </pc:spChg>
        <pc:spChg chg="add del">
          <ac:chgData name="Rani Saima (2440153)" userId="S::2440153@student.uwtsd.ac.uk::fc99bcf9-9bbb-4374-981b-e81287a7eb4d" providerId="AD" clId="Web-{655EE66E-D537-0693-5999-26DDE53EF82D}" dt="2026-01-30T13:19:25.239" v="1"/>
          <ac:spMkLst>
            <pc:docMk/>
            <pc:sldMk cId="109857222" sldId="256"/>
            <ac:spMk id="11" creationId="{AD23A251-68F2-43E5-812B-4BBAE1AF535E}"/>
          </ac:spMkLst>
        </pc:spChg>
        <pc:spChg chg="add del">
          <ac:chgData name="Rani Saima (2440153)" userId="S::2440153@student.uwtsd.ac.uk::fc99bcf9-9bbb-4374-981b-e81287a7eb4d" providerId="AD" clId="Web-{655EE66E-D537-0693-5999-26DDE53EF82D}" dt="2026-01-30T13:19:37.599" v="5"/>
          <ac:spMkLst>
            <pc:docMk/>
            <pc:sldMk cId="109857222" sldId="256"/>
            <ac:spMk id="14" creationId="{19F9BF86-FE94-4517-B97D-026C7515E589}"/>
          </ac:spMkLst>
        </pc:spChg>
        <pc:spChg chg="add del">
          <ac:chgData name="Rani Saima (2440153)" userId="S::2440153@student.uwtsd.ac.uk::fc99bcf9-9bbb-4374-981b-e81287a7eb4d" providerId="AD" clId="Web-{655EE66E-D537-0693-5999-26DDE53EF82D}" dt="2026-01-30T13:19:37.599" v="5"/>
          <ac:spMkLst>
            <pc:docMk/>
            <pc:sldMk cId="109857222" sldId="256"/>
            <ac:spMk id="16" creationId="{122AB34F-E75C-451A-8410-05B6C249E9D3}"/>
          </ac:spMkLst>
        </pc:spChg>
        <pc:spChg chg="add">
          <ac:chgData name="Rani Saima (2440153)" userId="S::2440153@student.uwtsd.ac.uk::fc99bcf9-9bbb-4374-981b-e81287a7eb4d" providerId="AD" clId="Web-{655EE66E-D537-0693-5999-26DDE53EF82D}" dt="2026-01-30T13:19:37.662" v="6"/>
          <ac:spMkLst>
            <pc:docMk/>
            <pc:sldMk cId="109857222" sldId="256"/>
            <ac:spMk id="19" creationId="{8F626F98-F213-4034-8836-88A71501D0F0}"/>
          </ac:spMkLst>
        </pc:spChg>
        <pc:spChg chg="add">
          <ac:chgData name="Rani Saima (2440153)" userId="S::2440153@student.uwtsd.ac.uk::fc99bcf9-9bbb-4374-981b-e81287a7eb4d" providerId="AD" clId="Web-{655EE66E-D537-0693-5999-26DDE53EF82D}" dt="2026-01-30T13:19:37.662" v="6"/>
          <ac:spMkLst>
            <pc:docMk/>
            <pc:sldMk cId="109857222" sldId="256"/>
            <ac:spMk id="21" creationId="{6B3DAACF-D844-4480-94BE-2DE00ABEEB13}"/>
          </ac:spMkLst>
        </pc:spChg>
        <pc:grpChg chg="add del">
          <ac:chgData name="Rani Saima (2440153)" userId="S::2440153@student.uwtsd.ac.uk::fc99bcf9-9bbb-4374-981b-e81287a7eb4d" providerId="AD" clId="Web-{655EE66E-D537-0693-5999-26DDE53EF82D}" dt="2026-01-30T13:19:25.239" v="1"/>
          <ac:grpSpMkLst>
            <pc:docMk/>
            <pc:sldMk cId="109857222" sldId="256"/>
            <ac:grpSpMk id="13" creationId="{0350AF23-2606-421F-AB7B-23D9B48F3E9B}"/>
          </ac:grpSpMkLst>
        </pc:grpChg>
        <pc:picChg chg="add del">
          <ac:chgData name="Rani Saima (2440153)" userId="S::2440153@student.uwtsd.ac.uk::fc99bcf9-9bbb-4374-981b-e81287a7eb4d" providerId="AD" clId="Web-{655EE66E-D537-0693-5999-26DDE53EF82D}" dt="2026-01-30T13:19:25.239" v="1"/>
          <ac:picMkLst>
            <pc:docMk/>
            <pc:sldMk cId="109857222" sldId="256"/>
            <ac:picMk id="4" creationId="{D8904ED2-4D6B-6A91-6A00-FBAA9A465C7C}"/>
          </ac:picMkLst>
        </pc:picChg>
        <pc:picChg chg="add del">
          <ac:chgData name="Rani Saima (2440153)" userId="S::2440153@student.uwtsd.ac.uk::fc99bcf9-9bbb-4374-981b-e81287a7eb4d" providerId="AD" clId="Web-{655EE66E-D537-0693-5999-26DDE53EF82D}" dt="2026-01-30T13:19:37.599" v="5"/>
          <ac:picMkLst>
            <pc:docMk/>
            <pc:sldMk cId="109857222" sldId="256"/>
            <ac:picMk id="15" creationId="{3CF56495-7473-E2D7-93A6-47E732943782}"/>
          </ac:picMkLst>
        </pc:picChg>
        <pc:picChg chg="add">
          <ac:chgData name="Rani Saima (2440153)" userId="S::2440153@student.uwtsd.ac.uk::fc99bcf9-9bbb-4374-981b-e81287a7eb4d" providerId="AD" clId="Web-{655EE66E-D537-0693-5999-26DDE53EF82D}" dt="2026-01-30T13:19:37.662" v="6"/>
          <ac:picMkLst>
            <pc:docMk/>
            <pc:sldMk cId="109857222" sldId="256"/>
            <ac:picMk id="20" creationId="{E0EF9EB7-1107-8C74-AEED-AE72ACA4213F}"/>
          </ac:picMkLst>
        </pc:picChg>
        <pc:cxnChg chg="add del">
          <ac:chgData name="Rani Saima (2440153)" userId="S::2440153@student.uwtsd.ac.uk::fc99bcf9-9bbb-4374-981b-e81287a7eb4d" providerId="AD" clId="Web-{655EE66E-D537-0693-5999-26DDE53EF82D}" dt="2026-01-30T13:19:28.239" v="3"/>
          <ac:cxnSpMkLst>
            <pc:docMk/>
            <pc:sldMk cId="109857222" sldId="256"/>
            <ac:cxnSpMk id="10" creationId="{9CA98CE3-81A7-4FFE-A047-9AA65998D877}"/>
          </ac:cxnSpMkLst>
        </pc:cxnChg>
        <pc:cxnChg chg="add del">
          <ac:chgData name="Rani Saima (2440153)" userId="S::2440153@student.uwtsd.ac.uk::fc99bcf9-9bbb-4374-981b-e81287a7eb4d" providerId="AD" clId="Web-{655EE66E-D537-0693-5999-26DDE53EF82D}" dt="2026-01-30T13:19:28.239" v="3"/>
          <ac:cxnSpMkLst>
            <pc:docMk/>
            <pc:sldMk cId="109857222" sldId="256"/>
            <ac:cxnSpMk id="12" creationId="{18D91C2B-BDB9-49BE-9C44-E0CFE597ABFE}"/>
          </ac:cxnSpMkLst>
        </pc:cxnChg>
        <pc:cxnChg chg="add del">
          <ac:chgData name="Rani Saima (2440153)" userId="S::2440153@student.uwtsd.ac.uk::fc99bcf9-9bbb-4374-981b-e81287a7eb4d" providerId="AD" clId="Web-{655EE66E-D537-0693-5999-26DDE53EF82D}" dt="2026-01-30T13:19:37.599" v="5"/>
          <ac:cxnSpMkLst>
            <pc:docMk/>
            <pc:sldMk cId="109857222" sldId="256"/>
            <ac:cxnSpMk id="17" creationId="{97CC2FE6-3AD0-4131-B4BC-1F4D65E25E13}"/>
          </ac:cxnSpMkLst>
        </pc:cxnChg>
      </pc:sldChg>
      <pc:sldChg chg="addSp delSp modSp new del">
        <pc:chgData name="Rani Saima (2440153)" userId="S::2440153@student.uwtsd.ac.uk::fc99bcf9-9bbb-4374-981b-e81287a7eb4d" providerId="AD" clId="Web-{655EE66E-D537-0693-5999-26DDE53EF82D}" dt="2026-01-30T18:28:48.764" v="355"/>
        <pc:sldMkLst>
          <pc:docMk/>
          <pc:sldMk cId="2385960213" sldId="257"/>
        </pc:sldMkLst>
        <pc:spChg chg="mod">
          <ac:chgData name="Rani Saima (2440153)" userId="S::2440153@student.uwtsd.ac.uk::fc99bcf9-9bbb-4374-981b-e81287a7eb4d" providerId="AD" clId="Web-{655EE66E-D537-0693-5999-26DDE53EF82D}" dt="2026-01-30T18:23:36.902" v="345" actId="20577"/>
          <ac:spMkLst>
            <pc:docMk/>
            <pc:sldMk cId="2385960213" sldId="257"/>
            <ac:spMk id="2" creationId="{D8DF8B4B-FD99-542D-A8C8-0CBC44104742}"/>
          </ac:spMkLst>
        </pc:spChg>
        <pc:spChg chg="mod">
          <ac:chgData name="Rani Saima (2440153)" userId="S::2440153@student.uwtsd.ac.uk::fc99bcf9-9bbb-4374-981b-e81287a7eb4d" providerId="AD" clId="Web-{655EE66E-D537-0693-5999-26DDE53EF82D}" dt="2026-01-30T18:23:48.966" v="346" actId="20577"/>
          <ac:spMkLst>
            <pc:docMk/>
            <pc:sldMk cId="2385960213" sldId="257"/>
            <ac:spMk id="3" creationId="{F5C3EAD5-774D-69F4-0F14-DA7FD4EDC4B6}"/>
          </ac:spMkLst>
        </pc:spChg>
        <pc:spChg chg="add del mod">
          <ac:chgData name="Rani Saima (2440153)" userId="S::2440153@student.uwtsd.ac.uk::fc99bcf9-9bbb-4374-981b-e81287a7eb4d" providerId="AD" clId="Web-{655EE66E-D537-0693-5999-26DDE53EF82D}" dt="2026-01-30T18:28:39.654" v="354"/>
          <ac:spMkLst>
            <pc:docMk/>
            <pc:sldMk cId="2385960213" sldId="257"/>
            <ac:spMk id="4" creationId="{341E3AF7-3C55-1176-F67C-E3CD6BE3B9B8}"/>
          </ac:spMkLst>
        </pc:spChg>
      </pc:sldChg>
      <pc:sldChg chg="addSp delSp modSp new addAnim delAnim">
        <pc:chgData name="Rani Saima (2440153)" userId="S::2440153@student.uwtsd.ac.uk::fc99bcf9-9bbb-4374-981b-e81287a7eb4d" providerId="AD" clId="Web-{655EE66E-D537-0693-5999-26DDE53EF82D}" dt="2026-01-30T20:44:31.414" v="983"/>
        <pc:sldMkLst>
          <pc:docMk/>
          <pc:sldMk cId="3030126575" sldId="257"/>
        </pc:sldMkLst>
        <pc:spChg chg="add del">
          <ac:chgData name="Rani Saima (2440153)" userId="S::2440153@student.uwtsd.ac.uk::fc99bcf9-9bbb-4374-981b-e81287a7eb4d" providerId="AD" clId="Web-{655EE66E-D537-0693-5999-26DDE53EF82D}" dt="2026-01-30T18:30:43.348" v="358"/>
          <ac:spMkLst>
            <pc:docMk/>
            <pc:sldMk cId="3030126575" sldId="257"/>
            <ac:spMk id="2" creationId="{378987F6-AA45-AAE8-08CE-1777C4CC655B}"/>
          </ac:spMkLst>
        </pc:spChg>
        <pc:spChg chg="add del mod">
          <ac:chgData name="Rani Saima (2440153)" userId="S::2440153@student.uwtsd.ac.uk::fc99bcf9-9bbb-4374-981b-e81287a7eb4d" providerId="AD" clId="Web-{655EE66E-D537-0693-5999-26DDE53EF82D}" dt="2026-01-30T18:32:33.241" v="375"/>
          <ac:spMkLst>
            <pc:docMk/>
            <pc:sldMk cId="3030126575" sldId="257"/>
            <ac:spMk id="3" creationId="{EE3F33E4-9292-D46D-AE09-86B08D7BFD2D}"/>
          </ac:spMkLst>
        </pc:spChg>
        <pc:spChg chg="add mod">
          <ac:chgData name="Rani Saima (2440153)" userId="S::2440153@student.uwtsd.ac.uk::fc99bcf9-9bbb-4374-981b-e81287a7eb4d" providerId="AD" clId="Web-{655EE66E-D537-0693-5999-26DDE53EF82D}" dt="2026-01-30T20:44:26.414" v="982"/>
          <ac:spMkLst>
            <pc:docMk/>
            <pc:sldMk cId="3030126575" sldId="257"/>
            <ac:spMk id="4" creationId="{D5F1AF3D-7A13-2126-3B06-A20E918448C3}"/>
          </ac:spMkLst>
        </pc:spChg>
        <pc:spChg chg="add mod">
          <ac:chgData name="Rani Saima (2440153)" userId="S::2440153@student.uwtsd.ac.uk::fc99bcf9-9bbb-4374-981b-e81287a7eb4d" providerId="AD" clId="Web-{655EE66E-D537-0693-5999-26DDE53EF82D}" dt="2026-01-30T18:50:52.219" v="464" actId="1076"/>
          <ac:spMkLst>
            <pc:docMk/>
            <pc:sldMk cId="3030126575" sldId="257"/>
            <ac:spMk id="5" creationId="{BCCE36B4-4753-A43B-E7CD-079C7AEF5328}"/>
          </ac:spMkLst>
        </pc:spChg>
        <pc:spChg chg="add mod">
          <ac:chgData name="Rani Saima (2440153)" userId="S::2440153@student.uwtsd.ac.uk::fc99bcf9-9bbb-4374-981b-e81287a7eb4d" providerId="AD" clId="Web-{655EE66E-D537-0693-5999-26DDE53EF82D}" dt="2026-01-30T20:44:31.414" v="983"/>
          <ac:spMkLst>
            <pc:docMk/>
            <pc:sldMk cId="3030126575" sldId="257"/>
            <ac:spMk id="6" creationId="{D980304E-652E-3870-DDBB-95BE50134CED}"/>
          </ac:spMkLst>
        </pc:spChg>
      </pc:sldChg>
      <pc:sldChg chg="addSp modSp new addAnim delAnim modAnim">
        <pc:chgData name="Rani Saima (2440153)" userId="S::2440153@student.uwtsd.ac.uk::fc99bcf9-9bbb-4374-981b-e81287a7eb4d" providerId="AD" clId="Web-{655EE66E-D537-0693-5999-26DDE53EF82D}" dt="2026-01-30T20:42:33.563" v="975" actId="20577"/>
        <pc:sldMkLst>
          <pc:docMk/>
          <pc:sldMk cId="675169369" sldId="258"/>
        </pc:sldMkLst>
        <pc:spChg chg="add mod">
          <ac:chgData name="Rani Saima (2440153)" userId="S::2440153@student.uwtsd.ac.uk::fc99bcf9-9bbb-4374-981b-e81287a7eb4d" providerId="AD" clId="Web-{655EE66E-D537-0693-5999-26DDE53EF82D}" dt="2026-01-30T20:42:33.563" v="975" actId="20577"/>
          <ac:spMkLst>
            <pc:docMk/>
            <pc:sldMk cId="675169369" sldId="258"/>
            <ac:spMk id="2" creationId="{C33B2D03-F773-12EB-AF2E-F0F86210380F}"/>
          </ac:spMkLst>
        </pc:spChg>
        <pc:spChg chg="add mod">
          <ac:chgData name="Rani Saima (2440153)" userId="S::2440153@student.uwtsd.ac.uk::fc99bcf9-9bbb-4374-981b-e81287a7eb4d" providerId="AD" clId="Web-{655EE66E-D537-0693-5999-26DDE53EF82D}" dt="2026-01-30T18:58:37.710" v="505" actId="14100"/>
          <ac:spMkLst>
            <pc:docMk/>
            <pc:sldMk cId="675169369" sldId="258"/>
            <ac:spMk id="3" creationId="{800EA956-1898-1A15-A0D6-D2AB46A7CEBF}"/>
          </ac:spMkLst>
        </pc:spChg>
      </pc:sldChg>
      <pc:sldChg chg="addSp delSp modSp new addAnim delAnim">
        <pc:chgData name="Rani Saima (2440153)" userId="S::2440153@student.uwtsd.ac.uk::fc99bcf9-9bbb-4374-981b-e81287a7eb4d" providerId="AD" clId="Web-{655EE66E-D537-0693-5999-26DDE53EF82D}" dt="2026-01-30T20:42:42.454" v="976" actId="20577"/>
        <pc:sldMkLst>
          <pc:docMk/>
          <pc:sldMk cId="2692397624" sldId="259"/>
        </pc:sldMkLst>
        <pc:spChg chg="add mod">
          <ac:chgData name="Rani Saima (2440153)" userId="S::2440153@student.uwtsd.ac.uk::fc99bcf9-9bbb-4374-981b-e81287a7eb4d" providerId="AD" clId="Web-{655EE66E-D537-0693-5999-26DDE53EF82D}" dt="2026-01-30T20:42:42.454" v="976" actId="20577"/>
          <ac:spMkLst>
            <pc:docMk/>
            <pc:sldMk cId="2692397624" sldId="259"/>
            <ac:spMk id="2" creationId="{D812B8D2-ABDE-BAD8-035A-559A90C60CEF}"/>
          </ac:spMkLst>
        </pc:spChg>
        <pc:spChg chg="add mod">
          <ac:chgData name="Rani Saima (2440153)" userId="S::2440153@student.uwtsd.ac.uk::fc99bcf9-9bbb-4374-981b-e81287a7eb4d" providerId="AD" clId="Web-{655EE66E-D537-0693-5999-26DDE53EF82D}" dt="2026-01-30T19:34:30.949" v="615" actId="14100"/>
          <ac:spMkLst>
            <pc:docMk/>
            <pc:sldMk cId="2692397624" sldId="259"/>
            <ac:spMk id="3" creationId="{9AADC1E8-2C80-EFEC-AE4F-AB0A97E1993A}"/>
          </ac:spMkLst>
        </pc:spChg>
        <pc:spChg chg="add del mod">
          <ac:chgData name="Rani Saima (2440153)" userId="S::2440153@student.uwtsd.ac.uk::fc99bcf9-9bbb-4374-981b-e81287a7eb4d" providerId="AD" clId="Web-{655EE66E-D537-0693-5999-26DDE53EF82D}" dt="2026-01-30T19:53:41.382" v="644"/>
          <ac:spMkLst>
            <pc:docMk/>
            <pc:sldMk cId="2692397624" sldId="259"/>
            <ac:spMk id="6" creationId="{1B3A39DF-AA74-FB33-811B-A70DEB33C070}"/>
          </ac:spMkLst>
        </pc:spChg>
        <pc:spChg chg="add mod">
          <ac:chgData name="Rani Saima (2440153)" userId="S::2440153@student.uwtsd.ac.uk::fc99bcf9-9bbb-4374-981b-e81287a7eb4d" providerId="AD" clId="Web-{655EE66E-D537-0693-5999-26DDE53EF82D}" dt="2026-01-30T19:54:19.399" v="648" actId="1076"/>
          <ac:spMkLst>
            <pc:docMk/>
            <pc:sldMk cId="2692397624" sldId="259"/>
            <ac:spMk id="8" creationId="{5E7F3E05-1BF2-E547-323D-664AC1B092FB}"/>
          </ac:spMkLst>
        </pc:spChg>
        <pc:picChg chg="add del mod">
          <ac:chgData name="Rani Saima (2440153)" userId="S::2440153@student.uwtsd.ac.uk::fc99bcf9-9bbb-4374-981b-e81287a7eb4d" providerId="AD" clId="Web-{655EE66E-D537-0693-5999-26DDE53EF82D}" dt="2026-01-30T19:42:47.144" v="617"/>
          <ac:picMkLst>
            <pc:docMk/>
            <pc:sldMk cId="2692397624" sldId="259"/>
            <ac:picMk id="4" creationId="{2B0BAE62-EFD3-CF6D-ED8C-7F02294A7C9C}"/>
          </ac:picMkLst>
        </pc:picChg>
        <pc:picChg chg="add mod">
          <ac:chgData name="Rani Saima (2440153)" userId="S::2440153@student.uwtsd.ac.uk::fc99bcf9-9bbb-4374-981b-e81287a7eb4d" providerId="AD" clId="Web-{655EE66E-D537-0693-5999-26DDE53EF82D}" dt="2026-01-30T19:54:25.728" v="649" actId="1076"/>
          <ac:picMkLst>
            <pc:docMk/>
            <pc:sldMk cId="2692397624" sldId="259"/>
            <ac:picMk id="5" creationId="{95FC4BC3-0CE8-695D-1D03-1E436CCD27B7}"/>
          </ac:picMkLst>
        </pc:picChg>
      </pc:sldChg>
      <pc:sldChg chg="addSp modSp new">
        <pc:chgData name="Rani Saima (2440153)" userId="S::2440153@student.uwtsd.ac.uk::fc99bcf9-9bbb-4374-981b-e81287a7eb4d" providerId="AD" clId="Web-{655EE66E-D537-0693-5999-26DDE53EF82D}" dt="2026-01-30T20:20:06.360" v="831"/>
        <pc:sldMkLst>
          <pc:docMk/>
          <pc:sldMk cId="1394115812" sldId="260"/>
        </pc:sldMkLst>
        <pc:spChg chg="add mod">
          <ac:chgData name="Rani Saima (2440153)" userId="S::2440153@student.uwtsd.ac.uk::fc99bcf9-9bbb-4374-981b-e81287a7eb4d" providerId="AD" clId="Web-{655EE66E-D537-0693-5999-26DDE53EF82D}" dt="2026-01-30T20:00:07.258" v="697" actId="20577"/>
          <ac:spMkLst>
            <pc:docMk/>
            <pc:sldMk cId="1394115812" sldId="260"/>
            <ac:spMk id="2" creationId="{9C2CE390-0CAE-F7D9-40E0-537537AC499E}"/>
          </ac:spMkLst>
        </pc:spChg>
        <pc:spChg chg="add mod ord">
          <ac:chgData name="Rani Saima (2440153)" userId="S::2440153@student.uwtsd.ac.uk::fc99bcf9-9bbb-4374-981b-e81287a7eb4d" providerId="AD" clId="Web-{655EE66E-D537-0693-5999-26DDE53EF82D}" dt="2026-01-30T20:20:06.360" v="831"/>
          <ac:spMkLst>
            <pc:docMk/>
            <pc:sldMk cId="1394115812" sldId="260"/>
            <ac:spMk id="3" creationId="{31806283-FB17-7AD6-BAE4-B5D40741DAE8}"/>
          </ac:spMkLst>
        </pc:spChg>
      </pc:sldChg>
      <pc:sldChg chg="addSp modSp new">
        <pc:chgData name="Rani Saima (2440153)" userId="S::2440153@student.uwtsd.ac.uk::fc99bcf9-9bbb-4374-981b-e81287a7eb4d" providerId="AD" clId="Web-{655EE66E-D537-0693-5999-26DDE53EF82D}" dt="2026-01-30T20:43:08.316" v="979" actId="20577"/>
        <pc:sldMkLst>
          <pc:docMk/>
          <pc:sldMk cId="655447215" sldId="261"/>
        </pc:sldMkLst>
        <pc:spChg chg="add mod">
          <ac:chgData name="Rani Saima (2440153)" userId="S::2440153@student.uwtsd.ac.uk::fc99bcf9-9bbb-4374-981b-e81287a7eb4d" providerId="AD" clId="Web-{655EE66E-D537-0693-5999-26DDE53EF82D}" dt="2026-01-30T20:43:08.316" v="979" actId="20577"/>
          <ac:spMkLst>
            <pc:docMk/>
            <pc:sldMk cId="655447215" sldId="261"/>
            <ac:spMk id="2" creationId="{682F7C9F-829E-CF8D-2302-D57B4E2EDFDB}"/>
          </ac:spMkLst>
        </pc:spChg>
        <pc:spChg chg="add mod">
          <ac:chgData name="Rani Saima (2440153)" userId="S::2440153@student.uwtsd.ac.uk::fc99bcf9-9bbb-4374-981b-e81287a7eb4d" providerId="AD" clId="Web-{655EE66E-D537-0693-5999-26DDE53EF82D}" dt="2026-01-30T20:06:58.013" v="729" actId="20577"/>
          <ac:spMkLst>
            <pc:docMk/>
            <pc:sldMk cId="655447215" sldId="261"/>
            <ac:spMk id="3" creationId="{21C6FCF4-32DC-B42E-0EE4-C2CF2078B4D6}"/>
          </ac:spMkLst>
        </pc:spChg>
      </pc:sldChg>
      <pc:sldChg chg="addSp modSp new">
        <pc:chgData name="Rani Saima (2440153)" userId="S::2440153@student.uwtsd.ac.uk::fc99bcf9-9bbb-4374-981b-e81287a7eb4d" providerId="AD" clId="Web-{655EE66E-D537-0693-5999-26DDE53EF82D}" dt="2026-01-30T20:12:52.081" v="772" actId="1076"/>
        <pc:sldMkLst>
          <pc:docMk/>
          <pc:sldMk cId="87059403" sldId="262"/>
        </pc:sldMkLst>
        <pc:spChg chg="add mod">
          <ac:chgData name="Rani Saima (2440153)" userId="S::2440153@student.uwtsd.ac.uk::fc99bcf9-9bbb-4374-981b-e81287a7eb4d" providerId="AD" clId="Web-{655EE66E-D537-0693-5999-26DDE53EF82D}" dt="2026-01-30T20:12:52.081" v="772" actId="1076"/>
          <ac:spMkLst>
            <pc:docMk/>
            <pc:sldMk cId="87059403" sldId="262"/>
            <ac:spMk id="2" creationId="{9D6ACFB6-13D1-235E-376C-6260032D0BD8}"/>
          </ac:spMkLst>
        </pc:spChg>
        <pc:spChg chg="add mod ord">
          <ac:chgData name="Rani Saima (2440153)" userId="S::2440153@student.uwtsd.ac.uk::fc99bcf9-9bbb-4374-981b-e81287a7eb4d" providerId="AD" clId="Web-{655EE66E-D537-0693-5999-26DDE53EF82D}" dt="2026-01-30T20:11:57.313" v="768"/>
          <ac:spMkLst>
            <pc:docMk/>
            <pc:sldMk cId="87059403" sldId="262"/>
            <ac:spMk id="3" creationId="{27A3EBC4-9B35-3972-6AFC-6F46373B21C5}"/>
          </ac:spMkLst>
        </pc:spChg>
        <pc:spChg chg="add mod ord">
          <ac:chgData name="Rani Saima (2440153)" userId="S::2440153@student.uwtsd.ac.uk::fc99bcf9-9bbb-4374-981b-e81287a7eb4d" providerId="AD" clId="Web-{655EE66E-D537-0693-5999-26DDE53EF82D}" dt="2026-01-30T20:12:26.564" v="770"/>
          <ac:spMkLst>
            <pc:docMk/>
            <pc:sldMk cId="87059403" sldId="262"/>
            <ac:spMk id="4" creationId="{D9A39B5D-B78E-6F61-A472-E5800DD53704}"/>
          </ac:spMkLst>
        </pc:spChg>
      </pc:sldChg>
      <pc:sldChg chg="addSp modSp new">
        <pc:chgData name="Rani Saima (2440153)" userId="S::2440153@student.uwtsd.ac.uk::fc99bcf9-9bbb-4374-981b-e81287a7eb4d" providerId="AD" clId="Web-{655EE66E-D537-0693-5999-26DDE53EF82D}" dt="2026-01-30T20:19:03.593" v="827" actId="20577"/>
        <pc:sldMkLst>
          <pc:docMk/>
          <pc:sldMk cId="2936774646" sldId="263"/>
        </pc:sldMkLst>
        <pc:spChg chg="add mod">
          <ac:chgData name="Rani Saima (2440153)" userId="S::2440153@student.uwtsd.ac.uk::fc99bcf9-9bbb-4374-981b-e81287a7eb4d" providerId="AD" clId="Web-{655EE66E-D537-0693-5999-26DDE53EF82D}" dt="2026-01-30T20:17:50.061" v="815"/>
          <ac:spMkLst>
            <pc:docMk/>
            <pc:sldMk cId="2936774646" sldId="263"/>
            <ac:spMk id="2" creationId="{2206CD2D-6772-7BD0-ED52-13EADC289B15}"/>
          </ac:spMkLst>
        </pc:spChg>
        <pc:spChg chg="add mod">
          <ac:chgData name="Rani Saima (2440153)" userId="S::2440153@student.uwtsd.ac.uk::fc99bcf9-9bbb-4374-981b-e81287a7eb4d" providerId="AD" clId="Web-{655EE66E-D537-0693-5999-26DDE53EF82D}" dt="2026-01-30T20:17:43.342" v="814"/>
          <ac:spMkLst>
            <pc:docMk/>
            <pc:sldMk cId="2936774646" sldId="263"/>
            <ac:spMk id="3" creationId="{DC59642E-13EC-949A-A92D-0DFC45F23B22}"/>
          </ac:spMkLst>
        </pc:spChg>
        <pc:spChg chg="add mod">
          <ac:chgData name="Rani Saima (2440153)" userId="S::2440153@student.uwtsd.ac.uk::fc99bcf9-9bbb-4374-981b-e81287a7eb4d" providerId="AD" clId="Web-{655EE66E-D537-0693-5999-26DDE53EF82D}" dt="2026-01-30T20:17:40.498" v="813"/>
          <ac:spMkLst>
            <pc:docMk/>
            <pc:sldMk cId="2936774646" sldId="263"/>
            <ac:spMk id="4" creationId="{CB265D6C-346A-7BD3-759B-614290903CB2}"/>
          </ac:spMkLst>
        </pc:spChg>
        <pc:spChg chg="add mod">
          <ac:chgData name="Rani Saima (2440153)" userId="S::2440153@student.uwtsd.ac.uk::fc99bcf9-9bbb-4374-981b-e81287a7eb4d" providerId="AD" clId="Web-{655EE66E-D537-0693-5999-26DDE53EF82D}" dt="2026-01-30T20:19:03.593" v="827" actId="20577"/>
          <ac:spMkLst>
            <pc:docMk/>
            <pc:sldMk cId="2936774646" sldId="263"/>
            <ac:spMk id="5" creationId="{C6B7BB6C-25D6-A39E-E6DB-C7159ED66D27}"/>
          </ac:spMkLst>
        </pc:spChg>
      </pc:sldChg>
      <pc:sldChg chg="addSp modSp new">
        <pc:chgData name="Rani Saima (2440153)" userId="S::2440153@student.uwtsd.ac.uk::fc99bcf9-9bbb-4374-981b-e81287a7eb4d" providerId="AD" clId="Web-{655EE66E-D537-0693-5999-26DDE53EF82D}" dt="2026-01-30T20:27:30.894" v="893" actId="20577"/>
        <pc:sldMkLst>
          <pc:docMk/>
          <pc:sldMk cId="1602926937" sldId="264"/>
        </pc:sldMkLst>
        <pc:spChg chg="add mod">
          <ac:chgData name="Rani Saima (2440153)" userId="S::2440153@student.uwtsd.ac.uk::fc99bcf9-9bbb-4374-981b-e81287a7eb4d" providerId="AD" clId="Web-{655EE66E-D537-0693-5999-26DDE53EF82D}" dt="2026-01-30T20:24:25.052" v="876" actId="20577"/>
          <ac:spMkLst>
            <pc:docMk/>
            <pc:sldMk cId="1602926937" sldId="264"/>
            <ac:spMk id="2" creationId="{8F2F4C57-EC81-F4CF-1740-06EA927508FC}"/>
          </ac:spMkLst>
        </pc:spChg>
        <pc:spChg chg="add mod">
          <ac:chgData name="Rani Saima (2440153)" userId="S::2440153@student.uwtsd.ac.uk::fc99bcf9-9bbb-4374-981b-e81287a7eb4d" providerId="AD" clId="Web-{655EE66E-D537-0693-5999-26DDE53EF82D}" dt="2026-01-30T20:27:30.894" v="893" actId="20577"/>
          <ac:spMkLst>
            <pc:docMk/>
            <pc:sldMk cId="1602926937" sldId="264"/>
            <ac:spMk id="3" creationId="{9CC40D97-9EC0-04DE-BA53-646F6B8107C4}"/>
          </ac:spMkLst>
        </pc:spChg>
      </pc:sldChg>
      <pc:sldChg chg="addSp modSp new">
        <pc:chgData name="Rani Saima (2440153)" userId="S::2440153@student.uwtsd.ac.uk::fc99bcf9-9bbb-4374-981b-e81287a7eb4d" providerId="AD" clId="Web-{655EE66E-D537-0693-5999-26DDE53EF82D}" dt="2026-01-30T20:43:25.692" v="980" actId="20577"/>
        <pc:sldMkLst>
          <pc:docMk/>
          <pc:sldMk cId="2763304711" sldId="265"/>
        </pc:sldMkLst>
        <pc:spChg chg="add mod">
          <ac:chgData name="Rani Saima (2440153)" userId="S::2440153@student.uwtsd.ac.uk::fc99bcf9-9bbb-4374-981b-e81287a7eb4d" providerId="AD" clId="Web-{655EE66E-D537-0693-5999-26DDE53EF82D}" dt="2026-01-30T20:43:25.692" v="980" actId="20577"/>
          <ac:spMkLst>
            <pc:docMk/>
            <pc:sldMk cId="2763304711" sldId="265"/>
            <ac:spMk id="2" creationId="{2F91855E-EA27-BECF-28C6-A03903E37318}"/>
          </ac:spMkLst>
        </pc:spChg>
        <pc:spChg chg="add mod">
          <ac:chgData name="Rani Saima (2440153)" userId="S::2440153@student.uwtsd.ac.uk::fc99bcf9-9bbb-4374-981b-e81287a7eb4d" providerId="AD" clId="Web-{655EE66E-D537-0693-5999-26DDE53EF82D}" dt="2026-01-30T20:30:52.984" v="920" actId="20577"/>
          <ac:spMkLst>
            <pc:docMk/>
            <pc:sldMk cId="2763304711" sldId="265"/>
            <ac:spMk id="3" creationId="{2D1849FD-EA0C-2A63-D621-A27C7287D8C7}"/>
          </ac:spMkLst>
        </pc:spChg>
      </pc:sldChg>
      <pc:sldChg chg="addSp modSp new">
        <pc:chgData name="Rani Saima (2440153)" userId="S::2440153@student.uwtsd.ac.uk::fc99bcf9-9bbb-4374-981b-e81287a7eb4d" providerId="AD" clId="Web-{655EE66E-D537-0693-5999-26DDE53EF82D}" dt="2026-01-30T20:43:49.896" v="981" actId="20577"/>
        <pc:sldMkLst>
          <pc:docMk/>
          <pc:sldMk cId="2941671125" sldId="266"/>
        </pc:sldMkLst>
        <pc:spChg chg="add mod">
          <ac:chgData name="Rani Saima (2440153)" userId="S::2440153@student.uwtsd.ac.uk::fc99bcf9-9bbb-4374-981b-e81287a7eb4d" providerId="AD" clId="Web-{655EE66E-D537-0693-5999-26DDE53EF82D}" dt="2026-01-30T20:43:49.896" v="981" actId="20577"/>
          <ac:spMkLst>
            <pc:docMk/>
            <pc:sldMk cId="2941671125" sldId="266"/>
            <ac:spMk id="2" creationId="{B1626A22-AD47-0DB6-2727-DA5C138E30B4}"/>
          </ac:spMkLst>
        </pc:spChg>
        <pc:spChg chg="add mod">
          <ac:chgData name="Rani Saima (2440153)" userId="S::2440153@student.uwtsd.ac.uk::fc99bcf9-9bbb-4374-981b-e81287a7eb4d" providerId="AD" clId="Web-{655EE66E-D537-0693-5999-26DDE53EF82D}" dt="2026-01-30T20:34:45.254" v="939" actId="1076"/>
          <ac:spMkLst>
            <pc:docMk/>
            <pc:sldMk cId="2941671125" sldId="266"/>
            <ac:spMk id="3" creationId="{8D538E2E-9935-D6B5-9BEE-664C6207C409}"/>
          </ac:spMkLst>
        </pc:spChg>
      </pc:sldChg>
      <pc:sldChg chg="addSp modSp new">
        <pc:chgData name="Rani Saima (2440153)" userId="S::2440153@student.uwtsd.ac.uk::fc99bcf9-9bbb-4374-981b-e81287a7eb4d" providerId="AD" clId="Web-{655EE66E-D537-0693-5999-26DDE53EF82D}" dt="2026-01-30T20:39:37.477" v="960" actId="20577"/>
        <pc:sldMkLst>
          <pc:docMk/>
          <pc:sldMk cId="2785049956" sldId="267"/>
        </pc:sldMkLst>
        <pc:spChg chg="add mod">
          <ac:chgData name="Rani Saima (2440153)" userId="S::2440153@student.uwtsd.ac.uk::fc99bcf9-9bbb-4374-981b-e81287a7eb4d" providerId="AD" clId="Web-{655EE66E-D537-0693-5999-26DDE53EF82D}" dt="2026-01-30T20:37:39.866" v="951" actId="20577"/>
          <ac:spMkLst>
            <pc:docMk/>
            <pc:sldMk cId="2785049956" sldId="267"/>
            <ac:spMk id="2" creationId="{46178A0F-2CF6-E1DA-8F07-DCB8E0054F6C}"/>
          </ac:spMkLst>
        </pc:spChg>
        <pc:spChg chg="add mod">
          <ac:chgData name="Rani Saima (2440153)" userId="S::2440153@student.uwtsd.ac.uk::fc99bcf9-9bbb-4374-981b-e81287a7eb4d" providerId="AD" clId="Web-{655EE66E-D537-0693-5999-26DDE53EF82D}" dt="2026-01-30T20:39:37.477" v="960" actId="20577"/>
          <ac:spMkLst>
            <pc:docMk/>
            <pc:sldMk cId="2785049956" sldId="267"/>
            <ac:spMk id="3" creationId="{BC41FDB4-DE8A-B779-D79E-71554B1330A4}"/>
          </ac:spMkLst>
        </pc:spChg>
      </pc:sldChg>
      <pc:sldChg chg="addSp modSp new ord">
        <pc:chgData name="Rani Saima (2440153)" userId="S::2440153@student.uwtsd.ac.uk::fc99bcf9-9bbb-4374-981b-e81287a7eb4d" providerId="AD" clId="Web-{655EE66E-D537-0693-5999-26DDE53EF82D}" dt="2026-01-30T20:41:53.357" v="973"/>
        <pc:sldMkLst>
          <pc:docMk/>
          <pc:sldMk cId="870542623" sldId="268"/>
        </pc:sldMkLst>
        <pc:spChg chg="add mod">
          <ac:chgData name="Rani Saima (2440153)" userId="S::2440153@student.uwtsd.ac.uk::fc99bcf9-9bbb-4374-981b-e81287a7eb4d" providerId="AD" clId="Web-{655EE66E-D537-0693-5999-26DDE53EF82D}" dt="2026-01-30T20:41:45.028" v="972" actId="20577"/>
          <ac:spMkLst>
            <pc:docMk/>
            <pc:sldMk cId="870542623" sldId="268"/>
            <ac:spMk id="2" creationId="{B64CFEB7-13B9-E5BB-B622-7AC9AD3A110E}"/>
          </ac:spMkLst>
        </pc:spChg>
      </pc:sldChg>
      <pc:sldMasterChg chg="add del addSldLayout delSldLayout">
        <pc:chgData name="Rani Saima (2440153)" userId="S::2440153@student.uwtsd.ac.uk::fc99bcf9-9bbb-4374-981b-e81287a7eb4d" providerId="AD" clId="Web-{655EE66E-D537-0693-5999-26DDE53EF82D}" dt="2026-01-30T13:19:37.662" v="6"/>
        <pc:sldMasterMkLst>
          <pc:docMk/>
          <pc:sldMasterMk cId="2460954070" sldId="2147483660"/>
        </pc:sldMasterMkLst>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2385387890" sldId="2147483661"/>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949138452" sldId="2147483662"/>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2591524520" sldId="2147483663"/>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1203092039" sldId="2147483664"/>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3733172339" sldId="2147483665"/>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3210312558" sldId="2147483666"/>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3146388984" sldId="2147483667"/>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3171841454" sldId="2147483668"/>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1718958274" sldId="2147483669"/>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2202905451" sldId="2147483670"/>
          </pc:sldLayoutMkLst>
        </pc:sldLayoutChg>
        <pc:sldLayoutChg chg="add del">
          <pc:chgData name="Rani Saima (2440153)" userId="S::2440153@student.uwtsd.ac.uk::fc99bcf9-9bbb-4374-981b-e81287a7eb4d" providerId="AD" clId="Web-{655EE66E-D537-0693-5999-26DDE53EF82D}" dt="2026-01-30T13:19:37.662" v="6"/>
          <pc:sldLayoutMkLst>
            <pc:docMk/>
            <pc:sldMasterMk cId="2460954070" sldId="2147483660"/>
            <pc:sldLayoutMk cId="3479445657" sldId="2147483671"/>
          </pc:sldLayoutMkLst>
        </pc:sldLayoutChg>
      </pc:sldMasterChg>
      <pc:sldMasterChg chg="add del addSldLayout delSldLayout">
        <pc:chgData name="Rani Saima (2440153)" userId="S::2440153@student.uwtsd.ac.uk::fc99bcf9-9bbb-4374-981b-e81287a7eb4d" providerId="AD" clId="Web-{655EE66E-D537-0693-5999-26DDE53EF82D}" dt="2026-01-30T13:19:37.599" v="5"/>
        <pc:sldMasterMkLst>
          <pc:docMk/>
          <pc:sldMasterMk cId="313955163" sldId="2147483708"/>
        </pc:sldMasterMkLst>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3284514452" sldId="2147483697"/>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3617064394" sldId="2147483698"/>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2158330489" sldId="2147483699"/>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216262920" sldId="2147483700"/>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1536771980" sldId="2147483701"/>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1982852600" sldId="2147483702"/>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1363349112" sldId="2147483703"/>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3116826077" sldId="2147483704"/>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3361187939" sldId="2147483705"/>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495617073" sldId="2147483706"/>
          </pc:sldLayoutMkLst>
        </pc:sldLayoutChg>
        <pc:sldLayoutChg chg="add del">
          <pc:chgData name="Rani Saima (2440153)" userId="S::2440153@student.uwtsd.ac.uk::fc99bcf9-9bbb-4374-981b-e81287a7eb4d" providerId="AD" clId="Web-{655EE66E-D537-0693-5999-26DDE53EF82D}" dt="2026-01-30T13:19:37.599" v="5"/>
          <pc:sldLayoutMkLst>
            <pc:docMk/>
            <pc:sldMasterMk cId="313955163" sldId="2147483708"/>
            <pc:sldLayoutMk cId="1955991038" sldId="2147483707"/>
          </pc:sldLayoutMkLst>
        </pc:sldLayoutChg>
      </pc:sldMasterChg>
      <pc:sldMasterChg chg="add del addSldLayout delSldLayout">
        <pc:chgData name="Rani Saima (2440153)" userId="S::2440153@student.uwtsd.ac.uk::fc99bcf9-9bbb-4374-981b-e81287a7eb4d" providerId="AD" clId="Web-{655EE66E-D537-0693-5999-26DDE53EF82D}" dt="2026-01-30T13:19:28.239" v="3"/>
        <pc:sldMasterMkLst>
          <pc:docMk/>
          <pc:sldMasterMk cId="1871069077" sldId="2147483721"/>
        </pc:sldMasterMkLst>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2609945362" sldId="2147483710"/>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923087827" sldId="2147483711"/>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4121163936" sldId="2147483712"/>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1344995533" sldId="2147483713"/>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1761703085" sldId="2147483714"/>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1241597007" sldId="2147483715"/>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76019680" sldId="2147483716"/>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71595752" sldId="2147483717"/>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400446551" sldId="2147483718"/>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4020446753" sldId="2147483719"/>
          </pc:sldLayoutMkLst>
        </pc:sldLayoutChg>
        <pc:sldLayoutChg chg="add del">
          <pc:chgData name="Rani Saima (2440153)" userId="S::2440153@student.uwtsd.ac.uk::fc99bcf9-9bbb-4374-981b-e81287a7eb4d" providerId="AD" clId="Web-{655EE66E-D537-0693-5999-26DDE53EF82D}" dt="2026-01-30T13:19:28.239" v="3"/>
          <pc:sldLayoutMkLst>
            <pc:docMk/>
            <pc:sldMasterMk cId="1871069077" sldId="2147483721"/>
            <pc:sldLayoutMk cId="2466323705" sldId="2147483720"/>
          </pc:sldLayoutMkLst>
        </pc:sldLayoutChg>
      </pc:sldMasterChg>
      <pc:sldMasterChg chg="add del addSldLayout delSldLayout">
        <pc:chgData name="Rani Saima (2440153)" userId="S::2440153@student.uwtsd.ac.uk::fc99bcf9-9bbb-4374-981b-e81287a7eb4d" providerId="AD" clId="Web-{655EE66E-D537-0693-5999-26DDE53EF82D}" dt="2026-01-30T13:19:25.239" v="1"/>
        <pc:sldMasterMkLst>
          <pc:docMk/>
          <pc:sldMasterMk cId="2753859488" sldId="2147483747"/>
        </pc:sldMasterMkLst>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783570551" sldId="2147483736"/>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710409475" sldId="2147483737"/>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939035941" sldId="2147483738"/>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3361092442" sldId="2147483739"/>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660654586" sldId="2147483740"/>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932556886" sldId="2147483741"/>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3408932982" sldId="2147483742"/>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693731540" sldId="2147483743"/>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962831" sldId="2147483744"/>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1123926794" sldId="2147483745"/>
          </pc:sldLayoutMkLst>
        </pc:sldLayoutChg>
        <pc:sldLayoutChg chg="add del">
          <pc:chgData name="Rani Saima (2440153)" userId="S::2440153@student.uwtsd.ac.uk::fc99bcf9-9bbb-4374-981b-e81287a7eb4d" providerId="AD" clId="Web-{655EE66E-D537-0693-5999-26DDE53EF82D}" dt="2026-01-30T13:19:25.239" v="1"/>
          <pc:sldLayoutMkLst>
            <pc:docMk/>
            <pc:sldMasterMk cId="2753859488" sldId="2147483747"/>
            <pc:sldLayoutMk cId="3537544822" sldId="2147483746"/>
          </pc:sldLayoutMkLst>
        </pc:sldLayoutChg>
      </pc:sldMasterChg>
      <pc:sldMasterChg chg="add addSldLayout">
        <pc:chgData name="Rani Saima (2440153)" userId="S::2440153@student.uwtsd.ac.uk::fc99bcf9-9bbb-4374-981b-e81287a7eb4d" providerId="AD" clId="Web-{655EE66E-D537-0693-5999-26DDE53EF82D}" dt="2026-01-30T13:19:37.662" v="6"/>
        <pc:sldMasterMkLst>
          <pc:docMk/>
          <pc:sldMasterMk cId="4250083525" sldId="2147483760"/>
        </pc:sldMasterMkLst>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2505252865" sldId="2147483749"/>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3403555944" sldId="2147483750"/>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2207426494" sldId="2147483751"/>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3458931398" sldId="2147483752"/>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3485710703" sldId="2147483753"/>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415542368" sldId="2147483754"/>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2928144695" sldId="2147483755"/>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359394577" sldId="2147483756"/>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1532309991" sldId="2147483757"/>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3440887172" sldId="2147483758"/>
          </pc:sldLayoutMkLst>
        </pc:sldLayoutChg>
        <pc:sldLayoutChg chg="add">
          <pc:chgData name="Rani Saima (2440153)" userId="S::2440153@student.uwtsd.ac.uk::fc99bcf9-9bbb-4374-981b-e81287a7eb4d" providerId="AD" clId="Web-{655EE66E-D537-0693-5999-26DDE53EF82D}" dt="2026-01-30T13:19:37.662" v="6"/>
          <pc:sldLayoutMkLst>
            <pc:docMk/>
            <pc:sldMasterMk cId="4250083525" sldId="2147483760"/>
            <pc:sldLayoutMk cId="947823635" sldId="21474837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5252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03555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207426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58931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85710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1554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928144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394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309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40887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823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1/30/2026</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83525"/>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4oops.edublogs.org/tag/informal-learning/"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childrenssociety.org.uk/sites/default/files/2020-10/young-carers-wellbeing.pdf" TargetMode="External"/><Relationship Id="rId2" Type="http://schemas.openxmlformats.org/officeDocument/2006/relationships/hyperlink" Target="https://journal.sinergi.or.id/index.php/Psychology/article/view/496/377" TargetMode="External"/><Relationship Id="rId1" Type="http://schemas.openxmlformats.org/officeDocument/2006/relationships/slideLayout" Target="../slideLayouts/slideLayout7.xml"/><Relationship Id="rId5" Type="http://schemas.openxmlformats.org/officeDocument/2006/relationships/hyperlink" Target="https://pmc.ncbi.nlm.nih.gov/articles/PMC4879949/#sec9" TargetMode="External"/><Relationship Id="rId4" Type="http://schemas.openxmlformats.org/officeDocument/2006/relationships/hyperlink" Target="https://www.nhs.uk/social-care-and-support/support-and-benefits-for-carers/help-for-young-carer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556096/" TargetMode="External"/><Relationship Id="rId2" Type="http://schemas.openxmlformats.org/officeDocument/2006/relationships/hyperlink" Target="https://pmc.ncbi.nlm.nih.gov/articles/PMC8455066/" TargetMode="External"/><Relationship Id="rId1" Type="http://schemas.openxmlformats.org/officeDocument/2006/relationships/slideLayout" Target="../slideLayouts/slideLayout7.xml"/><Relationship Id="rId5" Type="http://schemas.openxmlformats.org/officeDocument/2006/relationships/hyperlink" Target="https://www.who.int/teams/mental-health-and-substance-use/promotion-prevention/unicef-and-who-joint-programme-on-mental-health-and-psychosocial-well-being-and-development-of-children-and-adolescents" TargetMode="External"/><Relationship Id="rId4" Type="http://schemas.openxmlformats.org/officeDocument/2006/relationships/hyperlink" Target="https://link.springer.com/article/10.1007/s43076-022-0014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E0EF9EB7-1107-8C74-AEED-AE72ACA4213F}"/>
              </a:ext>
            </a:extLst>
          </p:cNvPr>
          <p:cNvPicPr>
            <a:picLocks noChangeAspect="1"/>
          </p:cNvPicPr>
          <p:nvPr/>
        </p:nvPicPr>
        <p:blipFill>
          <a:blip r:embed="rId2">
            <a:alphaModFix amt="60000"/>
          </a:blip>
          <a:srcRect l="5521" r="5587" b="-4"/>
          <a:stretch>
            <a:fillRect/>
          </a:stretch>
        </p:blipFill>
        <p:spPr>
          <a:xfrm>
            <a:off x="20" y="1"/>
            <a:ext cx="12191980" cy="6857999"/>
          </a:xfrm>
          <a:prstGeom prst="rect">
            <a:avLst/>
          </a:prstGeom>
        </p:spPr>
      </p:pic>
      <p:sp useBgFill="1">
        <p:nvSpPr>
          <p:cNvPr id="21" name="Freeform: Shape 10">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24000" y="454115"/>
            <a:ext cx="9144000" cy="1951626"/>
          </a:xfrm>
        </p:spPr>
        <p:txBody>
          <a:bodyPr>
            <a:normAutofit/>
          </a:bodyPr>
          <a:lstStyle/>
          <a:p>
            <a:pPr algn="ctr"/>
            <a:r>
              <a:rPr lang="en-US" sz="4800" b="1" dirty="0">
                <a:latin typeface="Calibri"/>
                <a:ea typeface="+mj-lt"/>
                <a:cs typeface="+mj-lt"/>
              </a:rPr>
              <a:t>Individual Presentation</a:t>
            </a:r>
          </a:p>
        </p:txBody>
      </p:sp>
      <p:sp>
        <p:nvSpPr>
          <p:cNvPr id="3" name="Subtitle 2"/>
          <p:cNvSpPr>
            <a:spLocks noGrp="1"/>
          </p:cNvSpPr>
          <p:nvPr>
            <p:ph type="subTitle" idx="1"/>
          </p:nvPr>
        </p:nvSpPr>
        <p:spPr>
          <a:xfrm>
            <a:off x="1395172" y="2275430"/>
            <a:ext cx="9254603" cy="4344406"/>
          </a:xfrm>
        </p:spPr>
        <p:txBody>
          <a:bodyPr>
            <a:normAutofit/>
          </a:bodyPr>
          <a:lstStyle/>
          <a:p>
            <a:pPr algn="ctr"/>
            <a:r>
              <a:rPr lang="en-GB" sz="2400" dirty="0">
                <a:latin typeface="Calibri"/>
                <a:ea typeface="Calibri"/>
                <a:cs typeface="Calibri"/>
              </a:rPr>
              <a:t>Name: Rani Saima</a:t>
            </a:r>
          </a:p>
          <a:p>
            <a:pPr algn="ctr"/>
            <a:r>
              <a:rPr lang="en-GB" sz="2400" dirty="0">
                <a:latin typeface="Calibri"/>
                <a:ea typeface="Calibri"/>
                <a:cs typeface="Calibri"/>
              </a:rPr>
              <a:t>Student Number: 2440153</a:t>
            </a:r>
          </a:p>
          <a:p>
            <a:pPr algn="ctr"/>
            <a:r>
              <a:rPr lang="en-GB" sz="2400" dirty="0">
                <a:latin typeface="Calibri"/>
                <a:ea typeface="Calibri"/>
                <a:cs typeface="Calibri"/>
              </a:rPr>
              <a:t>Module Name: </a:t>
            </a:r>
            <a:r>
              <a:rPr lang="en-US" sz="2400" dirty="0">
                <a:latin typeface="Calibri"/>
                <a:ea typeface="+mn-lt"/>
                <a:cs typeface="+mn-lt"/>
              </a:rPr>
              <a:t>Psychology in Health and Social Care</a:t>
            </a:r>
          </a:p>
          <a:p>
            <a:pPr algn="ctr"/>
            <a:r>
              <a:rPr lang="en-US" sz="2400" dirty="0">
                <a:latin typeface="Calibri"/>
                <a:ea typeface="Calibri"/>
                <a:cs typeface="Calibri"/>
              </a:rPr>
              <a:t>Module Code: </a:t>
            </a:r>
            <a:r>
              <a:rPr lang="en-US" sz="2400" dirty="0">
                <a:latin typeface="Calibri"/>
                <a:ea typeface="+mn-lt"/>
                <a:cs typeface="+mn-lt"/>
              </a:rPr>
              <a:t>LCHS4010</a:t>
            </a:r>
          </a:p>
          <a:p>
            <a:pPr algn="ctr"/>
            <a:endParaRPr lang="en-GB" sz="2400" dirty="0">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5F1AF3D-7A13-2126-3B06-A20E918448C3}"/>
              </a:ext>
            </a:extLst>
          </p:cNvPr>
          <p:cNvSpPr/>
          <p:nvPr/>
        </p:nvSpPr>
        <p:spPr>
          <a:xfrm>
            <a:off x="294819" y="184262"/>
            <a:ext cx="11590073" cy="1234554"/>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lumMod val="76000"/>
                    <a:lumOff val="24000"/>
                  </a:schemeClr>
                </a:solidFill>
                <a:latin typeface="Calibri"/>
                <a:ea typeface="Calibri"/>
                <a:cs typeface="Calibri"/>
              </a:rPr>
              <a:t>INTRODUCTION</a:t>
            </a:r>
          </a:p>
        </p:txBody>
      </p:sp>
      <p:sp>
        <p:nvSpPr>
          <p:cNvPr id="5" name="Rectangle: Rounded Corners 4">
            <a:extLst>
              <a:ext uri="{FF2B5EF4-FFF2-40B4-BE49-F238E27FC236}">
                <a16:creationId xmlns:a16="http://schemas.microsoft.com/office/drawing/2014/main" id="{BCCE36B4-4753-A43B-E7CD-079C7AEF5328}"/>
              </a:ext>
            </a:extLst>
          </p:cNvPr>
          <p:cNvSpPr/>
          <p:nvPr/>
        </p:nvSpPr>
        <p:spPr>
          <a:xfrm>
            <a:off x="3600860" y="1578386"/>
            <a:ext cx="4992475" cy="1044156"/>
          </a:xfrm>
          <a:prstGeom prst="roundRect">
            <a:avLst/>
          </a:prstGeom>
          <a:solidFill>
            <a:srgbClr val="B0F5D8"/>
          </a:solidFill>
          <a:ln>
            <a:solidFill>
              <a:srgbClr val="B0F5D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800" dirty="0">
                <a:solidFill>
                  <a:schemeClr val="tx1"/>
                </a:solidFill>
                <a:latin typeface="Calibri"/>
                <a:ea typeface="+mn-lt"/>
                <a:cs typeface="+mn-lt"/>
              </a:rPr>
              <a:t>Hello, my name is Rani Saima.</a:t>
            </a:r>
            <a:endParaRPr lang="en-US"/>
          </a:p>
        </p:txBody>
      </p:sp>
      <p:sp>
        <p:nvSpPr>
          <p:cNvPr id="6" name="Rectangle: Rounded Corners 5">
            <a:extLst>
              <a:ext uri="{FF2B5EF4-FFF2-40B4-BE49-F238E27FC236}">
                <a16:creationId xmlns:a16="http://schemas.microsoft.com/office/drawing/2014/main" id="{D980304E-652E-3870-DDBB-95BE50134CED}"/>
              </a:ext>
            </a:extLst>
          </p:cNvPr>
          <p:cNvSpPr/>
          <p:nvPr/>
        </p:nvSpPr>
        <p:spPr>
          <a:xfrm>
            <a:off x="16495" y="2622396"/>
            <a:ext cx="12175748" cy="4233410"/>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Wingdings"/>
              <a:buChar char="v"/>
            </a:pPr>
            <a:r>
              <a:rPr lang="en-GB" sz="2400" dirty="0">
                <a:latin typeface="Calibri"/>
                <a:ea typeface="+mn-lt"/>
                <a:cs typeface="+mn-lt"/>
              </a:rPr>
              <a:t>In this presentation, I will explore the psychological impact of long-term caregiving on adolescents, focusing on Jenny, a 16-year-old carer.</a:t>
            </a:r>
          </a:p>
          <a:p>
            <a:pPr marL="342900" indent="-342900">
              <a:buFont typeface="Wingdings"/>
              <a:buChar char="v"/>
            </a:pPr>
            <a:r>
              <a:rPr lang="en-GB" sz="2400" dirty="0">
                <a:latin typeface="Calibri"/>
                <a:ea typeface="+mn-lt"/>
                <a:cs typeface="+mn-lt"/>
              </a:rPr>
              <a:t>I will apply Erikson’s psychosocial development theory to understand how these experiences may have influenced Jenny’s development and propose strategies to support her well-being (Springer, 2022).</a:t>
            </a:r>
          </a:p>
          <a:p>
            <a:pPr marL="342900" indent="-342900">
              <a:buFont typeface="Wingdings"/>
              <a:buChar char="v"/>
            </a:pPr>
            <a:r>
              <a:rPr lang="en-GB" sz="2400" dirty="0">
                <a:latin typeface="Calibri"/>
                <a:ea typeface="+mn-lt"/>
                <a:cs typeface="+mn-lt"/>
              </a:rPr>
              <a:t>Jenny has been caring for her mother for five years after her father passed away. Her mother requires help with practical tasks like cooking and shopping, as well as administrative support due to memory and mood issues (Children’s Society, 2020; NHS, 2024).</a:t>
            </a:r>
          </a:p>
        </p:txBody>
      </p:sp>
    </p:spTree>
    <p:extLst>
      <p:ext uri="{BB962C8B-B14F-4D97-AF65-F5344CB8AC3E}">
        <p14:creationId xmlns:p14="http://schemas.microsoft.com/office/powerpoint/2010/main" val="3030126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3B2D03-F773-12EB-AF2E-F0F86210380F}"/>
              </a:ext>
            </a:extLst>
          </p:cNvPr>
          <p:cNvSpPr/>
          <p:nvPr/>
        </p:nvSpPr>
        <p:spPr>
          <a:xfrm>
            <a:off x="134952" y="153489"/>
            <a:ext cx="11504152" cy="1400426"/>
          </a:xfrm>
          <a:prstGeom prst="roundRect">
            <a:avLst/>
          </a:prstGeom>
          <a:solidFill>
            <a:srgbClr val="EDA4A4"/>
          </a:solidFill>
          <a:ln>
            <a:solidFill>
              <a:srgbClr val="EDA4A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dirty="0">
                <a:solidFill>
                  <a:schemeClr val="tx1"/>
                </a:solidFill>
                <a:latin typeface="Calibri"/>
                <a:ea typeface="+mn-lt"/>
                <a:cs typeface="+mn-lt"/>
              </a:rPr>
              <a:t>OVERVIEW OF ERIKSON’S THEORY</a:t>
            </a:r>
            <a:endParaRPr lang="en-US" sz="4400" b="1">
              <a:solidFill>
                <a:schemeClr val="tx1"/>
              </a:solidFill>
              <a:latin typeface="Calibri"/>
            </a:endParaRPr>
          </a:p>
        </p:txBody>
      </p:sp>
      <p:sp>
        <p:nvSpPr>
          <p:cNvPr id="3" name="Rectangle: Rounded Corners 2">
            <a:extLst>
              <a:ext uri="{FF2B5EF4-FFF2-40B4-BE49-F238E27FC236}">
                <a16:creationId xmlns:a16="http://schemas.microsoft.com/office/drawing/2014/main" id="{800EA956-1898-1A15-A0D6-D2AB46A7CEBF}"/>
              </a:ext>
            </a:extLst>
          </p:cNvPr>
          <p:cNvSpPr/>
          <p:nvPr/>
        </p:nvSpPr>
        <p:spPr>
          <a:xfrm>
            <a:off x="128926" y="1725797"/>
            <a:ext cx="12056975" cy="5104184"/>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buFont typeface="Wingdings"/>
              <a:buChar char="v"/>
            </a:pPr>
            <a:r>
              <a:rPr lang="en-GB" sz="2800" dirty="0">
                <a:latin typeface="Calibri"/>
                <a:ea typeface="+mn-lt"/>
                <a:cs typeface="+mn-lt"/>
              </a:rPr>
              <a:t>Erikson’s psychosocial theory outlines eight stages of development across the lifespan, each with a central conflict influencing personality and social growth (Springer, 2022).</a:t>
            </a:r>
          </a:p>
          <a:p>
            <a:pPr marL="457200" indent="-457200">
              <a:buFont typeface="Wingdings"/>
              <a:buChar char="v"/>
            </a:pPr>
            <a:r>
              <a:rPr lang="en-GB" sz="2800" dirty="0">
                <a:latin typeface="Calibri"/>
                <a:ea typeface="+mn-lt"/>
                <a:cs typeface="+mn-lt"/>
              </a:rPr>
              <a:t>Adolescence (12–18 years) is characterised by the stage of Identity vs Role Confusion, where teenagers explore personal identity, values, and social roles (Springer, 2022).</a:t>
            </a:r>
          </a:p>
          <a:p>
            <a:pPr marL="457200" indent="-457200">
              <a:buFont typeface="Wingdings"/>
              <a:buChar char="v"/>
            </a:pPr>
            <a:r>
              <a:rPr lang="en-GB" sz="2800" dirty="0">
                <a:latin typeface="Calibri"/>
                <a:ea typeface="+mn-lt"/>
                <a:cs typeface="+mn-lt"/>
              </a:rPr>
              <a:t>Successful resolution leads to a strong sense of self, while failure can cause confusion, insecurity, and difficulty forming relationships (Springer, 2022).</a:t>
            </a:r>
          </a:p>
          <a:p>
            <a:pPr marL="457200" indent="-457200">
              <a:buFont typeface="Wingdings"/>
              <a:buChar char="v"/>
            </a:pPr>
            <a:r>
              <a:rPr lang="en-GB" sz="2800" dirty="0">
                <a:latin typeface="Calibri"/>
                <a:ea typeface="+mn-lt"/>
                <a:cs typeface="+mn-lt"/>
              </a:rPr>
              <a:t>Key concepts relevant to adolescence: identity formation, psychosocial crisis, role experimentation, and the influence of social and cultural contexts on development (Springer, 2022).</a:t>
            </a:r>
            <a:endParaRPr lang="en-GB">
              <a:latin typeface="Calibri"/>
              <a:ea typeface="Calibri"/>
              <a:cs typeface="Calibri"/>
            </a:endParaRPr>
          </a:p>
          <a:p>
            <a:pPr marL="457200" indent="-457200">
              <a:buFont typeface="Wingdings"/>
              <a:buChar char="v"/>
            </a:pPr>
            <a:endParaRPr lang="en-GB" sz="2800" dirty="0">
              <a:latin typeface="Calibri"/>
              <a:ea typeface="Calibri"/>
              <a:cs typeface="Calibri"/>
            </a:endParaRPr>
          </a:p>
        </p:txBody>
      </p:sp>
    </p:spTree>
    <p:extLst>
      <p:ext uri="{BB962C8B-B14F-4D97-AF65-F5344CB8AC3E}">
        <p14:creationId xmlns:p14="http://schemas.microsoft.com/office/powerpoint/2010/main" val="675169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812B8D2-ABDE-BAD8-035A-559A90C60CEF}"/>
              </a:ext>
            </a:extLst>
          </p:cNvPr>
          <p:cNvSpPr/>
          <p:nvPr/>
        </p:nvSpPr>
        <p:spPr>
          <a:xfrm>
            <a:off x="202688" y="331671"/>
            <a:ext cx="11792762" cy="1603078"/>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dirty="0">
                <a:solidFill>
                  <a:schemeClr val="tx1"/>
                </a:solidFill>
                <a:latin typeface="Calibri"/>
                <a:ea typeface="+mn-lt"/>
                <a:cs typeface="+mn-lt"/>
              </a:rPr>
              <a:t>APPLYING ERIKSON’S PSYCHOSOCIAL THEORY TO JENNY’S ADOLESCENT DEVELOPMENT</a:t>
            </a:r>
            <a:endParaRPr lang="en-US" sz="4400" b="1" dirty="0">
              <a:solidFill>
                <a:schemeClr val="tx1"/>
              </a:solidFill>
              <a:latin typeface="Calibri"/>
            </a:endParaRPr>
          </a:p>
        </p:txBody>
      </p:sp>
      <p:sp>
        <p:nvSpPr>
          <p:cNvPr id="3" name="Rectangle: Rounded Corners 2">
            <a:extLst>
              <a:ext uri="{FF2B5EF4-FFF2-40B4-BE49-F238E27FC236}">
                <a16:creationId xmlns:a16="http://schemas.microsoft.com/office/drawing/2014/main" id="{9AADC1E8-2C80-EFEC-AE4F-AB0A97E1993A}"/>
              </a:ext>
            </a:extLst>
          </p:cNvPr>
          <p:cNvSpPr/>
          <p:nvPr/>
        </p:nvSpPr>
        <p:spPr>
          <a:xfrm>
            <a:off x="5414" y="2249445"/>
            <a:ext cx="6657842" cy="4320750"/>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457200" indent="-457200">
              <a:buFont typeface="Wingdings"/>
              <a:buChar char="v"/>
            </a:pPr>
            <a:endParaRPr lang="en-GB" sz="2800" dirty="0">
              <a:latin typeface="Calibri"/>
              <a:ea typeface="+mn-lt"/>
              <a:cs typeface="+mn-lt"/>
            </a:endParaRPr>
          </a:p>
          <a:p>
            <a:pPr marL="457200" indent="-457200">
              <a:buFont typeface="Wingdings"/>
              <a:buChar char="v"/>
            </a:pPr>
            <a:endParaRPr lang="en-GB" sz="2800" dirty="0">
              <a:latin typeface="Calibri"/>
              <a:ea typeface="+mn-lt"/>
              <a:cs typeface="+mn-lt"/>
            </a:endParaRPr>
          </a:p>
          <a:p>
            <a:pPr marL="457200" indent="-457200">
              <a:buFont typeface="Wingdings"/>
              <a:buChar char="v"/>
            </a:pPr>
            <a:endParaRPr lang="en-GB" sz="2800" dirty="0">
              <a:latin typeface="Calibri"/>
              <a:ea typeface="+mn-lt"/>
              <a:cs typeface="+mn-lt"/>
            </a:endParaRPr>
          </a:p>
          <a:p>
            <a:pPr marL="457200" indent="-457200">
              <a:buFont typeface="Wingdings"/>
              <a:buChar char="v"/>
            </a:pPr>
            <a:endParaRPr lang="en-GB" sz="2800" dirty="0">
              <a:latin typeface="Calibri"/>
              <a:ea typeface="+mn-lt"/>
              <a:cs typeface="+mn-lt"/>
            </a:endParaRPr>
          </a:p>
          <a:p>
            <a:pPr marL="457200" indent="-457200">
              <a:buFont typeface="Wingdings"/>
              <a:buChar char="v"/>
            </a:pPr>
            <a:endParaRPr lang="en-GB" sz="2800" dirty="0">
              <a:latin typeface="Calibri"/>
              <a:ea typeface="+mn-lt"/>
              <a:cs typeface="+mn-lt"/>
            </a:endParaRPr>
          </a:p>
          <a:p>
            <a:pPr marL="457200" indent="-457200">
              <a:buFont typeface="Wingdings"/>
              <a:buChar char="v"/>
            </a:pPr>
            <a:r>
              <a:rPr lang="en-GB" sz="2800" dirty="0">
                <a:latin typeface="Calibri"/>
                <a:ea typeface="+mn-lt"/>
                <a:cs typeface="+mn-lt"/>
              </a:rPr>
              <a:t>Jenny’s prolonged caregiving may have disrupted her ability to explore personal identity, increasing the risk of role confusion (Anwar, 2024).</a:t>
            </a:r>
            <a:endParaRPr lang="en-US" sz="2800">
              <a:latin typeface="Calibri"/>
              <a:ea typeface="Calibri"/>
              <a:cs typeface="Calibri"/>
            </a:endParaRPr>
          </a:p>
          <a:p>
            <a:pPr marL="457200" indent="-457200">
              <a:buFont typeface="Wingdings"/>
              <a:buChar char="v"/>
            </a:pPr>
            <a:r>
              <a:rPr lang="en-GB" sz="2800" dirty="0">
                <a:latin typeface="Calibri"/>
                <a:ea typeface="+mn-lt"/>
                <a:cs typeface="+mn-lt"/>
              </a:rPr>
              <a:t>Her responsibilities may limit social interaction with peers, affecting her emotional and social development (Children’s Society, 2020; WHO, 2022).</a:t>
            </a:r>
            <a:endParaRPr lang="en-GB" sz="2800" dirty="0">
              <a:latin typeface="Calibri"/>
              <a:ea typeface="Calibri"/>
              <a:cs typeface="Calibri"/>
            </a:endParaRPr>
          </a:p>
          <a:p>
            <a:pPr marL="457200" indent="-457200">
              <a:buFont typeface="Wingdings"/>
              <a:buChar char="v"/>
            </a:pPr>
            <a:endParaRPr lang="en-GB" sz="2800" dirty="0">
              <a:latin typeface="Goudy Old Style"/>
              <a:ea typeface="Calibri"/>
              <a:cs typeface="Calibri"/>
            </a:endParaRPr>
          </a:p>
          <a:p>
            <a:endParaRPr lang="en-GB" sz="2800" dirty="0">
              <a:latin typeface="Goudy Old Style"/>
              <a:ea typeface="Calibri"/>
              <a:cs typeface="Calibri"/>
            </a:endParaRPr>
          </a:p>
          <a:p>
            <a:pPr marL="457200" indent="-457200">
              <a:buFont typeface="Wingdings"/>
              <a:buChar char="v"/>
            </a:pPr>
            <a:endParaRPr lang="en-GB" sz="2800" dirty="0">
              <a:latin typeface="Goudy Old Style"/>
              <a:ea typeface="Calibri"/>
              <a:cs typeface="Calibri"/>
            </a:endParaRPr>
          </a:p>
          <a:p>
            <a:pPr algn="ctr"/>
            <a:endParaRPr lang="en-GB" sz="2800" dirty="0">
              <a:latin typeface="Calibri"/>
              <a:ea typeface="Calibri"/>
              <a:cs typeface="Calibri"/>
            </a:endParaRPr>
          </a:p>
        </p:txBody>
      </p:sp>
      <p:pic>
        <p:nvPicPr>
          <p:cNvPr id="5" name="Picture 4" descr="A screenshot of a social stages&#10;&#10;AI-generated content may be incorrect.">
            <a:extLst>
              <a:ext uri="{FF2B5EF4-FFF2-40B4-BE49-F238E27FC236}">
                <a16:creationId xmlns:a16="http://schemas.microsoft.com/office/drawing/2014/main" id="{95FC4BC3-0CE8-695D-1D03-1E436CCD27B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4272" y="2181734"/>
            <a:ext cx="5308169" cy="4076025"/>
          </a:xfrm>
          <a:prstGeom prst="rect">
            <a:avLst/>
          </a:prstGeom>
        </p:spPr>
      </p:pic>
      <p:sp>
        <p:nvSpPr>
          <p:cNvPr id="8" name="TextBox 7">
            <a:extLst>
              <a:ext uri="{FF2B5EF4-FFF2-40B4-BE49-F238E27FC236}">
                <a16:creationId xmlns:a16="http://schemas.microsoft.com/office/drawing/2014/main" id="{5E7F3E05-1BF2-E547-323D-664AC1B092FB}"/>
              </a:ext>
            </a:extLst>
          </p:cNvPr>
          <p:cNvSpPr txBox="1"/>
          <p:nvPr/>
        </p:nvSpPr>
        <p:spPr>
          <a:xfrm>
            <a:off x="6688688" y="6252484"/>
            <a:ext cx="54541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Photo author, licence stated as “CCYYSA” (via Microsoft PowerPoint web image search).</a:t>
            </a:r>
          </a:p>
        </p:txBody>
      </p:sp>
    </p:spTree>
    <p:extLst>
      <p:ext uri="{BB962C8B-B14F-4D97-AF65-F5344CB8AC3E}">
        <p14:creationId xmlns:p14="http://schemas.microsoft.com/office/powerpoint/2010/main" val="2692397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806283-FB17-7AD6-BAE4-B5D40741DAE8}"/>
              </a:ext>
            </a:extLst>
          </p:cNvPr>
          <p:cNvSpPr/>
          <p:nvPr/>
        </p:nvSpPr>
        <p:spPr>
          <a:xfrm>
            <a:off x="18408" y="24469"/>
            <a:ext cx="12161303" cy="6836209"/>
          </a:xfrm>
          <a:prstGeom prst="rect">
            <a:avLst/>
          </a:prstGeom>
          <a:solidFill>
            <a:srgbClr val="EDA4A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9C2CE390-0CAE-F7D9-40E0-537537AC499E}"/>
              </a:ext>
            </a:extLst>
          </p:cNvPr>
          <p:cNvSpPr/>
          <p:nvPr/>
        </p:nvSpPr>
        <p:spPr>
          <a:xfrm>
            <a:off x="6061" y="6043"/>
            <a:ext cx="11903319" cy="6817875"/>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a:buChar char="v"/>
            </a:pPr>
            <a:endParaRPr lang="en-GB" sz="2800" dirty="0">
              <a:latin typeface="Calibri"/>
              <a:ea typeface="+mn-lt"/>
              <a:cs typeface="+mn-lt"/>
            </a:endParaRPr>
          </a:p>
          <a:p>
            <a:pPr marL="285750" indent="-285750">
              <a:buFont typeface="Wingdings"/>
              <a:buChar char="v"/>
            </a:pPr>
            <a:r>
              <a:rPr lang="en-GB" sz="2800" dirty="0">
                <a:latin typeface="Calibri"/>
                <a:ea typeface="+mn-lt"/>
                <a:cs typeface="+mn-lt"/>
              </a:rPr>
              <a:t>Successful resolution leads to a strong sense of self, while failure can cause confusion, insecurity, and difficulty forming relationships. Key concepts relevant to adolescence: identity formation, psychosocial crisis, role experimentation, and the influence of social and cultural contexts on development (Springer, 2022).</a:t>
            </a:r>
            <a:endParaRPr lang="en-GB" sz="2800">
              <a:latin typeface="Calibri"/>
              <a:ea typeface="Calibri"/>
              <a:cs typeface="Calibri"/>
            </a:endParaRPr>
          </a:p>
          <a:p>
            <a:pPr marL="285750" indent="-285750">
              <a:buFont typeface="Wingdings"/>
              <a:buChar char="v"/>
            </a:pPr>
            <a:r>
              <a:rPr lang="en-GB" sz="2800" dirty="0">
                <a:latin typeface="Calibri"/>
                <a:ea typeface="+mn-lt"/>
                <a:cs typeface="+mn-lt"/>
              </a:rPr>
              <a:t>Jenny’s prolonged caregiving may have disrupted her ability to explore personal identity, increasing the risk of </a:t>
            </a:r>
            <a:r>
              <a:rPr lang="en-GB" sz="2800" b="1" dirty="0">
                <a:latin typeface="Calibri"/>
                <a:ea typeface="+mn-lt"/>
                <a:cs typeface="+mn-lt"/>
              </a:rPr>
              <a:t>role confusion</a:t>
            </a:r>
            <a:r>
              <a:rPr lang="en-GB" sz="2800" dirty="0">
                <a:latin typeface="Calibri"/>
                <a:ea typeface="+mn-lt"/>
                <a:cs typeface="+mn-lt"/>
              </a:rPr>
              <a:t> (Anwar, 2024).</a:t>
            </a:r>
          </a:p>
          <a:p>
            <a:pPr marL="285750" indent="-285750">
              <a:buFont typeface="Wingdings"/>
              <a:buChar char="v"/>
            </a:pPr>
            <a:r>
              <a:rPr lang="en-GB" sz="2800" dirty="0">
                <a:latin typeface="Calibri"/>
                <a:ea typeface="+mn-lt"/>
                <a:cs typeface="+mn-lt"/>
              </a:rPr>
              <a:t>Her responsibilities may limit social interaction with peers, affecting her emotional and social development (Children’s Society, 2020; WHO, 2022).</a:t>
            </a:r>
          </a:p>
          <a:p>
            <a:pPr marL="285750" indent="-285750">
              <a:buFont typeface="Wingdings"/>
              <a:buChar char="v"/>
            </a:pPr>
            <a:r>
              <a:rPr lang="en-GB" sz="2800" dirty="0">
                <a:latin typeface="Calibri"/>
                <a:ea typeface="+mn-lt"/>
                <a:cs typeface="+mn-lt"/>
              </a:rPr>
              <a:t>Erikson’s theory helps explain how the pressures of caregiving might interfere with adolescence-specific tasks, such as forming friendships and pursuing hobbies (Springer, 2022).</a:t>
            </a:r>
            <a:endParaRPr lang="en-GB" sz="2800">
              <a:latin typeface="Calibri"/>
              <a:ea typeface="Calibri"/>
              <a:cs typeface="Calibri"/>
            </a:endParaRPr>
          </a:p>
          <a:p>
            <a:pPr marL="285750" indent="-285750">
              <a:buFont typeface="Wingdings"/>
              <a:buChar char="v"/>
            </a:pPr>
            <a:r>
              <a:rPr lang="en-GB" sz="2800" dirty="0">
                <a:latin typeface="Calibri"/>
                <a:ea typeface="+mn-lt"/>
                <a:cs typeface="+mn-lt"/>
              </a:rPr>
              <a:t>Cultural and societal expectations around family responsibilities can also shape her identity development, particularly if support systems are limited (Anwar, 2024).</a:t>
            </a:r>
            <a:endParaRPr lang="en-GB" sz="2800" dirty="0">
              <a:latin typeface="Calibri"/>
              <a:ea typeface="Calibri"/>
              <a:cs typeface="Calibri"/>
            </a:endParaRPr>
          </a:p>
          <a:p>
            <a:pPr marL="228600" indent="-228600">
              <a:buFont typeface="Wingdings"/>
              <a:buChar char="v"/>
            </a:pPr>
            <a:endParaRPr lang="en-GB" sz="2800" dirty="0">
              <a:latin typeface="Calibri"/>
              <a:ea typeface="Calibri"/>
              <a:cs typeface="Calibri"/>
            </a:endParaRPr>
          </a:p>
        </p:txBody>
      </p:sp>
    </p:spTree>
    <p:extLst>
      <p:ext uri="{BB962C8B-B14F-4D97-AF65-F5344CB8AC3E}">
        <p14:creationId xmlns:p14="http://schemas.microsoft.com/office/powerpoint/2010/main" val="1394115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82F7C9F-829E-CF8D-2302-D57B4E2EDFDB}"/>
              </a:ext>
            </a:extLst>
          </p:cNvPr>
          <p:cNvSpPr/>
          <p:nvPr/>
        </p:nvSpPr>
        <p:spPr>
          <a:xfrm>
            <a:off x="159681" y="153526"/>
            <a:ext cx="11884892" cy="1289833"/>
          </a:xfrm>
          <a:prstGeom prst="roundRect">
            <a:avLst/>
          </a:prstGeom>
          <a:solidFill>
            <a:srgbClr val="EDA4A4"/>
          </a:solidFill>
          <a:ln>
            <a:solidFill>
              <a:srgbClr val="EDA4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Calibri"/>
                <a:cs typeface="Calibri"/>
              </a:rPr>
              <a:t>PRACTICAL STRATEGIES</a:t>
            </a:r>
          </a:p>
        </p:txBody>
      </p:sp>
      <p:sp>
        <p:nvSpPr>
          <p:cNvPr id="3" name="Rectangle: Rounded Corners 2">
            <a:extLst>
              <a:ext uri="{FF2B5EF4-FFF2-40B4-BE49-F238E27FC236}">
                <a16:creationId xmlns:a16="http://schemas.microsoft.com/office/drawing/2014/main" id="{21C6FCF4-32DC-B42E-0EE4-C2CF2078B4D6}"/>
              </a:ext>
            </a:extLst>
          </p:cNvPr>
          <p:cNvSpPr/>
          <p:nvPr/>
        </p:nvSpPr>
        <p:spPr>
          <a:xfrm>
            <a:off x="141179" y="1603060"/>
            <a:ext cx="11903319" cy="5251464"/>
          </a:xfrm>
          <a:prstGeom prst="roundRect">
            <a:avLst/>
          </a:prstGeom>
          <a:solidFill>
            <a:srgbClr val="9FAFC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buFont typeface="Wingdings"/>
              <a:buChar char="v"/>
            </a:pPr>
            <a:endParaRPr lang="en-GB" sz="2400" dirty="0">
              <a:latin typeface="Calibri"/>
              <a:ea typeface="+mn-lt"/>
              <a:cs typeface="+mn-lt"/>
            </a:endParaRPr>
          </a:p>
          <a:p>
            <a:pPr marL="457200" indent="-457200">
              <a:buFont typeface="Wingdings"/>
              <a:buChar char="v"/>
            </a:pPr>
            <a:r>
              <a:rPr lang="en-GB" sz="2400" dirty="0">
                <a:latin typeface="Calibri"/>
                <a:ea typeface="+mn-lt"/>
                <a:cs typeface="+mn-lt"/>
              </a:rPr>
              <a:t>Implement structured peer support groups for adolescent carers to foster social interaction and shared experiences (NHS, 2024).</a:t>
            </a:r>
            <a:endParaRPr lang="en-GB" sz="2400" dirty="0">
              <a:latin typeface="Calibri"/>
              <a:ea typeface="Calibri"/>
              <a:cs typeface="Calibri"/>
            </a:endParaRPr>
          </a:p>
          <a:p>
            <a:pPr marL="457200" indent="-457200">
              <a:buFont typeface="Wingdings"/>
              <a:buChar char="v"/>
            </a:pPr>
            <a:r>
              <a:rPr lang="en-GB" sz="2400" dirty="0">
                <a:latin typeface="Calibri"/>
                <a:ea typeface="+mn-lt"/>
                <a:cs typeface="+mn-lt"/>
              </a:rPr>
              <a:t>Provide mentorship programs connecting Jenny with trained adolescent carers to help her navigate role conflicts and develop coping strategies (Children’s Society, 2020).</a:t>
            </a:r>
            <a:endParaRPr lang="en-GB" sz="2400" dirty="0">
              <a:latin typeface="Calibri"/>
              <a:ea typeface="Calibri"/>
              <a:cs typeface="Calibri"/>
            </a:endParaRPr>
          </a:p>
          <a:p>
            <a:pPr marL="457200" indent="-457200">
              <a:buFont typeface="Wingdings"/>
              <a:buChar char="v"/>
            </a:pPr>
            <a:r>
              <a:rPr lang="en-GB" sz="2400" dirty="0">
                <a:latin typeface="Calibri"/>
                <a:ea typeface="+mn-lt"/>
                <a:cs typeface="+mn-lt"/>
              </a:rPr>
              <a:t>Encourage school-based support, such as flexible deadlines or counselling, to reduce academic pressure while maintaining identity exploration opportunities (WHO, 2022).</a:t>
            </a:r>
            <a:endParaRPr lang="en-GB" sz="2400" dirty="0">
              <a:latin typeface="Calibri"/>
              <a:ea typeface="Calibri"/>
              <a:cs typeface="Calibri"/>
            </a:endParaRPr>
          </a:p>
          <a:p>
            <a:pPr marL="457200" indent="-457200">
              <a:buFont typeface="Wingdings"/>
              <a:buChar char="v"/>
            </a:pPr>
            <a:r>
              <a:rPr lang="en-GB" sz="2400" dirty="0">
                <a:latin typeface="Calibri"/>
                <a:ea typeface="+mn-lt"/>
                <a:cs typeface="+mn-lt"/>
              </a:rPr>
              <a:t>These strategies link to Erikson’s theory by supporting identity formation and promoting a balanced social and personal life (Springer, 2022).</a:t>
            </a:r>
            <a:endParaRPr lang="en-GB" sz="2400" dirty="0">
              <a:latin typeface="Calibri"/>
              <a:ea typeface="Calibri"/>
              <a:cs typeface="Calibri"/>
            </a:endParaRPr>
          </a:p>
          <a:p>
            <a:pPr marL="457200" indent="-457200" algn="ctr">
              <a:buFont typeface="Wingdings"/>
              <a:buChar char="v"/>
            </a:pPr>
            <a:endParaRPr lang="en-GB" sz="2400" dirty="0">
              <a:latin typeface="Calibri"/>
              <a:ea typeface="Calibri"/>
              <a:cs typeface="Calibri"/>
            </a:endParaRPr>
          </a:p>
        </p:txBody>
      </p:sp>
    </p:spTree>
    <p:extLst>
      <p:ext uri="{BB962C8B-B14F-4D97-AF65-F5344CB8AC3E}">
        <p14:creationId xmlns:p14="http://schemas.microsoft.com/office/powerpoint/2010/main" val="655447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7A3EBC4-9B35-3972-6AFC-6F46373B21C5}"/>
              </a:ext>
            </a:extLst>
          </p:cNvPr>
          <p:cNvSpPr/>
          <p:nvPr/>
        </p:nvSpPr>
        <p:spPr>
          <a:xfrm>
            <a:off x="-19" y="36833"/>
            <a:ext cx="12106007" cy="6799264"/>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D9A39B5D-B78E-6F61-A472-E5800DD53704}"/>
              </a:ext>
            </a:extLst>
          </p:cNvPr>
          <p:cNvSpPr/>
          <p:nvPr/>
        </p:nvSpPr>
        <p:spPr>
          <a:xfrm>
            <a:off x="3605434" y="362312"/>
            <a:ext cx="8310211" cy="6154347"/>
          </a:xfrm>
          <a:prstGeom prst="roundRect">
            <a:avLst/>
          </a:prstGeom>
          <a:solidFill>
            <a:srgbClr val="B0F5D8"/>
          </a:solidFill>
          <a:ln>
            <a:solidFill>
              <a:srgbClr val="B0F5D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9D6ACFB6-13D1-235E-376C-6260032D0BD8}"/>
              </a:ext>
            </a:extLst>
          </p:cNvPr>
          <p:cNvSpPr/>
          <p:nvPr/>
        </p:nvSpPr>
        <p:spPr>
          <a:xfrm>
            <a:off x="165855" y="6043"/>
            <a:ext cx="11866466" cy="5896381"/>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400" dirty="0">
              <a:latin typeface="Calibri"/>
              <a:ea typeface="+mn-lt"/>
              <a:cs typeface="+mn-lt"/>
            </a:endParaRPr>
          </a:p>
          <a:p>
            <a:pPr marL="285750" indent="-285750">
              <a:buFont typeface="Wingdings"/>
              <a:buChar char="v"/>
            </a:pPr>
            <a:r>
              <a:rPr lang="en-GB" sz="2400" dirty="0">
                <a:latin typeface="Calibri"/>
                <a:ea typeface="+mn-lt"/>
                <a:cs typeface="+mn-lt"/>
              </a:rPr>
              <a:t>Introduce mental health interventions, including individual or group counselling, to address stress, anxiety, and self-esteem issues (PMC, 2021).</a:t>
            </a:r>
            <a:endParaRPr lang="en-US" sz="2400">
              <a:latin typeface="Calibri"/>
              <a:ea typeface="Calibri"/>
              <a:cs typeface="Calibri"/>
            </a:endParaRPr>
          </a:p>
          <a:p>
            <a:pPr marL="285750" indent="-285750">
              <a:buFont typeface="Wingdings"/>
              <a:buChar char="v"/>
            </a:pPr>
            <a:r>
              <a:rPr lang="en-GB" sz="2400" dirty="0">
                <a:latin typeface="Calibri"/>
                <a:ea typeface="+mn-lt"/>
                <a:cs typeface="+mn-lt"/>
              </a:rPr>
              <a:t>Engage community agencies, like social services or youth organisations, to provide practical assistance with caregiving tasks, reducing Jenny’s role overload (NCBI, 2022).</a:t>
            </a:r>
            <a:endParaRPr lang="en-GB" sz="2400">
              <a:latin typeface="Calibri"/>
              <a:ea typeface="Calibri"/>
              <a:cs typeface="Calibri"/>
            </a:endParaRPr>
          </a:p>
          <a:p>
            <a:pPr marL="285750" indent="-285750">
              <a:buFont typeface="Wingdings"/>
              <a:buChar char="v"/>
            </a:pPr>
            <a:r>
              <a:rPr lang="en-GB" sz="2400" dirty="0">
                <a:latin typeface="Calibri"/>
                <a:ea typeface="+mn-lt"/>
                <a:cs typeface="+mn-lt"/>
              </a:rPr>
              <a:t>Encourage digital literacy and online peer communities to enable safe social connection and identity exploration (Anwar, 2024).</a:t>
            </a:r>
            <a:endParaRPr lang="en-GB" sz="2400">
              <a:latin typeface="Calibri"/>
              <a:ea typeface="Calibri"/>
              <a:cs typeface="Calibri"/>
            </a:endParaRPr>
          </a:p>
          <a:p>
            <a:pPr marL="285750" indent="-285750">
              <a:buFont typeface="Wingdings"/>
              <a:buChar char="v"/>
            </a:pPr>
            <a:r>
              <a:rPr lang="en-GB" sz="2400" dirty="0">
                <a:latin typeface="Calibri"/>
                <a:ea typeface="+mn-lt"/>
                <a:cs typeface="+mn-lt"/>
              </a:rPr>
              <a:t>These strategies aim to resolve psychosocial conflicts, helping Jenny progress successfully through Erikson’s developmental stage.</a:t>
            </a:r>
            <a:endParaRPr lang="en-GB" sz="2400">
              <a:latin typeface="Calibri"/>
              <a:ea typeface="Calibri"/>
              <a:cs typeface="Calibri"/>
            </a:endParaRPr>
          </a:p>
          <a:p>
            <a:pPr algn="ctr"/>
            <a:endParaRPr lang="en-GB" dirty="0"/>
          </a:p>
        </p:txBody>
      </p:sp>
    </p:spTree>
    <p:extLst>
      <p:ext uri="{BB962C8B-B14F-4D97-AF65-F5344CB8AC3E}">
        <p14:creationId xmlns:p14="http://schemas.microsoft.com/office/powerpoint/2010/main" val="87059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2206CD2D-6772-7BD0-ED52-13EADC289B15}"/>
              </a:ext>
            </a:extLst>
          </p:cNvPr>
          <p:cNvSpPr/>
          <p:nvPr/>
        </p:nvSpPr>
        <p:spPr>
          <a:xfrm>
            <a:off x="73704" y="257967"/>
            <a:ext cx="12106007" cy="1437242"/>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Calibri"/>
                <a:cs typeface="Calibri"/>
              </a:rPr>
              <a:t>ENVIRONMENTAL AND BIOLOGICAL INFLUENCES</a:t>
            </a:r>
          </a:p>
        </p:txBody>
      </p:sp>
      <p:sp>
        <p:nvSpPr>
          <p:cNvPr id="3" name="Rectangle: Rounded Corners 2">
            <a:extLst>
              <a:ext uri="{FF2B5EF4-FFF2-40B4-BE49-F238E27FC236}">
                <a16:creationId xmlns:a16="http://schemas.microsoft.com/office/drawing/2014/main" id="{DC59642E-13EC-949A-A92D-0DFC45F23B22}"/>
              </a:ext>
            </a:extLst>
          </p:cNvPr>
          <p:cNvSpPr/>
          <p:nvPr/>
        </p:nvSpPr>
        <p:spPr>
          <a:xfrm>
            <a:off x="202688" y="1934749"/>
            <a:ext cx="5853411" cy="2117786"/>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Calibri"/>
                <a:ea typeface="Calibri"/>
                <a:cs typeface="Calibri"/>
              </a:rPr>
              <a:t>Environmental (Nurture) influences:</a:t>
            </a:r>
            <a:r>
              <a:rPr lang="en-GB" sz="2400" dirty="0">
                <a:latin typeface="Calibri"/>
                <a:ea typeface="Calibri"/>
                <a:cs typeface="Calibri"/>
              </a:rPr>
              <a:t> caregiving responsibilities, family expectations, peer interactions, and social support shape psychological development (Children’s Society, 2020; WHO, 2022).</a:t>
            </a:r>
          </a:p>
        </p:txBody>
      </p:sp>
      <p:sp>
        <p:nvSpPr>
          <p:cNvPr id="4" name="Rectangle: Rounded Corners 3">
            <a:extLst>
              <a:ext uri="{FF2B5EF4-FFF2-40B4-BE49-F238E27FC236}">
                <a16:creationId xmlns:a16="http://schemas.microsoft.com/office/drawing/2014/main" id="{CB265D6C-346A-7BD3-759B-614290903CB2}"/>
              </a:ext>
            </a:extLst>
          </p:cNvPr>
          <p:cNvSpPr/>
          <p:nvPr/>
        </p:nvSpPr>
        <p:spPr>
          <a:xfrm>
            <a:off x="6105150" y="1934694"/>
            <a:ext cx="5828830" cy="2125129"/>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Calibri"/>
                <a:ea typeface="+mn-lt"/>
                <a:cs typeface="+mn-lt"/>
              </a:rPr>
              <a:t>Biological (Nature) influences:</a:t>
            </a:r>
            <a:r>
              <a:rPr lang="en-GB" sz="2400" dirty="0">
                <a:latin typeface="Calibri"/>
                <a:ea typeface="+mn-lt"/>
                <a:cs typeface="+mn-lt"/>
              </a:rPr>
              <a:t> adolescent brain development, hormonal changes, and genetic predispositions impact stress response and emotional regulation (PMC, 2016).</a:t>
            </a:r>
            <a:endParaRPr lang="en-US" sz="2400" dirty="0">
              <a:latin typeface="Calibri"/>
              <a:ea typeface="Calibri"/>
              <a:cs typeface="Calibri"/>
            </a:endParaRPr>
          </a:p>
        </p:txBody>
      </p:sp>
      <p:sp>
        <p:nvSpPr>
          <p:cNvPr id="5" name="Rectangle: Rounded Corners 4">
            <a:extLst>
              <a:ext uri="{FF2B5EF4-FFF2-40B4-BE49-F238E27FC236}">
                <a16:creationId xmlns:a16="http://schemas.microsoft.com/office/drawing/2014/main" id="{C6B7BB6C-25D6-A39E-E6DB-C7159ED66D27}"/>
              </a:ext>
            </a:extLst>
          </p:cNvPr>
          <p:cNvSpPr/>
          <p:nvPr/>
        </p:nvSpPr>
        <p:spPr>
          <a:xfrm>
            <a:off x="208824" y="4121294"/>
            <a:ext cx="11712810" cy="2739403"/>
          </a:xfrm>
          <a:prstGeom prst="roundRect">
            <a:avLst/>
          </a:prstGeom>
          <a:solidFill>
            <a:srgbClr val="EDA4A4"/>
          </a:solidFill>
          <a:ln>
            <a:solidFill>
              <a:srgbClr val="EDA4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a:buChar char="v"/>
            </a:pPr>
            <a:r>
              <a:rPr lang="en-GB" sz="2400" dirty="0">
                <a:latin typeface="Calibri"/>
                <a:ea typeface="Calibri"/>
                <a:cs typeface="Calibri"/>
              </a:rPr>
              <a:t>Both factors interact to affect Jenny’s identity formation, coping skills, and mental health (Anwar, 2024).</a:t>
            </a:r>
            <a:endParaRPr lang="en-US" sz="2400" dirty="0">
              <a:latin typeface="Calibri"/>
              <a:ea typeface="Calibri"/>
              <a:cs typeface="Calibri"/>
            </a:endParaRPr>
          </a:p>
          <a:p>
            <a:pPr marL="285750" indent="-285750">
              <a:buFont typeface="Wingdings"/>
              <a:buChar char="v"/>
            </a:pPr>
            <a:r>
              <a:rPr lang="en-GB" sz="2400" dirty="0">
                <a:latin typeface="Calibri"/>
                <a:ea typeface="Calibri"/>
                <a:cs typeface="Calibri"/>
              </a:rPr>
              <a:t>Consideration of these influences is essential when designing effective interventions, ensuring strategies address both innate and environmental needs (NCBI, 2022).</a:t>
            </a:r>
          </a:p>
        </p:txBody>
      </p:sp>
    </p:spTree>
    <p:extLst>
      <p:ext uri="{BB962C8B-B14F-4D97-AF65-F5344CB8AC3E}">
        <p14:creationId xmlns:p14="http://schemas.microsoft.com/office/powerpoint/2010/main" val="2936774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F2F4C57-EC81-F4CF-1740-06EA927508FC}"/>
              </a:ext>
            </a:extLst>
          </p:cNvPr>
          <p:cNvSpPr/>
          <p:nvPr/>
        </p:nvSpPr>
        <p:spPr>
          <a:xfrm>
            <a:off x="128983" y="417759"/>
            <a:ext cx="11940171" cy="1308259"/>
          </a:xfrm>
          <a:prstGeom prst="roundRect">
            <a:avLst/>
          </a:prstGeom>
          <a:solidFill>
            <a:srgbClr val="EDA4A4"/>
          </a:solidFill>
          <a:ln>
            <a:solidFill>
              <a:srgbClr val="EDA4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mn-lt"/>
                <a:cs typeface="+mn-lt"/>
              </a:rPr>
              <a:t>EVALUATION (STRENGTHS OF ERIKSON’S THEORY)</a:t>
            </a:r>
            <a:endParaRPr lang="en-US" sz="4400" b="1" dirty="0">
              <a:solidFill>
                <a:schemeClr val="tx1"/>
              </a:solidFill>
              <a:latin typeface="Calibri"/>
            </a:endParaRPr>
          </a:p>
        </p:txBody>
      </p:sp>
      <p:sp>
        <p:nvSpPr>
          <p:cNvPr id="3" name="Rectangle: Rounded Corners 2">
            <a:extLst>
              <a:ext uri="{FF2B5EF4-FFF2-40B4-BE49-F238E27FC236}">
                <a16:creationId xmlns:a16="http://schemas.microsoft.com/office/drawing/2014/main" id="{9CC40D97-9EC0-04DE-BA53-646F6B8107C4}"/>
              </a:ext>
            </a:extLst>
          </p:cNvPr>
          <p:cNvSpPr/>
          <p:nvPr/>
        </p:nvSpPr>
        <p:spPr>
          <a:xfrm>
            <a:off x="165799" y="1934750"/>
            <a:ext cx="11927972" cy="4889094"/>
          </a:xfrm>
          <a:prstGeom prst="roundRect">
            <a:avLst/>
          </a:prstGeom>
          <a:solidFill>
            <a:srgbClr val="9FAFC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Wingdings"/>
              <a:buChar char="v"/>
            </a:pPr>
            <a:r>
              <a:rPr lang="en-GB" sz="2400" dirty="0">
                <a:latin typeface="Calibri"/>
                <a:ea typeface="+mn-lt"/>
                <a:cs typeface="+mn-lt"/>
              </a:rPr>
              <a:t>Erikson’s theory provides a clear framework to understand adolescent development and challenges faced by young carers (Springer, 2022).</a:t>
            </a:r>
            <a:endParaRPr lang="en-US" sz="2400" dirty="0">
              <a:latin typeface="Calibri"/>
              <a:ea typeface="Calibri"/>
              <a:cs typeface="Calibri"/>
            </a:endParaRPr>
          </a:p>
          <a:p>
            <a:pPr marL="342900" indent="-342900">
              <a:buFont typeface="Wingdings"/>
              <a:buChar char="v"/>
            </a:pPr>
            <a:r>
              <a:rPr lang="en-GB" sz="2400" dirty="0">
                <a:latin typeface="Calibri"/>
                <a:ea typeface="+mn-lt"/>
                <a:cs typeface="+mn-lt"/>
              </a:rPr>
              <a:t>Highlights the identity formation as central, allowing targeted strategies to strengthen autonomy and well-being (Springer, 2022).</a:t>
            </a:r>
            <a:endParaRPr lang="en-GB" sz="2400">
              <a:latin typeface="Calibri"/>
              <a:ea typeface="Calibri"/>
              <a:cs typeface="Calibri"/>
            </a:endParaRPr>
          </a:p>
          <a:p>
            <a:pPr marL="342900" indent="-342900">
              <a:buFont typeface="Wingdings"/>
              <a:buChar char="v"/>
            </a:pPr>
            <a:r>
              <a:rPr lang="en-GB" sz="2400" dirty="0">
                <a:latin typeface="Calibri"/>
                <a:ea typeface="+mn-lt"/>
                <a:cs typeface="+mn-lt"/>
              </a:rPr>
              <a:t>Offers practical guidance for designing interventions in educational, social, and clinical contexts (PMC, 2021).</a:t>
            </a:r>
            <a:endParaRPr lang="en-GB" sz="2400">
              <a:latin typeface="Calibri"/>
              <a:ea typeface="Calibri"/>
              <a:cs typeface="Calibri"/>
            </a:endParaRPr>
          </a:p>
          <a:p>
            <a:pPr marL="342900" indent="-342900">
              <a:buFont typeface="Wingdings"/>
              <a:buChar char="v"/>
            </a:pPr>
            <a:r>
              <a:rPr lang="en-GB" sz="2400" dirty="0">
                <a:latin typeface="Calibri"/>
                <a:ea typeface="+mn-lt"/>
                <a:cs typeface="+mn-lt"/>
              </a:rPr>
              <a:t>Cross-cultural applicability allows insights into how societal expectations influence adolescent caregiving experiences (Anwar, 2024).</a:t>
            </a:r>
            <a:endParaRPr lang="en-GB" sz="2400">
              <a:latin typeface="Calibri"/>
              <a:ea typeface="Calibri"/>
              <a:cs typeface="Calibri"/>
            </a:endParaRPr>
          </a:p>
          <a:p>
            <a:pPr marL="342900" indent="-342900">
              <a:buFont typeface="Wingdings"/>
              <a:buChar char="v"/>
            </a:pPr>
            <a:endParaRPr lang="en-GB" sz="2400" dirty="0">
              <a:latin typeface="Calibri"/>
              <a:ea typeface="Calibri"/>
              <a:cs typeface="Calibri"/>
            </a:endParaRPr>
          </a:p>
        </p:txBody>
      </p:sp>
    </p:spTree>
    <p:extLst>
      <p:ext uri="{BB962C8B-B14F-4D97-AF65-F5344CB8AC3E}">
        <p14:creationId xmlns:p14="http://schemas.microsoft.com/office/powerpoint/2010/main" val="1602926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2F91855E-EA27-BECF-28C6-A03903E37318}"/>
              </a:ext>
            </a:extLst>
          </p:cNvPr>
          <p:cNvSpPr/>
          <p:nvPr/>
        </p:nvSpPr>
        <p:spPr>
          <a:xfrm>
            <a:off x="92130" y="257966"/>
            <a:ext cx="11977023" cy="1455669"/>
          </a:xfrm>
          <a:prstGeom prst="roundRect">
            <a:avLst/>
          </a:prstGeom>
          <a:solidFill>
            <a:srgbClr val="EDA4A4"/>
          </a:solidFill>
          <a:ln>
            <a:solidFill>
              <a:srgbClr val="EDA4A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mn-lt"/>
                <a:cs typeface="+mn-lt"/>
              </a:rPr>
              <a:t>(WEAKNESSES &amp; ALTERNATIVES)</a:t>
            </a:r>
            <a:endParaRPr lang="en-US" sz="4400" b="1" dirty="0">
              <a:solidFill>
                <a:schemeClr val="tx1"/>
              </a:solidFill>
              <a:latin typeface="Calibri"/>
            </a:endParaRPr>
          </a:p>
        </p:txBody>
      </p:sp>
      <p:sp>
        <p:nvSpPr>
          <p:cNvPr id="3" name="Rectangle: Rounded Corners 2">
            <a:extLst>
              <a:ext uri="{FF2B5EF4-FFF2-40B4-BE49-F238E27FC236}">
                <a16:creationId xmlns:a16="http://schemas.microsoft.com/office/drawing/2014/main" id="{2D1849FD-EA0C-2A63-D621-A27C7287D8C7}"/>
              </a:ext>
            </a:extLst>
          </p:cNvPr>
          <p:cNvSpPr/>
          <p:nvPr/>
        </p:nvSpPr>
        <p:spPr>
          <a:xfrm>
            <a:off x="128928" y="1879434"/>
            <a:ext cx="11940171" cy="4735530"/>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Wingdings"/>
              <a:buChar char="v"/>
            </a:pPr>
            <a:r>
              <a:rPr lang="en-GB" sz="2400" dirty="0">
                <a:latin typeface="Calibri"/>
                <a:ea typeface="+mn-lt"/>
                <a:cs typeface="+mn-lt"/>
              </a:rPr>
              <a:t>Limitations: Erikson’s theory may oversimplify complex adolescent experiences or underplay external stressors such as socio-economic factors (PMC, 2016).</a:t>
            </a:r>
            <a:endParaRPr lang="en-US" sz="2400" dirty="0">
              <a:latin typeface="Calibri"/>
              <a:ea typeface="Calibri"/>
              <a:cs typeface="Calibri"/>
            </a:endParaRPr>
          </a:p>
          <a:p>
            <a:pPr marL="342900" indent="-342900">
              <a:buFont typeface="Wingdings"/>
              <a:buChar char="v"/>
            </a:pPr>
            <a:r>
              <a:rPr lang="en-GB" sz="2400" dirty="0">
                <a:latin typeface="Calibri"/>
                <a:ea typeface="+mn-lt"/>
                <a:cs typeface="+mn-lt"/>
              </a:rPr>
              <a:t>It may not fully account for online social interactions or the modern digital environment’s influence on identity (Anwar, 2024).</a:t>
            </a:r>
            <a:endParaRPr lang="en-GB" sz="2400">
              <a:latin typeface="Calibri"/>
              <a:ea typeface="Calibri"/>
              <a:cs typeface="Calibri"/>
            </a:endParaRPr>
          </a:p>
          <a:p>
            <a:pPr marL="342900" indent="-342900">
              <a:buFont typeface="Wingdings"/>
              <a:buChar char="v"/>
            </a:pPr>
            <a:r>
              <a:rPr lang="en-GB" sz="2400" dirty="0">
                <a:latin typeface="Calibri"/>
                <a:ea typeface="+mn-lt"/>
                <a:cs typeface="+mn-lt"/>
              </a:rPr>
              <a:t>Alternative theory: Vygotsky’s sociocultural theory could complement Erikson by emphasising social interaction, cultural tools, and community in adolescent development (PMC, 2021).</a:t>
            </a:r>
            <a:endParaRPr lang="en-GB" sz="2400" dirty="0">
              <a:latin typeface="Calibri"/>
              <a:ea typeface="Calibri"/>
              <a:cs typeface="Calibri"/>
            </a:endParaRPr>
          </a:p>
          <a:p>
            <a:pPr marL="285750" indent="-285750">
              <a:buFont typeface="Wingdings"/>
              <a:buChar char="v"/>
            </a:pPr>
            <a:r>
              <a:rPr lang="en-GB" sz="2400" dirty="0">
                <a:latin typeface="Calibri"/>
                <a:ea typeface="+mn-lt"/>
                <a:cs typeface="+mn-lt"/>
              </a:rPr>
              <a:t>Combining theories could provide a more holistic understanding of Jenny’s situation.</a:t>
            </a:r>
            <a:endParaRPr lang="en-GB" sz="2400" dirty="0">
              <a:latin typeface="Calibri"/>
              <a:ea typeface="Calibri"/>
              <a:cs typeface="Calibri"/>
            </a:endParaRPr>
          </a:p>
          <a:p>
            <a:pPr algn="ctr"/>
            <a:endParaRPr lang="en-GB" dirty="0"/>
          </a:p>
        </p:txBody>
      </p:sp>
    </p:spTree>
    <p:extLst>
      <p:ext uri="{BB962C8B-B14F-4D97-AF65-F5344CB8AC3E}">
        <p14:creationId xmlns:p14="http://schemas.microsoft.com/office/powerpoint/2010/main" val="2763304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1626A22-AD47-0DB6-2727-DA5C138E30B4}"/>
              </a:ext>
            </a:extLst>
          </p:cNvPr>
          <p:cNvSpPr/>
          <p:nvPr/>
        </p:nvSpPr>
        <p:spPr>
          <a:xfrm>
            <a:off x="147409" y="276392"/>
            <a:ext cx="11829614" cy="1289833"/>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Calibri"/>
                <a:cs typeface="Calibri"/>
              </a:rPr>
              <a:t>CONCLUSION</a:t>
            </a:r>
          </a:p>
        </p:txBody>
      </p:sp>
      <p:sp>
        <p:nvSpPr>
          <p:cNvPr id="3" name="Rectangle: Rounded Corners 2">
            <a:extLst>
              <a:ext uri="{FF2B5EF4-FFF2-40B4-BE49-F238E27FC236}">
                <a16:creationId xmlns:a16="http://schemas.microsoft.com/office/drawing/2014/main" id="{8D538E2E-9935-D6B5-9BEE-664C6207C409}"/>
              </a:ext>
            </a:extLst>
          </p:cNvPr>
          <p:cNvSpPr/>
          <p:nvPr/>
        </p:nvSpPr>
        <p:spPr>
          <a:xfrm>
            <a:off x="152468" y="1710382"/>
            <a:ext cx="11884892" cy="4956645"/>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Wingdings"/>
              <a:buChar char="v"/>
            </a:pPr>
            <a:r>
              <a:rPr lang="en-GB" sz="2400" dirty="0">
                <a:latin typeface="Calibri"/>
                <a:ea typeface="Calibri"/>
                <a:cs typeface="Calibri"/>
              </a:rPr>
              <a:t>Erikson’s psychosocial theory is highly relevant for understanding Jenny’s development as a young carer.</a:t>
            </a:r>
            <a:endParaRPr lang="en-US"/>
          </a:p>
          <a:p>
            <a:pPr marL="342900" indent="-342900">
              <a:buFont typeface="Wingdings"/>
              <a:buChar char="v"/>
            </a:pPr>
            <a:r>
              <a:rPr lang="en-GB" sz="2400" dirty="0">
                <a:latin typeface="Calibri"/>
                <a:ea typeface="Calibri"/>
                <a:cs typeface="Calibri"/>
              </a:rPr>
              <a:t>Long-term caregiving can create challenges in identity formation and psychosocial well-being, which targeted strategies can help mitigate (Springer, 2022).</a:t>
            </a:r>
          </a:p>
          <a:p>
            <a:pPr marL="342900" indent="-342900">
              <a:buFont typeface="Wingdings"/>
              <a:buChar char="v"/>
            </a:pPr>
            <a:r>
              <a:rPr lang="en-GB" sz="2400" dirty="0">
                <a:latin typeface="Calibri"/>
                <a:ea typeface="Calibri"/>
                <a:cs typeface="Calibri"/>
              </a:rPr>
              <a:t>Practical, evidence-based interventions—including peer support, counselling, and community involvement—can support Jenny’s growth and mental health (Children’s Society, 2020; NHS, 2024; WHO, 2022).</a:t>
            </a:r>
          </a:p>
          <a:p>
            <a:pPr marL="342900" indent="-342900">
              <a:buFont typeface="Wingdings"/>
              <a:buChar char="v"/>
            </a:pPr>
            <a:r>
              <a:rPr lang="en-GB" sz="2400" dirty="0">
                <a:latin typeface="Calibri"/>
                <a:ea typeface="Calibri"/>
                <a:cs typeface="Calibri"/>
              </a:rPr>
              <a:t>Overall, Erikson’s theory provides a useful framework for applying psychological principles in health and social care practice.</a:t>
            </a:r>
          </a:p>
        </p:txBody>
      </p:sp>
    </p:spTree>
    <p:extLst>
      <p:ext uri="{BB962C8B-B14F-4D97-AF65-F5344CB8AC3E}">
        <p14:creationId xmlns:p14="http://schemas.microsoft.com/office/powerpoint/2010/main" val="2941671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6178A0F-2CF6-E1DA-8F07-DCB8E0054F6C}"/>
              </a:ext>
            </a:extLst>
          </p:cNvPr>
          <p:cNvSpPr/>
          <p:nvPr/>
        </p:nvSpPr>
        <p:spPr>
          <a:xfrm>
            <a:off x="184262" y="276392"/>
            <a:ext cx="11811188" cy="1289833"/>
          </a:xfrm>
          <a:prstGeom prst="roundRect">
            <a:avLst/>
          </a:prstGeom>
          <a:solidFill>
            <a:srgbClr val="F7BA94"/>
          </a:solidFill>
          <a:ln>
            <a:solidFill>
              <a:srgbClr val="F7BA9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1" dirty="0">
                <a:solidFill>
                  <a:schemeClr val="tx1"/>
                </a:solidFill>
                <a:latin typeface="Calibri"/>
                <a:ea typeface="Calibri"/>
                <a:cs typeface="Calibri"/>
              </a:rPr>
              <a:t>REFERENCES</a:t>
            </a:r>
          </a:p>
        </p:txBody>
      </p:sp>
      <p:sp>
        <p:nvSpPr>
          <p:cNvPr id="3" name="Rectangle: Rounded Corners 2">
            <a:extLst>
              <a:ext uri="{FF2B5EF4-FFF2-40B4-BE49-F238E27FC236}">
                <a16:creationId xmlns:a16="http://schemas.microsoft.com/office/drawing/2014/main" id="{BC41FDB4-DE8A-B779-D79E-71554B1330A4}"/>
              </a:ext>
            </a:extLst>
          </p:cNvPr>
          <p:cNvSpPr/>
          <p:nvPr/>
        </p:nvSpPr>
        <p:spPr>
          <a:xfrm>
            <a:off x="202688" y="1787340"/>
            <a:ext cx="11829614" cy="5011923"/>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l">
              <a:buFont typeface="Wingdings"/>
              <a:buChar char="v"/>
            </a:pPr>
            <a:r>
              <a:rPr lang="en-GB" sz="2400" b="0" i="0" dirty="0">
                <a:solidFill>
                  <a:schemeClr val="bg1"/>
                </a:solidFill>
                <a:latin typeface="Calibri"/>
                <a:ea typeface="Calibri"/>
                <a:cs typeface="Calibri"/>
              </a:rPr>
              <a:t>Anwar, 2024. </a:t>
            </a:r>
            <a:r>
              <a:rPr lang="en-GB" sz="2400" b="0" i="1" dirty="0">
                <a:solidFill>
                  <a:schemeClr val="bg1"/>
                </a:solidFill>
                <a:latin typeface="Calibri"/>
                <a:ea typeface="Calibri"/>
                <a:cs typeface="Calibri"/>
              </a:rPr>
              <a:t>The Impact of Social Media on Adolescent Identity Formation and Mental Health</a:t>
            </a:r>
            <a:r>
              <a:rPr lang="en-GB" sz="2400" b="0" i="0" dirty="0">
                <a:solidFill>
                  <a:schemeClr val="bg1"/>
                </a:solidFill>
                <a:latin typeface="Calibri"/>
                <a:ea typeface="Calibri"/>
                <a:cs typeface="Calibri"/>
              </a:rPr>
              <a:t>. </a:t>
            </a:r>
            <a:r>
              <a:rPr lang="en-GB" sz="2400" b="0" i="0" dirty="0" err="1">
                <a:solidFill>
                  <a:schemeClr val="bg1"/>
                </a:solidFill>
                <a:latin typeface="Calibri"/>
                <a:ea typeface="Calibri"/>
                <a:cs typeface="Calibri"/>
              </a:rPr>
              <a:t>Sinergi</a:t>
            </a:r>
            <a:r>
              <a:rPr lang="en-GB" sz="2400" b="0" i="0" dirty="0">
                <a:solidFill>
                  <a:schemeClr val="bg1"/>
                </a:solidFill>
                <a:latin typeface="Calibri"/>
                <a:ea typeface="Calibri"/>
                <a:cs typeface="Calibri"/>
              </a:rPr>
              <a:t> International Journal of Psychology. May 31, 2024. [online] Available at: </a:t>
            </a:r>
            <a:r>
              <a:rPr lang="en-GB" sz="2400" b="0" i="0" dirty="0">
                <a:solidFill>
                  <a:schemeClr val="bg1"/>
                </a:solidFill>
                <a:latin typeface="Calibri"/>
                <a:ea typeface="Calibri"/>
                <a:cs typeface="Calibri"/>
                <a:hlinkClick r:id="rId2">
                  <a:extLst>
                    <a:ext uri="{A12FA001-AC4F-418D-AE19-62706E023703}">
                      <ahyp:hlinkClr xmlns:ahyp="http://schemas.microsoft.com/office/drawing/2018/hyperlinkcolor" val="tx"/>
                    </a:ext>
                  </a:extLst>
                </a:hlinkClick>
              </a:rPr>
              <a:t>https://journal.sinergi.or.id/index.php/Psychology/article/view/496/377</a:t>
            </a:r>
            <a:r>
              <a:rPr lang="en-GB" sz="2400" b="0" i="0" dirty="0">
                <a:solidFill>
                  <a:schemeClr val="bg1"/>
                </a:solidFill>
                <a:latin typeface="Calibri"/>
                <a:ea typeface="Calibri"/>
                <a:cs typeface="Calibri"/>
              </a:rPr>
              <a:t> [Accessed 30 Jan. 2026].</a:t>
            </a:r>
            <a:endParaRPr lang="en-US">
              <a:solidFill>
                <a:schemeClr val="bg1"/>
              </a:solidFill>
            </a:endParaRPr>
          </a:p>
          <a:p>
            <a:pPr marL="342900" indent="-342900" algn="l">
              <a:buFont typeface="Wingdings"/>
              <a:buChar char="v"/>
            </a:pPr>
            <a:r>
              <a:rPr lang="en-GB" sz="2400" b="0" i="0" dirty="0">
                <a:solidFill>
                  <a:schemeClr val="bg1"/>
                </a:solidFill>
                <a:latin typeface="Calibri"/>
                <a:ea typeface="Calibri"/>
                <a:cs typeface="Calibri"/>
              </a:rPr>
              <a:t>Children’s Society, 2020. </a:t>
            </a:r>
            <a:r>
              <a:rPr lang="en-GB" sz="2400" b="0" i="1" dirty="0">
                <a:solidFill>
                  <a:schemeClr val="bg1"/>
                </a:solidFill>
                <a:latin typeface="Calibri"/>
                <a:ea typeface="Calibri"/>
                <a:cs typeface="Calibri"/>
              </a:rPr>
              <a:t>Young Carers Wellbeing</a:t>
            </a:r>
            <a:r>
              <a:rPr lang="en-GB" sz="2400" b="0" i="0" dirty="0">
                <a:solidFill>
                  <a:schemeClr val="bg1"/>
                </a:solidFill>
                <a:latin typeface="Calibri"/>
                <a:ea typeface="Calibri"/>
                <a:cs typeface="Calibri"/>
              </a:rPr>
              <a:t>. October 2020. [online] Available at: </a:t>
            </a:r>
            <a:r>
              <a:rPr lang="en-GB" sz="2400" b="0" i="0" dirty="0">
                <a:solidFill>
                  <a:schemeClr val="bg1"/>
                </a:solidFill>
                <a:latin typeface="Calibri"/>
                <a:ea typeface="Calibri"/>
                <a:cs typeface="Calibri"/>
                <a:hlinkClick r:id="rId3">
                  <a:extLst>
                    <a:ext uri="{A12FA001-AC4F-418D-AE19-62706E023703}">
                      <ahyp:hlinkClr xmlns:ahyp="http://schemas.microsoft.com/office/drawing/2018/hyperlinkcolor" val="tx"/>
                    </a:ext>
                  </a:extLst>
                </a:hlinkClick>
              </a:rPr>
              <a:t>https://www.childrenssociety.org.uk/sites/default/files/2020-10/young-carers-wellbeing.pdf</a:t>
            </a:r>
            <a:r>
              <a:rPr lang="en-GB" sz="2400" b="0" i="0" dirty="0">
                <a:solidFill>
                  <a:schemeClr val="bg1"/>
                </a:solidFill>
                <a:latin typeface="Calibri"/>
                <a:ea typeface="Calibri"/>
                <a:cs typeface="Calibri"/>
              </a:rPr>
              <a:t> [Accessed 30 Jan. 2026].</a:t>
            </a:r>
          </a:p>
          <a:p>
            <a:pPr marL="342900" indent="-342900" algn="l">
              <a:buFont typeface="Wingdings"/>
              <a:buChar char="v"/>
            </a:pPr>
            <a:r>
              <a:rPr lang="en-GB" sz="2400" b="0" i="0" dirty="0">
                <a:solidFill>
                  <a:schemeClr val="bg1"/>
                </a:solidFill>
                <a:latin typeface="Calibri"/>
                <a:ea typeface="Calibri"/>
                <a:cs typeface="Calibri"/>
              </a:rPr>
              <a:t>NHS, 2024. </a:t>
            </a:r>
            <a:r>
              <a:rPr lang="en-GB" sz="2400" b="0" i="1" dirty="0">
                <a:solidFill>
                  <a:schemeClr val="bg1"/>
                </a:solidFill>
                <a:latin typeface="Calibri"/>
                <a:ea typeface="Calibri"/>
                <a:cs typeface="Calibri"/>
              </a:rPr>
              <a:t>Help for Young Carers</a:t>
            </a:r>
            <a:r>
              <a:rPr lang="en-GB" sz="2400" b="0" i="0" dirty="0">
                <a:solidFill>
                  <a:schemeClr val="bg1"/>
                </a:solidFill>
                <a:latin typeface="Calibri"/>
                <a:ea typeface="Calibri"/>
                <a:cs typeface="Calibri"/>
              </a:rPr>
              <a:t>. 26 February 2024. [online] Available at: </a:t>
            </a:r>
            <a:r>
              <a:rPr lang="en-GB" sz="2400" b="0" i="0" dirty="0">
                <a:solidFill>
                  <a:schemeClr val="bg1"/>
                </a:solidFill>
                <a:latin typeface="Calibri"/>
                <a:ea typeface="Calibri"/>
                <a:cs typeface="Calibri"/>
                <a:hlinkClick r:id="rId4">
                  <a:extLst>
                    <a:ext uri="{A12FA001-AC4F-418D-AE19-62706E023703}">
                      <ahyp:hlinkClr xmlns:ahyp="http://schemas.microsoft.com/office/drawing/2018/hyperlinkcolor" val="tx"/>
                    </a:ext>
                  </a:extLst>
                </a:hlinkClick>
              </a:rPr>
              <a:t>https://www.nhs.uk/social-care-and-support/support-and-benefits-for-carers/help-for-young-carers/</a:t>
            </a:r>
            <a:r>
              <a:rPr lang="en-GB" sz="2400" b="0" i="0" dirty="0">
                <a:solidFill>
                  <a:schemeClr val="bg1"/>
                </a:solidFill>
                <a:latin typeface="Calibri"/>
                <a:ea typeface="Calibri"/>
                <a:cs typeface="Calibri"/>
              </a:rPr>
              <a:t> [Accessed 30 Jan. 2026].</a:t>
            </a:r>
          </a:p>
          <a:p>
            <a:pPr marL="342900" indent="-342900" algn="l">
              <a:buFont typeface="Wingdings"/>
              <a:buChar char="v"/>
            </a:pPr>
            <a:r>
              <a:rPr lang="en-GB" sz="2400" b="0" i="0" dirty="0">
                <a:solidFill>
                  <a:schemeClr val="bg1"/>
                </a:solidFill>
                <a:latin typeface="Calibri"/>
                <a:ea typeface="Calibri"/>
                <a:cs typeface="Calibri"/>
              </a:rPr>
              <a:t>PMC, 2016. </a:t>
            </a:r>
            <a:r>
              <a:rPr lang="en-GB" sz="2400" b="0" i="1" dirty="0">
                <a:solidFill>
                  <a:schemeClr val="bg1"/>
                </a:solidFill>
                <a:latin typeface="Calibri"/>
                <a:ea typeface="Calibri"/>
                <a:cs typeface="Calibri"/>
              </a:rPr>
              <a:t>Impact of caregiving on adolescent mental health</a:t>
            </a:r>
            <a:r>
              <a:rPr lang="en-GB" sz="2400" b="0" i="0" dirty="0">
                <a:solidFill>
                  <a:schemeClr val="bg1"/>
                </a:solidFill>
                <a:latin typeface="Calibri"/>
                <a:ea typeface="Calibri"/>
                <a:cs typeface="Calibri"/>
              </a:rPr>
              <a:t>. May 2016. [online] Available at: </a:t>
            </a:r>
            <a:r>
              <a:rPr lang="en-GB" sz="2400" b="0" i="0" dirty="0">
                <a:solidFill>
                  <a:schemeClr val="bg1"/>
                </a:solidFill>
                <a:latin typeface="Calibri"/>
                <a:ea typeface="Calibri"/>
                <a:cs typeface="Calibri"/>
                <a:hlinkClick r:id="rId5">
                  <a:extLst>
                    <a:ext uri="{A12FA001-AC4F-418D-AE19-62706E023703}">
                      <ahyp:hlinkClr xmlns:ahyp="http://schemas.microsoft.com/office/drawing/2018/hyperlinkcolor" val="tx"/>
                    </a:ext>
                  </a:extLst>
                </a:hlinkClick>
              </a:rPr>
              <a:t>https://pmc.ncbi.nlm.nih.gov/articles/PMC4879949/#sec9</a:t>
            </a:r>
            <a:r>
              <a:rPr lang="en-GB" sz="2400" b="0" i="0" dirty="0">
                <a:solidFill>
                  <a:schemeClr val="bg1"/>
                </a:solidFill>
                <a:latin typeface="Calibri"/>
                <a:ea typeface="Calibri"/>
                <a:cs typeface="Calibri"/>
              </a:rPr>
              <a:t> [Accessed 30 Jan. 2026].</a:t>
            </a:r>
            <a:endParaRPr lang="en-GB" sz="2400" dirty="0">
              <a:solidFill>
                <a:schemeClr val="bg1"/>
              </a:solidFill>
              <a:latin typeface="Calibri"/>
              <a:ea typeface="Calibri"/>
              <a:cs typeface="Calibri"/>
            </a:endParaRPr>
          </a:p>
        </p:txBody>
      </p:sp>
    </p:spTree>
    <p:extLst>
      <p:ext uri="{BB962C8B-B14F-4D97-AF65-F5344CB8AC3E}">
        <p14:creationId xmlns:p14="http://schemas.microsoft.com/office/powerpoint/2010/main" val="2785049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64CFEB7-13B9-E5BB-B622-7AC9AD3A110E}"/>
              </a:ext>
            </a:extLst>
          </p:cNvPr>
          <p:cNvSpPr/>
          <p:nvPr/>
        </p:nvSpPr>
        <p:spPr>
          <a:xfrm>
            <a:off x="147409" y="257967"/>
            <a:ext cx="11977023" cy="6449166"/>
          </a:xfrm>
          <a:prstGeom prst="roundRect">
            <a:avLst/>
          </a:prstGeom>
          <a:solidFill>
            <a:srgbClr val="9FAFC9"/>
          </a:solidFill>
          <a:ln>
            <a:solidFill>
              <a:srgbClr val="9FAFC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Wingdings"/>
              <a:buChar char="v"/>
            </a:pPr>
            <a:r>
              <a:rPr lang="en-GB" sz="2400" dirty="0">
                <a:solidFill>
                  <a:schemeClr val="bg1"/>
                </a:solidFill>
                <a:latin typeface="Calibri"/>
                <a:ea typeface="+mn-lt"/>
                <a:cs typeface="+mn-lt"/>
              </a:rPr>
              <a:t>PMC, 2021. </a:t>
            </a:r>
            <a:r>
              <a:rPr lang="en-GB" sz="2400" i="1" dirty="0">
                <a:solidFill>
                  <a:schemeClr val="bg1"/>
                </a:solidFill>
                <a:latin typeface="Calibri"/>
                <a:ea typeface="+mn-lt"/>
                <a:cs typeface="+mn-lt"/>
              </a:rPr>
              <a:t>Young carers: psychosocial outcomes</a:t>
            </a:r>
            <a:r>
              <a:rPr lang="en-GB" sz="2400" dirty="0">
                <a:solidFill>
                  <a:schemeClr val="bg1"/>
                </a:solidFill>
                <a:latin typeface="Calibri"/>
                <a:ea typeface="+mn-lt"/>
                <a:cs typeface="+mn-lt"/>
              </a:rPr>
              <a:t>. July 2021. [online] Available at: </a:t>
            </a:r>
            <a:r>
              <a:rPr lang="en-GB" sz="2400" dirty="0">
                <a:solidFill>
                  <a:schemeClr val="bg1"/>
                </a:solidFill>
                <a:latin typeface="Calibri"/>
                <a:ea typeface="+mn-lt"/>
                <a:cs typeface="+mn-lt"/>
                <a:hlinkClick r:id="rId2">
                  <a:extLst>
                    <a:ext uri="{A12FA001-AC4F-418D-AE19-62706E023703}">
                      <ahyp:hlinkClr xmlns:ahyp="http://schemas.microsoft.com/office/drawing/2018/hyperlinkcolor" val="tx"/>
                    </a:ext>
                  </a:extLst>
                </a:hlinkClick>
              </a:rPr>
              <a:t>https://pmc.ncbi.nlm.nih.gov/articles/PMC8455066/</a:t>
            </a:r>
            <a:r>
              <a:rPr lang="en-GB" sz="2400" dirty="0">
                <a:solidFill>
                  <a:schemeClr val="bg1"/>
                </a:solidFill>
                <a:latin typeface="Calibri"/>
                <a:ea typeface="+mn-lt"/>
                <a:cs typeface="+mn-lt"/>
              </a:rPr>
              <a:t> [Accessed 30 Jan. 2026].</a:t>
            </a:r>
            <a:endParaRPr lang="en-US" sz="2400">
              <a:solidFill>
                <a:schemeClr val="bg1"/>
              </a:solidFill>
              <a:latin typeface="Calibri"/>
              <a:ea typeface="Calibri"/>
              <a:cs typeface="Calibri"/>
            </a:endParaRPr>
          </a:p>
          <a:p>
            <a:pPr marL="342900" indent="-342900">
              <a:buFont typeface="Wingdings"/>
              <a:buChar char="v"/>
            </a:pPr>
            <a:r>
              <a:rPr lang="en-GB" sz="2400" dirty="0">
                <a:solidFill>
                  <a:schemeClr val="bg1"/>
                </a:solidFill>
                <a:latin typeface="Calibri"/>
                <a:ea typeface="+mn-lt"/>
                <a:cs typeface="+mn-lt"/>
              </a:rPr>
              <a:t>NCBI, 2022. </a:t>
            </a:r>
            <a:r>
              <a:rPr lang="en-GB" sz="2400" i="1" dirty="0">
                <a:solidFill>
                  <a:schemeClr val="bg1"/>
                </a:solidFill>
                <a:latin typeface="Calibri"/>
                <a:ea typeface="+mn-lt"/>
                <a:cs typeface="+mn-lt"/>
              </a:rPr>
              <a:t>Book: Adolescents and caregiving stress</a:t>
            </a:r>
            <a:r>
              <a:rPr lang="en-GB" sz="2400" dirty="0">
                <a:solidFill>
                  <a:schemeClr val="bg1"/>
                </a:solidFill>
                <a:latin typeface="Calibri"/>
                <a:ea typeface="+mn-lt"/>
                <a:cs typeface="+mn-lt"/>
              </a:rPr>
              <a:t>. 7 November 2022. [online] Available at: </a:t>
            </a:r>
            <a:r>
              <a:rPr lang="en-GB" sz="2400" dirty="0">
                <a:solidFill>
                  <a:schemeClr val="bg1"/>
                </a:solidFill>
                <a:latin typeface="Calibri"/>
                <a:ea typeface="+mn-lt"/>
                <a:cs typeface="+mn-lt"/>
                <a:hlinkClick r:id="rId3">
                  <a:extLst>
                    <a:ext uri="{A12FA001-AC4F-418D-AE19-62706E023703}">
                      <ahyp:hlinkClr xmlns:ahyp="http://schemas.microsoft.com/office/drawing/2018/hyperlinkcolor" val="tx"/>
                    </a:ext>
                  </a:extLst>
                </a:hlinkClick>
              </a:rPr>
              <a:t>https://www.ncbi.nlm.nih.gov/books/NBK556096/</a:t>
            </a:r>
            <a:r>
              <a:rPr lang="en-GB" sz="2400" dirty="0">
                <a:solidFill>
                  <a:schemeClr val="bg1"/>
                </a:solidFill>
                <a:latin typeface="Calibri"/>
                <a:ea typeface="+mn-lt"/>
                <a:cs typeface="+mn-lt"/>
              </a:rPr>
              <a:t> [Accessed 30 Jan. 2026].</a:t>
            </a:r>
            <a:endParaRPr lang="en-GB" sz="2400">
              <a:solidFill>
                <a:schemeClr val="bg1"/>
              </a:solidFill>
              <a:latin typeface="Calibri"/>
              <a:ea typeface="Calibri"/>
              <a:cs typeface="Calibri"/>
            </a:endParaRPr>
          </a:p>
          <a:p>
            <a:pPr marL="342900" indent="-342900">
              <a:buFont typeface="Wingdings"/>
              <a:buChar char="v"/>
            </a:pPr>
            <a:r>
              <a:rPr lang="en-GB" sz="2400" dirty="0">
                <a:solidFill>
                  <a:schemeClr val="bg1"/>
                </a:solidFill>
                <a:latin typeface="Calibri"/>
                <a:ea typeface="+mn-lt"/>
                <a:cs typeface="+mn-lt"/>
              </a:rPr>
              <a:t>Springer, 2022. </a:t>
            </a:r>
            <a:r>
              <a:rPr lang="en-GB" sz="2400" i="1" dirty="0">
                <a:solidFill>
                  <a:schemeClr val="bg1"/>
                </a:solidFill>
                <a:latin typeface="Calibri"/>
                <a:ea typeface="+mn-lt"/>
                <a:cs typeface="+mn-lt"/>
              </a:rPr>
              <a:t>Scoping review of Erikson’s psychosocial development in adolescence</a:t>
            </a:r>
            <a:r>
              <a:rPr lang="en-GB" sz="2400" dirty="0">
                <a:solidFill>
                  <a:schemeClr val="bg1"/>
                </a:solidFill>
                <a:latin typeface="Calibri"/>
                <a:ea typeface="+mn-lt"/>
                <a:cs typeface="+mn-lt"/>
              </a:rPr>
              <a:t>. 01 February 2022. [online] Available at: </a:t>
            </a:r>
            <a:r>
              <a:rPr lang="en-GB" sz="2400" dirty="0">
                <a:solidFill>
                  <a:schemeClr val="bg1"/>
                </a:solidFill>
                <a:latin typeface="Calibri"/>
                <a:ea typeface="+mn-lt"/>
                <a:cs typeface="+mn-lt"/>
                <a:hlinkClick r:id="rId4">
                  <a:extLst>
                    <a:ext uri="{A12FA001-AC4F-418D-AE19-62706E023703}">
                      <ahyp:hlinkClr xmlns:ahyp="http://schemas.microsoft.com/office/drawing/2018/hyperlinkcolor" val="tx"/>
                    </a:ext>
                  </a:extLst>
                </a:hlinkClick>
              </a:rPr>
              <a:t>https://link.springer.com/article/10.1007/s43076-022-00143-0</a:t>
            </a:r>
            <a:r>
              <a:rPr lang="en-GB" sz="2400" dirty="0">
                <a:solidFill>
                  <a:schemeClr val="bg1"/>
                </a:solidFill>
                <a:latin typeface="Calibri"/>
                <a:ea typeface="+mn-lt"/>
                <a:cs typeface="+mn-lt"/>
              </a:rPr>
              <a:t> [Accessed 30 Jan. 2026].</a:t>
            </a:r>
            <a:endParaRPr lang="en-GB" sz="2400">
              <a:solidFill>
                <a:schemeClr val="bg1"/>
              </a:solidFill>
              <a:latin typeface="Calibri"/>
              <a:ea typeface="Calibri"/>
              <a:cs typeface="Calibri"/>
            </a:endParaRPr>
          </a:p>
          <a:p>
            <a:pPr marL="342900" indent="-342900">
              <a:buFont typeface="Wingdings"/>
              <a:buChar char="v"/>
            </a:pPr>
            <a:r>
              <a:rPr lang="en-GB" sz="2400" dirty="0">
                <a:solidFill>
                  <a:schemeClr val="bg1"/>
                </a:solidFill>
                <a:latin typeface="Calibri"/>
                <a:ea typeface="+mn-lt"/>
                <a:cs typeface="+mn-lt"/>
              </a:rPr>
              <a:t>WHO, 2022. </a:t>
            </a:r>
            <a:r>
              <a:rPr lang="en-GB" sz="2400" i="1" dirty="0">
                <a:solidFill>
                  <a:schemeClr val="bg1"/>
                </a:solidFill>
                <a:latin typeface="Calibri"/>
                <a:ea typeface="+mn-lt"/>
                <a:cs typeface="+mn-lt"/>
              </a:rPr>
              <a:t>UNICEF-WHO Joint Programme on Mental Health and Psychosocial Well-being of Children and Adolescents</a:t>
            </a:r>
            <a:r>
              <a:rPr lang="en-GB" sz="2400" dirty="0">
                <a:solidFill>
                  <a:schemeClr val="bg1"/>
                </a:solidFill>
                <a:latin typeface="Calibri"/>
                <a:ea typeface="+mn-lt"/>
                <a:cs typeface="+mn-lt"/>
              </a:rPr>
              <a:t>. [online] Available at: </a:t>
            </a:r>
            <a:r>
              <a:rPr lang="en-GB" sz="2400" dirty="0">
                <a:solidFill>
                  <a:schemeClr val="bg1"/>
                </a:solidFill>
                <a:latin typeface="Calibri"/>
                <a:ea typeface="+mn-lt"/>
                <a:cs typeface="+mn-lt"/>
                <a:hlinkClick r:id="rId5">
                  <a:extLst>
                    <a:ext uri="{A12FA001-AC4F-418D-AE19-62706E023703}">
                      <ahyp:hlinkClr xmlns:ahyp="http://schemas.microsoft.com/office/drawing/2018/hyperlinkcolor" val="tx"/>
                    </a:ext>
                  </a:extLst>
                </a:hlinkClick>
              </a:rPr>
              <a:t>https://www.who.int/teams/mental-health-and-substance-use/promotion-prevention/unicef-and-who-joint-programme-on-mental-health-and-psychosocial-well-being-and-development-of-children-and-adolescents</a:t>
            </a:r>
            <a:r>
              <a:rPr lang="en-GB" sz="2400" dirty="0">
                <a:solidFill>
                  <a:schemeClr val="bg1"/>
                </a:solidFill>
                <a:latin typeface="Calibri"/>
                <a:ea typeface="+mn-lt"/>
                <a:cs typeface="+mn-lt"/>
              </a:rPr>
              <a:t> [Accessed 30 Jan. 2026].</a:t>
            </a:r>
            <a:endParaRPr lang="en-GB" sz="2400">
              <a:solidFill>
                <a:schemeClr val="bg1"/>
              </a:solidFill>
              <a:latin typeface="Calibri"/>
              <a:ea typeface="Calibri"/>
              <a:cs typeface="Calibri"/>
            </a:endParaRPr>
          </a:p>
          <a:p>
            <a:pPr algn="ctr"/>
            <a:endParaRPr lang="en-GB" dirty="0"/>
          </a:p>
        </p:txBody>
      </p:sp>
    </p:spTree>
    <p:extLst>
      <p:ext uri="{BB962C8B-B14F-4D97-AF65-F5344CB8AC3E}">
        <p14:creationId xmlns:p14="http://schemas.microsoft.com/office/powerpoint/2010/main" val="870542623"/>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ArchwayVTI</vt:lpstr>
      <vt:lpstr>Individual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486</cp:revision>
  <dcterms:created xsi:type="dcterms:W3CDTF">2026-01-30T13:11:27Z</dcterms:created>
  <dcterms:modified xsi:type="dcterms:W3CDTF">2026-01-30T20:44:36Z</dcterms:modified>
</cp:coreProperties>
</file>