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67" r:id="rId4"/>
    <p:sldId id="268" r:id="rId5"/>
    <p:sldId id="257" r:id="rId6"/>
    <p:sldId id="264" r:id="rId7"/>
    <p:sldId id="256" r:id="rId8"/>
    <p:sldId id="258" r:id="rId9"/>
    <p:sldId id="263" r:id="rId10"/>
    <p:sldId id="259" r:id="rId11"/>
    <p:sldId id="261" r:id="rId12"/>
    <p:sldId id="260" r:id="rId13"/>
    <p:sldId id="262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216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367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970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119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99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98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981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4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477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828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862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40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4F3D7-1B91-4D1C-84E0-66E0CE55905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9294D0-FA4F-4192-8186-F9EE13AEA2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159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42051"/>
            <a:ext cx="12192000" cy="1325563"/>
          </a:xfrm>
          <a:solidFill>
            <a:srgbClr val="C00000"/>
          </a:solidFill>
          <a:ln>
            <a:noFill/>
          </a:ln>
        </p:spPr>
        <p:txBody>
          <a:bodyPr/>
          <a:lstStyle/>
          <a:p>
            <a:pPr algn="ctr"/>
            <a:r>
              <a:rPr lang="en-GB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</a:rPr>
              <a:t>WHERE’S MY LOCAL? </a:t>
            </a:r>
            <a:endParaRPr lang="en-GB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320716" y="3567615"/>
            <a:ext cx="5374106" cy="6835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dirty="0" smtClean="0"/>
              <a:t>IDEATION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01602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8454"/>
          </a:xfrm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en-GB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WHAT IS THE PRODUCT?</a:t>
            </a:r>
            <a:endParaRPr lang="en-GB" sz="28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16429" y="1690688"/>
            <a:ext cx="105373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WHERES MY LOCAL? is a pub finder app based in </a:t>
            </a:r>
            <a:r>
              <a:rPr lang="en-GB" dirty="0" smtClean="0">
                <a:latin typeface="Bahnschrift SemiBold" panose="020B0502040204020203" pitchFamily="34" charset="0"/>
              </a:rPr>
              <a:t>Swansea that aims to make nights/days out as simple and seamless as possible.</a:t>
            </a:r>
          </a:p>
          <a:p>
            <a:endParaRPr lang="en-GB" dirty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This app provides features such as a pub locator, in app ordering and users will be able to create an account to earn rewards at associated pubs.</a:t>
            </a:r>
            <a:endParaRPr lang="en-GB" dirty="0" smtClean="0">
              <a:latin typeface="Bahnschrift SemiBold" panose="020B0502040204020203" pitchFamily="34" charset="0"/>
            </a:endParaRPr>
          </a:p>
          <a:p>
            <a:endParaRPr lang="en-GB" dirty="0">
              <a:latin typeface="Bahnschrift SemiBold" panose="020B0502040204020203" pitchFamily="34" charset="0"/>
            </a:endParaRPr>
          </a:p>
          <a:p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08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8454"/>
          </a:xfrm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en-GB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USP</a:t>
            </a:r>
            <a:endParaRPr lang="en-GB" sz="28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16429" y="1690688"/>
            <a:ext cx="1053737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Our unique selling point is that unlike other pub related apps, our app allows users to order from multiple pubs rather than pubs in a single chain.</a:t>
            </a:r>
          </a:p>
          <a:p>
            <a:endParaRPr lang="en-GB" dirty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Our goal is to provide users with a wider variety of choice within one app.</a:t>
            </a:r>
          </a:p>
          <a:p>
            <a:endParaRPr lang="en-GB" dirty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We aim to work with local pubs and chains to group together to create a greater user experience.</a:t>
            </a:r>
            <a:endParaRPr lang="en-GB" dirty="0" smtClean="0">
              <a:latin typeface="Bahnschrift SemiBold" panose="020B0502040204020203" pitchFamily="34" charset="0"/>
            </a:endParaRPr>
          </a:p>
          <a:p>
            <a:endParaRPr lang="en-GB" dirty="0">
              <a:latin typeface="Bahnschrift SemiBold" panose="020B0502040204020203" pitchFamily="34" charset="0"/>
            </a:endParaRPr>
          </a:p>
          <a:p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192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DATABASE DESIGN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2281" t="18144" r="69824" b="64491"/>
          <a:stretch/>
        </p:blipFill>
        <p:spPr>
          <a:xfrm>
            <a:off x="507975" y="1686009"/>
            <a:ext cx="3801608" cy="207504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8028" y="1686009"/>
            <a:ext cx="3381375" cy="9144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8978" y="4765111"/>
            <a:ext cx="3400425" cy="5619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228" y="4765111"/>
            <a:ext cx="3802355" cy="186895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507228" y="1316677"/>
            <a:ext cx="1386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PUBS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07228" y="4327697"/>
            <a:ext cx="1629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CUSTOMERS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398978" y="1316677"/>
            <a:ext cx="1629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FOOD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8398978" y="4327697"/>
            <a:ext cx="1629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DRINKS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03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785" y="1225041"/>
            <a:ext cx="4213859" cy="3670135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7195820" y="1225041"/>
            <a:ext cx="3794760" cy="3670135"/>
            <a:chOff x="7195820" y="1225041"/>
            <a:chExt cx="3794760" cy="3670135"/>
          </a:xfrm>
        </p:grpSpPr>
        <p:sp>
          <p:nvSpPr>
            <p:cNvPr id="8" name="Rectangle 7"/>
            <p:cNvSpPr/>
            <p:nvPr/>
          </p:nvSpPr>
          <p:spPr>
            <a:xfrm>
              <a:off x="7195820" y="1225041"/>
              <a:ext cx="3794760" cy="3670135"/>
            </a:xfrm>
            <a:prstGeom prst="rect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5" name="Group 4"/>
            <p:cNvGrpSpPr/>
            <p:nvPr/>
          </p:nvGrpSpPr>
          <p:grpSpPr>
            <a:xfrm>
              <a:off x="8241529" y="2010963"/>
              <a:ext cx="1708921" cy="2098289"/>
              <a:chOff x="2939488" y="1053465"/>
              <a:chExt cx="520700" cy="777875"/>
            </a:xfrm>
          </p:grpSpPr>
          <p:pic>
            <p:nvPicPr>
              <p:cNvPr id="6" name="Picture 5"/>
              <p:cNvPicPr>
                <a:picLocks noChangeAspect="1"/>
              </p:cNvPicPr>
              <p:nvPr/>
            </p:nvPicPr>
            <p:blipFill rotWithShape="1">
              <a:blip r:embed="rId3"/>
              <a:srcRect l="24857" t="13790" r="24736" b="13673"/>
              <a:stretch/>
            </p:blipFill>
            <p:spPr>
              <a:xfrm>
                <a:off x="2939488" y="1082040"/>
                <a:ext cx="520700" cy="749300"/>
              </a:xfrm>
              <a:prstGeom prst="rect">
                <a:avLst/>
              </a:prstGeom>
              <a:noFill/>
            </p:spPr>
          </p:pic>
          <p:pic>
            <p:nvPicPr>
              <p:cNvPr id="7" name="Picture 6"/>
              <p:cNvPicPr>
                <a:picLocks noChangeAspect="1"/>
              </p:cNvPicPr>
              <p:nvPr/>
            </p:nvPicPr>
            <p:blipFill rotWithShape="1">
              <a:blip r:embed="rId3">
                <a:lum bright="70000" contrast="-70000"/>
              </a:blip>
              <a:srcRect l="24857" t="13790" r="24736" b="13673"/>
              <a:stretch/>
            </p:blipFill>
            <p:spPr>
              <a:xfrm>
                <a:off x="2939488" y="1053465"/>
                <a:ext cx="520700" cy="749300"/>
              </a:xfrm>
              <a:prstGeom prst="rect">
                <a:avLst/>
              </a:prstGeom>
            </p:spPr>
          </p:pic>
        </p:grpSp>
      </p:grpSp>
      <p:sp>
        <p:nvSpPr>
          <p:cNvPr id="9" name="TextBox 8"/>
          <p:cNvSpPr txBox="1"/>
          <p:nvPr/>
        </p:nvSpPr>
        <p:spPr>
          <a:xfrm>
            <a:off x="1581784" y="5103674"/>
            <a:ext cx="9408796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FONT: BAHNSCHRIFT SEMIBOLD 44pt	HEADINGS: 28pt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 </a:t>
            </a:r>
            <a:r>
              <a:rPr lang="en-GB" dirty="0" smtClean="0">
                <a:latin typeface="Bahnschrift SemiBold" panose="020B0502040204020203" pitchFamily="34" charset="0"/>
              </a:rPr>
              <a:t>               BLACK OUTLINE &amp; SHADOW		BODY: 18pt</a:t>
            </a:r>
          </a:p>
          <a:p>
            <a:endParaRPr lang="en-GB" dirty="0" smtClean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COLOUR: R:192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	</a:t>
            </a:r>
            <a:r>
              <a:rPr lang="en-GB" dirty="0" smtClean="0">
                <a:latin typeface="Bahnschrift SemiBold" panose="020B0502040204020203" pitchFamily="34" charset="0"/>
              </a:rPr>
              <a:t> G:0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	</a:t>
            </a:r>
            <a:r>
              <a:rPr lang="en-GB" dirty="0" smtClean="0">
                <a:latin typeface="Bahnschrift SemiBold" panose="020B0502040204020203" pitchFamily="34" charset="0"/>
              </a:rPr>
              <a:t> B:0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926829" y="354437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LOGO/BRANDING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544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0835" y="1587848"/>
            <a:ext cx="3810330" cy="36823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44450"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APP LOGO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443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7577" y="411480"/>
            <a:ext cx="2830484" cy="4059936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5664" r="25158" b="3287"/>
          <a:stretch/>
        </p:blipFill>
        <p:spPr>
          <a:xfrm>
            <a:off x="4305993" y="255202"/>
            <a:ext cx="3233652" cy="635923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56314" y="2109736"/>
            <a:ext cx="283048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WHERE’S MY LOCAL?</a:t>
            </a:r>
            <a:endParaRPr lang="en-GB" sz="44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</a:blip>
          <a:srcRect l="24273" t="43680" r="24425" b="43920"/>
          <a:stretch/>
        </p:blipFill>
        <p:spPr>
          <a:xfrm>
            <a:off x="5076016" y="5241036"/>
            <a:ext cx="1713404" cy="2886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24857" t="13790" r="24736" b="13673"/>
          <a:stretch/>
        </p:blipFill>
        <p:spPr>
          <a:xfrm>
            <a:off x="5711206" y="1209675"/>
            <a:ext cx="520700" cy="749300"/>
          </a:xfrm>
          <a:prstGeom prst="rect">
            <a:avLst/>
          </a:prstGeom>
          <a:noFill/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>
            <a:lum bright="70000" contrast="-70000"/>
          </a:blip>
          <a:srcRect l="24857" t="13790" r="24736" b="13673"/>
          <a:stretch/>
        </p:blipFill>
        <p:spPr>
          <a:xfrm>
            <a:off x="5711206" y="1181100"/>
            <a:ext cx="520700" cy="7493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LOADING SCREEN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093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7577" y="411480"/>
            <a:ext cx="2830484" cy="99822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5711054" y="734841"/>
            <a:ext cx="436229" cy="551034"/>
            <a:chOff x="2939488" y="1053465"/>
            <a:chExt cx="520700" cy="77787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24857" t="13790" r="24736" b="13673"/>
            <a:stretch/>
          </p:blipFill>
          <p:spPr>
            <a:xfrm>
              <a:off x="2939488" y="1082040"/>
              <a:ext cx="520700" cy="749300"/>
            </a:xfrm>
            <a:prstGeom prst="rect">
              <a:avLst/>
            </a:prstGeom>
            <a:noFill/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>
              <a:lum bright="70000" contrast="-70000"/>
            </a:blip>
            <a:srcRect l="24857" t="13790" r="24736" b="13673"/>
            <a:stretch/>
          </p:blipFill>
          <p:spPr>
            <a:xfrm>
              <a:off x="2939488" y="1053465"/>
              <a:ext cx="520700" cy="749300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5664" r="25158" b="3287"/>
          <a:stretch/>
        </p:blipFill>
        <p:spPr>
          <a:xfrm>
            <a:off x="4312343" y="261552"/>
            <a:ext cx="3233652" cy="6359236"/>
          </a:xfrm>
          <a:prstGeom prst="rect">
            <a:avLst/>
          </a:prstGeom>
        </p:spPr>
      </p:pic>
      <p:pic>
        <p:nvPicPr>
          <p:cNvPr id="14" name="Picture 13" title="DRINK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1050" y="1559628"/>
            <a:ext cx="2657475" cy="13454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Box 15"/>
          <p:cNvSpPr txBox="1"/>
          <p:nvPr/>
        </p:nvSpPr>
        <p:spPr>
          <a:xfrm>
            <a:off x="4507577" y="2298035"/>
            <a:ext cx="18954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DRINKS</a:t>
            </a:r>
            <a:endParaRPr lang="en-GB" sz="36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1050" y="3055053"/>
            <a:ext cx="2652607" cy="13835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8" name="TextBox 17"/>
          <p:cNvSpPr txBox="1"/>
          <p:nvPr/>
        </p:nvSpPr>
        <p:spPr>
          <a:xfrm>
            <a:off x="4507576" y="3832701"/>
            <a:ext cx="18954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FOOD</a:t>
            </a:r>
            <a:endParaRPr lang="en-GB" sz="36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1049" y="4632566"/>
            <a:ext cx="2652607" cy="13609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0" name="TextBox 19"/>
          <p:cNvSpPr txBox="1"/>
          <p:nvPr/>
        </p:nvSpPr>
        <p:spPr>
          <a:xfrm>
            <a:off x="4507575" y="5367367"/>
            <a:ext cx="2736081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FIND A PUB</a:t>
            </a:r>
            <a:endParaRPr lang="en-GB" sz="36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MAIN MENU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197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7577" y="411480"/>
            <a:ext cx="2830484" cy="99822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5711054" y="734841"/>
            <a:ext cx="436229" cy="551034"/>
            <a:chOff x="2939488" y="1053465"/>
            <a:chExt cx="520700" cy="77787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24857" t="13790" r="24736" b="13673"/>
            <a:stretch/>
          </p:blipFill>
          <p:spPr>
            <a:xfrm>
              <a:off x="2939488" y="1082040"/>
              <a:ext cx="520700" cy="749300"/>
            </a:xfrm>
            <a:prstGeom prst="rect">
              <a:avLst/>
            </a:prstGeom>
            <a:noFill/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>
              <a:lum bright="70000" contrast="-70000"/>
            </a:blip>
            <a:srcRect l="24857" t="13790" r="24736" b="13673"/>
            <a:stretch/>
          </p:blipFill>
          <p:spPr>
            <a:xfrm>
              <a:off x="2939488" y="1053465"/>
              <a:ext cx="520700" cy="749300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5664" r="25158" b="3287"/>
          <a:stretch/>
        </p:blipFill>
        <p:spPr>
          <a:xfrm>
            <a:off x="4303554" y="261552"/>
            <a:ext cx="3233652" cy="635923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FIND A PUB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  <p:cxnSp>
        <p:nvCxnSpPr>
          <p:cNvPr id="20" name="Straight Connector 19"/>
          <p:cNvCxnSpPr/>
          <p:nvPr/>
        </p:nvCxnSpPr>
        <p:spPr>
          <a:xfrm>
            <a:off x="4641759" y="4913354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641759" y="5360171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4602863" y="4530305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PUB ON THE POND 0.5Mi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586815" y="5421588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UPLANDS TAVERN 1.0Mi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/>
          <a:srcRect l="3480" t="34262" r="12063"/>
          <a:stretch/>
        </p:blipFill>
        <p:spPr>
          <a:xfrm>
            <a:off x="4537165" y="1419497"/>
            <a:ext cx="2743201" cy="3049389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>
            <a:off x="4602863" y="4975946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THE VIVIAN 	  0.6Mi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cxnSp>
        <p:nvCxnSpPr>
          <p:cNvPr id="35" name="Straight Connector 34"/>
          <p:cNvCxnSpPr/>
          <p:nvPr/>
        </p:nvCxnSpPr>
        <p:spPr>
          <a:xfrm>
            <a:off x="4641759" y="5790920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/>
          <a:srcRect l="89769" t="37349" r="4188" b="50319"/>
          <a:stretch/>
        </p:blipFill>
        <p:spPr>
          <a:xfrm>
            <a:off x="6985505" y="4182212"/>
            <a:ext cx="269965" cy="25254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5"/>
          <a:srcRect l="89769" t="51382" r="3993" b="22252"/>
          <a:stretch/>
        </p:blipFill>
        <p:spPr>
          <a:xfrm>
            <a:off x="6985505" y="3606147"/>
            <a:ext cx="278674" cy="539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840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7577" y="411480"/>
            <a:ext cx="2830484" cy="99822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5711054" y="734841"/>
            <a:ext cx="436229" cy="551034"/>
            <a:chOff x="2939488" y="1053465"/>
            <a:chExt cx="520700" cy="77787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24857" t="13790" r="24736" b="13673"/>
            <a:stretch/>
          </p:blipFill>
          <p:spPr>
            <a:xfrm>
              <a:off x="2939488" y="1082040"/>
              <a:ext cx="520700" cy="749300"/>
            </a:xfrm>
            <a:prstGeom prst="rect">
              <a:avLst/>
            </a:prstGeom>
            <a:noFill/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>
              <a:lum bright="70000" contrast="-70000"/>
            </a:blip>
            <a:srcRect l="24857" t="13790" r="24736" b="13673"/>
            <a:stretch/>
          </p:blipFill>
          <p:spPr>
            <a:xfrm>
              <a:off x="2939488" y="1053465"/>
              <a:ext cx="520700" cy="749300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5664" r="25158" b="3287"/>
          <a:stretch/>
        </p:blipFill>
        <p:spPr>
          <a:xfrm>
            <a:off x="4312343" y="261552"/>
            <a:ext cx="3233652" cy="6359236"/>
          </a:xfrm>
          <a:prstGeom prst="rect">
            <a:avLst/>
          </a:prstGeom>
        </p:spPr>
      </p:pic>
      <p:pic>
        <p:nvPicPr>
          <p:cNvPr id="14" name="Picture 13" title="DRINK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4081" y="1494603"/>
            <a:ext cx="2657475" cy="7837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6" name="TextBox 15"/>
          <p:cNvSpPr txBox="1"/>
          <p:nvPr/>
        </p:nvSpPr>
        <p:spPr>
          <a:xfrm>
            <a:off x="4981429" y="1500189"/>
            <a:ext cx="18954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DRINKS</a:t>
            </a:r>
            <a:endParaRPr lang="en-GB" sz="36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864" y="2379393"/>
            <a:ext cx="2652607" cy="12324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TextBox 14"/>
          <p:cNvSpPr txBox="1"/>
          <p:nvPr/>
        </p:nvSpPr>
        <p:spPr>
          <a:xfrm>
            <a:off x="4554891" y="3096172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DRAUGHT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4080" y="3725336"/>
            <a:ext cx="2657475" cy="12216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1" name="TextBox 20"/>
          <p:cNvSpPr txBox="1"/>
          <p:nvPr/>
        </p:nvSpPr>
        <p:spPr>
          <a:xfrm>
            <a:off x="4564580" y="4476757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SPIRITS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4079" y="5052949"/>
            <a:ext cx="2657476" cy="12341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2" name="TextBox 21"/>
          <p:cNvSpPr txBox="1"/>
          <p:nvPr/>
        </p:nvSpPr>
        <p:spPr>
          <a:xfrm>
            <a:off x="4564581" y="5748630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BOTTLES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DRINKS 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7290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7577" y="411480"/>
            <a:ext cx="2830484" cy="99822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5711054" y="734841"/>
            <a:ext cx="436229" cy="551034"/>
            <a:chOff x="2939488" y="1053465"/>
            <a:chExt cx="520700" cy="77787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24857" t="13790" r="24736" b="13673"/>
            <a:stretch/>
          </p:blipFill>
          <p:spPr>
            <a:xfrm>
              <a:off x="2939488" y="1082040"/>
              <a:ext cx="520700" cy="749300"/>
            </a:xfrm>
            <a:prstGeom prst="rect">
              <a:avLst/>
            </a:prstGeom>
            <a:noFill/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>
              <a:lum bright="70000" contrast="-70000"/>
            </a:blip>
            <a:srcRect l="24857" t="13790" r="24736" b="13673"/>
            <a:stretch/>
          </p:blipFill>
          <p:spPr>
            <a:xfrm>
              <a:off x="2939488" y="1053465"/>
              <a:ext cx="520700" cy="749300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5664" r="25158" b="3287"/>
          <a:stretch/>
        </p:blipFill>
        <p:spPr>
          <a:xfrm>
            <a:off x="4303554" y="261552"/>
            <a:ext cx="3233652" cy="635923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4079" y="1487422"/>
            <a:ext cx="2652607" cy="7909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TextBox 14"/>
          <p:cNvSpPr txBox="1"/>
          <p:nvPr/>
        </p:nvSpPr>
        <p:spPr>
          <a:xfrm>
            <a:off x="5025738" y="1609957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DRAUGHT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07229" y="411480"/>
            <a:ext cx="3314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DRINKS MENU EXAMPLE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632973" y="2916936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632973" y="3605762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632972" y="4273274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4641759" y="4913354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641759" y="5608298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594079" y="2550653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CAFFREYS	£3.30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02863" y="3187684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CARLING	£3.30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602863" y="3890226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STELLA ARTOIS	£3.75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602863" y="4530305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COORS LIGHT	£3.30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602863" y="5247562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STRONGBOW	£3.30</a:t>
            </a:r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7298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7577" y="411480"/>
            <a:ext cx="2830484" cy="99822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5711054" y="734841"/>
            <a:ext cx="436229" cy="551034"/>
            <a:chOff x="2939488" y="1053465"/>
            <a:chExt cx="520700" cy="77787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24857" t="13790" r="24736" b="13673"/>
            <a:stretch/>
          </p:blipFill>
          <p:spPr>
            <a:xfrm>
              <a:off x="2939488" y="1082040"/>
              <a:ext cx="520700" cy="749300"/>
            </a:xfrm>
            <a:prstGeom prst="rect">
              <a:avLst/>
            </a:prstGeom>
            <a:noFill/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>
              <a:lum bright="70000" contrast="-70000"/>
            </a:blip>
            <a:srcRect l="24857" t="13790" r="24736" b="13673"/>
            <a:stretch/>
          </p:blipFill>
          <p:spPr>
            <a:xfrm>
              <a:off x="2939488" y="1053465"/>
              <a:ext cx="520700" cy="749300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5664" r="25158" b="3287"/>
          <a:stretch/>
        </p:blipFill>
        <p:spPr>
          <a:xfrm>
            <a:off x="4312343" y="261552"/>
            <a:ext cx="3233652" cy="63592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8532" y="1456945"/>
            <a:ext cx="2688569" cy="170535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5323951" y="1522028"/>
            <a:ext cx="138839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FOOD</a:t>
            </a:r>
            <a:endParaRPr lang="en-GB" sz="36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4079" y="2386904"/>
            <a:ext cx="2666808" cy="123248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TextBox 14"/>
          <p:cNvSpPr txBox="1"/>
          <p:nvPr/>
        </p:nvSpPr>
        <p:spPr>
          <a:xfrm>
            <a:off x="4507577" y="3073644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STARTERS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1814" y="3715694"/>
            <a:ext cx="2662004" cy="12409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1" name="TextBox 20"/>
          <p:cNvSpPr txBox="1"/>
          <p:nvPr/>
        </p:nvSpPr>
        <p:spPr>
          <a:xfrm>
            <a:off x="4507576" y="4411137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MAINS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00502" y="5055017"/>
            <a:ext cx="2651053" cy="12168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2" name="TextBox 21"/>
          <p:cNvSpPr txBox="1"/>
          <p:nvPr/>
        </p:nvSpPr>
        <p:spPr>
          <a:xfrm>
            <a:off x="4564581" y="5748630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DESSERTS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FOOD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06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507577" y="411480"/>
            <a:ext cx="2830484" cy="998220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5711054" y="734841"/>
            <a:ext cx="436229" cy="551034"/>
            <a:chOff x="2939488" y="1053465"/>
            <a:chExt cx="520700" cy="777875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2"/>
            <a:srcRect l="24857" t="13790" r="24736" b="13673"/>
            <a:stretch/>
          </p:blipFill>
          <p:spPr>
            <a:xfrm>
              <a:off x="2939488" y="1082040"/>
              <a:ext cx="520700" cy="749300"/>
            </a:xfrm>
            <a:prstGeom prst="rect">
              <a:avLst/>
            </a:prstGeom>
            <a:noFill/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>
              <a:lum bright="70000" contrast="-70000"/>
            </a:blip>
            <a:srcRect l="24857" t="13790" r="24736" b="13673"/>
            <a:stretch/>
          </p:blipFill>
          <p:spPr>
            <a:xfrm>
              <a:off x="2939488" y="1053465"/>
              <a:ext cx="520700" cy="749300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l="25664" r="25158" b="3287"/>
          <a:stretch/>
        </p:blipFill>
        <p:spPr>
          <a:xfrm>
            <a:off x="4303554" y="261552"/>
            <a:ext cx="3233652" cy="635923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507229" y="411480"/>
            <a:ext cx="3314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FOOD MENU EXAMPLE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4632973" y="2916936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632973" y="3605762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632972" y="4273274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4641759" y="4913354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4641759" y="5608298"/>
            <a:ext cx="2574817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594079" y="2550653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GARLIC BREAD	£1.50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02863" y="3187684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CHICKEN BITES	£2.00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602863" y="3890226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SALAD		£1.50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602863" y="4530305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HALLOUMI FRIES	£3.00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602863" y="5247562"/>
            <a:ext cx="2652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CHICKEN WINGS	£2.50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9999" y="1457781"/>
            <a:ext cx="2700762" cy="163467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958438" y="1591861"/>
            <a:ext cx="2312323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  <a:latin typeface="Bahnschrift SemiBold" panose="020B0502040204020203" pitchFamily="34" charset="0"/>
              </a:rPr>
              <a:t>STARTERS</a:t>
            </a:r>
            <a:endParaRPr lang="en-GB" sz="2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604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8454"/>
          </a:xfrm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en-GB" sz="28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latin typeface="Bahnschrift SemiBold" panose="020B0502040204020203" pitchFamily="34" charset="0"/>
              </a:rPr>
              <a:t>ADDITIONAL FEATURES</a:t>
            </a:r>
            <a:endParaRPr lang="en-GB" sz="2800" b="1" dirty="0">
              <a:ln>
                <a:solidFill>
                  <a:schemeClr val="tx1"/>
                </a:solidFill>
              </a:ln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16429" y="1690688"/>
            <a:ext cx="1053737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The final app will include these additional features;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Sort</a:t>
            </a:r>
            <a:r>
              <a:rPr kumimoji="0" lang="en-GB" sz="1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 by price (Drinks/food)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Sort</a:t>
            </a:r>
            <a:r>
              <a:rPr lang="en-GB" dirty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 by ratings (Pubs)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GPS</a:t>
            </a:r>
            <a:r>
              <a:rPr kumimoji="0" lang="en-GB" sz="1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 usage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Payments</a:t>
            </a:r>
            <a:r>
              <a:rPr lang="en-GB" dirty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 by Apple/google play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Payments</a:t>
            </a:r>
            <a:r>
              <a:rPr kumimoji="0" lang="en-GB" sz="1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 by debit/credit card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Use</a:t>
            </a:r>
            <a:r>
              <a:rPr lang="en-GB" dirty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r accounts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Customer</a:t>
            </a:r>
            <a:r>
              <a:rPr kumimoji="0" lang="en-GB" sz="18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ahnschrift SemiBold" panose="020B0502040204020203" pitchFamily="34" charset="0"/>
                <a:ea typeface="+mn-ea"/>
                <a:cs typeface="+mn-cs"/>
              </a:rPr>
              <a:t> rewards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Extra</a:t>
            </a:r>
            <a:r>
              <a:rPr lang="en-GB" smtClean="0">
                <a:solidFill>
                  <a:prstClr val="black"/>
                </a:solidFill>
                <a:latin typeface="Bahnschrift SemiBold" panose="020B0502040204020203" pitchFamily="34" charset="0"/>
              </a:rPr>
              <a:t> accessibility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ahnschrift SemiBold" panose="020B0502040204020203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ahnschrift SemiBold" panose="020B05020402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7463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/>
          <p:cNvSpPr txBox="1"/>
          <p:nvPr/>
        </p:nvSpPr>
        <p:spPr>
          <a:xfrm>
            <a:off x="507229" y="411480"/>
            <a:ext cx="3314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latin typeface="Bahnschrift SemiBold" panose="020B0502040204020203" pitchFamily="34" charset="0"/>
              </a:rPr>
              <a:t>WEBSITE DESIGN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07229" y="1336431"/>
            <a:ext cx="11333079" cy="50643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027" y="3128761"/>
            <a:ext cx="1657350" cy="260032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0377" y="4208561"/>
            <a:ext cx="2051538" cy="153608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823064" y="3363042"/>
            <a:ext cx="17261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DOWNLOAD WHERE’S MY LOCAL? HERE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507229" y="1336431"/>
            <a:ext cx="11333079" cy="1378777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251" y="1336431"/>
            <a:ext cx="1203251" cy="1358321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504251" y="6158204"/>
            <a:ext cx="11336057" cy="242596"/>
          </a:xfrm>
          <a:prstGeom prst="rect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/>
          <p:cNvSpPr txBox="1"/>
          <p:nvPr/>
        </p:nvSpPr>
        <p:spPr>
          <a:xfrm>
            <a:off x="9451910" y="6094836"/>
            <a:ext cx="238839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WHERE’S MY LOCAL? © 2021</a:t>
            </a:r>
            <a:endParaRPr lang="en-GB" sz="1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530220" y="1583437"/>
            <a:ext cx="7511143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4800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  <a:effectLst>
                  <a:outerShdw blurRad="50800" dist="50800" dir="5400000" algn="ctr" rotWithShape="0">
                    <a:schemeClr val="tx1"/>
                  </a:outerShdw>
                </a:effectLst>
              </a:rPr>
              <a:t>WHERE’S MY LOCAL?</a:t>
            </a:r>
            <a:endParaRPr lang="en-GB" sz="4800" dirty="0">
              <a:ln>
                <a:solidFill>
                  <a:schemeClr val="tx1"/>
                </a:solidFill>
              </a:ln>
              <a:solidFill>
                <a:schemeClr val="bg1"/>
              </a:solidFill>
              <a:effectLst>
                <a:outerShdw blurRad="50800" dist="50800" dir="5400000" algn="ctr" rotWithShape="0">
                  <a:schemeClr val="tx1"/>
                </a:outerShdw>
              </a:effectLst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5"/>
          <a:srcRect t="6228"/>
          <a:stretch/>
        </p:blipFill>
        <p:spPr>
          <a:xfrm>
            <a:off x="504251" y="971550"/>
            <a:ext cx="11336057" cy="36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33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Bahnschrift SemiBold"/>
        <a:ea typeface=""/>
        <a:cs typeface=""/>
      </a:majorFont>
      <a:minorFont>
        <a:latin typeface="Bahnschrift Semi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317</Words>
  <Application>Microsoft Office PowerPoint</Application>
  <PresentationFormat>Widescreen</PresentationFormat>
  <Paragraphs>73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Bahnschrift SemiBold</vt:lpstr>
      <vt:lpstr>Office Theme</vt:lpstr>
      <vt:lpstr>WHERE’S MY LOCAL? </vt:lpstr>
      <vt:lpstr>WHAT IS THE PRODUCT?</vt:lpstr>
      <vt:lpstr>USP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ADDITIONAL FEATURES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EDW18838709 (Samuel Edwards)</dc:creator>
  <cp:lastModifiedBy>EDW18838709 (Samuel Edwards)</cp:lastModifiedBy>
  <cp:revision>36</cp:revision>
  <dcterms:created xsi:type="dcterms:W3CDTF">2021-10-12T13:23:16Z</dcterms:created>
  <dcterms:modified xsi:type="dcterms:W3CDTF">2021-11-02T14:44:38Z</dcterms:modified>
</cp:coreProperties>
</file>