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92" r:id="rId19"/>
    <p:sldId id="291" r:id="rId20"/>
    <p:sldId id="290" r:id="rId21"/>
    <p:sldId id="289" r:id="rId22"/>
    <p:sldId id="288" r:id="rId23"/>
    <p:sldId id="287" r:id="rId24"/>
    <p:sldId id="286" r:id="rId25"/>
    <p:sldId id="285" r:id="rId26"/>
    <p:sldId id="284" r:id="rId27"/>
    <p:sldId id="283" r:id="rId28"/>
    <p:sldId id="282" r:id="rId29"/>
    <p:sldId id="281" r:id="rId30"/>
    <p:sldId id="280" r:id="rId31"/>
    <p:sldId id="279" r:id="rId32"/>
    <p:sldId id="278" r:id="rId33"/>
    <p:sldId id="277" r:id="rId34"/>
    <p:sldId id="276" r:id="rId35"/>
    <p:sldId id="275" r:id="rId36"/>
    <p:sldId id="274" r:id="rId37"/>
    <p:sldId id="273" r:id="rId38"/>
  </p:sldIdLst>
  <p:sldSz cx="9144000" cy="5143500" type="screen16x9"/>
  <p:notesSz cx="6858000" cy="1666875"/>
  <p:embeddedFontLst>
    <p:embeddedFont>
      <p:font typeface="Arvo" panose="020B0604020202020204" charset="0"/>
      <p:regular r:id="rId40"/>
      <p:bold r:id="rId41"/>
      <p:italic r:id="rId42"/>
      <p:boldItalic r:id="rId43"/>
    </p:embeddedFont>
    <p:embeddedFont>
      <p:font typeface="Roboto Condensed" panose="020B0604020202020204" charset="0"/>
      <p:regular r:id="rId44"/>
      <p:bold r:id="rId45"/>
      <p:italic r:id="rId46"/>
      <p:boldItalic r:id="rId47"/>
    </p:embeddedFont>
    <p:embeddedFont>
      <p:font typeface="Roboto Condensed Light" panose="020B0604020202020204" charset="0"/>
      <p:regular r:id="rId48"/>
      <p:bold r:id="rId49"/>
      <p:italic r:id="rId50"/>
      <p:boldItalic r:id="rId5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6B0CC5-0706-4095-B715-126737212576}" v="17" dt="2018-12-16T18:30:38.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font" Target="fonts/font11.fntdata"/><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font" Target="fonts/font1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20" Type="http://schemas.openxmlformats.org/officeDocument/2006/relationships/slide" Target="slides/slide19.xml"/><Relationship Id="rId41" Type="http://schemas.openxmlformats.org/officeDocument/2006/relationships/font" Target="fonts/font2.fntdata"/><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S::urn:spo:anon#e7f88dcb92bc77ce9a914a9c9a50386981fbdc0fa6f170dc3675caeb4ebc174f::" providerId="AD" clId="Web-{476B0CC5-0706-4095-B715-126737212576}"/>
    <pc:docChg chg="modSld">
      <pc:chgData name="Guest User" userId="S::urn:spo:anon#e7f88dcb92bc77ce9a914a9c9a50386981fbdc0fa6f170dc3675caeb4ebc174f::" providerId="AD" clId="Web-{476B0CC5-0706-4095-B715-126737212576}" dt="2018-12-16T19:54:57.456" v="284" actId="20577"/>
      <pc:docMkLst>
        <pc:docMk/>
      </pc:docMkLst>
      <pc:sldChg chg="modSp">
        <pc:chgData name="Guest User" userId="S::urn:spo:anon#e7f88dcb92bc77ce9a914a9c9a50386981fbdc0fa6f170dc3675caeb4ebc174f::" providerId="AD" clId="Web-{476B0CC5-0706-4095-B715-126737212576}" dt="2018-12-16T18:30:38.039" v="16" actId="14100"/>
        <pc:sldMkLst>
          <pc:docMk/>
          <pc:sldMk cId="0" sldId="256"/>
        </pc:sldMkLst>
        <pc:spChg chg="mod">
          <ac:chgData name="Guest User" userId="S::urn:spo:anon#e7f88dcb92bc77ce9a914a9c9a50386981fbdc0fa6f170dc3675caeb4ebc174f::" providerId="AD" clId="Web-{476B0CC5-0706-4095-B715-126737212576}" dt="2018-12-16T18:30:38.039" v="16" actId="14100"/>
          <ac:spMkLst>
            <pc:docMk/>
            <pc:sldMk cId="0" sldId="256"/>
            <ac:spMk id="185" creationId="{00000000-0000-0000-0000-000000000000}"/>
          </ac:spMkLst>
        </pc:spChg>
      </pc:sldChg>
      <pc:sldChg chg="modNotes">
        <pc:chgData name="Guest User" userId="S::urn:spo:anon#e7f88dcb92bc77ce9a914a9c9a50386981fbdc0fa6f170dc3675caeb4ebc174f::" providerId="AD" clId="Web-{476B0CC5-0706-4095-B715-126737212576}" dt="2018-12-16T18:33:04.883" v="17"/>
        <pc:sldMkLst>
          <pc:docMk/>
          <pc:sldMk cId="0" sldId="257"/>
        </pc:sldMkLst>
      </pc:sldChg>
      <pc:sldChg chg="modNotes">
        <pc:chgData name="Guest User" userId="S::urn:spo:anon#e7f88dcb92bc77ce9a914a9c9a50386981fbdc0fa6f170dc3675caeb4ebc174f::" providerId="AD" clId="Web-{476B0CC5-0706-4095-B715-126737212576}" dt="2018-12-16T19:49:32.574" v="274"/>
        <pc:sldMkLst>
          <pc:docMk/>
          <pc:sldMk cId="0" sldId="258"/>
        </pc:sldMkLst>
      </pc:sldChg>
      <pc:sldChg chg="modNotes">
        <pc:chgData name="Guest User" userId="S::urn:spo:anon#e7f88dcb92bc77ce9a914a9c9a50386981fbdc0fa6f170dc3675caeb4ebc174f::" providerId="AD" clId="Web-{476B0CC5-0706-4095-B715-126737212576}" dt="2018-12-16T19:50:05.808" v="275"/>
        <pc:sldMkLst>
          <pc:docMk/>
          <pc:sldMk cId="0" sldId="259"/>
        </pc:sldMkLst>
      </pc:sldChg>
      <pc:sldChg chg="modNotes">
        <pc:chgData name="Guest User" userId="S::urn:spo:anon#e7f88dcb92bc77ce9a914a9c9a50386981fbdc0fa6f170dc3675caeb4ebc174f::" providerId="AD" clId="Web-{476B0CC5-0706-4095-B715-126737212576}" dt="2018-12-16T19:50:50.871" v="276"/>
        <pc:sldMkLst>
          <pc:docMk/>
          <pc:sldMk cId="0" sldId="260"/>
        </pc:sldMkLst>
      </pc:sldChg>
      <pc:sldChg chg="modNotes">
        <pc:chgData name="Guest User" userId="S::urn:spo:anon#e7f88dcb92bc77ce9a914a9c9a50386981fbdc0fa6f170dc3675caeb4ebc174f::" providerId="AD" clId="Web-{476B0CC5-0706-4095-B715-126737212576}" dt="2018-12-16T19:51:31.690" v="277"/>
        <pc:sldMkLst>
          <pc:docMk/>
          <pc:sldMk cId="0" sldId="261"/>
        </pc:sldMkLst>
      </pc:sldChg>
      <pc:sldChg chg="modNotes">
        <pc:chgData name="Guest User" userId="S::urn:spo:anon#e7f88dcb92bc77ce9a914a9c9a50386981fbdc0fa6f170dc3675caeb4ebc174f::" providerId="AD" clId="Web-{476B0CC5-0706-4095-B715-126737212576}" dt="2018-12-16T19:17:21.876" v="29"/>
        <pc:sldMkLst>
          <pc:docMk/>
          <pc:sldMk cId="0" sldId="262"/>
        </pc:sldMkLst>
      </pc:sldChg>
      <pc:sldChg chg="modNotes">
        <pc:chgData name="Guest User" userId="S::urn:spo:anon#e7f88dcb92bc77ce9a914a9c9a50386981fbdc0fa6f170dc3675caeb4ebc174f::" providerId="AD" clId="Web-{476B0CC5-0706-4095-B715-126737212576}" dt="2018-12-16T19:19:35.799" v="33"/>
        <pc:sldMkLst>
          <pc:docMk/>
          <pc:sldMk cId="0" sldId="263"/>
        </pc:sldMkLst>
      </pc:sldChg>
      <pc:sldChg chg="modNotes">
        <pc:chgData name="Guest User" userId="S::urn:spo:anon#e7f88dcb92bc77ce9a914a9c9a50386981fbdc0fa6f170dc3675caeb4ebc174f::" providerId="AD" clId="Web-{476B0CC5-0706-4095-B715-126737212576}" dt="2018-12-16T19:24:15.052" v="48"/>
        <pc:sldMkLst>
          <pc:docMk/>
          <pc:sldMk cId="0" sldId="264"/>
        </pc:sldMkLst>
      </pc:sldChg>
      <pc:sldChg chg="modNotes">
        <pc:chgData name="Guest User" userId="S::urn:spo:anon#e7f88dcb92bc77ce9a914a9c9a50386981fbdc0fa6f170dc3675caeb4ebc174f::" providerId="AD" clId="Web-{476B0CC5-0706-4095-B715-126737212576}" dt="2018-12-16T19:52:20.362" v="278"/>
        <pc:sldMkLst>
          <pc:docMk/>
          <pc:sldMk cId="0" sldId="266"/>
        </pc:sldMkLst>
      </pc:sldChg>
      <pc:sldChg chg="modNotes">
        <pc:chgData name="Guest User" userId="S::urn:spo:anon#e7f88dcb92bc77ce9a914a9c9a50386981fbdc0fa6f170dc3675caeb4ebc174f::" providerId="AD" clId="Web-{476B0CC5-0706-4095-B715-126737212576}" dt="2018-12-16T19:52:42.878" v="279"/>
        <pc:sldMkLst>
          <pc:docMk/>
          <pc:sldMk cId="0" sldId="267"/>
        </pc:sldMkLst>
      </pc:sldChg>
      <pc:sldChg chg="modNotes">
        <pc:chgData name="Guest User" userId="S::urn:spo:anon#e7f88dcb92bc77ce9a914a9c9a50386981fbdc0fa6f170dc3675caeb4ebc174f::" providerId="AD" clId="Web-{476B0CC5-0706-4095-B715-126737212576}" dt="2018-12-16T19:53:09.550" v="280"/>
        <pc:sldMkLst>
          <pc:docMk/>
          <pc:sldMk cId="0" sldId="268"/>
        </pc:sldMkLst>
      </pc:sldChg>
      <pc:sldChg chg="modNotes">
        <pc:chgData name="Guest User" userId="S::urn:spo:anon#e7f88dcb92bc77ce9a914a9c9a50386981fbdc0fa6f170dc3675caeb4ebc174f::" providerId="AD" clId="Web-{476B0CC5-0706-4095-B715-126737212576}" dt="2018-12-16T19:53:39.456" v="281"/>
        <pc:sldMkLst>
          <pc:docMk/>
          <pc:sldMk cId="0" sldId="269"/>
        </pc:sldMkLst>
      </pc:sldChg>
      <pc:sldChg chg="modNotes">
        <pc:chgData name="Guest User" userId="S::urn:spo:anon#e7f88dcb92bc77ce9a914a9c9a50386981fbdc0fa6f170dc3675caeb4ebc174f::" providerId="AD" clId="Web-{476B0CC5-0706-4095-B715-126737212576}" dt="2018-12-16T19:42:42.775" v="227"/>
        <pc:sldMkLst>
          <pc:docMk/>
          <pc:sldMk cId="0" sldId="270"/>
        </pc:sldMkLst>
      </pc:sldChg>
      <pc:sldChg chg="modNotes">
        <pc:chgData name="Guest User" userId="S::urn:spo:anon#e7f88dcb92bc77ce9a914a9c9a50386981fbdc0fa6f170dc3675caeb4ebc174f::" providerId="AD" clId="Web-{476B0CC5-0706-4095-B715-126737212576}" dt="2018-12-16T19:54:31.862" v="282"/>
        <pc:sldMkLst>
          <pc:docMk/>
          <pc:sldMk cId="0" sldId="271"/>
        </pc:sldMkLst>
      </pc:sldChg>
      <pc:sldChg chg="modSp">
        <pc:chgData name="Guest User" userId="S::urn:spo:anon#e7f88dcb92bc77ce9a914a9c9a50386981fbdc0fa6f170dc3675caeb4ebc174f::" providerId="AD" clId="Web-{476B0CC5-0706-4095-B715-126737212576}" dt="2018-12-16T19:54:57.456" v="284" actId="20577"/>
        <pc:sldMkLst>
          <pc:docMk/>
          <pc:sldMk cId="0" sldId="272"/>
        </pc:sldMkLst>
        <pc:spChg chg="mod">
          <ac:chgData name="Guest User" userId="S::urn:spo:anon#e7f88dcb92bc77ce9a914a9c9a50386981fbdc0fa6f170dc3675caeb4ebc174f::" providerId="AD" clId="Web-{476B0CC5-0706-4095-B715-126737212576}" dt="2018-12-16T19:54:46.863" v="283" actId="20577"/>
          <ac:spMkLst>
            <pc:docMk/>
            <pc:sldMk cId="0" sldId="272"/>
            <ac:spMk id="435" creationId="{00000000-0000-0000-0000-000000000000}"/>
          </ac:spMkLst>
        </pc:spChg>
        <pc:spChg chg="mod">
          <ac:chgData name="Guest User" userId="S::urn:spo:anon#e7f88dcb92bc77ce9a914a9c9a50386981fbdc0fa6f170dc3675caeb4ebc174f::" providerId="AD" clId="Web-{476B0CC5-0706-4095-B715-126737212576}" dt="2018-12-16T19:54:57.456" v="284" actId="20577"/>
          <ac:spMkLst>
            <pc:docMk/>
            <pc:sldMk cId="0" sldId="272"/>
            <ac:spMk id="437" creationId="{00000000-0000-0000-0000-000000000000}"/>
          </ac:spMkLst>
        </pc:spChg>
      </pc:sldChg>
    </pc:docChg>
  </pc:docChgLst>
  <pc:docChgLst>
    <pc:chgData name="David Stacey" userId="S::david.stacey@uwtsd.ac.uk::6e25bcea-c703-499a-b54e-663d1eeaca2d" providerId="AD" clId="Web-{5EAC652A-A4F2-3078-5605-E64C08FC8E32}"/>
    <pc:docChg chg="addSld">
      <pc:chgData name="David Stacey" userId="S::david.stacey@uwtsd.ac.uk::6e25bcea-c703-499a-b54e-663d1eeaca2d" providerId="AD" clId="Web-{5EAC652A-A4F2-3078-5605-E64C08FC8E32}" dt="2018-12-21T14:24:46.860" v="19"/>
      <pc:docMkLst>
        <pc:docMk/>
      </pc:docMkLst>
      <pc:sldChg chg="add">
        <pc:chgData name="David Stacey" userId="S::david.stacey@uwtsd.ac.uk::6e25bcea-c703-499a-b54e-663d1eeaca2d" providerId="AD" clId="Web-{5EAC652A-A4F2-3078-5605-E64C08FC8E32}" dt="2018-12-21T14:24:43.750" v="0"/>
        <pc:sldMkLst>
          <pc:docMk/>
          <pc:sldMk cId="2772975212" sldId="273"/>
        </pc:sldMkLst>
      </pc:sldChg>
      <pc:sldChg chg="add">
        <pc:chgData name="David Stacey" userId="S::david.stacey@uwtsd.ac.uk::6e25bcea-c703-499a-b54e-663d1eeaca2d" providerId="AD" clId="Web-{5EAC652A-A4F2-3078-5605-E64C08FC8E32}" dt="2018-12-21T14:24:43.922" v="1"/>
        <pc:sldMkLst>
          <pc:docMk/>
          <pc:sldMk cId="520870447" sldId="274"/>
        </pc:sldMkLst>
      </pc:sldChg>
      <pc:sldChg chg="add">
        <pc:chgData name="David Stacey" userId="S::david.stacey@uwtsd.ac.uk::6e25bcea-c703-499a-b54e-663d1eeaca2d" providerId="AD" clId="Web-{5EAC652A-A4F2-3078-5605-E64C08FC8E32}" dt="2018-12-21T14:24:44.063" v="2"/>
        <pc:sldMkLst>
          <pc:docMk/>
          <pc:sldMk cId="575451021" sldId="275"/>
        </pc:sldMkLst>
      </pc:sldChg>
      <pc:sldChg chg="add">
        <pc:chgData name="David Stacey" userId="S::david.stacey@uwtsd.ac.uk::6e25bcea-c703-499a-b54e-663d1eeaca2d" providerId="AD" clId="Web-{5EAC652A-A4F2-3078-5605-E64C08FC8E32}" dt="2018-12-21T14:24:44.219" v="3"/>
        <pc:sldMkLst>
          <pc:docMk/>
          <pc:sldMk cId="551943414" sldId="276"/>
        </pc:sldMkLst>
      </pc:sldChg>
      <pc:sldChg chg="add">
        <pc:chgData name="David Stacey" userId="S::david.stacey@uwtsd.ac.uk::6e25bcea-c703-499a-b54e-663d1eeaca2d" providerId="AD" clId="Web-{5EAC652A-A4F2-3078-5605-E64C08FC8E32}" dt="2018-12-21T14:24:44.469" v="4"/>
        <pc:sldMkLst>
          <pc:docMk/>
          <pc:sldMk cId="2717328296" sldId="277"/>
        </pc:sldMkLst>
      </pc:sldChg>
      <pc:sldChg chg="add">
        <pc:chgData name="David Stacey" userId="S::david.stacey@uwtsd.ac.uk::6e25bcea-c703-499a-b54e-663d1eeaca2d" providerId="AD" clId="Web-{5EAC652A-A4F2-3078-5605-E64C08FC8E32}" dt="2018-12-21T14:24:44.813" v="5"/>
        <pc:sldMkLst>
          <pc:docMk/>
          <pc:sldMk cId="2442808397" sldId="278"/>
        </pc:sldMkLst>
      </pc:sldChg>
      <pc:sldChg chg="add">
        <pc:chgData name="David Stacey" userId="S::david.stacey@uwtsd.ac.uk::6e25bcea-c703-499a-b54e-663d1eeaca2d" providerId="AD" clId="Web-{5EAC652A-A4F2-3078-5605-E64C08FC8E32}" dt="2018-12-21T14:24:45" v="6"/>
        <pc:sldMkLst>
          <pc:docMk/>
          <pc:sldMk cId="1616736752" sldId="279"/>
        </pc:sldMkLst>
      </pc:sldChg>
      <pc:sldChg chg="add">
        <pc:chgData name="David Stacey" userId="S::david.stacey@uwtsd.ac.uk::6e25bcea-c703-499a-b54e-663d1eeaca2d" providerId="AD" clId="Web-{5EAC652A-A4F2-3078-5605-E64C08FC8E32}" dt="2018-12-21T14:24:45.094" v="7"/>
        <pc:sldMkLst>
          <pc:docMk/>
          <pc:sldMk cId="1403165638" sldId="280"/>
        </pc:sldMkLst>
      </pc:sldChg>
      <pc:sldChg chg="add">
        <pc:chgData name="David Stacey" userId="S::david.stacey@uwtsd.ac.uk::6e25bcea-c703-499a-b54e-663d1eeaca2d" providerId="AD" clId="Web-{5EAC652A-A4F2-3078-5605-E64C08FC8E32}" dt="2018-12-21T14:24:45.157" v="8"/>
        <pc:sldMkLst>
          <pc:docMk/>
          <pc:sldMk cId="495549098" sldId="281"/>
        </pc:sldMkLst>
      </pc:sldChg>
      <pc:sldChg chg="add">
        <pc:chgData name="David Stacey" userId="S::david.stacey@uwtsd.ac.uk::6e25bcea-c703-499a-b54e-663d1eeaca2d" providerId="AD" clId="Web-{5EAC652A-A4F2-3078-5605-E64C08FC8E32}" dt="2018-12-21T14:24:45.219" v="9"/>
        <pc:sldMkLst>
          <pc:docMk/>
          <pc:sldMk cId="414670840" sldId="282"/>
        </pc:sldMkLst>
      </pc:sldChg>
      <pc:sldChg chg="add">
        <pc:chgData name="David Stacey" userId="S::david.stacey@uwtsd.ac.uk::6e25bcea-c703-499a-b54e-663d1eeaca2d" providerId="AD" clId="Web-{5EAC652A-A4F2-3078-5605-E64C08FC8E32}" dt="2018-12-21T14:24:45.391" v="10"/>
        <pc:sldMkLst>
          <pc:docMk/>
          <pc:sldMk cId="1260567483" sldId="283"/>
        </pc:sldMkLst>
      </pc:sldChg>
      <pc:sldChg chg="add">
        <pc:chgData name="David Stacey" userId="S::david.stacey@uwtsd.ac.uk::6e25bcea-c703-499a-b54e-663d1eeaca2d" providerId="AD" clId="Web-{5EAC652A-A4F2-3078-5605-E64C08FC8E32}" dt="2018-12-21T14:24:45.563" v="11"/>
        <pc:sldMkLst>
          <pc:docMk/>
          <pc:sldMk cId="2061556795" sldId="284"/>
        </pc:sldMkLst>
      </pc:sldChg>
      <pc:sldChg chg="add">
        <pc:chgData name="David Stacey" userId="S::david.stacey@uwtsd.ac.uk::6e25bcea-c703-499a-b54e-663d1eeaca2d" providerId="AD" clId="Web-{5EAC652A-A4F2-3078-5605-E64C08FC8E32}" dt="2018-12-21T14:24:45.813" v="12"/>
        <pc:sldMkLst>
          <pc:docMk/>
          <pc:sldMk cId="2500639801" sldId="285"/>
        </pc:sldMkLst>
      </pc:sldChg>
      <pc:sldChg chg="add">
        <pc:chgData name="David Stacey" userId="S::david.stacey@uwtsd.ac.uk::6e25bcea-c703-499a-b54e-663d1eeaca2d" providerId="AD" clId="Web-{5EAC652A-A4F2-3078-5605-E64C08FC8E32}" dt="2018-12-21T14:24:45.907" v="13"/>
        <pc:sldMkLst>
          <pc:docMk/>
          <pc:sldMk cId="3813351933" sldId="286"/>
        </pc:sldMkLst>
      </pc:sldChg>
      <pc:sldChg chg="add">
        <pc:chgData name="David Stacey" userId="S::david.stacey@uwtsd.ac.uk::6e25bcea-c703-499a-b54e-663d1eeaca2d" providerId="AD" clId="Web-{5EAC652A-A4F2-3078-5605-E64C08FC8E32}" dt="2018-12-21T14:24:46.032" v="14"/>
        <pc:sldMkLst>
          <pc:docMk/>
          <pc:sldMk cId="1513986233" sldId="287"/>
        </pc:sldMkLst>
      </pc:sldChg>
      <pc:sldChg chg="add">
        <pc:chgData name="David Stacey" userId="S::david.stacey@uwtsd.ac.uk::6e25bcea-c703-499a-b54e-663d1eeaca2d" providerId="AD" clId="Web-{5EAC652A-A4F2-3078-5605-E64C08FC8E32}" dt="2018-12-21T14:24:46.141" v="15"/>
        <pc:sldMkLst>
          <pc:docMk/>
          <pc:sldMk cId="863873401" sldId="288"/>
        </pc:sldMkLst>
      </pc:sldChg>
      <pc:sldChg chg="add">
        <pc:chgData name="David Stacey" userId="S::david.stacey@uwtsd.ac.uk::6e25bcea-c703-499a-b54e-663d1eeaca2d" providerId="AD" clId="Web-{5EAC652A-A4F2-3078-5605-E64C08FC8E32}" dt="2018-12-21T14:24:46.391" v="16"/>
        <pc:sldMkLst>
          <pc:docMk/>
          <pc:sldMk cId="123963324" sldId="289"/>
        </pc:sldMkLst>
      </pc:sldChg>
      <pc:sldChg chg="add">
        <pc:chgData name="David Stacey" userId="S::david.stacey@uwtsd.ac.uk::6e25bcea-c703-499a-b54e-663d1eeaca2d" providerId="AD" clId="Web-{5EAC652A-A4F2-3078-5605-E64C08FC8E32}" dt="2018-12-21T14:24:46.579" v="17"/>
        <pc:sldMkLst>
          <pc:docMk/>
          <pc:sldMk cId="3157309835" sldId="290"/>
        </pc:sldMkLst>
      </pc:sldChg>
      <pc:sldChg chg="add">
        <pc:chgData name="David Stacey" userId="S::david.stacey@uwtsd.ac.uk::6e25bcea-c703-499a-b54e-663d1eeaca2d" providerId="AD" clId="Web-{5EAC652A-A4F2-3078-5605-E64C08FC8E32}" dt="2018-12-21T14:24:46.797" v="18"/>
        <pc:sldMkLst>
          <pc:docMk/>
          <pc:sldMk cId="2679147727" sldId="291"/>
        </pc:sldMkLst>
      </pc:sldChg>
      <pc:sldChg chg="add">
        <pc:chgData name="David Stacey" userId="S::david.stacey@uwtsd.ac.uk::6e25bcea-c703-499a-b54e-663d1eeaca2d" providerId="AD" clId="Web-{5EAC652A-A4F2-3078-5605-E64C08FC8E32}" dt="2018-12-21T14:24:46.860" v="19"/>
        <pc:sldMkLst>
          <pc:docMk/>
          <pc:sldMk cId="764959326" sldId="29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Overhead_projector"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youtube.com/watch?v=A8yQPoTcZ78"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5f391192_00:notes"/>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2" name="Google Shape;18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2927a2de3d_0_0: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9" name="Google Shape;189;g2927a2de3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
              <a:t>Ystyriwch dair ffordd mae technoleg ddigidol yn effeithio ar addysgu.</a:t>
            </a:r>
            <a:endParaRPr lang="en-US"/>
          </a:p>
          <a:p>
            <a:pPr marL="0" lvl="0" indent="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2927a2de3d_0_23: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6" name="Google Shape;216;g2927a2de3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
              <a:t>Nid rhywbeth newydd yw’r syniad o ‘dechnoleg newydd’, ac mae athrawon ac ysgolion wedi addasu i, a gwneud defnydd o dechnoleg newydd fel y mae wedi cyrraedd.</a:t>
            </a:r>
            <a:endParaRPr lang="en-US"/>
          </a:p>
          <a:p>
            <a:pPr marL="0" indent="0">
              <a:buNone/>
            </a:pPr>
            <a:r>
              <a:rPr lang="en"/>
              <a:t>Caniataodd uwchdaflunyddion i ni arbed ein nodiadau a’u hail-ddefnyddio. Roedden ni’n medru cyflwyno i ystafelloedd mwy o faint.</a:t>
            </a:r>
          </a:p>
          <a:p>
            <a:pPr marL="0" indent="0">
              <a:buNone/>
            </a:pPr>
            <a:r>
              <a:rPr lang="en"/>
              <a:t>Caniataodd y copiydd Xerox i athrawon ddechrau creu adnoddau i ddysgwyr.</a:t>
            </a:r>
          </a:p>
          <a:p>
            <a:pPr marL="0" indent="0">
              <a:buNone/>
            </a:pPr>
            <a:r>
              <a:rPr lang="en"/>
              <a:t>Cyrhaeddodd cyfrifanellau poced yn y 70au, ac erbyn yr 80au cyflwynodd Feicro cyfrifiaduron y BBC gyfrifiaduron a chyfrifiadura i’r ystafell ddosbarth.</a:t>
            </a:r>
          </a:p>
          <a:p>
            <a:pPr marL="0" indent="0">
              <a:buNone/>
            </a:pPr>
            <a:endParaRPr lang="en" u="sng"/>
          </a:p>
          <a:p>
            <a:pPr marL="0" lvl="0" indent="0">
              <a:spcBef>
                <a:spcPts val="0"/>
              </a:spcBef>
              <a:spcAft>
                <a:spcPts val="0"/>
              </a:spcAft>
              <a:buNone/>
            </a:pPr>
            <a:r>
              <a:rPr lang="en" u="sng">
                <a:hlinkClick r:id="rId3"/>
              </a:rPr>
              <a:t>https://en.wikipedia.org/wiki/Overhead_projector</a:t>
            </a:r>
            <a:endParaRPr/>
          </a:p>
          <a:p>
            <a:pPr marL="0" lvl="0" indent="0"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2742975cb4_0_41: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45" name="Google Shape;245;g2742975cb4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Caniataodd CD-ROMs i ni weld cyfrifiaduron fel ffynhonnell gyfatebol i lyfrau, gyda hyperddolenni  a chyfryngau mewnosodedig yn cynnig ffyrdd newydd o gael mynediad i wybodaeth. Caniataodd modemau i ysgolion gysylltu gyda’r rhyngrwyd, gael mynediad i’r we a chyfathrebu a chydweithio’n fyd-eang yn hawdd.</a:t>
            </a:r>
          </a:p>
          <a:p>
            <a:pPr marL="0" indent="0">
              <a:buNone/>
            </a:pPr>
            <a:r>
              <a:rPr lang="en-US"/>
              <a:t>Wrth i ni symud i’r presennol, fe welwn dechnoleg ddigidol yn cael ei defnyddio ar draws ystod o swyddogaethau ysgolion, o dasgau gweinyddol a chofrestru i sut mae plant yn rhyngweithio gydag adnoddau dysgu. </a:t>
            </a:r>
            <a:endParaRPr lang="en-GB"/>
          </a:p>
          <a:p>
            <a:pPr marL="0" lvl="0" indent="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2927a2de3d_0_51: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4" name="Google Shape;254;g2927a2de3d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Mae’n bwysig sylweddoli nad yw’r newidiadau hyn yn digwydd mewn gwactod damcaniaethol.</a:t>
            </a:r>
          </a:p>
          <a:p>
            <a:pPr marL="0" indent="0">
              <a:buNone/>
            </a:pPr>
            <a:r>
              <a:rPr lang="en-US"/>
              <a:t>Os meddyliwch yn ôl at y sesiwn ar Ddamcaniaethau Dysgu o’ch bloc Prifysgol cyntaf, byddwch yn cofio Ymddygiadaeth. Un o arloeswyr y ddamcaniaeth hon oedd B.F. Skinner. Fe welodd ef dechnoleg fel ffordd o greu peiriant addysgu – gyda dysgwyr yn rhan o’r peiriant hwnnw. Daeth y mewnbwn trwy gyfrifiadur syml a gyflwynodd dysgwyr gyda chyfres o opsiynau, ac mewn fersiwn mwy datyblygiedig (ar y pryd), roedd dysgwyr yn medru ymateb I gwestiynau aml-ddewis a chael gwybod yn y man a’r lle os oeddent yn gywir neu beidio.</a:t>
            </a:r>
          </a:p>
          <a:p>
            <a:pPr marL="0" indent="0">
              <a:buNone/>
            </a:pPr>
            <a:r>
              <a:rPr lang="en-US"/>
              <a:t>Tra bod hwnnw’n swnio fel model addysgu gweddol syml, goroesodd y syniadau hynny ar ffurf profi ar-lein ac adnoddau cwis megis Kahoot.</a:t>
            </a:r>
          </a:p>
          <a:p>
            <a:pPr marL="0" indent="0">
              <a:buNone/>
            </a:pPr>
            <a:r>
              <a:rPr lang="en-US"/>
              <a:t>Fel mae technoleg wedi datblygu, mae wedi caniatau i systemau ddod yn fwy soffistigedig. Eleni, bydd Profion Cenedlaethol yng Nghymru yn symud i fod ar-lein. Bydd rhain yn brofion addasedig, gyda’r cwestiynau caiff eu holi i ddysgwyr yn newid yn dibynnu ar sut atebwyd y cwestiwn blaenorol.</a:t>
            </a:r>
            <a:endParaRPr lang="en-GB"/>
          </a:p>
          <a:p>
            <a:pPr marL="0" lvl="0" indent="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2742975cb4_0_45: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68" name="Google Shape;268;g2742975cb4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
              <a:t>Mewn cyferbyniad â damcaniaeth Ymddygiadaeth mae damcaniaeth Lluniadaeth. Anghytunodd Seymour Papert ac eraill gyda’r model o ddysgwr yn rhan o beiriant. Yn hytrach, fe welson nhw ddysgwyr fel gweithredwyr creadigol, a thechnoleg yn galluogi’r creadigrwydd hwnnw. Creodd ef Logo, sef adnodd a ganiataodd dysgwyr i reoli crwban trwy gyfarwyddiadau mathemategol i greu beth bynnag a mynnon nhw. Cewch ddod o hyd i’r syniadau hyn mewn ystafelloedd dosbarth heddiw ar ffurf Scratch, Logo, ac mewn teganau rhaglenadwy megis BeeBot.</a:t>
            </a:r>
            <a:endParaRPr lang="en-US"/>
          </a:p>
          <a:p>
            <a:pPr marL="0" lvl="0" indent="0">
              <a:spcBef>
                <a:spcPts val="0"/>
              </a:spcBef>
              <a:spcAft>
                <a:spcPts val="0"/>
              </a:spcAft>
              <a:buNone/>
            </a:pPr>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35f391192_09: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82" name="Google Shape;282;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Mae'r ddwy farn hyn yn cael eu hadeiladu'n sylfaenol wahanol i'r dysgwr ac i dechnoleg.</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2742975cb4_1_1: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90" name="Google Shape;290;g2742975cb4_1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
              <a:t>Gellir canfod y syniadau hyn o hyd mewn ystafelloedd dosbarth heddiw. Mae'r gwersi ' dysgu sut i ddefnyddio PowerPoint ' y bydd llawer ohonoch wedi'u dysgu yn yr ysgol yn cael eu disodli fwyfwy gan wersi lle mae disgyblion yn creu Cod ar gyfer gwefannau neu ddyfeisiau rhaglen fel y BBC Microbit. Anfonwyd dyfeisiau i bob ysgol uwchradd yn y DU y llynedd i nodi 30 mlwyddiant y BBC Micro gwreiddiol.</a:t>
            </a:r>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35ed75ccf_015: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97" name="Google Shape;297;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endParaRPr lang="en-US"/>
          </a:p>
          <a:p>
            <a:pPr>
              <a:buNone/>
            </a:pPr>
            <a:endParaRPr lang="en-GB"/>
          </a:p>
          <a:p>
            <a:pPr marL="0" lvl="0" indent="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2935639f47_0_2: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05" name="Google Shape;305;g2935639f47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2742975cb4_1_33: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32" name="Google Shape;332;g2742975cb4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Nid pawb sy'n croesawu'r syniad o ddefnyddio technoleg. Mae nifer o'r modelau hyn yn bodoli gyda rhifau gwahanol ynghlwm, ond y pwynt yw y bydd gwahanol bobl mewn gwahanol fannau ar hyd y llinell.</a:t>
            </a:r>
          </a:p>
          <a:p>
            <a:pPr marL="0" indent="0">
              <a:buNone/>
            </a:pPr>
            <a:endParaRPr lang="en-US"/>
          </a:p>
          <a:p>
            <a:pPr marL="0" indent="0">
              <a:buNone/>
            </a:pPr>
            <a:r>
              <a:rPr lang="en-US"/>
              <a:t>Yr her i ysgolion yw cadw pawb i symud ymlaen, sefydlu disgwyliadau gofynnol gyda chymorth i'r staff i'w diwallu, tra'n cynnal a defnyddio brwdfrydedd yr Arloeswyr a'r Mabwysiadwyr Cynnar.</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2742975cb4_1_54: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47" name="Google Shape;347;g2742975cb4_1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Mae rhai ysgolion yn ceisio gweithredu un system ar gyfer pawb. Mae gan hyn y fantais o wneud hyfforddiant a chymorth yn symlach, ond gallant ddod ar draul ymarferoldeb.</a:t>
            </a:r>
          </a:p>
          <a:p>
            <a:pPr marL="0" indent="0">
              <a:buNone/>
            </a:pPr>
            <a:endParaRPr lang="en-US"/>
          </a:p>
          <a:p>
            <a:pPr marL="0" indent="0">
              <a:buNone/>
            </a:pPr>
            <a:r>
              <a:rPr lang="en-US"/>
              <a:t>Mae ysgolion eraill yn annog staff i ddod o hyd i offer gwahanol ar gyfer swyddi gwahanol. Mae hyn yn golygu bod gan athrawon yr hawl i ddefnyddio'r offer gorau ar gyfer y swydd, ond eu bod yn gallu gwneud hyfforddiant a chefnogaeth yn galetach. Os yw athrawon yn defnyddio offer ar-lein am ddim, gall fod problem hefyd os bydd yr offer hwnnw'n cael ei dynnu i lawr.</a:t>
            </a:r>
            <a:endParaRPr lang="en-GB"/>
          </a:p>
          <a:p>
            <a:pPr>
              <a:buNone/>
            </a:pPr>
            <a:endParaRPr lang="en-GB"/>
          </a:p>
          <a:p>
            <a:pPr marL="0" lvl="0" indent="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2742975cb4_1_74: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68" name="Google Shape;368;g2742975cb4_1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Ysgolion llwyddiannus yw'r rheiny sy'n nodi problem benodol y gall technoleg eu helpu i fynd i'r afael â hi. Yng nghyswllt eich gwaith presennol ar wella ysgolion, bydd hynny'n aml yn dechrau gyda thargedau gwella'r ysgol ac yn ystyried sut y gall technoleg helpu i gefnogi atebion, yn hytrach na chael ' technoleg ' fel eitem ychwanegol ar y cynllun gwella.</a:t>
            </a:r>
          </a:p>
          <a:p>
            <a:pPr marL="0" lvl="0" indent="0">
              <a:spcBef>
                <a:spcPts val="0"/>
              </a:spcBef>
              <a:spcAft>
                <a:spcPts val="0"/>
              </a:spcAft>
              <a:buNone/>
            </a:pPr>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g2742975cb4_1_86: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0" name="Google Shape;380;g2742975cb4_1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Mae nifer o fodelau'n bodoli i helpu i gysyniadoli mabwysiadu. Un o'r rhain yw'r model SAMR. Mae hyn yn annog ysgolion i ystyried pa effaith y mae eu defnydd o dechnoleg yn ei chael. Os ydych yn blaenoriaethu un peth yn lle rhywbeth arall, efallai y bydd angen i chi ystyried gwerth gwneud hynny, yn enwedig os oes yna gost o ran cyllid neu amser. Wrth i chi symud i fyny'r model, bydd opsiynau eraill ar gael.</a:t>
            </a:r>
          </a:p>
          <a:p>
            <a:pPr marL="0" indent="0">
              <a:buNone/>
            </a:pPr>
            <a:endParaRPr lang="en-US"/>
          </a:p>
          <a:p>
            <a:pPr marL="0" indent="0">
              <a:buNone/>
            </a:pPr>
            <a:r>
              <a:rPr lang="en-US"/>
              <a:t>Mae'n bwysig nad yw hyn yn cael ei weld fel 'brig, da; gwaelod, gwael'. Fe all pob un o'r pedwar cam roi gwerth, ond y pwynt yw bod angen ystyried pwrpas ac effaith yr ymyrraeth.</a:t>
            </a:r>
            <a:endParaRPr lang="en-GB"/>
          </a:p>
          <a:p>
            <a:pPr>
              <a:buNone/>
            </a:pPr>
            <a:endParaRPr lang="en-GB"/>
          </a:p>
          <a:p>
            <a:pPr marL="0" lvl="0" indent="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2742975cb4_1_96: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95" name="Google Shape;395;g2742975cb4_1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Model arall yw estyniad o'r model gwybodaeth am gynnwys addysgeg (Pedagogical Content Knowledge – PCK) a ddatblygwyd gan Shulman yn 1986. Yn 2006 ychwanegodd Koehler a Mishra drydydd cylch, sef Gwybodaeth Dechnolegol. Yn debyg iawn i SAMR, mae'n ymgais i gynnig fframwaith i feddwl am werth yr hyn yr ydych yn ei wneud. Y pwynt allweddol yma yw y dylid cysylltu unrhyw ymyrraeth technolegol â chynnwys ac addysgeg. Nid yw anfon dysgwyr i ymchwilio i rywbeth ar-lein yn datblygu eu gwybodaeth am gynnwys y pwnc/testun os ydynt ond yn argraffu'r peth cyntaf a welant ar Wikipedia. Yn yr un modd, nid oes llawer o bwynt cael Kahoot fel diweddglo i wers lle y mae dysgwyr wedi bod yn edrych ar wahanol agweddau ar bwnc yn ystod y wers.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g2742975cb4_1_331: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19" name="Google Shape;419;g2742975cb4_1_3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Mae'n werth sôn wrth i ni gyrraedd diwedd rhan gyntaf y cyflwyniad hwn bod technoleg hefyd yn darparu cyfleoedd ardderchog ar gyfer eich datblygiad fel athro/athrawes.</a:t>
            </a:r>
          </a:p>
          <a:p>
            <a:pPr marL="0" indent="0">
              <a:buNone/>
            </a:pPr>
            <a:endParaRPr lang="en-US"/>
          </a:p>
          <a:p>
            <a:pPr marL="0" indent="0">
              <a:buNone/>
            </a:pPr>
            <a:r>
              <a:rPr lang="en-US"/>
              <a:t>Mae Trydar yn lle ardderchog i ddod o hyd i syniadau ymarferol a phedagogaidd a'u rhannu.</a:t>
            </a:r>
          </a:p>
          <a:p>
            <a:pPr marL="0" indent="0">
              <a:buNone/>
            </a:pPr>
            <a:endParaRPr lang="en-US"/>
          </a:p>
          <a:p>
            <a:pPr marL="0" indent="0">
              <a:buNone/>
            </a:pPr>
            <a:r>
              <a:rPr lang="en-US"/>
              <a:t>Mae nifer o flogiau gan athrawon hefyd, lle mae athrawon dosbarth yn rhannu eu syniadau a'u hadnoddau. Mae offer fel Feedly yn eich galluogi i dynnu'r rheiny at ei gilydd mewn un lle. Fel gydag athrawon yn bersonol, fe welwch amrywiaeth o safbwyntiau ar-lein, ac mae'n bwysig ymgysylltu â'r rhain yn feirniadol. Fodd bynnag, os nad ydych yn ymgysylltu o gwbl, rydych yn colli allan!</a:t>
            </a:r>
            <a:endParaRPr lang="en-GB"/>
          </a:p>
          <a:p>
            <a:pPr>
              <a:buNone/>
            </a:pPr>
            <a:endParaRPr lang="en-GB"/>
          </a:p>
          <a:p>
            <a:pPr marL="0" lvl="0" indent="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0"/>
        <p:cNvGrpSpPr/>
        <p:nvPr/>
      </p:nvGrpSpPr>
      <p:grpSpPr>
        <a:xfrm>
          <a:off x="0" y="0"/>
          <a:ext cx="0" cy="0"/>
          <a:chOff x="0" y="0"/>
          <a:chExt cx="0" cy="0"/>
        </a:xfrm>
      </p:grpSpPr>
      <p:sp>
        <p:nvSpPr>
          <p:cNvPr id="431" name="Google Shape;431;g2742975cb4_1_114: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32" name="Google Shape;432;g2742975cb4_1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g2935639f47_0_26: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41" name="Google Shape;441;g2935639f47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6"/>
        <p:cNvGrpSpPr/>
        <p:nvPr/>
      </p:nvGrpSpPr>
      <p:grpSpPr>
        <a:xfrm>
          <a:off x="0" y="0"/>
          <a:ext cx="0" cy="0"/>
          <a:chOff x="0" y="0"/>
          <a:chExt cx="0" cy="0"/>
        </a:xfrm>
      </p:grpSpPr>
      <p:sp>
        <p:nvSpPr>
          <p:cNvPr id="467" name="Google Shape;467;g2742975cb4_1_145:notes"/>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68" name="Google Shape;468;g2742975cb4_1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dirty="0" err="1"/>
              <a:t>Yn</a:t>
            </a:r>
            <a:r>
              <a:rPr lang="en-US" dirty="0"/>
              <a:t> 2001 </a:t>
            </a:r>
            <a:r>
              <a:rPr lang="en-US" dirty="0" err="1"/>
              <a:t>poblogeiddiodd</a:t>
            </a:r>
            <a:r>
              <a:rPr lang="en-US" dirty="0"/>
              <a:t> Mark Prensky y </a:t>
            </a:r>
            <a:r>
              <a:rPr lang="en-US" dirty="0" err="1"/>
              <a:t>syniad</a:t>
            </a:r>
            <a:r>
              <a:rPr lang="en-US" dirty="0"/>
              <a:t> o 'Digital Natives' ('</a:t>
            </a:r>
            <a:r>
              <a:rPr lang="en-US" dirty="0" err="1"/>
              <a:t>Brodorau</a:t>
            </a:r>
            <a:r>
              <a:rPr lang="en-US" dirty="0"/>
              <a:t> </a:t>
            </a:r>
            <a:r>
              <a:rPr lang="en-US" dirty="0" err="1"/>
              <a:t>Digidol</a:t>
            </a:r>
            <a:r>
              <a:rPr lang="en-US" dirty="0"/>
              <a:t>') - </a:t>
            </a:r>
            <a:r>
              <a:rPr lang="en-US" dirty="0" err="1"/>
              <a:t>pobl</a:t>
            </a:r>
            <a:r>
              <a:rPr lang="en-US" dirty="0"/>
              <a:t> a </a:t>
            </a:r>
            <a:r>
              <a:rPr lang="en-US" dirty="0" err="1"/>
              <a:t>ganwyd</a:t>
            </a:r>
            <a:r>
              <a:rPr lang="en-US" dirty="0"/>
              <a:t> </a:t>
            </a:r>
            <a:r>
              <a:rPr lang="en-US" dirty="0" err="1"/>
              <a:t>yn</a:t>
            </a:r>
            <a:r>
              <a:rPr lang="en-US" dirty="0"/>
              <a:t> </a:t>
            </a:r>
            <a:r>
              <a:rPr lang="en-US" dirty="0" err="1"/>
              <a:t>hwyr</a:t>
            </a:r>
            <a:r>
              <a:rPr lang="en-US" dirty="0"/>
              <a:t> </a:t>
            </a:r>
            <a:r>
              <a:rPr lang="en-US" dirty="0" err="1"/>
              <a:t>yn</a:t>
            </a:r>
            <a:r>
              <a:rPr lang="en-US" dirty="0"/>
              <a:t> </a:t>
            </a:r>
            <a:r>
              <a:rPr lang="en-US" dirty="0" err="1"/>
              <a:t>yr</a:t>
            </a:r>
            <a:r>
              <a:rPr lang="en-US" dirty="0"/>
              <a:t> </a:t>
            </a:r>
            <a:r>
              <a:rPr lang="en-US" dirty="0" err="1"/>
              <a:t>Ugeinfed</a:t>
            </a:r>
            <a:r>
              <a:rPr lang="en-US" dirty="0"/>
              <a:t> </a:t>
            </a:r>
            <a:r>
              <a:rPr lang="en-US" dirty="0" err="1"/>
              <a:t>Ganrif</a:t>
            </a:r>
            <a:r>
              <a:rPr lang="en-US" dirty="0"/>
              <a:t> </a:t>
            </a:r>
            <a:r>
              <a:rPr lang="en-US" dirty="0" err="1"/>
              <a:t>i</a:t>
            </a:r>
            <a:r>
              <a:rPr lang="en-US" dirty="0"/>
              <a:t> </a:t>
            </a:r>
            <a:r>
              <a:rPr lang="en-US" dirty="0" err="1"/>
              <a:t>fyd</a:t>
            </a:r>
            <a:r>
              <a:rPr lang="en-US" dirty="0"/>
              <a:t> </a:t>
            </a:r>
            <a:r>
              <a:rPr lang="en-US" dirty="0" err="1"/>
              <a:t>lle</a:t>
            </a:r>
            <a:r>
              <a:rPr lang="en-US" dirty="0"/>
              <a:t> </a:t>
            </a:r>
            <a:r>
              <a:rPr lang="en-US" dirty="0" err="1"/>
              <a:t>yr</a:t>
            </a:r>
            <a:r>
              <a:rPr lang="en-US" dirty="0"/>
              <a:t> </a:t>
            </a:r>
            <a:r>
              <a:rPr lang="en-US" dirty="0" err="1"/>
              <a:t>oedd</a:t>
            </a:r>
            <a:r>
              <a:rPr lang="en-US" dirty="0"/>
              <a:t> </a:t>
            </a:r>
            <a:r>
              <a:rPr lang="en-US" dirty="0" err="1"/>
              <a:t>Technoleg</a:t>
            </a:r>
            <a:r>
              <a:rPr lang="en-US" dirty="0"/>
              <a:t> </a:t>
            </a:r>
            <a:r>
              <a:rPr lang="en-US" dirty="0" err="1"/>
              <a:t>Ddigidol</a:t>
            </a:r>
            <a:r>
              <a:rPr lang="en-US" dirty="0"/>
              <a:t> </a:t>
            </a:r>
            <a:r>
              <a:rPr lang="en-US" dirty="0" err="1"/>
              <a:t>yn</a:t>
            </a:r>
            <a:r>
              <a:rPr lang="en-US" dirty="0"/>
              <a:t> norm - a 'Digital Immigrants' ('</a:t>
            </a:r>
            <a:r>
              <a:rPr lang="en-US" dirty="0" err="1"/>
              <a:t>Mewnfudwyr</a:t>
            </a:r>
            <a:r>
              <a:rPr lang="en-US" dirty="0"/>
              <a:t> </a:t>
            </a:r>
            <a:r>
              <a:rPr lang="en-US" dirty="0" err="1"/>
              <a:t>Digidol</a:t>
            </a:r>
            <a:r>
              <a:rPr lang="en-US" dirty="0"/>
              <a:t>') - </a:t>
            </a:r>
            <a:r>
              <a:rPr lang="en-US" dirty="0" err="1"/>
              <a:t>pobl</a:t>
            </a:r>
            <a:r>
              <a:rPr lang="en-US" dirty="0"/>
              <a:t> </a:t>
            </a:r>
            <a:r>
              <a:rPr lang="en-US" dirty="0" err="1"/>
              <a:t>hÿn</a:t>
            </a:r>
            <a:r>
              <a:rPr lang="en-US" dirty="0"/>
              <a:t> </a:t>
            </a:r>
            <a:r>
              <a:rPr lang="en-US" dirty="0" err="1"/>
              <a:t>sydd</a:t>
            </a:r>
            <a:r>
              <a:rPr lang="en-US" dirty="0"/>
              <a:t> </a:t>
            </a:r>
            <a:r>
              <a:rPr lang="en-US" dirty="0" err="1"/>
              <a:t>wedi</a:t>
            </a:r>
            <a:r>
              <a:rPr lang="en-US" dirty="0"/>
              <a:t> </a:t>
            </a:r>
            <a:r>
              <a:rPr lang="en-US" dirty="0" err="1"/>
              <a:t>gweld</a:t>
            </a:r>
            <a:r>
              <a:rPr lang="en-US" dirty="0"/>
              <a:t> </a:t>
            </a:r>
            <a:r>
              <a:rPr lang="en-US" dirty="0" err="1"/>
              <a:t>byd</a:t>
            </a:r>
            <a:r>
              <a:rPr lang="en-US" dirty="0"/>
              <a:t> </a:t>
            </a:r>
            <a:r>
              <a:rPr lang="en-US" dirty="0" err="1"/>
              <a:t>digidol</a:t>
            </a:r>
            <a:r>
              <a:rPr lang="en-US" dirty="0"/>
              <a:t> </a:t>
            </a:r>
            <a:r>
              <a:rPr lang="en-US" dirty="0" err="1"/>
              <a:t>yn</a:t>
            </a:r>
            <a:r>
              <a:rPr lang="en-US" dirty="0"/>
              <a:t> </a:t>
            </a:r>
            <a:r>
              <a:rPr lang="en-US" dirty="0" err="1"/>
              <a:t>amlygu</a:t>
            </a:r>
            <a:r>
              <a:rPr lang="en-US" dirty="0"/>
              <a:t>. </a:t>
            </a:r>
            <a:r>
              <a:rPr lang="en-US" dirty="0" err="1"/>
              <a:t>Tra</a:t>
            </a:r>
            <a:r>
              <a:rPr lang="en-US" dirty="0"/>
              <a:t> bod y </a:t>
            </a:r>
            <a:r>
              <a:rPr lang="en-US" dirty="0" err="1"/>
              <a:t>syniad</a:t>
            </a:r>
            <a:r>
              <a:rPr lang="en-US" dirty="0"/>
              <a:t> </a:t>
            </a:r>
            <a:r>
              <a:rPr lang="en-US" dirty="0" err="1"/>
              <a:t>hwn</a:t>
            </a:r>
            <a:r>
              <a:rPr lang="en-US" dirty="0"/>
              <a:t> o </a:t>
            </a:r>
            <a:r>
              <a:rPr lang="en-US" dirty="0" err="1"/>
              <a:t>raniad</a:t>
            </a:r>
            <a:r>
              <a:rPr lang="en-US" dirty="0"/>
              <a:t> </a:t>
            </a:r>
            <a:r>
              <a:rPr lang="en-US" dirty="0" err="1"/>
              <a:t>syml</a:t>
            </a:r>
            <a:r>
              <a:rPr lang="en-US" dirty="0"/>
              <a:t> </a:t>
            </a:r>
            <a:r>
              <a:rPr lang="en-US" dirty="0" err="1"/>
              <a:t>wedi'I</a:t>
            </a:r>
            <a:r>
              <a:rPr lang="en-US" dirty="0"/>
              <a:t> </a:t>
            </a:r>
            <a:r>
              <a:rPr lang="en-US" dirty="0" err="1"/>
              <a:t>feirniadu</a:t>
            </a:r>
            <a:r>
              <a:rPr lang="en-US" dirty="0"/>
              <a:t> </a:t>
            </a:r>
            <a:r>
              <a:rPr lang="en-US" dirty="0" err="1"/>
              <a:t>a'i</a:t>
            </a:r>
            <a:r>
              <a:rPr lang="en-US" dirty="0"/>
              <a:t> </a:t>
            </a:r>
            <a:r>
              <a:rPr lang="en-US" dirty="0" err="1"/>
              <a:t>wrthod</a:t>
            </a:r>
            <a:r>
              <a:rPr lang="en-US" dirty="0"/>
              <a:t> </a:t>
            </a:r>
            <a:r>
              <a:rPr lang="en-US" dirty="0" err="1"/>
              <a:t>gan</a:t>
            </a:r>
            <a:r>
              <a:rPr lang="en-US" dirty="0"/>
              <a:t> </a:t>
            </a:r>
            <a:r>
              <a:rPr lang="en-US" dirty="0" err="1"/>
              <a:t>nifer</a:t>
            </a:r>
            <a:r>
              <a:rPr lang="en-US" dirty="0"/>
              <a:t>, </a:t>
            </a:r>
            <a:r>
              <a:rPr lang="en-US" dirty="0" err="1"/>
              <a:t>gan</a:t>
            </a:r>
            <a:r>
              <a:rPr lang="en-US" dirty="0"/>
              <a:t> </a:t>
            </a:r>
            <a:r>
              <a:rPr lang="en-US" dirty="0" err="1"/>
              <a:t>gynnwys</a:t>
            </a:r>
            <a:r>
              <a:rPr lang="en-US" dirty="0"/>
              <a:t> Prensky </a:t>
            </a:r>
            <a:r>
              <a:rPr lang="en-US" dirty="0" err="1"/>
              <a:t>ei</a:t>
            </a:r>
            <a:r>
              <a:rPr lang="en-US" dirty="0"/>
              <a:t> </a:t>
            </a:r>
            <a:r>
              <a:rPr lang="en-US" dirty="0" err="1"/>
              <a:t>hun</a:t>
            </a:r>
            <a:r>
              <a:rPr lang="en-US" dirty="0"/>
              <a:t>, am </a:t>
            </a:r>
            <a:r>
              <a:rPr lang="en-US" dirty="0" err="1"/>
              <a:t>fod</a:t>
            </a:r>
            <a:r>
              <a:rPr lang="en-US" dirty="0"/>
              <a:t> </a:t>
            </a:r>
            <a:r>
              <a:rPr lang="en-US" dirty="0" err="1"/>
              <a:t>yn</a:t>
            </a:r>
            <a:r>
              <a:rPr lang="en-US" dirty="0"/>
              <a:t> or-</a:t>
            </a:r>
            <a:r>
              <a:rPr lang="en-US" dirty="0" err="1"/>
              <a:t>syml</a:t>
            </a:r>
            <a:r>
              <a:rPr lang="en-US" dirty="0"/>
              <a:t> Mae </a:t>
            </a:r>
            <a:r>
              <a:rPr lang="en-US" dirty="0" err="1"/>
              <a:t>yn</a:t>
            </a:r>
            <a:r>
              <a:rPr lang="en-US" dirty="0"/>
              <a:t> </a:t>
            </a:r>
            <a:r>
              <a:rPr lang="en-US" dirty="0" err="1"/>
              <a:t>adlewyrchu’r</a:t>
            </a:r>
            <a:r>
              <a:rPr lang="en-US" dirty="0"/>
              <a:t> </a:t>
            </a:r>
            <a:r>
              <a:rPr lang="en-US" dirty="0" err="1"/>
              <a:t>ffaith</a:t>
            </a:r>
            <a:r>
              <a:rPr lang="en-US" dirty="0"/>
              <a:t> bod </a:t>
            </a:r>
            <a:r>
              <a:rPr lang="en-US" dirty="0" err="1"/>
              <a:t>yr</a:t>
            </a:r>
            <a:r>
              <a:rPr lang="en-US" dirty="0"/>
              <a:t> 20 </a:t>
            </a:r>
            <a:r>
              <a:rPr lang="en-US" dirty="0" err="1"/>
              <a:t>mlynedd</a:t>
            </a:r>
            <a:r>
              <a:rPr lang="en-US" dirty="0"/>
              <a:t> </a:t>
            </a:r>
            <a:r>
              <a:rPr lang="en-US" dirty="0" err="1"/>
              <a:t>diwethaf</a:t>
            </a:r>
            <a:r>
              <a:rPr lang="en-US" dirty="0"/>
              <a:t> </a:t>
            </a:r>
            <a:r>
              <a:rPr lang="en-US" dirty="0" err="1"/>
              <a:t>wedi</a:t>
            </a:r>
            <a:r>
              <a:rPr lang="en-US" dirty="0"/>
              <a:t> </a:t>
            </a:r>
            <a:r>
              <a:rPr lang="en-US" dirty="0" err="1"/>
              <a:t>gweld</a:t>
            </a:r>
            <a:r>
              <a:rPr lang="en-US" dirty="0"/>
              <a:t> </a:t>
            </a:r>
            <a:r>
              <a:rPr lang="en-US" dirty="0" err="1"/>
              <a:t>newidiadau</a:t>
            </a:r>
            <a:r>
              <a:rPr lang="en-US" dirty="0"/>
              <a:t> </a:t>
            </a:r>
            <a:r>
              <a:rPr lang="en-US" dirty="0" err="1"/>
              <a:t>sylfaenol</a:t>
            </a:r>
            <a:r>
              <a:rPr lang="en-US" dirty="0"/>
              <a:t> </a:t>
            </a:r>
            <a:r>
              <a:rPr lang="en-US" dirty="0" err="1"/>
              <a:t>yn</a:t>
            </a:r>
            <a:r>
              <a:rPr lang="en-US" dirty="0"/>
              <a:t> y </a:t>
            </a:r>
            <a:r>
              <a:rPr lang="en-US" dirty="0" err="1"/>
              <a:t>byd</a:t>
            </a:r>
            <a:r>
              <a:rPr lang="en-US" dirty="0"/>
              <a:t> </a:t>
            </a:r>
            <a:r>
              <a:rPr lang="en-US" dirty="0" err="1"/>
              <a:t>wrth</a:t>
            </a:r>
            <a:r>
              <a:rPr lang="en-US" dirty="0"/>
              <a:t> </a:t>
            </a:r>
            <a:r>
              <a:rPr lang="en-US" dirty="0" err="1"/>
              <a:t>i</a:t>
            </a:r>
            <a:r>
              <a:rPr lang="en-US" dirty="0"/>
              <a:t> </a:t>
            </a:r>
            <a:r>
              <a:rPr lang="en-US" dirty="0" err="1"/>
              <a:t>chwyldro</a:t>
            </a:r>
            <a:r>
              <a:rPr lang="en-US" dirty="0"/>
              <a:t> </a:t>
            </a:r>
            <a:r>
              <a:rPr lang="en-US" dirty="0" err="1"/>
              <a:t>digidol</a:t>
            </a:r>
            <a:r>
              <a:rPr lang="en-US" dirty="0"/>
              <a:t> </a:t>
            </a:r>
            <a:r>
              <a:rPr lang="en-US" dirty="0" err="1"/>
              <a:t>ddigwydd</a:t>
            </a:r>
            <a:r>
              <a:rPr lang="en-US" dirty="0"/>
              <a:t>. </a:t>
            </a:r>
            <a:r>
              <a:rPr lang="en-US" dirty="0" err="1"/>
              <a:t>Rhydd</a:t>
            </a:r>
            <a:r>
              <a:rPr lang="en-US" dirty="0"/>
              <a:t> </a:t>
            </a:r>
            <a:r>
              <a:rPr lang="en-US" dirty="0" err="1"/>
              <a:t>hyn</a:t>
            </a:r>
            <a:r>
              <a:rPr lang="en-US" dirty="0"/>
              <a:t> </a:t>
            </a:r>
            <a:r>
              <a:rPr lang="en-US" dirty="0" err="1"/>
              <a:t>nifer</a:t>
            </a:r>
            <a:r>
              <a:rPr lang="en-US" dirty="0"/>
              <a:t> o </a:t>
            </a:r>
            <a:r>
              <a:rPr lang="en-US" dirty="0" err="1"/>
              <a:t>heriau</a:t>
            </a:r>
            <a:r>
              <a:rPr lang="en-US" dirty="0"/>
              <a:t> </a:t>
            </a:r>
            <a:r>
              <a:rPr lang="en-US" dirty="0" err="1"/>
              <a:t>i</a:t>
            </a:r>
            <a:r>
              <a:rPr lang="en-US" dirty="0"/>
              <a:t> </a:t>
            </a:r>
            <a:r>
              <a:rPr lang="en-US" dirty="0" err="1"/>
              <a:t>ni</a:t>
            </a:r>
            <a:r>
              <a:rPr lang="en-US" dirty="0"/>
              <a:t> </a:t>
            </a:r>
            <a:r>
              <a:rPr lang="en-US" dirty="0" err="1"/>
              <a:t>fel</a:t>
            </a:r>
            <a:r>
              <a:rPr lang="en-US" dirty="0"/>
              <a:t> </a:t>
            </a:r>
            <a:r>
              <a:rPr lang="en-US" dirty="0" err="1"/>
              <a:t>addysgwyr</a:t>
            </a:r>
            <a:r>
              <a:rPr lang="en-US" dirty="0"/>
              <a:t>, </a:t>
            </a:r>
            <a:r>
              <a:rPr lang="en-US" dirty="0" err="1"/>
              <a:t>a’r</a:t>
            </a:r>
            <a:r>
              <a:rPr lang="en-US" dirty="0"/>
              <a:t> un </a:t>
            </a:r>
            <a:r>
              <a:rPr lang="en-US" dirty="0" err="1"/>
              <a:t>rydym</a:t>
            </a:r>
            <a:r>
              <a:rPr lang="en-US" dirty="0"/>
              <a:t> am </a:t>
            </a:r>
            <a:r>
              <a:rPr lang="en-US" dirty="0" err="1"/>
              <a:t>ffocysu</a:t>
            </a:r>
            <a:r>
              <a:rPr lang="en-US" dirty="0"/>
              <a:t> </a:t>
            </a:r>
            <a:r>
              <a:rPr lang="en-US" dirty="0" err="1"/>
              <a:t>arni</a:t>
            </a:r>
            <a:r>
              <a:rPr lang="en-US" dirty="0"/>
              <a:t> </a:t>
            </a:r>
            <a:r>
              <a:rPr lang="en-US" dirty="0" err="1"/>
              <a:t>yn</a:t>
            </a:r>
            <a:r>
              <a:rPr lang="en-US" dirty="0"/>
              <a:t> ail ran y </a:t>
            </a:r>
            <a:r>
              <a:rPr lang="en-US" dirty="0" err="1"/>
              <a:t>cyflwyniad</a:t>
            </a:r>
            <a:r>
              <a:rPr lang="en-US" dirty="0"/>
              <a:t> </a:t>
            </a:r>
            <a:r>
              <a:rPr lang="en-US" dirty="0" err="1"/>
              <a:t>hwn</a:t>
            </a:r>
            <a:r>
              <a:rPr lang="en-US" dirty="0"/>
              <a:t>, </a:t>
            </a:r>
            <a:r>
              <a:rPr lang="en-US" dirty="0" err="1"/>
              <a:t>yw’r</a:t>
            </a:r>
            <a:r>
              <a:rPr lang="en-US" dirty="0"/>
              <a:t> </a:t>
            </a:r>
            <a:r>
              <a:rPr lang="en-US" dirty="0" err="1"/>
              <a:t>angen</a:t>
            </a:r>
            <a:r>
              <a:rPr lang="en-US" dirty="0"/>
              <a:t> </a:t>
            </a:r>
            <a:r>
              <a:rPr lang="en-US" dirty="0" err="1"/>
              <a:t>i’n</a:t>
            </a:r>
            <a:r>
              <a:rPr lang="en-US" dirty="0"/>
              <a:t> </a:t>
            </a:r>
            <a:r>
              <a:rPr lang="en-US" dirty="0" err="1"/>
              <a:t>dysgwyr</a:t>
            </a:r>
            <a:r>
              <a:rPr lang="en-US" dirty="0"/>
              <a:t> </a:t>
            </a:r>
            <a:r>
              <a:rPr lang="en-US" dirty="0" err="1"/>
              <a:t>ffeindio’u</a:t>
            </a:r>
            <a:r>
              <a:rPr lang="en-US" dirty="0"/>
              <a:t> </a:t>
            </a:r>
            <a:r>
              <a:rPr lang="en-US" dirty="0" err="1"/>
              <a:t>ffordd</a:t>
            </a:r>
            <a:r>
              <a:rPr lang="en-US" dirty="0"/>
              <a:t> </a:t>
            </a:r>
            <a:r>
              <a:rPr lang="en-US" dirty="0" err="1"/>
              <a:t>yn</a:t>
            </a:r>
            <a:r>
              <a:rPr lang="en-US" dirty="0"/>
              <a:t> y </a:t>
            </a:r>
            <a:r>
              <a:rPr lang="en-US" dirty="0" err="1"/>
              <a:t>byd</a:t>
            </a:r>
            <a:r>
              <a:rPr lang="en-US" dirty="0"/>
              <a:t> </a:t>
            </a:r>
            <a:r>
              <a:rPr lang="en-US" dirty="0" err="1"/>
              <a:t>digidol</a:t>
            </a:r>
            <a:r>
              <a:rPr lang="en-US" dirty="0"/>
              <a:t> </a:t>
            </a:r>
            <a:r>
              <a:rPr lang="en-US" dirty="0" err="1"/>
              <a:t>yn</a:t>
            </a:r>
            <a:r>
              <a:rPr lang="en-US" dirty="0"/>
              <a:t> </a:t>
            </a:r>
            <a:r>
              <a:rPr lang="en-US" dirty="0" err="1"/>
              <a:t>ddiogel</a:t>
            </a:r>
            <a:r>
              <a:rPr lang="en-US" dirty="0"/>
              <a:t> ac </a:t>
            </a:r>
            <a:r>
              <a:rPr lang="en-US" dirty="0" err="1"/>
              <a:t>yn</a:t>
            </a:r>
            <a:r>
              <a:rPr lang="en-US" dirty="0"/>
              <a:t> </a:t>
            </a:r>
            <a:r>
              <a:rPr lang="en-US" dirty="0" err="1"/>
              <a:t>effeithiol</a:t>
            </a:r>
            <a:r>
              <a:rPr lang="en-US" dirty="0"/>
              <a:t>.</a:t>
            </a:r>
          </a:p>
          <a:p>
            <a:pPr>
              <a:buNone/>
            </a:pPr>
            <a:endParaRPr lang="en-US" dirty="0"/>
          </a:p>
          <a:p>
            <a:pPr>
              <a:buNone/>
            </a:pPr>
            <a:r>
              <a:rPr lang="en-US"/>
              <a:t> </a:t>
            </a:r>
          </a:p>
          <a:p>
            <a:pPr marL="0" indent="0">
              <a:buNone/>
            </a:pPr>
            <a:r>
              <a:rPr lang="en-GB"/>
              <a:t> </a:t>
            </a:r>
            <a:endParaRPr lang="en-US"/>
          </a:p>
          <a:p>
            <a:pPr marL="0" lvl="0" indent="0">
              <a:spcBef>
                <a:spcPts val="0"/>
              </a:spcBef>
              <a:spcAft>
                <a:spcPts val="0"/>
              </a:spcAft>
              <a:buNone/>
            </a:pPr>
            <a:endParaRPr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g2742975cb4_1_155: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80" name="Google Shape;480;g2742975cb4_1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dirty="0"/>
              <a:t>       Mae </a:t>
            </a:r>
            <a:r>
              <a:rPr lang="en-US" dirty="0" err="1"/>
              <a:t>tueddiad</a:t>
            </a:r>
            <a:r>
              <a:rPr lang="en-US" dirty="0"/>
              <a:t> </a:t>
            </a:r>
            <a:r>
              <a:rPr lang="en-US" dirty="0" err="1"/>
              <a:t>wedi</a:t>
            </a:r>
            <a:r>
              <a:rPr lang="en-US" dirty="0"/>
              <a:t> bod </a:t>
            </a:r>
            <a:r>
              <a:rPr lang="en-US" dirty="0" err="1"/>
              <a:t>i</a:t>
            </a:r>
            <a:r>
              <a:rPr lang="en-US" dirty="0"/>
              <a:t> or-</a:t>
            </a:r>
            <a:r>
              <a:rPr lang="en-US" dirty="0" err="1"/>
              <a:t>ddefnyddio’r</a:t>
            </a:r>
            <a:r>
              <a:rPr lang="en-US" dirty="0"/>
              <a:t> term ‘</a:t>
            </a:r>
            <a:r>
              <a:rPr lang="en-US" dirty="0" err="1"/>
              <a:t>llythrennedd</a:t>
            </a:r>
            <a:r>
              <a:rPr lang="en-US" dirty="0"/>
              <a:t>’ </a:t>
            </a:r>
            <a:r>
              <a:rPr lang="en-US" dirty="0" err="1"/>
              <a:t>i</a:t>
            </a:r>
            <a:r>
              <a:rPr lang="en-US" dirty="0"/>
              <a:t> </a:t>
            </a:r>
            <a:r>
              <a:rPr lang="en-US" dirty="0" err="1"/>
              <a:t>ddynodi</a:t>
            </a:r>
            <a:r>
              <a:rPr lang="en-US" dirty="0"/>
              <a:t> </a:t>
            </a:r>
            <a:r>
              <a:rPr lang="en-US" dirty="0" err="1"/>
              <a:t>lefel</a:t>
            </a:r>
            <a:r>
              <a:rPr lang="en-US" dirty="0"/>
              <a:t> o </a:t>
            </a:r>
            <a:r>
              <a:rPr lang="en-US" dirty="0" err="1"/>
              <a:t>ddealltwriaeth</a:t>
            </a:r>
            <a:r>
              <a:rPr lang="en-US" dirty="0"/>
              <a:t>. </a:t>
            </a:r>
            <a:r>
              <a:rPr lang="en-US" dirty="0" err="1"/>
              <a:t>Ar</a:t>
            </a:r>
            <a:r>
              <a:rPr lang="en-US" dirty="0"/>
              <a:t> </a:t>
            </a:r>
            <a:r>
              <a:rPr lang="en-US" err="1"/>
              <a:t>amryw</a:t>
            </a:r>
            <a:r>
              <a:rPr lang="en-US" dirty="0"/>
              <a:t> o </a:t>
            </a:r>
            <a:r>
              <a:rPr lang="en-US" dirty="0" err="1"/>
              <a:t>bwyntiau</a:t>
            </a:r>
            <a:r>
              <a:rPr lang="en-US" dirty="0"/>
              <a:t> </a:t>
            </a:r>
            <a:r>
              <a:rPr lang="en-US" dirty="0" err="1"/>
              <a:t>yn</a:t>
            </a:r>
            <a:r>
              <a:rPr lang="en-US" dirty="0"/>
              <a:t> </a:t>
            </a:r>
            <a:r>
              <a:rPr lang="en-US" dirty="0" err="1"/>
              <a:t>ystod</a:t>
            </a:r>
            <a:r>
              <a:rPr lang="en-US" dirty="0"/>
              <a:t> </a:t>
            </a:r>
            <a:r>
              <a:rPr lang="en-US" dirty="0" err="1"/>
              <a:t>yr</a:t>
            </a:r>
            <a:r>
              <a:rPr lang="en-US" dirty="0"/>
              <a:t> </a:t>
            </a:r>
            <a:r>
              <a:rPr lang="en-US" dirty="0" err="1"/>
              <a:t>ugain</a:t>
            </a:r>
            <a:r>
              <a:rPr lang="en-US" dirty="0"/>
              <a:t> </a:t>
            </a:r>
            <a:r>
              <a:rPr lang="en-US" dirty="0" err="1"/>
              <a:t>mlynedd</a:t>
            </a:r>
            <a:r>
              <a:rPr lang="en-US" dirty="0"/>
              <a:t> </a:t>
            </a:r>
            <a:r>
              <a:rPr lang="en-US" dirty="0" err="1"/>
              <a:t>diwethaf</a:t>
            </a:r>
            <a:r>
              <a:rPr lang="en-US" dirty="0"/>
              <a:t>, </a:t>
            </a:r>
            <a:r>
              <a:rPr lang="en-US" dirty="0" err="1"/>
              <a:t>gellir</a:t>
            </a:r>
            <a:r>
              <a:rPr lang="en-US" dirty="0"/>
              <a:t> </a:t>
            </a:r>
            <a:r>
              <a:rPr lang="en-US" dirty="0" err="1"/>
              <a:t>dwyn</a:t>
            </a:r>
            <a:r>
              <a:rPr lang="en-US" dirty="0"/>
              <a:t> </a:t>
            </a:r>
            <a:r>
              <a:rPr lang="en-US" dirty="0" err="1"/>
              <a:t>i</a:t>
            </a:r>
            <a:r>
              <a:rPr lang="en-US" dirty="0"/>
              <a:t> </a:t>
            </a:r>
            <a:r>
              <a:rPr lang="en-US" dirty="0" err="1"/>
              <a:t>gof</a:t>
            </a:r>
            <a:r>
              <a:rPr lang="en-US" dirty="0"/>
              <a:t> </a:t>
            </a:r>
            <a:r>
              <a:rPr lang="en-US" dirty="0" err="1"/>
              <a:t>galwadau</a:t>
            </a:r>
            <a:r>
              <a:rPr lang="en-US" dirty="0"/>
              <a:t> </a:t>
            </a:r>
            <a:r>
              <a:rPr lang="en-US" dirty="0" err="1"/>
              <a:t>i</a:t>
            </a:r>
            <a:r>
              <a:rPr lang="en-US" dirty="0"/>
              <a:t> </a:t>
            </a:r>
            <a:r>
              <a:rPr lang="en-US" dirty="0" err="1"/>
              <a:t>ysgolion</a:t>
            </a:r>
            <a:r>
              <a:rPr lang="en-US" dirty="0"/>
              <a:t> </a:t>
            </a:r>
            <a:r>
              <a:rPr lang="en-US" dirty="0" err="1"/>
              <a:t>addysgu</a:t>
            </a:r>
            <a:r>
              <a:rPr lang="en-US" dirty="0"/>
              <a:t> </a:t>
            </a:r>
            <a:r>
              <a:rPr lang="en-US" dirty="0" err="1"/>
              <a:t>llythrennedd</a:t>
            </a:r>
            <a:r>
              <a:rPr lang="en-US" dirty="0"/>
              <a:t> y </a:t>
            </a:r>
            <a:r>
              <a:rPr lang="en-US" dirty="0" err="1"/>
              <a:t>cyfryngau</a:t>
            </a:r>
            <a:r>
              <a:rPr lang="en-US" dirty="0"/>
              <a:t>, </a:t>
            </a:r>
            <a:r>
              <a:rPr lang="en-US" dirty="0" err="1"/>
              <a:t>llythrennedd</a:t>
            </a:r>
            <a:r>
              <a:rPr lang="en-US" dirty="0"/>
              <a:t> </a:t>
            </a:r>
            <a:r>
              <a:rPr lang="en-US" dirty="0" err="1"/>
              <a:t>gwybodaeth</a:t>
            </a:r>
            <a:r>
              <a:rPr lang="en-US" dirty="0"/>
              <a:t>, ac </a:t>
            </a:r>
            <a:r>
              <a:rPr lang="en-US" dirty="0" err="1"/>
              <a:t>yn</a:t>
            </a:r>
            <a:r>
              <a:rPr lang="en-US" dirty="0"/>
              <a:t> </a:t>
            </a:r>
            <a:r>
              <a:rPr lang="en-US" dirty="0" err="1"/>
              <a:t>ddiweddarach</a:t>
            </a:r>
            <a:r>
              <a:rPr lang="en-US" dirty="0"/>
              <a:t>, </a:t>
            </a:r>
            <a:r>
              <a:rPr lang="en-US" dirty="0" err="1"/>
              <a:t>llythrennedd</a:t>
            </a:r>
            <a:r>
              <a:rPr lang="en-US" dirty="0"/>
              <a:t> </a:t>
            </a:r>
            <a:r>
              <a:rPr lang="en-US" dirty="0" err="1"/>
              <a:t>digidol</a:t>
            </a:r>
            <a:r>
              <a:rPr lang="en-US" dirty="0"/>
              <a:t>. </a:t>
            </a:r>
            <a:r>
              <a:rPr lang="en-US" dirty="0" err="1"/>
              <a:t>Tra</a:t>
            </a:r>
            <a:r>
              <a:rPr lang="en-US" dirty="0"/>
              <a:t> </a:t>
            </a:r>
            <a:r>
              <a:rPr lang="en-US" dirty="0" err="1"/>
              <a:t>ei</a:t>
            </a:r>
            <a:r>
              <a:rPr lang="en-US" dirty="0"/>
              <a:t> </a:t>
            </a:r>
            <a:r>
              <a:rPr lang="en-US" dirty="0" err="1"/>
              <a:t>fod</a:t>
            </a:r>
            <a:r>
              <a:rPr lang="en-US" dirty="0"/>
              <a:t> </a:t>
            </a:r>
            <a:r>
              <a:rPr lang="en-US" dirty="0" err="1"/>
              <a:t>yn</a:t>
            </a:r>
            <a:r>
              <a:rPr lang="en-US" dirty="0"/>
              <a:t> </a:t>
            </a:r>
            <a:r>
              <a:rPr lang="en-US" dirty="0" err="1"/>
              <a:t>hawdd</a:t>
            </a:r>
            <a:r>
              <a:rPr lang="en-US" dirty="0"/>
              <a:t> </a:t>
            </a:r>
            <a:r>
              <a:rPr lang="en-US" dirty="0" err="1"/>
              <a:t>galw</a:t>
            </a:r>
            <a:r>
              <a:rPr lang="en-US" dirty="0"/>
              <a:t> am </a:t>
            </a:r>
            <a:r>
              <a:rPr lang="en-US" dirty="0" err="1"/>
              <a:t>hyn</a:t>
            </a:r>
            <a:r>
              <a:rPr lang="en-US" dirty="0"/>
              <a:t> ‘</a:t>
            </a:r>
            <a:r>
              <a:rPr lang="en-US" dirty="0" err="1"/>
              <a:t>oll</a:t>
            </a:r>
            <a:r>
              <a:rPr lang="en-US" dirty="0"/>
              <a:t>, </a:t>
            </a:r>
            <a:r>
              <a:rPr lang="en-US" dirty="0" err="1"/>
              <a:t>mae</a:t>
            </a:r>
            <a:r>
              <a:rPr lang="en-US" dirty="0"/>
              <a:t> </a:t>
            </a:r>
            <a:r>
              <a:rPr lang="en-US" dirty="0" err="1"/>
              <a:t>diffinio’r</a:t>
            </a:r>
            <a:r>
              <a:rPr lang="en-US" dirty="0"/>
              <a:t> </a:t>
            </a:r>
            <a:r>
              <a:rPr lang="en-US" dirty="0" err="1"/>
              <a:t>cysyniad</a:t>
            </a:r>
            <a:r>
              <a:rPr lang="en-US" dirty="0"/>
              <a:t> </a:t>
            </a:r>
            <a:r>
              <a:rPr lang="en-US" dirty="0" err="1"/>
              <a:t>efallai’n</a:t>
            </a:r>
            <a:r>
              <a:rPr lang="en-US" dirty="0"/>
              <a:t> </a:t>
            </a:r>
            <a:r>
              <a:rPr lang="en-US" dirty="0" err="1"/>
              <a:t>anoddach</a:t>
            </a:r>
            <a:r>
              <a:rPr lang="en-US" dirty="0"/>
              <a:t>.</a:t>
            </a:r>
            <a:endParaRPr lang="en-US"/>
          </a:p>
          <a:p>
            <a:pPr marL="0" lvl="0" indent="0">
              <a:spcBef>
                <a:spcPts val="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g2742975cb4_1_166: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92" name="Google Shape;492;g2742975cb4_1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err="1"/>
              <a:t>Dadleua</a:t>
            </a:r>
            <a:r>
              <a:rPr lang="en-US"/>
              <a:t> Doug </a:t>
            </a:r>
            <a:r>
              <a:rPr lang="en-US" err="1"/>
              <a:t>Belshaw</a:t>
            </a:r>
            <a:r>
              <a:rPr lang="en-US"/>
              <a:t> </a:t>
            </a:r>
            <a:r>
              <a:rPr lang="en-US" err="1"/>
              <a:t>nad</a:t>
            </a:r>
            <a:r>
              <a:rPr lang="en-US"/>
              <a:t> </a:t>
            </a:r>
            <a:r>
              <a:rPr lang="en-US" err="1"/>
              <a:t>yw’r</a:t>
            </a:r>
            <a:r>
              <a:rPr lang="en-US"/>
              <a:t> math </a:t>
            </a:r>
            <a:r>
              <a:rPr lang="en-US" err="1"/>
              <a:t>beth</a:t>
            </a:r>
            <a:r>
              <a:rPr lang="en-US"/>
              <a:t> â </a:t>
            </a:r>
            <a:r>
              <a:rPr lang="en-US" err="1"/>
              <a:t>Llythrennedd</a:t>
            </a:r>
            <a:r>
              <a:rPr lang="en-US"/>
              <a:t> </a:t>
            </a:r>
            <a:r>
              <a:rPr lang="en-US" err="1"/>
              <a:t>Digidol</a:t>
            </a:r>
            <a:r>
              <a:rPr lang="en-US"/>
              <a:t> </a:t>
            </a:r>
            <a:r>
              <a:rPr lang="en-US" err="1"/>
              <a:t>yn</a:t>
            </a:r>
            <a:r>
              <a:rPr lang="en-US"/>
              <a:t> </a:t>
            </a:r>
            <a:r>
              <a:rPr lang="en-US" err="1"/>
              <a:t>bodoli</a:t>
            </a:r>
            <a:r>
              <a:rPr lang="en-US"/>
              <a:t>. </a:t>
            </a:r>
            <a:r>
              <a:rPr lang="en-US" err="1"/>
              <a:t>Yn</a:t>
            </a:r>
            <a:r>
              <a:rPr lang="en-US"/>
              <a:t> </a:t>
            </a:r>
            <a:r>
              <a:rPr lang="en-US" err="1"/>
              <a:t>hytrach</a:t>
            </a:r>
            <a:r>
              <a:rPr lang="en-US"/>
              <a:t>, </a:t>
            </a:r>
            <a:r>
              <a:rPr lang="en-US" err="1"/>
              <a:t>fe</a:t>
            </a:r>
            <a:r>
              <a:rPr lang="en-US"/>
              <a:t> </a:t>
            </a:r>
            <a:r>
              <a:rPr lang="en-US" err="1"/>
              <a:t>welai</a:t>
            </a:r>
            <a:r>
              <a:rPr lang="en-US"/>
              <a:t> </a:t>
            </a:r>
            <a:r>
              <a:rPr lang="en-US" err="1"/>
              <a:t>ef</a:t>
            </a:r>
            <a:r>
              <a:rPr lang="en-US"/>
              <a:t> 8 </a:t>
            </a:r>
            <a:r>
              <a:rPr lang="en-US" err="1"/>
              <a:t>elfen</a:t>
            </a:r>
            <a:r>
              <a:rPr lang="en-US"/>
              <a:t> o </a:t>
            </a:r>
            <a:r>
              <a:rPr lang="en-US" err="1"/>
              <a:t>lythrennedd</a:t>
            </a:r>
            <a:r>
              <a:rPr lang="en-US"/>
              <a:t> </a:t>
            </a:r>
            <a:r>
              <a:rPr lang="en-US" err="1"/>
              <a:t>digidol</a:t>
            </a:r>
            <a:r>
              <a:rPr lang="en-US"/>
              <a:t> </a:t>
            </a:r>
            <a:r>
              <a:rPr lang="en-US" err="1"/>
              <a:t>sy’n</a:t>
            </a:r>
            <a:r>
              <a:rPr lang="en-US"/>
              <a:t> </a:t>
            </a:r>
            <a:r>
              <a:rPr lang="en-US" err="1"/>
              <a:t>dibynnu</a:t>
            </a:r>
            <a:r>
              <a:rPr lang="en-US"/>
              <a:t> </a:t>
            </a:r>
            <a:r>
              <a:rPr lang="en-US" err="1"/>
              <a:t>ar</a:t>
            </a:r>
            <a:r>
              <a:rPr lang="en-US"/>
              <a:t> </a:t>
            </a:r>
            <a:r>
              <a:rPr lang="en-US" err="1"/>
              <a:t>eu</a:t>
            </a:r>
            <a:r>
              <a:rPr lang="en-US"/>
              <a:t> </a:t>
            </a:r>
            <a:r>
              <a:rPr lang="en-US" err="1"/>
              <a:t>cyd-destun</a:t>
            </a:r>
            <a:r>
              <a:rPr lang="en-US"/>
              <a:t>. </a:t>
            </a:r>
            <a:r>
              <a:rPr lang="en-US" err="1"/>
              <a:t>Yn</a:t>
            </a:r>
            <a:r>
              <a:rPr lang="en-US"/>
              <a:t> </a:t>
            </a:r>
            <a:r>
              <a:rPr lang="en-US" err="1"/>
              <a:t>ei</a:t>
            </a:r>
            <a:r>
              <a:rPr lang="en-US"/>
              <a:t> ‘Ted Talk’ (2012) (</a:t>
            </a:r>
            <a:r>
              <a:rPr lang="en-US" dirty="0">
                <a:hlinkClick r:id="rId3"/>
              </a:rPr>
              <a:t>https://www.youtube.com/watch?v=A8yQPoTcZ78</a:t>
            </a:r>
            <a:r>
              <a:rPr lang="en-US"/>
              <a:t>), </a:t>
            </a:r>
            <a:r>
              <a:rPr lang="en-US" err="1"/>
              <a:t>cwestiyna</a:t>
            </a:r>
            <a:r>
              <a:rPr lang="en-US"/>
              <a:t> </a:t>
            </a:r>
            <a:r>
              <a:rPr lang="en-US" err="1"/>
              <a:t>ef</a:t>
            </a:r>
            <a:r>
              <a:rPr lang="en-US"/>
              <a:t> a </a:t>
            </a:r>
            <a:r>
              <a:rPr lang="en-US" err="1"/>
              <a:t>oes</a:t>
            </a:r>
            <a:r>
              <a:rPr lang="en-US"/>
              <a:t> </a:t>
            </a:r>
            <a:r>
              <a:rPr lang="en-US" err="1"/>
              <a:t>modd</a:t>
            </a:r>
            <a:r>
              <a:rPr lang="en-US"/>
              <a:t> </a:t>
            </a:r>
            <a:r>
              <a:rPr lang="en-US" err="1"/>
              <a:t>defnyddio</a:t>
            </a:r>
            <a:r>
              <a:rPr lang="en-US"/>
              <a:t> un term </a:t>
            </a:r>
            <a:r>
              <a:rPr lang="en-US" err="1"/>
              <a:t>mewn</a:t>
            </a:r>
            <a:r>
              <a:rPr lang="en-US"/>
              <a:t> </a:t>
            </a:r>
            <a:r>
              <a:rPr lang="en-US" err="1"/>
              <a:t>ffordd</a:t>
            </a:r>
            <a:r>
              <a:rPr lang="en-US"/>
              <a:t> </a:t>
            </a:r>
            <a:r>
              <a:rPr lang="en-US" err="1"/>
              <a:t>ystyrlon</a:t>
            </a:r>
            <a:r>
              <a:rPr lang="en-US"/>
              <a:t> </a:t>
            </a:r>
            <a:r>
              <a:rPr lang="en-US" err="1"/>
              <a:t>i</a:t>
            </a:r>
            <a:r>
              <a:rPr lang="en-US"/>
              <a:t> </a:t>
            </a:r>
            <a:r>
              <a:rPr lang="en-US" err="1"/>
              <a:t>ddisgrifio</a:t>
            </a:r>
            <a:r>
              <a:rPr lang="en-US"/>
              <a:t> </a:t>
            </a:r>
            <a:r>
              <a:rPr lang="en-US" err="1"/>
              <a:t>popeth</a:t>
            </a:r>
            <a:r>
              <a:rPr lang="en-US"/>
              <a:t> -  o </a:t>
            </a:r>
            <a:r>
              <a:rPr lang="en-US" err="1"/>
              <a:t>ddeall</a:t>
            </a:r>
            <a:r>
              <a:rPr lang="en-US"/>
              <a:t> </a:t>
            </a:r>
            <a:r>
              <a:rPr lang="en-US" i="1"/>
              <a:t>memes </a:t>
            </a:r>
            <a:r>
              <a:rPr lang="en-US" err="1"/>
              <a:t>i</a:t>
            </a:r>
            <a:r>
              <a:rPr lang="en-US"/>
              <a:t> </a:t>
            </a:r>
            <a:r>
              <a:rPr lang="en-US" err="1"/>
              <a:t>weithio</a:t>
            </a:r>
            <a:r>
              <a:rPr lang="en-US"/>
              <a:t> </a:t>
            </a:r>
            <a:r>
              <a:rPr lang="en-US" err="1"/>
              <a:t>pell-reolwr</a:t>
            </a:r>
            <a:r>
              <a:rPr lang="en-US"/>
              <a:t> teledu Sky? </a:t>
            </a:r>
            <a:r>
              <a:rPr lang="en-US" err="1"/>
              <a:t>Os</a:t>
            </a:r>
            <a:r>
              <a:rPr lang="en-US"/>
              <a:t> </a:t>
            </a:r>
            <a:r>
              <a:rPr lang="en-US" err="1"/>
              <a:t>yw</a:t>
            </a:r>
            <a:r>
              <a:rPr lang="en-US"/>
              <a:t> </a:t>
            </a:r>
            <a:r>
              <a:rPr lang="en-US" err="1"/>
              <a:t>pob</a:t>
            </a:r>
            <a:r>
              <a:rPr lang="en-US"/>
              <a:t> un </a:t>
            </a:r>
            <a:r>
              <a:rPr lang="en-US" err="1"/>
              <a:t>o’r</a:t>
            </a:r>
            <a:r>
              <a:rPr lang="en-US"/>
              <a:t> </a:t>
            </a:r>
            <a:r>
              <a:rPr lang="en-US" err="1"/>
              <a:t>pethau</a:t>
            </a:r>
            <a:r>
              <a:rPr lang="en-US"/>
              <a:t> </a:t>
            </a:r>
            <a:r>
              <a:rPr lang="en-US" err="1"/>
              <a:t>hyn</a:t>
            </a:r>
            <a:r>
              <a:rPr lang="en-US"/>
              <a:t> </a:t>
            </a:r>
            <a:r>
              <a:rPr lang="en-US" err="1"/>
              <a:t>yn</a:t>
            </a:r>
            <a:r>
              <a:rPr lang="en-US"/>
              <a:t> </a:t>
            </a:r>
            <a:r>
              <a:rPr lang="en-US" err="1"/>
              <a:t>medru</a:t>
            </a:r>
            <a:r>
              <a:rPr lang="en-US"/>
              <a:t> </a:t>
            </a:r>
            <a:r>
              <a:rPr lang="en-US" err="1"/>
              <a:t>dod</a:t>
            </a:r>
            <a:r>
              <a:rPr lang="en-US"/>
              <a:t> o dan </a:t>
            </a:r>
            <a:r>
              <a:rPr lang="en-US" err="1"/>
              <a:t>ymbarél</a:t>
            </a:r>
            <a:r>
              <a:rPr lang="en-US"/>
              <a:t> </a:t>
            </a:r>
            <a:r>
              <a:rPr lang="en-US" err="1"/>
              <a:t>Llythrennedd</a:t>
            </a:r>
            <a:r>
              <a:rPr lang="en-US"/>
              <a:t> </a:t>
            </a:r>
            <a:r>
              <a:rPr lang="en-US" err="1"/>
              <a:t>Digidol</a:t>
            </a:r>
            <a:r>
              <a:rPr lang="en-US"/>
              <a:t>, </a:t>
            </a:r>
            <a:r>
              <a:rPr lang="en-US" err="1"/>
              <a:t>mae</a:t>
            </a:r>
            <a:r>
              <a:rPr lang="en-US"/>
              <a:t> </a:t>
            </a:r>
            <a:r>
              <a:rPr lang="en-US" err="1"/>
              <a:t>angen</a:t>
            </a:r>
            <a:r>
              <a:rPr lang="en-US"/>
              <a:t> </a:t>
            </a:r>
            <a:r>
              <a:rPr lang="en-US" err="1"/>
              <a:t>i</a:t>
            </a:r>
            <a:r>
              <a:rPr lang="en-US"/>
              <a:t> </a:t>
            </a:r>
            <a:r>
              <a:rPr lang="en-US" err="1"/>
              <a:t>ysgolion</a:t>
            </a:r>
            <a:r>
              <a:rPr lang="en-US"/>
              <a:t> </a:t>
            </a:r>
            <a:r>
              <a:rPr lang="en-US" err="1"/>
              <a:t>adnabod</a:t>
            </a:r>
            <a:r>
              <a:rPr lang="en-US"/>
              <a:t> </a:t>
            </a:r>
            <a:r>
              <a:rPr lang="en-US" err="1"/>
              <a:t>yr</a:t>
            </a:r>
            <a:r>
              <a:rPr lang="en-US"/>
              <a:t> </a:t>
            </a:r>
            <a:r>
              <a:rPr lang="en-US" err="1"/>
              <a:t>agweddau</a:t>
            </a:r>
            <a:r>
              <a:rPr lang="en-US"/>
              <a:t> </a:t>
            </a:r>
            <a:r>
              <a:rPr lang="en-US" err="1"/>
              <a:t>pwysicaf</a:t>
            </a:r>
            <a:r>
              <a:rPr lang="en-US"/>
              <a:t> a </a:t>
            </a:r>
            <a:r>
              <a:rPr lang="en-US" err="1"/>
              <a:t>ffocysu</a:t>
            </a:r>
            <a:r>
              <a:rPr lang="en-US"/>
              <a:t> </a:t>
            </a:r>
            <a:r>
              <a:rPr lang="en-US" err="1"/>
              <a:t>arnynt</a:t>
            </a:r>
            <a:r>
              <a:rPr lang="en-US"/>
              <a:t>.</a:t>
            </a:r>
          </a:p>
          <a:p>
            <a:pPr marL="0" lvl="0" indent="0">
              <a:spcBef>
                <a:spcPts val="0"/>
              </a:spcBef>
              <a:spcAft>
                <a:spcPts val="0"/>
              </a:spcAft>
              <a:buNone/>
            </a:pP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Google Shape;504;g2742975cb4_1_177: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05" name="Google Shape;505;g2742975cb4_1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err="1"/>
              <a:t>Yng</a:t>
            </a:r>
            <a:r>
              <a:rPr lang="en-US"/>
              <a:t> </a:t>
            </a:r>
            <a:r>
              <a:rPr lang="en-US" err="1"/>
              <a:t>Nghymru</a:t>
            </a:r>
            <a:r>
              <a:rPr lang="en-US"/>
              <a:t>, </a:t>
            </a:r>
            <a:r>
              <a:rPr lang="en-US" err="1"/>
              <a:t>rhan</a:t>
            </a:r>
            <a:r>
              <a:rPr lang="en-US"/>
              <a:t> </a:t>
            </a:r>
            <a:r>
              <a:rPr lang="en-US" err="1"/>
              <a:t>gyntaf</a:t>
            </a:r>
            <a:r>
              <a:rPr lang="en-US"/>
              <a:t> y </a:t>
            </a:r>
            <a:r>
              <a:rPr lang="en-US" err="1"/>
              <a:t>cwricwlwm</a:t>
            </a:r>
            <a:r>
              <a:rPr lang="en-US"/>
              <a:t> </a:t>
            </a:r>
            <a:r>
              <a:rPr lang="en-US" err="1"/>
              <a:t>newydd</a:t>
            </a:r>
            <a:r>
              <a:rPr lang="en-US"/>
              <a:t> </a:t>
            </a:r>
            <a:r>
              <a:rPr lang="en-US" err="1"/>
              <a:t>yw’r</a:t>
            </a:r>
            <a:r>
              <a:rPr lang="en-US"/>
              <a:t> </a:t>
            </a:r>
            <a:r>
              <a:rPr lang="en-US" err="1"/>
              <a:t>Fframwaith</a:t>
            </a:r>
            <a:r>
              <a:rPr lang="en-US"/>
              <a:t> </a:t>
            </a:r>
            <a:r>
              <a:rPr lang="en-US" err="1"/>
              <a:t>Cymhwysedd</a:t>
            </a:r>
            <a:r>
              <a:rPr lang="en-US"/>
              <a:t> </a:t>
            </a:r>
            <a:r>
              <a:rPr lang="en-US" err="1"/>
              <a:t>Digidol</a:t>
            </a:r>
            <a:r>
              <a:rPr lang="en-US"/>
              <a:t> (</a:t>
            </a:r>
            <a:r>
              <a:rPr lang="en-US" err="1"/>
              <a:t>FfCD</a:t>
            </a:r>
            <a:r>
              <a:rPr lang="en-US"/>
              <a:t>) (2016). </a:t>
            </a:r>
            <a:r>
              <a:rPr lang="en-US" err="1"/>
              <a:t>Dewiswyd</a:t>
            </a:r>
            <a:r>
              <a:rPr lang="en-US"/>
              <a:t> y term ‘</a:t>
            </a:r>
            <a:r>
              <a:rPr lang="en-US" err="1"/>
              <a:t>Cymhwysedd</a:t>
            </a:r>
            <a:r>
              <a:rPr lang="en-US"/>
              <a:t> </a:t>
            </a:r>
            <a:r>
              <a:rPr lang="en-US" err="1"/>
              <a:t>Digidol</a:t>
            </a:r>
            <a:r>
              <a:rPr lang="en-US"/>
              <a:t>’ </a:t>
            </a:r>
            <a:r>
              <a:rPr lang="en-US" err="1"/>
              <a:t>yn</a:t>
            </a:r>
            <a:r>
              <a:rPr lang="en-US"/>
              <a:t> </a:t>
            </a:r>
            <a:r>
              <a:rPr lang="en-US" err="1"/>
              <a:t>fwriadol</a:t>
            </a:r>
            <a:r>
              <a:rPr lang="en-US"/>
              <a:t> </a:t>
            </a:r>
            <a:r>
              <a:rPr lang="en-US" err="1"/>
              <a:t>er</a:t>
            </a:r>
            <a:r>
              <a:rPr lang="en-US"/>
              <a:t> </a:t>
            </a:r>
            <a:r>
              <a:rPr lang="en-US" err="1"/>
              <a:t>mwyn</a:t>
            </a:r>
            <a:r>
              <a:rPr lang="en-US"/>
              <a:t> </a:t>
            </a:r>
            <a:r>
              <a:rPr lang="en-US" err="1"/>
              <a:t>goresgyn</a:t>
            </a:r>
            <a:r>
              <a:rPr lang="en-US"/>
              <a:t> </a:t>
            </a:r>
            <a:r>
              <a:rPr lang="en-US" err="1"/>
              <a:t>rhai</a:t>
            </a:r>
            <a:r>
              <a:rPr lang="en-US"/>
              <a:t> o </a:t>
            </a:r>
            <a:r>
              <a:rPr lang="en-US" err="1"/>
              <a:t>heriau’r</a:t>
            </a:r>
            <a:r>
              <a:rPr lang="en-US"/>
              <a:t> term ‘</a:t>
            </a:r>
            <a:r>
              <a:rPr lang="en-US" err="1"/>
              <a:t>Llythrennedd</a:t>
            </a:r>
            <a:r>
              <a:rPr lang="en-US"/>
              <a:t> </a:t>
            </a:r>
            <a:r>
              <a:rPr lang="en-US" err="1"/>
              <a:t>Digidol</a:t>
            </a:r>
            <a:r>
              <a:rPr lang="en-US"/>
              <a:t>’. </a:t>
            </a:r>
            <a:r>
              <a:rPr lang="en-US" err="1"/>
              <a:t>Fel</a:t>
            </a:r>
            <a:r>
              <a:rPr lang="en-US"/>
              <a:t> y </a:t>
            </a:r>
            <a:r>
              <a:rPr lang="en-US" err="1"/>
              <a:t>Fframwaith</a:t>
            </a:r>
            <a:r>
              <a:rPr lang="en-US"/>
              <a:t> </a:t>
            </a:r>
            <a:r>
              <a:rPr lang="en-US" err="1"/>
              <a:t>Llythrennedd</a:t>
            </a:r>
            <a:r>
              <a:rPr lang="en-US"/>
              <a:t> a </a:t>
            </a:r>
            <a:r>
              <a:rPr lang="en-US" err="1"/>
              <a:t>Rhifedd</a:t>
            </a:r>
            <a:r>
              <a:rPr lang="en-US"/>
              <a:t> (</a:t>
            </a:r>
            <a:r>
              <a:rPr lang="en-US" err="1"/>
              <a:t>FfLlRh</a:t>
            </a:r>
            <a:r>
              <a:rPr lang="en-US"/>
              <a:t>) (2014), </a:t>
            </a:r>
            <a:r>
              <a:rPr lang="en-US" err="1"/>
              <a:t>cyfrifoldeb</a:t>
            </a:r>
            <a:r>
              <a:rPr lang="en-US"/>
              <a:t> </a:t>
            </a:r>
            <a:r>
              <a:rPr lang="en-US" err="1"/>
              <a:t>traws-gwricwlaidd</a:t>
            </a:r>
            <a:r>
              <a:rPr lang="en-US"/>
              <a:t> </a:t>
            </a:r>
            <a:r>
              <a:rPr lang="en-US" err="1"/>
              <a:t>i</a:t>
            </a:r>
            <a:r>
              <a:rPr lang="en-US"/>
              <a:t> bob </a:t>
            </a:r>
            <a:r>
              <a:rPr lang="en-US" err="1"/>
              <a:t>athro</a:t>
            </a:r>
            <a:r>
              <a:rPr lang="en-US"/>
              <a:t>/</a:t>
            </a:r>
            <a:r>
              <a:rPr lang="en-US" err="1"/>
              <a:t>athrawes</a:t>
            </a:r>
            <a:r>
              <a:rPr lang="en-US"/>
              <a:t> </a:t>
            </a:r>
            <a:r>
              <a:rPr lang="en-US" err="1"/>
              <a:t>ydy’r</a:t>
            </a:r>
            <a:r>
              <a:rPr lang="en-US"/>
              <a:t> </a:t>
            </a:r>
            <a:r>
              <a:rPr lang="en-US" err="1"/>
              <a:t>FfCD</a:t>
            </a:r>
            <a:r>
              <a:rPr lang="en-US"/>
              <a:t>, ac </a:t>
            </a:r>
            <a:r>
              <a:rPr lang="en-US" err="1"/>
              <a:t>mae’n</a:t>
            </a:r>
            <a:r>
              <a:rPr lang="en-US"/>
              <a:t> </a:t>
            </a:r>
            <a:r>
              <a:rPr lang="en-US" err="1"/>
              <a:t>cynnig</a:t>
            </a:r>
            <a:r>
              <a:rPr lang="en-US"/>
              <a:t> </a:t>
            </a:r>
            <a:r>
              <a:rPr lang="en-US" err="1"/>
              <a:t>datganiadau</a:t>
            </a:r>
            <a:r>
              <a:rPr lang="en-US"/>
              <a:t> </a:t>
            </a:r>
            <a:r>
              <a:rPr lang="en-US" err="1"/>
              <a:t>o’r</a:t>
            </a:r>
            <a:r>
              <a:rPr lang="en-US"/>
              <a:t> </a:t>
            </a:r>
            <a:r>
              <a:rPr lang="en-US" err="1"/>
              <a:t>hyn</a:t>
            </a:r>
            <a:r>
              <a:rPr lang="en-US"/>
              <a:t> y </a:t>
            </a:r>
            <a:r>
              <a:rPr lang="en-US" err="1"/>
              <a:t>dylai</a:t>
            </a:r>
            <a:r>
              <a:rPr lang="en-US"/>
              <a:t> </a:t>
            </a:r>
            <a:r>
              <a:rPr lang="en-US" err="1"/>
              <a:t>dysgwyr</a:t>
            </a:r>
            <a:r>
              <a:rPr lang="en-US"/>
              <a:t> </a:t>
            </a:r>
            <a:r>
              <a:rPr lang="en-US" err="1"/>
              <a:t>medru</a:t>
            </a:r>
            <a:r>
              <a:rPr lang="en-US"/>
              <a:t> </a:t>
            </a:r>
            <a:r>
              <a:rPr lang="en-US" err="1"/>
              <a:t>ei</a:t>
            </a:r>
            <a:r>
              <a:rPr lang="en-US"/>
              <a:t> </a:t>
            </a:r>
            <a:r>
              <a:rPr lang="en-US" err="1"/>
              <a:t>wneud</a:t>
            </a:r>
            <a:r>
              <a:rPr lang="en-US"/>
              <a:t> </a:t>
            </a:r>
            <a:r>
              <a:rPr lang="en-US" err="1"/>
              <a:t>yng</a:t>
            </a:r>
            <a:r>
              <a:rPr lang="en-US"/>
              <a:t> </a:t>
            </a:r>
            <a:r>
              <a:rPr lang="en-US" err="1"/>
              <a:t>nghyd-destun</a:t>
            </a:r>
            <a:r>
              <a:rPr lang="en-US"/>
              <a:t> </a:t>
            </a:r>
            <a:r>
              <a:rPr lang="en-US" err="1"/>
              <a:t>eu</a:t>
            </a:r>
            <a:r>
              <a:rPr lang="en-US"/>
              <a:t> </a:t>
            </a:r>
            <a:r>
              <a:rPr lang="en-US" err="1"/>
              <a:t>blwyddyn</a:t>
            </a:r>
            <a:r>
              <a:rPr lang="en-US"/>
              <a:t> </a:t>
            </a:r>
            <a:r>
              <a:rPr lang="en-US" err="1"/>
              <a:t>academaidd</a:t>
            </a:r>
            <a:r>
              <a:rPr lang="en-US"/>
              <a:t>.</a:t>
            </a:r>
          </a:p>
          <a:p>
            <a:pPr marL="0" lvl="0" indent="0">
              <a:spcBef>
                <a:spcPts val="0"/>
              </a:spcBef>
              <a:spcAft>
                <a:spcPts val="0"/>
              </a:spcAft>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6"/>
        <p:cNvGrpSpPr/>
        <p:nvPr/>
      </p:nvGrpSpPr>
      <p:grpSpPr>
        <a:xfrm>
          <a:off x="0" y="0"/>
          <a:ext cx="0" cy="0"/>
          <a:chOff x="0" y="0"/>
          <a:chExt cx="0" cy="0"/>
        </a:xfrm>
      </p:grpSpPr>
      <p:sp>
        <p:nvSpPr>
          <p:cNvPr id="517" name="Google Shape;517;g2935639c5c_0_13: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18" name="Google Shape;518;g2935639c5c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err="1"/>
              <a:t>Caiff</a:t>
            </a:r>
            <a:r>
              <a:rPr lang="en-US"/>
              <a:t> </a:t>
            </a:r>
            <a:r>
              <a:rPr lang="en-US" err="1"/>
              <a:t>sgiliau’r</a:t>
            </a:r>
            <a:r>
              <a:rPr lang="en-US"/>
              <a:t> </a:t>
            </a:r>
            <a:r>
              <a:rPr lang="en-US" err="1"/>
              <a:t>FfCD</a:t>
            </a:r>
            <a:r>
              <a:rPr lang="en-US"/>
              <a:t> </a:t>
            </a:r>
            <a:r>
              <a:rPr lang="en-US" err="1"/>
              <a:t>eu</a:t>
            </a:r>
            <a:r>
              <a:rPr lang="en-US"/>
              <a:t> </a:t>
            </a:r>
            <a:r>
              <a:rPr lang="en-US" err="1"/>
              <a:t>trefnu</a:t>
            </a:r>
            <a:r>
              <a:rPr lang="en-US"/>
              <a:t> </a:t>
            </a:r>
            <a:r>
              <a:rPr lang="en-US" err="1"/>
              <a:t>yn</a:t>
            </a:r>
            <a:r>
              <a:rPr lang="en-US"/>
              <a:t> </a:t>
            </a:r>
            <a:r>
              <a:rPr lang="en-US" err="1"/>
              <a:t>ôl</a:t>
            </a:r>
            <a:r>
              <a:rPr lang="en-US"/>
              <a:t> 4 </a:t>
            </a:r>
            <a:r>
              <a:rPr lang="en-US" err="1"/>
              <a:t>llinyn</a:t>
            </a:r>
            <a:r>
              <a:rPr lang="en-US"/>
              <a:t>. </a:t>
            </a:r>
            <a:r>
              <a:rPr lang="en-US" err="1"/>
              <a:t>Yn</a:t>
            </a:r>
            <a:r>
              <a:rPr lang="en-US"/>
              <a:t> union </a:t>
            </a:r>
            <a:r>
              <a:rPr lang="en-US" err="1"/>
              <a:t>fel</a:t>
            </a:r>
            <a:r>
              <a:rPr lang="en-US"/>
              <a:t> y </a:t>
            </a:r>
            <a:r>
              <a:rPr lang="en-US" err="1"/>
              <a:t>FfLlRh</a:t>
            </a:r>
            <a:r>
              <a:rPr lang="en-US"/>
              <a:t>, </a:t>
            </a:r>
            <a:r>
              <a:rPr lang="en-US" err="1"/>
              <a:t>mae</a:t>
            </a:r>
            <a:r>
              <a:rPr lang="en-US"/>
              <a:t> </a:t>
            </a:r>
            <a:r>
              <a:rPr lang="en-US" err="1"/>
              <a:t>angen</a:t>
            </a:r>
            <a:r>
              <a:rPr lang="en-US"/>
              <a:t> </a:t>
            </a:r>
            <a:r>
              <a:rPr lang="en-US" err="1"/>
              <a:t>i</a:t>
            </a:r>
            <a:r>
              <a:rPr lang="en-US"/>
              <a:t> </a:t>
            </a:r>
            <a:r>
              <a:rPr lang="en-US" err="1"/>
              <a:t>ysgolion</a:t>
            </a:r>
            <a:r>
              <a:rPr lang="en-US"/>
              <a:t> </a:t>
            </a:r>
            <a:r>
              <a:rPr lang="en-US" err="1"/>
              <a:t>ystyried</a:t>
            </a:r>
            <a:r>
              <a:rPr lang="en-US"/>
              <a:t> </a:t>
            </a:r>
            <a:r>
              <a:rPr lang="en-US" err="1"/>
              <a:t>i</a:t>
            </a:r>
            <a:r>
              <a:rPr lang="en-US"/>
              <a:t> le </a:t>
            </a:r>
            <a:r>
              <a:rPr lang="en-US" err="1"/>
              <a:t>mae’r</a:t>
            </a:r>
            <a:r>
              <a:rPr lang="en-US"/>
              <a:t> </a:t>
            </a:r>
            <a:r>
              <a:rPr lang="en-US" err="1"/>
              <a:t>elfennau</a:t>
            </a:r>
            <a:r>
              <a:rPr lang="en-US"/>
              <a:t> </a:t>
            </a:r>
            <a:r>
              <a:rPr lang="en-US" err="1"/>
              <a:t>amrywiol</a:t>
            </a:r>
            <a:r>
              <a:rPr lang="en-US"/>
              <a:t> </a:t>
            </a:r>
            <a:r>
              <a:rPr lang="en-US" err="1"/>
              <a:t>yn</a:t>
            </a:r>
            <a:r>
              <a:rPr lang="en-US"/>
              <a:t> </a:t>
            </a:r>
            <a:r>
              <a:rPr lang="en-US" err="1"/>
              <a:t>cyfrannu</a:t>
            </a:r>
            <a:r>
              <a:rPr lang="en-US"/>
              <a:t> ac </a:t>
            </a:r>
            <a:r>
              <a:rPr lang="en-US" err="1"/>
              <a:t>yn</a:t>
            </a:r>
            <a:r>
              <a:rPr lang="en-US"/>
              <a:t> </a:t>
            </a:r>
            <a:r>
              <a:rPr lang="en-US" err="1"/>
              <a:t>ffitio</a:t>
            </a:r>
            <a:r>
              <a:rPr lang="en-US"/>
              <a:t> </a:t>
            </a:r>
            <a:r>
              <a:rPr lang="en-US" err="1"/>
              <a:t>orau</a:t>
            </a:r>
            <a:r>
              <a:rPr lang="en-US"/>
              <a:t> </a:t>
            </a:r>
            <a:r>
              <a:rPr lang="en-US" err="1"/>
              <a:t>i’r</a:t>
            </a:r>
            <a:r>
              <a:rPr lang="en-US"/>
              <a:t> </a:t>
            </a:r>
            <a:r>
              <a:rPr lang="en-US" err="1"/>
              <a:t>dysgu</a:t>
            </a:r>
            <a:r>
              <a:rPr lang="en-US"/>
              <a:t> </a:t>
            </a:r>
            <a:r>
              <a:rPr lang="en-US" err="1"/>
              <a:t>sy’n</a:t>
            </a:r>
            <a:r>
              <a:rPr lang="en-US"/>
              <a:t> </a:t>
            </a:r>
            <a:r>
              <a:rPr lang="en-US" err="1"/>
              <a:t>digwydd</a:t>
            </a:r>
            <a:r>
              <a:rPr lang="en-US"/>
              <a:t> o </a:t>
            </a:r>
            <a:r>
              <a:rPr lang="en-US" err="1"/>
              <a:t>fewn</a:t>
            </a:r>
            <a:r>
              <a:rPr lang="en-US"/>
              <a:t> </a:t>
            </a:r>
            <a:r>
              <a:rPr lang="en-US" err="1"/>
              <a:t>meysydd</a:t>
            </a:r>
            <a:r>
              <a:rPr lang="en-US"/>
              <a:t> </a:t>
            </a:r>
            <a:r>
              <a:rPr lang="en-US" err="1"/>
              <a:t>pynciau</a:t>
            </a:r>
            <a:r>
              <a:rPr lang="en-US"/>
              <a:t> </a:t>
            </a:r>
            <a:r>
              <a:rPr lang="en-US" err="1"/>
              <a:t>penodol</a:t>
            </a:r>
            <a:r>
              <a:rPr lang="en-US"/>
              <a:t>. </a:t>
            </a:r>
            <a:r>
              <a:rPr lang="en-US" err="1"/>
              <a:t>Mae’n</a:t>
            </a:r>
            <a:r>
              <a:rPr lang="en-US"/>
              <a:t> </a:t>
            </a:r>
            <a:r>
              <a:rPr lang="en-US" err="1"/>
              <a:t>debygol</a:t>
            </a:r>
            <a:r>
              <a:rPr lang="en-US"/>
              <a:t> y </a:t>
            </a:r>
            <a:r>
              <a:rPr lang="en-US" err="1"/>
              <a:t>bydd</a:t>
            </a:r>
            <a:r>
              <a:rPr lang="en-US"/>
              <a:t> </a:t>
            </a:r>
            <a:r>
              <a:rPr lang="en-US" err="1"/>
              <a:t>agweddau</a:t>
            </a:r>
            <a:r>
              <a:rPr lang="en-US"/>
              <a:t> o bob un </a:t>
            </a:r>
            <a:r>
              <a:rPr lang="en-US" err="1"/>
              <a:t>o’r</a:t>
            </a:r>
            <a:r>
              <a:rPr lang="en-US"/>
              <a:t> 4 </a:t>
            </a:r>
            <a:r>
              <a:rPr lang="en-US" err="1"/>
              <a:t>llinyn</a:t>
            </a:r>
            <a:r>
              <a:rPr lang="en-US"/>
              <a:t> </a:t>
            </a:r>
            <a:r>
              <a:rPr lang="en-US" err="1"/>
              <a:t>yn</a:t>
            </a:r>
            <a:r>
              <a:rPr lang="en-US"/>
              <a:t> </a:t>
            </a:r>
            <a:r>
              <a:rPr lang="en-US" err="1"/>
              <a:t>codi</a:t>
            </a:r>
            <a:r>
              <a:rPr lang="en-US"/>
              <a:t> </a:t>
            </a:r>
            <a:r>
              <a:rPr lang="en-US" err="1"/>
              <a:t>ar</a:t>
            </a:r>
            <a:r>
              <a:rPr lang="en-US"/>
              <a:t> </a:t>
            </a:r>
            <a:r>
              <a:rPr lang="en-US" err="1"/>
              <a:t>ryw</a:t>
            </a:r>
            <a:r>
              <a:rPr lang="en-US"/>
              <a:t> </a:t>
            </a:r>
            <a:r>
              <a:rPr lang="en-US" err="1"/>
              <a:t>bwynt</a:t>
            </a:r>
            <a:r>
              <a:rPr lang="en-US"/>
              <a:t> </a:t>
            </a:r>
            <a:r>
              <a:rPr lang="en-US" err="1"/>
              <a:t>yn</a:t>
            </a:r>
            <a:r>
              <a:rPr lang="en-US"/>
              <a:t> </a:t>
            </a:r>
            <a:r>
              <a:rPr lang="en-US" err="1"/>
              <a:t>ystod</a:t>
            </a:r>
            <a:r>
              <a:rPr lang="en-US"/>
              <a:t> y </a:t>
            </a:r>
            <a:r>
              <a:rPr lang="en-US" err="1"/>
              <a:t>flwyddyn</a:t>
            </a:r>
            <a:r>
              <a:rPr lang="en-US"/>
              <a:t>, </a:t>
            </a:r>
            <a:r>
              <a:rPr lang="en-US" err="1"/>
              <a:t>ond</a:t>
            </a:r>
            <a:r>
              <a:rPr lang="en-US"/>
              <a:t> does dim </a:t>
            </a:r>
            <a:r>
              <a:rPr lang="en-US" err="1"/>
              <a:t>disgwyl</a:t>
            </a:r>
            <a:r>
              <a:rPr lang="en-US"/>
              <a:t> y </a:t>
            </a:r>
            <a:r>
              <a:rPr lang="en-US" err="1"/>
              <a:t>bydd</a:t>
            </a:r>
            <a:r>
              <a:rPr lang="en-US"/>
              <a:t> </a:t>
            </a:r>
            <a:r>
              <a:rPr lang="en-US" err="1"/>
              <a:t>pob</a:t>
            </a:r>
            <a:r>
              <a:rPr lang="en-US"/>
              <a:t> </a:t>
            </a:r>
            <a:r>
              <a:rPr lang="en-US" err="1"/>
              <a:t>athro</a:t>
            </a:r>
            <a:r>
              <a:rPr lang="en-US"/>
              <a:t>/</a:t>
            </a:r>
            <a:r>
              <a:rPr lang="en-US" err="1"/>
              <a:t>athrawes</a:t>
            </a:r>
            <a:r>
              <a:rPr lang="en-US"/>
              <a:t> </a:t>
            </a:r>
            <a:r>
              <a:rPr lang="en-US" err="1"/>
              <a:t>yn</a:t>
            </a:r>
            <a:r>
              <a:rPr lang="en-US"/>
              <a:t> </a:t>
            </a:r>
            <a:r>
              <a:rPr lang="en-US" err="1"/>
              <a:t>dysgu</a:t>
            </a:r>
            <a:r>
              <a:rPr lang="en-US"/>
              <a:t> </a:t>
            </a:r>
            <a:r>
              <a:rPr lang="en-US" err="1"/>
              <a:t>pob</a:t>
            </a:r>
            <a:r>
              <a:rPr lang="en-US"/>
              <a:t> un </a:t>
            </a:r>
            <a:r>
              <a:rPr lang="en-US" err="1"/>
              <a:t>agwedd</a:t>
            </a:r>
            <a:r>
              <a:rPr lang="en-US"/>
              <a:t>. Mae </a:t>
            </a:r>
            <a:r>
              <a:rPr lang="en-US" err="1"/>
              <a:t>gan</a:t>
            </a:r>
            <a:r>
              <a:rPr lang="en-US"/>
              <a:t> y </a:t>
            </a:r>
            <a:r>
              <a:rPr lang="en-US" err="1"/>
              <a:t>rhanfwyaf</a:t>
            </a:r>
            <a:r>
              <a:rPr lang="en-US"/>
              <a:t> o </a:t>
            </a:r>
            <a:r>
              <a:rPr lang="en-US" err="1"/>
              <a:t>ysgolion</a:t>
            </a:r>
            <a:r>
              <a:rPr lang="en-US"/>
              <a:t> </a:t>
            </a:r>
            <a:r>
              <a:rPr lang="en-US" err="1"/>
              <a:t>wersi</a:t>
            </a:r>
            <a:r>
              <a:rPr lang="en-US"/>
              <a:t> </a:t>
            </a:r>
            <a:r>
              <a:rPr lang="en-US" err="1"/>
              <a:t>TGCh</a:t>
            </a:r>
            <a:r>
              <a:rPr lang="en-US"/>
              <a:t> </a:t>
            </a:r>
            <a:r>
              <a:rPr lang="en-US" err="1"/>
              <a:t>wedi’u</a:t>
            </a:r>
            <a:r>
              <a:rPr lang="en-US"/>
              <a:t> </a:t>
            </a:r>
            <a:r>
              <a:rPr lang="en-US" err="1"/>
              <a:t>hamserlenni</a:t>
            </a:r>
            <a:r>
              <a:rPr lang="en-US"/>
              <a:t>, </a:t>
            </a:r>
            <a:r>
              <a:rPr lang="en-US" err="1"/>
              <a:t>ond</a:t>
            </a:r>
            <a:r>
              <a:rPr lang="en-US"/>
              <a:t> </a:t>
            </a:r>
            <a:r>
              <a:rPr lang="en-US" err="1"/>
              <a:t>mae</a:t>
            </a:r>
            <a:r>
              <a:rPr lang="en-US"/>
              <a:t> </a:t>
            </a:r>
            <a:r>
              <a:rPr lang="en-US" err="1"/>
              <a:t>ffocws</a:t>
            </a:r>
            <a:r>
              <a:rPr lang="en-US"/>
              <a:t> y </a:t>
            </a:r>
            <a:r>
              <a:rPr lang="en-US" err="1"/>
              <a:t>gwersi</a:t>
            </a:r>
            <a:r>
              <a:rPr lang="en-US"/>
              <a:t> </a:t>
            </a:r>
            <a:r>
              <a:rPr lang="en-US" err="1"/>
              <a:t>hyn</a:t>
            </a:r>
            <a:r>
              <a:rPr lang="en-US"/>
              <a:t> </a:t>
            </a:r>
            <a:r>
              <a:rPr lang="en-US" err="1"/>
              <a:t>wedi</a:t>
            </a:r>
            <a:r>
              <a:rPr lang="en-US"/>
              <a:t> </a:t>
            </a:r>
            <a:r>
              <a:rPr lang="en-US" err="1"/>
              <a:t>symud</a:t>
            </a:r>
            <a:r>
              <a:rPr lang="en-US"/>
              <a:t> </a:t>
            </a:r>
            <a:r>
              <a:rPr lang="en-US" err="1"/>
              <a:t>yn</a:t>
            </a:r>
            <a:r>
              <a:rPr lang="en-US"/>
              <a:t> </a:t>
            </a:r>
            <a:r>
              <a:rPr lang="en-US" err="1"/>
              <a:t>ddiweddarach</a:t>
            </a:r>
            <a:r>
              <a:rPr lang="en-US"/>
              <a:t> at </a:t>
            </a:r>
            <a:r>
              <a:rPr lang="en-US" err="1"/>
              <a:t>gyfrifiaduro</a:t>
            </a:r>
            <a:r>
              <a:rPr lang="en-US"/>
              <a:t>; ac </a:t>
            </a:r>
            <a:r>
              <a:rPr lang="en-US" err="1"/>
              <a:t>mae</a:t>
            </a:r>
            <a:r>
              <a:rPr lang="en-US"/>
              <a:t> </a:t>
            </a:r>
            <a:r>
              <a:rPr lang="en-US" err="1"/>
              <a:t>peth</a:t>
            </a:r>
            <a:r>
              <a:rPr lang="en-US"/>
              <a:t> </a:t>
            </a:r>
            <a:r>
              <a:rPr lang="en-US" err="1"/>
              <a:t>o’r</a:t>
            </a:r>
            <a:r>
              <a:rPr lang="en-US"/>
              <a:t> </a:t>
            </a:r>
            <a:r>
              <a:rPr lang="en-US" err="1"/>
              <a:t>elfen</a:t>
            </a:r>
            <a:r>
              <a:rPr lang="en-US"/>
              <a:t> </a:t>
            </a:r>
            <a:r>
              <a:rPr lang="en-US" err="1"/>
              <a:t>dinasyddiaeth</a:t>
            </a:r>
            <a:r>
              <a:rPr lang="en-US"/>
              <a:t> </a:t>
            </a:r>
            <a:r>
              <a:rPr lang="en-US" err="1"/>
              <a:t>yn</a:t>
            </a:r>
            <a:r>
              <a:rPr lang="en-US"/>
              <a:t> </a:t>
            </a:r>
            <a:r>
              <a:rPr lang="en-US" err="1"/>
              <a:t>codi</a:t>
            </a:r>
            <a:r>
              <a:rPr lang="en-US"/>
              <a:t> </a:t>
            </a:r>
            <a:r>
              <a:rPr lang="en-US" err="1"/>
              <a:t>yn</a:t>
            </a:r>
            <a:r>
              <a:rPr lang="en-US"/>
              <a:t> </a:t>
            </a:r>
            <a:r>
              <a:rPr lang="en-US" err="1"/>
              <a:t>narpariaeth</a:t>
            </a:r>
            <a:r>
              <a:rPr lang="en-US"/>
              <a:t> </a:t>
            </a:r>
            <a:r>
              <a:rPr lang="en-US" err="1"/>
              <a:t>ABCh</a:t>
            </a:r>
            <a:r>
              <a:rPr lang="en-US"/>
              <a:t> </a:t>
            </a:r>
            <a:r>
              <a:rPr lang="en-US" err="1"/>
              <a:t>mewn</a:t>
            </a:r>
            <a:r>
              <a:rPr lang="en-US"/>
              <a:t> </a:t>
            </a:r>
            <a:r>
              <a:rPr lang="en-US" err="1"/>
              <a:t>ysgolion</a:t>
            </a:r>
            <a:r>
              <a:rPr lang="en-US"/>
              <a:t>. </a:t>
            </a:r>
          </a:p>
          <a:p>
            <a:pPr marL="0" lvl="0" indent="0">
              <a:spcBef>
                <a:spcPts val="0"/>
              </a:spcBef>
              <a:spcAft>
                <a:spcPts val="0"/>
              </a:spcAft>
              <a:buNone/>
            </a:pPr>
            <a:endParaRPr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g2742975cb4_1_241: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58" name="Google Shape;558;g2742975cb4_1_2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err="1"/>
              <a:t>Mae’r</a:t>
            </a:r>
            <a:r>
              <a:rPr lang="en-US"/>
              <a:t> </a:t>
            </a:r>
            <a:r>
              <a:rPr lang="en-US" err="1"/>
              <a:t>llinyn</a:t>
            </a:r>
            <a:r>
              <a:rPr lang="en-US"/>
              <a:t> </a:t>
            </a:r>
            <a:r>
              <a:rPr lang="en-US" err="1"/>
              <a:t>Dinasyddiaeth</a:t>
            </a:r>
            <a:r>
              <a:rPr lang="en-US"/>
              <a:t> </a:t>
            </a:r>
            <a:r>
              <a:rPr lang="en-US" err="1"/>
              <a:t>yn</a:t>
            </a:r>
            <a:r>
              <a:rPr lang="en-US"/>
              <a:t> </a:t>
            </a:r>
            <a:r>
              <a:rPr lang="en-US" err="1"/>
              <a:t>cynnwys</a:t>
            </a:r>
            <a:r>
              <a:rPr lang="en-US"/>
              <a:t> </a:t>
            </a:r>
            <a:r>
              <a:rPr lang="en-US" err="1"/>
              <a:t>elfennau</a:t>
            </a:r>
            <a:r>
              <a:rPr lang="en-US"/>
              <a:t> </a:t>
            </a:r>
            <a:r>
              <a:rPr lang="en-US" err="1"/>
              <a:t>efallai</a:t>
            </a:r>
            <a:r>
              <a:rPr lang="en-US"/>
              <a:t> y </a:t>
            </a:r>
            <a:r>
              <a:rPr lang="en-US" err="1"/>
              <a:t>byddwch</a:t>
            </a:r>
            <a:r>
              <a:rPr lang="en-US"/>
              <a:t> </a:t>
            </a:r>
            <a:r>
              <a:rPr lang="en-US" err="1"/>
              <a:t>yn</a:t>
            </a:r>
            <a:r>
              <a:rPr lang="en-US"/>
              <a:t> </a:t>
            </a:r>
            <a:r>
              <a:rPr lang="en-US" err="1"/>
              <a:t>disgwyl</a:t>
            </a:r>
            <a:r>
              <a:rPr lang="en-US"/>
              <a:t> </a:t>
            </a:r>
            <a:r>
              <a:rPr lang="en-US" err="1"/>
              <a:t>eu</a:t>
            </a:r>
            <a:r>
              <a:rPr lang="en-US"/>
              <a:t> </a:t>
            </a:r>
            <a:r>
              <a:rPr lang="en-US" err="1"/>
              <a:t>gweld</a:t>
            </a:r>
            <a:r>
              <a:rPr lang="en-US"/>
              <a:t> </a:t>
            </a:r>
            <a:r>
              <a:rPr lang="en-US" err="1"/>
              <a:t>yn</a:t>
            </a:r>
            <a:r>
              <a:rPr lang="en-US"/>
              <a:t> </a:t>
            </a:r>
            <a:r>
              <a:rPr lang="en-US" err="1"/>
              <a:t>ymwneud</a:t>
            </a:r>
            <a:r>
              <a:rPr lang="en-US"/>
              <a:t> </a:t>
            </a:r>
            <a:r>
              <a:rPr lang="en-US" err="1"/>
              <a:t>gydag</a:t>
            </a:r>
            <a:r>
              <a:rPr lang="en-US"/>
              <a:t> </a:t>
            </a:r>
            <a:r>
              <a:rPr lang="en-US" err="1"/>
              <a:t>ymddygiad</a:t>
            </a:r>
            <a:r>
              <a:rPr lang="en-US"/>
              <a:t> </a:t>
            </a:r>
            <a:r>
              <a:rPr lang="en-US" err="1"/>
              <a:t>ar-lein</a:t>
            </a:r>
            <a:r>
              <a:rPr lang="en-US"/>
              <a:t> a </a:t>
            </a:r>
            <a:r>
              <a:rPr lang="en-US" err="1"/>
              <a:t>seiberfwlio</a:t>
            </a:r>
            <a:r>
              <a:rPr lang="en-US"/>
              <a:t>, a </a:t>
            </a:r>
            <a:r>
              <a:rPr lang="en-US" err="1"/>
              <a:t>medrwch</a:t>
            </a:r>
            <a:r>
              <a:rPr lang="en-US"/>
              <a:t> </a:t>
            </a:r>
            <a:r>
              <a:rPr lang="en-US" err="1"/>
              <a:t>ddod</a:t>
            </a:r>
            <a:r>
              <a:rPr lang="en-US"/>
              <a:t> o </a:t>
            </a:r>
            <a:r>
              <a:rPr lang="en-US" err="1"/>
              <a:t>hyd</a:t>
            </a:r>
            <a:r>
              <a:rPr lang="en-US"/>
              <a:t> </a:t>
            </a:r>
            <a:r>
              <a:rPr lang="en-US" err="1"/>
              <a:t>i</a:t>
            </a:r>
            <a:r>
              <a:rPr lang="en-US"/>
              <a:t> set </a:t>
            </a:r>
            <a:r>
              <a:rPr lang="en-US" err="1"/>
              <a:t>gyflawn</a:t>
            </a:r>
            <a:r>
              <a:rPr lang="en-US"/>
              <a:t> o </a:t>
            </a:r>
            <a:r>
              <a:rPr lang="en-US" err="1"/>
              <a:t>adnoddau</a:t>
            </a:r>
            <a:r>
              <a:rPr lang="en-US"/>
              <a:t> </a:t>
            </a:r>
            <a:r>
              <a:rPr lang="en-US" err="1"/>
              <a:t>i’ch</a:t>
            </a:r>
            <a:r>
              <a:rPr lang="en-US"/>
              <a:t> </a:t>
            </a:r>
            <a:r>
              <a:rPr lang="en-US" err="1"/>
              <a:t>helpu</a:t>
            </a:r>
            <a:r>
              <a:rPr lang="en-US"/>
              <a:t> </a:t>
            </a:r>
            <a:r>
              <a:rPr lang="en-US" err="1"/>
              <a:t>addysgu’r</a:t>
            </a:r>
            <a:r>
              <a:rPr lang="en-US"/>
              <a:t> </a:t>
            </a:r>
            <a:r>
              <a:rPr lang="en-US" err="1"/>
              <a:t>agweddau</a:t>
            </a:r>
            <a:r>
              <a:rPr lang="en-US"/>
              <a:t> </a:t>
            </a:r>
            <a:r>
              <a:rPr lang="en-US" err="1"/>
              <a:t>hyn</a:t>
            </a:r>
            <a:r>
              <a:rPr lang="en-US"/>
              <a:t> </a:t>
            </a:r>
            <a:r>
              <a:rPr lang="en-US" err="1"/>
              <a:t>drwy</a:t>
            </a:r>
            <a:r>
              <a:rPr lang="en-US"/>
              <a:t> </a:t>
            </a:r>
            <a:r>
              <a:rPr lang="en-US" err="1"/>
              <a:t>chwilio’r</a:t>
            </a:r>
            <a:r>
              <a:rPr lang="en-US"/>
              <a:t> </a:t>
            </a:r>
            <a:r>
              <a:rPr lang="en-US" err="1"/>
              <a:t>Ardal</a:t>
            </a:r>
            <a:r>
              <a:rPr lang="en-US"/>
              <a:t> </a:t>
            </a:r>
            <a:r>
              <a:rPr lang="en-US" err="1"/>
              <a:t>Diogelwch</a:t>
            </a:r>
            <a:r>
              <a:rPr lang="en-US"/>
              <a:t> </a:t>
            </a:r>
            <a:r>
              <a:rPr lang="en-US" err="1"/>
              <a:t>Ar-lein</a:t>
            </a:r>
            <a:r>
              <a:rPr lang="en-US"/>
              <a:t> </a:t>
            </a:r>
            <a:r>
              <a:rPr lang="en-US" err="1"/>
              <a:t>ar</a:t>
            </a:r>
            <a:r>
              <a:rPr lang="en-US"/>
              <a:t> </a:t>
            </a:r>
            <a:r>
              <a:rPr lang="en-US" err="1"/>
              <a:t>Hwb</a:t>
            </a:r>
            <a:r>
              <a:rPr lang="en-US"/>
              <a:t>. Un </a:t>
            </a:r>
            <a:r>
              <a:rPr lang="en-US" err="1"/>
              <a:t>o’r</a:t>
            </a:r>
            <a:r>
              <a:rPr lang="en-US"/>
              <a:t> </a:t>
            </a:r>
            <a:r>
              <a:rPr lang="en-US" err="1"/>
              <a:t>meysydd</a:t>
            </a:r>
            <a:r>
              <a:rPr lang="en-US"/>
              <a:t> </a:t>
            </a:r>
            <a:r>
              <a:rPr lang="en-US" err="1"/>
              <a:t>allweddol</a:t>
            </a:r>
            <a:r>
              <a:rPr lang="en-US"/>
              <a:t> </a:t>
            </a:r>
            <a:r>
              <a:rPr lang="en-US" err="1"/>
              <a:t>dylai</a:t>
            </a:r>
            <a:r>
              <a:rPr lang="en-US"/>
              <a:t> </a:t>
            </a:r>
            <a:r>
              <a:rPr lang="en-US" err="1"/>
              <a:t>pob</a:t>
            </a:r>
            <a:r>
              <a:rPr lang="en-US"/>
              <a:t> </a:t>
            </a:r>
            <a:r>
              <a:rPr lang="en-US" err="1"/>
              <a:t>athro</a:t>
            </a:r>
            <a:r>
              <a:rPr lang="en-US"/>
              <a:t>/</a:t>
            </a:r>
            <a:r>
              <a:rPr lang="en-US" err="1"/>
              <a:t>athrawes</a:t>
            </a:r>
            <a:r>
              <a:rPr lang="en-US"/>
              <a:t> </a:t>
            </a:r>
            <a:r>
              <a:rPr lang="en-US" err="1"/>
              <a:t>fod</a:t>
            </a:r>
            <a:r>
              <a:rPr lang="en-US"/>
              <a:t> </a:t>
            </a:r>
            <a:r>
              <a:rPr lang="en-US" err="1"/>
              <a:t>yn</a:t>
            </a:r>
            <a:r>
              <a:rPr lang="en-US"/>
              <a:t> </a:t>
            </a:r>
            <a:r>
              <a:rPr lang="en-US" err="1"/>
              <a:t>ymwybodol</a:t>
            </a:r>
            <a:r>
              <a:rPr lang="en-US"/>
              <a:t> </a:t>
            </a:r>
            <a:r>
              <a:rPr lang="en-US" err="1"/>
              <a:t>ohono</a:t>
            </a:r>
            <a:r>
              <a:rPr lang="en-US"/>
              <a:t> </a:t>
            </a:r>
            <a:r>
              <a:rPr lang="en-US" err="1"/>
              <a:t>ydy</a:t>
            </a:r>
            <a:r>
              <a:rPr lang="en-US"/>
              <a:t> </a:t>
            </a:r>
            <a:r>
              <a:rPr lang="en-US" err="1"/>
              <a:t>maes</a:t>
            </a:r>
            <a:r>
              <a:rPr lang="en-US"/>
              <a:t> </a:t>
            </a:r>
            <a:r>
              <a:rPr lang="en-US" err="1"/>
              <a:t>hawliau</a:t>
            </a:r>
            <a:r>
              <a:rPr lang="en-US"/>
              <a:t> </a:t>
            </a:r>
            <a:r>
              <a:rPr lang="en-US" err="1"/>
              <a:t>digidol</a:t>
            </a:r>
            <a:r>
              <a:rPr lang="en-US"/>
              <a:t> a </a:t>
            </a:r>
            <a:r>
              <a:rPr lang="en-US" err="1"/>
              <a:t>thrwyddedu</a:t>
            </a:r>
            <a:r>
              <a:rPr lang="en-US"/>
              <a:t>, </a:t>
            </a:r>
            <a:r>
              <a:rPr lang="en-US" err="1"/>
              <a:t>gan</a:t>
            </a:r>
            <a:r>
              <a:rPr lang="en-US"/>
              <a:t> </a:t>
            </a:r>
            <a:r>
              <a:rPr lang="en-US" err="1"/>
              <a:t>ei</a:t>
            </a:r>
            <a:r>
              <a:rPr lang="en-US"/>
              <a:t> </a:t>
            </a:r>
            <a:r>
              <a:rPr lang="en-US" err="1"/>
              <a:t>fod</a:t>
            </a:r>
            <a:r>
              <a:rPr lang="en-US"/>
              <a:t> </a:t>
            </a:r>
            <a:r>
              <a:rPr lang="en-US" err="1"/>
              <a:t>yn</a:t>
            </a:r>
            <a:r>
              <a:rPr lang="en-US"/>
              <a:t> </a:t>
            </a:r>
            <a:r>
              <a:rPr lang="en-US" err="1"/>
              <a:t>holl</a:t>
            </a:r>
            <a:r>
              <a:rPr lang="en-US"/>
              <a:t> </a:t>
            </a:r>
            <a:r>
              <a:rPr lang="en-US" err="1"/>
              <a:t>bwysig</a:t>
            </a:r>
            <a:r>
              <a:rPr lang="en-US"/>
              <a:t> </a:t>
            </a:r>
            <a:r>
              <a:rPr lang="en-US" err="1"/>
              <a:t>eich</a:t>
            </a:r>
            <a:r>
              <a:rPr lang="en-US"/>
              <a:t> bod </a:t>
            </a:r>
            <a:r>
              <a:rPr lang="en-US" err="1"/>
              <a:t>yn</a:t>
            </a:r>
            <a:r>
              <a:rPr lang="en-US"/>
              <a:t> </a:t>
            </a:r>
            <a:r>
              <a:rPr lang="en-US" err="1"/>
              <a:t>modelu</a:t>
            </a:r>
            <a:r>
              <a:rPr lang="en-US"/>
              <a:t> </a:t>
            </a:r>
            <a:r>
              <a:rPr lang="en-US" err="1"/>
              <a:t>yn</a:t>
            </a:r>
            <a:r>
              <a:rPr lang="en-US"/>
              <a:t> </a:t>
            </a:r>
            <a:r>
              <a:rPr lang="en-US" err="1"/>
              <a:t>eich</a:t>
            </a:r>
            <a:r>
              <a:rPr lang="en-US"/>
              <a:t> </a:t>
            </a:r>
            <a:r>
              <a:rPr lang="en-US" err="1"/>
              <a:t>addysgu</a:t>
            </a:r>
            <a:r>
              <a:rPr lang="en-US"/>
              <a:t> chi </a:t>
            </a:r>
            <a:r>
              <a:rPr lang="en-US" err="1"/>
              <a:t>yr</a:t>
            </a:r>
            <a:r>
              <a:rPr lang="en-US"/>
              <a:t> </a:t>
            </a:r>
            <a:r>
              <a:rPr lang="en-US" err="1"/>
              <a:t>hyn</a:t>
            </a:r>
            <a:r>
              <a:rPr lang="en-US"/>
              <a:t> </a:t>
            </a:r>
            <a:r>
              <a:rPr lang="en-US" err="1"/>
              <a:t>mae</a:t>
            </a:r>
            <a:r>
              <a:rPr lang="en-US"/>
              <a:t> </a:t>
            </a:r>
            <a:r>
              <a:rPr lang="en-US" err="1"/>
              <a:t>dysgwyr</a:t>
            </a:r>
            <a:r>
              <a:rPr lang="en-US"/>
              <a:t> </a:t>
            </a:r>
            <a:r>
              <a:rPr lang="en-US" err="1"/>
              <a:t>yn</a:t>
            </a:r>
            <a:r>
              <a:rPr lang="en-US"/>
              <a:t> </a:t>
            </a:r>
            <a:r>
              <a:rPr lang="en-US" err="1"/>
              <a:t>cael</a:t>
            </a:r>
            <a:r>
              <a:rPr lang="en-US"/>
              <a:t> </a:t>
            </a:r>
            <a:r>
              <a:rPr lang="en-US" err="1"/>
              <a:t>ei</a:t>
            </a:r>
            <a:r>
              <a:rPr lang="en-US"/>
              <a:t> </a:t>
            </a:r>
            <a:r>
              <a:rPr lang="en-US" err="1"/>
              <a:t>addysgu</a:t>
            </a:r>
            <a:r>
              <a:rPr lang="en-US"/>
              <a:t>.</a:t>
            </a:r>
          </a:p>
          <a:p>
            <a:pPr marL="0" lvl="0" indent="0">
              <a:spcBef>
                <a:spcPts val="0"/>
              </a:spcBef>
              <a:spcAft>
                <a:spcPts val="0"/>
              </a:spcAft>
              <a:buNone/>
            </a:pPr>
            <a:endParaRPr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g2742975cb4_1_394: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70" name="Google Shape;570;g2742975cb4_1_3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 err="1"/>
              <a:t>O’r</a:t>
            </a:r>
            <a:r>
              <a:rPr lang="en"/>
              <a:t> </a:t>
            </a:r>
            <a:r>
              <a:rPr lang="en" err="1"/>
              <a:t>pedair</a:t>
            </a:r>
            <a:r>
              <a:rPr lang="en"/>
              <a:t> </a:t>
            </a:r>
            <a:r>
              <a:rPr lang="en" err="1"/>
              <a:t>delwedd</a:t>
            </a:r>
            <a:r>
              <a:rPr lang="en"/>
              <a:t> fan </a:t>
            </a:r>
            <a:r>
              <a:rPr lang="en" err="1"/>
              <a:t>hyn</a:t>
            </a:r>
            <a:r>
              <a:rPr lang="en"/>
              <a:t>, faint </a:t>
            </a:r>
            <a:r>
              <a:rPr lang="en" err="1"/>
              <a:t>ydych</a:t>
            </a:r>
            <a:r>
              <a:rPr lang="en"/>
              <a:t> </a:t>
            </a:r>
            <a:r>
              <a:rPr lang="en" err="1"/>
              <a:t>chi’n</a:t>
            </a:r>
            <a:r>
              <a:rPr lang="en"/>
              <a:t> </a:t>
            </a:r>
            <a:r>
              <a:rPr lang="en" err="1"/>
              <a:t>credu</a:t>
            </a:r>
            <a:r>
              <a:rPr lang="en"/>
              <a:t> </a:t>
            </a:r>
            <a:r>
              <a:rPr lang="en" err="1"/>
              <a:t>sydd</a:t>
            </a:r>
            <a:r>
              <a:rPr lang="en"/>
              <a:t> </a:t>
            </a:r>
            <a:r>
              <a:rPr lang="en" err="1"/>
              <a:t>wedi’u</a:t>
            </a:r>
            <a:r>
              <a:rPr lang="en"/>
              <a:t> </a:t>
            </a:r>
            <a:r>
              <a:rPr lang="en" err="1"/>
              <a:t>hamddiffyn</a:t>
            </a:r>
            <a:r>
              <a:rPr lang="en"/>
              <a:t> dan </a:t>
            </a:r>
            <a:r>
              <a:rPr lang="en" err="1"/>
              <a:t>hawlfraint</a:t>
            </a:r>
            <a:r>
              <a:rPr lang="en"/>
              <a:t>?</a:t>
            </a:r>
            <a:endParaRPr lang="en-US"/>
          </a:p>
          <a:p>
            <a:pPr marL="0" indent="0">
              <a:buNone/>
            </a:pPr>
            <a:r>
              <a:rPr lang="en" err="1"/>
              <a:t>Sylwch</a:t>
            </a:r>
            <a:r>
              <a:rPr lang="en"/>
              <a:t> </a:t>
            </a:r>
            <a:r>
              <a:rPr lang="en" err="1"/>
              <a:t>mai</a:t>
            </a:r>
            <a:r>
              <a:rPr lang="en"/>
              <a:t> </a:t>
            </a:r>
            <a:r>
              <a:rPr lang="en" err="1"/>
              <a:t>ond</a:t>
            </a:r>
            <a:r>
              <a:rPr lang="en"/>
              <a:t> un </a:t>
            </a:r>
            <a:r>
              <a:rPr lang="en" err="1"/>
              <a:t>sydd</a:t>
            </a:r>
            <a:r>
              <a:rPr lang="en"/>
              <a:t> </a:t>
            </a:r>
            <a:r>
              <a:rPr lang="en" err="1"/>
              <a:t>â’r</a:t>
            </a:r>
            <a:r>
              <a:rPr lang="en"/>
              <a:t> symbol </a:t>
            </a:r>
            <a:r>
              <a:rPr lang="en" err="1"/>
              <a:t>hawlfraint</a:t>
            </a:r>
            <a:r>
              <a:rPr lang="en"/>
              <a:t> </a:t>
            </a:r>
            <a:r>
              <a:rPr lang="en" err="1"/>
              <a:t>yn</a:t>
            </a:r>
            <a:r>
              <a:rPr lang="en"/>
              <a:t> </a:t>
            </a:r>
            <a:r>
              <a:rPr lang="en" err="1"/>
              <a:t>weladwy</a:t>
            </a:r>
            <a:r>
              <a:rPr lang="en"/>
              <a:t>, felly </a:t>
            </a:r>
            <a:r>
              <a:rPr lang="en" err="1"/>
              <a:t>efallai</a:t>
            </a:r>
            <a:r>
              <a:rPr lang="en"/>
              <a:t> y </a:t>
            </a:r>
            <a:r>
              <a:rPr lang="en" err="1"/>
              <a:t>meddyliwch</a:t>
            </a:r>
            <a:r>
              <a:rPr lang="en"/>
              <a:t> </a:t>
            </a:r>
            <a:r>
              <a:rPr lang="en" err="1"/>
              <a:t>mai</a:t>
            </a:r>
            <a:r>
              <a:rPr lang="en"/>
              <a:t> un </a:t>
            </a:r>
            <a:r>
              <a:rPr lang="en" err="1"/>
              <a:t>yw’r</a:t>
            </a:r>
            <a:r>
              <a:rPr lang="en"/>
              <a:t> </a:t>
            </a:r>
            <a:r>
              <a:rPr lang="en" err="1"/>
              <a:t>ateb</a:t>
            </a:r>
            <a:r>
              <a:rPr lang="en"/>
              <a:t> – </a:t>
            </a:r>
            <a:r>
              <a:rPr lang="en" err="1"/>
              <a:t>ond</a:t>
            </a:r>
            <a:r>
              <a:rPr lang="en"/>
              <a:t> </a:t>
            </a:r>
            <a:r>
              <a:rPr lang="en" err="1"/>
              <a:t>mae</a:t>
            </a:r>
            <a:r>
              <a:rPr lang="en"/>
              <a:t> </a:t>
            </a:r>
            <a:r>
              <a:rPr lang="en" err="1"/>
              <a:t>hwn</a:t>
            </a:r>
            <a:r>
              <a:rPr lang="en"/>
              <a:t> </a:t>
            </a:r>
            <a:r>
              <a:rPr lang="en" err="1"/>
              <a:t>yn</a:t>
            </a:r>
            <a:r>
              <a:rPr lang="en"/>
              <a:t> </a:t>
            </a:r>
            <a:r>
              <a:rPr lang="en" err="1"/>
              <a:t>anghywir</a:t>
            </a:r>
            <a:r>
              <a:rPr lang="en"/>
              <a:t>. </a:t>
            </a:r>
          </a:p>
          <a:p>
            <a:pPr marL="0" indent="0">
              <a:buNone/>
            </a:pPr>
            <a:r>
              <a:rPr lang="en"/>
              <a:t>Mae </a:t>
            </a:r>
            <a:r>
              <a:rPr lang="en" err="1"/>
              <a:t>gan</a:t>
            </a:r>
            <a:r>
              <a:rPr lang="en"/>
              <a:t> un </a:t>
            </a:r>
            <a:r>
              <a:rPr lang="en" err="1"/>
              <a:t>arall</a:t>
            </a:r>
            <a:r>
              <a:rPr lang="en"/>
              <a:t> </a:t>
            </a:r>
            <a:r>
              <a:rPr lang="en" err="1"/>
              <a:t>ddyfrnod</a:t>
            </a:r>
            <a:r>
              <a:rPr lang="en"/>
              <a:t> </a:t>
            </a:r>
            <a:r>
              <a:rPr lang="en" err="1"/>
              <a:t>drwyddi</a:t>
            </a:r>
            <a:r>
              <a:rPr lang="en"/>
              <a:t>, felly </a:t>
            </a:r>
            <a:r>
              <a:rPr lang="en" err="1"/>
              <a:t>efallai</a:t>
            </a:r>
            <a:r>
              <a:rPr lang="en"/>
              <a:t> y </a:t>
            </a:r>
            <a:r>
              <a:rPr lang="en" err="1"/>
              <a:t>meddyliwch</a:t>
            </a:r>
            <a:r>
              <a:rPr lang="en"/>
              <a:t> bod hon </a:t>
            </a:r>
            <a:r>
              <a:rPr lang="en" err="1"/>
              <a:t>wedi’i</a:t>
            </a:r>
            <a:r>
              <a:rPr lang="en"/>
              <a:t> </a:t>
            </a:r>
            <a:r>
              <a:rPr lang="en" err="1"/>
              <a:t>hamddiffyn</a:t>
            </a:r>
            <a:r>
              <a:rPr lang="en"/>
              <a:t> </a:t>
            </a:r>
            <a:r>
              <a:rPr lang="en" err="1"/>
              <a:t>hefyd</a:t>
            </a:r>
            <a:r>
              <a:rPr lang="en"/>
              <a:t>, </a:t>
            </a:r>
            <a:r>
              <a:rPr lang="en" err="1"/>
              <a:t>sy’n</a:t>
            </a:r>
            <a:r>
              <a:rPr lang="en"/>
              <a:t> </a:t>
            </a:r>
            <a:r>
              <a:rPr lang="en" err="1"/>
              <a:t>eich</a:t>
            </a:r>
            <a:r>
              <a:rPr lang="en"/>
              <a:t> </a:t>
            </a:r>
            <a:r>
              <a:rPr lang="en" err="1"/>
              <a:t>cymryd</a:t>
            </a:r>
            <a:r>
              <a:rPr lang="en"/>
              <a:t> at </a:t>
            </a:r>
            <a:r>
              <a:rPr lang="en" err="1"/>
              <a:t>ddwy</a:t>
            </a:r>
            <a:r>
              <a:rPr lang="en"/>
              <a:t>. </a:t>
            </a:r>
            <a:r>
              <a:rPr lang="en" err="1"/>
              <a:t>Ond</a:t>
            </a:r>
            <a:r>
              <a:rPr lang="en"/>
              <a:t> </a:t>
            </a:r>
            <a:r>
              <a:rPr lang="en" err="1"/>
              <a:t>mae</a:t>
            </a:r>
            <a:r>
              <a:rPr lang="en"/>
              <a:t> </a:t>
            </a:r>
            <a:r>
              <a:rPr lang="en" err="1"/>
              <a:t>hwn</a:t>
            </a:r>
            <a:r>
              <a:rPr lang="en"/>
              <a:t> </a:t>
            </a:r>
            <a:r>
              <a:rPr lang="en" err="1"/>
              <a:t>hefyd</a:t>
            </a:r>
            <a:r>
              <a:rPr lang="en"/>
              <a:t> </a:t>
            </a:r>
            <a:r>
              <a:rPr lang="en" err="1"/>
              <a:t>yn</a:t>
            </a:r>
            <a:r>
              <a:rPr lang="en"/>
              <a:t> </a:t>
            </a:r>
            <a:r>
              <a:rPr lang="en" err="1"/>
              <a:t>anghywir</a:t>
            </a:r>
            <a:r>
              <a:rPr lang="en"/>
              <a:t>.</a:t>
            </a:r>
          </a:p>
          <a:p>
            <a:pPr marL="0" indent="0">
              <a:buNone/>
            </a:pPr>
            <a:r>
              <a:rPr lang="en"/>
              <a:t>Mae </a:t>
            </a:r>
            <a:r>
              <a:rPr lang="en" err="1"/>
              <a:t>tair</a:t>
            </a:r>
            <a:r>
              <a:rPr lang="en"/>
              <a:t> </a:t>
            </a:r>
            <a:r>
              <a:rPr lang="en" err="1"/>
              <a:t>o’r</a:t>
            </a:r>
            <a:r>
              <a:rPr lang="en"/>
              <a:t> </a:t>
            </a:r>
            <a:r>
              <a:rPr lang="en" err="1"/>
              <a:t>delweddau</a:t>
            </a:r>
            <a:r>
              <a:rPr lang="en"/>
              <a:t> </a:t>
            </a:r>
            <a:r>
              <a:rPr lang="en" err="1"/>
              <a:t>hyn</a:t>
            </a:r>
            <a:r>
              <a:rPr lang="en"/>
              <a:t> </a:t>
            </a:r>
            <a:r>
              <a:rPr lang="en" err="1"/>
              <a:t>wedi’u</a:t>
            </a:r>
            <a:r>
              <a:rPr lang="en"/>
              <a:t> </a:t>
            </a:r>
            <a:r>
              <a:rPr lang="en" err="1"/>
              <a:t>hamddiffyn</a:t>
            </a:r>
            <a:r>
              <a:rPr lang="en"/>
              <a:t> dan </a:t>
            </a:r>
            <a:r>
              <a:rPr lang="en" err="1"/>
              <a:t>hawlfraint</a:t>
            </a:r>
            <a:r>
              <a:rPr lang="en"/>
              <a:t>. </a:t>
            </a:r>
            <a:r>
              <a:rPr lang="en" err="1"/>
              <a:t>Yr</a:t>
            </a:r>
            <a:r>
              <a:rPr lang="en"/>
              <a:t> </a:t>
            </a:r>
            <a:r>
              <a:rPr lang="en" err="1"/>
              <a:t>unig</a:t>
            </a:r>
            <a:r>
              <a:rPr lang="en"/>
              <a:t> un </a:t>
            </a:r>
            <a:r>
              <a:rPr lang="en" err="1"/>
              <a:t>sydd</a:t>
            </a:r>
            <a:r>
              <a:rPr lang="en"/>
              <a:t> </a:t>
            </a:r>
            <a:r>
              <a:rPr lang="en" err="1"/>
              <a:t>heb</a:t>
            </a:r>
            <a:r>
              <a:rPr lang="en"/>
              <a:t> </a:t>
            </a:r>
            <a:r>
              <a:rPr lang="en" err="1"/>
              <a:t>yw’r</a:t>
            </a:r>
            <a:r>
              <a:rPr lang="en"/>
              <a:t> un o </a:t>
            </a:r>
            <a:r>
              <a:rPr lang="en" i="1" dirty="0"/>
              <a:t>Wikimedia Commons</a:t>
            </a:r>
            <a:r>
              <a:rPr lang="en" dirty="0"/>
              <a:t>.</a:t>
            </a:r>
            <a:endParaRPr lang="en"/>
          </a:p>
          <a:p>
            <a:pPr marL="0" indent="0">
              <a:buNone/>
            </a:pPr>
            <a:r>
              <a:rPr lang="en" err="1"/>
              <a:t>Caiff</a:t>
            </a:r>
            <a:r>
              <a:rPr lang="en"/>
              <a:t> </a:t>
            </a:r>
            <a:r>
              <a:rPr lang="en" err="1"/>
              <a:t>hawlfraint</a:t>
            </a:r>
            <a:r>
              <a:rPr lang="en"/>
              <a:t> </a:t>
            </a:r>
            <a:r>
              <a:rPr lang="en" err="1"/>
              <a:t>ei</a:t>
            </a:r>
            <a:r>
              <a:rPr lang="en"/>
              <a:t> </a:t>
            </a:r>
            <a:r>
              <a:rPr lang="en" err="1"/>
              <a:t>roi</a:t>
            </a:r>
            <a:r>
              <a:rPr lang="en"/>
              <a:t> </a:t>
            </a:r>
            <a:r>
              <a:rPr lang="en" err="1"/>
              <a:t>yn</a:t>
            </a:r>
            <a:r>
              <a:rPr lang="en"/>
              <a:t> </a:t>
            </a:r>
            <a:r>
              <a:rPr lang="en" err="1"/>
              <a:t>awtomatig</a:t>
            </a:r>
            <a:r>
              <a:rPr lang="en"/>
              <a:t> </a:t>
            </a:r>
            <a:r>
              <a:rPr lang="en" err="1"/>
              <a:t>i</a:t>
            </a:r>
            <a:r>
              <a:rPr lang="en"/>
              <a:t> </a:t>
            </a:r>
            <a:r>
              <a:rPr lang="en" err="1"/>
              <a:t>unrywbeth</a:t>
            </a:r>
            <a:r>
              <a:rPr lang="en"/>
              <a:t> </a:t>
            </a:r>
            <a:r>
              <a:rPr lang="en" err="1"/>
              <a:t>mae</a:t>
            </a:r>
            <a:r>
              <a:rPr lang="en"/>
              <a:t> </a:t>
            </a:r>
            <a:r>
              <a:rPr lang="en" err="1"/>
              <a:t>unigolyn</a:t>
            </a:r>
            <a:r>
              <a:rPr lang="en"/>
              <a:t> </a:t>
            </a:r>
            <a:r>
              <a:rPr lang="en" err="1"/>
              <a:t>yn</a:t>
            </a:r>
            <a:r>
              <a:rPr lang="en"/>
              <a:t> </a:t>
            </a:r>
            <a:r>
              <a:rPr lang="en" err="1"/>
              <a:t>cynhyrchu</a:t>
            </a:r>
            <a:r>
              <a:rPr lang="en"/>
              <a:t>, ac </a:t>
            </a:r>
            <a:r>
              <a:rPr lang="en" err="1"/>
              <a:t>mae’n</a:t>
            </a:r>
            <a:r>
              <a:rPr lang="en"/>
              <a:t> </a:t>
            </a:r>
            <a:r>
              <a:rPr lang="en" err="1"/>
              <a:t>rhoi</a:t>
            </a:r>
            <a:r>
              <a:rPr lang="en"/>
              <a:t> </a:t>
            </a:r>
            <a:r>
              <a:rPr lang="en" err="1"/>
              <a:t>iddyn</a:t>
            </a:r>
            <a:r>
              <a:rPr lang="en"/>
              <a:t> </a:t>
            </a:r>
            <a:r>
              <a:rPr lang="en" err="1"/>
              <a:t>nhw’r</a:t>
            </a:r>
            <a:r>
              <a:rPr lang="en"/>
              <a:t> </a:t>
            </a:r>
            <a:r>
              <a:rPr lang="en" err="1"/>
              <a:t>hawl</a:t>
            </a:r>
            <a:r>
              <a:rPr lang="en"/>
              <a:t> </a:t>
            </a:r>
            <a:r>
              <a:rPr lang="en" err="1"/>
              <a:t>i</a:t>
            </a:r>
            <a:r>
              <a:rPr lang="en"/>
              <a:t> </a:t>
            </a:r>
            <a:r>
              <a:rPr lang="en" err="1"/>
              <a:t>gael</a:t>
            </a:r>
            <a:r>
              <a:rPr lang="en"/>
              <a:t> </a:t>
            </a:r>
            <a:r>
              <a:rPr lang="en" err="1"/>
              <a:t>ei</a:t>
            </a:r>
            <a:r>
              <a:rPr lang="en"/>
              <a:t> </a:t>
            </a:r>
            <a:r>
              <a:rPr lang="en" err="1"/>
              <a:t>ofyn</a:t>
            </a:r>
            <a:r>
              <a:rPr lang="en"/>
              <a:t> </a:t>
            </a:r>
            <a:r>
              <a:rPr lang="en" err="1"/>
              <a:t>ei</a:t>
            </a:r>
            <a:r>
              <a:rPr lang="en"/>
              <a:t> </a:t>
            </a:r>
            <a:r>
              <a:rPr lang="en" err="1"/>
              <a:t>ganiatad</a:t>
            </a:r>
            <a:r>
              <a:rPr lang="en"/>
              <a:t> </a:t>
            </a:r>
            <a:r>
              <a:rPr lang="en" err="1"/>
              <a:t>i</a:t>
            </a:r>
            <a:r>
              <a:rPr lang="en"/>
              <a:t> </a:t>
            </a:r>
            <a:r>
              <a:rPr lang="en" err="1"/>
              <a:t>gael</a:t>
            </a:r>
            <a:r>
              <a:rPr lang="en"/>
              <a:t> </a:t>
            </a:r>
            <a:r>
              <a:rPr lang="en" err="1"/>
              <a:t>defnyddio</a:t>
            </a:r>
            <a:r>
              <a:rPr lang="en"/>
              <a:t> </a:t>
            </a:r>
            <a:r>
              <a:rPr lang="en" err="1"/>
              <a:t>ei</a:t>
            </a:r>
            <a:r>
              <a:rPr lang="en"/>
              <a:t> </a:t>
            </a:r>
            <a:r>
              <a:rPr lang="en" err="1"/>
              <a:t>ddelwedd</a:t>
            </a:r>
            <a:r>
              <a:rPr lang="en"/>
              <a:t> (neu </a:t>
            </a:r>
            <a:r>
              <a:rPr lang="en" err="1"/>
              <a:t>gerddoriaeth</a:t>
            </a:r>
            <a:r>
              <a:rPr lang="en"/>
              <a:t>, neu </a:t>
            </a:r>
            <a:r>
              <a:rPr lang="en" err="1"/>
              <a:t>adnodd</a:t>
            </a:r>
            <a:r>
              <a:rPr lang="en"/>
              <a:t> </a:t>
            </a:r>
            <a:r>
              <a:rPr lang="en" err="1"/>
              <a:t>addysgu</a:t>
            </a:r>
            <a:r>
              <a:rPr lang="en"/>
              <a:t>), ac </a:t>
            </a:r>
            <a:r>
              <a:rPr lang="en" err="1"/>
              <a:t>i</a:t>
            </a:r>
            <a:r>
              <a:rPr lang="en"/>
              <a:t> </a:t>
            </a:r>
            <a:r>
              <a:rPr lang="en" err="1"/>
              <a:t>naill</a:t>
            </a:r>
            <a:r>
              <a:rPr lang="en"/>
              <a:t> ai </a:t>
            </a:r>
            <a:r>
              <a:rPr lang="en" err="1"/>
              <a:t>codi</a:t>
            </a:r>
            <a:r>
              <a:rPr lang="en"/>
              <a:t> </a:t>
            </a:r>
            <a:r>
              <a:rPr lang="en" err="1"/>
              <a:t>tâl</a:t>
            </a:r>
            <a:r>
              <a:rPr lang="en"/>
              <a:t> am </a:t>
            </a:r>
            <a:r>
              <a:rPr lang="en" err="1"/>
              <a:t>hynny</a:t>
            </a:r>
            <a:r>
              <a:rPr lang="en"/>
              <a:t>, neu </a:t>
            </a:r>
            <a:r>
              <a:rPr lang="en" err="1"/>
              <a:t>roi</a:t>
            </a:r>
            <a:r>
              <a:rPr lang="en"/>
              <a:t> neu </a:t>
            </a:r>
            <a:r>
              <a:rPr lang="en" err="1"/>
              <a:t>wrthod</a:t>
            </a:r>
            <a:r>
              <a:rPr lang="en"/>
              <a:t> </a:t>
            </a:r>
            <a:r>
              <a:rPr lang="en" err="1"/>
              <a:t>ei</a:t>
            </a:r>
            <a:r>
              <a:rPr lang="en"/>
              <a:t> </a:t>
            </a:r>
            <a:r>
              <a:rPr lang="en" err="1"/>
              <a:t>ganiatad</a:t>
            </a:r>
            <a:r>
              <a:rPr lang="en"/>
              <a:t>.</a:t>
            </a:r>
          </a:p>
          <a:p>
            <a:pPr marL="0" indent="0">
              <a:buNone/>
            </a:pPr>
            <a:r>
              <a:rPr lang="en"/>
              <a:t> </a:t>
            </a:r>
            <a:r>
              <a:rPr lang="en" err="1"/>
              <a:t>Yn</a:t>
            </a:r>
            <a:r>
              <a:rPr lang="en"/>
              <a:t> </a:t>
            </a:r>
            <a:r>
              <a:rPr lang="en" err="1"/>
              <a:t>draddodiadol</a:t>
            </a:r>
            <a:r>
              <a:rPr lang="en"/>
              <a:t> </a:t>
            </a:r>
            <a:r>
              <a:rPr lang="en" err="1"/>
              <a:t>dydy</a:t>
            </a:r>
            <a:r>
              <a:rPr lang="en"/>
              <a:t> </a:t>
            </a:r>
            <a:r>
              <a:rPr lang="en" err="1"/>
              <a:t>ysgolion</a:t>
            </a:r>
            <a:r>
              <a:rPr lang="en"/>
              <a:t> </a:t>
            </a:r>
            <a:r>
              <a:rPr lang="en" err="1"/>
              <a:t>ddim</a:t>
            </a:r>
            <a:r>
              <a:rPr lang="en"/>
              <a:t> </a:t>
            </a:r>
            <a:r>
              <a:rPr lang="en" err="1"/>
              <a:t>wedi</a:t>
            </a:r>
            <a:r>
              <a:rPr lang="en"/>
              <a:t> </a:t>
            </a:r>
            <a:r>
              <a:rPr lang="en" err="1"/>
              <a:t>gofidio</a:t>
            </a:r>
            <a:r>
              <a:rPr lang="en"/>
              <a:t> </a:t>
            </a:r>
            <a:r>
              <a:rPr lang="en" err="1"/>
              <a:t>gormod</a:t>
            </a:r>
            <a:r>
              <a:rPr lang="en"/>
              <a:t> am </a:t>
            </a:r>
            <a:r>
              <a:rPr lang="en" err="1"/>
              <a:t>hyn</a:t>
            </a:r>
            <a:r>
              <a:rPr lang="en"/>
              <a:t>. </a:t>
            </a:r>
            <a:r>
              <a:rPr lang="en" err="1"/>
              <a:t>Wedi’r</a:t>
            </a:r>
            <a:r>
              <a:rPr lang="en"/>
              <a:t> </a:t>
            </a:r>
            <a:r>
              <a:rPr lang="en" err="1"/>
              <a:t>cyfan</a:t>
            </a:r>
            <a:r>
              <a:rPr lang="en"/>
              <a:t>, </a:t>
            </a:r>
            <a:r>
              <a:rPr lang="en" err="1"/>
              <a:t>pwy</a:t>
            </a:r>
            <a:r>
              <a:rPr lang="en"/>
              <a:t> </a:t>
            </a:r>
            <a:r>
              <a:rPr lang="en" err="1"/>
              <a:t>sy’n</a:t>
            </a:r>
            <a:r>
              <a:rPr lang="en"/>
              <a:t> </a:t>
            </a:r>
            <a:r>
              <a:rPr lang="en" err="1"/>
              <a:t>mynd</a:t>
            </a:r>
            <a:r>
              <a:rPr lang="en"/>
              <a:t> </a:t>
            </a:r>
            <a:r>
              <a:rPr lang="en" err="1"/>
              <a:t>i</a:t>
            </a:r>
            <a:r>
              <a:rPr lang="en"/>
              <a:t> weld y </a:t>
            </a:r>
            <a:r>
              <a:rPr lang="en" err="1"/>
              <a:t>ddelwedd</a:t>
            </a:r>
            <a:r>
              <a:rPr lang="en"/>
              <a:t> </a:t>
            </a:r>
            <a:r>
              <a:rPr lang="en" err="1"/>
              <a:t>rydych</a:t>
            </a:r>
            <a:r>
              <a:rPr lang="en"/>
              <a:t> </a:t>
            </a:r>
            <a:r>
              <a:rPr lang="en" err="1"/>
              <a:t>wedi’i</a:t>
            </a:r>
            <a:r>
              <a:rPr lang="en"/>
              <a:t> </a:t>
            </a:r>
            <a:r>
              <a:rPr lang="en" err="1"/>
              <a:t>lawrlwytho</a:t>
            </a:r>
            <a:r>
              <a:rPr lang="en"/>
              <a:t> </a:t>
            </a:r>
            <a:r>
              <a:rPr lang="en" err="1"/>
              <a:t>a’i</a:t>
            </a:r>
            <a:r>
              <a:rPr lang="en"/>
              <a:t> </a:t>
            </a:r>
            <a:r>
              <a:rPr lang="en" err="1"/>
              <a:t>rhoi</a:t>
            </a:r>
            <a:r>
              <a:rPr lang="en"/>
              <a:t> </a:t>
            </a:r>
            <a:r>
              <a:rPr lang="en" err="1"/>
              <a:t>ar</a:t>
            </a:r>
            <a:r>
              <a:rPr lang="en"/>
              <a:t> </a:t>
            </a:r>
            <a:r>
              <a:rPr lang="en" err="1"/>
              <a:t>daflen</a:t>
            </a:r>
            <a:r>
              <a:rPr lang="en"/>
              <a:t> </a:t>
            </a:r>
            <a:r>
              <a:rPr lang="en" err="1"/>
              <a:t>waith</a:t>
            </a:r>
            <a:r>
              <a:rPr lang="en"/>
              <a:t>? </a:t>
            </a:r>
          </a:p>
          <a:p>
            <a:pPr marL="0" indent="0">
              <a:buNone/>
            </a:pPr>
            <a:r>
              <a:rPr lang="en"/>
              <a:t>Mae </a:t>
            </a:r>
            <a:r>
              <a:rPr lang="en" err="1"/>
              <a:t>yna</a:t>
            </a:r>
            <a:r>
              <a:rPr lang="en"/>
              <a:t> </a:t>
            </a:r>
            <a:r>
              <a:rPr lang="en" err="1"/>
              <a:t>ddwy</a:t>
            </a:r>
            <a:r>
              <a:rPr lang="en"/>
              <a:t> </a:t>
            </a:r>
            <a:r>
              <a:rPr lang="en" err="1"/>
              <a:t>broblem</a:t>
            </a:r>
            <a:r>
              <a:rPr lang="en"/>
              <a:t> </a:t>
            </a:r>
            <a:r>
              <a:rPr lang="en" err="1"/>
              <a:t>gyda</a:t>
            </a:r>
            <a:r>
              <a:rPr lang="en"/>
              <a:t> </a:t>
            </a:r>
            <a:r>
              <a:rPr lang="en" err="1"/>
              <a:t>hyn</a:t>
            </a:r>
            <a:r>
              <a:rPr lang="en"/>
              <a:t>. Y </a:t>
            </a:r>
            <a:r>
              <a:rPr lang="en" err="1"/>
              <a:t>cyntaf</a:t>
            </a:r>
            <a:r>
              <a:rPr lang="en"/>
              <a:t> </a:t>
            </a:r>
            <a:r>
              <a:rPr lang="en" err="1"/>
              <a:t>yw</a:t>
            </a:r>
            <a:r>
              <a:rPr lang="en"/>
              <a:t> bod </a:t>
            </a:r>
            <a:r>
              <a:rPr lang="en" err="1"/>
              <a:t>mwy</a:t>
            </a:r>
            <a:r>
              <a:rPr lang="en"/>
              <a:t> a </a:t>
            </a:r>
            <a:r>
              <a:rPr lang="en" err="1"/>
              <a:t>mwy</a:t>
            </a:r>
            <a:r>
              <a:rPr lang="en"/>
              <a:t> o </a:t>
            </a:r>
            <a:r>
              <a:rPr lang="en" err="1"/>
              <a:t>adnoddau</a:t>
            </a:r>
            <a:r>
              <a:rPr lang="en"/>
              <a:t> </a:t>
            </a:r>
            <a:r>
              <a:rPr lang="en" err="1"/>
              <a:t>yn</a:t>
            </a:r>
            <a:r>
              <a:rPr lang="en"/>
              <a:t> </a:t>
            </a:r>
            <a:r>
              <a:rPr lang="en" err="1"/>
              <a:t>cael</a:t>
            </a:r>
            <a:r>
              <a:rPr lang="en"/>
              <a:t> </a:t>
            </a:r>
            <a:r>
              <a:rPr lang="en" err="1"/>
              <a:t>eu</a:t>
            </a:r>
            <a:r>
              <a:rPr lang="en"/>
              <a:t> </a:t>
            </a:r>
            <a:r>
              <a:rPr lang="en" err="1"/>
              <a:t>rhannu</a:t>
            </a:r>
            <a:r>
              <a:rPr lang="en"/>
              <a:t> </a:t>
            </a:r>
            <a:r>
              <a:rPr lang="en" err="1"/>
              <a:t>ar-lein</a:t>
            </a:r>
            <a:r>
              <a:rPr lang="en"/>
              <a:t>, felly </a:t>
            </a:r>
            <a:r>
              <a:rPr lang="en" err="1"/>
              <a:t>mae</a:t>
            </a:r>
            <a:r>
              <a:rPr lang="en"/>
              <a:t> </a:t>
            </a:r>
            <a:r>
              <a:rPr lang="en" err="1"/>
              <a:t>rhai</a:t>
            </a:r>
            <a:r>
              <a:rPr lang="en"/>
              <a:t> </a:t>
            </a:r>
            <a:r>
              <a:rPr lang="en" err="1"/>
              <a:t>pobl</a:t>
            </a:r>
            <a:r>
              <a:rPr lang="en"/>
              <a:t> </a:t>
            </a:r>
            <a:r>
              <a:rPr lang="en" err="1"/>
              <a:t>yn</a:t>
            </a:r>
            <a:r>
              <a:rPr lang="en"/>
              <a:t> </a:t>
            </a:r>
            <a:r>
              <a:rPr lang="en" err="1"/>
              <a:t>mynnu</a:t>
            </a:r>
            <a:r>
              <a:rPr lang="en"/>
              <a:t> </a:t>
            </a:r>
            <a:r>
              <a:rPr lang="en" err="1"/>
              <a:t>taliadau</a:t>
            </a:r>
            <a:r>
              <a:rPr lang="en"/>
              <a:t> am </a:t>
            </a:r>
            <a:r>
              <a:rPr lang="en" err="1"/>
              <a:t>eu</a:t>
            </a:r>
            <a:r>
              <a:rPr lang="en"/>
              <a:t> </a:t>
            </a:r>
            <a:r>
              <a:rPr lang="en" err="1"/>
              <a:t>delweddau</a:t>
            </a:r>
            <a:r>
              <a:rPr lang="en"/>
              <a:t> neu </a:t>
            </a:r>
            <a:r>
              <a:rPr lang="en" err="1"/>
              <a:t>adnoddau</a:t>
            </a:r>
            <a:r>
              <a:rPr lang="en"/>
              <a:t>. Mae un </a:t>
            </a:r>
            <a:r>
              <a:rPr lang="en" err="1"/>
              <a:t>ysgol</a:t>
            </a:r>
            <a:r>
              <a:rPr lang="en"/>
              <a:t> </a:t>
            </a:r>
            <a:r>
              <a:rPr lang="en" err="1"/>
              <a:t>gynradd</a:t>
            </a:r>
            <a:r>
              <a:rPr lang="en"/>
              <a:t> </a:t>
            </a:r>
            <a:r>
              <a:rPr lang="en" err="1"/>
              <a:t>yn</a:t>
            </a:r>
            <a:r>
              <a:rPr lang="en"/>
              <a:t> Abertawe </a:t>
            </a:r>
            <a:r>
              <a:rPr lang="en" err="1"/>
              <a:t>wedi</a:t>
            </a:r>
            <a:r>
              <a:rPr lang="en"/>
              <a:t> </a:t>
            </a:r>
            <a:r>
              <a:rPr lang="en" err="1"/>
              <a:t>gorfod</a:t>
            </a:r>
            <a:r>
              <a:rPr lang="en"/>
              <a:t> </a:t>
            </a:r>
            <a:r>
              <a:rPr lang="en" err="1"/>
              <a:t>talu</a:t>
            </a:r>
            <a:r>
              <a:rPr lang="en"/>
              <a:t> </a:t>
            </a:r>
            <a:r>
              <a:rPr lang="en" err="1"/>
              <a:t>swm</a:t>
            </a:r>
            <a:r>
              <a:rPr lang="en"/>
              <a:t> </a:t>
            </a:r>
            <a:r>
              <a:rPr lang="en" err="1"/>
              <a:t>sylweddol</a:t>
            </a:r>
            <a:r>
              <a:rPr lang="en"/>
              <a:t> o </a:t>
            </a:r>
            <a:r>
              <a:rPr lang="en" err="1"/>
              <a:t>arian</a:t>
            </a:r>
            <a:r>
              <a:rPr lang="en"/>
              <a:t> </a:t>
            </a:r>
            <a:r>
              <a:rPr lang="en" err="1"/>
              <a:t>i</a:t>
            </a:r>
            <a:r>
              <a:rPr lang="en"/>
              <a:t> </a:t>
            </a:r>
            <a:r>
              <a:rPr lang="en" err="1"/>
              <a:t>ffotograffydd</a:t>
            </a:r>
            <a:r>
              <a:rPr lang="en"/>
              <a:t> </a:t>
            </a:r>
            <a:r>
              <a:rPr lang="en" err="1"/>
              <a:t>ar</a:t>
            </a:r>
            <a:r>
              <a:rPr lang="en"/>
              <a:t> </a:t>
            </a:r>
            <a:r>
              <a:rPr lang="en" err="1"/>
              <a:t>ôl</a:t>
            </a:r>
            <a:r>
              <a:rPr lang="en"/>
              <a:t> </a:t>
            </a:r>
            <a:r>
              <a:rPr lang="en" err="1"/>
              <a:t>defnyddio</a:t>
            </a:r>
            <a:r>
              <a:rPr lang="en"/>
              <a:t> un </a:t>
            </a:r>
            <a:r>
              <a:rPr lang="en" err="1"/>
              <a:t>o’i</a:t>
            </a:r>
            <a:r>
              <a:rPr lang="en"/>
              <a:t> </a:t>
            </a:r>
            <a:r>
              <a:rPr lang="en" err="1"/>
              <a:t>luniau</a:t>
            </a:r>
            <a:r>
              <a:rPr lang="en"/>
              <a:t> </a:t>
            </a:r>
            <a:r>
              <a:rPr lang="en" err="1"/>
              <a:t>ar</a:t>
            </a:r>
            <a:r>
              <a:rPr lang="en"/>
              <a:t> </a:t>
            </a:r>
            <a:r>
              <a:rPr lang="en" err="1"/>
              <a:t>wefan</a:t>
            </a:r>
            <a:r>
              <a:rPr lang="en"/>
              <a:t> </a:t>
            </a:r>
            <a:r>
              <a:rPr lang="en" err="1"/>
              <a:t>yr</a:t>
            </a:r>
            <a:r>
              <a:rPr lang="en"/>
              <a:t> </a:t>
            </a:r>
            <a:r>
              <a:rPr lang="en" err="1"/>
              <a:t>ysgol</a:t>
            </a:r>
            <a:r>
              <a:rPr lang="en"/>
              <a:t>. </a:t>
            </a:r>
          </a:p>
          <a:p>
            <a:pPr marL="0" indent="0">
              <a:buNone/>
            </a:pPr>
            <a:r>
              <a:rPr lang="en" err="1"/>
              <a:t>Yr</a:t>
            </a:r>
            <a:r>
              <a:rPr lang="en"/>
              <a:t> ail </a:t>
            </a:r>
            <a:r>
              <a:rPr lang="en" err="1"/>
              <a:t>yw</a:t>
            </a:r>
            <a:r>
              <a:rPr lang="en"/>
              <a:t> </a:t>
            </a:r>
            <a:r>
              <a:rPr lang="en" err="1"/>
              <a:t>ei</a:t>
            </a:r>
            <a:r>
              <a:rPr lang="en"/>
              <a:t> </a:t>
            </a:r>
            <a:r>
              <a:rPr lang="en" err="1"/>
              <a:t>fod</a:t>
            </a:r>
            <a:r>
              <a:rPr lang="en"/>
              <a:t> </a:t>
            </a:r>
            <a:r>
              <a:rPr lang="en" err="1"/>
              <a:t>yn</a:t>
            </a:r>
            <a:r>
              <a:rPr lang="en"/>
              <a:t> </a:t>
            </a:r>
            <a:r>
              <a:rPr lang="en" err="1"/>
              <a:t>modelu</a:t>
            </a:r>
            <a:r>
              <a:rPr lang="en"/>
              <a:t> </a:t>
            </a:r>
            <a:r>
              <a:rPr lang="en" err="1"/>
              <a:t>arfer</a:t>
            </a:r>
            <a:r>
              <a:rPr lang="en"/>
              <a:t> </a:t>
            </a:r>
            <a:r>
              <a:rPr lang="en" err="1"/>
              <a:t>ddrwg</a:t>
            </a:r>
            <a:r>
              <a:rPr lang="en"/>
              <a:t>. Mae </a:t>
            </a:r>
            <a:r>
              <a:rPr lang="en" err="1"/>
              <a:t>angen</a:t>
            </a:r>
            <a:r>
              <a:rPr lang="en"/>
              <a:t> </a:t>
            </a:r>
            <a:r>
              <a:rPr lang="en" err="1"/>
              <a:t>i</a:t>
            </a:r>
            <a:r>
              <a:rPr lang="en"/>
              <a:t> </a:t>
            </a:r>
            <a:r>
              <a:rPr lang="en" err="1"/>
              <a:t>blant</a:t>
            </a:r>
            <a:r>
              <a:rPr lang="en"/>
              <a:t> </a:t>
            </a:r>
            <a:r>
              <a:rPr lang="en" err="1"/>
              <a:t>wybod</a:t>
            </a:r>
            <a:r>
              <a:rPr lang="en"/>
              <a:t> bod </a:t>
            </a:r>
            <a:r>
              <a:rPr lang="en" err="1"/>
              <a:t>dwyn</a:t>
            </a:r>
            <a:r>
              <a:rPr lang="en"/>
              <a:t> </a:t>
            </a:r>
            <a:r>
              <a:rPr lang="en" err="1"/>
              <a:t>yn</a:t>
            </a:r>
            <a:r>
              <a:rPr lang="en"/>
              <a:t> </a:t>
            </a:r>
            <a:r>
              <a:rPr lang="en" err="1"/>
              <a:t>anghywir</a:t>
            </a:r>
            <a:r>
              <a:rPr lang="en"/>
              <a:t>, </a:t>
            </a:r>
            <a:r>
              <a:rPr lang="en" err="1"/>
              <a:t>gan</a:t>
            </a:r>
            <a:r>
              <a:rPr lang="en"/>
              <a:t> </a:t>
            </a:r>
            <a:r>
              <a:rPr lang="en" err="1"/>
              <a:t>gynnwys</a:t>
            </a:r>
            <a:r>
              <a:rPr lang="en"/>
              <a:t> </a:t>
            </a:r>
            <a:r>
              <a:rPr lang="en" err="1"/>
              <a:t>delweddau</a:t>
            </a:r>
            <a:r>
              <a:rPr lang="en"/>
              <a:t> a </a:t>
            </a:r>
            <a:r>
              <a:rPr lang="en" err="1"/>
              <a:t>gwybodaeth</a:t>
            </a:r>
            <a:r>
              <a:rPr lang="en"/>
              <a:t> </a:t>
            </a:r>
            <a:r>
              <a:rPr lang="en" err="1"/>
              <a:t>o’r</a:t>
            </a:r>
            <a:r>
              <a:rPr lang="en"/>
              <a:t> we.</a:t>
            </a:r>
            <a:r>
              <a:rPr lang="en-US"/>
              <a:t> Mae </a:t>
            </a:r>
            <a:r>
              <a:rPr lang="en-US" err="1"/>
              <a:t>angen</a:t>
            </a:r>
            <a:r>
              <a:rPr lang="en-US"/>
              <a:t> </a:t>
            </a:r>
            <a:r>
              <a:rPr lang="en-US" err="1"/>
              <a:t>i</a:t>
            </a:r>
            <a:r>
              <a:rPr lang="en-US"/>
              <a:t> </a:t>
            </a:r>
            <a:r>
              <a:rPr lang="en-US" err="1"/>
              <a:t>ni</a:t>
            </a:r>
            <a:r>
              <a:rPr lang="en-US"/>
              <a:t>, felly, </a:t>
            </a:r>
            <a:r>
              <a:rPr lang="en-US" err="1"/>
              <a:t>fodelu</a:t>
            </a:r>
            <a:r>
              <a:rPr lang="en-US"/>
              <a:t> </a:t>
            </a:r>
            <a:r>
              <a:rPr lang="en-US" err="1"/>
              <a:t>arferion</a:t>
            </a:r>
            <a:r>
              <a:rPr lang="en-US"/>
              <a:t> </a:t>
            </a:r>
            <a:r>
              <a:rPr lang="en-US" err="1"/>
              <a:t>cywir</a:t>
            </a:r>
            <a:r>
              <a:rPr lang="en-US"/>
              <a:t> </a:t>
            </a:r>
            <a:r>
              <a:rPr lang="en-US" err="1"/>
              <a:t>ein</a:t>
            </a:r>
            <a:r>
              <a:rPr lang="en-US"/>
              <a:t> </a:t>
            </a:r>
            <a:r>
              <a:rPr lang="en-US" err="1"/>
              <a:t>hunain</a:t>
            </a:r>
            <a:r>
              <a:rPr lang="en-US"/>
              <a:t>.</a:t>
            </a:r>
            <a:endParaRPr lang="en"/>
          </a:p>
          <a:p>
            <a:pPr marL="0" indent="0">
              <a:buNone/>
            </a:pPr>
            <a:endParaRPr lang="en" dirty="0"/>
          </a:p>
          <a:p>
            <a:pPr marL="0" lvl="0" indent="0">
              <a:spcBef>
                <a:spcPts val="0"/>
              </a:spcBef>
              <a:spcAft>
                <a:spcPts val="0"/>
              </a:spcAft>
              <a:buNone/>
            </a:pPr>
            <a:r>
              <a:rPr lang="en"/>
              <a:t>Image bottom left from http://www.swansea.ac.uk/international/</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5"/>
        <p:cNvGrpSpPr/>
        <p:nvPr/>
      </p:nvGrpSpPr>
      <p:grpSpPr>
        <a:xfrm>
          <a:off x="0" y="0"/>
          <a:ext cx="0" cy="0"/>
          <a:chOff x="0" y="0"/>
          <a:chExt cx="0" cy="0"/>
        </a:xfrm>
      </p:grpSpPr>
      <p:sp>
        <p:nvSpPr>
          <p:cNvPr id="586" name="Google Shape;586;g2742975cb4_1_405: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87" name="Google Shape;587;g2742975cb4_1_4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
              <a:t>Mae </a:t>
            </a:r>
            <a:r>
              <a:rPr lang="en" err="1"/>
              <a:t>rhai</a:t>
            </a:r>
            <a:r>
              <a:rPr lang="en"/>
              <a:t> </a:t>
            </a:r>
            <a:r>
              <a:rPr lang="en" err="1"/>
              <a:t>cynhyrchwyr</a:t>
            </a:r>
            <a:r>
              <a:rPr lang="en"/>
              <a:t> </a:t>
            </a:r>
            <a:r>
              <a:rPr lang="en" err="1"/>
              <a:t>yn</a:t>
            </a:r>
            <a:r>
              <a:rPr lang="en"/>
              <a:t> </a:t>
            </a:r>
            <a:r>
              <a:rPr lang="en" err="1"/>
              <a:t>hapus</a:t>
            </a:r>
            <a:r>
              <a:rPr lang="en"/>
              <a:t> </a:t>
            </a:r>
            <a:r>
              <a:rPr lang="en" err="1"/>
              <a:t>i</a:t>
            </a:r>
            <a:r>
              <a:rPr lang="en"/>
              <a:t> chi </a:t>
            </a:r>
            <a:r>
              <a:rPr lang="en" err="1"/>
              <a:t>ddefnyddio’u</a:t>
            </a:r>
            <a:r>
              <a:rPr lang="en"/>
              <a:t> </a:t>
            </a:r>
            <a:r>
              <a:rPr lang="en" err="1"/>
              <a:t>gwaith</a:t>
            </a:r>
            <a:r>
              <a:rPr lang="en"/>
              <a:t> </a:t>
            </a:r>
            <a:r>
              <a:rPr lang="en" err="1"/>
              <a:t>heb</a:t>
            </a:r>
            <a:r>
              <a:rPr lang="en"/>
              <a:t> </a:t>
            </a:r>
            <a:r>
              <a:rPr lang="en" err="1"/>
              <a:t>orfod</a:t>
            </a:r>
            <a:r>
              <a:rPr lang="en"/>
              <a:t> </a:t>
            </a:r>
            <a:r>
              <a:rPr lang="en" err="1"/>
              <a:t>gofyn</a:t>
            </a:r>
            <a:r>
              <a:rPr lang="en"/>
              <a:t> am </a:t>
            </a:r>
            <a:r>
              <a:rPr lang="en" err="1"/>
              <a:t>ganiatad</a:t>
            </a:r>
            <a:r>
              <a:rPr lang="en"/>
              <a:t> </a:t>
            </a:r>
            <a:r>
              <a:rPr lang="en" err="1"/>
              <a:t>yn</a:t>
            </a:r>
            <a:r>
              <a:rPr lang="en"/>
              <a:t> </a:t>
            </a:r>
            <a:r>
              <a:rPr lang="en" err="1"/>
              <a:t>gyntaf</a:t>
            </a:r>
            <a:r>
              <a:rPr lang="en"/>
              <a:t>. </a:t>
            </a:r>
            <a:r>
              <a:rPr lang="en" err="1"/>
              <a:t>Byddant</a:t>
            </a:r>
            <a:r>
              <a:rPr lang="en"/>
              <a:t> </a:t>
            </a:r>
            <a:r>
              <a:rPr lang="en" err="1"/>
              <a:t>yn</a:t>
            </a:r>
            <a:r>
              <a:rPr lang="en"/>
              <a:t> </a:t>
            </a:r>
            <a:r>
              <a:rPr lang="en" err="1"/>
              <a:t>aml</a:t>
            </a:r>
            <a:r>
              <a:rPr lang="en"/>
              <a:t> </a:t>
            </a:r>
            <a:r>
              <a:rPr lang="en" err="1"/>
              <a:t>yn</a:t>
            </a:r>
            <a:r>
              <a:rPr lang="en"/>
              <a:t> </a:t>
            </a:r>
            <a:r>
              <a:rPr lang="en" err="1"/>
              <a:t>arddangos</a:t>
            </a:r>
            <a:r>
              <a:rPr lang="en"/>
              <a:t> </a:t>
            </a:r>
            <a:r>
              <a:rPr lang="en" err="1"/>
              <a:t>eu</a:t>
            </a:r>
            <a:r>
              <a:rPr lang="en"/>
              <a:t> </a:t>
            </a:r>
            <a:r>
              <a:rPr lang="en" err="1"/>
              <a:t>gwaith</a:t>
            </a:r>
            <a:r>
              <a:rPr lang="en"/>
              <a:t> </a:t>
            </a:r>
            <a:r>
              <a:rPr lang="en" err="1"/>
              <a:t>gyda</a:t>
            </a:r>
            <a:r>
              <a:rPr lang="en"/>
              <a:t> </a:t>
            </a:r>
            <a:r>
              <a:rPr lang="en" err="1"/>
              <a:t>thrwydded</a:t>
            </a:r>
            <a:r>
              <a:rPr lang="en"/>
              <a:t> </a:t>
            </a:r>
            <a:r>
              <a:rPr lang="en" i="1"/>
              <a:t>Creative Commons</a:t>
            </a:r>
            <a:r>
              <a:rPr lang="en"/>
              <a:t>. </a:t>
            </a:r>
            <a:r>
              <a:rPr lang="en" err="1"/>
              <a:t>Daw’r</a:t>
            </a:r>
            <a:r>
              <a:rPr lang="en"/>
              <a:t> </a:t>
            </a:r>
            <a:r>
              <a:rPr lang="en" err="1"/>
              <a:t>rhain</a:t>
            </a:r>
            <a:r>
              <a:rPr lang="en"/>
              <a:t> </a:t>
            </a:r>
            <a:r>
              <a:rPr lang="en" err="1"/>
              <a:t>gydag</a:t>
            </a:r>
            <a:r>
              <a:rPr lang="en"/>
              <a:t> </a:t>
            </a:r>
            <a:r>
              <a:rPr lang="en" err="1"/>
              <a:t>ystod</a:t>
            </a:r>
            <a:r>
              <a:rPr lang="en"/>
              <a:t> o </a:t>
            </a:r>
            <a:r>
              <a:rPr lang="en" err="1"/>
              <a:t>gyfyngiadau</a:t>
            </a:r>
            <a:r>
              <a:rPr lang="en"/>
              <a:t> </a:t>
            </a:r>
            <a:r>
              <a:rPr lang="en" err="1"/>
              <a:t>sy’n</a:t>
            </a:r>
            <a:r>
              <a:rPr lang="en"/>
              <a:t> </a:t>
            </a:r>
            <a:r>
              <a:rPr lang="en" err="1"/>
              <a:t>amrywio</a:t>
            </a:r>
            <a:r>
              <a:rPr lang="en"/>
              <a:t> o ‘</a:t>
            </a:r>
            <a:r>
              <a:rPr lang="en" err="1"/>
              <a:t>gwnewch</a:t>
            </a:r>
            <a:r>
              <a:rPr lang="en"/>
              <a:t> </a:t>
            </a:r>
            <a:r>
              <a:rPr lang="en" err="1"/>
              <a:t>beth</a:t>
            </a:r>
            <a:r>
              <a:rPr lang="en"/>
              <a:t> a </a:t>
            </a:r>
            <a:r>
              <a:rPr lang="en" err="1"/>
              <a:t>mynnwch</a:t>
            </a:r>
            <a:r>
              <a:rPr lang="en"/>
              <a:t>’ at ‘</a:t>
            </a:r>
            <a:r>
              <a:rPr lang="en" err="1"/>
              <a:t>medrwch</a:t>
            </a:r>
            <a:r>
              <a:rPr lang="en"/>
              <a:t> </a:t>
            </a:r>
            <a:r>
              <a:rPr lang="en" err="1"/>
              <a:t>ei</a:t>
            </a:r>
            <a:r>
              <a:rPr lang="en"/>
              <a:t> </a:t>
            </a:r>
            <a:r>
              <a:rPr lang="en" err="1"/>
              <a:t>ddefnyddio</a:t>
            </a:r>
            <a:r>
              <a:rPr lang="en"/>
              <a:t>, </a:t>
            </a:r>
            <a:r>
              <a:rPr lang="en" err="1"/>
              <a:t>ond</a:t>
            </a:r>
            <a:r>
              <a:rPr lang="en"/>
              <a:t> </a:t>
            </a:r>
            <a:r>
              <a:rPr lang="en" err="1"/>
              <a:t>peidiwch</a:t>
            </a:r>
            <a:r>
              <a:rPr lang="en"/>
              <a:t> </a:t>
            </a:r>
            <a:r>
              <a:rPr lang="en" err="1"/>
              <a:t>â’i</a:t>
            </a:r>
            <a:r>
              <a:rPr lang="en"/>
              <a:t> </a:t>
            </a:r>
            <a:r>
              <a:rPr lang="en" err="1"/>
              <a:t>newid</a:t>
            </a:r>
            <a:r>
              <a:rPr lang="en"/>
              <a:t>, ac </a:t>
            </a:r>
            <a:r>
              <a:rPr lang="en" err="1"/>
              <a:t>nid</a:t>
            </a:r>
            <a:r>
              <a:rPr lang="en"/>
              <a:t> </a:t>
            </a:r>
            <a:r>
              <a:rPr lang="en" err="1"/>
              <a:t>os</a:t>
            </a:r>
            <a:r>
              <a:rPr lang="en"/>
              <a:t> </a:t>
            </a:r>
            <a:r>
              <a:rPr lang="en" err="1"/>
              <a:t>ydych</a:t>
            </a:r>
            <a:r>
              <a:rPr lang="en"/>
              <a:t> </a:t>
            </a:r>
            <a:r>
              <a:rPr lang="en" err="1"/>
              <a:t>yn</a:t>
            </a:r>
            <a:r>
              <a:rPr lang="en"/>
              <a:t> </a:t>
            </a:r>
            <a:r>
              <a:rPr lang="en" err="1"/>
              <a:t>mynd</a:t>
            </a:r>
            <a:r>
              <a:rPr lang="en"/>
              <a:t> </a:t>
            </a:r>
            <a:r>
              <a:rPr lang="en" err="1"/>
              <a:t>i</a:t>
            </a:r>
            <a:r>
              <a:rPr lang="en"/>
              <a:t> </a:t>
            </a:r>
            <a:r>
              <a:rPr lang="en" err="1"/>
              <a:t>wneud</a:t>
            </a:r>
            <a:r>
              <a:rPr lang="en"/>
              <a:t> </a:t>
            </a:r>
            <a:r>
              <a:rPr lang="en" err="1"/>
              <a:t>arian</a:t>
            </a:r>
            <a:r>
              <a:rPr lang="en"/>
              <a:t> </a:t>
            </a:r>
            <a:r>
              <a:rPr lang="en" err="1"/>
              <a:t>ohono</a:t>
            </a:r>
            <a:r>
              <a:rPr lang="en"/>
              <a:t>’.</a:t>
            </a:r>
            <a:endParaRPr lang="en-US"/>
          </a:p>
          <a:p>
            <a:pPr marL="0" indent="0">
              <a:buNone/>
            </a:pPr>
            <a:r>
              <a:rPr lang="en"/>
              <a:t>Mae </a:t>
            </a:r>
            <a:r>
              <a:rPr lang="en" err="1"/>
              <a:t>delweddau</a:t>
            </a:r>
            <a:r>
              <a:rPr lang="en"/>
              <a:t> </a:t>
            </a:r>
            <a:r>
              <a:rPr lang="en" err="1"/>
              <a:t>ar</a:t>
            </a:r>
            <a:r>
              <a:rPr lang="en"/>
              <a:t> Wikimedia </a:t>
            </a:r>
            <a:r>
              <a:rPr lang="en" err="1"/>
              <a:t>yn</a:t>
            </a:r>
            <a:r>
              <a:rPr lang="en"/>
              <a:t> </a:t>
            </a:r>
            <a:r>
              <a:rPr lang="en" err="1"/>
              <a:t>rhydd</a:t>
            </a:r>
            <a:r>
              <a:rPr lang="en"/>
              <a:t> o </a:t>
            </a:r>
            <a:r>
              <a:rPr lang="en" err="1"/>
              <a:t>hawlfraint</a:t>
            </a:r>
            <a:r>
              <a:rPr lang="en"/>
              <a:t>, ac </a:t>
            </a:r>
            <a:r>
              <a:rPr lang="en" err="1"/>
              <a:t>mae</a:t>
            </a:r>
            <a:r>
              <a:rPr lang="en"/>
              <a:t> </a:t>
            </a:r>
            <a:r>
              <a:rPr lang="en" err="1"/>
              <a:t>nifer</a:t>
            </a:r>
            <a:r>
              <a:rPr lang="en"/>
              <a:t> o </a:t>
            </a:r>
            <a:r>
              <a:rPr lang="en" err="1"/>
              <a:t>safleoedd</a:t>
            </a:r>
            <a:r>
              <a:rPr lang="en"/>
              <a:t> </a:t>
            </a:r>
            <a:r>
              <a:rPr lang="en" err="1"/>
              <a:t>eraill</a:t>
            </a:r>
            <a:r>
              <a:rPr lang="en"/>
              <a:t> </a:t>
            </a:r>
            <a:r>
              <a:rPr lang="en" err="1"/>
              <a:t>yn</a:t>
            </a:r>
            <a:r>
              <a:rPr lang="en"/>
              <a:t> </a:t>
            </a:r>
            <a:r>
              <a:rPr lang="en" err="1"/>
              <a:t>cynnig</a:t>
            </a:r>
            <a:r>
              <a:rPr lang="en"/>
              <a:t> </a:t>
            </a:r>
            <a:r>
              <a:rPr lang="en" err="1"/>
              <a:t>delweddau</a:t>
            </a:r>
            <a:r>
              <a:rPr lang="en"/>
              <a:t> </a:t>
            </a:r>
            <a:r>
              <a:rPr lang="en" err="1"/>
              <a:t>rydych</a:t>
            </a:r>
            <a:r>
              <a:rPr lang="en"/>
              <a:t> </a:t>
            </a:r>
            <a:r>
              <a:rPr lang="en" err="1"/>
              <a:t>yn</a:t>
            </a:r>
            <a:r>
              <a:rPr lang="en"/>
              <a:t> </a:t>
            </a:r>
            <a:r>
              <a:rPr lang="en" err="1"/>
              <a:t>rhydd</a:t>
            </a:r>
            <a:r>
              <a:rPr lang="en"/>
              <a:t> </a:t>
            </a:r>
            <a:r>
              <a:rPr lang="en" err="1"/>
              <a:t>i’w</a:t>
            </a:r>
            <a:r>
              <a:rPr lang="en"/>
              <a:t> </a:t>
            </a:r>
            <a:r>
              <a:rPr lang="en" err="1"/>
              <a:t>defnyddio</a:t>
            </a:r>
            <a:r>
              <a:rPr lang="en"/>
              <a:t>.</a:t>
            </a:r>
            <a:endParaRPr lang="en-GB"/>
          </a:p>
          <a:p>
            <a:pPr marL="0" lvl="0" indent="0">
              <a:spcBef>
                <a:spcPts val="0"/>
              </a:spcBef>
              <a:spcAft>
                <a:spcPts val="0"/>
              </a:spcAft>
              <a:buNone/>
            </a:pPr>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8"/>
        <p:cNvGrpSpPr/>
        <p:nvPr/>
      </p:nvGrpSpPr>
      <p:grpSpPr>
        <a:xfrm>
          <a:off x="0" y="0"/>
          <a:ext cx="0" cy="0"/>
          <a:chOff x="0" y="0"/>
          <a:chExt cx="0" cy="0"/>
        </a:xfrm>
      </p:grpSpPr>
      <p:sp>
        <p:nvSpPr>
          <p:cNvPr id="599" name="Google Shape;599;g2911275141_0_4: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00" name="Google Shape;600;g2911275141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err="1"/>
              <a:t>Os</a:t>
            </a:r>
            <a:r>
              <a:rPr lang="en-US"/>
              <a:t> </a:t>
            </a:r>
            <a:r>
              <a:rPr lang="en-US" err="1"/>
              <a:t>ydych</a:t>
            </a:r>
            <a:r>
              <a:rPr lang="en-US"/>
              <a:t> </a:t>
            </a:r>
            <a:r>
              <a:rPr lang="en-US" err="1"/>
              <a:t>yn</a:t>
            </a:r>
            <a:r>
              <a:rPr lang="en-US"/>
              <a:t> </a:t>
            </a:r>
            <a:r>
              <a:rPr lang="en-US" err="1"/>
              <a:t>chwilio</a:t>
            </a:r>
            <a:r>
              <a:rPr lang="en-US"/>
              <a:t> am </a:t>
            </a:r>
            <a:r>
              <a:rPr lang="en-US" err="1"/>
              <a:t>ddelweddau</a:t>
            </a:r>
            <a:r>
              <a:rPr lang="en-US"/>
              <a:t> </a:t>
            </a:r>
            <a:r>
              <a:rPr lang="en-US" err="1"/>
              <a:t>ar</a:t>
            </a:r>
            <a:r>
              <a:rPr lang="en-US"/>
              <a:t> Google, </a:t>
            </a:r>
            <a:r>
              <a:rPr lang="en-US" err="1"/>
              <a:t>medrwch</a:t>
            </a:r>
            <a:r>
              <a:rPr lang="en-US"/>
              <a:t> </a:t>
            </a:r>
            <a:r>
              <a:rPr lang="en-US" err="1"/>
              <a:t>ddefnyddio’r</a:t>
            </a:r>
            <a:r>
              <a:rPr lang="en-US"/>
              <a:t> ‘Tools’ </a:t>
            </a:r>
            <a:r>
              <a:rPr lang="en-US" err="1"/>
              <a:t>er</a:t>
            </a:r>
            <a:r>
              <a:rPr lang="en-US"/>
              <a:t> </a:t>
            </a:r>
            <a:r>
              <a:rPr lang="en-US" err="1"/>
              <a:t>mwyn</a:t>
            </a:r>
            <a:r>
              <a:rPr lang="en-US"/>
              <a:t> </a:t>
            </a:r>
            <a:r>
              <a:rPr lang="en-US" err="1"/>
              <a:t>chwilio</a:t>
            </a:r>
            <a:r>
              <a:rPr lang="en-US"/>
              <a:t> </a:t>
            </a:r>
            <a:r>
              <a:rPr lang="en-US" err="1"/>
              <a:t>yn</a:t>
            </a:r>
            <a:r>
              <a:rPr lang="en-US"/>
              <a:t> </a:t>
            </a:r>
            <a:r>
              <a:rPr lang="en-US" err="1"/>
              <a:t>unig</a:t>
            </a:r>
            <a:r>
              <a:rPr lang="en-US"/>
              <a:t> am </a:t>
            </a:r>
            <a:r>
              <a:rPr lang="en-US" err="1"/>
              <a:t>ddelweddau</a:t>
            </a:r>
            <a:r>
              <a:rPr lang="en-US"/>
              <a:t> </a:t>
            </a:r>
            <a:r>
              <a:rPr lang="en-US" err="1"/>
              <a:t>sydd</a:t>
            </a:r>
            <a:r>
              <a:rPr lang="en-US"/>
              <a:t> </a:t>
            </a:r>
            <a:r>
              <a:rPr lang="en-US" err="1"/>
              <a:t>ar</a:t>
            </a:r>
            <a:r>
              <a:rPr lang="en-US"/>
              <a:t> </a:t>
            </a:r>
            <a:r>
              <a:rPr lang="en-US" err="1"/>
              <a:t>gael</a:t>
            </a:r>
            <a:r>
              <a:rPr lang="en-US"/>
              <a:t> </a:t>
            </a:r>
            <a:r>
              <a:rPr lang="en-US" err="1"/>
              <a:t>i’w</a:t>
            </a:r>
            <a:r>
              <a:rPr lang="en-US"/>
              <a:t> hail-</a:t>
            </a:r>
            <a:r>
              <a:rPr lang="en-US" err="1"/>
              <a:t>ddefnyddio</a:t>
            </a:r>
            <a:r>
              <a:rPr lang="en-US"/>
              <a:t>. </a:t>
            </a:r>
            <a:r>
              <a:rPr lang="en-US" err="1"/>
              <a:t>Mae’n</a:t>
            </a:r>
            <a:r>
              <a:rPr lang="en-US"/>
              <a:t> </a:t>
            </a:r>
            <a:r>
              <a:rPr lang="en-US" err="1"/>
              <a:t>syniad</a:t>
            </a:r>
            <a:r>
              <a:rPr lang="en-US"/>
              <a:t> da </a:t>
            </a:r>
            <a:r>
              <a:rPr lang="en-US" err="1"/>
              <a:t>i</a:t>
            </a:r>
            <a:r>
              <a:rPr lang="en-US"/>
              <a:t> chi </a:t>
            </a:r>
            <a:r>
              <a:rPr lang="en-US" err="1"/>
              <a:t>gynnwys</a:t>
            </a:r>
            <a:r>
              <a:rPr lang="en-US"/>
              <a:t> </a:t>
            </a:r>
            <a:r>
              <a:rPr lang="en-US" err="1"/>
              <a:t>cyfeirnod</a:t>
            </a:r>
            <a:r>
              <a:rPr lang="en-US"/>
              <a:t> </a:t>
            </a:r>
            <a:r>
              <a:rPr lang="en-US" err="1"/>
              <a:t>i’ch</a:t>
            </a:r>
            <a:r>
              <a:rPr lang="en-US"/>
              <a:t> </a:t>
            </a:r>
            <a:r>
              <a:rPr lang="en-US" err="1"/>
              <a:t>delwedd</a:t>
            </a:r>
            <a:r>
              <a:rPr lang="en-US"/>
              <a:t> </a:t>
            </a:r>
            <a:r>
              <a:rPr lang="en-US" err="1"/>
              <a:t>yn</a:t>
            </a:r>
            <a:r>
              <a:rPr lang="en-US"/>
              <a:t> </a:t>
            </a:r>
            <a:r>
              <a:rPr lang="en-US" err="1"/>
              <a:t>rhywle</a:t>
            </a:r>
            <a:r>
              <a:rPr lang="en-US"/>
              <a:t>, </a:t>
            </a:r>
            <a:r>
              <a:rPr lang="en-US" err="1"/>
              <a:t>hyd</a:t>
            </a:r>
            <a:r>
              <a:rPr lang="en-US"/>
              <a:t> </a:t>
            </a:r>
            <a:r>
              <a:rPr lang="en-US" err="1"/>
              <a:t>yn</a:t>
            </a:r>
            <a:r>
              <a:rPr lang="en-US"/>
              <a:t> </a:t>
            </a:r>
            <a:r>
              <a:rPr lang="en-US" err="1"/>
              <a:t>oed</a:t>
            </a:r>
            <a:r>
              <a:rPr lang="en-US"/>
              <a:t> </a:t>
            </a:r>
            <a:r>
              <a:rPr lang="en-US" err="1"/>
              <a:t>os</a:t>
            </a:r>
            <a:r>
              <a:rPr lang="en-US"/>
              <a:t> </a:t>
            </a:r>
            <a:r>
              <a:rPr lang="en-US" err="1"/>
              <a:t>ydyw’n</a:t>
            </a:r>
            <a:r>
              <a:rPr lang="en-US"/>
              <a:t> </a:t>
            </a:r>
            <a:r>
              <a:rPr lang="en-US" err="1"/>
              <a:t>rhydd</a:t>
            </a:r>
            <a:r>
              <a:rPr lang="en-US"/>
              <a:t> o </a:t>
            </a:r>
            <a:r>
              <a:rPr lang="en-US" err="1"/>
              <a:t>hawlfraint</a:t>
            </a:r>
            <a:r>
              <a:rPr lang="en-US"/>
              <a:t>.</a:t>
            </a:r>
          </a:p>
          <a:p>
            <a:pPr marL="0" lvl="0" indent="0">
              <a:spcBef>
                <a:spcPts val="0"/>
              </a:spcBef>
              <a:spcAft>
                <a:spcPts val="0"/>
              </a:spcAft>
              <a:buNone/>
            </a:pPr>
            <a:endParaRPr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0"/>
        <p:cNvGrpSpPr/>
        <p:nvPr/>
      </p:nvGrpSpPr>
      <p:grpSpPr>
        <a:xfrm>
          <a:off x="0" y="0"/>
          <a:ext cx="0" cy="0"/>
          <a:chOff x="0" y="0"/>
          <a:chExt cx="0" cy="0"/>
        </a:xfrm>
      </p:grpSpPr>
      <p:sp>
        <p:nvSpPr>
          <p:cNvPr id="611" name="Google Shape;611;g2742975cb4_1_253: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12" name="Google Shape;612;g2742975cb4_1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a:t>Mae’r ddau linyn nesaf siwr o fod yn haws eu hymgorffori i’ch addysgu beunyddiol, a lle mae adnoddau digidol megis Office 365 neu Google Classroom efallai eisoes yn rhan o arferion yr ystafell ddosbarth, ynghyd â bodloni gofynion y FfCD.</a:t>
            </a:r>
          </a:p>
          <a:p>
            <a:pPr marL="0" lvl="0" indent="0">
              <a:spcBef>
                <a:spcPts val="0"/>
              </a:spcBef>
              <a:spcAft>
                <a:spcPts val="0"/>
              </a:spcAft>
              <a:buNone/>
            </a:pPr>
            <a:endParaRPr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2"/>
        <p:cNvGrpSpPr/>
        <p:nvPr/>
      </p:nvGrpSpPr>
      <p:grpSpPr>
        <a:xfrm>
          <a:off x="0" y="0"/>
          <a:ext cx="0" cy="0"/>
          <a:chOff x="0" y="0"/>
          <a:chExt cx="0" cy="0"/>
        </a:xfrm>
      </p:grpSpPr>
      <p:sp>
        <p:nvSpPr>
          <p:cNvPr id="623" name="Google Shape;623;g2742975cb4_1_264: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24" name="Google Shape;624;g2742975cb4_1_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GB"/>
              <a:t>Mae nifer ohonom yn gofyn i ddysgwyr gyflawni ymchwil, ac mae’n bwysig fframio hwn mewn ffordd sy’n eu caniatau i fodloni disgwyliadau’r FfCD. Fe allwch addasu tasg sy’n eu gofyn yn arbennig i gymharu rhywbeth ar y we gyda gwybodaeth yn yr ystafell ddosbarth, er enghraifft.</a:t>
            </a:r>
            <a:endParaRPr lang="en-US"/>
          </a:p>
          <a:p>
            <a:pPr marL="0" indent="0">
              <a:buNone/>
            </a:pPr>
            <a:endParaRPr lang="en-GB"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4"/>
        <p:cNvGrpSpPr/>
        <p:nvPr/>
      </p:nvGrpSpPr>
      <p:grpSpPr>
        <a:xfrm>
          <a:off x="0" y="0"/>
          <a:ext cx="0" cy="0"/>
          <a:chOff x="0" y="0"/>
          <a:chExt cx="0" cy="0"/>
        </a:xfrm>
      </p:grpSpPr>
      <p:sp>
        <p:nvSpPr>
          <p:cNvPr id="635" name="Google Shape;635;g2742975cb4_1_275: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36" name="Google Shape;636;g2742975cb4_1_2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a:t>Rhan olaf y FfCD ydy’r rhan sy’n achosi’r rhan fwyaf o bobl i ofidio, yn enwedig os ydynt yn ffocysu ar y term ‘meddwl cyfrifiadurol’. Er yr hyn dywed y cyfryngau, nid yw hwn gyfystyr â ‘dysgu cod’. Mae Llythrennedd Gwybodaeth a Data yn gysylltiedig ag ymdrin â data – unrhyw dasg sy’n cynnwys bas data neu daenlen – ac mae’r rhain yn codi’n eithaf aml ar draws pynciau.</a:t>
            </a:r>
          </a:p>
          <a:p>
            <a:pPr marL="0" lvl="0" indent="0">
              <a:spcBef>
                <a:spcPts val="0"/>
              </a:spcBef>
              <a:spcAft>
                <a:spcPts val="0"/>
              </a:spcAft>
              <a:buNone/>
            </a:pPr>
            <a:endParaRPr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6"/>
        <p:cNvGrpSpPr/>
        <p:nvPr/>
      </p:nvGrpSpPr>
      <p:grpSpPr>
        <a:xfrm>
          <a:off x="0" y="0"/>
          <a:ext cx="0" cy="0"/>
          <a:chOff x="0" y="0"/>
          <a:chExt cx="0" cy="0"/>
        </a:xfrm>
      </p:grpSpPr>
      <p:sp>
        <p:nvSpPr>
          <p:cNvPr id="647" name="Google Shape;647;g2742975cb4_1_298: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48" name="Google Shape;648;g2742975cb4_1_2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a:t>Mae gan y cwmni cyfrifiadureg Barefoot adnoddau gwych sydd wedi’u dylunio i gyflwyno’r cysyniadau a dulliau sy’n sail i feddwl cyfrifiadurol. Dyluniwyd rhain yn wreiddiol ar gyfer CA1 yn Lloegr, ond sydd wedi’u haddasu ar gyfer y cwricwlwm yng Nghymru, ac maent ar gael yn ddwyieithog ar Hwb. Os edrychwch, fe sylwch fod sawl un o’r termau hyn yn gor-gyffwrdd gyda sawl dull efallai y byddwch yn dod ar eu traws o fewn meysydd pwnc eich hun. Y pwynt pwysig fan hyn yw eich bod yn medru defnyddio termau fel hyn a’r rheiny sy’n ymddangos yn y FfCD er mwyn sicrhau cysondeb yn y ffyrdd mae dysgwyr yn eu profi ar draws y cwricwlwm, a fydd yn eu galluogi i wneud y cysylltiadau rhyngddynt yn eu gwaith.</a:t>
            </a:r>
          </a:p>
          <a:p>
            <a:pPr marL="0" lvl="0" indent="0">
              <a:spcBef>
                <a:spcPts val="0"/>
              </a:spcBef>
              <a:spcAft>
                <a:spcPts val="0"/>
              </a:spcAft>
              <a:buNone/>
            </a:pPr>
            <a:endParaRPr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9"/>
        <p:cNvGrpSpPr/>
        <p:nvPr/>
      </p:nvGrpSpPr>
      <p:grpSpPr>
        <a:xfrm>
          <a:off x="0" y="0"/>
          <a:ext cx="0" cy="0"/>
          <a:chOff x="0" y="0"/>
          <a:chExt cx="0" cy="0"/>
        </a:xfrm>
      </p:grpSpPr>
      <p:sp>
        <p:nvSpPr>
          <p:cNvPr id="660" name="Google Shape;660;g2742975cb4_1_310: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61" name="Google Shape;661;g2742975cb4_1_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dirty="0"/>
              <a:t>Mae </a:t>
            </a:r>
            <a:r>
              <a:rPr lang="en-US" dirty="0" err="1"/>
              <a:t>hefyd</a:t>
            </a:r>
            <a:r>
              <a:rPr lang="en-US" dirty="0"/>
              <a:t> </a:t>
            </a:r>
            <a:r>
              <a:rPr lang="en-US" dirty="0" err="1"/>
              <a:t>yn</a:t>
            </a:r>
            <a:r>
              <a:rPr lang="en-US" dirty="0"/>
              <a:t> </a:t>
            </a:r>
            <a:r>
              <a:rPr lang="en-US" dirty="0" err="1"/>
              <a:t>bwysig</a:t>
            </a:r>
            <a:r>
              <a:rPr lang="en-US" dirty="0"/>
              <a:t> </a:t>
            </a:r>
            <a:r>
              <a:rPr lang="en-US" dirty="0" err="1"/>
              <a:t>eich</a:t>
            </a:r>
            <a:r>
              <a:rPr lang="en-US" dirty="0"/>
              <a:t> bod </a:t>
            </a:r>
            <a:r>
              <a:rPr lang="en-US" dirty="0" err="1"/>
              <a:t>yn</a:t>
            </a:r>
            <a:r>
              <a:rPr lang="en-US" dirty="0"/>
              <a:t> </a:t>
            </a:r>
            <a:r>
              <a:rPr lang="en-US" dirty="0" err="1"/>
              <a:t>gwybod</a:t>
            </a:r>
            <a:r>
              <a:rPr lang="en-US" dirty="0"/>
              <a:t> </a:t>
            </a:r>
            <a:r>
              <a:rPr lang="en-US" dirty="0" err="1"/>
              <a:t>nad</a:t>
            </a:r>
            <a:r>
              <a:rPr lang="en-US" dirty="0"/>
              <a:t> </a:t>
            </a:r>
            <a:r>
              <a:rPr lang="en-US" dirty="0" err="1"/>
              <a:t>oes</a:t>
            </a:r>
            <a:r>
              <a:rPr lang="en-US" dirty="0"/>
              <a:t> </a:t>
            </a:r>
            <a:r>
              <a:rPr lang="en-US" dirty="0" err="1"/>
              <a:t>rhaid</a:t>
            </a:r>
            <a:r>
              <a:rPr lang="en-US" dirty="0"/>
              <a:t> </a:t>
            </a:r>
            <a:r>
              <a:rPr lang="en-US" dirty="0" err="1"/>
              <a:t>i</a:t>
            </a:r>
            <a:r>
              <a:rPr lang="en-US" dirty="0"/>
              <a:t> </a:t>
            </a:r>
            <a:r>
              <a:rPr lang="en-US" dirty="0" err="1"/>
              <a:t>feddwl</a:t>
            </a:r>
            <a:r>
              <a:rPr lang="en-US" dirty="0"/>
              <a:t> </a:t>
            </a:r>
            <a:r>
              <a:rPr lang="en-US" dirty="0" err="1"/>
              <a:t>cyfrifiadurol</a:t>
            </a:r>
            <a:r>
              <a:rPr lang="en-US" dirty="0"/>
              <a:t> </a:t>
            </a:r>
            <a:r>
              <a:rPr lang="en-US" dirty="0" err="1"/>
              <a:t>ddigwydd</a:t>
            </a:r>
            <a:r>
              <a:rPr lang="en-US" dirty="0"/>
              <a:t> </a:t>
            </a:r>
            <a:r>
              <a:rPr lang="en-US" dirty="0" err="1"/>
              <a:t>wrth</a:t>
            </a:r>
            <a:r>
              <a:rPr lang="en-US" dirty="0"/>
              <a:t> </a:t>
            </a:r>
            <a:r>
              <a:rPr lang="en-US" dirty="0" err="1"/>
              <a:t>gyfrifiadur</a:t>
            </a:r>
            <a:r>
              <a:rPr lang="en-US" dirty="0"/>
              <a:t>. </a:t>
            </a:r>
            <a:r>
              <a:rPr lang="en-US" dirty="0" err="1"/>
              <a:t>Os</a:t>
            </a:r>
            <a:r>
              <a:rPr lang="en-US" dirty="0"/>
              <a:t> </a:t>
            </a:r>
            <a:r>
              <a:rPr lang="en-US" dirty="0" err="1"/>
              <a:t>ydych</a:t>
            </a:r>
            <a:r>
              <a:rPr lang="en-US" dirty="0"/>
              <a:t> </a:t>
            </a:r>
            <a:r>
              <a:rPr lang="en-US" dirty="0" err="1"/>
              <a:t>wedi</a:t>
            </a:r>
            <a:r>
              <a:rPr lang="en-US" dirty="0"/>
              <a:t> </a:t>
            </a:r>
            <a:r>
              <a:rPr lang="en-US" dirty="0" err="1"/>
              <a:t>gweld</a:t>
            </a:r>
            <a:r>
              <a:rPr lang="en-US" dirty="0"/>
              <a:t> y </a:t>
            </a:r>
            <a:r>
              <a:rPr lang="en-US" dirty="0" err="1"/>
              <a:t>ffilm</a:t>
            </a:r>
            <a:r>
              <a:rPr lang="en-US" dirty="0"/>
              <a:t> ‘Hidden Figures’ </a:t>
            </a:r>
            <a:r>
              <a:rPr lang="en-US" dirty="0" err="1"/>
              <a:t>byddwch</a:t>
            </a:r>
            <a:r>
              <a:rPr lang="en-US" dirty="0"/>
              <a:t> </a:t>
            </a:r>
            <a:r>
              <a:rPr lang="en-US" dirty="0" err="1"/>
              <a:t>yn</a:t>
            </a:r>
            <a:r>
              <a:rPr lang="en-US" dirty="0"/>
              <a:t> </a:t>
            </a:r>
            <a:r>
              <a:rPr lang="en-US" dirty="0" err="1"/>
              <a:t>gwybod</a:t>
            </a:r>
            <a:r>
              <a:rPr lang="en-US" dirty="0"/>
              <a:t> </a:t>
            </a:r>
            <a:r>
              <a:rPr lang="en-US" dirty="0" err="1"/>
              <a:t>yr</a:t>
            </a:r>
            <a:r>
              <a:rPr lang="en-US" dirty="0"/>
              <a:t> </a:t>
            </a:r>
            <a:r>
              <a:rPr lang="en-US" dirty="0" err="1"/>
              <a:t>oedd</a:t>
            </a:r>
            <a:r>
              <a:rPr lang="en-US" dirty="0"/>
              <a:t> </a:t>
            </a:r>
            <a:r>
              <a:rPr lang="en-US" dirty="0" err="1"/>
              <a:t>cyfrifiadur</a:t>
            </a:r>
            <a:r>
              <a:rPr lang="en-US" dirty="0"/>
              <a:t> </a:t>
            </a:r>
            <a:r>
              <a:rPr lang="en-US" dirty="0" err="1"/>
              <a:t>yn</a:t>
            </a:r>
            <a:r>
              <a:rPr lang="en-US" dirty="0"/>
              <a:t> </a:t>
            </a:r>
            <a:r>
              <a:rPr lang="en-US" dirty="0" err="1"/>
              <a:t>wreiddiol</a:t>
            </a:r>
            <a:r>
              <a:rPr lang="en-US" dirty="0"/>
              <a:t> </a:t>
            </a:r>
            <a:r>
              <a:rPr lang="en-US" dirty="0" err="1"/>
              <a:t>yn</a:t>
            </a:r>
            <a:r>
              <a:rPr lang="en-US" dirty="0"/>
              <a:t> </a:t>
            </a:r>
            <a:r>
              <a:rPr lang="en-US" dirty="0" err="1"/>
              <a:t>derm</a:t>
            </a:r>
            <a:r>
              <a:rPr lang="en-US" dirty="0"/>
              <a:t> </a:t>
            </a:r>
            <a:r>
              <a:rPr lang="en-US" dirty="0" err="1"/>
              <a:t>ar</a:t>
            </a:r>
            <a:r>
              <a:rPr lang="en-US" dirty="0"/>
              <a:t> </a:t>
            </a:r>
            <a:r>
              <a:rPr lang="en-US" dirty="0" err="1"/>
              <a:t>gyfer</a:t>
            </a:r>
            <a:r>
              <a:rPr lang="en-US" dirty="0"/>
              <a:t> person </a:t>
            </a:r>
            <a:r>
              <a:rPr lang="en-US" dirty="0" err="1"/>
              <a:t>oedd</a:t>
            </a:r>
            <a:r>
              <a:rPr lang="en-US" dirty="0"/>
              <a:t> </a:t>
            </a:r>
            <a:r>
              <a:rPr lang="en-US" dirty="0" err="1"/>
              <a:t>yn</a:t>
            </a:r>
            <a:r>
              <a:rPr lang="en-US" dirty="0"/>
              <a:t> </a:t>
            </a:r>
            <a:r>
              <a:rPr lang="en-US" dirty="0" err="1"/>
              <a:t>cyfrifiaduro</a:t>
            </a:r>
            <a:r>
              <a:rPr lang="en-US" dirty="0"/>
              <a:t>. Mae </a:t>
            </a:r>
            <a:r>
              <a:rPr lang="en-US" dirty="0" err="1"/>
              <a:t>yna</a:t>
            </a:r>
            <a:r>
              <a:rPr lang="en-US" dirty="0"/>
              <a:t> </a:t>
            </a:r>
            <a:r>
              <a:rPr lang="en-US" dirty="0" err="1"/>
              <a:t>sawl</a:t>
            </a:r>
            <a:r>
              <a:rPr lang="en-US" dirty="0"/>
              <a:t> </a:t>
            </a:r>
            <a:r>
              <a:rPr lang="en-US" dirty="0" err="1"/>
              <a:t>cyfle</a:t>
            </a:r>
            <a:r>
              <a:rPr lang="en-US" dirty="0"/>
              <a:t> </a:t>
            </a:r>
            <a:r>
              <a:rPr lang="en-US" dirty="0" err="1"/>
              <a:t>i</a:t>
            </a:r>
            <a:r>
              <a:rPr lang="en-US" dirty="0"/>
              <a:t> </a:t>
            </a:r>
            <a:r>
              <a:rPr lang="en-US" dirty="0" err="1"/>
              <a:t>gael</a:t>
            </a:r>
            <a:r>
              <a:rPr lang="en-US" dirty="0"/>
              <a:t> </a:t>
            </a:r>
            <a:r>
              <a:rPr lang="en-US" dirty="0" err="1"/>
              <a:t>dysgwyr</a:t>
            </a:r>
            <a:r>
              <a:rPr lang="en-US" dirty="0"/>
              <a:t> </a:t>
            </a:r>
            <a:r>
              <a:rPr lang="en-US" dirty="0" err="1"/>
              <a:t>i</a:t>
            </a:r>
            <a:r>
              <a:rPr lang="en-US" dirty="0"/>
              <a:t> </a:t>
            </a:r>
            <a:r>
              <a:rPr lang="en-US" dirty="0" err="1"/>
              <a:t>ffwrdd</a:t>
            </a:r>
            <a:r>
              <a:rPr lang="en-US" dirty="0"/>
              <a:t> o </a:t>
            </a:r>
            <a:r>
              <a:rPr lang="en-US" dirty="0" err="1"/>
              <a:t>ddyfeisiau</a:t>
            </a:r>
            <a:r>
              <a:rPr lang="en-US" dirty="0"/>
              <a:t> ac </a:t>
            </a:r>
            <a:r>
              <a:rPr lang="en-US" dirty="0" err="1"/>
              <a:t>allan</a:t>
            </a:r>
            <a:r>
              <a:rPr lang="en-US" dirty="0"/>
              <a:t> </a:t>
            </a:r>
            <a:r>
              <a:rPr lang="en-US" dirty="0" err="1"/>
              <a:t>i’r</a:t>
            </a:r>
            <a:r>
              <a:rPr lang="en-US" dirty="0"/>
              <a:t> </a:t>
            </a:r>
            <a:r>
              <a:rPr lang="en-US" dirty="0" err="1"/>
              <a:t>maes</a:t>
            </a:r>
            <a:r>
              <a:rPr lang="en-US" dirty="0"/>
              <a:t> </a:t>
            </a:r>
            <a:r>
              <a:rPr lang="en-US" dirty="0" err="1"/>
              <a:t>chwarae</a:t>
            </a:r>
            <a:r>
              <a:rPr lang="en-US" dirty="0"/>
              <a:t> </a:t>
            </a:r>
            <a:r>
              <a:rPr lang="en-US" dirty="0" err="1"/>
              <a:t>hyd</a:t>
            </a:r>
            <a:r>
              <a:rPr lang="en-US" dirty="0"/>
              <a:t> </a:t>
            </a:r>
            <a:r>
              <a:rPr lang="en-US" dirty="0" err="1"/>
              <a:t>yn</a:t>
            </a:r>
            <a:r>
              <a:rPr lang="en-US" dirty="0"/>
              <a:t> </a:t>
            </a:r>
            <a:r>
              <a:rPr lang="en-US" dirty="0" err="1"/>
              <a:t>oed</a:t>
            </a:r>
            <a:r>
              <a:rPr lang="en-US" dirty="0"/>
              <a:t> </a:t>
            </a:r>
            <a:r>
              <a:rPr lang="en-US" dirty="0" err="1"/>
              <a:t>er</a:t>
            </a:r>
            <a:r>
              <a:rPr lang="en-US" dirty="0"/>
              <a:t> </a:t>
            </a:r>
            <a:r>
              <a:rPr lang="en-US" dirty="0" err="1"/>
              <a:t>mwyn</a:t>
            </a:r>
            <a:r>
              <a:rPr lang="en-US" dirty="0"/>
              <a:t> </a:t>
            </a:r>
            <a:r>
              <a:rPr lang="en-US" dirty="0" err="1"/>
              <a:t>modelu’r</a:t>
            </a:r>
            <a:r>
              <a:rPr lang="en-US" dirty="0"/>
              <a:t> </a:t>
            </a:r>
            <a:r>
              <a:rPr lang="en-US" dirty="0" err="1"/>
              <a:t>syniadau</a:t>
            </a:r>
            <a:r>
              <a:rPr lang="en-US" dirty="0"/>
              <a:t> </a:t>
            </a:r>
            <a:r>
              <a:rPr lang="en-US" dirty="0" err="1"/>
              <a:t>allweddol</a:t>
            </a:r>
            <a:r>
              <a:rPr lang="en-US" dirty="0"/>
              <a:t> </a:t>
            </a:r>
            <a:r>
              <a:rPr lang="en-US" dirty="0" err="1"/>
              <a:t>sy’n</a:t>
            </a:r>
            <a:r>
              <a:rPr lang="en-US" dirty="0"/>
              <a:t> sail </a:t>
            </a:r>
            <a:r>
              <a:rPr lang="en-US" dirty="0" err="1"/>
              <a:t>i’r</a:t>
            </a:r>
            <a:r>
              <a:rPr lang="en-US" dirty="0"/>
              <a:t> math o </a:t>
            </a:r>
            <a:r>
              <a:rPr lang="en-US" dirty="0" err="1"/>
              <a:t>feddwl</a:t>
            </a:r>
            <a:r>
              <a:rPr lang="en-US" dirty="0"/>
              <a:t> </a:t>
            </a:r>
            <a:r>
              <a:rPr lang="en-US" dirty="0" err="1"/>
              <a:t>gobeithiwn</a:t>
            </a:r>
            <a:r>
              <a:rPr lang="en-US" dirty="0"/>
              <a:t> </a:t>
            </a:r>
            <a:r>
              <a:rPr lang="en-US" dirty="0" err="1"/>
              <a:t>fydd</a:t>
            </a:r>
            <a:r>
              <a:rPr lang="en-US" dirty="0"/>
              <a:t> </a:t>
            </a:r>
            <a:r>
              <a:rPr lang="en-US" dirty="0" err="1"/>
              <a:t>yn</a:t>
            </a:r>
            <a:r>
              <a:rPr lang="en-US" dirty="0"/>
              <a:t> </a:t>
            </a:r>
            <a:r>
              <a:rPr lang="en-US" dirty="0" err="1"/>
              <a:t>tyfu</a:t>
            </a:r>
            <a:r>
              <a:rPr lang="en-US" dirty="0"/>
              <a:t> </a:t>
            </a:r>
            <a:r>
              <a:rPr lang="en-US" dirty="0" err="1"/>
              <a:t>o’r</a:t>
            </a:r>
            <a:r>
              <a:rPr lang="en-US" dirty="0"/>
              <a:t> </a:t>
            </a:r>
            <a:r>
              <a:rPr lang="en-US" dirty="0" err="1"/>
              <a:t>FfCD</a:t>
            </a:r>
            <a:r>
              <a:rPr lang="en-US" dirty="0"/>
              <a:t>.</a:t>
            </a:r>
          </a:p>
          <a:p>
            <a:pPr marL="0" lvl="0" indent="0">
              <a:spcBef>
                <a:spcPts val="0"/>
              </a:spcBef>
              <a:spcAft>
                <a:spcPts val="0"/>
              </a:spcAft>
              <a:buNone/>
            </a:pPr>
            <a:endParaRPr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5"/>
        <p:cNvGrpSpPr/>
        <p:nvPr/>
      </p:nvGrpSpPr>
      <p:grpSpPr>
        <a:xfrm>
          <a:off x="0" y="0"/>
          <a:ext cx="0" cy="0"/>
          <a:chOff x="0" y="0"/>
          <a:chExt cx="0" cy="0"/>
        </a:xfrm>
      </p:grpSpPr>
      <p:sp>
        <p:nvSpPr>
          <p:cNvPr id="686" name="Google Shape;686;g2742975cb4_1_416: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87" name="Google Shape;687;g2742975cb4_1_4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dirty="0"/>
              <a:t>I </a:t>
            </a:r>
            <a:r>
              <a:rPr lang="en-GB" dirty="0" err="1"/>
              <a:t>gefnogi</a:t>
            </a:r>
            <a:r>
              <a:rPr lang="en-GB" dirty="0"/>
              <a:t> </a:t>
            </a:r>
            <a:r>
              <a:rPr lang="en-GB" dirty="0" err="1"/>
              <a:t>ei</a:t>
            </a:r>
            <a:r>
              <a:rPr lang="en-GB" dirty="0"/>
              <a:t> </a:t>
            </a:r>
            <a:r>
              <a:rPr lang="en-GB" dirty="0" err="1"/>
              <a:t>uchelgeisiau</a:t>
            </a:r>
            <a:r>
              <a:rPr lang="en-GB" dirty="0"/>
              <a:t> </a:t>
            </a:r>
            <a:r>
              <a:rPr lang="en-GB" dirty="0" err="1"/>
              <a:t>gyda</a:t>
            </a:r>
            <a:r>
              <a:rPr lang="en-GB" dirty="0"/>
              <a:t> </a:t>
            </a:r>
            <a:r>
              <a:rPr lang="en-GB" dirty="0" err="1"/>
              <a:t>dysgu</a:t>
            </a:r>
            <a:r>
              <a:rPr lang="en-GB" dirty="0"/>
              <a:t> </a:t>
            </a:r>
            <a:r>
              <a:rPr lang="en-GB" dirty="0" err="1"/>
              <a:t>digidol</a:t>
            </a:r>
            <a:r>
              <a:rPr lang="en-GB" dirty="0"/>
              <a:t>, </a:t>
            </a:r>
            <a:r>
              <a:rPr lang="en-GB" dirty="0" err="1"/>
              <a:t>yn</a:t>
            </a:r>
            <a:r>
              <a:rPr lang="en-GB" dirty="0"/>
              <a:t> 2013 </a:t>
            </a:r>
            <a:r>
              <a:rPr lang="en-GB" dirty="0" err="1"/>
              <a:t>lansiodd</a:t>
            </a:r>
            <a:r>
              <a:rPr lang="en-GB" dirty="0"/>
              <a:t> </a:t>
            </a:r>
            <a:r>
              <a:rPr lang="en-GB" dirty="0" err="1"/>
              <a:t>Llywodraeth</a:t>
            </a:r>
            <a:r>
              <a:rPr lang="en-GB" dirty="0"/>
              <a:t> Cymru ' </a:t>
            </a:r>
            <a:r>
              <a:rPr lang="en-GB" dirty="0" err="1"/>
              <a:t>Hwb</a:t>
            </a:r>
            <a:r>
              <a:rPr lang="en-GB" dirty="0"/>
              <a:t> '- </a:t>
            </a:r>
            <a:r>
              <a:rPr lang="en-GB" dirty="0" err="1"/>
              <a:t>llwyfan</a:t>
            </a:r>
            <a:r>
              <a:rPr lang="en-GB" dirty="0"/>
              <a:t> </a:t>
            </a:r>
            <a:r>
              <a:rPr lang="en-GB" dirty="0" err="1"/>
              <a:t>dysgu</a:t>
            </a:r>
            <a:r>
              <a:rPr lang="en-GB" dirty="0"/>
              <a:t> </a:t>
            </a:r>
            <a:r>
              <a:rPr lang="en-GB" dirty="0" err="1"/>
              <a:t>cenedlaethol</a:t>
            </a:r>
            <a:r>
              <a:rPr lang="en-GB" dirty="0"/>
              <a:t> </a:t>
            </a:r>
            <a:r>
              <a:rPr lang="en-GB" dirty="0" err="1"/>
              <a:t>i</a:t>
            </a:r>
            <a:r>
              <a:rPr lang="en-GB" dirty="0"/>
              <a:t> </a:t>
            </a:r>
            <a:r>
              <a:rPr lang="en-GB" dirty="0" err="1"/>
              <a:t>Gymru</a:t>
            </a:r>
            <a:r>
              <a:rPr lang="en-GB" dirty="0"/>
              <a:t>. Mae </a:t>
            </a:r>
            <a:r>
              <a:rPr lang="en-GB" dirty="0" err="1"/>
              <a:t>pob</a:t>
            </a:r>
            <a:r>
              <a:rPr lang="en-GB" dirty="0"/>
              <a:t> </a:t>
            </a:r>
            <a:r>
              <a:rPr lang="en-GB" dirty="0" err="1"/>
              <a:t>dysgwr</a:t>
            </a:r>
            <a:r>
              <a:rPr lang="en-GB" dirty="0"/>
              <a:t> a </a:t>
            </a:r>
            <a:r>
              <a:rPr lang="en-GB" dirty="0" err="1"/>
              <a:t>phob</a:t>
            </a:r>
            <a:r>
              <a:rPr lang="en-GB" dirty="0"/>
              <a:t> </a:t>
            </a:r>
            <a:r>
              <a:rPr lang="en-GB" dirty="0" err="1"/>
              <a:t>athro</a:t>
            </a:r>
            <a:r>
              <a:rPr lang="en-GB" dirty="0"/>
              <a:t> </a:t>
            </a:r>
            <a:r>
              <a:rPr lang="en-GB" dirty="0" err="1"/>
              <a:t>mewn</a:t>
            </a:r>
            <a:r>
              <a:rPr lang="en-GB" dirty="0"/>
              <a:t> </a:t>
            </a:r>
            <a:r>
              <a:rPr lang="en-GB" dirty="0" err="1"/>
              <a:t>ysgol</a:t>
            </a:r>
            <a:r>
              <a:rPr lang="en-GB" dirty="0"/>
              <a:t> a </a:t>
            </a:r>
            <a:r>
              <a:rPr lang="en-GB" dirty="0" err="1"/>
              <a:t>gynhelir</a:t>
            </a:r>
            <a:r>
              <a:rPr lang="en-GB" dirty="0"/>
              <a:t> </a:t>
            </a:r>
            <a:r>
              <a:rPr lang="en-GB" dirty="0" err="1"/>
              <a:t>yn</a:t>
            </a:r>
            <a:r>
              <a:rPr lang="en-GB" dirty="0"/>
              <a:t> </a:t>
            </a:r>
            <a:r>
              <a:rPr lang="en-GB" dirty="0" err="1"/>
              <a:t>cael</a:t>
            </a:r>
            <a:r>
              <a:rPr lang="en-GB" dirty="0"/>
              <a:t> </a:t>
            </a:r>
            <a:r>
              <a:rPr lang="en-GB" dirty="0" err="1"/>
              <a:t>cyfrif</a:t>
            </a:r>
            <a:r>
              <a:rPr lang="en-GB" dirty="0"/>
              <a:t>, </a:t>
            </a:r>
            <a:r>
              <a:rPr lang="en-GB" dirty="0" err="1"/>
              <a:t>gyda'r</a:t>
            </a:r>
            <a:r>
              <a:rPr lang="en-GB" dirty="0"/>
              <a:t> </a:t>
            </a:r>
            <a:r>
              <a:rPr lang="en-GB" dirty="0" err="1"/>
              <a:t>holl</a:t>
            </a:r>
            <a:r>
              <a:rPr lang="en-GB" dirty="0"/>
              <a:t> </a:t>
            </a:r>
            <a:r>
              <a:rPr lang="en-GB" dirty="0" err="1"/>
              <a:t>gostau'n</a:t>
            </a:r>
            <a:r>
              <a:rPr lang="en-GB" dirty="0"/>
              <a:t> </a:t>
            </a:r>
            <a:r>
              <a:rPr lang="en-GB" dirty="0" err="1"/>
              <a:t>cael</a:t>
            </a:r>
            <a:r>
              <a:rPr lang="en-GB" dirty="0"/>
              <a:t> </a:t>
            </a:r>
            <a:r>
              <a:rPr lang="en-GB" dirty="0" err="1"/>
              <a:t>eu</a:t>
            </a:r>
            <a:r>
              <a:rPr lang="en-GB" dirty="0"/>
              <a:t> </a:t>
            </a:r>
            <a:r>
              <a:rPr lang="en-GB" dirty="0" err="1"/>
              <a:t>talu</a:t>
            </a:r>
            <a:r>
              <a:rPr lang="en-GB" dirty="0"/>
              <a:t> </a:t>
            </a:r>
            <a:r>
              <a:rPr lang="en-GB" dirty="0" err="1"/>
              <a:t>gan</a:t>
            </a:r>
            <a:r>
              <a:rPr lang="en-GB" dirty="0"/>
              <a:t> y </a:t>
            </a:r>
            <a:r>
              <a:rPr lang="en-GB" dirty="0" err="1"/>
              <a:t>Llywodraeth</a:t>
            </a:r>
            <a:r>
              <a:rPr lang="en-GB" dirty="0"/>
              <a:t> </a:t>
            </a:r>
            <a:r>
              <a:rPr lang="en-GB" dirty="0" err="1"/>
              <a:t>ganolog</a:t>
            </a:r>
            <a:r>
              <a:rPr lang="en-GB" dirty="0"/>
              <a:t>. </a:t>
            </a:r>
            <a:r>
              <a:rPr lang="en-GB" dirty="0" err="1"/>
              <a:t>Mae'r</a:t>
            </a:r>
            <a:r>
              <a:rPr lang="en-GB" dirty="0"/>
              <a:t> </a:t>
            </a:r>
            <a:r>
              <a:rPr lang="en-GB" dirty="0" err="1"/>
              <a:t>cyfrifon</a:t>
            </a:r>
            <a:r>
              <a:rPr lang="en-GB" dirty="0"/>
              <a:t> </a:t>
            </a:r>
            <a:r>
              <a:rPr lang="en-GB" dirty="0" err="1"/>
              <a:t>yn</a:t>
            </a:r>
            <a:r>
              <a:rPr lang="en-GB" dirty="0"/>
              <a:t> </a:t>
            </a:r>
            <a:r>
              <a:rPr lang="en-GB" dirty="0" err="1"/>
              <a:t>aros</a:t>
            </a:r>
            <a:r>
              <a:rPr lang="en-GB" dirty="0"/>
              <a:t> </a:t>
            </a:r>
            <a:r>
              <a:rPr lang="en-GB" dirty="0" err="1"/>
              <a:t>gyda'r</a:t>
            </a:r>
            <a:r>
              <a:rPr lang="en-GB" dirty="0"/>
              <a:t> </a:t>
            </a:r>
            <a:r>
              <a:rPr lang="en-GB" dirty="0" err="1"/>
              <a:t>disgyblion</a:t>
            </a:r>
            <a:r>
              <a:rPr lang="en-GB" dirty="0"/>
              <a:t> </a:t>
            </a:r>
            <a:r>
              <a:rPr lang="en-GB" dirty="0" err="1"/>
              <a:t>wrth</a:t>
            </a:r>
            <a:r>
              <a:rPr lang="en-GB" dirty="0"/>
              <a:t> </a:t>
            </a:r>
            <a:r>
              <a:rPr lang="en-GB" dirty="0" err="1"/>
              <a:t>iddynt</a:t>
            </a:r>
            <a:r>
              <a:rPr lang="en-GB" dirty="0"/>
              <a:t> </a:t>
            </a:r>
            <a:r>
              <a:rPr lang="en-GB" dirty="0" err="1"/>
              <a:t>symud</a:t>
            </a:r>
            <a:r>
              <a:rPr lang="en-GB" dirty="0"/>
              <a:t> o </a:t>
            </a:r>
            <a:r>
              <a:rPr lang="en-GB" dirty="0" err="1"/>
              <a:t>ysgol</a:t>
            </a:r>
            <a:r>
              <a:rPr lang="en-GB" dirty="0"/>
              <a:t> </a:t>
            </a:r>
            <a:r>
              <a:rPr lang="en-GB" dirty="0" err="1"/>
              <a:t>i</a:t>
            </a:r>
            <a:r>
              <a:rPr lang="en-GB" dirty="0"/>
              <a:t> </a:t>
            </a:r>
            <a:r>
              <a:rPr lang="en-GB" dirty="0" err="1"/>
              <a:t>ysgol</a:t>
            </a:r>
            <a:r>
              <a:rPr lang="en-GB" dirty="0"/>
              <a:t> </a:t>
            </a:r>
            <a:r>
              <a:rPr lang="en-GB" dirty="0" err="1"/>
              <a:t>fel</a:t>
            </a:r>
            <a:r>
              <a:rPr lang="en-GB" dirty="0"/>
              <a:t> </a:t>
            </a:r>
            <a:r>
              <a:rPr lang="en-GB" dirty="0" err="1"/>
              <a:t>eu</a:t>
            </a:r>
            <a:r>
              <a:rPr lang="en-GB" dirty="0"/>
              <a:t> bod </a:t>
            </a:r>
            <a:r>
              <a:rPr lang="en-GB" dirty="0" err="1"/>
              <a:t>yn</a:t>
            </a:r>
            <a:r>
              <a:rPr lang="en-GB" dirty="0"/>
              <a:t> </a:t>
            </a:r>
            <a:r>
              <a:rPr lang="en-GB" dirty="0" err="1"/>
              <a:t>gallu</a:t>
            </a:r>
            <a:r>
              <a:rPr lang="en-GB" dirty="0"/>
              <a:t> </a:t>
            </a:r>
            <a:r>
              <a:rPr lang="en-GB" dirty="0" err="1"/>
              <a:t>cynnal</a:t>
            </a:r>
            <a:r>
              <a:rPr lang="en-GB" dirty="0"/>
              <a:t> </a:t>
            </a:r>
            <a:r>
              <a:rPr lang="en-GB" dirty="0" err="1"/>
              <a:t>portffolio</a:t>
            </a:r>
            <a:r>
              <a:rPr lang="en-GB" dirty="0"/>
              <a:t> </a:t>
            </a:r>
            <a:r>
              <a:rPr lang="en-GB" dirty="0" err="1"/>
              <a:t>digidol</a:t>
            </a:r>
            <a:r>
              <a:rPr lang="en-GB" dirty="0"/>
              <a:t> </a:t>
            </a:r>
            <a:r>
              <a:rPr lang="en-GB" dirty="0" err="1"/>
              <a:t>o'u</a:t>
            </a:r>
            <a:r>
              <a:rPr lang="en-GB" dirty="0"/>
              <a:t> </a:t>
            </a:r>
            <a:r>
              <a:rPr lang="en-GB" dirty="0" err="1"/>
              <a:t>gwaith</a:t>
            </a:r>
            <a:r>
              <a:rPr lang="en-GB" dirty="0"/>
              <a:t>.</a:t>
            </a:r>
            <a:endParaRPr lang="en-US" dirty="0"/>
          </a:p>
          <a:p>
            <a:pPr marL="0" indent="0">
              <a:buNone/>
            </a:pPr>
            <a:endParaRPr lang="en-US"/>
          </a:p>
          <a:p>
            <a:pPr marL="0" indent="0">
              <a:buNone/>
            </a:pPr>
            <a:r>
              <a:rPr lang="en-GB" dirty="0" err="1"/>
              <a:t>Nid</a:t>
            </a:r>
            <a:r>
              <a:rPr lang="en-GB" dirty="0"/>
              <a:t> </a:t>
            </a:r>
            <a:r>
              <a:rPr lang="en-GB" dirty="0" err="1"/>
              <a:t>oes</a:t>
            </a:r>
            <a:r>
              <a:rPr lang="en-GB" dirty="0"/>
              <a:t> </a:t>
            </a:r>
            <a:r>
              <a:rPr lang="en-GB" dirty="0" err="1"/>
              <a:t>rhaid</a:t>
            </a:r>
            <a:r>
              <a:rPr lang="en-GB" dirty="0"/>
              <a:t> </a:t>
            </a:r>
            <a:r>
              <a:rPr lang="en-GB" dirty="0" err="1"/>
              <a:t>i</a:t>
            </a:r>
            <a:r>
              <a:rPr lang="en-GB" dirty="0"/>
              <a:t> </a:t>
            </a:r>
            <a:r>
              <a:rPr lang="en-GB" dirty="0" err="1"/>
              <a:t>ysgolion</a:t>
            </a:r>
            <a:r>
              <a:rPr lang="en-GB" dirty="0"/>
              <a:t> </a:t>
            </a:r>
            <a:r>
              <a:rPr lang="en-GB" dirty="0" err="1"/>
              <a:t>ddefnyddio</a:t>
            </a:r>
            <a:r>
              <a:rPr lang="en-GB" dirty="0"/>
              <a:t> </a:t>
            </a:r>
            <a:r>
              <a:rPr lang="en-GB" dirty="0" err="1"/>
              <a:t>Hwb</a:t>
            </a:r>
            <a:r>
              <a:rPr lang="en-GB" dirty="0"/>
              <a:t>, </a:t>
            </a:r>
            <a:r>
              <a:rPr lang="en-GB" dirty="0" err="1"/>
              <a:t>mae</a:t>
            </a:r>
            <a:r>
              <a:rPr lang="en-GB" dirty="0"/>
              <a:t> </a:t>
            </a:r>
            <a:r>
              <a:rPr lang="en-GB" dirty="0" err="1"/>
              <a:t>gan</a:t>
            </a:r>
            <a:r>
              <a:rPr lang="en-GB" dirty="0"/>
              <a:t> </a:t>
            </a:r>
            <a:r>
              <a:rPr lang="en-GB" dirty="0" err="1"/>
              <a:t>nifer</a:t>
            </a:r>
            <a:r>
              <a:rPr lang="en-GB" dirty="0"/>
              <a:t> </a:t>
            </a:r>
            <a:r>
              <a:rPr lang="en-GB" dirty="0" err="1"/>
              <a:t>ohonynt</a:t>
            </a:r>
            <a:r>
              <a:rPr lang="en-GB" dirty="0"/>
              <a:t> </a:t>
            </a:r>
            <a:r>
              <a:rPr lang="en-GB" dirty="0" err="1"/>
              <a:t>eu</a:t>
            </a:r>
            <a:r>
              <a:rPr lang="en-GB" dirty="0"/>
              <a:t> </a:t>
            </a:r>
            <a:r>
              <a:rPr lang="en-GB" dirty="0" err="1"/>
              <a:t>systemau</a:t>
            </a:r>
            <a:r>
              <a:rPr lang="en-GB" dirty="0"/>
              <a:t> </a:t>
            </a:r>
            <a:r>
              <a:rPr lang="en-GB" dirty="0" err="1"/>
              <a:t>eu</a:t>
            </a:r>
            <a:r>
              <a:rPr lang="en-GB" dirty="0"/>
              <a:t> </a:t>
            </a:r>
            <a:r>
              <a:rPr lang="en-GB" dirty="0" err="1"/>
              <a:t>hunain</a:t>
            </a:r>
            <a:r>
              <a:rPr lang="en-GB" dirty="0"/>
              <a:t> </a:t>
            </a:r>
            <a:r>
              <a:rPr lang="en-GB" dirty="0" err="1"/>
              <a:t>eisoes</a:t>
            </a:r>
            <a:r>
              <a:rPr lang="en-GB" dirty="0"/>
              <a:t> </a:t>
            </a:r>
            <a:r>
              <a:rPr lang="en-GB" dirty="0" err="1"/>
              <a:t>ar</a:t>
            </a:r>
            <a:r>
              <a:rPr lang="en-GB" dirty="0"/>
              <a:t> </a:t>
            </a:r>
            <a:r>
              <a:rPr lang="en-GB" dirty="0" err="1"/>
              <a:t>waith</a:t>
            </a:r>
            <a:r>
              <a:rPr lang="en-GB" dirty="0"/>
              <a:t>. </a:t>
            </a:r>
            <a:r>
              <a:rPr lang="en-GB" dirty="0" err="1"/>
              <a:t>Ond</a:t>
            </a:r>
            <a:r>
              <a:rPr lang="en-GB" dirty="0"/>
              <a:t> </a:t>
            </a:r>
            <a:r>
              <a:rPr lang="en-GB" dirty="0" err="1"/>
              <a:t>drwy</a:t>
            </a:r>
            <a:r>
              <a:rPr lang="en-GB" dirty="0"/>
              <a:t> </a:t>
            </a:r>
            <a:r>
              <a:rPr lang="en-GB" dirty="0" err="1"/>
              <a:t>gynnig</a:t>
            </a:r>
            <a:r>
              <a:rPr lang="en-GB" dirty="0"/>
              <a:t> </a:t>
            </a:r>
            <a:r>
              <a:rPr lang="en-GB" dirty="0" err="1"/>
              <a:t>hyn</a:t>
            </a:r>
            <a:r>
              <a:rPr lang="en-GB" dirty="0"/>
              <a:t> </a:t>
            </a:r>
            <a:r>
              <a:rPr lang="en-GB" dirty="0" err="1"/>
              <a:t>i</a:t>
            </a:r>
            <a:r>
              <a:rPr lang="en-GB" dirty="0"/>
              <a:t> </a:t>
            </a:r>
            <a:r>
              <a:rPr lang="en-GB" dirty="0" err="1"/>
              <a:t>ysgolion</a:t>
            </a:r>
            <a:r>
              <a:rPr lang="en-GB" dirty="0"/>
              <a:t>, gall </a:t>
            </a:r>
            <a:r>
              <a:rPr lang="en-GB" dirty="0" err="1"/>
              <a:t>Llywodraeth</a:t>
            </a:r>
            <a:r>
              <a:rPr lang="en-GB" dirty="0"/>
              <a:t> Cymru </a:t>
            </a:r>
            <a:r>
              <a:rPr lang="en-GB" dirty="0" err="1"/>
              <a:t>fod</a:t>
            </a:r>
            <a:r>
              <a:rPr lang="en-GB" dirty="0"/>
              <a:t> </a:t>
            </a:r>
            <a:r>
              <a:rPr lang="en-GB" dirty="0" err="1"/>
              <a:t>yn</a:t>
            </a:r>
            <a:r>
              <a:rPr lang="en-GB" dirty="0"/>
              <a:t> </a:t>
            </a:r>
            <a:r>
              <a:rPr lang="en-GB" dirty="0" err="1"/>
              <a:t>siŵr</a:t>
            </a:r>
            <a:r>
              <a:rPr lang="en-GB" dirty="0"/>
              <a:t> bod </a:t>
            </a:r>
            <a:r>
              <a:rPr lang="en-GB" dirty="0" err="1"/>
              <a:t>pob</a:t>
            </a:r>
            <a:r>
              <a:rPr lang="en-GB" dirty="0"/>
              <a:t> </a:t>
            </a:r>
            <a:r>
              <a:rPr lang="en-GB" dirty="0" err="1"/>
              <a:t>disgybl</a:t>
            </a:r>
            <a:r>
              <a:rPr lang="en-GB" dirty="0"/>
              <a:t> </a:t>
            </a:r>
            <a:r>
              <a:rPr lang="en-GB" dirty="0" err="1"/>
              <a:t>yn</a:t>
            </a:r>
            <a:r>
              <a:rPr lang="en-GB" dirty="0"/>
              <a:t> </a:t>
            </a:r>
            <a:r>
              <a:rPr lang="en-GB" dirty="0" err="1"/>
              <a:t>gallu</a:t>
            </a:r>
            <a:r>
              <a:rPr lang="en-GB" dirty="0"/>
              <a:t> </a:t>
            </a:r>
            <a:r>
              <a:rPr lang="en-GB" dirty="0" err="1"/>
              <a:t>defnyddio'r</a:t>
            </a:r>
            <a:r>
              <a:rPr lang="en-GB" dirty="0"/>
              <a:t> offer </a:t>
            </a:r>
            <a:r>
              <a:rPr lang="en-GB" dirty="0" err="1"/>
              <a:t>sydd</a:t>
            </a:r>
            <a:r>
              <a:rPr lang="en-GB" dirty="0"/>
              <a:t> </a:t>
            </a:r>
            <a:r>
              <a:rPr lang="en-GB" dirty="0" err="1"/>
              <a:t>ei</a:t>
            </a:r>
            <a:r>
              <a:rPr lang="en-GB" dirty="0"/>
              <a:t> </a:t>
            </a:r>
            <a:r>
              <a:rPr lang="en-GB" dirty="0" err="1"/>
              <a:t>angen</a:t>
            </a:r>
            <a:r>
              <a:rPr lang="en-GB" dirty="0"/>
              <a:t> </a:t>
            </a:r>
            <a:r>
              <a:rPr lang="en-GB" dirty="0" err="1"/>
              <a:t>arnyn</a:t>
            </a:r>
            <a:r>
              <a:rPr lang="en-GB" dirty="0"/>
              <a:t> </a:t>
            </a:r>
            <a:r>
              <a:rPr lang="en-GB" dirty="0" err="1"/>
              <a:t>nhw</a:t>
            </a:r>
            <a:r>
              <a:rPr lang="en-GB" dirty="0"/>
              <a:t> </a:t>
            </a:r>
            <a:r>
              <a:rPr lang="en-GB" dirty="0" err="1"/>
              <a:t>i</a:t>
            </a:r>
            <a:r>
              <a:rPr lang="en-GB" dirty="0"/>
              <a:t> </a:t>
            </a:r>
            <a:r>
              <a:rPr lang="en-GB" dirty="0" err="1"/>
              <a:t>ddatblygu</a:t>
            </a:r>
            <a:r>
              <a:rPr lang="en-GB" dirty="0"/>
              <a:t> </a:t>
            </a:r>
            <a:r>
              <a:rPr lang="en-GB" dirty="0" err="1"/>
              <a:t>eu</a:t>
            </a:r>
            <a:r>
              <a:rPr lang="en-GB" dirty="0"/>
              <a:t> </a:t>
            </a:r>
            <a:r>
              <a:rPr lang="en-GB" dirty="0" err="1"/>
              <a:t>sgiliau</a:t>
            </a:r>
            <a:r>
              <a:rPr lang="en-GB" dirty="0"/>
              <a:t> </a:t>
            </a:r>
            <a:r>
              <a:rPr lang="en-GB" dirty="0" err="1"/>
              <a:t>digidol</a:t>
            </a:r>
            <a:r>
              <a:rPr lang="en-GB" dirty="0"/>
              <a:t>. </a:t>
            </a:r>
            <a:r>
              <a:rPr lang="en-GB" dirty="0" err="1"/>
              <a:t>Yn</a:t>
            </a:r>
            <a:r>
              <a:rPr lang="en-GB" dirty="0"/>
              <a:t> </a:t>
            </a:r>
            <a:r>
              <a:rPr lang="en-GB" dirty="0" err="1"/>
              <a:t>ogystal</a:t>
            </a:r>
            <a:r>
              <a:rPr lang="en-GB" dirty="0"/>
              <a:t> </a:t>
            </a:r>
            <a:r>
              <a:rPr lang="en-GB" dirty="0" err="1"/>
              <a:t>â'r</a:t>
            </a:r>
            <a:r>
              <a:rPr lang="en-GB" dirty="0"/>
              <a:t> </a:t>
            </a:r>
            <a:r>
              <a:rPr lang="en-GB" dirty="0" err="1"/>
              <a:t>platfform</a:t>
            </a:r>
            <a:r>
              <a:rPr lang="en-GB" dirty="0"/>
              <a:t>, </a:t>
            </a:r>
            <a:r>
              <a:rPr lang="en-GB" dirty="0" err="1"/>
              <a:t>gwariwyd</a:t>
            </a:r>
            <a:r>
              <a:rPr lang="en-GB" dirty="0"/>
              <a:t> </a:t>
            </a:r>
            <a:r>
              <a:rPr lang="en-GB" dirty="0" err="1"/>
              <a:t>miliynau</a:t>
            </a:r>
            <a:r>
              <a:rPr lang="en-GB" dirty="0"/>
              <a:t> o </a:t>
            </a:r>
            <a:r>
              <a:rPr lang="en-GB" dirty="0" err="1"/>
              <a:t>bunnoedd</a:t>
            </a:r>
            <a:r>
              <a:rPr lang="en-GB" dirty="0"/>
              <a:t> </a:t>
            </a:r>
            <a:r>
              <a:rPr lang="en-GB" dirty="0" err="1"/>
              <a:t>i</a:t>
            </a:r>
            <a:r>
              <a:rPr lang="en-GB" dirty="0"/>
              <a:t> </a:t>
            </a:r>
            <a:r>
              <a:rPr lang="en-GB" dirty="0" err="1"/>
              <a:t>uwchraddio</a:t>
            </a:r>
            <a:r>
              <a:rPr lang="en-GB" dirty="0"/>
              <a:t> </a:t>
            </a:r>
            <a:r>
              <a:rPr lang="en-GB" dirty="0" err="1"/>
              <a:t>cysylltedd</a:t>
            </a:r>
            <a:r>
              <a:rPr lang="en-GB" dirty="0"/>
              <a:t> y </a:t>
            </a:r>
            <a:r>
              <a:rPr lang="en-GB" dirty="0" err="1"/>
              <a:t>rhyngrwyd</a:t>
            </a:r>
            <a:r>
              <a:rPr lang="en-GB" dirty="0"/>
              <a:t> </a:t>
            </a:r>
            <a:r>
              <a:rPr lang="en-GB" dirty="0" err="1"/>
              <a:t>ym</a:t>
            </a:r>
            <a:r>
              <a:rPr lang="en-GB" dirty="0"/>
              <a:t> </a:t>
            </a:r>
            <a:r>
              <a:rPr lang="en-GB" dirty="0" err="1"/>
              <a:t>mhob</a:t>
            </a:r>
            <a:r>
              <a:rPr lang="en-GB" dirty="0"/>
              <a:t> </a:t>
            </a:r>
            <a:r>
              <a:rPr lang="en-GB" dirty="0" err="1"/>
              <a:t>ysgol</a:t>
            </a:r>
            <a:r>
              <a:rPr lang="en-GB" dirty="0"/>
              <a:t> </a:t>
            </a:r>
            <a:r>
              <a:rPr lang="en-GB" dirty="0" err="1"/>
              <a:t>yng</a:t>
            </a:r>
            <a:r>
              <a:rPr lang="en-GB" dirty="0"/>
              <a:t> </a:t>
            </a:r>
            <a:r>
              <a:rPr lang="en-GB" dirty="0" err="1"/>
              <a:t>Nghymru</a:t>
            </a:r>
            <a:r>
              <a:rPr lang="en-GB" dirty="0"/>
              <a:t>.</a:t>
            </a:r>
          </a:p>
          <a:p>
            <a:pPr>
              <a:buNone/>
            </a:pPr>
            <a:endParaRPr lang="en-GB"/>
          </a:p>
          <a:p>
            <a:pPr marL="0" indent="0">
              <a:buNone/>
            </a:pPr>
            <a:endParaRPr lang="en-GB"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err="1"/>
              <a:t>Fel</a:t>
            </a:r>
            <a:r>
              <a:rPr lang="en-US" dirty="0"/>
              <a:t> y </a:t>
            </a:r>
            <a:r>
              <a:rPr lang="en-US" dirty="0" err="1"/>
              <a:t>gwelwch</a:t>
            </a:r>
            <a:r>
              <a:rPr lang="en-US" dirty="0"/>
              <a:t>, </a:t>
            </a:r>
            <a:r>
              <a:rPr lang="en-US" dirty="0" err="1"/>
              <a:t>mae</a:t>
            </a:r>
            <a:r>
              <a:rPr lang="en-US" dirty="0"/>
              <a:t> </a:t>
            </a:r>
            <a:r>
              <a:rPr lang="en-US" dirty="0" err="1"/>
              <a:t>Hwb</a:t>
            </a:r>
            <a:r>
              <a:rPr lang="en-US" dirty="0"/>
              <a:t> </a:t>
            </a:r>
            <a:r>
              <a:rPr lang="en-US" dirty="0" err="1"/>
              <a:t>yn</a:t>
            </a:r>
            <a:r>
              <a:rPr lang="en-US" dirty="0"/>
              <a:t> </a:t>
            </a:r>
            <a:r>
              <a:rPr lang="en-US" dirty="0" err="1"/>
              <a:t>darparu</a:t>
            </a:r>
            <a:r>
              <a:rPr lang="en-US" dirty="0"/>
              <a:t> </a:t>
            </a:r>
            <a:r>
              <a:rPr lang="en-US" dirty="0" err="1"/>
              <a:t>amrywiaeth</a:t>
            </a:r>
            <a:r>
              <a:rPr lang="en-US" dirty="0"/>
              <a:t> o offer, </a:t>
            </a:r>
            <a:r>
              <a:rPr lang="en-US" dirty="0" err="1"/>
              <a:t>yn</a:t>
            </a:r>
            <a:r>
              <a:rPr lang="en-US" dirty="0"/>
              <a:t> </a:t>
            </a:r>
            <a:r>
              <a:rPr lang="en-US" dirty="0" err="1"/>
              <a:t>dibynnu</a:t>
            </a:r>
            <a:r>
              <a:rPr lang="en-US" dirty="0"/>
              <a:t> a </a:t>
            </a:r>
            <a:r>
              <a:rPr lang="en-US" dirty="0" err="1"/>
              <a:t>ydych</a:t>
            </a:r>
            <a:r>
              <a:rPr lang="en-US" dirty="0"/>
              <a:t> </a:t>
            </a:r>
            <a:r>
              <a:rPr lang="en-US" dirty="0" err="1"/>
              <a:t>wedi</a:t>
            </a:r>
            <a:r>
              <a:rPr lang="en-US" dirty="0"/>
              <a:t> </a:t>
            </a:r>
            <a:r>
              <a:rPr lang="en-US" dirty="0" err="1"/>
              <a:t>mewngofnodi</a:t>
            </a:r>
            <a:r>
              <a:rPr lang="en-US" dirty="0"/>
              <a:t> ai </a:t>
            </a:r>
            <a:r>
              <a:rPr lang="en-US" dirty="0" err="1"/>
              <a:t>peidio</a:t>
            </a:r>
            <a:r>
              <a:rPr lang="en-US" dirty="0"/>
              <a:t>, ac </a:t>
            </a:r>
            <a:r>
              <a:rPr lang="en-US" dirty="0" err="1"/>
              <a:t>os</a:t>
            </a:r>
            <a:r>
              <a:rPr lang="en-US" dirty="0"/>
              <a:t> </a:t>
            </a:r>
            <a:r>
              <a:rPr lang="en-US" dirty="0" err="1"/>
              <a:t>ydych</a:t>
            </a:r>
            <a:r>
              <a:rPr lang="en-US" dirty="0"/>
              <a:t>, </a:t>
            </a:r>
            <a:r>
              <a:rPr lang="en-US" dirty="0" err="1"/>
              <a:t>p'un</a:t>
            </a:r>
            <a:r>
              <a:rPr lang="en-US" dirty="0"/>
              <a:t> a </a:t>
            </a:r>
            <a:r>
              <a:rPr lang="en-US" dirty="0" err="1"/>
              <a:t>ydych</a:t>
            </a:r>
            <a:r>
              <a:rPr lang="en-US" dirty="0"/>
              <a:t> </a:t>
            </a:r>
            <a:r>
              <a:rPr lang="en-US" dirty="0" err="1"/>
              <a:t>yn</a:t>
            </a:r>
            <a:r>
              <a:rPr lang="en-US" dirty="0"/>
              <a:t> </a:t>
            </a:r>
            <a:r>
              <a:rPr lang="en-US" dirty="0" err="1"/>
              <a:t>athro</a:t>
            </a:r>
            <a:r>
              <a:rPr lang="en-US" dirty="0"/>
              <a:t> neu </a:t>
            </a:r>
            <a:r>
              <a:rPr lang="en-US" dirty="0" err="1"/>
              <a:t>beidio</a:t>
            </a:r>
            <a:r>
              <a:rPr lang="en-US" dirty="0"/>
              <a:t>. </a:t>
            </a:r>
          </a:p>
        </p:txBody>
      </p:sp>
      <p:sp>
        <p:nvSpPr>
          <p:cNvPr id="4" name="Slide Number Placeholder 3"/>
          <p:cNvSpPr>
            <a:spLocks noGrp="1"/>
          </p:cNvSpPr>
          <p:nvPr>
            <p:ph type="sldNum" sz="quarter" idx="5"/>
          </p:nvPr>
        </p:nvSpPr>
        <p:spPr/>
        <p:txBody>
          <a:bodyPr/>
          <a:lstStyle/>
          <a:p>
            <a:fld id="{A05B98B9-3014-4103-B3F5-69B663148797}" type="slidenum">
              <a:rPr lang="en-GB" smtClean="0"/>
              <a:t>18</a:t>
            </a:fld>
            <a:endParaRPr lang="en-GB"/>
          </a:p>
        </p:txBody>
      </p:sp>
    </p:spTree>
    <p:extLst>
      <p:ext uri="{BB962C8B-B14F-4D97-AF65-F5344CB8AC3E}">
        <p14:creationId xmlns:p14="http://schemas.microsoft.com/office/powerpoint/2010/main" val="13035471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Caiff</a:t>
            </a:r>
            <a:r>
              <a:rPr lang="en-US"/>
              <a:t> </a:t>
            </a:r>
            <a:r>
              <a:rPr lang="en-US" err="1"/>
              <a:t>cyfrifon</a:t>
            </a:r>
            <a:r>
              <a:rPr lang="en-US"/>
              <a:t> </a:t>
            </a:r>
            <a:r>
              <a:rPr lang="en-US" err="1"/>
              <a:t>eu</a:t>
            </a:r>
            <a:r>
              <a:rPr lang="en-US"/>
              <a:t> </a:t>
            </a:r>
            <a:r>
              <a:rPr lang="en-US" err="1"/>
              <a:t>creu'n</a:t>
            </a:r>
            <a:r>
              <a:rPr lang="en-US"/>
              <a:t> </a:t>
            </a:r>
            <a:r>
              <a:rPr lang="en-US" err="1"/>
              <a:t>awtomatig</a:t>
            </a:r>
            <a:r>
              <a:rPr lang="en-US"/>
              <a:t> </a:t>
            </a:r>
            <a:r>
              <a:rPr lang="en-US" err="1"/>
              <a:t>ar</a:t>
            </a:r>
            <a:r>
              <a:rPr lang="en-US"/>
              <a:t> </a:t>
            </a:r>
            <a:r>
              <a:rPr lang="en-US" err="1"/>
              <a:t>gyfer</a:t>
            </a:r>
            <a:r>
              <a:rPr lang="en-US"/>
              <a:t> </a:t>
            </a:r>
            <a:r>
              <a:rPr lang="en-US" err="1"/>
              <a:t>unrhyw</a:t>
            </a:r>
            <a:r>
              <a:rPr lang="en-US"/>
              <a:t> </a:t>
            </a:r>
            <a:r>
              <a:rPr lang="en-US" err="1"/>
              <a:t>ddysgwr</a:t>
            </a:r>
            <a:r>
              <a:rPr lang="en-US"/>
              <a:t> neu </a:t>
            </a:r>
            <a:r>
              <a:rPr lang="en-US" err="1"/>
              <a:t>aelod</a:t>
            </a:r>
            <a:r>
              <a:rPr lang="en-US"/>
              <a:t> o staff </a:t>
            </a:r>
            <a:r>
              <a:rPr lang="en-US" err="1"/>
              <a:t>ar</a:t>
            </a:r>
            <a:r>
              <a:rPr lang="en-US"/>
              <a:t> </a:t>
            </a:r>
            <a:r>
              <a:rPr lang="en-US" err="1"/>
              <a:t>rôl</a:t>
            </a:r>
            <a:r>
              <a:rPr lang="en-US"/>
              <a:t> </a:t>
            </a:r>
            <a:r>
              <a:rPr lang="en-US" err="1"/>
              <a:t>yn</a:t>
            </a:r>
            <a:r>
              <a:rPr lang="en-US"/>
              <a:t> </a:t>
            </a:r>
            <a:r>
              <a:rPr lang="en-US" err="1"/>
              <a:t>yr</a:t>
            </a:r>
            <a:r>
              <a:rPr lang="en-US"/>
              <a:t> </a:t>
            </a:r>
            <a:r>
              <a:rPr lang="en-US" err="1"/>
              <a:t>ysgol</a:t>
            </a:r>
            <a:r>
              <a:rPr lang="en-US"/>
              <a:t>.</a:t>
            </a:r>
          </a:p>
          <a:p>
            <a:endParaRPr lang="en-US"/>
          </a:p>
          <a:p>
            <a:r>
              <a:rPr lang="en-US" err="1"/>
              <a:t>Mae'r</a:t>
            </a:r>
            <a:r>
              <a:rPr lang="en-US"/>
              <a:t> </a:t>
            </a:r>
            <a:r>
              <a:rPr lang="en-US" err="1"/>
              <a:t>cyfrif</a:t>
            </a:r>
            <a:r>
              <a:rPr lang="en-US"/>
              <a:t> </a:t>
            </a:r>
            <a:r>
              <a:rPr lang="en-US" err="1"/>
              <a:t>hwn</a:t>
            </a:r>
            <a:r>
              <a:rPr lang="en-US"/>
              <a:t> </a:t>
            </a:r>
            <a:r>
              <a:rPr lang="en-US" err="1"/>
              <a:t>wedyn</a:t>
            </a:r>
            <a:r>
              <a:rPr lang="en-US"/>
              <a:t> </a:t>
            </a:r>
            <a:r>
              <a:rPr lang="en-US" err="1"/>
              <a:t>yn</a:t>
            </a:r>
            <a:r>
              <a:rPr lang="en-US"/>
              <a:t> </a:t>
            </a:r>
            <a:r>
              <a:rPr lang="en-US" err="1"/>
              <a:t>cael</a:t>
            </a:r>
            <a:r>
              <a:rPr lang="en-US"/>
              <a:t> </a:t>
            </a:r>
            <a:r>
              <a:rPr lang="en-US" err="1"/>
              <a:t>mynediad</a:t>
            </a:r>
            <a:r>
              <a:rPr lang="en-US"/>
              <a:t> </a:t>
            </a:r>
            <a:r>
              <a:rPr lang="en-US" err="1"/>
              <a:t>iddynt</a:t>
            </a:r>
            <a:r>
              <a:rPr lang="en-US"/>
              <a:t> </a:t>
            </a:r>
            <a:r>
              <a:rPr lang="en-US" err="1"/>
              <a:t>i</a:t>
            </a:r>
            <a:r>
              <a:rPr lang="en-US"/>
              <a:t> </a:t>
            </a:r>
            <a:r>
              <a:rPr lang="en-US" err="1"/>
              <a:t>ystod</a:t>
            </a:r>
            <a:r>
              <a:rPr lang="en-US"/>
              <a:t> o offer, ac o </a:t>
            </a:r>
            <a:r>
              <a:rPr lang="en-US" err="1"/>
              <a:t>fis</a:t>
            </a:r>
            <a:r>
              <a:rPr lang="en-US"/>
              <a:t> Mai 2019 </a:t>
            </a:r>
            <a:r>
              <a:rPr lang="en-US" err="1"/>
              <a:t>byddant</a:t>
            </a:r>
            <a:r>
              <a:rPr lang="en-US"/>
              <a:t> </a:t>
            </a:r>
            <a:r>
              <a:rPr lang="en-US" err="1"/>
              <a:t>hefyd</a:t>
            </a:r>
            <a:r>
              <a:rPr lang="en-US"/>
              <a:t> </a:t>
            </a:r>
            <a:r>
              <a:rPr lang="en-US" err="1"/>
              <a:t>yn</a:t>
            </a:r>
            <a:r>
              <a:rPr lang="en-US"/>
              <a:t> </a:t>
            </a:r>
            <a:r>
              <a:rPr lang="en-US" err="1"/>
              <a:t>gallu</a:t>
            </a:r>
            <a:r>
              <a:rPr lang="en-US"/>
              <a:t> </a:t>
            </a:r>
            <a:r>
              <a:rPr lang="en-US" err="1"/>
              <a:t>defnyddio'r</a:t>
            </a:r>
            <a:r>
              <a:rPr lang="en-US"/>
              <a:t> </a:t>
            </a:r>
            <a:r>
              <a:rPr lang="en-US" err="1"/>
              <a:t>cyfrif</a:t>
            </a:r>
            <a:r>
              <a:rPr lang="en-US"/>
              <a:t> </a:t>
            </a:r>
            <a:r>
              <a:rPr lang="en-US" err="1"/>
              <a:t>ar</a:t>
            </a:r>
            <a:r>
              <a:rPr lang="en-US"/>
              <a:t> </a:t>
            </a:r>
            <a:r>
              <a:rPr lang="en-US" err="1"/>
              <a:t>gyfer</a:t>
            </a:r>
            <a:r>
              <a:rPr lang="en-US"/>
              <a:t> </a:t>
            </a:r>
            <a:r>
              <a:rPr lang="en-US" err="1"/>
              <a:t>eu</a:t>
            </a:r>
            <a:r>
              <a:rPr lang="en-US"/>
              <a:t> </a:t>
            </a:r>
            <a:r>
              <a:rPr lang="en-US" err="1"/>
              <a:t>profion</a:t>
            </a:r>
            <a:r>
              <a:rPr lang="en-US"/>
              <a:t> </a:t>
            </a:r>
            <a:r>
              <a:rPr lang="en-US" err="1"/>
              <a:t>addasedig</a:t>
            </a:r>
            <a:r>
              <a:rPr lang="en-US"/>
              <a:t> </a:t>
            </a:r>
            <a:r>
              <a:rPr lang="en-US" err="1"/>
              <a:t>ar-lein</a:t>
            </a:r>
            <a:r>
              <a:rPr lang="en-US"/>
              <a:t>.</a:t>
            </a:r>
          </a:p>
          <a:p>
            <a:endParaRPr lang="en-US"/>
          </a:p>
          <a:p>
            <a:r>
              <a:rPr lang="en-US" err="1"/>
              <a:t>Os</a:t>
            </a:r>
            <a:r>
              <a:rPr lang="en-US"/>
              <a:t> </a:t>
            </a:r>
            <a:r>
              <a:rPr lang="en-US" err="1"/>
              <a:t>yw</a:t>
            </a:r>
            <a:r>
              <a:rPr lang="en-US"/>
              <a:t> </a:t>
            </a:r>
            <a:r>
              <a:rPr lang="en-US" err="1"/>
              <a:t>disgybl</a:t>
            </a:r>
            <a:r>
              <a:rPr lang="en-US"/>
              <a:t> </a:t>
            </a:r>
            <a:r>
              <a:rPr lang="en-US" err="1"/>
              <a:t>yn</a:t>
            </a:r>
            <a:r>
              <a:rPr lang="en-US"/>
              <a:t> </a:t>
            </a:r>
            <a:r>
              <a:rPr lang="en-US" err="1"/>
              <a:t>symud</a:t>
            </a:r>
            <a:r>
              <a:rPr lang="en-US"/>
              <a:t> </a:t>
            </a:r>
            <a:r>
              <a:rPr lang="en-US" err="1"/>
              <a:t>ysgol</a:t>
            </a:r>
            <a:r>
              <a:rPr lang="en-US"/>
              <a:t>, </a:t>
            </a:r>
            <a:r>
              <a:rPr lang="en-US" err="1"/>
              <a:t>mae</a:t>
            </a:r>
            <a:r>
              <a:rPr lang="en-US"/>
              <a:t> </a:t>
            </a:r>
            <a:r>
              <a:rPr lang="en-US" err="1"/>
              <a:t>ei</a:t>
            </a:r>
            <a:r>
              <a:rPr lang="en-US"/>
              <a:t> </a:t>
            </a:r>
            <a:r>
              <a:rPr lang="en-US" err="1"/>
              <a:t>gyfrif</a:t>
            </a:r>
            <a:r>
              <a:rPr lang="en-US"/>
              <a:t> </a:t>
            </a:r>
            <a:r>
              <a:rPr lang="en-US" err="1"/>
              <a:t>yn</a:t>
            </a:r>
            <a:r>
              <a:rPr lang="en-US"/>
              <a:t> </a:t>
            </a:r>
            <a:r>
              <a:rPr lang="en-US" err="1"/>
              <a:t>symud</a:t>
            </a:r>
            <a:r>
              <a:rPr lang="en-US"/>
              <a:t> </a:t>
            </a:r>
            <a:r>
              <a:rPr lang="en-US" err="1"/>
              <a:t>gyda</a:t>
            </a:r>
            <a:r>
              <a:rPr lang="en-US"/>
              <a:t> </a:t>
            </a:r>
            <a:r>
              <a:rPr lang="en-US" err="1"/>
              <a:t>ef</a:t>
            </a:r>
            <a:r>
              <a:rPr lang="en-US"/>
              <a:t>.</a:t>
            </a:r>
          </a:p>
          <a:p>
            <a:endParaRPr lang="en-US"/>
          </a:p>
          <a:p>
            <a:endParaRPr lang="en-US"/>
          </a:p>
        </p:txBody>
      </p:sp>
      <p:sp>
        <p:nvSpPr>
          <p:cNvPr id="4" name="Slide Number Placeholder 3"/>
          <p:cNvSpPr>
            <a:spLocks noGrp="1"/>
          </p:cNvSpPr>
          <p:nvPr>
            <p:ph type="sldNum" sz="quarter" idx="5"/>
          </p:nvPr>
        </p:nvSpPr>
        <p:spPr/>
        <p:txBody>
          <a:bodyPr/>
          <a:lstStyle/>
          <a:p>
            <a:fld id="{A05B98B9-3014-4103-B3F5-69B663148797}" type="slidenum">
              <a:rPr lang="en-GB" smtClean="0"/>
              <a:t>18</a:t>
            </a:fld>
            <a:endParaRPr lang="en-GB"/>
          </a:p>
        </p:txBody>
      </p:sp>
    </p:spTree>
    <p:extLst>
      <p:ext uri="{BB962C8B-B14F-4D97-AF65-F5344CB8AC3E}">
        <p14:creationId xmlns:p14="http://schemas.microsoft.com/office/powerpoint/2010/main" val="12008512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a:t>Mae </a:t>
            </a:r>
            <a:r>
              <a:rPr lang="en" err="1"/>
              <a:t>gan</a:t>
            </a:r>
            <a:r>
              <a:rPr lang="en"/>
              <a:t> </a:t>
            </a:r>
            <a:r>
              <a:rPr lang="en" err="1"/>
              <a:t>Yr</a:t>
            </a:r>
            <a:r>
              <a:rPr lang="en"/>
              <a:t> </a:t>
            </a:r>
            <a:r>
              <a:rPr lang="en" err="1"/>
              <a:t>Athrofa</a:t>
            </a:r>
            <a:r>
              <a:rPr lang="en"/>
              <a:t> </a:t>
            </a:r>
            <a:r>
              <a:rPr lang="en" err="1"/>
              <a:t>gytundeb</a:t>
            </a:r>
            <a:r>
              <a:rPr lang="en"/>
              <a:t> </a:t>
            </a:r>
            <a:r>
              <a:rPr lang="en" err="1"/>
              <a:t>gyda</a:t>
            </a:r>
            <a:r>
              <a:rPr lang="en"/>
              <a:t> </a:t>
            </a:r>
            <a:r>
              <a:rPr lang="en" err="1"/>
              <a:t>Hwb</a:t>
            </a:r>
            <a:r>
              <a:rPr lang="en"/>
              <a:t> </a:t>
            </a:r>
            <a:r>
              <a:rPr lang="en" err="1"/>
              <a:t>lle</a:t>
            </a:r>
            <a:r>
              <a:rPr lang="en"/>
              <a:t> </a:t>
            </a:r>
            <a:r>
              <a:rPr lang="en" err="1"/>
              <a:t>gallwch</a:t>
            </a:r>
            <a:r>
              <a:rPr lang="en"/>
              <a:t> </a:t>
            </a:r>
            <a:r>
              <a:rPr lang="en" err="1"/>
              <a:t>ddefnyddio</a:t>
            </a:r>
            <a:r>
              <a:rPr lang="en"/>
              <a:t> </a:t>
            </a:r>
            <a:r>
              <a:rPr lang="en" err="1"/>
              <a:t>eich</a:t>
            </a:r>
            <a:r>
              <a:rPr lang="en"/>
              <a:t> </a:t>
            </a:r>
            <a:r>
              <a:rPr lang="en" err="1"/>
              <a:t>cyfrif</a:t>
            </a:r>
            <a:r>
              <a:rPr lang="en"/>
              <a:t> </a:t>
            </a:r>
            <a:r>
              <a:rPr lang="en" err="1"/>
              <a:t>Prifysgol</a:t>
            </a:r>
            <a:r>
              <a:rPr lang="en"/>
              <a:t> </a:t>
            </a:r>
            <a:r>
              <a:rPr lang="en" err="1"/>
              <a:t>i</a:t>
            </a:r>
            <a:r>
              <a:rPr lang="en"/>
              <a:t> </a:t>
            </a:r>
            <a:r>
              <a:rPr lang="en" err="1"/>
              <a:t>gael</a:t>
            </a:r>
            <a:r>
              <a:rPr lang="en"/>
              <a:t> </a:t>
            </a:r>
            <a:r>
              <a:rPr lang="en" err="1"/>
              <a:t>mynediad</a:t>
            </a:r>
            <a:r>
              <a:rPr lang="en"/>
              <a:t> </a:t>
            </a:r>
            <a:r>
              <a:rPr lang="en" err="1"/>
              <a:t>i'r</a:t>
            </a:r>
            <a:r>
              <a:rPr lang="en"/>
              <a:t> </a:t>
            </a:r>
            <a:r>
              <a:rPr lang="en" err="1"/>
              <a:t>rhan</a:t>
            </a:r>
            <a:r>
              <a:rPr lang="en"/>
              <a:t> </a:t>
            </a:r>
            <a:r>
              <a:rPr lang="en" err="1"/>
              <a:t>fwyaf</a:t>
            </a:r>
            <a:r>
              <a:rPr lang="en"/>
              <a:t> </a:t>
            </a:r>
            <a:r>
              <a:rPr lang="en" err="1"/>
              <a:t>o'r</a:t>
            </a:r>
            <a:r>
              <a:rPr lang="en"/>
              <a:t> </a:t>
            </a:r>
            <a:r>
              <a:rPr lang="en" err="1"/>
              <a:t>adnoddau</a:t>
            </a:r>
            <a:r>
              <a:rPr lang="en"/>
              <a:t>.</a:t>
            </a:r>
            <a:endParaRPr lang="en-US"/>
          </a:p>
          <a:p>
            <a:r>
              <a:rPr lang="en" err="1"/>
              <a:t>Mae’r</a:t>
            </a:r>
            <a:r>
              <a:rPr lang="en"/>
              <a:t> </a:t>
            </a:r>
            <a:r>
              <a:rPr lang="en" err="1"/>
              <a:t>mewngofnod</a:t>
            </a:r>
            <a:r>
              <a:rPr lang="en"/>
              <a:t> </a:t>
            </a:r>
            <a:r>
              <a:rPr lang="en" err="1"/>
              <a:t>unigol</a:t>
            </a:r>
            <a:r>
              <a:rPr lang="en"/>
              <a:t> </a:t>
            </a:r>
            <a:r>
              <a:rPr lang="en" err="1"/>
              <a:t>hwn</a:t>
            </a:r>
            <a:r>
              <a:rPr lang="en"/>
              <a:t> </a:t>
            </a:r>
            <a:r>
              <a:rPr lang="en" err="1"/>
              <a:t>yn</a:t>
            </a:r>
            <a:r>
              <a:rPr lang="en"/>
              <a:t> </a:t>
            </a:r>
            <a:r>
              <a:rPr lang="en" err="1"/>
              <a:t>rhoi</a:t>
            </a:r>
            <a:r>
              <a:rPr lang="en"/>
              <a:t> </a:t>
            </a:r>
            <a:r>
              <a:rPr lang="en" err="1"/>
              <a:t>mynediad</a:t>
            </a:r>
            <a:r>
              <a:rPr lang="en"/>
              <a:t> </a:t>
            </a:r>
            <a:r>
              <a:rPr lang="en" err="1"/>
              <a:t>i</a:t>
            </a:r>
            <a:r>
              <a:rPr lang="en"/>
              <a:t> rai o </a:t>
            </a:r>
            <a:r>
              <a:rPr lang="en" err="1"/>
              <a:t>adnoddau</a:t>
            </a:r>
            <a:r>
              <a:rPr lang="en"/>
              <a:t> </a:t>
            </a:r>
            <a:r>
              <a:rPr lang="en" err="1"/>
              <a:t>Hwb</a:t>
            </a:r>
            <a:r>
              <a:rPr lang="en"/>
              <a:t>.</a:t>
            </a:r>
            <a:endParaRPr lang="en-US"/>
          </a:p>
          <a:p>
            <a:r>
              <a:rPr lang="en" err="1"/>
              <a:t>Gellir</a:t>
            </a:r>
            <a:r>
              <a:rPr lang="en"/>
              <a:t> </a:t>
            </a:r>
            <a:r>
              <a:rPr lang="en" err="1"/>
              <a:t>defnyddio</a:t>
            </a:r>
            <a:r>
              <a:rPr lang="en"/>
              <a:t> EB, </a:t>
            </a:r>
            <a:r>
              <a:rPr lang="en" err="1"/>
              <a:t>rhestri</a:t>
            </a:r>
            <a:r>
              <a:rPr lang="en"/>
              <a:t> </a:t>
            </a:r>
            <a:r>
              <a:rPr lang="en" err="1"/>
              <a:t>chwarae</a:t>
            </a:r>
            <a:r>
              <a:rPr lang="en"/>
              <a:t> ac </a:t>
            </a:r>
            <a:r>
              <a:rPr lang="en" err="1"/>
              <a:t>aseiniadau</a:t>
            </a:r>
            <a:r>
              <a:rPr lang="en"/>
              <a:t> </a:t>
            </a:r>
            <a:r>
              <a:rPr lang="en" err="1"/>
              <a:t>ar</a:t>
            </a:r>
            <a:r>
              <a:rPr lang="en"/>
              <a:t> draws </a:t>
            </a:r>
            <a:r>
              <a:rPr lang="en" err="1"/>
              <a:t>unrhyw</a:t>
            </a:r>
            <a:r>
              <a:rPr lang="en"/>
              <a:t> </a:t>
            </a:r>
            <a:r>
              <a:rPr lang="en" err="1"/>
              <a:t>ysgol</a:t>
            </a:r>
            <a:r>
              <a:rPr lang="en"/>
              <a:t>.</a:t>
            </a:r>
            <a:endParaRPr lang="en-US"/>
          </a:p>
          <a:p>
            <a:r>
              <a:rPr lang="en" err="1"/>
              <a:t>Rydych</a:t>
            </a:r>
            <a:r>
              <a:rPr lang="en"/>
              <a:t> </a:t>
            </a:r>
            <a:r>
              <a:rPr lang="en" err="1"/>
              <a:t>chi'n</a:t>
            </a:r>
            <a:r>
              <a:rPr lang="en"/>
              <a:t> </a:t>
            </a:r>
            <a:r>
              <a:rPr lang="en" err="1"/>
              <a:t>clicio</a:t>
            </a:r>
            <a:r>
              <a:rPr lang="en"/>
              <a:t> </a:t>
            </a:r>
            <a:r>
              <a:rPr lang="en" err="1"/>
              <a:t>trwodd</a:t>
            </a:r>
            <a:r>
              <a:rPr lang="en"/>
              <a:t> </a:t>
            </a:r>
            <a:r>
              <a:rPr lang="en" err="1"/>
              <a:t>i</a:t>
            </a:r>
            <a:r>
              <a:rPr lang="en"/>
              <a:t> Office 365 y </a:t>
            </a:r>
            <a:r>
              <a:rPr lang="en" err="1"/>
              <a:t>Brifysgol</a:t>
            </a:r>
            <a:r>
              <a:rPr lang="en"/>
              <a:t> – </a:t>
            </a:r>
            <a:r>
              <a:rPr lang="en" err="1"/>
              <a:t>bydd</a:t>
            </a:r>
            <a:r>
              <a:rPr lang="en"/>
              <a:t> y </a:t>
            </a:r>
            <a:r>
              <a:rPr lang="en" err="1"/>
              <a:t>rhan</a:t>
            </a:r>
            <a:r>
              <a:rPr lang="en"/>
              <a:t> </a:t>
            </a:r>
            <a:r>
              <a:rPr lang="en" err="1"/>
              <a:t>fwyaf</a:t>
            </a:r>
            <a:r>
              <a:rPr lang="en"/>
              <a:t> </a:t>
            </a:r>
            <a:r>
              <a:rPr lang="en" err="1"/>
              <a:t>o'r</a:t>
            </a:r>
            <a:r>
              <a:rPr lang="en"/>
              <a:t> </a:t>
            </a:r>
            <a:r>
              <a:rPr lang="en" err="1"/>
              <a:t>rhannu</a:t>
            </a:r>
            <a:r>
              <a:rPr lang="en"/>
              <a:t> </a:t>
            </a:r>
            <a:r>
              <a:rPr lang="en" err="1"/>
              <a:t>yn</a:t>
            </a:r>
            <a:r>
              <a:rPr lang="en"/>
              <a:t> dal </a:t>
            </a:r>
            <a:r>
              <a:rPr lang="en" err="1"/>
              <a:t>i</a:t>
            </a:r>
            <a:r>
              <a:rPr lang="en"/>
              <a:t> </a:t>
            </a:r>
            <a:r>
              <a:rPr lang="en" err="1"/>
              <a:t>weithio</a:t>
            </a:r>
            <a:r>
              <a:rPr lang="en"/>
              <a:t>.</a:t>
            </a:r>
            <a:endParaRPr lang="en-US"/>
          </a:p>
          <a:p>
            <a:r>
              <a:rPr lang="en"/>
              <a:t>Mae </a:t>
            </a:r>
            <a:r>
              <a:rPr lang="en" err="1"/>
              <a:t>gan</a:t>
            </a:r>
            <a:r>
              <a:rPr lang="en"/>
              <a:t> bob </a:t>
            </a:r>
            <a:r>
              <a:rPr lang="en" err="1"/>
              <a:t>ysgol</a:t>
            </a:r>
            <a:r>
              <a:rPr lang="en"/>
              <a:t> </a:t>
            </a:r>
            <a:r>
              <a:rPr lang="en" err="1"/>
              <a:t>ei</a:t>
            </a:r>
            <a:r>
              <a:rPr lang="en"/>
              <a:t> </a:t>
            </a:r>
            <a:r>
              <a:rPr lang="en" err="1"/>
              <a:t>hysgol</a:t>
            </a:r>
            <a:r>
              <a:rPr lang="en"/>
              <a:t> </a:t>
            </a:r>
            <a:r>
              <a:rPr lang="en" err="1"/>
              <a:t>rithwir</a:t>
            </a:r>
            <a:r>
              <a:rPr lang="en"/>
              <a:t> </a:t>
            </a:r>
            <a:r>
              <a:rPr lang="en" err="1"/>
              <a:t>ei</a:t>
            </a:r>
            <a:r>
              <a:rPr lang="en"/>
              <a:t> </a:t>
            </a:r>
            <a:r>
              <a:rPr lang="en" err="1"/>
              <a:t>hun</a:t>
            </a:r>
            <a:r>
              <a:rPr lang="en"/>
              <a:t> </a:t>
            </a:r>
            <a:r>
              <a:rPr lang="en" err="1"/>
              <a:t>yn</a:t>
            </a:r>
            <a:r>
              <a:rPr lang="en"/>
              <a:t> J2e, felly </a:t>
            </a:r>
            <a:r>
              <a:rPr lang="en" err="1"/>
              <a:t>rydych</a:t>
            </a:r>
            <a:r>
              <a:rPr lang="en"/>
              <a:t> </a:t>
            </a:r>
            <a:r>
              <a:rPr lang="en" err="1"/>
              <a:t>yn</a:t>
            </a:r>
            <a:r>
              <a:rPr lang="en"/>
              <a:t> </a:t>
            </a:r>
            <a:r>
              <a:rPr lang="en" err="1"/>
              <a:t>mynd</a:t>
            </a:r>
            <a:r>
              <a:rPr lang="en"/>
              <a:t> </a:t>
            </a:r>
            <a:r>
              <a:rPr lang="en" err="1"/>
              <a:t>i</a:t>
            </a:r>
            <a:r>
              <a:rPr lang="en"/>
              <a:t> </a:t>
            </a:r>
            <a:r>
              <a:rPr lang="en" err="1"/>
              <a:t>ysgol</a:t>
            </a:r>
            <a:r>
              <a:rPr lang="en"/>
              <a:t> </a:t>
            </a:r>
            <a:r>
              <a:rPr lang="en" err="1"/>
              <a:t>Yr</a:t>
            </a:r>
            <a:r>
              <a:rPr lang="en"/>
              <a:t> </a:t>
            </a:r>
            <a:r>
              <a:rPr lang="en" err="1"/>
              <a:t>Athrofa</a:t>
            </a:r>
            <a:r>
              <a:rPr lang="en"/>
              <a:t>. </a:t>
            </a:r>
            <a:endParaRPr lang="en-US"/>
          </a:p>
          <a:p>
            <a:r>
              <a:rPr lang="en"/>
              <a:t>Mae Google </a:t>
            </a:r>
            <a:r>
              <a:rPr lang="en" err="1"/>
              <a:t>yn</a:t>
            </a:r>
            <a:r>
              <a:rPr lang="en"/>
              <a:t> dal </a:t>
            </a:r>
            <a:r>
              <a:rPr lang="en" err="1"/>
              <a:t>i</a:t>
            </a:r>
            <a:r>
              <a:rPr lang="en"/>
              <a:t> </a:t>
            </a:r>
            <a:r>
              <a:rPr lang="en" err="1"/>
              <a:t>gael</a:t>
            </a:r>
            <a:r>
              <a:rPr lang="en"/>
              <a:t> </a:t>
            </a:r>
            <a:r>
              <a:rPr lang="en" err="1"/>
              <a:t>ei</a:t>
            </a:r>
            <a:r>
              <a:rPr lang="en"/>
              <a:t> </a:t>
            </a:r>
            <a:r>
              <a:rPr lang="en" err="1"/>
              <a:t>gyflwyno</a:t>
            </a:r>
            <a:r>
              <a:rPr lang="en"/>
              <a:t>. </a:t>
            </a:r>
            <a:endParaRPr lang="en-US"/>
          </a:p>
          <a:p>
            <a:r>
              <a:rPr lang="en" err="1"/>
              <a:t>Bydd</a:t>
            </a:r>
            <a:r>
              <a:rPr lang="en"/>
              <a:t> </a:t>
            </a:r>
            <a:r>
              <a:rPr lang="en" err="1"/>
              <a:t>rhai</a:t>
            </a:r>
            <a:r>
              <a:rPr lang="en"/>
              <a:t> </a:t>
            </a:r>
            <a:r>
              <a:rPr lang="en" err="1"/>
              <a:t>ysgolion</a:t>
            </a:r>
            <a:r>
              <a:rPr lang="en"/>
              <a:t> </a:t>
            </a:r>
            <a:r>
              <a:rPr lang="en" err="1"/>
              <a:t>yn</a:t>
            </a:r>
            <a:r>
              <a:rPr lang="en"/>
              <a:t> </a:t>
            </a:r>
            <a:r>
              <a:rPr lang="en" err="1"/>
              <a:t>dewis</a:t>
            </a:r>
            <a:r>
              <a:rPr lang="en"/>
              <a:t> </a:t>
            </a:r>
            <a:r>
              <a:rPr lang="en" err="1"/>
              <a:t>eich</a:t>
            </a:r>
            <a:r>
              <a:rPr lang="en"/>
              <a:t> </a:t>
            </a:r>
            <a:r>
              <a:rPr lang="en" err="1"/>
              <a:t>ychwanegu</a:t>
            </a:r>
            <a:r>
              <a:rPr lang="en"/>
              <a:t> at </a:t>
            </a:r>
            <a:r>
              <a:rPr lang="en" err="1"/>
              <a:t>gyfrif</a:t>
            </a:r>
            <a:r>
              <a:rPr lang="en"/>
              <a:t> </a:t>
            </a:r>
            <a:r>
              <a:rPr lang="en" err="1"/>
              <a:t>yr</a:t>
            </a:r>
            <a:r>
              <a:rPr lang="en"/>
              <a:t> </a:t>
            </a:r>
            <a:r>
              <a:rPr lang="en" err="1"/>
              <a:t>ysgol</a:t>
            </a:r>
            <a:r>
              <a:rPr lang="en"/>
              <a:t> pan </a:t>
            </a:r>
            <a:r>
              <a:rPr lang="en" err="1"/>
              <a:t>fyddwch</a:t>
            </a:r>
            <a:r>
              <a:rPr lang="en"/>
              <a:t> chi </a:t>
            </a:r>
            <a:r>
              <a:rPr lang="en" err="1"/>
              <a:t>gyda</a:t>
            </a:r>
            <a:r>
              <a:rPr lang="en"/>
              <a:t> </a:t>
            </a:r>
            <a:r>
              <a:rPr lang="en" err="1"/>
              <a:t>nhw</a:t>
            </a:r>
            <a:r>
              <a:rPr lang="en"/>
              <a:t>. </a:t>
            </a:r>
            <a:r>
              <a:rPr lang="en" err="1"/>
              <a:t>Gwnewch</a:t>
            </a:r>
            <a:r>
              <a:rPr lang="en"/>
              <a:t> </a:t>
            </a:r>
            <a:r>
              <a:rPr lang="en" err="1"/>
              <a:t>yn</a:t>
            </a:r>
            <a:r>
              <a:rPr lang="en"/>
              <a:t> </a:t>
            </a:r>
            <a:r>
              <a:rPr lang="en" err="1"/>
              <a:t>siŵr</a:t>
            </a:r>
            <a:r>
              <a:rPr lang="en"/>
              <a:t> </a:t>
            </a:r>
            <a:r>
              <a:rPr lang="en" err="1"/>
              <a:t>eich</a:t>
            </a:r>
            <a:r>
              <a:rPr lang="en"/>
              <a:t> bod </a:t>
            </a:r>
            <a:r>
              <a:rPr lang="en" err="1"/>
              <a:t>yn</a:t>
            </a:r>
            <a:r>
              <a:rPr lang="en"/>
              <a:t> </a:t>
            </a:r>
            <a:r>
              <a:rPr lang="en" err="1"/>
              <a:t>cael</a:t>
            </a:r>
            <a:r>
              <a:rPr lang="en"/>
              <a:t> </a:t>
            </a:r>
            <a:r>
              <a:rPr lang="en" err="1"/>
              <a:t>copïau</a:t>
            </a:r>
            <a:r>
              <a:rPr lang="en"/>
              <a:t> o </a:t>
            </a:r>
            <a:r>
              <a:rPr lang="en" err="1"/>
              <a:t>unrhyw</a:t>
            </a:r>
            <a:r>
              <a:rPr lang="en"/>
              <a:t> </a:t>
            </a:r>
            <a:r>
              <a:rPr lang="en" err="1"/>
              <a:t>waith</a:t>
            </a:r>
            <a:r>
              <a:rPr lang="en"/>
              <a:t> </a:t>
            </a:r>
            <a:r>
              <a:rPr lang="en" err="1"/>
              <a:t>rydych</a:t>
            </a:r>
            <a:r>
              <a:rPr lang="en"/>
              <a:t> </a:t>
            </a:r>
            <a:r>
              <a:rPr lang="en" err="1"/>
              <a:t>yn</a:t>
            </a:r>
            <a:r>
              <a:rPr lang="en"/>
              <a:t> </a:t>
            </a:r>
            <a:r>
              <a:rPr lang="en" err="1"/>
              <a:t>ei</a:t>
            </a:r>
            <a:r>
              <a:rPr lang="en"/>
              <a:t> </a:t>
            </a:r>
            <a:r>
              <a:rPr lang="en" err="1"/>
              <a:t>greu</a:t>
            </a:r>
            <a:r>
              <a:rPr lang="en"/>
              <a:t> pan </a:t>
            </a:r>
            <a:r>
              <a:rPr lang="en" err="1"/>
              <a:t>fyddwch</a:t>
            </a:r>
            <a:r>
              <a:rPr lang="en"/>
              <a:t> </a:t>
            </a:r>
            <a:r>
              <a:rPr lang="en" err="1"/>
              <a:t>yn</a:t>
            </a:r>
            <a:r>
              <a:rPr lang="en"/>
              <a:t> </a:t>
            </a:r>
            <a:r>
              <a:rPr lang="en" err="1"/>
              <a:t>gadael</a:t>
            </a:r>
            <a:r>
              <a:rPr lang="en"/>
              <a:t>. Gall </a:t>
            </a:r>
            <a:r>
              <a:rPr lang="en" err="1"/>
              <a:t>hyn</a:t>
            </a:r>
            <a:r>
              <a:rPr lang="en"/>
              <a:t> </a:t>
            </a:r>
            <a:r>
              <a:rPr lang="en" err="1"/>
              <a:t>fod</a:t>
            </a:r>
            <a:r>
              <a:rPr lang="en"/>
              <a:t> </a:t>
            </a:r>
            <a:r>
              <a:rPr lang="en" err="1"/>
              <a:t>yn</a:t>
            </a:r>
            <a:r>
              <a:rPr lang="en"/>
              <a:t> </a:t>
            </a:r>
            <a:r>
              <a:rPr lang="en" err="1"/>
              <a:t>anoddach</a:t>
            </a:r>
            <a:r>
              <a:rPr lang="en"/>
              <a:t> </a:t>
            </a:r>
            <a:r>
              <a:rPr lang="en" err="1"/>
              <a:t>yn</a:t>
            </a:r>
            <a:r>
              <a:rPr lang="en"/>
              <a:t> J2e.</a:t>
            </a:r>
            <a:endParaRPr lang="en-US"/>
          </a:p>
          <a:p>
            <a:pPr marL="139700" indent="0">
              <a:buNone/>
            </a:pPr>
            <a:endParaRPr lang="en-US"/>
          </a:p>
          <a:p>
            <a:endParaRPr lang="en-US"/>
          </a:p>
          <a:p>
            <a:endParaRPr lang="en-US"/>
          </a:p>
          <a:p>
            <a:endParaRPr lang="en-US"/>
          </a:p>
        </p:txBody>
      </p:sp>
      <p:sp>
        <p:nvSpPr>
          <p:cNvPr id="4" name="Slide Number Placeholder 3"/>
          <p:cNvSpPr>
            <a:spLocks noGrp="1"/>
          </p:cNvSpPr>
          <p:nvPr>
            <p:ph type="sldNum" sz="quarter" idx="5"/>
          </p:nvPr>
        </p:nvSpPr>
        <p:spPr/>
        <p:txBody>
          <a:bodyPr/>
          <a:lstStyle/>
          <a:p>
            <a:fld id="{A05B98B9-3014-4103-B3F5-69B663148797}" type="slidenum">
              <a:rPr lang="en-GB" smtClean="0"/>
              <a:t>18</a:t>
            </a:fld>
            <a:endParaRPr lang="en-GB"/>
          </a:p>
        </p:txBody>
      </p:sp>
    </p:spTree>
    <p:extLst>
      <p:ext uri="{BB962C8B-B14F-4D97-AF65-F5344CB8AC3E}">
        <p14:creationId xmlns:p14="http://schemas.microsoft.com/office/powerpoint/2010/main" val="37417977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8"/>
        <p:cNvGrpSpPr/>
        <p:nvPr/>
      </p:nvGrpSpPr>
      <p:grpSpPr>
        <a:xfrm>
          <a:off x="0" y="0"/>
          <a:ext cx="0" cy="0"/>
          <a:chOff x="0" y="0"/>
          <a:chExt cx="0" cy="0"/>
        </a:xfrm>
      </p:grpSpPr>
      <p:sp>
        <p:nvSpPr>
          <p:cNvPr id="699" name="Google Shape;699;g2742975cb4_1_341: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00" name="Google Shape;700;g2742975cb4_1_3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7544483" y="657775"/>
            <a:ext cx="1299300" cy="4329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nvGrpSpPr>
          <p:cNvPr id="11" name="Google Shape;11;p2"/>
          <p:cNvGrpSpPr/>
          <p:nvPr/>
        </p:nvGrpSpPr>
        <p:grpSpPr>
          <a:xfrm>
            <a:off x="0" y="-7088"/>
            <a:ext cx="8661398" cy="5150588"/>
            <a:chOff x="0" y="-7088"/>
            <a:chExt cx="8661398" cy="5150588"/>
          </a:xfrm>
        </p:grpSpPr>
        <p:sp>
          <p:nvSpPr>
            <p:cNvPr id="12" name="Google Shape;12;p2"/>
            <p:cNvSpPr/>
            <p:nvPr/>
          </p:nvSpPr>
          <p:spPr>
            <a:xfrm>
              <a:off x="0" y="0"/>
              <a:ext cx="3525000" cy="5143500"/>
            </a:xfrm>
            <a:prstGeom prst="rect">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3" name="Google Shape;13;p2"/>
            <p:cNvSpPr/>
            <p:nvPr/>
          </p:nvSpPr>
          <p:spPr>
            <a:xfrm rot="10800000" flipH="1">
              <a:off x="3517898" y="-7088"/>
              <a:ext cx="5143500" cy="5143500"/>
            </a:xfrm>
            <a:prstGeom prst="rtTriangle">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14" name="Google Shape;14;p2"/>
          <p:cNvGrpSpPr/>
          <p:nvPr/>
        </p:nvGrpSpPr>
        <p:grpSpPr>
          <a:xfrm rot="10800000" flipH="1">
            <a:off x="1" y="1090763"/>
            <a:ext cx="8847502" cy="2961975"/>
            <a:chOff x="-8178042" y="-4493254"/>
            <a:chExt cx="19483598" cy="6522736"/>
          </a:xfrm>
        </p:grpSpPr>
        <p:sp>
          <p:nvSpPr>
            <p:cNvPr id="15" name="Google Shape;15;p2"/>
            <p:cNvSpPr/>
            <p:nvPr/>
          </p:nvSpPr>
          <p:spPr>
            <a:xfrm>
              <a:off x="-8178042" y="-4493118"/>
              <a:ext cx="12968400" cy="6522600"/>
            </a:xfrm>
            <a:prstGeom prst="rect">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16" name="Google Shape;16;p2"/>
            <p:cNvSpPr/>
            <p:nvPr/>
          </p:nvSpPr>
          <p:spPr>
            <a:xfrm>
              <a:off x="4782955" y="-4493254"/>
              <a:ext cx="6522600" cy="6522600"/>
            </a:xfrm>
            <a:prstGeom prst="rtTriangle">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17" name="Google Shape;17;p2"/>
          <p:cNvGrpSpPr/>
          <p:nvPr/>
        </p:nvGrpSpPr>
        <p:grpSpPr>
          <a:xfrm>
            <a:off x="3677236" y="4278349"/>
            <a:ext cx="5480829" cy="432996"/>
            <a:chOff x="5582265" y="4646738"/>
            <a:chExt cx="5480829" cy="432996"/>
          </a:xfrm>
        </p:grpSpPr>
        <p:sp>
          <p:nvSpPr>
            <p:cNvPr id="18" name="Google Shape;18;p2"/>
            <p:cNvSpPr/>
            <p:nvPr/>
          </p:nvSpPr>
          <p:spPr>
            <a:xfrm rot="10800000">
              <a:off x="5582265"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9" name="Google Shape;19;p2"/>
            <p:cNvGrpSpPr/>
            <p:nvPr/>
          </p:nvGrpSpPr>
          <p:grpSpPr>
            <a:xfrm flipH="1">
              <a:off x="5585232" y="4646738"/>
              <a:ext cx="5477861" cy="304551"/>
              <a:chOff x="-24158748" y="330075"/>
              <a:chExt cx="30568423" cy="1699506"/>
            </a:xfrm>
          </p:grpSpPr>
          <p:sp>
            <p:nvSpPr>
              <p:cNvPr id="20" name="Google Shape;20;p2"/>
              <p:cNvSpPr/>
              <p:nvPr/>
            </p:nvSpPr>
            <p:spPr>
              <a:xfrm>
                <a:off x="-24158748" y="330081"/>
                <a:ext cx="289080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21" name="Google Shape;21;p2"/>
              <p:cNvSpPr/>
              <p:nvPr/>
            </p:nvSpPr>
            <p:spPr>
              <a:xfrm>
                <a:off x="4710175"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
        <p:nvSpPr>
          <p:cNvPr id="22" name="Google Shape;22;p2"/>
          <p:cNvSpPr txBox="1">
            <a:spLocks noGrp="1"/>
          </p:cNvSpPr>
          <p:nvPr>
            <p:ph type="ctrTitle"/>
          </p:nvPr>
        </p:nvSpPr>
        <p:spPr>
          <a:xfrm>
            <a:off x="685800" y="1090750"/>
            <a:ext cx="5367900" cy="29619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23"/>
        <p:cNvGrpSpPr/>
        <p:nvPr/>
      </p:nvGrpSpPr>
      <p:grpSpPr>
        <a:xfrm>
          <a:off x="0" y="0"/>
          <a:ext cx="0" cy="0"/>
          <a:chOff x="0" y="0"/>
          <a:chExt cx="0" cy="0"/>
        </a:xfrm>
      </p:grpSpPr>
      <p:sp>
        <p:nvSpPr>
          <p:cNvPr id="24" name="Google Shape;24;p3"/>
          <p:cNvSpPr/>
          <p:nvPr/>
        </p:nvSpPr>
        <p:spPr>
          <a:xfrm>
            <a:off x="5697214" y="2635519"/>
            <a:ext cx="889200" cy="2964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nvGrpSpPr>
          <p:cNvPr id="25" name="Google Shape;25;p3"/>
          <p:cNvGrpSpPr/>
          <p:nvPr/>
        </p:nvGrpSpPr>
        <p:grpSpPr>
          <a:xfrm>
            <a:off x="0" y="-7088"/>
            <a:ext cx="8661398" cy="5150588"/>
            <a:chOff x="0" y="-7088"/>
            <a:chExt cx="8661398" cy="5150588"/>
          </a:xfrm>
        </p:grpSpPr>
        <p:sp>
          <p:nvSpPr>
            <p:cNvPr id="26" name="Google Shape;26;p3"/>
            <p:cNvSpPr/>
            <p:nvPr/>
          </p:nvSpPr>
          <p:spPr>
            <a:xfrm>
              <a:off x="0" y="0"/>
              <a:ext cx="3525000" cy="5143500"/>
            </a:xfrm>
            <a:prstGeom prst="rect">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7" name="Google Shape;27;p3"/>
            <p:cNvSpPr/>
            <p:nvPr/>
          </p:nvSpPr>
          <p:spPr>
            <a:xfrm rot="10800000" flipH="1">
              <a:off x="3517898" y="-7088"/>
              <a:ext cx="5143500" cy="5143500"/>
            </a:xfrm>
            <a:prstGeom prst="rtTriangle">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28" name="Google Shape;28;p3"/>
          <p:cNvGrpSpPr/>
          <p:nvPr/>
        </p:nvGrpSpPr>
        <p:grpSpPr>
          <a:xfrm rot="10800000" flipH="1">
            <a:off x="-2" y="2924826"/>
            <a:ext cx="6589087" cy="2027268"/>
            <a:chOff x="-9894852" y="-4493254"/>
            <a:chExt cx="21200407" cy="6522740"/>
          </a:xfrm>
        </p:grpSpPr>
        <p:sp>
          <p:nvSpPr>
            <p:cNvPr id="29" name="Google Shape;29;p3"/>
            <p:cNvSpPr/>
            <p:nvPr/>
          </p:nvSpPr>
          <p:spPr>
            <a:xfrm>
              <a:off x="-9894852" y="-4493114"/>
              <a:ext cx="14685300" cy="6522600"/>
            </a:xfrm>
            <a:prstGeom prst="rect">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30" name="Google Shape;30;p3"/>
            <p:cNvSpPr/>
            <p:nvPr/>
          </p:nvSpPr>
          <p:spPr>
            <a:xfrm>
              <a:off x="4782955" y="-4493254"/>
              <a:ext cx="6522600" cy="6522600"/>
            </a:xfrm>
            <a:prstGeom prst="rtTriangle">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31" name="Google Shape;31;p3"/>
          <p:cNvGrpSpPr/>
          <p:nvPr/>
        </p:nvGrpSpPr>
        <p:grpSpPr>
          <a:xfrm>
            <a:off x="6946842" y="4472723"/>
            <a:ext cx="2202830" cy="670795"/>
            <a:chOff x="5575242" y="4472723"/>
            <a:chExt cx="2202830" cy="670795"/>
          </a:xfrm>
        </p:grpSpPr>
        <p:sp>
          <p:nvSpPr>
            <p:cNvPr id="32" name="Google Shape;32;p3"/>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33" name="Google Shape;33;p3"/>
            <p:cNvGrpSpPr/>
            <p:nvPr/>
          </p:nvGrpSpPr>
          <p:grpSpPr>
            <a:xfrm flipH="1">
              <a:off x="5734850" y="4472723"/>
              <a:ext cx="2040837" cy="670795"/>
              <a:chOff x="1297954" y="330075"/>
              <a:chExt cx="5169293" cy="1699506"/>
            </a:xfrm>
          </p:grpSpPr>
          <p:sp>
            <p:nvSpPr>
              <p:cNvPr id="34" name="Google Shape;34;p3"/>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35" name="Google Shape;35;p3"/>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36" name="Google Shape;36;p3"/>
            <p:cNvGrpSpPr/>
            <p:nvPr/>
          </p:nvGrpSpPr>
          <p:grpSpPr>
            <a:xfrm flipH="1">
              <a:off x="5578209" y="4646738"/>
              <a:ext cx="2199863" cy="304563"/>
              <a:chOff x="-5827153" y="330075"/>
              <a:chExt cx="12276019" cy="1699569"/>
            </a:xfrm>
          </p:grpSpPr>
          <p:sp>
            <p:nvSpPr>
              <p:cNvPr id="37" name="Google Shape;37;p3"/>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38" name="Google Shape;38;p3"/>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
        <p:nvSpPr>
          <p:cNvPr id="39" name="Google Shape;39;p3"/>
          <p:cNvSpPr txBox="1">
            <a:spLocks noGrp="1"/>
          </p:cNvSpPr>
          <p:nvPr>
            <p:ph type="ctrTitle"/>
          </p:nvPr>
        </p:nvSpPr>
        <p:spPr>
          <a:xfrm>
            <a:off x="463525" y="2871148"/>
            <a:ext cx="4094400" cy="1159800"/>
          </a:xfrm>
          <a:prstGeom prst="rect">
            <a:avLst/>
          </a:prstGeom>
        </p:spPr>
        <p:txBody>
          <a:bodyPr spcFirstLastPara="1" wrap="square" lIns="91425" tIns="91425" rIns="91425" bIns="91425" anchor="b" anchorCtr="0"/>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40" name="Google Shape;40;p3"/>
          <p:cNvSpPr txBox="1">
            <a:spLocks noGrp="1"/>
          </p:cNvSpPr>
          <p:nvPr>
            <p:ph type="subTitle" idx="1"/>
          </p:nvPr>
        </p:nvSpPr>
        <p:spPr>
          <a:xfrm>
            <a:off x="463525" y="3975449"/>
            <a:ext cx="4094400" cy="784800"/>
          </a:xfrm>
          <a:prstGeom prst="rect">
            <a:avLst/>
          </a:prstGeom>
        </p:spPr>
        <p:txBody>
          <a:bodyPr spcFirstLastPara="1" wrap="square" lIns="91425" tIns="91425" rIns="91425" bIns="91425" anchor="t" anchorCtr="0"/>
          <a:lstStyle>
            <a:lvl1pPr lvl="0" rtl="0">
              <a:spcBef>
                <a:spcPts val="0"/>
              </a:spcBef>
              <a:spcAft>
                <a:spcPts val="0"/>
              </a:spcAft>
              <a:buClr>
                <a:srgbClr val="FF9800"/>
              </a:buClr>
              <a:buSzPts val="2000"/>
              <a:buNone/>
              <a:defRPr sz="2000">
                <a:solidFill>
                  <a:srgbClr val="FF9800"/>
                </a:solidFill>
              </a:defRPr>
            </a:lvl1pPr>
            <a:lvl2pPr lvl="1" rtl="0">
              <a:spcBef>
                <a:spcPts val="1000"/>
              </a:spcBef>
              <a:spcAft>
                <a:spcPts val="0"/>
              </a:spcAft>
              <a:buClr>
                <a:srgbClr val="FF9800"/>
              </a:buClr>
              <a:buSzPts val="2000"/>
              <a:buNone/>
              <a:defRPr sz="2000">
                <a:solidFill>
                  <a:srgbClr val="FF9800"/>
                </a:solidFill>
              </a:defRPr>
            </a:lvl2pPr>
            <a:lvl3pPr lvl="2" rtl="0">
              <a:spcBef>
                <a:spcPts val="1000"/>
              </a:spcBef>
              <a:spcAft>
                <a:spcPts val="0"/>
              </a:spcAft>
              <a:buClr>
                <a:srgbClr val="FF9800"/>
              </a:buClr>
              <a:buSzPts val="2000"/>
              <a:buNone/>
              <a:defRPr sz="2000">
                <a:solidFill>
                  <a:srgbClr val="FF9800"/>
                </a:solidFill>
              </a:defRPr>
            </a:lvl3pPr>
            <a:lvl4pPr lvl="3" rtl="0">
              <a:spcBef>
                <a:spcPts val="1000"/>
              </a:spcBef>
              <a:spcAft>
                <a:spcPts val="0"/>
              </a:spcAft>
              <a:buClr>
                <a:srgbClr val="FF9800"/>
              </a:buClr>
              <a:buSzPts val="2000"/>
              <a:buNone/>
              <a:defRPr sz="2000">
                <a:solidFill>
                  <a:srgbClr val="FF9800"/>
                </a:solidFill>
              </a:defRPr>
            </a:lvl4pPr>
            <a:lvl5pPr lvl="4" rtl="0">
              <a:spcBef>
                <a:spcPts val="1000"/>
              </a:spcBef>
              <a:spcAft>
                <a:spcPts val="0"/>
              </a:spcAft>
              <a:buClr>
                <a:srgbClr val="FF9800"/>
              </a:buClr>
              <a:buSzPts val="2000"/>
              <a:buNone/>
              <a:defRPr sz="2000">
                <a:solidFill>
                  <a:srgbClr val="FF9800"/>
                </a:solidFill>
              </a:defRPr>
            </a:lvl5pPr>
            <a:lvl6pPr lvl="5" rtl="0">
              <a:spcBef>
                <a:spcPts val="1000"/>
              </a:spcBef>
              <a:spcAft>
                <a:spcPts val="0"/>
              </a:spcAft>
              <a:buClr>
                <a:srgbClr val="FF9800"/>
              </a:buClr>
              <a:buSzPts val="2000"/>
              <a:buNone/>
              <a:defRPr sz="2000">
                <a:solidFill>
                  <a:srgbClr val="FF9800"/>
                </a:solidFill>
              </a:defRPr>
            </a:lvl6pPr>
            <a:lvl7pPr lvl="6" rtl="0">
              <a:spcBef>
                <a:spcPts val="1000"/>
              </a:spcBef>
              <a:spcAft>
                <a:spcPts val="0"/>
              </a:spcAft>
              <a:buClr>
                <a:srgbClr val="FF9800"/>
              </a:buClr>
              <a:buSzPts val="2000"/>
              <a:buNone/>
              <a:defRPr sz="2000">
                <a:solidFill>
                  <a:srgbClr val="FF9800"/>
                </a:solidFill>
              </a:defRPr>
            </a:lvl7pPr>
            <a:lvl8pPr lvl="7" rtl="0">
              <a:spcBef>
                <a:spcPts val="1000"/>
              </a:spcBef>
              <a:spcAft>
                <a:spcPts val="0"/>
              </a:spcAft>
              <a:buClr>
                <a:srgbClr val="FF9800"/>
              </a:buClr>
              <a:buSzPts val="2000"/>
              <a:buNone/>
              <a:defRPr sz="2000">
                <a:solidFill>
                  <a:srgbClr val="FF9800"/>
                </a:solidFill>
              </a:defRPr>
            </a:lvl8pPr>
            <a:lvl9pPr lvl="8" rtl="0">
              <a:spcBef>
                <a:spcPts val="1000"/>
              </a:spcBef>
              <a:spcAft>
                <a:spcPts val="1000"/>
              </a:spcAft>
              <a:buClr>
                <a:srgbClr val="FF9800"/>
              </a:buClr>
              <a:buSzPts val="2000"/>
              <a:buNone/>
              <a:defRPr sz="2000">
                <a:solidFill>
                  <a:srgbClr val="FF9800"/>
                </a:solidFill>
              </a:defRPr>
            </a:lvl9pPr>
          </a:lstStyle>
          <a:p>
            <a:endParaRPr/>
          </a:p>
        </p:txBody>
      </p:sp>
      <p:sp>
        <p:nvSpPr>
          <p:cNvPr id="41" name="Google Shape;41;p3"/>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TITLE_1_1">
    <p:spTree>
      <p:nvGrpSpPr>
        <p:cNvPr id="1" name="Shape 42"/>
        <p:cNvGrpSpPr/>
        <p:nvPr/>
      </p:nvGrpSpPr>
      <p:grpSpPr>
        <a:xfrm>
          <a:off x="0" y="0"/>
          <a:ext cx="0" cy="0"/>
          <a:chOff x="0" y="0"/>
          <a:chExt cx="0" cy="0"/>
        </a:xfrm>
      </p:grpSpPr>
      <p:sp>
        <p:nvSpPr>
          <p:cNvPr id="43" name="Google Shape;43;p4"/>
          <p:cNvSpPr/>
          <p:nvPr/>
        </p:nvSpPr>
        <p:spPr>
          <a:xfrm>
            <a:off x="7544483" y="657775"/>
            <a:ext cx="1299300" cy="4329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nvGrpSpPr>
          <p:cNvPr id="44" name="Google Shape;44;p4"/>
          <p:cNvGrpSpPr/>
          <p:nvPr/>
        </p:nvGrpSpPr>
        <p:grpSpPr>
          <a:xfrm>
            <a:off x="0" y="-7088"/>
            <a:ext cx="8661398" cy="5150588"/>
            <a:chOff x="0" y="-7088"/>
            <a:chExt cx="8661398" cy="5150588"/>
          </a:xfrm>
        </p:grpSpPr>
        <p:sp>
          <p:nvSpPr>
            <p:cNvPr id="45" name="Google Shape;45;p4"/>
            <p:cNvSpPr/>
            <p:nvPr/>
          </p:nvSpPr>
          <p:spPr>
            <a:xfrm>
              <a:off x="0" y="0"/>
              <a:ext cx="3525000" cy="5143500"/>
            </a:xfrm>
            <a:prstGeom prst="rect">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 name="Google Shape;46;p4"/>
            <p:cNvSpPr/>
            <p:nvPr/>
          </p:nvSpPr>
          <p:spPr>
            <a:xfrm rot="10800000" flipH="1">
              <a:off x="3517898" y="-7088"/>
              <a:ext cx="5143500" cy="5143500"/>
            </a:xfrm>
            <a:prstGeom prst="rtTriangle">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47" name="Google Shape;47;p4"/>
          <p:cNvGrpSpPr/>
          <p:nvPr/>
        </p:nvGrpSpPr>
        <p:grpSpPr>
          <a:xfrm rot="10800000" flipH="1">
            <a:off x="1" y="1090763"/>
            <a:ext cx="8847502" cy="2961975"/>
            <a:chOff x="-8178042" y="-4493254"/>
            <a:chExt cx="19483598" cy="6522736"/>
          </a:xfrm>
        </p:grpSpPr>
        <p:sp>
          <p:nvSpPr>
            <p:cNvPr id="48" name="Google Shape;48;p4"/>
            <p:cNvSpPr/>
            <p:nvPr/>
          </p:nvSpPr>
          <p:spPr>
            <a:xfrm>
              <a:off x="-8178042" y="-4493118"/>
              <a:ext cx="12968400" cy="6522600"/>
            </a:xfrm>
            <a:prstGeom prst="rect">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49" name="Google Shape;49;p4"/>
            <p:cNvSpPr/>
            <p:nvPr/>
          </p:nvSpPr>
          <p:spPr>
            <a:xfrm>
              <a:off x="4782955" y="-4493254"/>
              <a:ext cx="6522600" cy="6522600"/>
            </a:xfrm>
            <a:prstGeom prst="rtTriangle">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sp>
        <p:nvSpPr>
          <p:cNvPr id="50" name="Google Shape;50;p4"/>
          <p:cNvSpPr txBox="1">
            <a:spLocks noGrp="1"/>
          </p:cNvSpPr>
          <p:nvPr>
            <p:ph type="body" idx="1"/>
          </p:nvPr>
        </p:nvSpPr>
        <p:spPr>
          <a:xfrm>
            <a:off x="829775" y="1202000"/>
            <a:ext cx="5090700" cy="2745000"/>
          </a:xfrm>
          <a:prstGeom prst="rect">
            <a:avLst/>
          </a:prstGeom>
        </p:spPr>
        <p:txBody>
          <a:bodyPr spcFirstLastPara="1" wrap="square" lIns="91425" tIns="91425" rIns="91425" bIns="91425" anchor="t" anchorCtr="0"/>
          <a:lstStyle>
            <a:lvl1pPr marL="457200" lvl="0" indent="-419100" rtl="0">
              <a:spcBef>
                <a:spcPts val="600"/>
              </a:spcBef>
              <a:spcAft>
                <a:spcPts val="0"/>
              </a:spcAft>
              <a:buClr>
                <a:srgbClr val="FFFFFF"/>
              </a:buClr>
              <a:buSzPts val="3000"/>
              <a:buChar char="▰"/>
              <a:defRPr sz="3000" i="1">
                <a:solidFill>
                  <a:srgbClr val="FFFFFF"/>
                </a:solidFill>
              </a:defRPr>
            </a:lvl1pPr>
            <a:lvl2pPr marL="914400" lvl="1" indent="-419100" rtl="0">
              <a:spcBef>
                <a:spcPts val="480"/>
              </a:spcBef>
              <a:spcAft>
                <a:spcPts val="0"/>
              </a:spcAft>
              <a:buClr>
                <a:srgbClr val="FFFFFF"/>
              </a:buClr>
              <a:buSzPts val="3000"/>
              <a:buChar char="▻"/>
              <a:defRPr sz="3000" i="1">
                <a:solidFill>
                  <a:srgbClr val="FFFFFF"/>
                </a:solidFill>
              </a:defRPr>
            </a:lvl2pPr>
            <a:lvl3pPr marL="1371600" lvl="2" indent="-419100" rtl="0">
              <a:spcBef>
                <a:spcPts val="480"/>
              </a:spcBef>
              <a:spcAft>
                <a:spcPts val="0"/>
              </a:spcAft>
              <a:buClr>
                <a:srgbClr val="FFFFFF"/>
              </a:buClr>
              <a:buSzPts val="3000"/>
              <a:buChar char="▻"/>
              <a:defRPr sz="3000" i="1">
                <a:solidFill>
                  <a:srgbClr val="FFFFFF"/>
                </a:solidFill>
              </a:defRPr>
            </a:lvl3pPr>
            <a:lvl4pPr marL="1828800" lvl="3" indent="-419100" rtl="0">
              <a:spcBef>
                <a:spcPts val="360"/>
              </a:spcBef>
              <a:spcAft>
                <a:spcPts val="0"/>
              </a:spcAft>
              <a:buClr>
                <a:srgbClr val="FFFFFF"/>
              </a:buClr>
              <a:buSzPts val="3000"/>
              <a:buChar char="▻"/>
              <a:defRPr sz="3000" i="1">
                <a:solidFill>
                  <a:srgbClr val="FFFFFF"/>
                </a:solidFill>
              </a:defRPr>
            </a:lvl4pPr>
            <a:lvl5pPr marL="2286000" lvl="4" indent="-419100" rtl="0">
              <a:spcBef>
                <a:spcPts val="360"/>
              </a:spcBef>
              <a:spcAft>
                <a:spcPts val="0"/>
              </a:spcAft>
              <a:buClr>
                <a:srgbClr val="FFFFFF"/>
              </a:buClr>
              <a:buSzPts val="3000"/>
              <a:buChar char="▻"/>
              <a:defRPr sz="3000" i="1">
                <a:solidFill>
                  <a:srgbClr val="FFFFFF"/>
                </a:solidFill>
              </a:defRPr>
            </a:lvl5pPr>
            <a:lvl6pPr marL="2743200" lvl="5" indent="-419100" rtl="0">
              <a:spcBef>
                <a:spcPts val="360"/>
              </a:spcBef>
              <a:spcAft>
                <a:spcPts val="0"/>
              </a:spcAft>
              <a:buClr>
                <a:srgbClr val="FFFFFF"/>
              </a:buClr>
              <a:buSzPts val="3000"/>
              <a:buChar char="▻"/>
              <a:defRPr sz="3000" i="1">
                <a:solidFill>
                  <a:srgbClr val="FFFFFF"/>
                </a:solidFill>
              </a:defRPr>
            </a:lvl6pPr>
            <a:lvl7pPr marL="3200400" lvl="6" indent="-419100" rtl="0">
              <a:spcBef>
                <a:spcPts val="360"/>
              </a:spcBef>
              <a:spcAft>
                <a:spcPts val="0"/>
              </a:spcAft>
              <a:buClr>
                <a:srgbClr val="FFFFFF"/>
              </a:buClr>
              <a:buSzPts val="3000"/>
              <a:buChar char="▻"/>
              <a:defRPr sz="3000" i="1">
                <a:solidFill>
                  <a:srgbClr val="FFFFFF"/>
                </a:solidFill>
              </a:defRPr>
            </a:lvl7pPr>
            <a:lvl8pPr marL="3657600" lvl="7" indent="-419100" rtl="0">
              <a:spcBef>
                <a:spcPts val="360"/>
              </a:spcBef>
              <a:spcAft>
                <a:spcPts val="0"/>
              </a:spcAft>
              <a:buClr>
                <a:srgbClr val="FFFFFF"/>
              </a:buClr>
              <a:buSzPts val="3000"/>
              <a:buChar char="▻"/>
              <a:defRPr sz="3000" i="1">
                <a:solidFill>
                  <a:srgbClr val="FFFFFF"/>
                </a:solidFill>
              </a:defRPr>
            </a:lvl8pPr>
            <a:lvl9pPr marL="4114800" lvl="8" indent="-419100">
              <a:spcBef>
                <a:spcPts val="360"/>
              </a:spcBef>
              <a:spcAft>
                <a:spcPts val="0"/>
              </a:spcAft>
              <a:buClr>
                <a:srgbClr val="FFFFFF"/>
              </a:buClr>
              <a:buSzPts val="3000"/>
              <a:buChar char="▻"/>
              <a:defRPr sz="3000" i="1">
                <a:solidFill>
                  <a:srgbClr val="FFFFFF"/>
                </a:solidFill>
              </a:defRPr>
            </a:lvl9pPr>
          </a:lstStyle>
          <a:p>
            <a:endParaRPr/>
          </a:p>
        </p:txBody>
      </p:sp>
      <p:sp>
        <p:nvSpPr>
          <p:cNvPr id="51" name="Google Shape;51;p4"/>
          <p:cNvSpPr txBox="1"/>
          <p:nvPr/>
        </p:nvSpPr>
        <p:spPr>
          <a:xfrm>
            <a:off x="286600" y="1014575"/>
            <a:ext cx="676500" cy="6537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7200" b="1">
                <a:solidFill>
                  <a:srgbClr val="FF9800"/>
                </a:solidFill>
              </a:rPr>
              <a:t>“</a:t>
            </a:r>
            <a:endParaRPr sz="7200" b="1">
              <a:solidFill>
                <a:srgbClr val="FF9800"/>
              </a:solidFill>
            </a:endParaRPr>
          </a:p>
        </p:txBody>
      </p:sp>
      <p:grpSp>
        <p:nvGrpSpPr>
          <p:cNvPr id="52" name="Google Shape;52;p4"/>
          <p:cNvGrpSpPr/>
          <p:nvPr/>
        </p:nvGrpSpPr>
        <p:grpSpPr>
          <a:xfrm>
            <a:off x="6946842" y="4472723"/>
            <a:ext cx="2202830" cy="670795"/>
            <a:chOff x="5575242" y="4472723"/>
            <a:chExt cx="2202830" cy="670795"/>
          </a:xfrm>
        </p:grpSpPr>
        <p:sp>
          <p:nvSpPr>
            <p:cNvPr id="53" name="Google Shape;53;p4"/>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54" name="Google Shape;54;p4"/>
            <p:cNvGrpSpPr/>
            <p:nvPr/>
          </p:nvGrpSpPr>
          <p:grpSpPr>
            <a:xfrm flipH="1">
              <a:off x="5734850" y="4472723"/>
              <a:ext cx="2040837" cy="670795"/>
              <a:chOff x="1297954" y="330075"/>
              <a:chExt cx="5169293" cy="1699506"/>
            </a:xfrm>
          </p:grpSpPr>
          <p:sp>
            <p:nvSpPr>
              <p:cNvPr id="55" name="Google Shape;55;p4"/>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56" name="Google Shape;56;p4"/>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57" name="Google Shape;57;p4"/>
            <p:cNvGrpSpPr/>
            <p:nvPr/>
          </p:nvGrpSpPr>
          <p:grpSpPr>
            <a:xfrm flipH="1">
              <a:off x="5578209" y="4646738"/>
              <a:ext cx="2199863" cy="304563"/>
              <a:chOff x="-5827153" y="330075"/>
              <a:chExt cx="12276019" cy="1699569"/>
            </a:xfrm>
          </p:grpSpPr>
          <p:sp>
            <p:nvSpPr>
              <p:cNvPr id="58" name="Google Shape;58;p4"/>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59" name="Google Shape;59;p4"/>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
        <p:nvSpPr>
          <p:cNvPr id="60" name="Google Shape;60;p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61"/>
        <p:cNvGrpSpPr/>
        <p:nvPr/>
      </p:nvGrpSpPr>
      <p:grpSpPr>
        <a:xfrm>
          <a:off x="0" y="0"/>
          <a:ext cx="0" cy="0"/>
          <a:chOff x="0" y="0"/>
          <a:chExt cx="0" cy="0"/>
        </a:xfrm>
      </p:grpSpPr>
      <p:grpSp>
        <p:nvGrpSpPr>
          <p:cNvPr id="62" name="Google Shape;62;p5"/>
          <p:cNvGrpSpPr/>
          <p:nvPr/>
        </p:nvGrpSpPr>
        <p:grpSpPr>
          <a:xfrm>
            <a:off x="-4" y="40"/>
            <a:ext cx="7072430" cy="1327315"/>
            <a:chOff x="-4" y="40"/>
            <a:chExt cx="7072430" cy="1327315"/>
          </a:xfrm>
        </p:grpSpPr>
        <p:sp>
          <p:nvSpPr>
            <p:cNvPr id="63" name="Google Shape;63;p5"/>
            <p:cNvSpPr/>
            <p:nvPr/>
          </p:nvSpPr>
          <p:spPr>
            <a:xfrm>
              <a:off x="6292649" y="126425"/>
              <a:ext cx="779700" cy="2598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nvGrpSpPr>
            <p:cNvPr id="64" name="Google Shape;64;p5"/>
            <p:cNvGrpSpPr/>
            <p:nvPr/>
          </p:nvGrpSpPr>
          <p:grpSpPr>
            <a:xfrm rot="10800000" flipH="1">
              <a:off x="3" y="40"/>
              <a:ext cx="6756168" cy="1327315"/>
              <a:chOff x="-2168138" y="330075"/>
              <a:chExt cx="8650663" cy="1699506"/>
            </a:xfrm>
          </p:grpSpPr>
          <p:sp>
            <p:nvSpPr>
              <p:cNvPr id="65" name="Google Shape;65;p5"/>
              <p:cNvSpPr/>
              <p:nvPr/>
            </p:nvSpPr>
            <p:spPr>
              <a:xfrm>
                <a:off x="-2168138" y="330081"/>
                <a:ext cx="69582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66" name="Google Shape;66;p5"/>
              <p:cNvSpPr/>
              <p:nvPr/>
            </p:nvSpPr>
            <p:spPr>
              <a:xfrm>
                <a:off x="4783025"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67" name="Google Shape;67;p5"/>
            <p:cNvGrpSpPr/>
            <p:nvPr/>
          </p:nvGrpSpPr>
          <p:grpSpPr>
            <a:xfrm rot="10800000" flipH="1">
              <a:off x="-4" y="381007"/>
              <a:ext cx="7072430" cy="771744"/>
              <a:chOff x="-9092084" y="330075"/>
              <a:chExt cx="15574609" cy="1699501"/>
            </a:xfrm>
          </p:grpSpPr>
          <p:sp>
            <p:nvSpPr>
              <p:cNvPr id="68" name="Google Shape;68;p5"/>
              <p:cNvSpPr/>
              <p:nvPr/>
            </p:nvSpPr>
            <p:spPr>
              <a:xfrm>
                <a:off x="-9092084" y="330076"/>
                <a:ext cx="1388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69" name="Google Shape;69;p5"/>
              <p:cNvSpPr/>
              <p:nvPr/>
            </p:nvSpPr>
            <p:spPr>
              <a:xfrm>
                <a:off x="4783025"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grpSp>
        <p:nvGrpSpPr>
          <p:cNvPr id="70" name="Google Shape;70;p5"/>
          <p:cNvGrpSpPr/>
          <p:nvPr/>
        </p:nvGrpSpPr>
        <p:grpSpPr>
          <a:xfrm>
            <a:off x="6946842" y="4472723"/>
            <a:ext cx="2202830" cy="670795"/>
            <a:chOff x="5575242" y="4472723"/>
            <a:chExt cx="2202830" cy="670795"/>
          </a:xfrm>
        </p:grpSpPr>
        <p:sp>
          <p:nvSpPr>
            <p:cNvPr id="71" name="Google Shape;71;p5"/>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72" name="Google Shape;72;p5"/>
            <p:cNvGrpSpPr/>
            <p:nvPr/>
          </p:nvGrpSpPr>
          <p:grpSpPr>
            <a:xfrm flipH="1">
              <a:off x="5734850" y="4472723"/>
              <a:ext cx="2040837" cy="670795"/>
              <a:chOff x="1297954" y="330075"/>
              <a:chExt cx="5169293" cy="1699506"/>
            </a:xfrm>
          </p:grpSpPr>
          <p:sp>
            <p:nvSpPr>
              <p:cNvPr id="73" name="Google Shape;73;p5"/>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74" name="Google Shape;74;p5"/>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75" name="Google Shape;75;p5"/>
            <p:cNvGrpSpPr/>
            <p:nvPr/>
          </p:nvGrpSpPr>
          <p:grpSpPr>
            <a:xfrm flipH="1">
              <a:off x="5578209" y="4646738"/>
              <a:ext cx="2199863" cy="304563"/>
              <a:chOff x="-5827153" y="330075"/>
              <a:chExt cx="12276019" cy="1699569"/>
            </a:xfrm>
          </p:grpSpPr>
          <p:sp>
            <p:nvSpPr>
              <p:cNvPr id="76" name="Google Shape;76;p5"/>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77" name="Google Shape;77;p5"/>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
        <p:nvSpPr>
          <p:cNvPr id="78" name="Google Shape;78;p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814275" y="1327350"/>
            <a:ext cx="6132600" cy="3145500"/>
          </a:xfrm>
          <a:prstGeom prst="rect">
            <a:avLst/>
          </a:prstGeom>
        </p:spPr>
        <p:txBody>
          <a:bodyPr spcFirstLastPara="1" wrap="square" lIns="91425" tIns="91425" rIns="91425" bIns="91425" anchor="ctr" anchorCtr="0"/>
          <a:lstStyle>
            <a:lvl1pPr marL="457200" lvl="0" indent="-381000">
              <a:spcBef>
                <a:spcPts val="600"/>
              </a:spcBef>
              <a:spcAft>
                <a:spcPts val="0"/>
              </a:spcAft>
              <a:buSzPts val="2400"/>
              <a:buChar char="▰"/>
              <a:defRPr/>
            </a:lvl1pPr>
            <a:lvl2pPr marL="914400" lvl="1" indent="-381000">
              <a:spcBef>
                <a:spcPts val="1000"/>
              </a:spcBef>
              <a:spcAft>
                <a:spcPts val="0"/>
              </a:spcAft>
              <a:buSzPts val="2400"/>
              <a:buChar char="▻"/>
              <a:defRPr/>
            </a:lvl2pPr>
            <a:lvl3pPr marL="1371600" lvl="2" indent="-381000">
              <a:spcBef>
                <a:spcPts val="1000"/>
              </a:spcBef>
              <a:spcAft>
                <a:spcPts val="0"/>
              </a:spcAft>
              <a:buSzPts val="2400"/>
              <a:buChar char="▻"/>
              <a:defRPr/>
            </a:lvl3pPr>
            <a:lvl4pPr marL="1828800" lvl="3" indent="-381000">
              <a:spcBef>
                <a:spcPts val="1000"/>
              </a:spcBef>
              <a:spcAft>
                <a:spcPts val="0"/>
              </a:spcAft>
              <a:buSzPts val="2400"/>
              <a:buChar char="▻"/>
              <a:defRPr/>
            </a:lvl4pPr>
            <a:lvl5pPr marL="2286000" lvl="4" indent="-381000">
              <a:spcBef>
                <a:spcPts val="1000"/>
              </a:spcBef>
              <a:spcAft>
                <a:spcPts val="0"/>
              </a:spcAft>
              <a:buSzPts val="2400"/>
              <a:buChar char="▻"/>
              <a:defRPr/>
            </a:lvl5pPr>
            <a:lvl6pPr marL="2743200" lvl="5" indent="-381000">
              <a:spcBef>
                <a:spcPts val="1000"/>
              </a:spcBef>
              <a:spcAft>
                <a:spcPts val="0"/>
              </a:spcAft>
              <a:buSzPts val="2400"/>
              <a:buChar char="▻"/>
              <a:defRPr/>
            </a:lvl6pPr>
            <a:lvl7pPr marL="3200400" lvl="6" indent="-381000">
              <a:spcBef>
                <a:spcPts val="1000"/>
              </a:spcBef>
              <a:spcAft>
                <a:spcPts val="0"/>
              </a:spcAft>
              <a:buSzPts val="2400"/>
              <a:buChar char="▻"/>
              <a:defRPr/>
            </a:lvl7pPr>
            <a:lvl8pPr marL="3657600" lvl="7" indent="-381000">
              <a:spcBef>
                <a:spcPts val="1000"/>
              </a:spcBef>
              <a:spcAft>
                <a:spcPts val="0"/>
              </a:spcAft>
              <a:buSzPts val="2400"/>
              <a:buChar char="▻"/>
              <a:defRPr/>
            </a:lvl8pPr>
            <a:lvl9pPr marL="4114800" lvl="8" indent="-381000">
              <a:spcBef>
                <a:spcPts val="1000"/>
              </a:spcBef>
              <a:spcAft>
                <a:spcPts val="1000"/>
              </a:spcAft>
              <a:buSzPts val="2400"/>
              <a:buChar char="▻"/>
              <a:defRPr/>
            </a:lvl9pPr>
          </a:lstStyle>
          <a:p>
            <a:endParaRPr/>
          </a:p>
        </p:txBody>
      </p:sp>
      <p:sp>
        <p:nvSpPr>
          <p:cNvPr id="80" name="Google Shape;80;p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81"/>
        <p:cNvGrpSpPr/>
        <p:nvPr/>
      </p:nvGrpSpPr>
      <p:grpSpPr>
        <a:xfrm>
          <a:off x="0" y="0"/>
          <a:ext cx="0" cy="0"/>
          <a:chOff x="0" y="0"/>
          <a:chExt cx="0" cy="0"/>
        </a:xfrm>
      </p:grpSpPr>
      <p:grpSp>
        <p:nvGrpSpPr>
          <p:cNvPr id="82" name="Google Shape;82;p6"/>
          <p:cNvGrpSpPr/>
          <p:nvPr/>
        </p:nvGrpSpPr>
        <p:grpSpPr>
          <a:xfrm>
            <a:off x="-4" y="40"/>
            <a:ext cx="7072430" cy="1327315"/>
            <a:chOff x="-4" y="40"/>
            <a:chExt cx="7072430" cy="1327315"/>
          </a:xfrm>
        </p:grpSpPr>
        <p:sp>
          <p:nvSpPr>
            <p:cNvPr id="83" name="Google Shape;83;p6"/>
            <p:cNvSpPr/>
            <p:nvPr/>
          </p:nvSpPr>
          <p:spPr>
            <a:xfrm>
              <a:off x="6292649" y="126425"/>
              <a:ext cx="779700" cy="2598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nvGrpSpPr>
            <p:cNvPr id="84" name="Google Shape;84;p6"/>
            <p:cNvGrpSpPr/>
            <p:nvPr/>
          </p:nvGrpSpPr>
          <p:grpSpPr>
            <a:xfrm rot="10800000" flipH="1">
              <a:off x="3" y="40"/>
              <a:ext cx="6756168" cy="1327315"/>
              <a:chOff x="-2168138" y="330075"/>
              <a:chExt cx="8650663" cy="1699506"/>
            </a:xfrm>
          </p:grpSpPr>
          <p:sp>
            <p:nvSpPr>
              <p:cNvPr id="85" name="Google Shape;85;p6"/>
              <p:cNvSpPr/>
              <p:nvPr/>
            </p:nvSpPr>
            <p:spPr>
              <a:xfrm>
                <a:off x="-2168138" y="330081"/>
                <a:ext cx="69582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86" name="Google Shape;86;p6"/>
              <p:cNvSpPr/>
              <p:nvPr/>
            </p:nvSpPr>
            <p:spPr>
              <a:xfrm>
                <a:off x="4783025"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87" name="Google Shape;87;p6"/>
            <p:cNvGrpSpPr/>
            <p:nvPr/>
          </p:nvGrpSpPr>
          <p:grpSpPr>
            <a:xfrm rot="10800000" flipH="1">
              <a:off x="-4" y="381007"/>
              <a:ext cx="7072430" cy="771744"/>
              <a:chOff x="-9092084" y="330075"/>
              <a:chExt cx="15574609" cy="1699501"/>
            </a:xfrm>
          </p:grpSpPr>
          <p:sp>
            <p:nvSpPr>
              <p:cNvPr id="88" name="Google Shape;88;p6"/>
              <p:cNvSpPr/>
              <p:nvPr/>
            </p:nvSpPr>
            <p:spPr>
              <a:xfrm>
                <a:off x="-9092084" y="330076"/>
                <a:ext cx="1388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89" name="Google Shape;89;p6"/>
              <p:cNvSpPr/>
              <p:nvPr/>
            </p:nvSpPr>
            <p:spPr>
              <a:xfrm>
                <a:off x="4783025"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grpSp>
        <p:nvGrpSpPr>
          <p:cNvPr id="90" name="Google Shape;90;p6"/>
          <p:cNvGrpSpPr/>
          <p:nvPr/>
        </p:nvGrpSpPr>
        <p:grpSpPr>
          <a:xfrm>
            <a:off x="6946842" y="4472723"/>
            <a:ext cx="2202830" cy="670795"/>
            <a:chOff x="5575242" y="4472723"/>
            <a:chExt cx="2202830" cy="670795"/>
          </a:xfrm>
        </p:grpSpPr>
        <p:sp>
          <p:nvSpPr>
            <p:cNvPr id="91" name="Google Shape;91;p6"/>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92" name="Google Shape;92;p6"/>
            <p:cNvGrpSpPr/>
            <p:nvPr/>
          </p:nvGrpSpPr>
          <p:grpSpPr>
            <a:xfrm flipH="1">
              <a:off x="5734850" y="4472723"/>
              <a:ext cx="2040837" cy="670795"/>
              <a:chOff x="1297954" y="330075"/>
              <a:chExt cx="5169293" cy="1699506"/>
            </a:xfrm>
          </p:grpSpPr>
          <p:sp>
            <p:nvSpPr>
              <p:cNvPr id="93" name="Google Shape;93;p6"/>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94" name="Google Shape;94;p6"/>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95" name="Google Shape;95;p6"/>
            <p:cNvGrpSpPr/>
            <p:nvPr/>
          </p:nvGrpSpPr>
          <p:grpSpPr>
            <a:xfrm flipH="1">
              <a:off x="5578209" y="4646738"/>
              <a:ext cx="2199863" cy="304563"/>
              <a:chOff x="-5827153" y="330075"/>
              <a:chExt cx="12276019" cy="1699569"/>
            </a:xfrm>
          </p:grpSpPr>
          <p:sp>
            <p:nvSpPr>
              <p:cNvPr id="96" name="Google Shape;96;p6"/>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97" name="Google Shape;97;p6"/>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
        <p:nvSpPr>
          <p:cNvPr id="98" name="Google Shape;98;p6"/>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99" name="Google Shape;99;p6"/>
          <p:cNvSpPr txBox="1">
            <a:spLocks noGrp="1"/>
          </p:cNvSpPr>
          <p:nvPr>
            <p:ph type="body" idx="1"/>
          </p:nvPr>
        </p:nvSpPr>
        <p:spPr>
          <a:xfrm>
            <a:off x="814275" y="1537988"/>
            <a:ext cx="3378300" cy="2724300"/>
          </a:xfrm>
          <a:prstGeom prst="rect">
            <a:avLst/>
          </a:prstGeom>
        </p:spPr>
        <p:txBody>
          <a:bodyPr spcFirstLastPara="1" wrap="square" lIns="91425" tIns="91425" rIns="91425" bIns="91425" anchor="t" anchorCtr="0"/>
          <a:lstStyle>
            <a:lvl1pPr marL="457200" lvl="0" indent="-355600">
              <a:spcBef>
                <a:spcPts val="600"/>
              </a:spcBef>
              <a:spcAft>
                <a:spcPts val="0"/>
              </a:spcAft>
              <a:buSzPts val="2000"/>
              <a:buChar char="▰"/>
              <a:defRPr sz="2000"/>
            </a:lvl1pPr>
            <a:lvl2pPr marL="914400" lvl="1" indent="-355600">
              <a:spcBef>
                <a:spcPts val="1000"/>
              </a:spcBef>
              <a:spcAft>
                <a:spcPts val="0"/>
              </a:spcAft>
              <a:buSzPts val="2000"/>
              <a:buChar char="▻"/>
              <a:defRPr sz="2000"/>
            </a:lvl2pPr>
            <a:lvl3pPr marL="1371600" lvl="2" indent="-355600">
              <a:spcBef>
                <a:spcPts val="1000"/>
              </a:spcBef>
              <a:spcAft>
                <a:spcPts val="0"/>
              </a:spcAft>
              <a:buSzPts val="2000"/>
              <a:buChar char="▻"/>
              <a:defRPr sz="2000"/>
            </a:lvl3pPr>
            <a:lvl4pPr marL="1828800" lvl="3" indent="-355600">
              <a:spcBef>
                <a:spcPts val="1000"/>
              </a:spcBef>
              <a:spcAft>
                <a:spcPts val="0"/>
              </a:spcAft>
              <a:buSzPts val="2000"/>
              <a:buChar char="▻"/>
              <a:defRPr sz="2000"/>
            </a:lvl4pPr>
            <a:lvl5pPr marL="2286000" lvl="4" indent="-355600">
              <a:spcBef>
                <a:spcPts val="1000"/>
              </a:spcBef>
              <a:spcAft>
                <a:spcPts val="0"/>
              </a:spcAft>
              <a:buSzPts val="2000"/>
              <a:buChar char="▻"/>
              <a:defRPr sz="2000"/>
            </a:lvl5pPr>
            <a:lvl6pPr marL="2743200" lvl="5" indent="-355600">
              <a:spcBef>
                <a:spcPts val="1000"/>
              </a:spcBef>
              <a:spcAft>
                <a:spcPts val="0"/>
              </a:spcAft>
              <a:buSzPts val="2000"/>
              <a:buChar char="▻"/>
              <a:defRPr sz="2000"/>
            </a:lvl6pPr>
            <a:lvl7pPr marL="3200400" lvl="6" indent="-355600">
              <a:spcBef>
                <a:spcPts val="1000"/>
              </a:spcBef>
              <a:spcAft>
                <a:spcPts val="0"/>
              </a:spcAft>
              <a:buSzPts val="2000"/>
              <a:buChar char="▻"/>
              <a:defRPr sz="2000"/>
            </a:lvl7pPr>
            <a:lvl8pPr marL="3657600" lvl="7" indent="-355600">
              <a:spcBef>
                <a:spcPts val="1000"/>
              </a:spcBef>
              <a:spcAft>
                <a:spcPts val="0"/>
              </a:spcAft>
              <a:buSzPts val="2000"/>
              <a:buChar char="▻"/>
              <a:defRPr sz="2000"/>
            </a:lvl8pPr>
            <a:lvl9pPr marL="4114800" lvl="8" indent="-355600">
              <a:spcBef>
                <a:spcPts val="1000"/>
              </a:spcBef>
              <a:spcAft>
                <a:spcPts val="1000"/>
              </a:spcAft>
              <a:buSzPts val="2000"/>
              <a:buChar char="▻"/>
              <a:defRPr sz="2000"/>
            </a:lvl9pPr>
          </a:lstStyle>
          <a:p>
            <a:endParaRPr/>
          </a:p>
        </p:txBody>
      </p:sp>
      <p:sp>
        <p:nvSpPr>
          <p:cNvPr id="100" name="Google Shape;100;p6"/>
          <p:cNvSpPr txBox="1">
            <a:spLocks noGrp="1"/>
          </p:cNvSpPr>
          <p:nvPr>
            <p:ph type="body" idx="2"/>
          </p:nvPr>
        </p:nvSpPr>
        <p:spPr>
          <a:xfrm>
            <a:off x="4396123" y="1537988"/>
            <a:ext cx="3378300" cy="2724300"/>
          </a:xfrm>
          <a:prstGeom prst="rect">
            <a:avLst/>
          </a:prstGeom>
        </p:spPr>
        <p:txBody>
          <a:bodyPr spcFirstLastPara="1" wrap="square" lIns="91425" tIns="91425" rIns="91425" bIns="91425" anchor="t" anchorCtr="0"/>
          <a:lstStyle>
            <a:lvl1pPr marL="457200" lvl="0" indent="-355600">
              <a:spcBef>
                <a:spcPts val="600"/>
              </a:spcBef>
              <a:spcAft>
                <a:spcPts val="0"/>
              </a:spcAft>
              <a:buSzPts val="2000"/>
              <a:buChar char="▰"/>
              <a:defRPr sz="2000"/>
            </a:lvl1pPr>
            <a:lvl2pPr marL="914400" lvl="1" indent="-355600">
              <a:spcBef>
                <a:spcPts val="1000"/>
              </a:spcBef>
              <a:spcAft>
                <a:spcPts val="0"/>
              </a:spcAft>
              <a:buSzPts val="2000"/>
              <a:buChar char="▻"/>
              <a:defRPr sz="2000"/>
            </a:lvl2pPr>
            <a:lvl3pPr marL="1371600" lvl="2" indent="-355600">
              <a:spcBef>
                <a:spcPts val="1000"/>
              </a:spcBef>
              <a:spcAft>
                <a:spcPts val="0"/>
              </a:spcAft>
              <a:buSzPts val="2000"/>
              <a:buChar char="▻"/>
              <a:defRPr sz="2000"/>
            </a:lvl3pPr>
            <a:lvl4pPr marL="1828800" lvl="3" indent="-355600">
              <a:spcBef>
                <a:spcPts val="1000"/>
              </a:spcBef>
              <a:spcAft>
                <a:spcPts val="0"/>
              </a:spcAft>
              <a:buSzPts val="2000"/>
              <a:buChar char="▻"/>
              <a:defRPr sz="2000"/>
            </a:lvl4pPr>
            <a:lvl5pPr marL="2286000" lvl="4" indent="-355600">
              <a:spcBef>
                <a:spcPts val="1000"/>
              </a:spcBef>
              <a:spcAft>
                <a:spcPts val="0"/>
              </a:spcAft>
              <a:buSzPts val="2000"/>
              <a:buChar char="▻"/>
              <a:defRPr sz="2000"/>
            </a:lvl5pPr>
            <a:lvl6pPr marL="2743200" lvl="5" indent="-355600">
              <a:spcBef>
                <a:spcPts val="1000"/>
              </a:spcBef>
              <a:spcAft>
                <a:spcPts val="0"/>
              </a:spcAft>
              <a:buSzPts val="2000"/>
              <a:buChar char="▻"/>
              <a:defRPr sz="2000"/>
            </a:lvl6pPr>
            <a:lvl7pPr marL="3200400" lvl="6" indent="-355600">
              <a:spcBef>
                <a:spcPts val="1000"/>
              </a:spcBef>
              <a:spcAft>
                <a:spcPts val="0"/>
              </a:spcAft>
              <a:buSzPts val="2000"/>
              <a:buChar char="▻"/>
              <a:defRPr sz="2000"/>
            </a:lvl7pPr>
            <a:lvl8pPr marL="3657600" lvl="7" indent="-355600">
              <a:spcBef>
                <a:spcPts val="1000"/>
              </a:spcBef>
              <a:spcAft>
                <a:spcPts val="0"/>
              </a:spcAft>
              <a:buSzPts val="2000"/>
              <a:buChar char="▻"/>
              <a:defRPr sz="2000"/>
            </a:lvl8pPr>
            <a:lvl9pPr marL="4114800" lvl="8" indent="-355600">
              <a:spcBef>
                <a:spcPts val="1000"/>
              </a:spcBef>
              <a:spcAft>
                <a:spcPts val="1000"/>
              </a:spcAft>
              <a:buSzPts val="2000"/>
              <a:buChar char="▻"/>
              <a:defRPr sz="2000"/>
            </a:lvl9pPr>
          </a:lstStyle>
          <a:p>
            <a:endParaRPr/>
          </a:p>
        </p:txBody>
      </p:sp>
      <p:sp>
        <p:nvSpPr>
          <p:cNvPr id="101" name="Google Shape;101;p6"/>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102"/>
        <p:cNvGrpSpPr/>
        <p:nvPr/>
      </p:nvGrpSpPr>
      <p:grpSpPr>
        <a:xfrm>
          <a:off x="0" y="0"/>
          <a:ext cx="0" cy="0"/>
          <a:chOff x="0" y="0"/>
          <a:chExt cx="0" cy="0"/>
        </a:xfrm>
      </p:grpSpPr>
      <p:grpSp>
        <p:nvGrpSpPr>
          <p:cNvPr id="103" name="Google Shape;103;p7"/>
          <p:cNvGrpSpPr/>
          <p:nvPr/>
        </p:nvGrpSpPr>
        <p:grpSpPr>
          <a:xfrm>
            <a:off x="-4" y="40"/>
            <a:ext cx="7072430" cy="1327315"/>
            <a:chOff x="-4" y="40"/>
            <a:chExt cx="7072430" cy="1327315"/>
          </a:xfrm>
        </p:grpSpPr>
        <p:sp>
          <p:nvSpPr>
            <p:cNvPr id="104" name="Google Shape;104;p7"/>
            <p:cNvSpPr/>
            <p:nvPr/>
          </p:nvSpPr>
          <p:spPr>
            <a:xfrm>
              <a:off x="6292649" y="126425"/>
              <a:ext cx="779700" cy="2598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nvGrpSpPr>
            <p:cNvPr id="105" name="Google Shape;105;p7"/>
            <p:cNvGrpSpPr/>
            <p:nvPr/>
          </p:nvGrpSpPr>
          <p:grpSpPr>
            <a:xfrm rot="10800000" flipH="1">
              <a:off x="3" y="40"/>
              <a:ext cx="6756168" cy="1327315"/>
              <a:chOff x="-2168138" y="330075"/>
              <a:chExt cx="8650663" cy="1699506"/>
            </a:xfrm>
          </p:grpSpPr>
          <p:sp>
            <p:nvSpPr>
              <p:cNvPr id="106" name="Google Shape;106;p7"/>
              <p:cNvSpPr/>
              <p:nvPr/>
            </p:nvSpPr>
            <p:spPr>
              <a:xfrm>
                <a:off x="-2168138" y="330081"/>
                <a:ext cx="69582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107" name="Google Shape;107;p7"/>
              <p:cNvSpPr/>
              <p:nvPr/>
            </p:nvSpPr>
            <p:spPr>
              <a:xfrm>
                <a:off x="4783025"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108" name="Google Shape;108;p7"/>
            <p:cNvGrpSpPr/>
            <p:nvPr/>
          </p:nvGrpSpPr>
          <p:grpSpPr>
            <a:xfrm rot="10800000" flipH="1">
              <a:off x="-4" y="381007"/>
              <a:ext cx="7072430" cy="771744"/>
              <a:chOff x="-9092084" y="330075"/>
              <a:chExt cx="15574609" cy="1699501"/>
            </a:xfrm>
          </p:grpSpPr>
          <p:sp>
            <p:nvSpPr>
              <p:cNvPr id="109" name="Google Shape;109;p7"/>
              <p:cNvSpPr/>
              <p:nvPr/>
            </p:nvSpPr>
            <p:spPr>
              <a:xfrm>
                <a:off x="-9092084" y="330076"/>
                <a:ext cx="1388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110" name="Google Shape;110;p7"/>
              <p:cNvSpPr/>
              <p:nvPr/>
            </p:nvSpPr>
            <p:spPr>
              <a:xfrm>
                <a:off x="4783025"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grpSp>
        <p:nvGrpSpPr>
          <p:cNvPr id="111" name="Google Shape;111;p7"/>
          <p:cNvGrpSpPr/>
          <p:nvPr/>
        </p:nvGrpSpPr>
        <p:grpSpPr>
          <a:xfrm>
            <a:off x="6946842" y="4472723"/>
            <a:ext cx="2202830" cy="670795"/>
            <a:chOff x="5575242" y="4472723"/>
            <a:chExt cx="2202830" cy="670795"/>
          </a:xfrm>
        </p:grpSpPr>
        <p:sp>
          <p:nvSpPr>
            <p:cNvPr id="112" name="Google Shape;112;p7"/>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13" name="Google Shape;113;p7"/>
            <p:cNvGrpSpPr/>
            <p:nvPr/>
          </p:nvGrpSpPr>
          <p:grpSpPr>
            <a:xfrm flipH="1">
              <a:off x="5734850" y="4472723"/>
              <a:ext cx="2040837" cy="670795"/>
              <a:chOff x="1297954" y="330075"/>
              <a:chExt cx="5169293" cy="1699506"/>
            </a:xfrm>
          </p:grpSpPr>
          <p:sp>
            <p:nvSpPr>
              <p:cNvPr id="114" name="Google Shape;114;p7"/>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15" name="Google Shape;115;p7"/>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116" name="Google Shape;116;p7"/>
            <p:cNvGrpSpPr/>
            <p:nvPr/>
          </p:nvGrpSpPr>
          <p:grpSpPr>
            <a:xfrm flipH="1">
              <a:off x="5578209" y="4646738"/>
              <a:ext cx="2199863" cy="304563"/>
              <a:chOff x="-5827153" y="330075"/>
              <a:chExt cx="12276019" cy="1699569"/>
            </a:xfrm>
          </p:grpSpPr>
          <p:sp>
            <p:nvSpPr>
              <p:cNvPr id="117" name="Google Shape;117;p7"/>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18" name="Google Shape;118;p7"/>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
        <p:nvSpPr>
          <p:cNvPr id="119" name="Google Shape;119;p7"/>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120" name="Google Shape;120;p7"/>
          <p:cNvSpPr txBox="1">
            <a:spLocks noGrp="1"/>
          </p:cNvSpPr>
          <p:nvPr>
            <p:ph type="body" idx="1"/>
          </p:nvPr>
        </p:nvSpPr>
        <p:spPr>
          <a:xfrm>
            <a:off x="870450" y="1545076"/>
            <a:ext cx="2247900" cy="2709900"/>
          </a:xfrm>
          <a:prstGeom prst="rect">
            <a:avLst/>
          </a:prstGeom>
        </p:spPr>
        <p:txBody>
          <a:bodyPr spcFirstLastPara="1" wrap="square" lIns="91425" tIns="91425" rIns="91425" bIns="91425" anchor="t" anchorCtr="0"/>
          <a:lstStyle>
            <a:lvl1pPr marL="457200" lvl="0" indent="-342900" rtl="0">
              <a:spcBef>
                <a:spcPts val="600"/>
              </a:spcBef>
              <a:spcAft>
                <a:spcPts val="0"/>
              </a:spcAft>
              <a:buSzPts val="1800"/>
              <a:buChar char="▰"/>
              <a:defRPr sz="1800"/>
            </a:lvl1pPr>
            <a:lvl2pPr marL="914400" lvl="1" indent="-342900" rtl="0">
              <a:spcBef>
                <a:spcPts val="1000"/>
              </a:spcBef>
              <a:spcAft>
                <a:spcPts val="0"/>
              </a:spcAft>
              <a:buSzPts val="1800"/>
              <a:buChar char="▻"/>
              <a:defRPr sz="1800"/>
            </a:lvl2pPr>
            <a:lvl3pPr marL="1371600" lvl="2" indent="-342900" rtl="0">
              <a:spcBef>
                <a:spcPts val="1000"/>
              </a:spcBef>
              <a:spcAft>
                <a:spcPts val="0"/>
              </a:spcAft>
              <a:buSzPts val="1800"/>
              <a:buChar char="▻"/>
              <a:defRPr sz="1800"/>
            </a:lvl3pPr>
            <a:lvl4pPr marL="1828800" lvl="3" indent="-342900" rtl="0">
              <a:spcBef>
                <a:spcPts val="1000"/>
              </a:spcBef>
              <a:spcAft>
                <a:spcPts val="0"/>
              </a:spcAft>
              <a:buSzPts val="1800"/>
              <a:buChar char="▻"/>
              <a:defRPr sz="1800"/>
            </a:lvl4pPr>
            <a:lvl5pPr marL="2286000" lvl="4" indent="-342900" rtl="0">
              <a:spcBef>
                <a:spcPts val="1000"/>
              </a:spcBef>
              <a:spcAft>
                <a:spcPts val="0"/>
              </a:spcAft>
              <a:buSzPts val="1800"/>
              <a:buChar char="▻"/>
              <a:defRPr sz="1800"/>
            </a:lvl5pPr>
            <a:lvl6pPr marL="2743200" lvl="5" indent="-342900" rtl="0">
              <a:spcBef>
                <a:spcPts val="1000"/>
              </a:spcBef>
              <a:spcAft>
                <a:spcPts val="0"/>
              </a:spcAft>
              <a:buSzPts val="1800"/>
              <a:buChar char="▻"/>
              <a:defRPr sz="1800"/>
            </a:lvl6pPr>
            <a:lvl7pPr marL="3200400" lvl="6" indent="-342900" rtl="0">
              <a:spcBef>
                <a:spcPts val="1000"/>
              </a:spcBef>
              <a:spcAft>
                <a:spcPts val="0"/>
              </a:spcAft>
              <a:buSzPts val="1800"/>
              <a:buChar char="▻"/>
              <a:defRPr sz="1800"/>
            </a:lvl7pPr>
            <a:lvl8pPr marL="3657600" lvl="7" indent="-342900" rtl="0">
              <a:spcBef>
                <a:spcPts val="1000"/>
              </a:spcBef>
              <a:spcAft>
                <a:spcPts val="0"/>
              </a:spcAft>
              <a:buSzPts val="1800"/>
              <a:buChar char="▻"/>
              <a:defRPr sz="1800"/>
            </a:lvl8pPr>
            <a:lvl9pPr marL="4114800" lvl="8" indent="-342900" rtl="0">
              <a:spcBef>
                <a:spcPts val="1000"/>
              </a:spcBef>
              <a:spcAft>
                <a:spcPts val="1000"/>
              </a:spcAft>
              <a:buSzPts val="1800"/>
              <a:buChar char="▻"/>
              <a:defRPr sz="1800"/>
            </a:lvl9pPr>
          </a:lstStyle>
          <a:p>
            <a:endParaRPr/>
          </a:p>
        </p:txBody>
      </p:sp>
      <p:sp>
        <p:nvSpPr>
          <p:cNvPr id="121" name="Google Shape;121;p7"/>
          <p:cNvSpPr txBox="1">
            <a:spLocks noGrp="1"/>
          </p:cNvSpPr>
          <p:nvPr>
            <p:ph type="body" idx="2"/>
          </p:nvPr>
        </p:nvSpPr>
        <p:spPr>
          <a:xfrm>
            <a:off x="3233637" y="1545076"/>
            <a:ext cx="2247900" cy="2709900"/>
          </a:xfrm>
          <a:prstGeom prst="rect">
            <a:avLst/>
          </a:prstGeom>
        </p:spPr>
        <p:txBody>
          <a:bodyPr spcFirstLastPara="1" wrap="square" lIns="91425" tIns="91425" rIns="91425" bIns="91425" anchor="t" anchorCtr="0"/>
          <a:lstStyle>
            <a:lvl1pPr marL="457200" lvl="0" indent="-342900" rtl="0">
              <a:spcBef>
                <a:spcPts val="600"/>
              </a:spcBef>
              <a:spcAft>
                <a:spcPts val="0"/>
              </a:spcAft>
              <a:buSzPts val="1800"/>
              <a:buChar char="▰"/>
              <a:defRPr sz="1800"/>
            </a:lvl1pPr>
            <a:lvl2pPr marL="914400" lvl="1" indent="-342900" rtl="0">
              <a:spcBef>
                <a:spcPts val="1000"/>
              </a:spcBef>
              <a:spcAft>
                <a:spcPts val="0"/>
              </a:spcAft>
              <a:buSzPts val="1800"/>
              <a:buChar char="▻"/>
              <a:defRPr sz="1800"/>
            </a:lvl2pPr>
            <a:lvl3pPr marL="1371600" lvl="2" indent="-342900" rtl="0">
              <a:spcBef>
                <a:spcPts val="1000"/>
              </a:spcBef>
              <a:spcAft>
                <a:spcPts val="0"/>
              </a:spcAft>
              <a:buSzPts val="1800"/>
              <a:buChar char="▻"/>
              <a:defRPr sz="1800"/>
            </a:lvl3pPr>
            <a:lvl4pPr marL="1828800" lvl="3" indent="-342900" rtl="0">
              <a:spcBef>
                <a:spcPts val="1000"/>
              </a:spcBef>
              <a:spcAft>
                <a:spcPts val="0"/>
              </a:spcAft>
              <a:buSzPts val="1800"/>
              <a:buChar char="▻"/>
              <a:defRPr sz="1800"/>
            </a:lvl4pPr>
            <a:lvl5pPr marL="2286000" lvl="4" indent="-342900" rtl="0">
              <a:spcBef>
                <a:spcPts val="1000"/>
              </a:spcBef>
              <a:spcAft>
                <a:spcPts val="0"/>
              </a:spcAft>
              <a:buSzPts val="1800"/>
              <a:buChar char="▻"/>
              <a:defRPr sz="1800"/>
            </a:lvl5pPr>
            <a:lvl6pPr marL="2743200" lvl="5" indent="-342900" rtl="0">
              <a:spcBef>
                <a:spcPts val="1000"/>
              </a:spcBef>
              <a:spcAft>
                <a:spcPts val="0"/>
              </a:spcAft>
              <a:buSzPts val="1800"/>
              <a:buChar char="▻"/>
              <a:defRPr sz="1800"/>
            </a:lvl6pPr>
            <a:lvl7pPr marL="3200400" lvl="6" indent="-342900" rtl="0">
              <a:spcBef>
                <a:spcPts val="1000"/>
              </a:spcBef>
              <a:spcAft>
                <a:spcPts val="0"/>
              </a:spcAft>
              <a:buSzPts val="1800"/>
              <a:buChar char="▻"/>
              <a:defRPr sz="1800"/>
            </a:lvl7pPr>
            <a:lvl8pPr marL="3657600" lvl="7" indent="-342900" rtl="0">
              <a:spcBef>
                <a:spcPts val="1000"/>
              </a:spcBef>
              <a:spcAft>
                <a:spcPts val="0"/>
              </a:spcAft>
              <a:buSzPts val="1800"/>
              <a:buChar char="▻"/>
              <a:defRPr sz="1800"/>
            </a:lvl8pPr>
            <a:lvl9pPr marL="4114800" lvl="8" indent="-342900" rtl="0">
              <a:spcBef>
                <a:spcPts val="1000"/>
              </a:spcBef>
              <a:spcAft>
                <a:spcPts val="1000"/>
              </a:spcAft>
              <a:buSzPts val="1800"/>
              <a:buChar char="▻"/>
              <a:defRPr sz="1800"/>
            </a:lvl9pPr>
          </a:lstStyle>
          <a:p>
            <a:endParaRPr/>
          </a:p>
        </p:txBody>
      </p:sp>
      <p:sp>
        <p:nvSpPr>
          <p:cNvPr id="122" name="Google Shape;122;p7"/>
          <p:cNvSpPr txBox="1">
            <a:spLocks noGrp="1"/>
          </p:cNvSpPr>
          <p:nvPr>
            <p:ph type="body" idx="3"/>
          </p:nvPr>
        </p:nvSpPr>
        <p:spPr>
          <a:xfrm>
            <a:off x="5540650" y="1545076"/>
            <a:ext cx="2247900" cy="2709900"/>
          </a:xfrm>
          <a:prstGeom prst="rect">
            <a:avLst/>
          </a:prstGeom>
        </p:spPr>
        <p:txBody>
          <a:bodyPr spcFirstLastPara="1" wrap="square" lIns="91425" tIns="91425" rIns="91425" bIns="91425" anchor="t" anchorCtr="0"/>
          <a:lstStyle>
            <a:lvl1pPr marL="457200" lvl="0" indent="-342900" rtl="0">
              <a:spcBef>
                <a:spcPts val="600"/>
              </a:spcBef>
              <a:spcAft>
                <a:spcPts val="0"/>
              </a:spcAft>
              <a:buSzPts val="1800"/>
              <a:buChar char="▰"/>
              <a:defRPr sz="1800"/>
            </a:lvl1pPr>
            <a:lvl2pPr marL="914400" lvl="1" indent="-342900" rtl="0">
              <a:spcBef>
                <a:spcPts val="1000"/>
              </a:spcBef>
              <a:spcAft>
                <a:spcPts val="0"/>
              </a:spcAft>
              <a:buSzPts val="1800"/>
              <a:buChar char="▻"/>
              <a:defRPr sz="1800"/>
            </a:lvl2pPr>
            <a:lvl3pPr marL="1371600" lvl="2" indent="-342900" rtl="0">
              <a:spcBef>
                <a:spcPts val="1000"/>
              </a:spcBef>
              <a:spcAft>
                <a:spcPts val="0"/>
              </a:spcAft>
              <a:buSzPts val="1800"/>
              <a:buChar char="▻"/>
              <a:defRPr sz="1800"/>
            </a:lvl3pPr>
            <a:lvl4pPr marL="1828800" lvl="3" indent="-342900" rtl="0">
              <a:spcBef>
                <a:spcPts val="1000"/>
              </a:spcBef>
              <a:spcAft>
                <a:spcPts val="0"/>
              </a:spcAft>
              <a:buSzPts val="1800"/>
              <a:buChar char="▻"/>
              <a:defRPr sz="1800"/>
            </a:lvl4pPr>
            <a:lvl5pPr marL="2286000" lvl="4" indent="-342900" rtl="0">
              <a:spcBef>
                <a:spcPts val="1000"/>
              </a:spcBef>
              <a:spcAft>
                <a:spcPts val="0"/>
              </a:spcAft>
              <a:buSzPts val="1800"/>
              <a:buChar char="▻"/>
              <a:defRPr sz="1800"/>
            </a:lvl5pPr>
            <a:lvl6pPr marL="2743200" lvl="5" indent="-342900" rtl="0">
              <a:spcBef>
                <a:spcPts val="1000"/>
              </a:spcBef>
              <a:spcAft>
                <a:spcPts val="0"/>
              </a:spcAft>
              <a:buSzPts val="1800"/>
              <a:buChar char="▻"/>
              <a:defRPr sz="1800"/>
            </a:lvl6pPr>
            <a:lvl7pPr marL="3200400" lvl="6" indent="-342900" rtl="0">
              <a:spcBef>
                <a:spcPts val="1000"/>
              </a:spcBef>
              <a:spcAft>
                <a:spcPts val="0"/>
              </a:spcAft>
              <a:buSzPts val="1800"/>
              <a:buChar char="▻"/>
              <a:defRPr sz="1800"/>
            </a:lvl7pPr>
            <a:lvl8pPr marL="3657600" lvl="7" indent="-342900" rtl="0">
              <a:spcBef>
                <a:spcPts val="1000"/>
              </a:spcBef>
              <a:spcAft>
                <a:spcPts val="0"/>
              </a:spcAft>
              <a:buSzPts val="1800"/>
              <a:buChar char="▻"/>
              <a:defRPr sz="1800"/>
            </a:lvl8pPr>
            <a:lvl9pPr marL="4114800" lvl="8" indent="-342900" rtl="0">
              <a:spcBef>
                <a:spcPts val="1000"/>
              </a:spcBef>
              <a:spcAft>
                <a:spcPts val="1000"/>
              </a:spcAft>
              <a:buSzPts val="1800"/>
              <a:buChar char="▻"/>
              <a:defRPr sz="1800"/>
            </a:lvl9pPr>
          </a:lstStyle>
          <a:p>
            <a:endParaRPr/>
          </a:p>
        </p:txBody>
      </p:sp>
      <p:sp>
        <p:nvSpPr>
          <p:cNvPr id="123" name="Google Shape;123;p7"/>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4"/>
        <p:cNvGrpSpPr/>
        <p:nvPr/>
      </p:nvGrpSpPr>
      <p:grpSpPr>
        <a:xfrm>
          <a:off x="0" y="0"/>
          <a:ext cx="0" cy="0"/>
          <a:chOff x="0" y="0"/>
          <a:chExt cx="0" cy="0"/>
        </a:xfrm>
      </p:grpSpPr>
      <p:grpSp>
        <p:nvGrpSpPr>
          <p:cNvPr id="125" name="Google Shape;125;p8"/>
          <p:cNvGrpSpPr/>
          <p:nvPr/>
        </p:nvGrpSpPr>
        <p:grpSpPr>
          <a:xfrm>
            <a:off x="-4" y="40"/>
            <a:ext cx="7072430" cy="1327315"/>
            <a:chOff x="-4" y="40"/>
            <a:chExt cx="7072430" cy="1327315"/>
          </a:xfrm>
        </p:grpSpPr>
        <p:sp>
          <p:nvSpPr>
            <p:cNvPr id="126" name="Google Shape;126;p8"/>
            <p:cNvSpPr/>
            <p:nvPr/>
          </p:nvSpPr>
          <p:spPr>
            <a:xfrm>
              <a:off x="6292649" y="126425"/>
              <a:ext cx="779700" cy="2598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nvGrpSpPr>
            <p:cNvPr id="127" name="Google Shape;127;p8"/>
            <p:cNvGrpSpPr/>
            <p:nvPr/>
          </p:nvGrpSpPr>
          <p:grpSpPr>
            <a:xfrm rot="10800000" flipH="1">
              <a:off x="3" y="40"/>
              <a:ext cx="6756168" cy="1327315"/>
              <a:chOff x="-2168138" y="330075"/>
              <a:chExt cx="8650663" cy="1699506"/>
            </a:xfrm>
          </p:grpSpPr>
          <p:sp>
            <p:nvSpPr>
              <p:cNvPr id="128" name="Google Shape;128;p8"/>
              <p:cNvSpPr/>
              <p:nvPr/>
            </p:nvSpPr>
            <p:spPr>
              <a:xfrm>
                <a:off x="-2168138" y="330081"/>
                <a:ext cx="69582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129" name="Google Shape;129;p8"/>
              <p:cNvSpPr/>
              <p:nvPr/>
            </p:nvSpPr>
            <p:spPr>
              <a:xfrm>
                <a:off x="4783025"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130" name="Google Shape;130;p8"/>
            <p:cNvGrpSpPr/>
            <p:nvPr/>
          </p:nvGrpSpPr>
          <p:grpSpPr>
            <a:xfrm rot="10800000" flipH="1">
              <a:off x="-4" y="381007"/>
              <a:ext cx="7072430" cy="771744"/>
              <a:chOff x="-9092084" y="330075"/>
              <a:chExt cx="15574609" cy="1699501"/>
            </a:xfrm>
          </p:grpSpPr>
          <p:sp>
            <p:nvSpPr>
              <p:cNvPr id="131" name="Google Shape;131;p8"/>
              <p:cNvSpPr/>
              <p:nvPr/>
            </p:nvSpPr>
            <p:spPr>
              <a:xfrm>
                <a:off x="-9092084" y="330076"/>
                <a:ext cx="1388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132" name="Google Shape;132;p8"/>
              <p:cNvSpPr/>
              <p:nvPr/>
            </p:nvSpPr>
            <p:spPr>
              <a:xfrm>
                <a:off x="4783025"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grpSp>
        <p:nvGrpSpPr>
          <p:cNvPr id="133" name="Google Shape;133;p8"/>
          <p:cNvGrpSpPr/>
          <p:nvPr/>
        </p:nvGrpSpPr>
        <p:grpSpPr>
          <a:xfrm>
            <a:off x="6946842" y="4472723"/>
            <a:ext cx="2202830" cy="670795"/>
            <a:chOff x="5575242" y="4472723"/>
            <a:chExt cx="2202830" cy="670795"/>
          </a:xfrm>
        </p:grpSpPr>
        <p:sp>
          <p:nvSpPr>
            <p:cNvPr id="134" name="Google Shape;134;p8"/>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35" name="Google Shape;135;p8"/>
            <p:cNvGrpSpPr/>
            <p:nvPr/>
          </p:nvGrpSpPr>
          <p:grpSpPr>
            <a:xfrm flipH="1">
              <a:off x="5734850" y="4472723"/>
              <a:ext cx="2040837" cy="670795"/>
              <a:chOff x="1297954" y="330075"/>
              <a:chExt cx="5169293" cy="1699506"/>
            </a:xfrm>
          </p:grpSpPr>
          <p:sp>
            <p:nvSpPr>
              <p:cNvPr id="136" name="Google Shape;136;p8"/>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37" name="Google Shape;137;p8"/>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138" name="Google Shape;138;p8"/>
            <p:cNvGrpSpPr/>
            <p:nvPr/>
          </p:nvGrpSpPr>
          <p:grpSpPr>
            <a:xfrm flipH="1">
              <a:off x="5578209" y="4646738"/>
              <a:ext cx="2199863" cy="304563"/>
              <a:chOff x="-5827153" y="330075"/>
              <a:chExt cx="12276019" cy="1699569"/>
            </a:xfrm>
          </p:grpSpPr>
          <p:sp>
            <p:nvSpPr>
              <p:cNvPr id="139" name="Google Shape;139;p8"/>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40" name="Google Shape;140;p8"/>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
        <p:nvSpPr>
          <p:cNvPr id="141" name="Google Shape;141;p8"/>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142" name="Google Shape;142;p8"/>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43"/>
        <p:cNvGrpSpPr/>
        <p:nvPr/>
      </p:nvGrpSpPr>
      <p:grpSpPr>
        <a:xfrm>
          <a:off x="0" y="0"/>
          <a:ext cx="0" cy="0"/>
          <a:chOff x="0" y="0"/>
          <a:chExt cx="0" cy="0"/>
        </a:xfrm>
      </p:grpSpPr>
      <p:grpSp>
        <p:nvGrpSpPr>
          <p:cNvPr id="144" name="Google Shape;144;p9"/>
          <p:cNvGrpSpPr/>
          <p:nvPr/>
        </p:nvGrpSpPr>
        <p:grpSpPr>
          <a:xfrm>
            <a:off x="2466138" y="4472723"/>
            <a:ext cx="6686825" cy="670795"/>
            <a:chOff x="5589288" y="4472723"/>
            <a:chExt cx="6686825" cy="670795"/>
          </a:xfrm>
        </p:grpSpPr>
        <p:sp>
          <p:nvSpPr>
            <p:cNvPr id="145" name="Google Shape;145;p9"/>
            <p:cNvSpPr/>
            <p:nvPr/>
          </p:nvSpPr>
          <p:spPr>
            <a:xfrm rot="10800000">
              <a:off x="5589288"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46" name="Google Shape;146;p9"/>
            <p:cNvGrpSpPr/>
            <p:nvPr/>
          </p:nvGrpSpPr>
          <p:grpSpPr>
            <a:xfrm flipH="1">
              <a:off x="5748896" y="4472723"/>
              <a:ext cx="6527217" cy="670795"/>
              <a:chOff x="-10101302" y="330075"/>
              <a:chExt cx="16532971" cy="1699506"/>
            </a:xfrm>
          </p:grpSpPr>
          <p:sp>
            <p:nvSpPr>
              <p:cNvPr id="147" name="Google Shape;147;p9"/>
              <p:cNvSpPr/>
              <p:nvPr/>
            </p:nvSpPr>
            <p:spPr>
              <a:xfrm>
                <a:off x="-10101302" y="330081"/>
                <a:ext cx="148464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48" name="Google Shape;148;p9"/>
              <p:cNvSpPr/>
              <p:nvPr/>
            </p:nvSpPr>
            <p:spPr>
              <a:xfrm>
                <a:off x="4732169"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149" name="Google Shape;149;p9"/>
            <p:cNvGrpSpPr/>
            <p:nvPr/>
          </p:nvGrpSpPr>
          <p:grpSpPr>
            <a:xfrm flipH="1">
              <a:off x="5592255" y="4646738"/>
              <a:ext cx="6682918" cy="304563"/>
              <a:chOff x="-30922586" y="330075"/>
              <a:chExt cx="37293070" cy="1699569"/>
            </a:xfrm>
          </p:grpSpPr>
          <p:sp>
            <p:nvSpPr>
              <p:cNvPr id="150" name="Google Shape;150;p9"/>
              <p:cNvSpPr/>
              <p:nvPr/>
            </p:nvSpPr>
            <p:spPr>
              <a:xfrm>
                <a:off x="-30922586" y="330144"/>
                <a:ext cx="355881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51" name="Google Shape;151;p9"/>
              <p:cNvSpPr/>
              <p:nvPr/>
            </p:nvSpPr>
            <p:spPr>
              <a:xfrm>
                <a:off x="4670984"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
        <p:nvSpPr>
          <p:cNvPr id="152" name="Google Shape;152;p9"/>
          <p:cNvSpPr txBox="1">
            <a:spLocks noGrp="1"/>
          </p:cNvSpPr>
          <p:nvPr>
            <p:ph type="body" idx="1"/>
          </p:nvPr>
        </p:nvSpPr>
        <p:spPr>
          <a:xfrm>
            <a:off x="2682800" y="4636500"/>
            <a:ext cx="6004200" cy="315600"/>
          </a:xfrm>
          <a:prstGeom prst="rect">
            <a:avLst/>
          </a:prstGeom>
        </p:spPr>
        <p:txBody>
          <a:bodyPr spcFirstLastPara="1" wrap="square" lIns="91425" tIns="91425" rIns="91425" bIns="91425" anchor="ctr" anchorCtr="0"/>
          <a:lstStyle>
            <a:lvl1pPr marL="457200" lvl="0" indent="-228600">
              <a:spcBef>
                <a:spcPts val="0"/>
              </a:spcBef>
              <a:spcAft>
                <a:spcPts val="0"/>
              </a:spcAft>
              <a:buSzPts val="1300"/>
              <a:buNone/>
              <a:defRPr sz="1300"/>
            </a:lvl1pPr>
          </a:lstStyle>
          <a:p>
            <a:endParaRPr/>
          </a:p>
        </p:txBody>
      </p:sp>
      <p:sp>
        <p:nvSpPr>
          <p:cNvPr id="153" name="Google Shape;153;p9"/>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grpSp>
        <p:nvGrpSpPr>
          <p:cNvPr id="154" name="Google Shape;154;p9"/>
          <p:cNvGrpSpPr/>
          <p:nvPr/>
        </p:nvGrpSpPr>
        <p:grpSpPr>
          <a:xfrm rot="10800000">
            <a:off x="-8" y="-2"/>
            <a:ext cx="2202830" cy="670795"/>
            <a:chOff x="5575242" y="4472723"/>
            <a:chExt cx="2202830" cy="670795"/>
          </a:xfrm>
        </p:grpSpPr>
        <p:sp>
          <p:nvSpPr>
            <p:cNvPr id="155" name="Google Shape;155;p9"/>
            <p:cNvSpPr/>
            <p:nvPr/>
          </p:nvSpPr>
          <p:spPr>
            <a:xfrm rot="10800000">
              <a:off x="5575242" y="4948334"/>
              <a:ext cx="394200" cy="1314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56" name="Google Shape;156;p9"/>
            <p:cNvGrpSpPr/>
            <p:nvPr/>
          </p:nvGrpSpPr>
          <p:grpSpPr>
            <a:xfrm flipH="1">
              <a:off x="5734850" y="4472723"/>
              <a:ext cx="2040837" cy="670795"/>
              <a:chOff x="1297954" y="330075"/>
              <a:chExt cx="5169293" cy="1699506"/>
            </a:xfrm>
          </p:grpSpPr>
          <p:sp>
            <p:nvSpPr>
              <p:cNvPr id="157" name="Google Shape;157;p9"/>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58" name="Google Shape;158;p9"/>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159" name="Google Shape;159;p9"/>
            <p:cNvGrpSpPr/>
            <p:nvPr/>
          </p:nvGrpSpPr>
          <p:grpSpPr>
            <a:xfrm flipH="1">
              <a:off x="5578209" y="4646738"/>
              <a:ext cx="2199863" cy="304563"/>
              <a:chOff x="-5827153" y="330075"/>
              <a:chExt cx="12276019" cy="1699569"/>
            </a:xfrm>
          </p:grpSpPr>
          <p:sp>
            <p:nvSpPr>
              <p:cNvPr id="160" name="Google Shape;160;p9"/>
              <p:cNvSpPr/>
              <p:nvPr/>
            </p:nvSpPr>
            <p:spPr>
              <a:xfrm>
                <a:off x="-5827153" y="330144"/>
                <a:ext cx="1061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61" name="Google Shape;161;p9"/>
              <p:cNvSpPr/>
              <p:nvPr/>
            </p:nvSpPr>
            <p:spPr>
              <a:xfrm>
                <a:off x="4749366"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2"/>
        <p:cNvGrpSpPr/>
        <p:nvPr/>
      </p:nvGrpSpPr>
      <p:grpSpPr>
        <a:xfrm>
          <a:off x="0" y="0"/>
          <a:ext cx="0" cy="0"/>
          <a:chOff x="0" y="0"/>
          <a:chExt cx="0" cy="0"/>
        </a:xfrm>
      </p:grpSpPr>
      <p:sp>
        <p:nvSpPr>
          <p:cNvPr id="163" name="Google Shape;163;p10"/>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grpSp>
        <p:nvGrpSpPr>
          <p:cNvPr id="164" name="Google Shape;164;p10"/>
          <p:cNvGrpSpPr/>
          <p:nvPr/>
        </p:nvGrpSpPr>
        <p:grpSpPr>
          <a:xfrm>
            <a:off x="6946842" y="4472723"/>
            <a:ext cx="2202830" cy="670795"/>
            <a:chOff x="5575242" y="4472723"/>
            <a:chExt cx="2202830" cy="670795"/>
          </a:xfrm>
        </p:grpSpPr>
        <p:sp>
          <p:nvSpPr>
            <p:cNvPr id="165" name="Google Shape;165;p10"/>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66" name="Google Shape;166;p10"/>
            <p:cNvGrpSpPr/>
            <p:nvPr/>
          </p:nvGrpSpPr>
          <p:grpSpPr>
            <a:xfrm flipH="1">
              <a:off x="5734850" y="4472723"/>
              <a:ext cx="2040837" cy="670795"/>
              <a:chOff x="1297954" y="330075"/>
              <a:chExt cx="5169293" cy="1699506"/>
            </a:xfrm>
          </p:grpSpPr>
          <p:sp>
            <p:nvSpPr>
              <p:cNvPr id="167" name="Google Shape;167;p10"/>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68" name="Google Shape;168;p10"/>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169" name="Google Shape;169;p10"/>
            <p:cNvGrpSpPr/>
            <p:nvPr/>
          </p:nvGrpSpPr>
          <p:grpSpPr>
            <a:xfrm flipH="1">
              <a:off x="5578209" y="4646738"/>
              <a:ext cx="2199863" cy="304563"/>
              <a:chOff x="-5827153" y="330075"/>
              <a:chExt cx="12276019" cy="1699569"/>
            </a:xfrm>
          </p:grpSpPr>
          <p:sp>
            <p:nvSpPr>
              <p:cNvPr id="170" name="Google Shape;170;p10"/>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71" name="Google Shape;171;p10"/>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grpSp>
        <p:nvGrpSpPr>
          <p:cNvPr id="172" name="Google Shape;172;p10"/>
          <p:cNvGrpSpPr/>
          <p:nvPr/>
        </p:nvGrpSpPr>
        <p:grpSpPr>
          <a:xfrm rot="10800000">
            <a:off x="-8" y="-2"/>
            <a:ext cx="2202830" cy="670795"/>
            <a:chOff x="5575242" y="4472723"/>
            <a:chExt cx="2202830" cy="670795"/>
          </a:xfrm>
        </p:grpSpPr>
        <p:sp>
          <p:nvSpPr>
            <p:cNvPr id="173" name="Google Shape;173;p10"/>
            <p:cNvSpPr/>
            <p:nvPr/>
          </p:nvSpPr>
          <p:spPr>
            <a:xfrm rot="10800000">
              <a:off x="5575242" y="4948334"/>
              <a:ext cx="394200" cy="1314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74" name="Google Shape;174;p10"/>
            <p:cNvGrpSpPr/>
            <p:nvPr/>
          </p:nvGrpSpPr>
          <p:grpSpPr>
            <a:xfrm flipH="1">
              <a:off x="5734850" y="4472723"/>
              <a:ext cx="2040837" cy="670795"/>
              <a:chOff x="1297954" y="330075"/>
              <a:chExt cx="5169293" cy="1699506"/>
            </a:xfrm>
          </p:grpSpPr>
          <p:sp>
            <p:nvSpPr>
              <p:cNvPr id="175" name="Google Shape;175;p10"/>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76" name="Google Shape;176;p10"/>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177" name="Google Shape;177;p10"/>
            <p:cNvGrpSpPr/>
            <p:nvPr/>
          </p:nvGrpSpPr>
          <p:grpSpPr>
            <a:xfrm flipH="1">
              <a:off x="5578209" y="4646738"/>
              <a:ext cx="2199863" cy="304563"/>
              <a:chOff x="-5827153" y="330075"/>
              <a:chExt cx="12276019" cy="1699569"/>
            </a:xfrm>
          </p:grpSpPr>
          <p:sp>
            <p:nvSpPr>
              <p:cNvPr id="178" name="Google Shape;178;p10"/>
              <p:cNvSpPr/>
              <p:nvPr/>
            </p:nvSpPr>
            <p:spPr>
              <a:xfrm>
                <a:off x="-5827153" y="330144"/>
                <a:ext cx="1061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p>
            </p:txBody>
          </p:sp>
          <p:sp>
            <p:nvSpPr>
              <p:cNvPr id="179" name="Google Shape;179;p10"/>
              <p:cNvSpPr/>
              <p:nvPr/>
            </p:nvSpPr>
            <p:spPr>
              <a:xfrm>
                <a:off x="4749366"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14275" y="392575"/>
            <a:ext cx="5258400" cy="766200"/>
          </a:xfrm>
          <a:prstGeom prst="rect">
            <a:avLst/>
          </a:prstGeom>
          <a:noFill/>
          <a:ln>
            <a:noFill/>
          </a:ln>
        </p:spPr>
        <p:txBody>
          <a:bodyPr spcFirstLastPara="1" wrap="square" lIns="91425" tIns="91425" rIns="91425" bIns="91425" anchor="ctr" anchorCtr="0"/>
          <a:lstStyle>
            <a:lvl1pPr lvl="0">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1pPr>
            <a:lvl2pPr lvl="1">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2pPr>
            <a:lvl3pPr lvl="2">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3pPr>
            <a:lvl4pPr lvl="3">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4pPr>
            <a:lvl5pPr lvl="4">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5pPr>
            <a:lvl6pPr lvl="5">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6pPr>
            <a:lvl7pPr lvl="6">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7pPr>
            <a:lvl8pPr lvl="7">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8pPr>
            <a:lvl9pPr lvl="8">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9pPr>
          </a:lstStyle>
          <a:p>
            <a:endParaRPr/>
          </a:p>
        </p:txBody>
      </p:sp>
      <p:sp>
        <p:nvSpPr>
          <p:cNvPr id="7" name="Google Shape;7;p1"/>
          <p:cNvSpPr txBox="1">
            <a:spLocks noGrp="1"/>
          </p:cNvSpPr>
          <p:nvPr>
            <p:ph type="body" idx="1"/>
          </p:nvPr>
        </p:nvSpPr>
        <p:spPr>
          <a:xfrm>
            <a:off x="814275" y="1327350"/>
            <a:ext cx="6132600" cy="3145500"/>
          </a:xfrm>
          <a:prstGeom prst="rect">
            <a:avLst/>
          </a:prstGeom>
          <a:noFill/>
          <a:ln>
            <a:noFill/>
          </a:ln>
        </p:spPr>
        <p:txBody>
          <a:bodyPr spcFirstLastPara="1" wrap="square" lIns="91425" tIns="91425" rIns="91425" bIns="91425" anchor="ctr" anchorCtr="0"/>
          <a:lstStyle>
            <a:lvl1pPr marL="457200" lvl="0" indent="-381000">
              <a:spcBef>
                <a:spcPts val="6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1pPr>
            <a:lvl2pPr marL="914400" lvl="1"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2pPr>
            <a:lvl3pPr marL="1371600" lvl="2"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3pPr>
            <a:lvl4pPr marL="1828800" lvl="3"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4pPr>
            <a:lvl5pPr marL="2286000" lvl="4"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5pPr>
            <a:lvl6pPr marL="2743200" lvl="5"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6pPr>
            <a:lvl7pPr marL="3200400" lvl="6"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7pPr>
            <a:lvl8pPr marL="3657600" lvl="7"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8pPr>
            <a:lvl9pPr marL="4114800" lvl="8" indent="-381000">
              <a:spcBef>
                <a:spcPts val="1000"/>
              </a:spcBef>
              <a:spcAft>
                <a:spcPts val="100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9pPr>
          </a:lstStyle>
          <a:p>
            <a:endParaRPr/>
          </a:p>
        </p:txBody>
      </p:sp>
      <p:sp>
        <p:nvSpPr>
          <p:cNvPr id="8" name="Google Shape;8;p1"/>
          <p:cNvSpPr txBox="1">
            <a:spLocks noGrp="1"/>
          </p:cNvSpPr>
          <p:nvPr>
            <p:ph type="sldNum" idx="12"/>
          </p:nvPr>
        </p:nvSpPr>
        <p:spPr>
          <a:xfrm>
            <a:off x="7618000" y="4636500"/>
            <a:ext cx="1487400" cy="315600"/>
          </a:xfrm>
          <a:prstGeom prst="rect">
            <a:avLst/>
          </a:prstGeom>
          <a:noFill/>
          <a:ln>
            <a:noFill/>
          </a:ln>
        </p:spPr>
        <p:txBody>
          <a:bodyPr spcFirstLastPara="1" wrap="square" lIns="91425" tIns="91425" rIns="91425" bIns="91425" anchor="ctr" anchorCtr="0">
            <a:noAutofit/>
          </a:bodyPr>
          <a:lstStyle>
            <a:lvl1pPr lvl="0" algn="r">
              <a:buNone/>
              <a:defRPr sz="1200" b="1">
                <a:solidFill>
                  <a:srgbClr val="FFFFFF"/>
                </a:solidFill>
                <a:latin typeface="Roboto Condensed"/>
                <a:ea typeface="Roboto Condensed"/>
                <a:cs typeface="Roboto Condensed"/>
                <a:sym typeface="Roboto Condensed"/>
              </a:defRPr>
            </a:lvl1pPr>
            <a:lvl2pPr lvl="1" algn="r">
              <a:buNone/>
              <a:defRPr sz="1200" b="1">
                <a:solidFill>
                  <a:srgbClr val="FFFFFF"/>
                </a:solidFill>
                <a:latin typeface="Roboto Condensed"/>
                <a:ea typeface="Roboto Condensed"/>
                <a:cs typeface="Roboto Condensed"/>
                <a:sym typeface="Roboto Condensed"/>
              </a:defRPr>
            </a:lvl2pPr>
            <a:lvl3pPr lvl="2" algn="r">
              <a:buNone/>
              <a:defRPr sz="1200" b="1">
                <a:solidFill>
                  <a:srgbClr val="FFFFFF"/>
                </a:solidFill>
                <a:latin typeface="Roboto Condensed"/>
                <a:ea typeface="Roboto Condensed"/>
                <a:cs typeface="Roboto Condensed"/>
                <a:sym typeface="Roboto Condensed"/>
              </a:defRPr>
            </a:lvl3pPr>
            <a:lvl4pPr lvl="3" algn="r">
              <a:buNone/>
              <a:defRPr sz="1200" b="1">
                <a:solidFill>
                  <a:srgbClr val="FFFFFF"/>
                </a:solidFill>
                <a:latin typeface="Roboto Condensed"/>
                <a:ea typeface="Roboto Condensed"/>
                <a:cs typeface="Roboto Condensed"/>
                <a:sym typeface="Roboto Condensed"/>
              </a:defRPr>
            </a:lvl4pPr>
            <a:lvl5pPr lvl="4" algn="r">
              <a:buNone/>
              <a:defRPr sz="1200" b="1">
                <a:solidFill>
                  <a:srgbClr val="FFFFFF"/>
                </a:solidFill>
                <a:latin typeface="Roboto Condensed"/>
                <a:ea typeface="Roboto Condensed"/>
                <a:cs typeface="Roboto Condensed"/>
                <a:sym typeface="Roboto Condensed"/>
              </a:defRPr>
            </a:lvl5pPr>
            <a:lvl6pPr lvl="5" algn="r">
              <a:buNone/>
              <a:defRPr sz="1200" b="1">
                <a:solidFill>
                  <a:srgbClr val="FFFFFF"/>
                </a:solidFill>
                <a:latin typeface="Roboto Condensed"/>
                <a:ea typeface="Roboto Condensed"/>
                <a:cs typeface="Roboto Condensed"/>
                <a:sym typeface="Roboto Condensed"/>
              </a:defRPr>
            </a:lvl6pPr>
            <a:lvl7pPr lvl="6" algn="r">
              <a:buNone/>
              <a:defRPr sz="1200" b="1">
                <a:solidFill>
                  <a:srgbClr val="FFFFFF"/>
                </a:solidFill>
                <a:latin typeface="Roboto Condensed"/>
                <a:ea typeface="Roboto Condensed"/>
                <a:cs typeface="Roboto Condensed"/>
                <a:sym typeface="Roboto Condensed"/>
              </a:defRPr>
            </a:lvl7pPr>
            <a:lvl8pPr lvl="7" algn="r">
              <a:buNone/>
              <a:defRPr sz="1200" b="1">
                <a:solidFill>
                  <a:srgbClr val="FFFFFF"/>
                </a:solidFill>
                <a:latin typeface="Roboto Condensed"/>
                <a:ea typeface="Roboto Condensed"/>
                <a:cs typeface="Roboto Condensed"/>
                <a:sym typeface="Roboto Condensed"/>
              </a:defRPr>
            </a:lvl8pPr>
            <a:lvl9pPr lvl="8" algn="r">
              <a:buNone/>
              <a:defRPr sz="1200" b="1">
                <a:solidFill>
                  <a:srgbClr val="FFFFFF"/>
                </a:solidFill>
                <a:latin typeface="Roboto Condensed"/>
                <a:ea typeface="Roboto Condensed"/>
                <a:cs typeface="Roboto Condensed"/>
                <a:sym typeface="Roboto Condensed"/>
              </a:defRPr>
            </a:lvl9pPr>
          </a:lstStyle>
          <a:p>
            <a:pPr marL="0" lvl="0" indent="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5.jp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36.jpg"/></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tiff"/><Relationship Id="rId4" Type="http://schemas.openxmlformats.org/officeDocument/2006/relationships/image" Target="../media/image41.tiff"/></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1"/>
          <p:cNvSpPr txBox="1">
            <a:spLocks noGrp="1"/>
          </p:cNvSpPr>
          <p:nvPr>
            <p:ph type="ctrTitle"/>
          </p:nvPr>
        </p:nvSpPr>
        <p:spPr>
          <a:xfrm>
            <a:off x="685800" y="1090750"/>
            <a:ext cx="5367900" cy="29619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t>CYMHWYSEDD DIGIDOL</a:t>
            </a:r>
            <a:endParaRPr/>
          </a:p>
        </p:txBody>
      </p:sp>
      <p:sp>
        <p:nvSpPr>
          <p:cNvPr id="185" name="Google Shape;185;p11"/>
          <p:cNvSpPr txBox="1">
            <a:spLocks noGrp="1"/>
          </p:cNvSpPr>
          <p:nvPr>
            <p:ph type="ctrTitle"/>
          </p:nvPr>
        </p:nvSpPr>
        <p:spPr>
          <a:xfrm>
            <a:off x="4160339" y="4557956"/>
            <a:ext cx="5364661" cy="120244"/>
          </a:xfrm>
          <a:prstGeom prst="rect">
            <a:avLst/>
          </a:prstGeom>
        </p:spPr>
        <p:txBody>
          <a:bodyPr spcFirstLastPara="1" wrap="square" lIns="91425" tIns="91425" rIns="91425" bIns="91425" anchor="ctr" anchorCtr="0">
            <a:noAutofit/>
          </a:bodyPr>
          <a:lstStyle/>
          <a:p>
            <a:r>
              <a:rPr lang="en" sz="2400"/>
              <a:t>Dave Stacey,    </a:t>
            </a:r>
            <a:r>
              <a:rPr lang="en" sz="2000"/>
              <a:t>cyfieithiad Rachel Bendall</a:t>
            </a:r>
            <a:endParaRPr lang="en-US" sz="2000" b="0"/>
          </a:p>
          <a:p>
            <a:endParaRPr lang="en" sz="2400"/>
          </a:p>
        </p:txBody>
      </p:sp>
      <p:sp>
        <p:nvSpPr>
          <p:cNvPr id="186" name="Google Shape;186;p11"/>
          <p:cNvSpPr txBox="1">
            <a:spLocks noGrp="1"/>
          </p:cNvSpPr>
          <p:nvPr>
            <p:ph type="body" idx="4294967295"/>
          </p:nvPr>
        </p:nvSpPr>
        <p:spPr>
          <a:xfrm>
            <a:off x="57200" y="3575025"/>
            <a:ext cx="3654900" cy="1522200"/>
          </a:xfrm>
          <a:prstGeom prst="rect">
            <a:avLst/>
          </a:prstGeom>
        </p:spPr>
        <p:txBody>
          <a:bodyPr spcFirstLastPara="1" wrap="square" lIns="91425" tIns="91425" rIns="91425" bIns="91425" anchor="ctr" anchorCtr="0">
            <a:noAutofit/>
          </a:bodyPr>
          <a:lstStyle/>
          <a:p>
            <a:pPr marL="0" lvl="0" indent="0" rtl="0">
              <a:spcBef>
                <a:spcPts val="600"/>
              </a:spcBef>
              <a:spcAft>
                <a:spcPts val="0"/>
              </a:spcAft>
              <a:buClr>
                <a:schemeClr val="dk1"/>
              </a:buClr>
              <a:buSzPts val="1100"/>
              <a:buFont typeface="Arial"/>
              <a:buNone/>
            </a:pPr>
            <a:r>
              <a:rPr lang="en" sz="1200" b="1">
                <a:solidFill>
                  <a:srgbClr val="FF9800"/>
                </a:solidFill>
              </a:rPr>
              <a:t>CREDITS</a:t>
            </a:r>
            <a:endParaRPr sz="1200">
              <a:solidFill>
                <a:srgbClr val="FF9800"/>
              </a:solidFill>
            </a:endParaRPr>
          </a:p>
          <a:p>
            <a:pPr marL="0" lvl="0" indent="0" rtl="0">
              <a:spcBef>
                <a:spcPts val="600"/>
              </a:spcBef>
              <a:spcAft>
                <a:spcPts val="0"/>
              </a:spcAft>
              <a:buClr>
                <a:schemeClr val="dk1"/>
              </a:buClr>
              <a:buSzPts val="1100"/>
              <a:buFont typeface="Arial"/>
              <a:buNone/>
            </a:pPr>
            <a:r>
              <a:rPr lang="en" sz="1200"/>
              <a:t>Slide design - slidescarnival.com. Released under a CC-AT licence</a:t>
            </a:r>
            <a:endParaRPr sz="1200"/>
          </a:p>
          <a:p>
            <a:pPr marL="0" lvl="0" indent="0" rtl="0">
              <a:spcBef>
                <a:spcPts val="600"/>
              </a:spcBef>
              <a:spcAft>
                <a:spcPts val="0"/>
              </a:spcAft>
              <a:buClr>
                <a:schemeClr val="dk1"/>
              </a:buClr>
              <a:buSzPts val="1100"/>
              <a:buFont typeface="Arial"/>
              <a:buNone/>
            </a:pPr>
            <a:r>
              <a:rPr lang="en" sz="1200"/>
              <a:t>All images from Wikimedia commons unless stated elsewhere.</a:t>
            </a:r>
            <a:endParaRPr sz="12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12"/>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AGENDA</a:t>
            </a:r>
            <a:endParaRPr/>
          </a:p>
        </p:txBody>
      </p:sp>
      <p:sp>
        <p:nvSpPr>
          <p:cNvPr id="192" name="Google Shape;192;p12"/>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a:t>
            </a:fld>
            <a:endParaRPr/>
          </a:p>
        </p:txBody>
      </p:sp>
      <p:sp>
        <p:nvSpPr>
          <p:cNvPr id="193" name="Google Shape;193;p12"/>
          <p:cNvSpPr/>
          <p:nvPr/>
        </p:nvSpPr>
        <p:spPr>
          <a:xfrm flipH="1">
            <a:off x="738074" y="2512625"/>
            <a:ext cx="2157077" cy="648766"/>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Cyd-destun</a:t>
            </a:r>
            <a:endParaRPr sz="2400">
              <a:solidFill>
                <a:srgbClr val="263248"/>
              </a:solidFill>
              <a:latin typeface="Roboto Condensed"/>
              <a:ea typeface="Roboto Condensed"/>
              <a:cs typeface="Roboto Condensed"/>
              <a:sym typeface="Roboto Condensed"/>
            </a:endParaRPr>
          </a:p>
        </p:txBody>
      </p:sp>
      <p:sp>
        <p:nvSpPr>
          <p:cNvPr id="194" name="Google Shape;194;p12"/>
          <p:cNvSpPr/>
          <p:nvPr/>
        </p:nvSpPr>
        <p:spPr>
          <a:xfrm flipH="1">
            <a:off x="118415" y="2512631"/>
            <a:ext cx="648900" cy="6489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195" name="Google Shape;195;p12"/>
          <p:cNvSpPr/>
          <p:nvPr/>
        </p:nvSpPr>
        <p:spPr>
          <a:xfrm rot="10800000" flipH="1">
            <a:off x="2881685" y="2512631"/>
            <a:ext cx="648766" cy="648766"/>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196" name="Google Shape;196;p12"/>
          <p:cNvSpPr/>
          <p:nvPr/>
        </p:nvSpPr>
        <p:spPr>
          <a:xfrm>
            <a:off x="2881683" y="2296523"/>
            <a:ext cx="648766" cy="216099"/>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nvGrpSpPr>
          <p:cNvPr id="197" name="Google Shape;197;p12"/>
          <p:cNvGrpSpPr/>
          <p:nvPr/>
        </p:nvGrpSpPr>
        <p:grpSpPr>
          <a:xfrm rot="10800000">
            <a:off x="3062853" y="2296511"/>
            <a:ext cx="2694428" cy="864880"/>
            <a:chOff x="185742" y="1697030"/>
            <a:chExt cx="5165698" cy="1658130"/>
          </a:xfrm>
        </p:grpSpPr>
        <p:sp>
          <p:nvSpPr>
            <p:cNvPr id="198" name="Google Shape;198;p12"/>
            <p:cNvSpPr/>
            <p:nvPr/>
          </p:nvSpPr>
          <p:spPr>
            <a:xfrm rot="10800000" flipH="1">
              <a:off x="1426312" y="1697030"/>
              <a:ext cx="2693400" cy="1243800"/>
            </a:xfrm>
            <a:prstGeom prst="rect">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Dysgu</a:t>
              </a:r>
              <a:endParaRPr sz="2400">
                <a:solidFill>
                  <a:srgbClr val="263248"/>
                </a:solidFill>
                <a:latin typeface="Roboto Condensed"/>
                <a:ea typeface="Roboto Condensed"/>
                <a:cs typeface="Roboto Condensed"/>
                <a:sym typeface="Roboto Condensed"/>
              </a:endParaRPr>
            </a:p>
          </p:txBody>
        </p:sp>
        <p:sp>
          <p:nvSpPr>
            <p:cNvPr id="199" name="Google Shape;199;p12"/>
            <p:cNvSpPr/>
            <p:nvPr/>
          </p:nvSpPr>
          <p:spPr>
            <a:xfrm rot="10800000" flipH="1">
              <a:off x="4107640"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00" name="Google Shape;200;p12"/>
            <p:cNvSpPr/>
            <p:nvPr/>
          </p:nvSpPr>
          <p:spPr>
            <a:xfrm flipH="1">
              <a:off x="185742"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01" name="Google Shape;201;p12"/>
            <p:cNvSpPr/>
            <p:nvPr/>
          </p:nvSpPr>
          <p:spPr>
            <a:xfrm rot="10800000">
              <a:off x="185748" y="2940860"/>
              <a:ext cx="1243800" cy="414300"/>
            </a:xfrm>
            <a:prstGeom prst="triangle">
              <a:avLst>
                <a:gd name="adj" fmla="val 0"/>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202" name="Google Shape;202;p12"/>
          <p:cNvGrpSpPr/>
          <p:nvPr/>
        </p:nvGrpSpPr>
        <p:grpSpPr>
          <a:xfrm rot="10800000">
            <a:off x="5287746" y="2296511"/>
            <a:ext cx="2694428" cy="864880"/>
            <a:chOff x="185742" y="1697030"/>
            <a:chExt cx="5165698" cy="1658130"/>
          </a:xfrm>
        </p:grpSpPr>
        <p:sp>
          <p:nvSpPr>
            <p:cNvPr id="203" name="Google Shape;203;p12"/>
            <p:cNvSpPr/>
            <p:nvPr/>
          </p:nvSpPr>
          <p:spPr>
            <a:xfrm rot="10800000" flipH="1">
              <a:off x="1426312" y="1697030"/>
              <a:ext cx="2693400" cy="1243800"/>
            </a:xfrm>
            <a:prstGeom prst="rect">
              <a:avLst/>
            </a:prstGeom>
            <a:solidFill>
              <a:srgbClr val="3F5378"/>
            </a:solid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400">
                  <a:solidFill>
                    <a:srgbClr val="FFFFFF"/>
                  </a:solidFill>
                  <a:latin typeface="Roboto Condensed"/>
                  <a:ea typeface="Roboto Condensed"/>
                  <a:cs typeface="Roboto Condensed"/>
                  <a:sym typeface="Roboto Condensed"/>
                </a:rPr>
                <a:t>Addysgu</a:t>
              </a:r>
              <a:endParaRPr sz="2400">
                <a:solidFill>
                  <a:srgbClr val="FFFFFF"/>
                </a:solidFill>
                <a:latin typeface="Roboto Condensed"/>
                <a:ea typeface="Roboto Condensed"/>
                <a:cs typeface="Roboto Condensed"/>
                <a:sym typeface="Roboto Condensed"/>
              </a:endParaRPr>
            </a:p>
          </p:txBody>
        </p:sp>
        <p:sp>
          <p:nvSpPr>
            <p:cNvPr id="204" name="Google Shape;204;p12"/>
            <p:cNvSpPr/>
            <p:nvPr/>
          </p:nvSpPr>
          <p:spPr>
            <a:xfrm rot="10800000" flipH="1">
              <a:off x="4107640"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205" name="Google Shape;205;p12"/>
            <p:cNvSpPr/>
            <p:nvPr/>
          </p:nvSpPr>
          <p:spPr>
            <a:xfrm flipH="1">
              <a:off x="185742"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206" name="Google Shape;206;p12"/>
            <p:cNvSpPr/>
            <p:nvPr/>
          </p:nvSpPr>
          <p:spPr>
            <a:xfrm rot="10800000">
              <a:off x="185748" y="2940860"/>
              <a:ext cx="1243800" cy="414300"/>
            </a:xfrm>
            <a:prstGeom prst="triangle">
              <a:avLst>
                <a:gd name="adj" fmla="val 0"/>
              </a:avLst>
            </a:prstGeom>
            <a:solidFill>
              <a:srgbClr val="26324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grpSp>
      <p:grpSp>
        <p:nvGrpSpPr>
          <p:cNvPr id="207" name="Google Shape;207;p12"/>
          <p:cNvGrpSpPr/>
          <p:nvPr/>
        </p:nvGrpSpPr>
        <p:grpSpPr>
          <a:xfrm>
            <a:off x="270827" y="610550"/>
            <a:ext cx="330270" cy="330251"/>
            <a:chOff x="1923675" y="1633650"/>
            <a:chExt cx="436000" cy="435975"/>
          </a:xfrm>
        </p:grpSpPr>
        <p:sp>
          <p:nvSpPr>
            <p:cNvPr id="208" name="Google Shape;208;p12"/>
            <p:cNvSpPr/>
            <p:nvPr/>
          </p:nvSpPr>
          <p:spPr>
            <a:xfrm>
              <a:off x="2209250" y="1633650"/>
              <a:ext cx="150425" cy="150425"/>
            </a:xfrm>
            <a:custGeom>
              <a:avLst/>
              <a:gdLst/>
              <a:ahLst/>
              <a:cxnLst/>
              <a:rect l="0" t="0" r="0" b="0"/>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09" name="Google Shape;209;p12"/>
            <p:cNvSpPr/>
            <p:nvPr/>
          </p:nvSpPr>
          <p:spPr>
            <a:xfrm>
              <a:off x="2019900" y="1757250"/>
              <a:ext cx="261825" cy="261850"/>
            </a:xfrm>
            <a:custGeom>
              <a:avLst/>
              <a:gdLst/>
              <a:ahLst/>
              <a:cxnLst/>
              <a:rect l="0" t="0" r="0" b="0"/>
              <a:pathLst>
                <a:path w="10473" h="10474" fill="none" extrusionOk="0">
                  <a:moveTo>
                    <a:pt x="10473" y="1"/>
                  </a:moveTo>
                  <a:lnTo>
                    <a:pt x="0" y="1047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10" name="Google Shape;210;p12"/>
            <p:cNvSpPr/>
            <p:nvPr/>
          </p:nvSpPr>
          <p:spPr>
            <a:xfrm>
              <a:off x="1923675" y="1681150"/>
              <a:ext cx="388500" cy="388475"/>
            </a:xfrm>
            <a:custGeom>
              <a:avLst/>
              <a:gdLst/>
              <a:ahLst/>
              <a:cxnLst/>
              <a:rect l="0" t="0" r="0" b="0"/>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11" name="Google Shape;211;p12"/>
            <p:cNvSpPr/>
            <p:nvPr/>
          </p:nvSpPr>
          <p:spPr>
            <a:xfrm>
              <a:off x="1974225" y="1711575"/>
              <a:ext cx="261825" cy="261850"/>
            </a:xfrm>
            <a:custGeom>
              <a:avLst/>
              <a:gdLst/>
              <a:ahLst/>
              <a:cxnLst/>
              <a:rect l="0" t="0" r="0" b="0"/>
              <a:pathLst>
                <a:path w="10473" h="10474" fill="none" extrusionOk="0">
                  <a:moveTo>
                    <a:pt x="0" y="10474"/>
                  </a:moveTo>
                  <a:lnTo>
                    <a:pt x="10473"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12" name="Google Shape;212;p12"/>
            <p:cNvSpPr/>
            <p:nvPr/>
          </p:nvSpPr>
          <p:spPr>
            <a:xfrm>
              <a:off x="1934650" y="2014200"/>
              <a:ext cx="44475" cy="44475"/>
            </a:xfrm>
            <a:custGeom>
              <a:avLst/>
              <a:gdLst/>
              <a:ahLst/>
              <a:cxnLst/>
              <a:rect l="0" t="0" r="0" b="0"/>
              <a:pathLst>
                <a:path w="1779" h="1779" fill="none" extrusionOk="0">
                  <a:moveTo>
                    <a:pt x="1778" y="1778"/>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13" name="Google Shape;213;p12"/>
            <p:cNvSpPr/>
            <p:nvPr/>
          </p:nvSpPr>
          <p:spPr>
            <a:xfrm>
              <a:off x="1944375" y="1947225"/>
              <a:ext cx="101725" cy="101700"/>
            </a:xfrm>
            <a:custGeom>
              <a:avLst/>
              <a:gdLst/>
              <a:ahLst/>
              <a:cxnLst/>
              <a:rect l="0" t="0" r="0" b="0"/>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pic>
        <p:nvPicPr>
          <p:cNvPr id="218" name="Google Shape;218;p13" descr="Image result for bbc micro"/>
          <p:cNvPicPr preferRelativeResize="0"/>
          <p:nvPr/>
        </p:nvPicPr>
        <p:blipFill rotWithShape="1">
          <a:blip r:embed="rId3">
            <a:alphaModFix/>
          </a:blip>
          <a:srcRect l="21366" r="53633"/>
          <a:stretch/>
        </p:blipFill>
        <p:spPr>
          <a:xfrm>
            <a:off x="6858000" y="0"/>
            <a:ext cx="2286001" cy="5140025"/>
          </a:xfrm>
          <a:prstGeom prst="rect">
            <a:avLst/>
          </a:prstGeom>
          <a:noFill/>
          <a:ln>
            <a:noFill/>
          </a:ln>
        </p:spPr>
      </p:pic>
      <p:pic>
        <p:nvPicPr>
          <p:cNvPr id="219" name="Google Shape;219;p13"/>
          <p:cNvPicPr preferRelativeResize="0"/>
          <p:nvPr/>
        </p:nvPicPr>
        <p:blipFill rotWithShape="1">
          <a:blip r:embed="rId4">
            <a:alphaModFix/>
          </a:blip>
          <a:srcRect r="17218"/>
          <a:stretch/>
        </p:blipFill>
        <p:spPr>
          <a:xfrm>
            <a:off x="4176650" y="0"/>
            <a:ext cx="2681350" cy="5143500"/>
          </a:xfrm>
          <a:prstGeom prst="rect">
            <a:avLst/>
          </a:prstGeom>
          <a:noFill/>
          <a:ln>
            <a:noFill/>
          </a:ln>
        </p:spPr>
      </p:pic>
      <p:pic>
        <p:nvPicPr>
          <p:cNvPr id="220" name="Google Shape;220;p13" descr="Image result for 1950 photocopier"/>
          <p:cNvPicPr preferRelativeResize="0"/>
          <p:nvPr/>
        </p:nvPicPr>
        <p:blipFill rotWithShape="1">
          <a:blip r:embed="rId5">
            <a:alphaModFix/>
          </a:blip>
          <a:srcRect r="44105"/>
          <a:stretch/>
        </p:blipFill>
        <p:spPr>
          <a:xfrm>
            <a:off x="1782319" y="0"/>
            <a:ext cx="2789675" cy="4991100"/>
          </a:xfrm>
          <a:prstGeom prst="rect">
            <a:avLst/>
          </a:prstGeom>
          <a:noFill/>
          <a:ln>
            <a:noFill/>
          </a:ln>
        </p:spPr>
      </p:pic>
      <p:pic>
        <p:nvPicPr>
          <p:cNvPr id="221" name="Google Shape;221;p13"/>
          <p:cNvPicPr preferRelativeResize="0"/>
          <p:nvPr/>
        </p:nvPicPr>
        <p:blipFill rotWithShape="1">
          <a:blip r:embed="rId6">
            <a:alphaModFix/>
          </a:blip>
          <a:srcRect l="4427" r="61307"/>
          <a:stretch/>
        </p:blipFill>
        <p:spPr>
          <a:xfrm>
            <a:off x="-62875" y="0"/>
            <a:ext cx="2348876" cy="5143500"/>
          </a:xfrm>
          <a:prstGeom prst="rect">
            <a:avLst/>
          </a:prstGeom>
          <a:noFill/>
          <a:ln>
            <a:noFill/>
          </a:ln>
        </p:spPr>
      </p:pic>
      <p:sp>
        <p:nvSpPr>
          <p:cNvPr id="222" name="Google Shape;222;p13"/>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3</a:t>
            </a:fld>
            <a:endParaRPr/>
          </a:p>
        </p:txBody>
      </p:sp>
      <p:grpSp>
        <p:nvGrpSpPr>
          <p:cNvPr id="223" name="Google Shape;223;p13"/>
          <p:cNvGrpSpPr/>
          <p:nvPr/>
        </p:nvGrpSpPr>
        <p:grpSpPr>
          <a:xfrm rot="10800000">
            <a:off x="4796754" y="3818146"/>
            <a:ext cx="1893228" cy="567744"/>
            <a:chOff x="185742" y="1697030"/>
            <a:chExt cx="5165698" cy="1658130"/>
          </a:xfrm>
        </p:grpSpPr>
        <p:sp>
          <p:nvSpPr>
            <p:cNvPr id="224" name="Google Shape;224;p13"/>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70au</a:t>
              </a:r>
              <a:endParaRPr sz="2400">
                <a:solidFill>
                  <a:srgbClr val="263248"/>
                </a:solidFill>
                <a:latin typeface="Roboto Condensed"/>
                <a:ea typeface="Roboto Condensed"/>
                <a:cs typeface="Roboto Condensed"/>
                <a:sym typeface="Roboto Condensed"/>
              </a:endParaRPr>
            </a:p>
          </p:txBody>
        </p:sp>
        <p:sp>
          <p:nvSpPr>
            <p:cNvPr id="225" name="Google Shape;225;p13"/>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26" name="Google Shape;226;p1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27" name="Google Shape;227;p1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228" name="Google Shape;228;p13"/>
          <p:cNvGrpSpPr/>
          <p:nvPr/>
        </p:nvGrpSpPr>
        <p:grpSpPr>
          <a:xfrm rot="10800000">
            <a:off x="2454029" y="3818146"/>
            <a:ext cx="1893228" cy="567744"/>
            <a:chOff x="185742" y="1697030"/>
            <a:chExt cx="5165698" cy="1658130"/>
          </a:xfrm>
        </p:grpSpPr>
        <p:sp>
          <p:nvSpPr>
            <p:cNvPr id="229" name="Google Shape;229;p13"/>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50au</a:t>
              </a:r>
              <a:endParaRPr sz="2400">
                <a:solidFill>
                  <a:srgbClr val="263248"/>
                </a:solidFill>
                <a:latin typeface="Roboto Condensed"/>
                <a:ea typeface="Roboto Condensed"/>
                <a:cs typeface="Roboto Condensed"/>
                <a:sym typeface="Roboto Condensed"/>
              </a:endParaRPr>
            </a:p>
          </p:txBody>
        </p:sp>
        <p:sp>
          <p:nvSpPr>
            <p:cNvPr id="230" name="Google Shape;230;p13"/>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31" name="Google Shape;231;p1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32" name="Google Shape;232;p1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233" name="Google Shape;233;p13"/>
          <p:cNvGrpSpPr/>
          <p:nvPr/>
        </p:nvGrpSpPr>
        <p:grpSpPr>
          <a:xfrm rot="10800000">
            <a:off x="111304" y="3818146"/>
            <a:ext cx="1893228" cy="567744"/>
            <a:chOff x="185742" y="1697030"/>
            <a:chExt cx="5165698" cy="1658130"/>
          </a:xfrm>
        </p:grpSpPr>
        <p:sp>
          <p:nvSpPr>
            <p:cNvPr id="234" name="Google Shape;234;p13"/>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30au</a:t>
              </a:r>
              <a:endParaRPr sz="2400">
                <a:solidFill>
                  <a:srgbClr val="263248"/>
                </a:solidFill>
                <a:latin typeface="Roboto Condensed"/>
                <a:ea typeface="Roboto Condensed"/>
                <a:cs typeface="Roboto Condensed"/>
                <a:sym typeface="Roboto Condensed"/>
              </a:endParaRPr>
            </a:p>
          </p:txBody>
        </p:sp>
        <p:sp>
          <p:nvSpPr>
            <p:cNvPr id="235" name="Google Shape;235;p13"/>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36" name="Google Shape;236;p1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37" name="Google Shape;237;p1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238" name="Google Shape;238;p13"/>
          <p:cNvGrpSpPr/>
          <p:nvPr/>
        </p:nvGrpSpPr>
        <p:grpSpPr>
          <a:xfrm rot="10800000">
            <a:off x="7139479" y="3818146"/>
            <a:ext cx="1893228" cy="567744"/>
            <a:chOff x="185742" y="1697030"/>
            <a:chExt cx="5165698" cy="1658130"/>
          </a:xfrm>
        </p:grpSpPr>
        <p:sp>
          <p:nvSpPr>
            <p:cNvPr id="239" name="Google Shape;239;p13"/>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80au</a:t>
              </a:r>
              <a:endParaRPr sz="2400">
                <a:solidFill>
                  <a:srgbClr val="263248"/>
                </a:solidFill>
                <a:latin typeface="Roboto Condensed"/>
                <a:ea typeface="Roboto Condensed"/>
                <a:cs typeface="Roboto Condensed"/>
                <a:sym typeface="Roboto Condensed"/>
              </a:endParaRPr>
            </a:p>
          </p:txBody>
        </p:sp>
        <p:sp>
          <p:nvSpPr>
            <p:cNvPr id="240" name="Google Shape;240;p13"/>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41" name="Google Shape;241;p1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42" name="Google Shape;242;p1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21"/>
                                        </p:tgtEl>
                                        <p:attrNameLst>
                                          <p:attrName>style.visibility</p:attrName>
                                        </p:attrNameLst>
                                      </p:cBhvr>
                                      <p:to>
                                        <p:strVal val="visible"/>
                                      </p:to>
                                    </p:set>
                                    <p:anim calcmode="lin" valueType="num">
                                      <p:cBhvr additive="base">
                                        <p:cTn id="7" dur="1000"/>
                                        <p:tgtEl>
                                          <p:spTgt spid="221"/>
                                        </p:tgtEl>
                                        <p:attrNameLst>
                                          <p:attrName>ppt_y</p:attrName>
                                        </p:attrNameLst>
                                      </p:cBhvr>
                                      <p:tavLst>
                                        <p:tav tm="0">
                                          <p:val>
                                            <p:strVal val="#ppt_y-1"/>
                                          </p:val>
                                        </p:tav>
                                        <p:tav tm="100000">
                                          <p:val>
                                            <p:strVal val="#ppt_y"/>
                                          </p:val>
                                        </p:tav>
                                      </p:tavLst>
                                    </p:anim>
                                  </p:childTnLst>
                                </p:cTn>
                              </p:par>
                              <p:par>
                                <p:cTn id="8" presetID="10" presetClass="entr" presetSubtype="0" fill="hold" nodeType="withEffect">
                                  <p:stCondLst>
                                    <p:cond delay="0"/>
                                  </p:stCondLst>
                                  <p:childTnLst>
                                    <p:set>
                                      <p:cBhvr>
                                        <p:cTn id="9" dur="1" fill="hold">
                                          <p:stCondLst>
                                            <p:cond delay="0"/>
                                          </p:stCondLst>
                                        </p:cTn>
                                        <p:tgtEl>
                                          <p:spTgt spid="233"/>
                                        </p:tgtEl>
                                        <p:attrNameLst>
                                          <p:attrName>style.visibility</p:attrName>
                                        </p:attrNameLst>
                                      </p:cBhvr>
                                      <p:to>
                                        <p:strVal val="visible"/>
                                      </p:to>
                                    </p:set>
                                    <p:animEffect transition="in" filter="fade">
                                      <p:cBhvr>
                                        <p:cTn id="10" dur="1000"/>
                                        <p:tgtEl>
                                          <p:spTgt spid="233"/>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1" fill="hold" nodeType="clickEffect">
                                  <p:stCondLst>
                                    <p:cond delay="0"/>
                                  </p:stCondLst>
                                  <p:childTnLst>
                                    <p:set>
                                      <p:cBhvr>
                                        <p:cTn id="14" dur="1" fill="hold">
                                          <p:stCondLst>
                                            <p:cond delay="0"/>
                                          </p:stCondLst>
                                        </p:cTn>
                                        <p:tgtEl>
                                          <p:spTgt spid="220"/>
                                        </p:tgtEl>
                                        <p:attrNameLst>
                                          <p:attrName>style.visibility</p:attrName>
                                        </p:attrNameLst>
                                      </p:cBhvr>
                                      <p:to>
                                        <p:strVal val="visible"/>
                                      </p:to>
                                    </p:set>
                                    <p:anim calcmode="lin" valueType="num">
                                      <p:cBhvr additive="base">
                                        <p:cTn id="15" dur="1000"/>
                                        <p:tgtEl>
                                          <p:spTgt spid="220"/>
                                        </p:tgtEl>
                                        <p:attrNameLst>
                                          <p:attrName>ppt_y</p:attrName>
                                        </p:attrNameLst>
                                      </p:cBhvr>
                                      <p:tavLst>
                                        <p:tav tm="0">
                                          <p:val>
                                            <p:strVal val="#ppt_y-1"/>
                                          </p:val>
                                        </p:tav>
                                        <p:tav tm="100000">
                                          <p:val>
                                            <p:strVal val="#ppt_y"/>
                                          </p:val>
                                        </p:tav>
                                      </p:tavLst>
                                    </p:anim>
                                  </p:childTnLst>
                                </p:cTn>
                              </p:par>
                              <p:par>
                                <p:cTn id="16" presetID="10" presetClass="entr" presetSubtype="0" fill="hold" nodeType="withEffect">
                                  <p:stCondLst>
                                    <p:cond delay="0"/>
                                  </p:stCondLst>
                                  <p:childTnLst>
                                    <p:set>
                                      <p:cBhvr>
                                        <p:cTn id="17" dur="1" fill="hold">
                                          <p:stCondLst>
                                            <p:cond delay="0"/>
                                          </p:stCondLst>
                                        </p:cTn>
                                        <p:tgtEl>
                                          <p:spTgt spid="228"/>
                                        </p:tgtEl>
                                        <p:attrNameLst>
                                          <p:attrName>style.visibility</p:attrName>
                                        </p:attrNameLst>
                                      </p:cBhvr>
                                      <p:to>
                                        <p:strVal val="visible"/>
                                      </p:to>
                                    </p:set>
                                    <p:animEffect transition="in" filter="fade">
                                      <p:cBhvr>
                                        <p:cTn id="18" dur="1000"/>
                                        <p:tgtEl>
                                          <p:spTgt spid="228"/>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219"/>
                                        </p:tgtEl>
                                        <p:attrNameLst>
                                          <p:attrName>style.visibility</p:attrName>
                                        </p:attrNameLst>
                                      </p:cBhvr>
                                      <p:to>
                                        <p:strVal val="visible"/>
                                      </p:to>
                                    </p:set>
                                    <p:anim calcmode="lin" valueType="num">
                                      <p:cBhvr additive="base">
                                        <p:cTn id="23" dur="1000"/>
                                        <p:tgtEl>
                                          <p:spTgt spid="219"/>
                                        </p:tgtEl>
                                        <p:attrNameLst>
                                          <p:attrName>ppt_y</p:attrName>
                                        </p:attrNameLst>
                                      </p:cBhvr>
                                      <p:tavLst>
                                        <p:tav tm="0">
                                          <p:val>
                                            <p:strVal val="#ppt_y-1"/>
                                          </p:val>
                                        </p:tav>
                                        <p:tav tm="100000">
                                          <p:val>
                                            <p:strVal val="#ppt_y"/>
                                          </p:val>
                                        </p:tav>
                                      </p:tavLst>
                                    </p:anim>
                                  </p:childTnLst>
                                </p:cTn>
                              </p:par>
                              <p:par>
                                <p:cTn id="24" presetID="10" presetClass="entr" presetSubtype="0" fill="hold" nodeType="withEffect">
                                  <p:stCondLst>
                                    <p:cond delay="0"/>
                                  </p:stCondLst>
                                  <p:childTnLst>
                                    <p:set>
                                      <p:cBhvr>
                                        <p:cTn id="25" dur="1" fill="hold">
                                          <p:stCondLst>
                                            <p:cond delay="0"/>
                                          </p:stCondLst>
                                        </p:cTn>
                                        <p:tgtEl>
                                          <p:spTgt spid="223"/>
                                        </p:tgtEl>
                                        <p:attrNameLst>
                                          <p:attrName>style.visibility</p:attrName>
                                        </p:attrNameLst>
                                      </p:cBhvr>
                                      <p:to>
                                        <p:strVal val="visible"/>
                                      </p:to>
                                    </p:set>
                                    <p:animEffect transition="in" filter="fade">
                                      <p:cBhvr>
                                        <p:cTn id="26" dur="1000"/>
                                        <p:tgtEl>
                                          <p:spTgt spid="223"/>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nodeType="clickEffect">
                                  <p:stCondLst>
                                    <p:cond delay="0"/>
                                  </p:stCondLst>
                                  <p:childTnLst>
                                    <p:set>
                                      <p:cBhvr>
                                        <p:cTn id="30" dur="1" fill="hold">
                                          <p:stCondLst>
                                            <p:cond delay="0"/>
                                          </p:stCondLst>
                                        </p:cTn>
                                        <p:tgtEl>
                                          <p:spTgt spid="218"/>
                                        </p:tgtEl>
                                        <p:attrNameLst>
                                          <p:attrName>style.visibility</p:attrName>
                                        </p:attrNameLst>
                                      </p:cBhvr>
                                      <p:to>
                                        <p:strVal val="visible"/>
                                      </p:to>
                                    </p:set>
                                    <p:anim calcmode="lin" valueType="num">
                                      <p:cBhvr additive="base">
                                        <p:cTn id="31" dur="1000"/>
                                        <p:tgtEl>
                                          <p:spTgt spid="218"/>
                                        </p:tgtEl>
                                        <p:attrNameLst>
                                          <p:attrName>ppt_y</p:attrName>
                                        </p:attrNameLst>
                                      </p:cBhvr>
                                      <p:tavLst>
                                        <p:tav tm="0">
                                          <p:val>
                                            <p:strVal val="#ppt_y-1"/>
                                          </p:val>
                                        </p:tav>
                                        <p:tav tm="100000">
                                          <p:val>
                                            <p:strVal val="#ppt_y"/>
                                          </p:val>
                                        </p:tav>
                                      </p:tavLst>
                                    </p:anim>
                                  </p:childTnLst>
                                </p:cTn>
                              </p:par>
                              <p:par>
                                <p:cTn id="32" presetID="10" presetClass="entr" presetSubtype="0" fill="hold" nodeType="withEffect">
                                  <p:stCondLst>
                                    <p:cond delay="0"/>
                                  </p:stCondLst>
                                  <p:childTnLst>
                                    <p:set>
                                      <p:cBhvr>
                                        <p:cTn id="33" dur="1" fill="hold">
                                          <p:stCondLst>
                                            <p:cond delay="0"/>
                                          </p:stCondLst>
                                        </p:cTn>
                                        <p:tgtEl>
                                          <p:spTgt spid="238"/>
                                        </p:tgtEl>
                                        <p:attrNameLst>
                                          <p:attrName>style.visibility</p:attrName>
                                        </p:attrNameLst>
                                      </p:cBhvr>
                                      <p:to>
                                        <p:strVal val="visible"/>
                                      </p:to>
                                    </p:set>
                                    <p:animEffect transition="in" filter="fade">
                                      <p:cBhvr>
                                        <p:cTn id="34" dur="1100"/>
                                        <p:tgtEl>
                                          <p:spTgt spid="2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1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4</a:t>
            </a:fld>
            <a:endParaRPr/>
          </a:p>
        </p:txBody>
      </p:sp>
      <p:pic>
        <p:nvPicPr>
          <p:cNvPr id="248" name="Google Shape;248;p14"/>
          <p:cNvPicPr preferRelativeResize="0"/>
          <p:nvPr/>
        </p:nvPicPr>
        <p:blipFill>
          <a:blip r:embed="rId3">
            <a:alphaModFix/>
          </a:blip>
          <a:stretch>
            <a:fillRect/>
          </a:stretch>
        </p:blipFill>
        <p:spPr>
          <a:xfrm>
            <a:off x="226575" y="431125"/>
            <a:ext cx="2386925" cy="2386925"/>
          </a:xfrm>
          <a:prstGeom prst="rect">
            <a:avLst/>
          </a:prstGeom>
          <a:noFill/>
          <a:ln>
            <a:noFill/>
          </a:ln>
        </p:spPr>
      </p:pic>
      <p:pic>
        <p:nvPicPr>
          <p:cNvPr id="249" name="Google Shape;249;p14"/>
          <p:cNvPicPr preferRelativeResize="0"/>
          <p:nvPr/>
        </p:nvPicPr>
        <p:blipFill>
          <a:blip r:embed="rId4">
            <a:alphaModFix/>
          </a:blip>
          <a:stretch>
            <a:fillRect/>
          </a:stretch>
        </p:blipFill>
        <p:spPr>
          <a:xfrm>
            <a:off x="2233450" y="2617575"/>
            <a:ext cx="2799501" cy="2099626"/>
          </a:xfrm>
          <a:prstGeom prst="rect">
            <a:avLst/>
          </a:prstGeom>
          <a:noFill/>
          <a:ln>
            <a:noFill/>
          </a:ln>
        </p:spPr>
      </p:pic>
      <p:pic>
        <p:nvPicPr>
          <p:cNvPr id="250" name="Google Shape;250;p14"/>
          <p:cNvPicPr preferRelativeResize="0"/>
          <p:nvPr/>
        </p:nvPicPr>
        <p:blipFill>
          <a:blip r:embed="rId5">
            <a:alphaModFix/>
          </a:blip>
          <a:stretch>
            <a:fillRect/>
          </a:stretch>
        </p:blipFill>
        <p:spPr>
          <a:xfrm>
            <a:off x="4453200" y="189475"/>
            <a:ext cx="2428100" cy="2428100"/>
          </a:xfrm>
          <a:prstGeom prst="rect">
            <a:avLst/>
          </a:prstGeom>
          <a:noFill/>
          <a:ln>
            <a:noFill/>
          </a:ln>
        </p:spPr>
      </p:pic>
      <p:pic>
        <p:nvPicPr>
          <p:cNvPr id="251" name="Google Shape;251;p14"/>
          <p:cNvPicPr preferRelativeResize="0"/>
          <p:nvPr/>
        </p:nvPicPr>
        <p:blipFill>
          <a:blip r:embed="rId6">
            <a:alphaModFix/>
          </a:blip>
          <a:stretch>
            <a:fillRect/>
          </a:stretch>
        </p:blipFill>
        <p:spPr>
          <a:xfrm>
            <a:off x="5504925" y="2672050"/>
            <a:ext cx="3358176" cy="17773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1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YMDDYGIADAETH - BF SKINNER A’R ‘PEIRIANT DYSGU’</a:t>
            </a:r>
            <a:endParaRPr/>
          </a:p>
        </p:txBody>
      </p:sp>
      <p:sp>
        <p:nvSpPr>
          <p:cNvPr id="257" name="Google Shape;257;p15"/>
          <p:cNvSpPr txBox="1">
            <a:spLocks noGrp="1"/>
          </p:cNvSpPr>
          <p:nvPr>
            <p:ph type="body" idx="1"/>
          </p:nvPr>
        </p:nvSpPr>
        <p:spPr>
          <a:xfrm>
            <a:off x="391675" y="1556750"/>
            <a:ext cx="3688500" cy="592500"/>
          </a:xfrm>
          <a:prstGeom prst="rect">
            <a:avLst/>
          </a:prstGeom>
        </p:spPr>
        <p:txBody>
          <a:bodyPr spcFirstLastPara="1" wrap="square" lIns="91425" tIns="91425" rIns="91425" bIns="91425" anchor="ctr" anchorCtr="0">
            <a:noAutofit/>
          </a:bodyPr>
          <a:lstStyle/>
          <a:p>
            <a:pPr marL="0" lvl="0" indent="0" rtl="0">
              <a:spcBef>
                <a:spcPts val="600"/>
              </a:spcBef>
              <a:spcAft>
                <a:spcPts val="1000"/>
              </a:spcAft>
              <a:buNone/>
            </a:pPr>
            <a:r>
              <a:rPr lang="en"/>
              <a:t>Input &gt; Output &gt; Feedback</a:t>
            </a:r>
            <a:endParaRPr/>
          </a:p>
        </p:txBody>
      </p:sp>
      <p:pic>
        <p:nvPicPr>
          <p:cNvPr id="258" name="Google Shape;258;p15" descr="B.F._Skinner_at_Harvard_circa_1950.jpg"/>
          <p:cNvPicPr preferRelativeResize="0"/>
          <p:nvPr/>
        </p:nvPicPr>
        <p:blipFill rotWithShape="1">
          <a:blip r:embed="rId3">
            <a:alphaModFix/>
          </a:blip>
          <a:srcRect t="4420" b="4429"/>
          <a:stretch/>
        </p:blipFill>
        <p:spPr>
          <a:xfrm>
            <a:off x="4675375" y="909350"/>
            <a:ext cx="4097700" cy="4097700"/>
          </a:xfrm>
          <a:prstGeom prst="diamond">
            <a:avLst/>
          </a:prstGeom>
          <a:noFill/>
          <a:ln>
            <a:noFill/>
          </a:ln>
        </p:spPr>
      </p:pic>
      <p:sp>
        <p:nvSpPr>
          <p:cNvPr id="259" name="Google Shape;259;p1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5</a:t>
            </a:fld>
            <a:endParaRPr/>
          </a:p>
        </p:txBody>
      </p:sp>
      <p:pic>
        <p:nvPicPr>
          <p:cNvPr id="260" name="Google Shape;260;p15"/>
          <p:cNvPicPr preferRelativeResize="0"/>
          <p:nvPr/>
        </p:nvPicPr>
        <p:blipFill>
          <a:blip r:embed="rId4">
            <a:alphaModFix/>
          </a:blip>
          <a:stretch>
            <a:fillRect/>
          </a:stretch>
        </p:blipFill>
        <p:spPr>
          <a:xfrm>
            <a:off x="1012575" y="2149250"/>
            <a:ext cx="1793863" cy="2689450"/>
          </a:xfrm>
          <a:prstGeom prst="rect">
            <a:avLst/>
          </a:prstGeom>
          <a:noFill/>
          <a:ln>
            <a:noFill/>
          </a:ln>
        </p:spPr>
      </p:pic>
      <p:pic>
        <p:nvPicPr>
          <p:cNvPr id="261" name="Google Shape;261;p15"/>
          <p:cNvPicPr preferRelativeResize="0"/>
          <p:nvPr/>
        </p:nvPicPr>
        <p:blipFill>
          <a:blip r:embed="rId5">
            <a:alphaModFix/>
          </a:blip>
          <a:stretch>
            <a:fillRect/>
          </a:stretch>
        </p:blipFill>
        <p:spPr>
          <a:xfrm>
            <a:off x="3264750" y="2437350"/>
            <a:ext cx="1329399" cy="1329399"/>
          </a:xfrm>
          <a:prstGeom prst="rect">
            <a:avLst/>
          </a:prstGeom>
          <a:noFill/>
          <a:ln>
            <a:noFill/>
          </a:ln>
        </p:spPr>
      </p:pic>
      <p:sp>
        <p:nvSpPr>
          <p:cNvPr id="262" name="Google Shape;262;p15"/>
          <p:cNvSpPr txBox="1">
            <a:spLocks noGrp="1"/>
          </p:cNvSpPr>
          <p:nvPr>
            <p:ph type="body" idx="1"/>
          </p:nvPr>
        </p:nvSpPr>
        <p:spPr>
          <a:xfrm>
            <a:off x="3101925" y="4054850"/>
            <a:ext cx="2662500" cy="592500"/>
          </a:xfrm>
          <a:prstGeom prst="rect">
            <a:avLst/>
          </a:prstGeom>
        </p:spPr>
        <p:txBody>
          <a:bodyPr spcFirstLastPara="1" wrap="square" lIns="91425" tIns="91425" rIns="91425" bIns="91425" anchor="ctr" anchorCtr="0">
            <a:noAutofit/>
          </a:bodyPr>
          <a:lstStyle/>
          <a:p>
            <a:pPr marL="0" lvl="0" indent="0" rtl="0">
              <a:spcBef>
                <a:spcPts val="600"/>
              </a:spcBef>
              <a:spcAft>
                <a:spcPts val="1000"/>
              </a:spcAft>
              <a:buNone/>
            </a:pPr>
            <a:r>
              <a:rPr lang="en"/>
              <a:t>Adaptive testing from ‘18 onwards</a:t>
            </a:r>
            <a:endParaRPr/>
          </a:p>
        </p:txBody>
      </p:sp>
      <p:grpSp>
        <p:nvGrpSpPr>
          <p:cNvPr id="263" name="Google Shape;263;p15"/>
          <p:cNvGrpSpPr/>
          <p:nvPr/>
        </p:nvGrpSpPr>
        <p:grpSpPr>
          <a:xfrm>
            <a:off x="258218" y="629920"/>
            <a:ext cx="392063" cy="291505"/>
            <a:chOff x="5247525" y="3007275"/>
            <a:chExt cx="517575" cy="384825"/>
          </a:xfrm>
        </p:grpSpPr>
        <p:sp>
          <p:nvSpPr>
            <p:cNvPr id="264" name="Google Shape;264;p15"/>
            <p:cNvSpPr/>
            <p:nvPr/>
          </p:nvSpPr>
          <p:spPr>
            <a:xfrm>
              <a:off x="5247525" y="3007275"/>
              <a:ext cx="348900" cy="348900"/>
            </a:xfrm>
            <a:custGeom>
              <a:avLst/>
              <a:gdLst/>
              <a:ahLst/>
              <a:cxnLst/>
              <a:rect l="0" t="0" r="0" b="0"/>
              <a:pathLst>
                <a:path w="13956" h="13956" fill="none" extrusionOk="0">
                  <a:moveTo>
                    <a:pt x="13323" y="5772"/>
                  </a:moveTo>
                  <a:lnTo>
                    <a:pt x="11861" y="5626"/>
                  </a:lnTo>
                  <a:lnTo>
                    <a:pt x="11861" y="5626"/>
                  </a:lnTo>
                  <a:lnTo>
                    <a:pt x="11788" y="5334"/>
                  </a:lnTo>
                  <a:lnTo>
                    <a:pt x="11667" y="5042"/>
                  </a:lnTo>
                  <a:lnTo>
                    <a:pt x="11545" y="4750"/>
                  </a:lnTo>
                  <a:lnTo>
                    <a:pt x="11399" y="4482"/>
                  </a:lnTo>
                  <a:lnTo>
                    <a:pt x="12300" y="3337"/>
                  </a:lnTo>
                  <a:lnTo>
                    <a:pt x="12300" y="3337"/>
                  </a:lnTo>
                  <a:lnTo>
                    <a:pt x="12373" y="3240"/>
                  </a:lnTo>
                  <a:lnTo>
                    <a:pt x="12422" y="3118"/>
                  </a:lnTo>
                  <a:lnTo>
                    <a:pt x="12446" y="2996"/>
                  </a:lnTo>
                  <a:lnTo>
                    <a:pt x="12446" y="2850"/>
                  </a:lnTo>
                  <a:lnTo>
                    <a:pt x="12422" y="2728"/>
                  </a:lnTo>
                  <a:lnTo>
                    <a:pt x="12397" y="2606"/>
                  </a:lnTo>
                  <a:lnTo>
                    <a:pt x="12324" y="2485"/>
                  </a:lnTo>
                  <a:lnTo>
                    <a:pt x="12251" y="2387"/>
                  </a:lnTo>
                  <a:lnTo>
                    <a:pt x="11569" y="1705"/>
                  </a:lnTo>
                  <a:lnTo>
                    <a:pt x="11569" y="1705"/>
                  </a:lnTo>
                  <a:lnTo>
                    <a:pt x="11472" y="1632"/>
                  </a:lnTo>
                  <a:lnTo>
                    <a:pt x="11350" y="1559"/>
                  </a:lnTo>
                  <a:lnTo>
                    <a:pt x="11228" y="1510"/>
                  </a:lnTo>
                  <a:lnTo>
                    <a:pt x="11106" y="1510"/>
                  </a:lnTo>
                  <a:lnTo>
                    <a:pt x="10960" y="1510"/>
                  </a:lnTo>
                  <a:lnTo>
                    <a:pt x="10838" y="1535"/>
                  </a:lnTo>
                  <a:lnTo>
                    <a:pt x="10717" y="1583"/>
                  </a:lnTo>
                  <a:lnTo>
                    <a:pt x="10619" y="1656"/>
                  </a:lnTo>
                  <a:lnTo>
                    <a:pt x="9475" y="2558"/>
                  </a:lnTo>
                  <a:lnTo>
                    <a:pt x="9475" y="2558"/>
                  </a:lnTo>
                  <a:lnTo>
                    <a:pt x="9207" y="2411"/>
                  </a:lnTo>
                  <a:lnTo>
                    <a:pt x="8914" y="2290"/>
                  </a:lnTo>
                  <a:lnTo>
                    <a:pt x="8622" y="2168"/>
                  </a:lnTo>
                  <a:lnTo>
                    <a:pt x="8330" y="2070"/>
                  </a:lnTo>
                  <a:lnTo>
                    <a:pt x="8159" y="634"/>
                  </a:lnTo>
                  <a:lnTo>
                    <a:pt x="8159" y="634"/>
                  </a:lnTo>
                  <a:lnTo>
                    <a:pt x="8135" y="512"/>
                  </a:lnTo>
                  <a:lnTo>
                    <a:pt x="8086" y="390"/>
                  </a:lnTo>
                  <a:lnTo>
                    <a:pt x="8013" y="293"/>
                  </a:lnTo>
                  <a:lnTo>
                    <a:pt x="7940" y="195"/>
                  </a:lnTo>
                  <a:lnTo>
                    <a:pt x="7818" y="122"/>
                  </a:lnTo>
                  <a:lnTo>
                    <a:pt x="7721" y="49"/>
                  </a:lnTo>
                  <a:lnTo>
                    <a:pt x="7575" y="25"/>
                  </a:lnTo>
                  <a:lnTo>
                    <a:pt x="7453" y="0"/>
                  </a:lnTo>
                  <a:lnTo>
                    <a:pt x="6479" y="0"/>
                  </a:lnTo>
                  <a:lnTo>
                    <a:pt x="6479" y="0"/>
                  </a:lnTo>
                  <a:lnTo>
                    <a:pt x="6357" y="25"/>
                  </a:lnTo>
                  <a:lnTo>
                    <a:pt x="6235" y="49"/>
                  </a:lnTo>
                  <a:lnTo>
                    <a:pt x="6114" y="122"/>
                  </a:lnTo>
                  <a:lnTo>
                    <a:pt x="6016" y="195"/>
                  </a:lnTo>
                  <a:lnTo>
                    <a:pt x="5919" y="293"/>
                  </a:lnTo>
                  <a:lnTo>
                    <a:pt x="5846" y="390"/>
                  </a:lnTo>
                  <a:lnTo>
                    <a:pt x="5797" y="512"/>
                  </a:lnTo>
                  <a:lnTo>
                    <a:pt x="5773" y="634"/>
                  </a:lnTo>
                  <a:lnTo>
                    <a:pt x="5602" y="2070"/>
                  </a:lnTo>
                  <a:lnTo>
                    <a:pt x="5602" y="2070"/>
                  </a:lnTo>
                  <a:lnTo>
                    <a:pt x="5310" y="2168"/>
                  </a:lnTo>
                  <a:lnTo>
                    <a:pt x="5018" y="2290"/>
                  </a:lnTo>
                  <a:lnTo>
                    <a:pt x="4750" y="2411"/>
                  </a:lnTo>
                  <a:lnTo>
                    <a:pt x="4482" y="2558"/>
                  </a:lnTo>
                  <a:lnTo>
                    <a:pt x="3337" y="1656"/>
                  </a:lnTo>
                  <a:lnTo>
                    <a:pt x="3337" y="1656"/>
                  </a:lnTo>
                  <a:lnTo>
                    <a:pt x="3215" y="1583"/>
                  </a:lnTo>
                  <a:lnTo>
                    <a:pt x="3094" y="1535"/>
                  </a:lnTo>
                  <a:lnTo>
                    <a:pt x="2972" y="1510"/>
                  </a:lnTo>
                  <a:lnTo>
                    <a:pt x="2850" y="1510"/>
                  </a:lnTo>
                  <a:lnTo>
                    <a:pt x="2728" y="1510"/>
                  </a:lnTo>
                  <a:lnTo>
                    <a:pt x="2582" y="1559"/>
                  </a:lnTo>
                  <a:lnTo>
                    <a:pt x="2485" y="1632"/>
                  </a:lnTo>
                  <a:lnTo>
                    <a:pt x="2387" y="1705"/>
                  </a:lnTo>
                  <a:lnTo>
                    <a:pt x="1705" y="2387"/>
                  </a:lnTo>
                  <a:lnTo>
                    <a:pt x="1705" y="2387"/>
                  </a:lnTo>
                  <a:lnTo>
                    <a:pt x="1608" y="2485"/>
                  </a:lnTo>
                  <a:lnTo>
                    <a:pt x="1559" y="2606"/>
                  </a:lnTo>
                  <a:lnTo>
                    <a:pt x="1511" y="2728"/>
                  </a:lnTo>
                  <a:lnTo>
                    <a:pt x="1486" y="2850"/>
                  </a:lnTo>
                  <a:lnTo>
                    <a:pt x="1486" y="2996"/>
                  </a:lnTo>
                  <a:lnTo>
                    <a:pt x="1511" y="3118"/>
                  </a:lnTo>
                  <a:lnTo>
                    <a:pt x="1559" y="3240"/>
                  </a:lnTo>
                  <a:lnTo>
                    <a:pt x="1632" y="3337"/>
                  </a:lnTo>
                  <a:lnTo>
                    <a:pt x="2533" y="4482"/>
                  </a:lnTo>
                  <a:lnTo>
                    <a:pt x="2533" y="4482"/>
                  </a:lnTo>
                  <a:lnTo>
                    <a:pt x="2387" y="4750"/>
                  </a:lnTo>
                  <a:lnTo>
                    <a:pt x="2266" y="5042"/>
                  </a:lnTo>
                  <a:lnTo>
                    <a:pt x="2168" y="5334"/>
                  </a:lnTo>
                  <a:lnTo>
                    <a:pt x="2071" y="5626"/>
                  </a:lnTo>
                  <a:lnTo>
                    <a:pt x="634" y="5772"/>
                  </a:lnTo>
                  <a:lnTo>
                    <a:pt x="634" y="5772"/>
                  </a:lnTo>
                  <a:lnTo>
                    <a:pt x="512" y="5821"/>
                  </a:lnTo>
                  <a:lnTo>
                    <a:pt x="390" y="5870"/>
                  </a:lnTo>
                  <a:lnTo>
                    <a:pt x="268" y="5943"/>
                  </a:lnTo>
                  <a:lnTo>
                    <a:pt x="171" y="6016"/>
                  </a:lnTo>
                  <a:lnTo>
                    <a:pt x="98" y="6138"/>
                  </a:lnTo>
                  <a:lnTo>
                    <a:pt x="49" y="6235"/>
                  </a:lnTo>
                  <a:lnTo>
                    <a:pt x="1" y="6381"/>
                  </a:lnTo>
                  <a:lnTo>
                    <a:pt x="1" y="6503"/>
                  </a:lnTo>
                  <a:lnTo>
                    <a:pt x="1" y="7453"/>
                  </a:lnTo>
                  <a:lnTo>
                    <a:pt x="1" y="7453"/>
                  </a:lnTo>
                  <a:lnTo>
                    <a:pt x="1" y="7599"/>
                  </a:lnTo>
                  <a:lnTo>
                    <a:pt x="49" y="7721"/>
                  </a:lnTo>
                  <a:lnTo>
                    <a:pt x="98" y="7843"/>
                  </a:lnTo>
                  <a:lnTo>
                    <a:pt x="171" y="7940"/>
                  </a:lnTo>
                  <a:lnTo>
                    <a:pt x="268" y="8037"/>
                  </a:lnTo>
                  <a:lnTo>
                    <a:pt x="390" y="8111"/>
                  </a:lnTo>
                  <a:lnTo>
                    <a:pt x="512" y="8159"/>
                  </a:lnTo>
                  <a:lnTo>
                    <a:pt x="634" y="8184"/>
                  </a:lnTo>
                  <a:lnTo>
                    <a:pt x="2071" y="8354"/>
                  </a:lnTo>
                  <a:lnTo>
                    <a:pt x="2071" y="8354"/>
                  </a:lnTo>
                  <a:lnTo>
                    <a:pt x="2168" y="8646"/>
                  </a:lnTo>
                  <a:lnTo>
                    <a:pt x="2266" y="8914"/>
                  </a:lnTo>
                  <a:lnTo>
                    <a:pt x="2387" y="9206"/>
                  </a:lnTo>
                  <a:lnTo>
                    <a:pt x="2533" y="9474"/>
                  </a:lnTo>
                  <a:lnTo>
                    <a:pt x="1632" y="10619"/>
                  </a:lnTo>
                  <a:lnTo>
                    <a:pt x="1632" y="10619"/>
                  </a:lnTo>
                  <a:lnTo>
                    <a:pt x="1559" y="10741"/>
                  </a:lnTo>
                  <a:lnTo>
                    <a:pt x="1511" y="10863"/>
                  </a:lnTo>
                  <a:lnTo>
                    <a:pt x="1486" y="10984"/>
                  </a:lnTo>
                  <a:lnTo>
                    <a:pt x="1486" y="11106"/>
                  </a:lnTo>
                  <a:lnTo>
                    <a:pt x="1511" y="11228"/>
                  </a:lnTo>
                  <a:lnTo>
                    <a:pt x="1559" y="11350"/>
                  </a:lnTo>
                  <a:lnTo>
                    <a:pt x="1608" y="11472"/>
                  </a:lnTo>
                  <a:lnTo>
                    <a:pt x="1705" y="11569"/>
                  </a:lnTo>
                  <a:lnTo>
                    <a:pt x="2387" y="12251"/>
                  </a:lnTo>
                  <a:lnTo>
                    <a:pt x="2387" y="12251"/>
                  </a:lnTo>
                  <a:lnTo>
                    <a:pt x="2485" y="12348"/>
                  </a:lnTo>
                  <a:lnTo>
                    <a:pt x="2582" y="12397"/>
                  </a:lnTo>
                  <a:lnTo>
                    <a:pt x="2728" y="12446"/>
                  </a:lnTo>
                  <a:lnTo>
                    <a:pt x="2850" y="12470"/>
                  </a:lnTo>
                  <a:lnTo>
                    <a:pt x="2972" y="12470"/>
                  </a:lnTo>
                  <a:lnTo>
                    <a:pt x="3094" y="12421"/>
                  </a:lnTo>
                  <a:lnTo>
                    <a:pt x="3215" y="12373"/>
                  </a:lnTo>
                  <a:lnTo>
                    <a:pt x="3337" y="12324"/>
                  </a:lnTo>
                  <a:lnTo>
                    <a:pt x="4482" y="11423"/>
                  </a:lnTo>
                  <a:lnTo>
                    <a:pt x="4482" y="11423"/>
                  </a:lnTo>
                  <a:lnTo>
                    <a:pt x="4750" y="11545"/>
                  </a:lnTo>
                  <a:lnTo>
                    <a:pt x="5018" y="11691"/>
                  </a:lnTo>
                  <a:lnTo>
                    <a:pt x="5310" y="11788"/>
                  </a:lnTo>
                  <a:lnTo>
                    <a:pt x="5602" y="11886"/>
                  </a:lnTo>
                  <a:lnTo>
                    <a:pt x="5773" y="13322"/>
                  </a:lnTo>
                  <a:lnTo>
                    <a:pt x="5773" y="13322"/>
                  </a:lnTo>
                  <a:lnTo>
                    <a:pt x="5797" y="13444"/>
                  </a:lnTo>
                  <a:lnTo>
                    <a:pt x="5846" y="13566"/>
                  </a:lnTo>
                  <a:lnTo>
                    <a:pt x="5919" y="13688"/>
                  </a:lnTo>
                  <a:lnTo>
                    <a:pt x="6016" y="13785"/>
                  </a:lnTo>
                  <a:lnTo>
                    <a:pt x="6114" y="13858"/>
                  </a:lnTo>
                  <a:lnTo>
                    <a:pt x="6235" y="13907"/>
                  </a:lnTo>
                  <a:lnTo>
                    <a:pt x="6357" y="13956"/>
                  </a:lnTo>
                  <a:lnTo>
                    <a:pt x="6479" y="13956"/>
                  </a:lnTo>
                  <a:lnTo>
                    <a:pt x="7453" y="13956"/>
                  </a:lnTo>
                  <a:lnTo>
                    <a:pt x="7453" y="13956"/>
                  </a:lnTo>
                  <a:lnTo>
                    <a:pt x="7575" y="13956"/>
                  </a:lnTo>
                  <a:lnTo>
                    <a:pt x="7721" y="13907"/>
                  </a:lnTo>
                  <a:lnTo>
                    <a:pt x="7818" y="13858"/>
                  </a:lnTo>
                  <a:lnTo>
                    <a:pt x="7940" y="13785"/>
                  </a:lnTo>
                  <a:lnTo>
                    <a:pt x="8013" y="13688"/>
                  </a:lnTo>
                  <a:lnTo>
                    <a:pt x="8086" y="13566"/>
                  </a:lnTo>
                  <a:lnTo>
                    <a:pt x="8135" y="13444"/>
                  </a:lnTo>
                  <a:lnTo>
                    <a:pt x="8159" y="13322"/>
                  </a:lnTo>
                  <a:lnTo>
                    <a:pt x="8330" y="11886"/>
                  </a:lnTo>
                  <a:lnTo>
                    <a:pt x="8330" y="11886"/>
                  </a:lnTo>
                  <a:lnTo>
                    <a:pt x="8622" y="11788"/>
                  </a:lnTo>
                  <a:lnTo>
                    <a:pt x="8914" y="11691"/>
                  </a:lnTo>
                  <a:lnTo>
                    <a:pt x="9207" y="11545"/>
                  </a:lnTo>
                  <a:lnTo>
                    <a:pt x="9475" y="11423"/>
                  </a:lnTo>
                  <a:lnTo>
                    <a:pt x="10619" y="12324"/>
                  </a:lnTo>
                  <a:lnTo>
                    <a:pt x="10619" y="12324"/>
                  </a:lnTo>
                  <a:lnTo>
                    <a:pt x="10717" y="12373"/>
                  </a:lnTo>
                  <a:lnTo>
                    <a:pt x="10838" y="12421"/>
                  </a:lnTo>
                  <a:lnTo>
                    <a:pt x="10960" y="12470"/>
                  </a:lnTo>
                  <a:lnTo>
                    <a:pt x="11106" y="12470"/>
                  </a:lnTo>
                  <a:lnTo>
                    <a:pt x="11228" y="12446"/>
                  </a:lnTo>
                  <a:lnTo>
                    <a:pt x="11350" y="12397"/>
                  </a:lnTo>
                  <a:lnTo>
                    <a:pt x="11472" y="12348"/>
                  </a:lnTo>
                  <a:lnTo>
                    <a:pt x="11569" y="12251"/>
                  </a:lnTo>
                  <a:lnTo>
                    <a:pt x="12251" y="11569"/>
                  </a:lnTo>
                  <a:lnTo>
                    <a:pt x="12251" y="11569"/>
                  </a:lnTo>
                  <a:lnTo>
                    <a:pt x="12324" y="11472"/>
                  </a:lnTo>
                  <a:lnTo>
                    <a:pt x="12397" y="11350"/>
                  </a:lnTo>
                  <a:lnTo>
                    <a:pt x="12422" y="11228"/>
                  </a:lnTo>
                  <a:lnTo>
                    <a:pt x="12446" y="11106"/>
                  </a:lnTo>
                  <a:lnTo>
                    <a:pt x="12446" y="10984"/>
                  </a:lnTo>
                  <a:lnTo>
                    <a:pt x="12422" y="10863"/>
                  </a:lnTo>
                  <a:lnTo>
                    <a:pt x="12373" y="10741"/>
                  </a:lnTo>
                  <a:lnTo>
                    <a:pt x="12300" y="10619"/>
                  </a:lnTo>
                  <a:lnTo>
                    <a:pt x="11399" y="9474"/>
                  </a:lnTo>
                  <a:lnTo>
                    <a:pt x="11399" y="9474"/>
                  </a:lnTo>
                  <a:lnTo>
                    <a:pt x="11545" y="9206"/>
                  </a:lnTo>
                  <a:lnTo>
                    <a:pt x="11667" y="8914"/>
                  </a:lnTo>
                  <a:lnTo>
                    <a:pt x="11788" y="8646"/>
                  </a:lnTo>
                  <a:lnTo>
                    <a:pt x="11861" y="8354"/>
                  </a:lnTo>
                  <a:lnTo>
                    <a:pt x="13323" y="8184"/>
                  </a:lnTo>
                  <a:lnTo>
                    <a:pt x="13323" y="8184"/>
                  </a:lnTo>
                  <a:lnTo>
                    <a:pt x="13444" y="8159"/>
                  </a:lnTo>
                  <a:lnTo>
                    <a:pt x="13566" y="8111"/>
                  </a:lnTo>
                  <a:lnTo>
                    <a:pt x="13664" y="8037"/>
                  </a:lnTo>
                  <a:lnTo>
                    <a:pt x="13761" y="7940"/>
                  </a:lnTo>
                  <a:lnTo>
                    <a:pt x="13834" y="7843"/>
                  </a:lnTo>
                  <a:lnTo>
                    <a:pt x="13907" y="7721"/>
                  </a:lnTo>
                  <a:lnTo>
                    <a:pt x="13932" y="7599"/>
                  </a:lnTo>
                  <a:lnTo>
                    <a:pt x="13956" y="7453"/>
                  </a:lnTo>
                  <a:lnTo>
                    <a:pt x="13956" y="6503"/>
                  </a:lnTo>
                  <a:lnTo>
                    <a:pt x="13956" y="6503"/>
                  </a:lnTo>
                  <a:lnTo>
                    <a:pt x="13932" y="6381"/>
                  </a:lnTo>
                  <a:lnTo>
                    <a:pt x="13907" y="6235"/>
                  </a:lnTo>
                  <a:lnTo>
                    <a:pt x="13834" y="6138"/>
                  </a:lnTo>
                  <a:lnTo>
                    <a:pt x="13761" y="6016"/>
                  </a:lnTo>
                  <a:lnTo>
                    <a:pt x="13664" y="5943"/>
                  </a:lnTo>
                  <a:lnTo>
                    <a:pt x="13566" y="5870"/>
                  </a:lnTo>
                  <a:lnTo>
                    <a:pt x="13444" y="5821"/>
                  </a:lnTo>
                  <a:lnTo>
                    <a:pt x="13323" y="5772"/>
                  </a:lnTo>
                  <a:lnTo>
                    <a:pt x="13323" y="5772"/>
                  </a:lnTo>
                  <a:close/>
                  <a:moveTo>
                    <a:pt x="8573" y="8598"/>
                  </a:moveTo>
                  <a:lnTo>
                    <a:pt x="8573" y="8598"/>
                  </a:lnTo>
                  <a:lnTo>
                    <a:pt x="8403" y="8744"/>
                  </a:lnTo>
                  <a:lnTo>
                    <a:pt x="8232" y="8890"/>
                  </a:lnTo>
                  <a:lnTo>
                    <a:pt x="8038" y="8987"/>
                  </a:lnTo>
                  <a:lnTo>
                    <a:pt x="7818" y="9085"/>
                  </a:lnTo>
                  <a:lnTo>
                    <a:pt x="7624" y="9158"/>
                  </a:lnTo>
                  <a:lnTo>
                    <a:pt x="7404" y="9206"/>
                  </a:lnTo>
                  <a:lnTo>
                    <a:pt x="7185" y="9231"/>
                  </a:lnTo>
                  <a:lnTo>
                    <a:pt x="6966" y="9255"/>
                  </a:lnTo>
                  <a:lnTo>
                    <a:pt x="6747" y="9231"/>
                  </a:lnTo>
                  <a:lnTo>
                    <a:pt x="6528" y="9206"/>
                  </a:lnTo>
                  <a:lnTo>
                    <a:pt x="6333" y="9158"/>
                  </a:lnTo>
                  <a:lnTo>
                    <a:pt x="6114" y="9085"/>
                  </a:lnTo>
                  <a:lnTo>
                    <a:pt x="5919" y="8987"/>
                  </a:lnTo>
                  <a:lnTo>
                    <a:pt x="5724" y="8890"/>
                  </a:lnTo>
                  <a:lnTo>
                    <a:pt x="5529" y="8744"/>
                  </a:lnTo>
                  <a:lnTo>
                    <a:pt x="5359" y="8598"/>
                  </a:lnTo>
                  <a:lnTo>
                    <a:pt x="5359" y="8598"/>
                  </a:lnTo>
                  <a:lnTo>
                    <a:pt x="5212" y="8427"/>
                  </a:lnTo>
                  <a:lnTo>
                    <a:pt x="5066" y="8232"/>
                  </a:lnTo>
                  <a:lnTo>
                    <a:pt x="4969" y="8037"/>
                  </a:lnTo>
                  <a:lnTo>
                    <a:pt x="4871" y="7843"/>
                  </a:lnTo>
                  <a:lnTo>
                    <a:pt x="4798" y="7623"/>
                  </a:lnTo>
                  <a:lnTo>
                    <a:pt x="4750" y="7404"/>
                  </a:lnTo>
                  <a:lnTo>
                    <a:pt x="4701" y="7209"/>
                  </a:lnTo>
                  <a:lnTo>
                    <a:pt x="4701" y="6990"/>
                  </a:lnTo>
                  <a:lnTo>
                    <a:pt x="4701" y="6771"/>
                  </a:lnTo>
                  <a:lnTo>
                    <a:pt x="4750" y="6552"/>
                  </a:lnTo>
                  <a:lnTo>
                    <a:pt x="4798" y="6333"/>
                  </a:lnTo>
                  <a:lnTo>
                    <a:pt x="4871" y="6138"/>
                  </a:lnTo>
                  <a:lnTo>
                    <a:pt x="4969" y="5919"/>
                  </a:lnTo>
                  <a:lnTo>
                    <a:pt x="5066" y="5724"/>
                  </a:lnTo>
                  <a:lnTo>
                    <a:pt x="5212" y="5553"/>
                  </a:lnTo>
                  <a:lnTo>
                    <a:pt x="5359" y="5383"/>
                  </a:lnTo>
                  <a:lnTo>
                    <a:pt x="5359" y="5383"/>
                  </a:lnTo>
                  <a:lnTo>
                    <a:pt x="5529" y="5212"/>
                  </a:lnTo>
                  <a:lnTo>
                    <a:pt x="5724" y="5091"/>
                  </a:lnTo>
                  <a:lnTo>
                    <a:pt x="5919" y="4969"/>
                  </a:lnTo>
                  <a:lnTo>
                    <a:pt x="6114" y="4871"/>
                  </a:lnTo>
                  <a:lnTo>
                    <a:pt x="6333" y="4798"/>
                  </a:lnTo>
                  <a:lnTo>
                    <a:pt x="6528" y="4750"/>
                  </a:lnTo>
                  <a:lnTo>
                    <a:pt x="6747" y="4725"/>
                  </a:lnTo>
                  <a:lnTo>
                    <a:pt x="6966" y="4701"/>
                  </a:lnTo>
                  <a:lnTo>
                    <a:pt x="7185" y="4725"/>
                  </a:lnTo>
                  <a:lnTo>
                    <a:pt x="7404" y="4750"/>
                  </a:lnTo>
                  <a:lnTo>
                    <a:pt x="7624" y="4798"/>
                  </a:lnTo>
                  <a:lnTo>
                    <a:pt x="7818" y="4871"/>
                  </a:lnTo>
                  <a:lnTo>
                    <a:pt x="8038" y="4969"/>
                  </a:lnTo>
                  <a:lnTo>
                    <a:pt x="8232" y="5091"/>
                  </a:lnTo>
                  <a:lnTo>
                    <a:pt x="8403" y="5212"/>
                  </a:lnTo>
                  <a:lnTo>
                    <a:pt x="8573" y="5383"/>
                  </a:lnTo>
                  <a:lnTo>
                    <a:pt x="8573" y="5383"/>
                  </a:lnTo>
                  <a:lnTo>
                    <a:pt x="8744" y="5553"/>
                  </a:lnTo>
                  <a:lnTo>
                    <a:pt x="8866" y="5724"/>
                  </a:lnTo>
                  <a:lnTo>
                    <a:pt x="8987" y="5919"/>
                  </a:lnTo>
                  <a:lnTo>
                    <a:pt x="9085" y="6138"/>
                  </a:lnTo>
                  <a:lnTo>
                    <a:pt x="9158" y="6333"/>
                  </a:lnTo>
                  <a:lnTo>
                    <a:pt x="9207" y="6552"/>
                  </a:lnTo>
                  <a:lnTo>
                    <a:pt x="9231" y="6771"/>
                  </a:lnTo>
                  <a:lnTo>
                    <a:pt x="9231" y="6990"/>
                  </a:lnTo>
                  <a:lnTo>
                    <a:pt x="9231" y="7209"/>
                  </a:lnTo>
                  <a:lnTo>
                    <a:pt x="9207" y="7404"/>
                  </a:lnTo>
                  <a:lnTo>
                    <a:pt x="9158" y="7623"/>
                  </a:lnTo>
                  <a:lnTo>
                    <a:pt x="9085" y="7843"/>
                  </a:lnTo>
                  <a:lnTo>
                    <a:pt x="8987" y="8037"/>
                  </a:lnTo>
                  <a:lnTo>
                    <a:pt x="8866" y="8232"/>
                  </a:lnTo>
                  <a:lnTo>
                    <a:pt x="8744" y="8427"/>
                  </a:lnTo>
                  <a:lnTo>
                    <a:pt x="8573" y="8598"/>
                  </a:lnTo>
                  <a:lnTo>
                    <a:pt x="8573" y="8598"/>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65" name="Google Shape;265;p15"/>
            <p:cNvSpPr/>
            <p:nvPr/>
          </p:nvSpPr>
          <p:spPr>
            <a:xfrm>
              <a:off x="5566575" y="3193575"/>
              <a:ext cx="198525" cy="198525"/>
            </a:xfrm>
            <a:custGeom>
              <a:avLst/>
              <a:gdLst/>
              <a:ahLst/>
              <a:cxnLst/>
              <a:rect l="0" t="0" r="0" b="0"/>
              <a:pathLst>
                <a:path w="7941" h="7941" fill="none" extrusionOk="0">
                  <a:moveTo>
                    <a:pt x="7258" y="2144"/>
                  </a:moveTo>
                  <a:lnTo>
                    <a:pt x="6138" y="2388"/>
                  </a:lnTo>
                  <a:lnTo>
                    <a:pt x="6138" y="2388"/>
                  </a:lnTo>
                  <a:lnTo>
                    <a:pt x="6016" y="2217"/>
                  </a:lnTo>
                  <a:lnTo>
                    <a:pt x="5870" y="2071"/>
                  </a:lnTo>
                  <a:lnTo>
                    <a:pt x="6260" y="975"/>
                  </a:lnTo>
                  <a:lnTo>
                    <a:pt x="6260" y="975"/>
                  </a:lnTo>
                  <a:lnTo>
                    <a:pt x="6284" y="902"/>
                  </a:lnTo>
                  <a:lnTo>
                    <a:pt x="6284" y="829"/>
                  </a:lnTo>
                  <a:lnTo>
                    <a:pt x="6260" y="683"/>
                  </a:lnTo>
                  <a:lnTo>
                    <a:pt x="6162" y="561"/>
                  </a:lnTo>
                  <a:lnTo>
                    <a:pt x="6114" y="488"/>
                  </a:lnTo>
                  <a:lnTo>
                    <a:pt x="6065" y="464"/>
                  </a:lnTo>
                  <a:lnTo>
                    <a:pt x="5553" y="196"/>
                  </a:lnTo>
                  <a:lnTo>
                    <a:pt x="5553" y="196"/>
                  </a:lnTo>
                  <a:lnTo>
                    <a:pt x="5480" y="171"/>
                  </a:lnTo>
                  <a:lnTo>
                    <a:pt x="5407" y="171"/>
                  </a:lnTo>
                  <a:lnTo>
                    <a:pt x="5261" y="171"/>
                  </a:lnTo>
                  <a:lnTo>
                    <a:pt x="5115" y="244"/>
                  </a:lnTo>
                  <a:lnTo>
                    <a:pt x="5066" y="293"/>
                  </a:lnTo>
                  <a:lnTo>
                    <a:pt x="5018" y="342"/>
                  </a:lnTo>
                  <a:lnTo>
                    <a:pt x="4384" y="1316"/>
                  </a:lnTo>
                  <a:lnTo>
                    <a:pt x="4384" y="1316"/>
                  </a:lnTo>
                  <a:lnTo>
                    <a:pt x="4165" y="1292"/>
                  </a:lnTo>
                  <a:lnTo>
                    <a:pt x="3970" y="1292"/>
                  </a:lnTo>
                  <a:lnTo>
                    <a:pt x="3483" y="244"/>
                  </a:lnTo>
                  <a:lnTo>
                    <a:pt x="3483" y="244"/>
                  </a:lnTo>
                  <a:lnTo>
                    <a:pt x="3435" y="171"/>
                  </a:lnTo>
                  <a:lnTo>
                    <a:pt x="3386" y="123"/>
                  </a:lnTo>
                  <a:lnTo>
                    <a:pt x="3264" y="50"/>
                  </a:lnTo>
                  <a:lnTo>
                    <a:pt x="3118" y="1"/>
                  </a:lnTo>
                  <a:lnTo>
                    <a:pt x="3045" y="1"/>
                  </a:lnTo>
                  <a:lnTo>
                    <a:pt x="2972" y="25"/>
                  </a:lnTo>
                  <a:lnTo>
                    <a:pt x="2436" y="196"/>
                  </a:lnTo>
                  <a:lnTo>
                    <a:pt x="2436" y="196"/>
                  </a:lnTo>
                  <a:lnTo>
                    <a:pt x="2363" y="220"/>
                  </a:lnTo>
                  <a:lnTo>
                    <a:pt x="2290" y="269"/>
                  </a:lnTo>
                  <a:lnTo>
                    <a:pt x="2192" y="391"/>
                  </a:lnTo>
                  <a:lnTo>
                    <a:pt x="2144" y="537"/>
                  </a:lnTo>
                  <a:lnTo>
                    <a:pt x="2144" y="610"/>
                  </a:lnTo>
                  <a:lnTo>
                    <a:pt x="2144" y="683"/>
                  </a:lnTo>
                  <a:lnTo>
                    <a:pt x="2387" y="1828"/>
                  </a:lnTo>
                  <a:lnTo>
                    <a:pt x="2387" y="1828"/>
                  </a:lnTo>
                  <a:lnTo>
                    <a:pt x="2217" y="1949"/>
                  </a:lnTo>
                  <a:lnTo>
                    <a:pt x="2071" y="2095"/>
                  </a:lnTo>
                  <a:lnTo>
                    <a:pt x="999" y="1681"/>
                  </a:lnTo>
                  <a:lnTo>
                    <a:pt x="999" y="1681"/>
                  </a:lnTo>
                  <a:lnTo>
                    <a:pt x="926" y="1681"/>
                  </a:lnTo>
                  <a:lnTo>
                    <a:pt x="829" y="1657"/>
                  </a:lnTo>
                  <a:lnTo>
                    <a:pt x="682" y="1706"/>
                  </a:lnTo>
                  <a:lnTo>
                    <a:pt x="561" y="1779"/>
                  </a:lnTo>
                  <a:lnTo>
                    <a:pt x="512" y="1828"/>
                  </a:lnTo>
                  <a:lnTo>
                    <a:pt x="463" y="1901"/>
                  </a:lnTo>
                  <a:lnTo>
                    <a:pt x="220" y="2388"/>
                  </a:lnTo>
                  <a:lnTo>
                    <a:pt x="220" y="2388"/>
                  </a:lnTo>
                  <a:lnTo>
                    <a:pt x="195" y="2461"/>
                  </a:lnTo>
                  <a:lnTo>
                    <a:pt x="171" y="2534"/>
                  </a:lnTo>
                  <a:lnTo>
                    <a:pt x="195" y="2704"/>
                  </a:lnTo>
                  <a:lnTo>
                    <a:pt x="244" y="2826"/>
                  </a:lnTo>
                  <a:lnTo>
                    <a:pt x="293" y="2899"/>
                  </a:lnTo>
                  <a:lnTo>
                    <a:pt x="366" y="2948"/>
                  </a:lnTo>
                  <a:lnTo>
                    <a:pt x="1340" y="3581"/>
                  </a:lnTo>
                  <a:lnTo>
                    <a:pt x="1340" y="3581"/>
                  </a:lnTo>
                  <a:lnTo>
                    <a:pt x="1316" y="3776"/>
                  </a:lnTo>
                  <a:lnTo>
                    <a:pt x="1291" y="3995"/>
                  </a:lnTo>
                  <a:lnTo>
                    <a:pt x="244" y="4482"/>
                  </a:lnTo>
                  <a:lnTo>
                    <a:pt x="244" y="4482"/>
                  </a:lnTo>
                  <a:lnTo>
                    <a:pt x="195" y="4507"/>
                  </a:lnTo>
                  <a:lnTo>
                    <a:pt x="122" y="4555"/>
                  </a:lnTo>
                  <a:lnTo>
                    <a:pt x="49" y="4701"/>
                  </a:lnTo>
                  <a:lnTo>
                    <a:pt x="0" y="4848"/>
                  </a:lnTo>
                  <a:lnTo>
                    <a:pt x="25" y="4921"/>
                  </a:lnTo>
                  <a:lnTo>
                    <a:pt x="25" y="4994"/>
                  </a:lnTo>
                  <a:lnTo>
                    <a:pt x="220" y="5530"/>
                  </a:lnTo>
                  <a:lnTo>
                    <a:pt x="220" y="5530"/>
                  </a:lnTo>
                  <a:lnTo>
                    <a:pt x="244" y="5578"/>
                  </a:lnTo>
                  <a:lnTo>
                    <a:pt x="293" y="5651"/>
                  </a:lnTo>
                  <a:lnTo>
                    <a:pt x="390" y="5749"/>
                  </a:lnTo>
                  <a:lnTo>
                    <a:pt x="536" y="5797"/>
                  </a:lnTo>
                  <a:lnTo>
                    <a:pt x="609" y="5797"/>
                  </a:lnTo>
                  <a:lnTo>
                    <a:pt x="682" y="5797"/>
                  </a:lnTo>
                  <a:lnTo>
                    <a:pt x="1827" y="5554"/>
                  </a:lnTo>
                  <a:lnTo>
                    <a:pt x="1827" y="5554"/>
                  </a:lnTo>
                  <a:lnTo>
                    <a:pt x="1949" y="5724"/>
                  </a:lnTo>
                  <a:lnTo>
                    <a:pt x="2095" y="5870"/>
                  </a:lnTo>
                  <a:lnTo>
                    <a:pt x="1705" y="6966"/>
                  </a:lnTo>
                  <a:lnTo>
                    <a:pt x="1705" y="6966"/>
                  </a:lnTo>
                  <a:lnTo>
                    <a:pt x="1681" y="7040"/>
                  </a:lnTo>
                  <a:lnTo>
                    <a:pt x="1681" y="7113"/>
                  </a:lnTo>
                  <a:lnTo>
                    <a:pt x="1705" y="7259"/>
                  </a:lnTo>
                  <a:lnTo>
                    <a:pt x="1778" y="7380"/>
                  </a:lnTo>
                  <a:lnTo>
                    <a:pt x="1851" y="7429"/>
                  </a:lnTo>
                  <a:lnTo>
                    <a:pt x="1900" y="7478"/>
                  </a:lnTo>
                  <a:lnTo>
                    <a:pt x="2412" y="7721"/>
                  </a:lnTo>
                  <a:lnTo>
                    <a:pt x="2412" y="7721"/>
                  </a:lnTo>
                  <a:lnTo>
                    <a:pt x="2485" y="7770"/>
                  </a:lnTo>
                  <a:lnTo>
                    <a:pt x="2558" y="7770"/>
                  </a:lnTo>
                  <a:lnTo>
                    <a:pt x="2704" y="7770"/>
                  </a:lnTo>
                  <a:lnTo>
                    <a:pt x="2850" y="7697"/>
                  </a:lnTo>
                  <a:lnTo>
                    <a:pt x="2899" y="7648"/>
                  </a:lnTo>
                  <a:lnTo>
                    <a:pt x="2947" y="7600"/>
                  </a:lnTo>
                  <a:lnTo>
                    <a:pt x="3581" y="6625"/>
                  </a:lnTo>
                  <a:lnTo>
                    <a:pt x="3581" y="6625"/>
                  </a:lnTo>
                  <a:lnTo>
                    <a:pt x="3800" y="6650"/>
                  </a:lnTo>
                  <a:lnTo>
                    <a:pt x="3995" y="6650"/>
                  </a:lnTo>
                  <a:lnTo>
                    <a:pt x="4482" y="7697"/>
                  </a:lnTo>
                  <a:lnTo>
                    <a:pt x="4482" y="7697"/>
                  </a:lnTo>
                  <a:lnTo>
                    <a:pt x="4531" y="7770"/>
                  </a:lnTo>
                  <a:lnTo>
                    <a:pt x="4579" y="7819"/>
                  </a:lnTo>
                  <a:lnTo>
                    <a:pt x="4701" y="7892"/>
                  </a:lnTo>
                  <a:lnTo>
                    <a:pt x="4847" y="7941"/>
                  </a:lnTo>
                  <a:lnTo>
                    <a:pt x="4920" y="7941"/>
                  </a:lnTo>
                  <a:lnTo>
                    <a:pt x="4993" y="7916"/>
                  </a:lnTo>
                  <a:lnTo>
                    <a:pt x="5529" y="7746"/>
                  </a:lnTo>
                  <a:lnTo>
                    <a:pt x="5529" y="7746"/>
                  </a:lnTo>
                  <a:lnTo>
                    <a:pt x="5602" y="7721"/>
                  </a:lnTo>
                  <a:lnTo>
                    <a:pt x="5651" y="7673"/>
                  </a:lnTo>
                  <a:lnTo>
                    <a:pt x="5748" y="7551"/>
                  </a:lnTo>
                  <a:lnTo>
                    <a:pt x="5821" y="7405"/>
                  </a:lnTo>
                  <a:lnTo>
                    <a:pt x="5821" y="7332"/>
                  </a:lnTo>
                  <a:lnTo>
                    <a:pt x="5821" y="7259"/>
                  </a:lnTo>
                  <a:lnTo>
                    <a:pt x="5578" y="6114"/>
                  </a:lnTo>
                  <a:lnTo>
                    <a:pt x="5578" y="6114"/>
                  </a:lnTo>
                  <a:lnTo>
                    <a:pt x="5724" y="5992"/>
                  </a:lnTo>
                  <a:lnTo>
                    <a:pt x="5894" y="5846"/>
                  </a:lnTo>
                  <a:lnTo>
                    <a:pt x="6966" y="6260"/>
                  </a:lnTo>
                  <a:lnTo>
                    <a:pt x="6966" y="6260"/>
                  </a:lnTo>
                  <a:lnTo>
                    <a:pt x="7039" y="6260"/>
                  </a:lnTo>
                  <a:lnTo>
                    <a:pt x="7112" y="6285"/>
                  </a:lnTo>
                  <a:lnTo>
                    <a:pt x="7258" y="6236"/>
                  </a:lnTo>
                  <a:lnTo>
                    <a:pt x="7404" y="6163"/>
                  </a:lnTo>
                  <a:lnTo>
                    <a:pt x="7453" y="6114"/>
                  </a:lnTo>
                  <a:lnTo>
                    <a:pt x="7502" y="6041"/>
                  </a:lnTo>
                  <a:lnTo>
                    <a:pt x="7745" y="5530"/>
                  </a:lnTo>
                  <a:lnTo>
                    <a:pt x="7745" y="5530"/>
                  </a:lnTo>
                  <a:lnTo>
                    <a:pt x="7770" y="5481"/>
                  </a:lnTo>
                  <a:lnTo>
                    <a:pt x="7794" y="5383"/>
                  </a:lnTo>
                  <a:lnTo>
                    <a:pt x="7770" y="5237"/>
                  </a:lnTo>
                  <a:lnTo>
                    <a:pt x="7697" y="5115"/>
                  </a:lnTo>
                  <a:lnTo>
                    <a:pt x="7648" y="5042"/>
                  </a:lnTo>
                  <a:lnTo>
                    <a:pt x="7599" y="4994"/>
                  </a:lnTo>
                  <a:lnTo>
                    <a:pt x="6625" y="4360"/>
                  </a:lnTo>
                  <a:lnTo>
                    <a:pt x="6625" y="4360"/>
                  </a:lnTo>
                  <a:lnTo>
                    <a:pt x="6649" y="4166"/>
                  </a:lnTo>
                  <a:lnTo>
                    <a:pt x="6649" y="3946"/>
                  </a:lnTo>
                  <a:lnTo>
                    <a:pt x="7697" y="3459"/>
                  </a:lnTo>
                  <a:lnTo>
                    <a:pt x="7697" y="3459"/>
                  </a:lnTo>
                  <a:lnTo>
                    <a:pt x="7770" y="3435"/>
                  </a:lnTo>
                  <a:lnTo>
                    <a:pt x="7843" y="3386"/>
                  </a:lnTo>
                  <a:lnTo>
                    <a:pt x="7916" y="3240"/>
                  </a:lnTo>
                  <a:lnTo>
                    <a:pt x="7940" y="3094"/>
                  </a:lnTo>
                  <a:lnTo>
                    <a:pt x="7940" y="3021"/>
                  </a:lnTo>
                  <a:lnTo>
                    <a:pt x="7940" y="2948"/>
                  </a:lnTo>
                  <a:lnTo>
                    <a:pt x="7745" y="2412"/>
                  </a:lnTo>
                  <a:lnTo>
                    <a:pt x="7745" y="2412"/>
                  </a:lnTo>
                  <a:lnTo>
                    <a:pt x="7721" y="2339"/>
                  </a:lnTo>
                  <a:lnTo>
                    <a:pt x="7672" y="2290"/>
                  </a:lnTo>
                  <a:lnTo>
                    <a:pt x="7551" y="2193"/>
                  </a:lnTo>
                  <a:lnTo>
                    <a:pt x="7429" y="2144"/>
                  </a:lnTo>
                  <a:lnTo>
                    <a:pt x="7356" y="2144"/>
                  </a:lnTo>
                  <a:lnTo>
                    <a:pt x="7258" y="2144"/>
                  </a:lnTo>
                  <a:lnTo>
                    <a:pt x="7258" y="2144"/>
                  </a:lnTo>
                  <a:close/>
                  <a:moveTo>
                    <a:pt x="5480" y="4726"/>
                  </a:moveTo>
                  <a:lnTo>
                    <a:pt x="5480" y="4726"/>
                  </a:lnTo>
                  <a:lnTo>
                    <a:pt x="5383" y="4872"/>
                  </a:lnTo>
                  <a:lnTo>
                    <a:pt x="5286" y="4994"/>
                  </a:lnTo>
                  <a:lnTo>
                    <a:pt x="5188" y="5140"/>
                  </a:lnTo>
                  <a:lnTo>
                    <a:pt x="5066" y="5237"/>
                  </a:lnTo>
                  <a:lnTo>
                    <a:pt x="4945" y="5335"/>
                  </a:lnTo>
                  <a:lnTo>
                    <a:pt x="4798" y="5432"/>
                  </a:lnTo>
                  <a:lnTo>
                    <a:pt x="4652" y="5505"/>
                  </a:lnTo>
                  <a:lnTo>
                    <a:pt x="4506" y="5554"/>
                  </a:lnTo>
                  <a:lnTo>
                    <a:pt x="4360" y="5603"/>
                  </a:lnTo>
                  <a:lnTo>
                    <a:pt x="4190" y="5627"/>
                  </a:lnTo>
                  <a:lnTo>
                    <a:pt x="4043" y="5651"/>
                  </a:lnTo>
                  <a:lnTo>
                    <a:pt x="3873" y="5627"/>
                  </a:lnTo>
                  <a:lnTo>
                    <a:pt x="3702" y="5627"/>
                  </a:lnTo>
                  <a:lnTo>
                    <a:pt x="3556" y="5578"/>
                  </a:lnTo>
                  <a:lnTo>
                    <a:pt x="3386" y="5530"/>
                  </a:lnTo>
                  <a:lnTo>
                    <a:pt x="3240" y="5456"/>
                  </a:lnTo>
                  <a:lnTo>
                    <a:pt x="3240" y="5456"/>
                  </a:lnTo>
                  <a:lnTo>
                    <a:pt x="3094" y="5383"/>
                  </a:lnTo>
                  <a:lnTo>
                    <a:pt x="2947" y="5286"/>
                  </a:lnTo>
                  <a:lnTo>
                    <a:pt x="2826" y="5164"/>
                  </a:lnTo>
                  <a:lnTo>
                    <a:pt x="2704" y="5067"/>
                  </a:lnTo>
                  <a:lnTo>
                    <a:pt x="2606" y="4921"/>
                  </a:lnTo>
                  <a:lnTo>
                    <a:pt x="2533" y="4799"/>
                  </a:lnTo>
                  <a:lnTo>
                    <a:pt x="2460" y="4653"/>
                  </a:lnTo>
                  <a:lnTo>
                    <a:pt x="2387" y="4507"/>
                  </a:lnTo>
                  <a:lnTo>
                    <a:pt x="2363" y="4336"/>
                  </a:lnTo>
                  <a:lnTo>
                    <a:pt x="2314" y="4190"/>
                  </a:lnTo>
                  <a:lnTo>
                    <a:pt x="2314" y="4020"/>
                  </a:lnTo>
                  <a:lnTo>
                    <a:pt x="2314" y="3873"/>
                  </a:lnTo>
                  <a:lnTo>
                    <a:pt x="2339" y="3703"/>
                  </a:lnTo>
                  <a:lnTo>
                    <a:pt x="2363" y="3532"/>
                  </a:lnTo>
                  <a:lnTo>
                    <a:pt x="2412" y="3386"/>
                  </a:lnTo>
                  <a:lnTo>
                    <a:pt x="2485" y="3216"/>
                  </a:lnTo>
                  <a:lnTo>
                    <a:pt x="2485" y="3216"/>
                  </a:lnTo>
                  <a:lnTo>
                    <a:pt x="2582" y="3070"/>
                  </a:lnTo>
                  <a:lnTo>
                    <a:pt x="2680" y="2948"/>
                  </a:lnTo>
                  <a:lnTo>
                    <a:pt x="2777" y="2802"/>
                  </a:lnTo>
                  <a:lnTo>
                    <a:pt x="2899" y="2704"/>
                  </a:lnTo>
                  <a:lnTo>
                    <a:pt x="3020" y="2607"/>
                  </a:lnTo>
                  <a:lnTo>
                    <a:pt x="3167" y="2509"/>
                  </a:lnTo>
                  <a:lnTo>
                    <a:pt x="3313" y="2436"/>
                  </a:lnTo>
                  <a:lnTo>
                    <a:pt x="3459" y="2388"/>
                  </a:lnTo>
                  <a:lnTo>
                    <a:pt x="3605" y="2339"/>
                  </a:lnTo>
                  <a:lnTo>
                    <a:pt x="3775" y="2315"/>
                  </a:lnTo>
                  <a:lnTo>
                    <a:pt x="3922" y="2290"/>
                  </a:lnTo>
                  <a:lnTo>
                    <a:pt x="4092" y="2315"/>
                  </a:lnTo>
                  <a:lnTo>
                    <a:pt x="4263" y="2315"/>
                  </a:lnTo>
                  <a:lnTo>
                    <a:pt x="4409" y="2363"/>
                  </a:lnTo>
                  <a:lnTo>
                    <a:pt x="4579" y="2412"/>
                  </a:lnTo>
                  <a:lnTo>
                    <a:pt x="4725" y="2485"/>
                  </a:lnTo>
                  <a:lnTo>
                    <a:pt x="4725" y="2485"/>
                  </a:lnTo>
                  <a:lnTo>
                    <a:pt x="4871" y="2558"/>
                  </a:lnTo>
                  <a:lnTo>
                    <a:pt x="5018" y="2656"/>
                  </a:lnTo>
                  <a:lnTo>
                    <a:pt x="5139" y="2777"/>
                  </a:lnTo>
                  <a:lnTo>
                    <a:pt x="5261" y="2875"/>
                  </a:lnTo>
                  <a:lnTo>
                    <a:pt x="5359" y="3021"/>
                  </a:lnTo>
                  <a:lnTo>
                    <a:pt x="5432" y="3143"/>
                  </a:lnTo>
                  <a:lnTo>
                    <a:pt x="5505" y="3289"/>
                  </a:lnTo>
                  <a:lnTo>
                    <a:pt x="5578" y="3435"/>
                  </a:lnTo>
                  <a:lnTo>
                    <a:pt x="5602" y="3605"/>
                  </a:lnTo>
                  <a:lnTo>
                    <a:pt x="5626" y="3752"/>
                  </a:lnTo>
                  <a:lnTo>
                    <a:pt x="5651" y="3922"/>
                  </a:lnTo>
                  <a:lnTo>
                    <a:pt x="5651" y="4068"/>
                  </a:lnTo>
                  <a:lnTo>
                    <a:pt x="5626" y="4239"/>
                  </a:lnTo>
                  <a:lnTo>
                    <a:pt x="5602" y="4409"/>
                  </a:lnTo>
                  <a:lnTo>
                    <a:pt x="5553" y="4555"/>
                  </a:lnTo>
                  <a:lnTo>
                    <a:pt x="5480" y="4726"/>
                  </a:lnTo>
                  <a:lnTo>
                    <a:pt x="5480" y="4726"/>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1"/>
                                        </p:tgtEl>
                                        <p:attrNameLst>
                                          <p:attrName>style.visibility</p:attrName>
                                        </p:attrNameLst>
                                      </p:cBhvr>
                                      <p:to>
                                        <p:strVal val="visible"/>
                                      </p:to>
                                    </p:set>
                                    <p:animEffect transition="in" filter="fade">
                                      <p:cBhvr>
                                        <p:cTn id="7" dur="1000"/>
                                        <p:tgtEl>
                                          <p:spTgt spid="26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2"/>
                                        </p:tgtEl>
                                        <p:attrNameLst>
                                          <p:attrName>style.visibility</p:attrName>
                                        </p:attrNameLst>
                                      </p:cBhvr>
                                      <p:to>
                                        <p:strVal val="visible"/>
                                      </p:to>
                                    </p:set>
                                    <p:animEffect transition="in" filter="fade">
                                      <p:cBhvr>
                                        <p:cTn id="12" dur="1000"/>
                                        <p:tgtEl>
                                          <p:spTgt spid="2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16"/>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LLUNIADAETH - SEYMOUR PAPERT, LOGO &amp; MINDSTORMS</a:t>
            </a:r>
            <a:endParaRPr/>
          </a:p>
        </p:txBody>
      </p:sp>
      <p:pic>
        <p:nvPicPr>
          <p:cNvPr id="271" name="Google Shape;271;p16" descr="Seymour_Papert.jpg"/>
          <p:cNvPicPr preferRelativeResize="0"/>
          <p:nvPr/>
        </p:nvPicPr>
        <p:blipFill rotWithShape="1">
          <a:blip r:embed="rId3">
            <a:alphaModFix/>
          </a:blip>
          <a:srcRect l="-4270" t="10666" r="4270" b="16869"/>
          <a:stretch/>
        </p:blipFill>
        <p:spPr>
          <a:xfrm>
            <a:off x="4653500" y="915425"/>
            <a:ext cx="4097700" cy="4097700"/>
          </a:xfrm>
          <a:prstGeom prst="diamond">
            <a:avLst/>
          </a:prstGeom>
          <a:noFill/>
          <a:ln>
            <a:noFill/>
          </a:ln>
        </p:spPr>
      </p:pic>
      <p:sp>
        <p:nvSpPr>
          <p:cNvPr id="272" name="Google Shape;272;p16"/>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6</a:t>
            </a:fld>
            <a:endParaRPr/>
          </a:p>
        </p:txBody>
      </p:sp>
      <p:pic>
        <p:nvPicPr>
          <p:cNvPr id="273" name="Google Shape;273;p16" descr="Image result for Logo papert"/>
          <p:cNvPicPr preferRelativeResize="0"/>
          <p:nvPr/>
        </p:nvPicPr>
        <p:blipFill>
          <a:blip r:embed="rId4">
            <a:alphaModFix/>
          </a:blip>
          <a:stretch>
            <a:fillRect/>
          </a:stretch>
        </p:blipFill>
        <p:spPr>
          <a:xfrm>
            <a:off x="238975" y="1456425"/>
            <a:ext cx="3795676" cy="2794950"/>
          </a:xfrm>
          <a:prstGeom prst="rect">
            <a:avLst/>
          </a:prstGeom>
          <a:noFill/>
          <a:ln>
            <a:noFill/>
          </a:ln>
        </p:spPr>
      </p:pic>
      <p:pic>
        <p:nvPicPr>
          <p:cNvPr id="274" name="Google Shape;274;p16"/>
          <p:cNvPicPr preferRelativeResize="0"/>
          <p:nvPr/>
        </p:nvPicPr>
        <p:blipFill>
          <a:blip r:embed="rId5">
            <a:alphaModFix/>
          </a:blip>
          <a:stretch>
            <a:fillRect/>
          </a:stretch>
        </p:blipFill>
        <p:spPr>
          <a:xfrm>
            <a:off x="3484927" y="3598773"/>
            <a:ext cx="1487400" cy="1353326"/>
          </a:xfrm>
          <a:prstGeom prst="rect">
            <a:avLst/>
          </a:prstGeom>
          <a:noFill/>
          <a:ln>
            <a:noFill/>
          </a:ln>
        </p:spPr>
      </p:pic>
      <p:grpSp>
        <p:nvGrpSpPr>
          <p:cNvPr id="275" name="Google Shape;275;p16"/>
          <p:cNvGrpSpPr/>
          <p:nvPr/>
        </p:nvGrpSpPr>
        <p:grpSpPr>
          <a:xfrm>
            <a:off x="238978" y="608243"/>
            <a:ext cx="334872" cy="334853"/>
            <a:chOff x="576250" y="4319400"/>
            <a:chExt cx="442075" cy="442050"/>
          </a:xfrm>
        </p:grpSpPr>
        <p:sp>
          <p:nvSpPr>
            <p:cNvPr id="276" name="Google Shape;276;p16"/>
            <p:cNvSpPr/>
            <p:nvPr/>
          </p:nvSpPr>
          <p:spPr>
            <a:xfrm>
              <a:off x="576250" y="4319400"/>
              <a:ext cx="442075" cy="442050"/>
            </a:xfrm>
            <a:custGeom>
              <a:avLst/>
              <a:gdLst/>
              <a:ahLst/>
              <a:cxnLst/>
              <a:rect l="0" t="0" r="0" b="0"/>
              <a:pathLst>
                <a:path w="17683" h="17682" fill="none" extrusionOk="0">
                  <a:moveTo>
                    <a:pt x="11472" y="17292"/>
                  </a:moveTo>
                  <a:lnTo>
                    <a:pt x="11472" y="12153"/>
                  </a:lnTo>
                  <a:lnTo>
                    <a:pt x="16416" y="7209"/>
                  </a:lnTo>
                  <a:lnTo>
                    <a:pt x="16416" y="7209"/>
                  </a:lnTo>
                  <a:lnTo>
                    <a:pt x="16562" y="7063"/>
                  </a:lnTo>
                  <a:lnTo>
                    <a:pt x="16684" y="6868"/>
                  </a:lnTo>
                  <a:lnTo>
                    <a:pt x="16830" y="6674"/>
                  </a:lnTo>
                  <a:lnTo>
                    <a:pt x="16927" y="6479"/>
                  </a:lnTo>
                  <a:lnTo>
                    <a:pt x="17146" y="6040"/>
                  </a:lnTo>
                  <a:lnTo>
                    <a:pt x="17317" y="5553"/>
                  </a:lnTo>
                  <a:lnTo>
                    <a:pt x="17439" y="5042"/>
                  </a:lnTo>
                  <a:lnTo>
                    <a:pt x="17560" y="4506"/>
                  </a:lnTo>
                  <a:lnTo>
                    <a:pt x="17633" y="3970"/>
                  </a:lnTo>
                  <a:lnTo>
                    <a:pt x="17658" y="3434"/>
                  </a:lnTo>
                  <a:lnTo>
                    <a:pt x="17682" y="2898"/>
                  </a:lnTo>
                  <a:lnTo>
                    <a:pt x="17682" y="2411"/>
                  </a:lnTo>
                  <a:lnTo>
                    <a:pt x="17658" y="1949"/>
                  </a:lnTo>
                  <a:lnTo>
                    <a:pt x="17609" y="1510"/>
                  </a:lnTo>
                  <a:lnTo>
                    <a:pt x="17536" y="1145"/>
                  </a:lnTo>
                  <a:lnTo>
                    <a:pt x="17463" y="828"/>
                  </a:lnTo>
                  <a:lnTo>
                    <a:pt x="17366" y="585"/>
                  </a:lnTo>
                  <a:lnTo>
                    <a:pt x="17292" y="487"/>
                  </a:lnTo>
                  <a:lnTo>
                    <a:pt x="17244" y="439"/>
                  </a:lnTo>
                  <a:lnTo>
                    <a:pt x="17244" y="439"/>
                  </a:lnTo>
                  <a:lnTo>
                    <a:pt x="17195" y="390"/>
                  </a:lnTo>
                  <a:lnTo>
                    <a:pt x="17098" y="317"/>
                  </a:lnTo>
                  <a:lnTo>
                    <a:pt x="16854" y="219"/>
                  </a:lnTo>
                  <a:lnTo>
                    <a:pt x="16537" y="146"/>
                  </a:lnTo>
                  <a:lnTo>
                    <a:pt x="16172" y="73"/>
                  </a:lnTo>
                  <a:lnTo>
                    <a:pt x="15734" y="25"/>
                  </a:lnTo>
                  <a:lnTo>
                    <a:pt x="15271" y="0"/>
                  </a:lnTo>
                  <a:lnTo>
                    <a:pt x="14784" y="0"/>
                  </a:lnTo>
                  <a:lnTo>
                    <a:pt x="14248" y="25"/>
                  </a:lnTo>
                  <a:lnTo>
                    <a:pt x="13712" y="49"/>
                  </a:lnTo>
                  <a:lnTo>
                    <a:pt x="13176" y="122"/>
                  </a:lnTo>
                  <a:lnTo>
                    <a:pt x="12641" y="244"/>
                  </a:lnTo>
                  <a:lnTo>
                    <a:pt x="12129" y="366"/>
                  </a:lnTo>
                  <a:lnTo>
                    <a:pt x="11642" y="536"/>
                  </a:lnTo>
                  <a:lnTo>
                    <a:pt x="11204" y="755"/>
                  </a:lnTo>
                  <a:lnTo>
                    <a:pt x="10985" y="853"/>
                  </a:lnTo>
                  <a:lnTo>
                    <a:pt x="10814" y="999"/>
                  </a:lnTo>
                  <a:lnTo>
                    <a:pt x="10619" y="1121"/>
                  </a:lnTo>
                  <a:lnTo>
                    <a:pt x="10473" y="1267"/>
                  </a:lnTo>
                  <a:lnTo>
                    <a:pt x="5529" y="6211"/>
                  </a:lnTo>
                  <a:lnTo>
                    <a:pt x="390" y="6211"/>
                  </a:lnTo>
                  <a:lnTo>
                    <a:pt x="390" y="6211"/>
                  </a:lnTo>
                  <a:lnTo>
                    <a:pt x="244" y="6235"/>
                  </a:lnTo>
                  <a:lnTo>
                    <a:pt x="147" y="6259"/>
                  </a:lnTo>
                  <a:lnTo>
                    <a:pt x="49" y="6308"/>
                  </a:lnTo>
                  <a:lnTo>
                    <a:pt x="0" y="6381"/>
                  </a:lnTo>
                  <a:lnTo>
                    <a:pt x="0" y="6454"/>
                  </a:lnTo>
                  <a:lnTo>
                    <a:pt x="25" y="6552"/>
                  </a:lnTo>
                  <a:lnTo>
                    <a:pt x="74" y="6649"/>
                  </a:lnTo>
                  <a:lnTo>
                    <a:pt x="171" y="6771"/>
                  </a:lnTo>
                  <a:lnTo>
                    <a:pt x="2582" y="9158"/>
                  </a:lnTo>
                  <a:lnTo>
                    <a:pt x="2265" y="9474"/>
                  </a:lnTo>
                  <a:lnTo>
                    <a:pt x="950" y="9718"/>
                  </a:lnTo>
                  <a:lnTo>
                    <a:pt x="950" y="9718"/>
                  </a:lnTo>
                  <a:lnTo>
                    <a:pt x="804" y="9767"/>
                  </a:lnTo>
                  <a:lnTo>
                    <a:pt x="682" y="9815"/>
                  </a:lnTo>
                  <a:lnTo>
                    <a:pt x="609" y="9913"/>
                  </a:lnTo>
                  <a:lnTo>
                    <a:pt x="561" y="9986"/>
                  </a:lnTo>
                  <a:lnTo>
                    <a:pt x="561" y="10083"/>
                  </a:lnTo>
                  <a:lnTo>
                    <a:pt x="585" y="10205"/>
                  </a:lnTo>
                  <a:lnTo>
                    <a:pt x="634" y="10302"/>
                  </a:lnTo>
                  <a:lnTo>
                    <a:pt x="731" y="10424"/>
                  </a:lnTo>
                  <a:lnTo>
                    <a:pt x="7258" y="16951"/>
                  </a:lnTo>
                  <a:lnTo>
                    <a:pt x="7258" y="16951"/>
                  </a:lnTo>
                  <a:lnTo>
                    <a:pt x="7380" y="17049"/>
                  </a:lnTo>
                  <a:lnTo>
                    <a:pt x="7477" y="17097"/>
                  </a:lnTo>
                  <a:lnTo>
                    <a:pt x="7599" y="17122"/>
                  </a:lnTo>
                  <a:lnTo>
                    <a:pt x="7697" y="17122"/>
                  </a:lnTo>
                  <a:lnTo>
                    <a:pt x="7770" y="17073"/>
                  </a:lnTo>
                  <a:lnTo>
                    <a:pt x="7867" y="17000"/>
                  </a:lnTo>
                  <a:lnTo>
                    <a:pt x="7916" y="16878"/>
                  </a:lnTo>
                  <a:lnTo>
                    <a:pt x="7965" y="16732"/>
                  </a:lnTo>
                  <a:lnTo>
                    <a:pt x="8208" y="15417"/>
                  </a:lnTo>
                  <a:lnTo>
                    <a:pt x="8525" y="15100"/>
                  </a:lnTo>
                  <a:lnTo>
                    <a:pt x="10911" y="17511"/>
                  </a:lnTo>
                  <a:lnTo>
                    <a:pt x="10911" y="17511"/>
                  </a:lnTo>
                  <a:lnTo>
                    <a:pt x="11033" y="17609"/>
                  </a:lnTo>
                  <a:lnTo>
                    <a:pt x="11131" y="17658"/>
                  </a:lnTo>
                  <a:lnTo>
                    <a:pt x="11228" y="17682"/>
                  </a:lnTo>
                  <a:lnTo>
                    <a:pt x="11301" y="17682"/>
                  </a:lnTo>
                  <a:lnTo>
                    <a:pt x="11374" y="17633"/>
                  </a:lnTo>
                  <a:lnTo>
                    <a:pt x="11423" y="17536"/>
                  </a:lnTo>
                  <a:lnTo>
                    <a:pt x="11447" y="17438"/>
                  </a:lnTo>
                  <a:lnTo>
                    <a:pt x="11472" y="17292"/>
                  </a:lnTo>
                  <a:lnTo>
                    <a:pt x="11472" y="17292"/>
                  </a:lnTo>
                  <a:close/>
                  <a:moveTo>
                    <a:pt x="6162" y="12202"/>
                  </a:moveTo>
                  <a:lnTo>
                    <a:pt x="6162" y="12202"/>
                  </a:lnTo>
                  <a:lnTo>
                    <a:pt x="6089" y="12275"/>
                  </a:lnTo>
                  <a:lnTo>
                    <a:pt x="6016" y="12324"/>
                  </a:lnTo>
                  <a:lnTo>
                    <a:pt x="5919" y="12348"/>
                  </a:lnTo>
                  <a:lnTo>
                    <a:pt x="5821" y="12348"/>
                  </a:lnTo>
                  <a:lnTo>
                    <a:pt x="5724" y="12348"/>
                  </a:lnTo>
                  <a:lnTo>
                    <a:pt x="5626" y="12324"/>
                  </a:lnTo>
                  <a:lnTo>
                    <a:pt x="5553" y="12275"/>
                  </a:lnTo>
                  <a:lnTo>
                    <a:pt x="5480" y="12202"/>
                  </a:lnTo>
                  <a:lnTo>
                    <a:pt x="5480" y="12202"/>
                  </a:lnTo>
                  <a:lnTo>
                    <a:pt x="5407" y="12129"/>
                  </a:lnTo>
                  <a:lnTo>
                    <a:pt x="5359" y="12056"/>
                  </a:lnTo>
                  <a:lnTo>
                    <a:pt x="5334" y="11959"/>
                  </a:lnTo>
                  <a:lnTo>
                    <a:pt x="5334" y="11861"/>
                  </a:lnTo>
                  <a:lnTo>
                    <a:pt x="5334" y="11764"/>
                  </a:lnTo>
                  <a:lnTo>
                    <a:pt x="5359" y="11666"/>
                  </a:lnTo>
                  <a:lnTo>
                    <a:pt x="5407" y="11593"/>
                  </a:lnTo>
                  <a:lnTo>
                    <a:pt x="5480" y="11520"/>
                  </a:lnTo>
                  <a:lnTo>
                    <a:pt x="8013" y="8987"/>
                  </a:lnTo>
                  <a:lnTo>
                    <a:pt x="8013" y="8987"/>
                  </a:lnTo>
                  <a:lnTo>
                    <a:pt x="8086" y="8939"/>
                  </a:lnTo>
                  <a:lnTo>
                    <a:pt x="8159" y="8890"/>
                  </a:lnTo>
                  <a:lnTo>
                    <a:pt x="8257" y="8865"/>
                  </a:lnTo>
                  <a:lnTo>
                    <a:pt x="8354" y="8841"/>
                  </a:lnTo>
                  <a:lnTo>
                    <a:pt x="8452" y="8865"/>
                  </a:lnTo>
                  <a:lnTo>
                    <a:pt x="8525" y="8890"/>
                  </a:lnTo>
                  <a:lnTo>
                    <a:pt x="8622" y="8939"/>
                  </a:lnTo>
                  <a:lnTo>
                    <a:pt x="8695" y="8987"/>
                  </a:lnTo>
                  <a:lnTo>
                    <a:pt x="8695" y="8987"/>
                  </a:lnTo>
                  <a:lnTo>
                    <a:pt x="8744" y="9060"/>
                  </a:lnTo>
                  <a:lnTo>
                    <a:pt x="8793" y="9158"/>
                  </a:lnTo>
                  <a:lnTo>
                    <a:pt x="8817" y="9231"/>
                  </a:lnTo>
                  <a:lnTo>
                    <a:pt x="8841" y="9328"/>
                  </a:lnTo>
                  <a:lnTo>
                    <a:pt x="8817" y="9426"/>
                  </a:lnTo>
                  <a:lnTo>
                    <a:pt x="8793" y="9523"/>
                  </a:lnTo>
                  <a:lnTo>
                    <a:pt x="8744" y="9596"/>
                  </a:lnTo>
                  <a:lnTo>
                    <a:pt x="8695" y="9669"/>
                  </a:lnTo>
                  <a:lnTo>
                    <a:pt x="6162" y="12202"/>
                  </a:lnTo>
                  <a:close/>
                  <a:moveTo>
                    <a:pt x="13396" y="7307"/>
                  </a:moveTo>
                  <a:lnTo>
                    <a:pt x="13396" y="7307"/>
                  </a:lnTo>
                  <a:lnTo>
                    <a:pt x="13274" y="7404"/>
                  </a:lnTo>
                  <a:lnTo>
                    <a:pt x="13152" y="7477"/>
                  </a:lnTo>
                  <a:lnTo>
                    <a:pt x="13006" y="7526"/>
                  </a:lnTo>
                  <a:lnTo>
                    <a:pt x="12836" y="7550"/>
                  </a:lnTo>
                  <a:lnTo>
                    <a:pt x="12689" y="7526"/>
                  </a:lnTo>
                  <a:lnTo>
                    <a:pt x="12543" y="7477"/>
                  </a:lnTo>
                  <a:lnTo>
                    <a:pt x="12421" y="7404"/>
                  </a:lnTo>
                  <a:lnTo>
                    <a:pt x="12300" y="7307"/>
                  </a:lnTo>
                  <a:lnTo>
                    <a:pt x="10376" y="5383"/>
                  </a:lnTo>
                  <a:lnTo>
                    <a:pt x="10376" y="5383"/>
                  </a:lnTo>
                  <a:lnTo>
                    <a:pt x="10278" y="5261"/>
                  </a:lnTo>
                  <a:lnTo>
                    <a:pt x="10205" y="5139"/>
                  </a:lnTo>
                  <a:lnTo>
                    <a:pt x="10156" y="4993"/>
                  </a:lnTo>
                  <a:lnTo>
                    <a:pt x="10132" y="4847"/>
                  </a:lnTo>
                  <a:lnTo>
                    <a:pt x="10156" y="4676"/>
                  </a:lnTo>
                  <a:lnTo>
                    <a:pt x="10205" y="4530"/>
                  </a:lnTo>
                  <a:lnTo>
                    <a:pt x="10278" y="4408"/>
                  </a:lnTo>
                  <a:lnTo>
                    <a:pt x="10376" y="4287"/>
                  </a:lnTo>
                  <a:lnTo>
                    <a:pt x="10376" y="4287"/>
                  </a:lnTo>
                  <a:lnTo>
                    <a:pt x="11326" y="3313"/>
                  </a:lnTo>
                  <a:lnTo>
                    <a:pt x="11326" y="3313"/>
                  </a:lnTo>
                  <a:lnTo>
                    <a:pt x="11496" y="3166"/>
                  </a:lnTo>
                  <a:lnTo>
                    <a:pt x="11666" y="3045"/>
                  </a:lnTo>
                  <a:lnTo>
                    <a:pt x="11861" y="2947"/>
                  </a:lnTo>
                  <a:lnTo>
                    <a:pt x="12032" y="2850"/>
                  </a:lnTo>
                  <a:lnTo>
                    <a:pt x="12227" y="2777"/>
                  </a:lnTo>
                  <a:lnTo>
                    <a:pt x="12446" y="2728"/>
                  </a:lnTo>
                  <a:lnTo>
                    <a:pt x="12641" y="2704"/>
                  </a:lnTo>
                  <a:lnTo>
                    <a:pt x="12836" y="2704"/>
                  </a:lnTo>
                  <a:lnTo>
                    <a:pt x="13055" y="2704"/>
                  </a:lnTo>
                  <a:lnTo>
                    <a:pt x="13250" y="2728"/>
                  </a:lnTo>
                  <a:lnTo>
                    <a:pt x="13469" y="2777"/>
                  </a:lnTo>
                  <a:lnTo>
                    <a:pt x="13664" y="2850"/>
                  </a:lnTo>
                  <a:lnTo>
                    <a:pt x="13834" y="2947"/>
                  </a:lnTo>
                  <a:lnTo>
                    <a:pt x="14029" y="3045"/>
                  </a:lnTo>
                  <a:lnTo>
                    <a:pt x="14199" y="3166"/>
                  </a:lnTo>
                  <a:lnTo>
                    <a:pt x="14370" y="3313"/>
                  </a:lnTo>
                  <a:lnTo>
                    <a:pt x="14370" y="3313"/>
                  </a:lnTo>
                  <a:lnTo>
                    <a:pt x="14516" y="3483"/>
                  </a:lnTo>
                  <a:lnTo>
                    <a:pt x="14638" y="3653"/>
                  </a:lnTo>
                  <a:lnTo>
                    <a:pt x="14735" y="3848"/>
                  </a:lnTo>
                  <a:lnTo>
                    <a:pt x="14833" y="4019"/>
                  </a:lnTo>
                  <a:lnTo>
                    <a:pt x="14906" y="4214"/>
                  </a:lnTo>
                  <a:lnTo>
                    <a:pt x="14954" y="4433"/>
                  </a:lnTo>
                  <a:lnTo>
                    <a:pt x="14979" y="4628"/>
                  </a:lnTo>
                  <a:lnTo>
                    <a:pt x="14979" y="4847"/>
                  </a:lnTo>
                  <a:lnTo>
                    <a:pt x="14979" y="5042"/>
                  </a:lnTo>
                  <a:lnTo>
                    <a:pt x="14954" y="5237"/>
                  </a:lnTo>
                  <a:lnTo>
                    <a:pt x="14906" y="5456"/>
                  </a:lnTo>
                  <a:lnTo>
                    <a:pt x="14833" y="5651"/>
                  </a:lnTo>
                  <a:lnTo>
                    <a:pt x="14735" y="5821"/>
                  </a:lnTo>
                  <a:lnTo>
                    <a:pt x="14638" y="6016"/>
                  </a:lnTo>
                  <a:lnTo>
                    <a:pt x="14516" y="6186"/>
                  </a:lnTo>
                  <a:lnTo>
                    <a:pt x="14370" y="6357"/>
                  </a:lnTo>
                  <a:lnTo>
                    <a:pt x="14370" y="6357"/>
                  </a:lnTo>
                  <a:lnTo>
                    <a:pt x="13396" y="7307"/>
                  </a:lnTo>
                  <a:lnTo>
                    <a:pt x="13396" y="7307"/>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77" name="Google Shape;277;p16"/>
            <p:cNvSpPr/>
            <p:nvPr/>
          </p:nvSpPr>
          <p:spPr>
            <a:xfrm>
              <a:off x="595725" y="4668875"/>
              <a:ext cx="73100" cy="73100"/>
            </a:xfrm>
            <a:custGeom>
              <a:avLst/>
              <a:gdLst/>
              <a:ahLst/>
              <a:cxnLst/>
              <a:rect l="0" t="0" r="0" b="0"/>
              <a:pathLst>
                <a:path w="2924" h="2924" fill="none" extrusionOk="0">
                  <a:moveTo>
                    <a:pt x="2656" y="269"/>
                  </a:moveTo>
                  <a:lnTo>
                    <a:pt x="2656" y="269"/>
                  </a:lnTo>
                  <a:lnTo>
                    <a:pt x="2509" y="147"/>
                  </a:lnTo>
                  <a:lnTo>
                    <a:pt x="2363" y="74"/>
                  </a:lnTo>
                  <a:lnTo>
                    <a:pt x="2193" y="25"/>
                  </a:lnTo>
                  <a:lnTo>
                    <a:pt x="2022" y="1"/>
                  </a:lnTo>
                  <a:lnTo>
                    <a:pt x="1852" y="25"/>
                  </a:lnTo>
                  <a:lnTo>
                    <a:pt x="1681" y="74"/>
                  </a:lnTo>
                  <a:lnTo>
                    <a:pt x="1511" y="147"/>
                  </a:lnTo>
                  <a:lnTo>
                    <a:pt x="1365" y="269"/>
                  </a:lnTo>
                  <a:lnTo>
                    <a:pt x="1365" y="269"/>
                  </a:lnTo>
                  <a:lnTo>
                    <a:pt x="1219" y="488"/>
                  </a:lnTo>
                  <a:lnTo>
                    <a:pt x="999" y="829"/>
                  </a:lnTo>
                  <a:lnTo>
                    <a:pt x="561" y="1730"/>
                  </a:lnTo>
                  <a:lnTo>
                    <a:pt x="171" y="2558"/>
                  </a:lnTo>
                  <a:lnTo>
                    <a:pt x="1" y="2924"/>
                  </a:lnTo>
                  <a:lnTo>
                    <a:pt x="1" y="2924"/>
                  </a:lnTo>
                  <a:lnTo>
                    <a:pt x="366" y="2753"/>
                  </a:lnTo>
                  <a:lnTo>
                    <a:pt x="1194" y="2363"/>
                  </a:lnTo>
                  <a:lnTo>
                    <a:pt x="2095" y="1925"/>
                  </a:lnTo>
                  <a:lnTo>
                    <a:pt x="2436" y="1706"/>
                  </a:lnTo>
                  <a:lnTo>
                    <a:pt x="2656" y="1560"/>
                  </a:lnTo>
                  <a:lnTo>
                    <a:pt x="2656" y="1560"/>
                  </a:lnTo>
                  <a:lnTo>
                    <a:pt x="2777" y="1414"/>
                  </a:lnTo>
                  <a:lnTo>
                    <a:pt x="2850" y="1243"/>
                  </a:lnTo>
                  <a:lnTo>
                    <a:pt x="2899" y="1073"/>
                  </a:lnTo>
                  <a:lnTo>
                    <a:pt x="2923" y="902"/>
                  </a:lnTo>
                  <a:lnTo>
                    <a:pt x="2899" y="732"/>
                  </a:lnTo>
                  <a:lnTo>
                    <a:pt x="2850" y="561"/>
                  </a:lnTo>
                  <a:lnTo>
                    <a:pt x="2777" y="415"/>
                  </a:lnTo>
                  <a:lnTo>
                    <a:pt x="2656" y="269"/>
                  </a:lnTo>
                  <a:lnTo>
                    <a:pt x="2656" y="269"/>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78" name="Google Shape;278;p16"/>
            <p:cNvSpPr/>
            <p:nvPr/>
          </p:nvSpPr>
          <p:spPr>
            <a:xfrm>
              <a:off x="652350" y="4711500"/>
              <a:ext cx="46925" cy="46925"/>
            </a:xfrm>
            <a:custGeom>
              <a:avLst/>
              <a:gdLst/>
              <a:ahLst/>
              <a:cxnLst/>
              <a:rect l="0" t="0" r="0" b="0"/>
              <a:pathLst>
                <a:path w="1877" h="1877" fill="none" extrusionOk="0">
                  <a:moveTo>
                    <a:pt x="1657" y="244"/>
                  </a:moveTo>
                  <a:lnTo>
                    <a:pt x="1657" y="244"/>
                  </a:lnTo>
                  <a:lnTo>
                    <a:pt x="1535" y="147"/>
                  </a:lnTo>
                  <a:lnTo>
                    <a:pt x="1413" y="74"/>
                  </a:lnTo>
                  <a:lnTo>
                    <a:pt x="1267" y="25"/>
                  </a:lnTo>
                  <a:lnTo>
                    <a:pt x="1121" y="1"/>
                  </a:lnTo>
                  <a:lnTo>
                    <a:pt x="975" y="25"/>
                  </a:lnTo>
                  <a:lnTo>
                    <a:pt x="829" y="74"/>
                  </a:lnTo>
                  <a:lnTo>
                    <a:pt x="707" y="147"/>
                  </a:lnTo>
                  <a:lnTo>
                    <a:pt x="585" y="244"/>
                  </a:lnTo>
                  <a:lnTo>
                    <a:pt x="585" y="244"/>
                  </a:lnTo>
                  <a:lnTo>
                    <a:pt x="464" y="391"/>
                  </a:lnTo>
                  <a:lnTo>
                    <a:pt x="366" y="610"/>
                  </a:lnTo>
                  <a:lnTo>
                    <a:pt x="269" y="878"/>
                  </a:lnTo>
                  <a:lnTo>
                    <a:pt x="171" y="1170"/>
                  </a:lnTo>
                  <a:lnTo>
                    <a:pt x="50" y="1681"/>
                  </a:lnTo>
                  <a:lnTo>
                    <a:pt x="1" y="1876"/>
                  </a:lnTo>
                  <a:lnTo>
                    <a:pt x="1" y="1876"/>
                  </a:lnTo>
                  <a:lnTo>
                    <a:pt x="220" y="1852"/>
                  </a:lnTo>
                  <a:lnTo>
                    <a:pt x="731" y="1706"/>
                  </a:lnTo>
                  <a:lnTo>
                    <a:pt x="999" y="1633"/>
                  </a:lnTo>
                  <a:lnTo>
                    <a:pt x="1267" y="1535"/>
                  </a:lnTo>
                  <a:lnTo>
                    <a:pt x="1511" y="1413"/>
                  </a:lnTo>
                  <a:lnTo>
                    <a:pt x="1657" y="1316"/>
                  </a:lnTo>
                  <a:lnTo>
                    <a:pt x="1657" y="1316"/>
                  </a:lnTo>
                  <a:lnTo>
                    <a:pt x="1754" y="1194"/>
                  </a:lnTo>
                  <a:lnTo>
                    <a:pt x="1827" y="1048"/>
                  </a:lnTo>
                  <a:lnTo>
                    <a:pt x="1876" y="926"/>
                  </a:lnTo>
                  <a:lnTo>
                    <a:pt x="1876" y="780"/>
                  </a:lnTo>
                  <a:lnTo>
                    <a:pt x="1876" y="634"/>
                  </a:lnTo>
                  <a:lnTo>
                    <a:pt x="1827" y="488"/>
                  </a:lnTo>
                  <a:lnTo>
                    <a:pt x="1754" y="366"/>
                  </a:lnTo>
                  <a:lnTo>
                    <a:pt x="1657" y="244"/>
                  </a:lnTo>
                  <a:lnTo>
                    <a:pt x="1657" y="24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79" name="Google Shape;279;p16"/>
            <p:cNvSpPr/>
            <p:nvPr/>
          </p:nvSpPr>
          <p:spPr>
            <a:xfrm>
              <a:off x="579300" y="4638450"/>
              <a:ext cx="46900" cy="46900"/>
            </a:xfrm>
            <a:custGeom>
              <a:avLst/>
              <a:gdLst/>
              <a:ahLst/>
              <a:cxnLst/>
              <a:rect l="0" t="0" r="0" b="0"/>
              <a:pathLst>
                <a:path w="1876" h="1876" fill="none" extrusionOk="0">
                  <a:moveTo>
                    <a:pt x="1632" y="219"/>
                  </a:moveTo>
                  <a:lnTo>
                    <a:pt x="1632" y="219"/>
                  </a:lnTo>
                  <a:lnTo>
                    <a:pt x="1510" y="122"/>
                  </a:lnTo>
                  <a:lnTo>
                    <a:pt x="1388" y="49"/>
                  </a:lnTo>
                  <a:lnTo>
                    <a:pt x="1242" y="0"/>
                  </a:lnTo>
                  <a:lnTo>
                    <a:pt x="1096" y="0"/>
                  </a:lnTo>
                  <a:lnTo>
                    <a:pt x="950" y="0"/>
                  </a:lnTo>
                  <a:lnTo>
                    <a:pt x="828" y="49"/>
                  </a:lnTo>
                  <a:lnTo>
                    <a:pt x="682" y="122"/>
                  </a:lnTo>
                  <a:lnTo>
                    <a:pt x="560" y="219"/>
                  </a:lnTo>
                  <a:lnTo>
                    <a:pt x="560" y="219"/>
                  </a:lnTo>
                  <a:lnTo>
                    <a:pt x="463" y="366"/>
                  </a:lnTo>
                  <a:lnTo>
                    <a:pt x="341" y="609"/>
                  </a:lnTo>
                  <a:lnTo>
                    <a:pt x="244" y="877"/>
                  </a:lnTo>
                  <a:lnTo>
                    <a:pt x="171" y="1145"/>
                  </a:lnTo>
                  <a:lnTo>
                    <a:pt x="25" y="1656"/>
                  </a:lnTo>
                  <a:lnTo>
                    <a:pt x="0" y="1876"/>
                  </a:lnTo>
                  <a:lnTo>
                    <a:pt x="0" y="1876"/>
                  </a:lnTo>
                  <a:lnTo>
                    <a:pt x="195" y="1827"/>
                  </a:lnTo>
                  <a:lnTo>
                    <a:pt x="707" y="1705"/>
                  </a:lnTo>
                  <a:lnTo>
                    <a:pt x="999" y="1608"/>
                  </a:lnTo>
                  <a:lnTo>
                    <a:pt x="1267" y="1510"/>
                  </a:lnTo>
                  <a:lnTo>
                    <a:pt x="1486" y="1413"/>
                  </a:lnTo>
                  <a:lnTo>
                    <a:pt x="1632" y="1291"/>
                  </a:lnTo>
                  <a:lnTo>
                    <a:pt x="1632" y="1291"/>
                  </a:lnTo>
                  <a:lnTo>
                    <a:pt x="1729" y="1169"/>
                  </a:lnTo>
                  <a:lnTo>
                    <a:pt x="1802" y="1048"/>
                  </a:lnTo>
                  <a:lnTo>
                    <a:pt x="1851" y="901"/>
                  </a:lnTo>
                  <a:lnTo>
                    <a:pt x="1876" y="755"/>
                  </a:lnTo>
                  <a:lnTo>
                    <a:pt x="1851" y="609"/>
                  </a:lnTo>
                  <a:lnTo>
                    <a:pt x="1802" y="463"/>
                  </a:lnTo>
                  <a:lnTo>
                    <a:pt x="1729" y="341"/>
                  </a:lnTo>
                  <a:lnTo>
                    <a:pt x="1632" y="219"/>
                  </a:lnTo>
                  <a:lnTo>
                    <a:pt x="1632" y="219"/>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3"/>
                                        </p:tgtEl>
                                        <p:attrNameLst>
                                          <p:attrName>style.visibility</p:attrName>
                                        </p:attrNameLst>
                                      </p:cBhvr>
                                      <p:to>
                                        <p:strVal val="visible"/>
                                      </p:to>
                                    </p:set>
                                    <p:animEffect transition="in" filter="fade">
                                      <p:cBhvr>
                                        <p:cTn id="7" dur="1000"/>
                                        <p:tgtEl>
                                          <p:spTgt spid="273"/>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274"/>
                                        </p:tgtEl>
                                        <p:attrNameLst>
                                          <p:attrName>style.visibility</p:attrName>
                                        </p:attrNameLst>
                                      </p:cBhvr>
                                      <p:to>
                                        <p:strVal val="visible"/>
                                      </p:to>
                                    </p:set>
                                    <p:animEffect transition="in" filter="fade">
                                      <p:cBhvr>
                                        <p:cTn id="11" dur="1000"/>
                                        <p:tgtEl>
                                          <p:spTgt spid="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17"/>
          <p:cNvSpPr txBox="1">
            <a:spLocks noGrp="1"/>
          </p:cNvSpPr>
          <p:nvPr>
            <p:ph type="body" idx="1"/>
          </p:nvPr>
        </p:nvSpPr>
        <p:spPr>
          <a:xfrm>
            <a:off x="840675" y="1092575"/>
            <a:ext cx="5605200" cy="2745000"/>
          </a:xfrm>
          <a:prstGeom prst="rect">
            <a:avLst/>
          </a:prstGeom>
        </p:spPr>
        <p:txBody>
          <a:bodyPr spcFirstLastPara="1" wrap="square" lIns="91425" tIns="91425" rIns="91425" bIns="91425" anchor="t" anchorCtr="0">
            <a:noAutofit/>
          </a:bodyPr>
          <a:lstStyle/>
          <a:p>
            <a:pPr marL="0" lvl="0" indent="0" rtl="0">
              <a:spcBef>
                <a:spcPts val="600"/>
              </a:spcBef>
              <a:spcAft>
                <a:spcPts val="0"/>
              </a:spcAft>
              <a:buClr>
                <a:srgbClr val="000000"/>
              </a:buClr>
              <a:buSzPts val="1100"/>
              <a:buFont typeface="Arial"/>
              <a:buNone/>
            </a:pPr>
            <a:r>
              <a:rPr lang="en" sz="1900"/>
              <a:t>Many children are held back in their learning because they have a model of learning in which you have either ‘got it’ or ‘got it wrong.’ But when you program a computer you almost never get it right the first time... The question to ask about the program is not whether it is right or wrong, but if it is fixable. If this way of looking at intellectual products were generalized to how the larger culture thinks about knowledge and its acquisition we might all be less intimidated by our fears of ‘being wrong.’ </a:t>
            </a:r>
            <a:endParaRPr sz="1900"/>
          </a:p>
        </p:txBody>
      </p:sp>
      <p:sp>
        <p:nvSpPr>
          <p:cNvPr id="285" name="Google Shape;285;p17"/>
          <p:cNvSpPr txBox="1">
            <a:spLocks noGrp="1"/>
          </p:cNvSpPr>
          <p:nvPr>
            <p:ph type="sldNum" idx="4294967295"/>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7</a:t>
            </a:fld>
            <a:endParaRPr/>
          </a:p>
        </p:txBody>
      </p:sp>
      <p:sp>
        <p:nvSpPr>
          <p:cNvPr id="286" name="Google Shape;286;p17"/>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7</a:t>
            </a:fld>
            <a:endParaRPr/>
          </a:p>
        </p:txBody>
      </p:sp>
      <p:sp>
        <p:nvSpPr>
          <p:cNvPr id="287" name="Google Shape;287;p17"/>
          <p:cNvSpPr txBox="1">
            <a:spLocks noGrp="1"/>
          </p:cNvSpPr>
          <p:nvPr>
            <p:ph type="body" idx="1"/>
          </p:nvPr>
        </p:nvSpPr>
        <p:spPr>
          <a:xfrm>
            <a:off x="4353250" y="4044000"/>
            <a:ext cx="3688500" cy="592500"/>
          </a:xfrm>
          <a:prstGeom prst="rect">
            <a:avLst/>
          </a:prstGeom>
        </p:spPr>
        <p:txBody>
          <a:bodyPr spcFirstLastPara="1" wrap="square" lIns="91425" tIns="91425" rIns="91425" bIns="91425" anchor="t" anchorCtr="0">
            <a:noAutofit/>
          </a:bodyPr>
          <a:lstStyle/>
          <a:p>
            <a:pPr marL="0" lvl="0" indent="0" rtl="0">
              <a:spcBef>
                <a:spcPts val="600"/>
              </a:spcBef>
              <a:spcAft>
                <a:spcPts val="0"/>
              </a:spcAft>
              <a:buNone/>
            </a:pPr>
            <a:r>
              <a:rPr lang="en" sz="2000">
                <a:solidFill>
                  <a:srgbClr val="000000"/>
                </a:solidFill>
              </a:rPr>
              <a:t>Papert (1980)</a:t>
            </a:r>
            <a:endParaRPr sz="2000">
              <a:solidFill>
                <a:srgbClr val="00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18"/>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8</a:t>
            </a:fld>
            <a:endParaRPr/>
          </a:p>
        </p:txBody>
      </p:sp>
      <p:pic>
        <p:nvPicPr>
          <p:cNvPr id="293" name="Google Shape;293;p18" descr="Image result for 90s ICT lessons"/>
          <p:cNvPicPr preferRelativeResize="0"/>
          <p:nvPr/>
        </p:nvPicPr>
        <p:blipFill rotWithShape="1">
          <a:blip r:embed="rId3">
            <a:alphaModFix/>
          </a:blip>
          <a:srcRect l="18893" r="15342"/>
          <a:stretch/>
        </p:blipFill>
        <p:spPr>
          <a:xfrm>
            <a:off x="0" y="0"/>
            <a:ext cx="4376374" cy="5143500"/>
          </a:xfrm>
          <a:prstGeom prst="rect">
            <a:avLst/>
          </a:prstGeom>
          <a:noFill/>
          <a:ln>
            <a:noFill/>
          </a:ln>
        </p:spPr>
      </p:pic>
      <p:pic>
        <p:nvPicPr>
          <p:cNvPr id="294" name="Google Shape;294;p18" descr="Image result for microbit"/>
          <p:cNvPicPr preferRelativeResize="0"/>
          <p:nvPr/>
        </p:nvPicPr>
        <p:blipFill>
          <a:blip r:embed="rId4">
            <a:alphaModFix/>
          </a:blip>
          <a:stretch>
            <a:fillRect/>
          </a:stretch>
        </p:blipFill>
        <p:spPr>
          <a:xfrm>
            <a:off x="4451825" y="820683"/>
            <a:ext cx="4692175" cy="312811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4"/>
                                        </p:tgtEl>
                                        <p:attrNameLst>
                                          <p:attrName>style.visibility</p:attrName>
                                        </p:attrNameLst>
                                      </p:cBhvr>
                                      <p:to>
                                        <p:strVal val="visible"/>
                                      </p:to>
                                    </p:set>
                                    <p:animEffect transition="in" filter="fade">
                                      <p:cBhvr>
                                        <p:cTn id="7" dur="1000"/>
                                        <p:tgtEl>
                                          <p:spTgt spid="2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19"/>
          <p:cNvSpPr txBox="1">
            <a:spLocks noGrp="1"/>
          </p:cNvSpPr>
          <p:nvPr>
            <p:ph type="ctrTitle" idx="4294967295"/>
          </p:nvPr>
        </p:nvSpPr>
        <p:spPr>
          <a:xfrm>
            <a:off x="541925" y="807700"/>
            <a:ext cx="5567700" cy="11598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sz="7200">
                <a:solidFill>
                  <a:srgbClr val="FF9800"/>
                </a:solidFill>
              </a:rPr>
              <a:t>RECAP #1</a:t>
            </a:r>
            <a:endParaRPr sz="7200">
              <a:solidFill>
                <a:srgbClr val="FF9800"/>
              </a:solidFill>
            </a:endParaRPr>
          </a:p>
        </p:txBody>
      </p:sp>
      <p:sp>
        <p:nvSpPr>
          <p:cNvPr id="300" name="Google Shape;300;p19"/>
          <p:cNvSpPr txBox="1">
            <a:spLocks noGrp="1"/>
          </p:cNvSpPr>
          <p:nvPr>
            <p:ph type="subTitle" idx="4294967295"/>
          </p:nvPr>
        </p:nvSpPr>
        <p:spPr>
          <a:xfrm>
            <a:off x="735025" y="2043602"/>
            <a:ext cx="5567700" cy="784800"/>
          </a:xfrm>
          <a:prstGeom prst="rect">
            <a:avLst/>
          </a:prstGeom>
        </p:spPr>
        <p:txBody>
          <a:bodyPr spcFirstLastPara="1" wrap="square" lIns="91425" tIns="91425" rIns="91425" bIns="91425" anchor="ctr" anchorCtr="0">
            <a:noAutofit/>
          </a:bodyPr>
          <a:lstStyle/>
          <a:p>
            <a:pPr marL="0" lvl="0" indent="0" rtl="0">
              <a:spcBef>
                <a:spcPts val="600"/>
              </a:spcBef>
              <a:spcAft>
                <a:spcPts val="1000"/>
              </a:spcAft>
              <a:buNone/>
            </a:pPr>
            <a:r>
              <a:rPr lang="en"/>
              <a:t>Mae angen mabwysiadu technoleg newydd yn gyson</a:t>
            </a:r>
            <a:endParaRPr/>
          </a:p>
        </p:txBody>
      </p:sp>
      <p:sp>
        <p:nvSpPr>
          <p:cNvPr id="301" name="Google Shape;301;p19"/>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9</a:t>
            </a:fld>
            <a:endParaRPr/>
          </a:p>
        </p:txBody>
      </p:sp>
      <p:sp>
        <p:nvSpPr>
          <p:cNvPr id="302" name="Google Shape;302;p19"/>
          <p:cNvSpPr txBox="1">
            <a:spLocks noGrp="1"/>
          </p:cNvSpPr>
          <p:nvPr>
            <p:ph type="subTitle" idx="4294967295"/>
          </p:nvPr>
        </p:nvSpPr>
        <p:spPr>
          <a:xfrm>
            <a:off x="735025" y="3454002"/>
            <a:ext cx="5567700" cy="784800"/>
          </a:xfrm>
          <a:prstGeom prst="rect">
            <a:avLst/>
          </a:prstGeom>
        </p:spPr>
        <p:txBody>
          <a:bodyPr spcFirstLastPara="1" wrap="square" lIns="91425" tIns="91425" rIns="91425" bIns="91425" anchor="ctr" anchorCtr="0">
            <a:noAutofit/>
          </a:bodyPr>
          <a:lstStyle/>
          <a:p>
            <a:pPr marL="0" lvl="0" indent="0" rtl="0">
              <a:spcBef>
                <a:spcPts val="600"/>
              </a:spcBef>
              <a:spcAft>
                <a:spcPts val="1000"/>
              </a:spcAft>
              <a:buNone/>
            </a:pPr>
            <a:r>
              <a:rPr lang="en"/>
              <a:t>Nid yw Technoleg yn eistedd ar ei ben ei hun – mae pob dewis rydych chi yn gwneud o fewn cyd-destun ehangach</a:t>
            </a:r>
            <a:br>
              <a:rPr lang="en"/>
            </a:b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20"/>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AGENDA</a:t>
            </a:r>
            <a:endParaRPr/>
          </a:p>
        </p:txBody>
      </p:sp>
      <p:sp>
        <p:nvSpPr>
          <p:cNvPr id="308" name="Google Shape;308;p20"/>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10</a:t>
            </a:fld>
            <a:endParaRPr/>
          </a:p>
        </p:txBody>
      </p:sp>
      <p:sp>
        <p:nvSpPr>
          <p:cNvPr id="309" name="Google Shape;309;p20"/>
          <p:cNvSpPr/>
          <p:nvPr/>
        </p:nvSpPr>
        <p:spPr>
          <a:xfrm flipH="1">
            <a:off x="738151" y="2512625"/>
            <a:ext cx="2157000" cy="6489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F3F3F3"/>
                </a:solidFill>
                <a:latin typeface="Roboto Condensed"/>
                <a:ea typeface="Roboto Condensed"/>
                <a:cs typeface="Roboto Condensed"/>
                <a:sym typeface="Roboto Condensed"/>
              </a:rPr>
              <a:t>Cyd-destun</a:t>
            </a:r>
            <a:endParaRPr sz="2400">
              <a:solidFill>
                <a:srgbClr val="F3F3F3"/>
              </a:solidFill>
              <a:latin typeface="Roboto Condensed"/>
              <a:ea typeface="Roboto Condensed"/>
              <a:cs typeface="Roboto Condensed"/>
              <a:sym typeface="Roboto Condensed"/>
            </a:endParaRPr>
          </a:p>
        </p:txBody>
      </p:sp>
      <p:sp>
        <p:nvSpPr>
          <p:cNvPr id="310" name="Google Shape;310;p20"/>
          <p:cNvSpPr/>
          <p:nvPr/>
        </p:nvSpPr>
        <p:spPr>
          <a:xfrm flipH="1">
            <a:off x="118415" y="2512631"/>
            <a:ext cx="648900" cy="6489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311" name="Google Shape;311;p20"/>
          <p:cNvSpPr/>
          <p:nvPr/>
        </p:nvSpPr>
        <p:spPr>
          <a:xfrm rot="10800000" flipH="1">
            <a:off x="2881685" y="2512497"/>
            <a:ext cx="648900" cy="6489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312" name="Google Shape;312;p20"/>
          <p:cNvSpPr/>
          <p:nvPr/>
        </p:nvSpPr>
        <p:spPr>
          <a:xfrm>
            <a:off x="2881683" y="2296523"/>
            <a:ext cx="648900" cy="2160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nvGrpSpPr>
          <p:cNvPr id="313" name="Google Shape;313;p20"/>
          <p:cNvGrpSpPr/>
          <p:nvPr/>
        </p:nvGrpSpPr>
        <p:grpSpPr>
          <a:xfrm rot="10800000">
            <a:off x="3062853" y="2296511"/>
            <a:ext cx="2694428" cy="864880"/>
            <a:chOff x="185742" y="1697030"/>
            <a:chExt cx="5165698" cy="1658130"/>
          </a:xfrm>
        </p:grpSpPr>
        <p:sp>
          <p:nvSpPr>
            <p:cNvPr id="314" name="Google Shape;314;p20"/>
            <p:cNvSpPr/>
            <p:nvPr/>
          </p:nvSpPr>
          <p:spPr>
            <a:xfrm rot="10800000" flipH="1">
              <a:off x="1426312" y="1697030"/>
              <a:ext cx="2693400" cy="1243800"/>
            </a:xfrm>
            <a:prstGeom prst="rect">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Dysgu</a:t>
              </a:r>
              <a:endParaRPr sz="2400">
                <a:solidFill>
                  <a:srgbClr val="263248"/>
                </a:solidFill>
                <a:latin typeface="Roboto Condensed"/>
                <a:ea typeface="Roboto Condensed"/>
                <a:cs typeface="Roboto Condensed"/>
                <a:sym typeface="Roboto Condensed"/>
              </a:endParaRPr>
            </a:p>
          </p:txBody>
        </p:sp>
        <p:sp>
          <p:nvSpPr>
            <p:cNvPr id="315" name="Google Shape;315;p20"/>
            <p:cNvSpPr/>
            <p:nvPr/>
          </p:nvSpPr>
          <p:spPr>
            <a:xfrm rot="10800000" flipH="1">
              <a:off x="4107640"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316" name="Google Shape;316;p20"/>
            <p:cNvSpPr/>
            <p:nvPr/>
          </p:nvSpPr>
          <p:spPr>
            <a:xfrm flipH="1">
              <a:off x="185742"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317" name="Google Shape;317;p20"/>
            <p:cNvSpPr/>
            <p:nvPr/>
          </p:nvSpPr>
          <p:spPr>
            <a:xfrm rot="10800000">
              <a:off x="185748" y="2940860"/>
              <a:ext cx="1243800" cy="414300"/>
            </a:xfrm>
            <a:prstGeom prst="triangle">
              <a:avLst>
                <a:gd name="adj" fmla="val 0"/>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318" name="Google Shape;318;p20"/>
          <p:cNvGrpSpPr/>
          <p:nvPr/>
        </p:nvGrpSpPr>
        <p:grpSpPr>
          <a:xfrm rot="10800000">
            <a:off x="5287746" y="2296511"/>
            <a:ext cx="2694428" cy="864880"/>
            <a:chOff x="185742" y="1697030"/>
            <a:chExt cx="5165698" cy="1658130"/>
          </a:xfrm>
        </p:grpSpPr>
        <p:sp>
          <p:nvSpPr>
            <p:cNvPr id="319" name="Google Shape;319;p20"/>
            <p:cNvSpPr/>
            <p:nvPr/>
          </p:nvSpPr>
          <p:spPr>
            <a:xfrm rot="10800000" flipH="1">
              <a:off x="1426312" y="1697030"/>
              <a:ext cx="2693400" cy="1243800"/>
            </a:xfrm>
            <a:prstGeom prst="rect">
              <a:avLst/>
            </a:prstGeom>
            <a:solidFill>
              <a:srgbClr val="3F5378"/>
            </a:solid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400">
                  <a:solidFill>
                    <a:srgbClr val="FFFFFF"/>
                  </a:solidFill>
                  <a:latin typeface="Roboto Condensed"/>
                  <a:ea typeface="Roboto Condensed"/>
                  <a:cs typeface="Roboto Condensed"/>
                  <a:sym typeface="Roboto Condensed"/>
                </a:rPr>
                <a:t>Addysgu</a:t>
              </a:r>
              <a:endParaRPr sz="2400">
                <a:solidFill>
                  <a:srgbClr val="FFFFFF"/>
                </a:solidFill>
                <a:latin typeface="Roboto Condensed"/>
                <a:ea typeface="Roboto Condensed"/>
                <a:cs typeface="Roboto Condensed"/>
                <a:sym typeface="Roboto Condensed"/>
              </a:endParaRPr>
            </a:p>
          </p:txBody>
        </p:sp>
        <p:sp>
          <p:nvSpPr>
            <p:cNvPr id="320" name="Google Shape;320;p20"/>
            <p:cNvSpPr/>
            <p:nvPr/>
          </p:nvSpPr>
          <p:spPr>
            <a:xfrm rot="10800000" flipH="1">
              <a:off x="4107640"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321" name="Google Shape;321;p20"/>
            <p:cNvSpPr/>
            <p:nvPr/>
          </p:nvSpPr>
          <p:spPr>
            <a:xfrm flipH="1">
              <a:off x="185742"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322" name="Google Shape;322;p20"/>
            <p:cNvSpPr/>
            <p:nvPr/>
          </p:nvSpPr>
          <p:spPr>
            <a:xfrm rot="10800000">
              <a:off x="185748" y="2940860"/>
              <a:ext cx="1243800" cy="414300"/>
            </a:xfrm>
            <a:prstGeom prst="triangle">
              <a:avLst>
                <a:gd name="adj" fmla="val 0"/>
              </a:avLst>
            </a:prstGeom>
            <a:solidFill>
              <a:srgbClr val="26324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grpSp>
      <p:grpSp>
        <p:nvGrpSpPr>
          <p:cNvPr id="323" name="Google Shape;323;p20"/>
          <p:cNvGrpSpPr/>
          <p:nvPr/>
        </p:nvGrpSpPr>
        <p:grpSpPr>
          <a:xfrm>
            <a:off x="270827" y="610550"/>
            <a:ext cx="330270" cy="330251"/>
            <a:chOff x="1923675" y="1633650"/>
            <a:chExt cx="436000" cy="435975"/>
          </a:xfrm>
        </p:grpSpPr>
        <p:sp>
          <p:nvSpPr>
            <p:cNvPr id="324" name="Google Shape;324;p20"/>
            <p:cNvSpPr/>
            <p:nvPr/>
          </p:nvSpPr>
          <p:spPr>
            <a:xfrm>
              <a:off x="2209250" y="1633650"/>
              <a:ext cx="150425" cy="150425"/>
            </a:xfrm>
            <a:custGeom>
              <a:avLst/>
              <a:gdLst/>
              <a:ahLst/>
              <a:cxnLst/>
              <a:rect l="0" t="0" r="0" b="0"/>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25" name="Google Shape;325;p20"/>
            <p:cNvSpPr/>
            <p:nvPr/>
          </p:nvSpPr>
          <p:spPr>
            <a:xfrm>
              <a:off x="2019900" y="1757250"/>
              <a:ext cx="261825" cy="261850"/>
            </a:xfrm>
            <a:custGeom>
              <a:avLst/>
              <a:gdLst/>
              <a:ahLst/>
              <a:cxnLst/>
              <a:rect l="0" t="0" r="0" b="0"/>
              <a:pathLst>
                <a:path w="10473" h="10474" fill="none" extrusionOk="0">
                  <a:moveTo>
                    <a:pt x="10473" y="1"/>
                  </a:moveTo>
                  <a:lnTo>
                    <a:pt x="0" y="1047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26" name="Google Shape;326;p20"/>
            <p:cNvSpPr/>
            <p:nvPr/>
          </p:nvSpPr>
          <p:spPr>
            <a:xfrm>
              <a:off x="1923675" y="1681150"/>
              <a:ext cx="388500" cy="388475"/>
            </a:xfrm>
            <a:custGeom>
              <a:avLst/>
              <a:gdLst/>
              <a:ahLst/>
              <a:cxnLst/>
              <a:rect l="0" t="0" r="0" b="0"/>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27" name="Google Shape;327;p20"/>
            <p:cNvSpPr/>
            <p:nvPr/>
          </p:nvSpPr>
          <p:spPr>
            <a:xfrm>
              <a:off x="1974225" y="1711575"/>
              <a:ext cx="261825" cy="261850"/>
            </a:xfrm>
            <a:custGeom>
              <a:avLst/>
              <a:gdLst/>
              <a:ahLst/>
              <a:cxnLst/>
              <a:rect l="0" t="0" r="0" b="0"/>
              <a:pathLst>
                <a:path w="10473" h="10474" fill="none" extrusionOk="0">
                  <a:moveTo>
                    <a:pt x="0" y="10474"/>
                  </a:moveTo>
                  <a:lnTo>
                    <a:pt x="10473"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28" name="Google Shape;328;p20"/>
            <p:cNvSpPr/>
            <p:nvPr/>
          </p:nvSpPr>
          <p:spPr>
            <a:xfrm>
              <a:off x="1934650" y="2014200"/>
              <a:ext cx="44475" cy="44475"/>
            </a:xfrm>
            <a:custGeom>
              <a:avLst/>
              <a:gdLst/>
              <a:ahLst/>
              <a:cxnLst/>
              <a:rect l="0" t="0" r="0" b="0"/>
              <a:pathLst>
                <a:path w="1779" h="1779" fill="none" extrusionOk="0">
                  <a:moveTo>
                    <a:pt x="1778" y="1778"/>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29" name="Google Shape;329;p20"/>
            <p:cNvSpPr/>
            <p:nvPr/>
          </p:nvSpPr>
          <p:spPr>
            <a:xfrm>
              <a:off x="1944375" y="1947225"/>
              <a:ext cx="101725" cy="101700"/>
            </a:xfrm>
            <a:custGeom>
              <a:avLst/>
              <a:gdLst/>
              <a:ahLst/>
              <a:cxnLst/>
              <a:rect l="0" t="0" r="0" b="0"/>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pic>
        <p:nvPicPr>
          <p:cNvPr id="334" name="Google Shape;334;p21"/>
          <p:cNvPicPr preferRelativeResize="0"/>
          <p:nvPr/>
        </p:nvPicPr>
        <p:blipFill rotWithShape="1">
          <a:blip r:embed="rId3">
            <a:alphaModFix/>
          </a:blip>
          <a:srcRect t="5499" r="6794"/>
          <a:stretch/>
        </p:blipFill>
        <p:spPr>
          <a:xfrm>
            <a:off x="1043775" y="1364850"/>
            <a:ext cx="6036400" cy="3778650"/>
          </a:xfrm>
          <a:prstGeom prst="rect">
            <a:avLst/>
          </a:prstGeom>
          <a:noFill/>
          <a:ln>
            <a:noFill/>
          </a:ln>
        </p:spPr>
      </p:pic>
      <p:sp>
        <p:nvSpPr>
          <p:cNvPr id="335" name="Google Shape;335;p21"/>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ADOPTION CURVE</a:t>
            </a:r>
            <a:endParaRPr/>
          </a:p>
        </p:txBody>
      </p:sp>
      <p:sp>
        <p:nvSpPr>
          <p:cNvPr id="336" name="Google Shape;336;p21"/>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11</a:t>
            </a:fld>
            <a:endParaRPr/>
          </a:p>
        </p:txBody>
      </p:sp>
      <p:grpSp>
        <p:nvGrpSpPr>
          <p:cNvPr id="337" name="Google Shape;337;p21"/>
          <p:cNvGrpSpPr/>
          <p:nvPr/>
        </p:nvGrpSpPr>
        <p:grpSpPr>
          <a:xfrm>
            <a:off x="329219" y="634299"/>
            <a:ext cx="318264" cy="282756"/>
            <a:chOff x="5292575" y="3681900"/>
            <a:chExt cx="420150" cy="373275"/>
          </a:xfrm>
        </p:grpSpPr>
        <p:sp>
          <p:nvSpPr>
            <p:cNvPr id="338" name="Google Shape;338;p21"/>
            <p:cNvSpPr/>
            <p:nvPr/>
          </p:nvSpPr>
          <p:spPr>
            <a:xfrm>
              <a:off x="5292575" y="3706875"/>
              <a:ext cx="420150" cy="266700"/>
            </a:xfrm>
            <a:custGeom>
              <a:avLst/>
              <a:gdLst/>
              <a:ahLst/>
              <a:cxnLst/>
              <a:rect l="0" t="0" r="0" b="0"/>
              <a:pathLst>
                <a:path w="16806" h="10668" fill="none" extrusionOk="0">
                  <a:moveTo>
                    <a:pt x="16319" y="0"/>
                  </a:moveTo>
                  <a:lnTo>
                    <a:pt x="488" y="0"/>
                  </a:lnTo>
                  <a:lnTo>
                    <a:pt x="488" y="0"/>
                  </a:lnTo>
                  <a:lnTo>
                    <a:pt x="390" y="0"/>
                  </a:lnTo>
                  <a:lnTo>
                    <a:pt x="293" y="25"/>
                  </a:lnTo>
                  <a:lnTo>
                    <a:pt x="196" y="73"/>
                  </a:lnTo>
                  <a:lnTo>
                    <a:pt x="123" y="146"/>
                  </a:lnTo>
                  <a:lnTo>
                    <a:pt x="74" y="219"/>
                  </a:lnTo>
                  <a:lnTo>
                    <a:pt x="25" y="292"/>
                  </a:lnTo>
                  <a:lnTo>
                    <a:pt x="1" y="390"/>
                  </a:lnTo>
                  <a:lnTo>
                    <a:pt x="1" y="487"/>
                  </a:lnTo>
                  <a:lnTo>
                    <a:pt x="1" y="10181"/>
                  </a:lnTo>
                  <a:lnTo>
                    <a:pt x="1" y="10181"/>
                  </a:lnTo>
                  <a:lnTo>
                    <a:pt x="1" y="10278"/>
                  </a:lnTo>
                  <a:lnTo>
                    <a:pt x="25" y="10375"/>
                  </a:lnTo>
                  <a:lnTo>
                    <a:pt x="74" y="10448"/>
                  </a:lnTo>
                  <a:lnTo>
                    <a:pt x="123" y="10522"/>
                  </a:lnTo>
                  <a:lnTo>
                    <a:pt x="196" y="10570"/>
                  </a:lnTo>
                  <a:lnTo>
                    <a:pt x="293" y="10619"/>
                  </a:lnTo>
                  <a:lnTo>
                    <a:pt x="390" y="10643"/>
                  </a:lnTo>
                  <a:lnTo>
                    <a:pt x="488" y="10668"/>
                  </a:lnTo>
                  <a:lnTo>
                    <a:pt x="16319" y="10668"/>
                  </a:lnTo>
                  <a:lnTo>
                    <a:pt x="16319" y="10668"/>
                  </a:lnTo>
                  <a:lnTo>
                    <a:pt x="16416" y="10643"/>
                  </a:lnTo>
                  <a:lnTo>
                    <a:pt x="16513" y="10619"/>
                  </a:lnTo>
                  <a:lnTo>
                    <a:pt x="16611" y="10570"/>
                  </a:lnTo>
                  <a:lnTo>
                    <a:pt x="16684" y="10522"/>
                  </a:lnTo>
                  <a:lnTo>
                    <a:pt x="16733" y="10448"/>
                  </a:lnTo>
                  <a:lnTo>
                    <a:pt x="16781" y="10375"/>
                  </a:lnTo>
                  <a:lnTo>
                    <a:pt x="16806" y="10278"/>
                  </a:lnTo>
                  <a:lnTo>
                    <a:pt x="16806" y="10181"/>
                  </a:lnTo>
                  <a:lnTo>
                    <a:pt x="16806" y="487"/>
                  </a:lnTo>
                  <a:lnTo>
                    <a:pt x="16806" y="487"/>
                  </a:lnTo>
                  <a:lnTo>
                    <a:pt x="16806" y="390"/>
                  </a:lnTo>
                  <a:lnTo>
                    <a:pt x="16781" y="292"/>
                  </a:lnTo>
                  <a:lnTo>
                    <a:pt x="16733" y="219"/>
                  </a:lnTo>
                  <a:lnTo>
                    <a:pt x="16684" y="146"/>
                  </a:lnTo>
                  <a:lnTo>
                    <a:pt x="16611" y="73"/>
                  </a:lnTo>
                  <a:lnTo>
                    <a:pt x="16513" y="25"/>
                  </a:lnTo>
                  <a:lnTo>
                    <a:pt x="16416" y="0"/>
                  </a:lnTo>
                  <a:lnTo>
                    <a:pt x="16319" y="0"/>
                  </a:lnTo>
                  <a:lnTo>
                    <a:pt x="16319"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39" name="Google Shape;339;p21"/>
            <p:cNvSpPr/>
            <p:nvPr/>
          </p:nvSpPr>
          <p:spPr>
            <a:xfrm>
              <a:off x="5490475" y="3681900"/>
              <a:ext cx="24375" cy="25000"/>
            </a:xfrm>
            <a:custGeom>
              <a:avLst/>
              <a:gdLst/>
              <a:ahLst/>
              <a:cxnLst/>
              <a:rect l="0" t="0" r="0" b="0"/>
              <a:pathLst>
                <a:path w="975" h="1000" fill="none" extrusionOk="0">
                  <a:moveTo>
                    <a:pt x="974" y="999"/>
                  </a:moveTo>
                  <a:lnTo>
                    <a:pt x="974" y="488"/>
                  </a:lnTo>
                  <a:lnTo>
                    <a:pt x="974" y="488"/>
                  </a:lnTo>
                  <a:lnTo>
                    <a:pt x="974" y="390"/>
                  </a:lnTo>
                  <a:lnTo>
                    <a:pt x="926" y="293"/>
                  </a:lnTo>
                  <a:lnTo>
                    <a:pt x="901" y="220"/>
                  </a:lnTo>
                  <a:lnTo>
                    <a:pt x="828" y="147"/>
                  </a:lnTo>
                  <a:lnTo>
                    <a:pt x="755" y="74"/>
                  </a:lnTo>
                  <a:lnTo>
                    <a:pt x="682" y="49"/>
                  </a:lnTo>
                  <a:lnTo>
                    <a:pt x="585" y="1"/>
                  </a:lnTo>
                  <a:lnTo>
                    <a:pt x="487" y="1"/>
                  </a:lnTo>
                  <a:lnTo>
                    <a:pt x="487" y="1"/>
                  </a:lnTo>
                  <a:lnTo>
                    <a:pt x="390" y="1"/>
                  </a:lnTo>
                  <a:lnTo>
                    <a:pt x="292" y="49"/>
                  </a:lnTo>
                  <a:lnTo>
                    <a:pt x="219" y="74"/>
                  </a:lnTo>
                  <a:lnTo>
                    <a:pt x="146" y="147"/>
                  </a:lnTo>
                  <a:lnTo>
                    <a:pt x="73" y="220"/>
                  </a:lnTo>
                  <a:lnTo>
                    <a:pt x="49" y="293"/>
                  </a:lnTo>
                  <a:lnTo>
                    <a:pt x="0" y="390"/>
                  </a:lnTo>
                  <a:lnTo>
                    <a:pt x="0" y="488"/>
                  </a:lnTo>
                  <a:lnTo>
                    <a:pt x="0" y="999"/>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40" name="Google Shape;340;p21"/>
            <p:cNvSpPr/>
            <p:nvPr/>
          </p:nvSpPr>
          <p:spPr>
            <a:xfrm>
              <a:off x="5358350" y="3973550"/>
              <a:ext cx="60900" cy="81625"/>
            </a:xfrm>
            <a:custGeom>
              <a:avLst/>
              <a:gdLst/>
              <a:ahLst/>
              <a:cxnLst/>
              <a:rect l="0" t="0" r="0" b="0"/>
              <a:pathLst>
                <a:path w="2436" h="3265" fill="none" extrusionOk="0">
                  <a:moveTo>
                    <a:pt x="1340" y="1"/>
                  </a:moveTo>
                  <a:lnTo>
                    <a:pt x="49" y="2558"/>
                  </a:lnTo>
                  <a:lnTo>
                    <a:pt x="49" y="2558"/>
                  </a:lnTo>
                  <a:lnTo>
                    <a:pt x="24" y="2631"/>
                  </a:lnTo>
                  <a:lnTo>
                    <a:pt x="0" y="2728"/>
                  </a:lnTo>
                  <a:lnTo>
                    <a:pt x="0" y="2826"/>
                  </a:lnTo>
                  <a:lnTo>
                    <a:pt x="24" y="2923"/>
                  </a:lnTo>
                  <a:lnTo>
                    <a:pt x="73" y="2996"/>
                  </a:lnTo>
                  <a:lnTo>
                    <a:pt x="122" y="3094"/>
                  </a:lnTo>
                  <a:lnTo>
                    <a:pt x="195" y="3142"/>
                  </a:lnTo>
                  <a:lnTo>
                    <a:pt x="268" y="3215"/>
                  </a:lnTo>
                  <a:lnTo>
                    <a:pt x="268" y="3215"/>
                  </a:lnTo>
                  <a:lnTo>
                    <a:pt x="390" y="3240"/>
                  </a:lnTo>
                  <a:lnTo>
                    <a:pt x="487" y="3264"/>
                  </a:lnTo>
                  <a:lnTo>
                    <a:pt x="487" y="3264"/>
                  </a:lnTo>
                  <a:lnTo>
                    <a:pt x="633" y="3240"/>
                  </a:lnTo>
                  <a:lnTo>
                    <a:pt x="755" y="3191"/>
                  </a:lnTo>
                  <a:lnTo>
                    <a:pt x="853" y="3094"/>
                  </a:lnTo>
                  <a:lnTo>
                    <a:pt x="926" y="2996"/>
                  </a:lnTo>
                  <a:lnTo>
                    <a:pt x="2436"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41" name="Google Shape;341;p21"/>
            <p:cNvSpPr/>
            <p:nvPr/>
          </p:nvSpPr>
          <p:spPr>
            <a:xfrm>
              <a:off x="5586050" y="3973550"/>
              <a:ext cx="60925" cy="81625"/>
            </a:xfrm>
            <a:custGeom>
              <a:avLst/>
              <a:gdLst/>
              <a:ahLst/>
              <a:cxnLst/>
              <a:rect l="0" t="0" r="0" b="0"/>
              <a:pathLst>
                <a:path w="2437" h="3265" fill="none" extrusionOk="0">
                  <a:moveTo>
                    <a:pt x="1" y="1"/>
                  </a:moveTo>
                  <a:lnTo>
                    <a:pt x="1511" y="2996"/>
                  </a:lnTo>
                  <a:lnTo>
                    <a:pt x="1511" y="2996"/>
                  </a:lnTo>
                  <a:lnTo>
                    <a:pt x="1584" y="3094"/>
                  </a:lnTo>
                  <a:lnTo>
                    <a:pt x="1681" y="3191"/>
                  </a:lnTo>
                  <a:lnTo>
                    <a:pt x="1803" y="3240"/>
                  </a:lnTo>
                  <a:lnTo>
                    <a:pt x="1949" y="3264"/>
                  </a:lnTo>
                  <a:lnTo>
                    <a:pt x="1949" y="3264"/>
                  </a:lnTo>
                  <a:lnTo>
                    <a:pt x="2047" y="3240"/>
                  </a:lnTo>
                  <a:lnTo>
                    <a:pt x="2168" y="3215"/>
                  </a:lnTo>
                  <a:lnTo>
                    <a:pt x="2168" y="3215"/>
                  </a:lnTo>
                  <a:lnTo>
                    <a:pt x="2241" y="3142"/>
                  </a:lnTo>
                  <a:lnTo>
                    <a:pt x="2315" y="3094"/>
                  </a:lnTo>
                  <a:lnTo>
                    <a:pt x="2363" y="2996"/>
                  </a:lnTo>
                  <a:lnTo>
                    <a:pt x="2412" y="2923"/>
                  </a:lnTo>
                  <a:lnTo>
                    <a:pt x="2436" y="2826"/>
                  </a:lnTo>
                  <a:lnTo>
                    <a:pt x="2436" y="2728"/>
                  </a:lnTo>
                  <a:lnTo>
                    <a:pt x="2412" y="2631"/>
                  </a:lnTo>
                  <a:lnTo>
                    <a:pt x="2388" y="2558"/>
                  </a:lnTo>
                  <a:lnTo>
                    <a:pt x="1097"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42" name="Google Shape;342;p21"/>
            <p:cNvSpPr/>
            <p:nvPr/>
          </p:nvSpPr>
          <p:spPr>
            <a:xfrm>
              <a:off x="5316925" y="3731225"/>
              <a:ext cx="371450" cy="218000"/>
            </a:xfrm>
            <a:custGeom>
              <a:avLst/>
              <a:gdLst/>
              <a:ahLst/>
              <a:cxnLst/>
              <a:rect l="0" t="0" r="0" b="0"/>
              <a:pathLst>
                <a:path w="14858" h="8720" fill="none" extrusionOk="0">
                  <a:moveTo>
                    <a:pt x="1" y="0"/>
                  </a:moveTo>
                  <a:lnTo>
                    <a:pt x="1" y="8719"/>
                  </a:lnTo>
                  <a:lnTo>
                    <a:pt x="14857" y="8719"/>
                  </a:lnTo>
                  <a:lnTo>
                    <a:pt x="14857" y="0"/>
                  </a:lnTo>
                  <a:lnTo>
                    <a:pt x="1"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43" name="Google Shape;343;p21"/>
            <p:cNvSpPr/>
            <p:nvPr/>
          </p:nvSpPr>
          <p:spPr>
            <a:xfrm>
              <a:off x="5380250" y="3784800"/>
              <a:ext cx="230200" cy="115725"/>
            </a:xfrm>
            <a:custGeom>
              <a:avLst/>
              <a:gdLst/>
              <a:ahLst/>
              <a:cxnLst/>
              <a:rect l="0" t="0" r="0" b="0"/>
              <a:pathLst>
                <a:path w="9208" h="4629" fill="none" extrusionOk="0">
                  <a:moveTo>
                    <a:pt x="9207" y="1"/>
                  </a:moveTo>
                  <a:lnTo>
                    <a:pt x="5213" y="3995"/>
                  </a:lnTo>
                  <a:lnTo>
                    <a:pt x="5213" y="3995"/>
                  </a:lnTo>
                  <a:lnTo>
                    <a:pt x="5140" y="4044"/>
                  </a:lnTo>
                  <a:lnTo>
                    <a:pt x="5067" y="4092"/>
                  </a:lnTo>
                  <a:lnTo>
                    <a:pt x="4969" y="4117"/>
                  </a:lnTo>
                  <a:lnTo>
                    <a:pt x="4872" y="4141"/>
                  </a:lnTo>
                  <a:lnTo>
                    <a:pt x="4774" y="4117"/>
                  </a:lnTo>
                  <a:lnTo>
                    <a:pt x="4677" y="4092"/>
                  </a:lnTo>
                  <a:lnTo>
                    <a:pt x="4604" y="4044"/>
                  </a:lnTo>
                  <a:lnTo>
                    <a:pt x="4531" y="3995"/>
                  </a:lnTo>
                  <a:lnTo>
                    <a:pt x="2582" y="2046"/>
                  </a:lnTo>
                  <a:lnTo>
                    <a:pt x="1" y="462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44" name="Google Shape;344;p21"/>
            <p:cNvSpPr/>
            <p:nvPr/>
          </p:nvSpPr>
          <p:spPr>
            <a:xfrm>
              <a:off x="5547700" y="3779925"/>
              <a:ext cx="68825" cy="68825"/>
            </a:xfrm>
            <a:custGeom>
              <a:avLst/>
              <a:gdLst/>
              <a:ahLst/>
              <a:cxnLst/>
              <a:rect l="0" t="0" r="0" b="0"/>
              <a:pathLst>
                <a:path w="2753" h="2753" fill="none" extrusionOk="0">
                  <a:moveTo>
                    <a:pt x="0" y="1"/>
                  </a:moveTo>
                  <a:lnTo>
                    <a:pt x="2265" y="1"/>
                  </a:lnTo>
                  <a:lnTo>
                    <a:pt x="2265" y="1"/>
                  </a:lnTo>
                  <a:lnTo>
                    <a:pt x="2363" y="1"/>
                  </a:lnTo>
                  <a:lnTo>
                    <a:pt x="2460" y="25"/>
                  </a:lnTo>
                  <a:lnTo>
                    <a:pt x="2533" y="74"/>
                  </a:lnTo>
                  <a:lnTo>
                    <a:pt x="2606" y="147"/>
                  </a:lnTo>
                  <a:lnTo>
                    <a:pt x="2680" y="220"/>
                  </a:lnTo>
                  <a:lnTo>
                    <a:pt x="2728" y="293"/>
                  </a:lnTo>
                  <a:lnTo>
                    <a:pt x="2753" y="390"/>
                  </a:lnTo>
                  <a:lnTo>
                    <a:pt x="2753" y="488"/>
                  </a:lnTo>
                  <a:lnTo>
                    <a:pt x="2753" y="275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22"/>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ADOPTION MODELS</a:t>
            </a:r>
            <a:endParaRPr/>
          </a:p>
        </p:txBody>
      </p:sp>
      <p:sp>
        <p:nvSpPr>
          <p:cNvPr id="350" name="Google Shape;350;p22"/>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12</a:t>
            </a:fld>
            <a:endParaRPr/>
          </a:p>
        </p:txBody>
      </p:sp>
      <p:sp>
        <p:nvSpPr>
          <p:cNvPr id="351" name="Google Shape;351;p22"/>
          <p:cNvSpPr/>
          <p:nvPr/>
        </p:nvSpPr>
        <p:spPr>
          <a:xfrm>
            <a:off x="3378600" y="1888450"/>
            <a:ext cx="2386800" cy="2386800"/>
          </a:xfrm>
          <a:prstGeom prst="diamond">
            <a:avLst/>
          </a:prstGeom>
          <a:solidFill>
            <a:srgbClr val="C7D3E6"/>
          </a:solidFill>
          <a:ln w="38100" cap="flat" cmpd="sng">
            <a:solidFill>
              <a:srgbClr val="92A8C8"/>
            </a:solidFill>
            <a:prstDash val="solid"/>
            <a:miter lim="8000"/>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rgbClr val="263248"/>
                </a:solidFill>
                <a:latin typeface="Roboto Condensed"/>
                <a:ea typeface="Roboto Condensed"/>
                <a:cs typeface="Roboto Condensed"/>
                <a:sym typeface="Roboto Condensed"/>
              </a:rPr>
              <a:t>Sweet spot?</a:t>
            </a:r>
            <a:endParaRPr>
              <a:solidFill>
                <a:srgbClr val="263248"/>
              </a:solidFill>
              <a:latin typeface="Roboto Condensed"/>
              <a:ea typeface="Roboto Condensed"/>
              <a:cs typeface="Roboto Condensed"/>
              <a:sym typeface="Roboto Condensed"/>
            </a:endParaRPr>
          </a:p>
        </p:txBody>
      </p:sp>
      <p:sp>
        <p:nvSpPr>
          <p:cNvPr id="352" name="Google Shape;352;p22"/>
          <p:cNvSpPr/>
          <p:nvPr/>
        </p:nvSpPr>
        <p:spPr>
          <a:xfrm>
            <a:off x="1601400" y="1888450"/>
            <a:ext cx="2386800" cy="2386800"/>
          </a:xfrm>
          <a:prstGeom prst="diamond">
            <a:avLst/>
          </a:prstGeom>
          <a:noFill/>
          <a:ln w="76200" cap="flat" cmpd="sng">
            <a:solidFill>
              <a:srgbClr val="FF98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rgbClr val="D26F00"/>
                </a:solidFill>
                <a:latin typeface="Roboto Condensed"/>
                <a:ea typeface="Roboto Condensed"/>
                <a:cs typeface="Roboto Condensed"/>
                <a:sym typeface="Roboto Condensed"/>
              </a:rPr>
              <a:t>Top i lawr</a:t>
            </a:r>
            <a:br>
              <a:rPr lang="en">
                <a:solidFill>
                  <a:srgbClr val="D26F00"/>
                </a:solidFill>
                <a:latin typeface="Roboto Condensed"/>
                <a:ea typeface="Roboto Condensed"/>
                <a:cs typeface="Roboto Condensed"/>
                <a:sym typeface="Roboto Condensed"/>
              </a:rPr>
            </a:br>
            <a:r>
              <a:rPr lang="en">
                <a:solidFill>
                  <a:srgbClr val="D26F00"/>
                </a:solidFill>
                <a:latin typeface="Roboto Condensed"/>
                <a:ea typeface="Roboto Condensed"/>
                <a:cs typeface="Roboto Condensed"/>
                <a:sym typeface="Roboto Condensed"/>
              </a:rPr>
              <a:t>Un system</a:t>
            </a:r>
            <a:endParaRPr>
              <a:solidFill>
                <a:srgbClr val="D26F00"/>
              </a:solidFill>
              <a:latin typeface="Roboto Condensed"/>
              <a:ea typeface="Roboto Condensed"/>
              <a:cs typeface="Roboto Condensed"/>
              <a:sym typeface="Roboto Condensed"/>
            </a:endParaRPr>
          </a:p>
        </p:txBody>
      </p:sp>
      <p:sp>
        <p:nvSpPr>
          <p:cNvPr id="353" name="Google Shape;353;p22"/>
          <p:cNvSpPr/>
          <p:nvPr/>
        </p:nvSpPr>
        <p:spPr>
          <a:xfrm>
            <a:off x="5155800" y="1888450"/>
            <a:ext cx="2386800" cy="2386800"/>
          </a:xfrm>
          <a:prstGeom prst="diamond">
            <a:avLst/>
          </a:prstGeom>
          <a:noFill/>
          <a:ln w="76200" cap="flat" cmpd="sng">
            <a:solidFill>
              <a:srgbClr val="FF98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rgbClr val="D26F00"/>
                </a:solidFill>
                <a:latin typeface="Roboto Condensed"/>
                <a:ea typeface="Roboto Condensed"/>
                <a:cs typeface="Roboto Condensed"/>
                <a:sym typeface="Roboto Condensed"/>
              </a:rPr>
              <a:t>Gwaelod i fyny</a:t>
            </a:r>
            <a:br>
              <a:rPr lang="en">
                <a:solidFill>
                  <a:srgbClr val="D26F00"/>
                </a:solidFill>
                <a:latin typeface="Roboto Condensed"/>
                <a:ea typeface="Roboto Condensed"/>
                <a:cs typeface="Roboto Condensed"/>
                <a:sym typeface="Roboto Condensed"/>
              </a:rPr>
            </a:br>
            <a:r>
              <a:rPr lang="en">
                <a:solidFill>
                  <a:srgbClr val="D26F00"/>
                </a:solidFill>
                <a:latin typeface="Roboto Condensed"/>
                <a:ea typeface="Roboto Condensed"/>
                <a:cs typeface="Roboto Condensed"/>
                <a:sym typeface="Roboto Condensed"/>
              </a:rPr>
              <a:t>Darnau bach, ychydig o gyswllt</a:t>
            </a:r>
            <a:endParaRPr>
              <a:solidFill>
                <a:srgbClr val="D26F00"/>
              </a:solidFill>
              <a:latin typeface="Roboto Condensed"/>
              <a:ea typeface="Roboto Condensed"/>
              <a:cs typeface="Roboto Condensed"/>
              <a:sym typeface="Roboto Condensed"/>
            </a:endParaRPr>
          </a:p>
        </p:txBody>
      </p:sp>
      <p:grpSp>
        <p:nvGrpSpPr>
          <p:cNvPr id="354" name="Google Shape;354;p22"/>
          <p:cNvGrpSpPr/>
          <p:nvPr/>
        </p:nvGrpSpPr>
        <p:grpSpPr>
          <a:xfrm>
            <a:off x="263101" y="580106"/>
            <a:ext cx="407743" cy="391135"/>
            <a:chOff x="5233525" y="4954450"/>
            <a:chExt cx="538275" cy="516350"/>
          </a:xfrm>
        </p:grpSpPr>
        <p:sp>
          <p:nvSpPr>
            <p:cNvPr id="355" name="Google Shape;355;p22"/>
            <p:cNvSpPr/>
            <p:nvPr/>
          </p:nvSpPr>
          <p:spPr>
            <a:xfrm>
              <a:off x="5637825" y="4954450"/>
              <a:ext cx="89525" cy="89525"/>
            </a:xfrm>
            <a:custGeom>
              <a:avLst/>
              <a:gdLst/>
              <a:ahLst/>
              <a:cxnLst/>
              <a:rect l="0" t="0" r="0" b="0"/>
              <a:pathLst>
                <a:path w="3581" h="3581" fill="none" extrusionOk="0">
                  <a:moveTo>
                    <a:pt x="1023" y="3410"/>
                  </a:moveTo>
                  <a:lnTo>
                    <a:pt x="1023" y="3410"/>
                  </a:lnTo>
                  <a:lnTo>
                    <a:pt x="1193" y="3483"/>
                  </a:lnTo>
                  <a:lnTo>
                    <a:pt x="1388" y="3532"/>
                  </a:lnTo>
                  <a:lnTo>
                    <a:pt x="1583" y="3556"/>
                  </a:lnTo>
                  <a:lnTo>
                    <a:pt x="1778" y="3581"/>
                  </a:lnTo>
                  <a:lnTo>
                    <a:pt x="1778" y="3581"/>
                  </a:lnTo>
                  <a:lnTo>
                    <a:pt x="1973" y="3556"/>
                  </a:lnTo>
                  <a:lnTo>
                    <a:pt x="2143" y="3532"/>
                  </a:lnTo>
                  <a:lnTo>
                    <a:pt x="2314" y="3508"/>
                  </a:lnTo>
                  <a:lnTo>
                    <a:pt x="2484" y="3435"/>
                  </a:lnTo>
                  <a:lnTo>
                    <a:pt x="2630" y="3361"/>
                  </a:lnTo>
                  <a:lnTo>
                    <a:pt x="2776" y="3264"/>
                  </a:lnTo>
                  <a:lnTo>
                    <a:pt x="2923" y="3167"/>
                  </a:lnTo>
                  <a:lnTo>
                    <a:pt x="3044" y="3045"/>
                  </a:lnTo>
                  <a:lnTo>
                    <a:pt x="3166" y="2923"/>
                  </a:lnTo>
                  <a:lnTo>
                    <a:pt x="3264" y="2801"/>
                  </a:lnTo>
                  <a:lnTo>
                    <a:pt x="3361" y="2631"/>
                  </a:lnTo>
                  <a:lnTo>
                    <a:pt x="3434" y="2485"/>
                  </a:lnTo>
                  <a:lnTo>
                    <a:pt x="3483" y="2314"/>
                  </a:lnTo>
                  <a:lnTo>
                    <a:pt x="3531" y="2144"/>
                  </a:lnTo>
                  <a:lnTo>
                    <a:pt x="3556" y="1973"/>
                  </a:lnTo>
                  <a:lnTo>
                    <a:pt x="3580" y="1803"/>
                  </a:lnTo>
                  <a:lnTo>
                    <a:pt x="3580" y="1803"/>
                  </a:lnTo>
                  <a:lnTo>
                    <a:pt x="3556" y="1608"/>
                  </a:lnTo>
                  <a:lnTo>
                    <a:pt x="3531" y="1437"/>
                  </a:lnTo>
                  <a:lnTo>
                    <a:pt x="3483" y="1267"/>
                  </a:lnTo>
                  <a:lnTo>
                    <a:pt x="3434" y="1096"/>
                  </a:lnTo>
                  <a:lnTo>
                    <a:pt x="3361" y="950"/>
                  </a:lnTo>
                  <a:lnTo>
                    <a:pt x="3264" y="804"/>
                  </a:lnTo>
                  <a:lnTo>
                    <a:pt x="3166" y="658"/>
                  </a:lnTo>
                  <a:lnTo>
                    <a:pt x="3044" y="536"/>
                  </a:lnTo>
                  <a:lnTo>
                    <a:pt x="2923" y="414"/>
                  </a:lnTo>
                  <a:lnTo>
                    <a:pt x="2776" y="317"/>
                  </a:lnTo>
                  <a:lnTo>
                    <a:pt x="2630" y="220"/>
                  </a:lnTo>
                  <a:lnTo>
                    <a:pt x="2484" y="147"/>
                  </a:lnTo>
                  <a:lnTo>
                    <a:pt x="2314" y="98"/>
                  </a:lnTo>
                  <a:lnTo>
                    <a:pt x="2143" y="49"/>
                  </a:lnTo>
                  <a:lnTo>
                    <a:pt x="1973" y="25"/>
                  </a:lnTo>
                  <a:lnTo>
                    <a:pt x="1778" y="0"/>
                  </a:lnTo>
                  <a:lnTo>
                    <a:pt x="1778" y="0"/>
                  </a:lnTo>
                  <a:lnTo>
                    <a:pt x="1607" y="25"/>
                  </a:lnTo>
                  <a:lnTo>
                    <a:pt x="1437" y="49"/>
                  </a:lnTo>
                  <a:lnTo>
                    <a:pt x="1266" y="98"/>
                  </a:lnTo>
                  <a:lnTo>
                    <a:pt x="1096" y="147"/>
                  </a:lnTo>
                  <a:lnTo>
                    <a:pt x="925" y="220"/>
                  </a:lnTo>
                  <a:lnTo>
                    <a:pt x="779" y="317"/>
                  </a:lnTo>
                  <a:lnTo>
                    <a:pt x="658" y="414"/>
                  </a:lnTo>
                  <a:lnTo>
                    <a:pt x="536" y="536"/>
                  </a:lnTo>
                  <a:lnTo>
                    <a:pt x="414" y="658"/>
                  </a:lnTo>
                  <a:lnTo>
                    <a:pt x="317" y="804"/>
                  </a:lnTo>
                  <a:lnTo>
                    <a:pt x="219" y="950"/>
                  </a:lnTo>
                  <a:lnTo>
                    <a:pt x="146" y="1096"/>
                  </a:lnTo>
                  <a:lnTo>
                    <a:pt x="73" y="1267"/>
                  </a:lnTo>
                  <a:lnTo>
                    <a:pt x="49" y="1437"/>
                  </a:lnTo>
                  <a:lnTo>
                    <a:pt x="24" y="1608"/>
                  </a:lnTo>
                  <a:lnTo>
                    <a:pt x="0" y="1803"/>
                  </a:lnTo>
                  <a:lnTo>
                    <a:pt x="0" y="1803"/>
                  </a:lnTo>
                  <a:lnTo>
                    <a:pt x="24" y="2071"/>
                  </a:lnTo>
                  <a:lnTo>
                    <a:pt x="97" y="2339"/>
                  </a:lnTo>
                  <a:lnTo>
                    <a:pt x="195" y="2582"/>
                  </a:lnTo>
                  <a:lnTo>
                    <a:pt x="317" y="280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56" name="Google Shape;356;p22"/>
            <p:cNvSpPr/>
            <p:nvPr/>
          </p:nvSpPr>
          <p:spPr>
            <a:xfrm>
              <a:off x="5323025" y="4980625"/>
              <a:ext cx="88925" cy="88925"/>
            </a:xfrm>
            <a:custGeom>
              <a:avLst/>
              <a:gdLst/>
              <a:ahLst/>
              <a:cxnLst/>
              <a:rect l="0" t="0" r="0" b="0"/>
              <a:pathLst>
                <a:path w="3557" h="3557" fill="none" extrusionOk="0">
                  <a:moveTo>
                    <a:pt x="3191" y="2850"/>
                  </a:moveTo>
                  <a:lnTo>
                    <a:pt x="3191" y="2850"/>
                  </a:lnTo>
                  <a:lnTo>
                    <a:pt x="3313" y="2680"/>
                  </a:lnTo>
                  <a:lnTo>
                    <a:pt x="3410" y="2509"/>
                  </a:lnTo>
                  <a:lnTo>
                    <a:pt x="3483" y="2314"/>
                  </a:lnTo>
                  <a:lnTo>
                    <a:pt x="3532" y="2095"/>
                  </a:lnTo>
                  <a:lnTo>
                    <a:pt x="3532" y="2095"/>
                  </a:lnTo>
                  <a:lnTo>
                    <a:pt x="3556" y="1925"/>
                  </a:lnTo>
                  <a:lnTo>
                    <a:pt x="3556" y="1730"/>
                  </a:lnTo>
                  <a:lnTo>
                    <a:pt x="3556" y="1559"/>
                  </a:lnTo>
                  <a:lnTo>
                    <a:pt x="3508" y="1389"/>
                  </a:lnTo>
                  <a:lnTo>
                    <a:pt x="3459" y="1218"/>
                  </a:lnTo>
                  <a:lnTo>
                    <a:pt x="3410" y="1072"/>
                  </a:lnTo>
                  <a:lnTo>
                    <a:pt x="3337" y="902"/>
                  </a:lnTo>
                  <a:lnTo>
                    <a:pt x="3240" y="756"/>
                  </a:lnTo>
                  <a:lnTo>
                    <a:pt x="3142" y="634"/>
                  </a:lnTo>
                  <a:lnTo>
                    <a:pt x="3021" y="512"/>
                  </a:lnTo>
                  <a:lnTo>
                    <a:pt x="2899" y="390"/>
                  </a:lnTo>
                  <a:lnTo>
                    <a:pt x="2753" y="293"/>
                  </a:lnTo>
                  <a:lnTo>
                    <a:pt x="2606" y="196"/>
                  </a:lnTo>
                  <a:lnTo>
                    <a:pt x="2436" y="122"/>
                  </a:lnTo>
                  <a:lnTo>
                    <a:pt x="2266" y="74"/>
                  </a:lnTo>
                  <a:lnTo>
                    <a:pt x="2095" y="25"/>
                  </a:lnTo>
                  <a:lnTo>
                    <a:pt x="2095" y="25"/>
                  </a:lnTo>
                  <a:lnTo>
                    <a:pt x="1925" y="1"/>
                  </a:lnTo>
                  <a:lnTo>
                    <a:pt x="1730" y="1"/>
                  </a:lnTo>
                  <a:lnTo>
                    <a:pt x="1559" y="1"/>
                  </a:lnTo>
                  <a:lnTo>
                    <a:pt x="1389" y="25"/>
                  </a:lnTo>
                  <a:lnTo>
                    <a:pt x="1218" y="74"/>
                  </a:lnTo>
                  <a:lnTo>
                    <a:pt x="1072" y="147"/>
                  </a:lnTo>
                  <a:lnTo>
                    <a:pt x="902" y="220"/>
                  </a:lnTo>
                  <a:lnTo>
                    <a:pt x="756" y="317"/>
                  </a:lnTo>
                  <a:lnTo>
                    <a:pt x="634" y="415"/>
                  </a:lnTo>
                  <a:lnTo>
                    <a:pt x="512" y="537"/>
                  </a:lnTo>
                  <a:lnTo>
                    <a:pt x="390" y="658"/>
                  </a:lnTo>
                  <a:lnTo>
                    <a:pt x="293" y="804"/>
                  </a:lnTo>
                  <a:lnTo>
                    <a:pt x="195" y="951"/>
                  </a:lnTo>
                  <a:lnTo>
                    <a:pt x="122" y="1097"/>
                  </a:lnTo>
                  <a:lnTo>
                    <a:pt x="74" y="1267"/>
                  </a:lnTo>
                  <a:lnTo>
                    <a:pt x="25" y="1462"/>
                  </a:lnTo>
                  <a:lnTo>
                    <a:pt x="25" y="1462"/>
                  </a:lnTo>
                  <a:lnTo>
                    <a:pt x="1" y="1633"/>
                  </a:lnTo>
                  <a:lnTo>
                    <a:pt x="1" y="1803"/>
                  </a:lnTo>
                  <a:lnTo>
                    <a:pt x="1" y="1998"/>
                  </a:lnTo>
                  <a:lnTo>
                    <a:pt x="25" y="2168"/>
                  </a:lnTo>
                  <a:lnTo>
                    <a:pt x="74" y="2339"/>
                  </a:lnTo>
                  <a:lnTo>
                    <a:pt x="147" y="2485"/>
                  </a:lnTo>
                  <a:lnTo>
                    <a:pt x="220" y="2655"/>
                  </a:lnTo>
                  <a:lnTo>
                    <a:pt x="317" y="2777"/>
                  </a:lnTo>
                  <a:lnTo>
                    <a:pt x="415" y="2923"/>
                  </a:lnTo>
                  <a:lnTo>
                    <a:pt x="536" y="3045"/>
                  </a:lnTo>
                  <a:lnTo>
                    <a:pt x="658" y="3167"/>
                  </a:lnTo>
                  <a:lnTo>
                    <a:pt x="804" y="3264"/>
                  </a:lnTo>
                  <a:lnTo>
                    <a:pt x="950" y="3362"/>
                  </a:lnTo>
                  <a:lnTo>
                    <a:pt x="1096" y="3435"/>
                  </a:lnTo>
                  <a:lnTo>
                    <a:pt x="1267" y="3483"/>
                  </a:lnTo>
                  <a:lnTo>
                    <a:pt x="1462" y="3532"/>
                  </a:lnTo>
                  <a:lnTo>
                    <a:pt x="1462" y="3532"/>
                  </a:lnTo>
                  <a:lnTo>
                    <a:pt x="1705" y="3557"/>
                  </a:lnTo>
                  <a:lnTo>
                    <a:pt x="1973" y="3557"/>
                  </a:lnTo>
                  <a:lnTo>
                    <a:pt x="2217" y="3508"/>
                  </a:lnTo>
                  <a:lnTo>
                    <a:pt x="2460" y="3435"/>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57" name="Google Shape;357;p22"/>
            <p:cNvSpPr/>
            <p:nvPr/>
          </p:nvSpPr>
          <p:spPr>
            <a:xfrm>
              <a:off x="5233525" y="5255225"/>
              <a:ext cx="89525" cy="89525"/>
            </a:xfrm>
            <a:custGeom>
              <a:avLst/>
              <a:gdLst/>
              <a:ahLst/>
              <a:cxnLst/>
              <a:rect l="0" t="0" r="0" b="0"/>
              <a:pathLst>
                <a:path w="3581" h="3581" fill="none" extrusionOk="0">
                  <a:moveTo>
                    <a:pt x="3215" y="707"/>
                  </a:moveTo>
                  <a:lnTo>
                    <a:pt x="3215" y="707"/>
                  </a:lnTo>
                  <a:lnTo>
                    <a:pt x="3093" y="585"/>
                  </a:lnTo>
                  <a:lnTo>
                    <a:pt x="2972" y="464"/>
                  </a:lnTo>
                  <a:lnTo>
                    <a:pt x="2850" y="342"/>
                  </a:lnTo>
                  <a:lnTo>
                    <a:pt x="2679" y="244"/>
                  </a:lnTo>
                  <a:lnTo>
                    <a:pt x="2679" y="244"/>
                  </a:lnTo>
                  <a:lnTo>
                    <a:pt x="2533" y="171"/>
                  </a:lnTo>
                  <a:lnTo>
                    <a:pt x="2363" y="98"/>
                  </a:lnTo>
                  <a:lnTo>
                    <a:pt x="2192" y="50"/>
                  </a:lnTo>
                  <a:lnTo>
                    <a:pt x="2022" y="25"/>
                  </a:lnTo>
                  <a:lnTo>
                    <a:pt x="1851" y="1"/>
                  </a:lnTo>
                  <a:lnTo>
                    <a:pt x="1681" y="25"/>
                  </a:lnTo>
                  <a:lnTo>
                    <a:pt x="1510" y="25"/>
                  </a:lnTo>
                  <a:lnTo>
                    <a:pt x="1340" y="74"/>
                  </a:lnTo>
                  <a:lnTo>
                    <a:pt x="1169" y="123"/>
                  </a:lnTo>
                  <a:lnTo>
                    <a:pt x="1023" y="196"/>
                  </a:lnTo>
                  <a:lnTo>
                    <a:pt x="877" y="269"/>
                  </a:lnTo>
                  <a:lnTo>
                    <a:pt x="731" y="366"/>
                  </a:lnTo>
                  <a:lnTo>
                    <a:pt x="585" y="488"/>
                  </a:lnTo>
                  <a:lnTo>
                    <a:pt x="463" y="610"/>
                  </a:lnTo>
                  <a:lnTo>
                    <a:pt x="341" y="731"/>
                  </a:lnTo>
                  <a:lnTo>
                    <a:pt x="244" y="902"/>
                  </a:lnTo>
                  <a:lnTo>
                    <a:pt x="244" y="902"/>
                  </a:lnTo>
                  <a:lnTo>
                    <a:pt x="171" y="1048"/>
                  </a:lnTo>
                  <a:lnTo>
                    <a:pt x="98" y="1219"/>
                  </a:lnTo>
                  <a:lnTo>
                    <a:pt x="49" y="1389"/>
                  </a:lnTo>
                  <a:lnTo>
                    <a:pt x="25" y="1560"/>
                  </a:lnTo>
                  <a:lnTo>
                    <a:pt x="0" y="1730"/>
                  </a:lnTo>
                  <a:lnTo>
                    <a:pt x="0" y="1900"/>
                  </a:lnTo>
                  <a:lnTo>
                    <a:pt x="25" y="2071"/>
                  </a:lnTo>
                  <a:lnTo>
                    <a:pt x="73" y="2241"/>
                  </a:lnTo>
                  <a:lnTo>
                    <a:pt x="122" y="2412"/>
                  </a:lnTo>
                  <a:lnTo>
                    <a:pt x="195" y="2558"/>
                  </a:lnTo>
                  <a:lnTo>
                    <a:pt x="268" y="2729"/>
                  </a:lnTo>
                  <a:lnTo>
                    <a:pt x="366" y="2850"/>
                  </a:lnTo>
                  <a:lnTo>
                    <a:pt x="463" y="2996"/>
                  </a:lnTo>
                  <a:lnTo>
                    <a:pt x="609" y="3118"/>
                  </a:lnTo>
                  <a:lnTo>
                    <a:pt x="731" y="3240"/>
                  </a:lnTo>
                  <a:lnTo>
                    <a:pt x="901" y="3337"/>
                  </a:lnTo>
                  <a:lnTo>
                    <a:pt x="901" y="3337"/>
                  </a:lnTo>
                  <a:lnTo>
                    <a:pt x="1048" y="3410"/>
                  </a:lnTo>
                  <a:lnTo>
                    <a:pt x="1218" y="3484"/>
                  </a:lnTo>
                  <a:lnTo>
                    <a:pt x="1389" y="3532"/>
                  </a:lnTo>
                  <a:lnTo>
                    <a:pt x="1559" y="3557"/>
                  </a:lnTo>
                  <a:lnTo>
                    <a:pt x="1730" y="3581"/>
                  </a:lnTo>
                  <a:lnTo>
                    <a:pt x="1900" y="3581"/>
                  </a:lnTo>
                  <a:lnTo>
                    <a:pt x="2071" y="3557"/>
                  </a:lnTo>
                  <a:lnTo>
                    <a:pt x="2241" y="3508"/>
                  </a:lnTo>
                  <a:lnTo>
                    <a:pt x="2411" y="3459"/>
                  </a:lnTo>
                  <a:lnTo>
                    <a:pt x="2558" y="3410"/>
                  </a:lnTo>
                  <a:lnTo>
                    <a:pt x="2704" y="3313"/>
                  </a:lnTo>
                  <a:lnTo>
                    <a:pt x="2850" y="3216"/>
                  </a:lnTo>
                  <a:lnTo>
                    <a:pt x="2996" y="3118"/>
                  </a:lnTo>
                  <a:lnTo>
                    <a:pt x="3118" y="2996"/>
                  </a:lnTo>
                  <a:lnTo>
                    <a:pt x="3240" y="2850"/>
                  </a:lnTo>
                  <a:lnTo>
                    <a:pt x="3337" y="2704"/>
                  </a:lnTo>
                  <a:lnTo>
                    <a:pt x="3337" y="2704"/>
                  </a:lnTo>
                  <a:lnTo>
                    <a:pt x="3459" y="2412"/>
                  </a:lnTo>
                  <a:lnTo>
                    <a:pt x="3532" y="2144"/>
                  </a:lnTo>
                  <a:lnTo>
                    <a:pt x="3581" y="1852"/>
                  </a:lnTo>
                  <a:lnTo>
                    <a:pt x="3556" y="156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58" name="Google Shape;358;p22"/>
            <p:cNvSpPr/>
            <p:nvPr/>
          </p:nvSpPr>
          <p:spPr>
            <a:xfrm>
              <a:off x="5453325" y="5382475"/>
              <a:ext cx="88925" cy="88325"/>
            </a:xfrm>
            <a:custGeom>
              <a:avLst/>
              <a:gdLst/>
              <a:ahLst/>
              <a:cxnLst/>
              <a:rect l="0" t="0" r="0" b="0"/>
              <a:pathLst>
                <a:path w="3557" h="3533" fill="none" extrusionOk="0">
                  <a:moveTo>
                    <a:pt x="1389" y="1"/>
                  </a:moveTo>
                  <a:lnTo>
                    <a:pt x="1389" y="1"/>
                  </a:lnTo>
                  <a:lnTo>
                    <a:pt x="1194" y="50"/>
                  </a:lnTo>
                  <a:lnTo>
                    <a:pt x="999" y="147"/>
                  </a:lnTo>
                  <a:lnTo>
                    <a:pt x="804" y="245"/>
                  </a:lnTo>
                  <a:lnTo>
                    <a:pt x="634" y="366"/>
                  </a:lnTo>
                  <a:lnTo>
                    <a:pt x="634" y="366"/>
                  </a:lnTo>
                  <a:lnTo>
                    <a:pt x="488" y="488"/>
                  </a:lnTo>
                  <a:lnTo>
                    <a:pt x="390" y="634"/>
                  </a:lnTo>
                  <a:lnTo>
                    <a:pt x="268" y="780"/>
                  </a:lnTo>
                  <a:lnTo>
                    <a:pt x="195" y="926"/>
                  </a:lnTo>
                  <a:lnTo>
                    <a:pt x="122" y="1073"/>
                  </a:lnTo>
                  <a:lnTo>
                    <a:pt x="74" y="1243"/>
                  </a:lnTo>
                  <a:lnTo>
                    <a:pt x="25" y="1414"/>
                  </a:lnTo>
                  <a:lnTo>
                    <a:pt x="0" y="1584"/>
                  </a:lnTo>
                  <a:lnTo>
                    <a:pt x="0" y="1755"/>
                  </a:lnTo>
                  <a:lnTo>
                    <a:pt x="0" y="1925"/>
                  </a:lnTo>
                  <a:lnTo>
                    <a:pt x="25" y="2096"/>
                  </a:lnTo>
                  <a:lnTo>
                    <a:pt x="74" y="2266"/>
                  </a:lnTo>
                  <a:lnTo>
                    <a:pt x="122" y="2412"/>
                  </a:lnTo>
                  <a:lnTo>
                    <a:pt x="195" y="2583"/>
                  </a:lnTo>
                  <a:lnTo>
                    <a:pt x="293" y="2729"/>
                  </a:lnTo>
                  <a:lnTo>
                    <a:pt x="415" y="2875"/>
                  </a:lnTo>
                  <a:lnTo>
                    <a:pt x="415" y="2875"/>
                  </a:lnTo>
                  <a:lnTo>
                    <a:pt x="536" y="3021"/>
                  </a:lnTo>
                  <a:lnTo>
                    <a:pt x="658" y="3143"/>
                  </a:lnTo>
                  <a:lnTo>
                    <a:pt x="804" y="3240"/>
                  </a:lnTo>
                  <a:lnTo>
                    <a:pt x="950" y="3313"/>
                  </a:lnTo>
                  <a:lnTo>
                    <a:pt x="1121" y="3386"/>
                  </a:lnTo>
                  <a:lnTo>
                    <a:pt x="1267" y="3459"/>
                  </a:lnTo>
                  <a:lnTo>
                    <a:pt x="1437" y="3484"/>
                  </a:lnTo>
                  <a:lnTo>
                    <a:pt x="1608" y="3508"/>
                  </a:lnTo>
                  <a:lnTo>
                    <a:pt x="1778" y="3532"/>
                  </a:lnTo>
                  <a:lnTo>
                    <a:pt x="1949" y="3508"/>
                  </a:lnTo>
                  <a:lnTo>
                    <a:pt x="2119" y="3484"/>
                  </a:lnTo>
                  <a:lnTo>
                    <a:pt x="2290" y="3435"/>
                  </a:lnTo>
                  <a:lnTo>
                    <a:pt x="2460" y="3386"/>
                  </a:lnTo>
                  <a:lnTo>
                    <a:pt x="2606" y="3313"/>
                  </a:lnTo>
                  <a:lnTo>
                    <a:pt x="2777" y="3216"/>
                  </a:lnTo>
                  <a:lnTo>
                    <a:pt x="2923" y="3118"/>
                  </a:lnTo>
                  <a:lnTo>
                    <a:pt x="2923" y="3118"/>
                  </a:lnTo>
                  <a:lnTo>
                    <a:pt x="3045" y="2997"/>
                  </a:lnTo>
                  <a:lnTo>
                    <a:pt x="3167" y="2851"/>
                  </a:lnTo>
                  <a:lnTo>
                    <a:pt x="3264" y="2704"/>
                  </a:lnTo>
                  <a:lnTo>
                    <a:pt x="3361" y="2558"/>
                  </a:lnTo>
                  <a:lnTo>
                    <a:pt x="3435" y="2412"/>
                  </a:lnTo>
                  <a:lnTo>
                    <a:pt x="3483" y="2242"/>
                  </a:lnTo>
                  <a:lnTo>
                    <a:pt x="3532" y="2071"/>
                  </a:lnTo>
                  <a:lnTo>
                    <a:pt x="3556" y="1901"/>
                  </a:lnTo>
                  <a:lnTo>
                    <a:pt x="3556" y="1730"/>
                  </a:lnTo>
                  <a:lnTo>
                    <a:pt x="3556" y="1560"/>
                  </a:lnTo>
                  <a:lnTo>
                    <a:pt x="3532" y="1389"/>
                  </a:lnTo>
                  <a:lnTo>
                    <a:pt x="3483" y="1219"/>
                  </a:lnTo>
                  <a:lnTo>
                    <a:pt x="3410" y="1048"/>
                  </a:lnTo>
                  <a:lnTo>
                    <a:pt x="3337" y="902"/>
                  </a:lnTo>
                  <a:lnTo>
                    <a:pt x="3264" y="756"/>
                  </a:lnTo>
                  <a:lnTo>
                    <a:pt x="3142" y="610"/>
                  </a:lnTo>
                  <a:lnTo>
                    <a:pt x="3142" y="610"/>
                  </a:lnTo>
                  <a:lnTo>
                    <a:pt x="2972" y="415"/>
                  </a:lnTo>
                  <a:lnTo>
                    <a:pt x="2753" y="245"/>
                  </a:lnTo>
                  <a:lnTo>
                    <a:pt x="2533" y="123"/>
                  </a:lnTo>
                  <a:lnTo>
                    <a:pt x="2314" y="5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59" name="Google Shape;359;p22"/>
            <p:cNvSpPr/>
            <p:nvPr/>
          </p:nvSpPr>
          <p:spPr>
            <a:xfrm>
              <a:off x="5682875" y="5188875"/>
              <a:ext cx="88925" cy="89525"/>
            </a:xfrm>
            <a:custGeom>
              <a:avLst/>
              <a:gdLst/>
              <a:ahLst/>
              <a:cxnLst/>
              <a:rect l="0" t="0" r="0" b="0"/>
              <a:pathLst>
                <a:path w="3557" h="3581" fill="none" extrusionOk="0">
                  <a:moveTo>
                    <a:pt x="0" y="2022"/>
                  </a:moveTo>
                  <a:lnTo>
                    <a:pt x="0" y="2022"/>
                  </a:lnTo>
                  <a:lnTo>
                    <a:pt x="25" y="2216"/>
                  </a:lnTo>
                  <a:lnTo>
                    <a:pt x="98" y="2411"/>
                  </a:lnTo>
                  <a:lnTo>
                    <a:pt x="98" y="2411"/>
                  </a:lnTo>
                  <a:lnTo>
                    <a:pt x="171" y="2557"/>
                  </a:lnTo>
                  <a:lnTo>
                    <a:pt x="244" y="2728"/>
                  </a:lnTo>
                  <a:lnTo>
                    <a:pt x="341" y="2874"/>
                  </a:lnTo>
                  <a:lnTo>
                    <a:pt x="463" y="2996"/>
                  </a:lnTo>
                  <a:lnTo>
                    <a:pt x="585" y="3118"/>
                  </a:lnTo>
                  <a:lnTo>
                    <a:pt x="707" y="3239"/>
                  </a:lnTo>
                  <a:lnTo>
                    <a:pt x="853" y="3337"/>
                  </a:lnTo>
                  <a:lnTo>
                    <a:pt x="999" y="3410"/>
                  </a:lnTo>
                  <a:lnTo>
                    <a:pt x="1169" y="3483"/>
                  </a:lnTo>
                  <a:lnTo>
                    <a:pt x="1340" y="3532"/>
                  </a:lnTo>
                  <a:lnTo>
                    <a:pt x="1510" y="3556"/>
                  </a:lnTo>
                  <a:lnTo>
                    <a:pt x="1681" y="3580"/>
                  </a:lnTo>
                  <a:lnTo>
                    <a:pt x="1851" y="3580"/>
                  </a:lnTo>
                  <a:lnTo>
                    <a:pt x="2022" y="3556"/>
                  </a:lnTo>
                  <a:lnTo>
                    <a:pt x="2192" y="3532"/>
                  </a:lnTo>
                  <a:lnTo>
                    <a:pt x="2363" y="3459"/>
                  </a:lnTo>
                  <a:lnTo>
                    <a:pt x="2363" y="3459"/>
                  </a:lnTo>
                  <a:lnTo>
                    <a:pt x="2533" y="3410"/>
                  </a:lnTo>
                  <a:lnTo>
                    <a:pt x="2704" y="3312"/>
                  </a:lnTo>
                  <a:lnTo>
                    <a:pt x="2850" y="3215"/>
                  </a:lnTo>
                  <a:lnTo>
                    <a:pt x="2972" y="3093"/>
                  </a:lnTo>
                  <a:lnTo>
                    <a:pt x="3093" y="2971"/>
                  </a:lnTo>
                  <a:lnTo>
                    <a:pt x="3215" y="2850"/>
                  </a:lnTo>
                  <a:lnTo>
                    <a:pt x="3288" y="2704"/>
                  </a:lnTo>
                  <a:lnTo>
                    <a:pt x="3386" y="2557"/>
                  </a:lnTo>
                  <a:lnTo>
                    <a:pt x="3434" y="2387"/>
                  </a:lnTo>
                  <a:lnTo>
                    <a:pt x="3483" y="2216"/>
                  </a:lnTo>
                  <a:lnTo>
                    <a:pt x="3532" y="2070"/>
                  </a:lnTo>
                  <a:lnTo>
                    <a:pt x="3556" y="1875"/>
                  </a:lnTo>
                  <a:lnTo>
                    <a:pt x="3556" y="1705"/>
                  </a:lnTo>
                  <a:lnTo>
                    <a:pt x="3532" y="1534"/>
                  </a:lnTo>
                  <a:lnTo>
                    <a:pt x="3507" y="1364"/>
                  </a:lnTo>
                  <a:lnTo>
                    <a:pt x="3434" y="1194"/>
                  </a:lnTo>
                  <a:lnTo>
                    <a:pt x="3434" y="1194"/>
                  </a:lnTo>
                  <a:lnTo>
                    <a:pt x="3361" y="1023"/>
                  </a:lnTo>
                  <a:lnTo>
                    <a:pt x="3288" y="853"/>
                  </a:lnTo>
                  <a:lnTo>
                    <a:pt x="3191" y="706"/>
                  </a:lnTo>
                  <a:lnTo>
                    <a:pt x="3069" y="585"/>
                  </a:lnTo>
                  <a:lnTo>
                    <a:pt x="2947" y="463"/>
                  </a:lnTo>
                  <a:lnTo>
                    <a:pt x="2825" y="341"/>
                  </a:lnTo>
                  <a:lnTo>
                    <a:pt x="2679" y="268"/>
                  </a:lnTo>
                  <a:lnTo>
                    <a:pt x="2533" y="171"/>
                  </a:lnTo>
                  <a:lnTo>
                    <a:pt x="2363" y="122"/>
                  </a:lnTo>
                  <a:lnTo>
                    <a:pt x="2192" y="73"/>
                  </a:lnTo>
                  <a:lnTo>
                    <a:pt x="2022" y="24"/>
                  </a:lnTo>
                  <a:lnTo>
                    <a:pt x="1851" y="24"/>
                  </a:lnTo>
                  <a:lnTo>
                    <a:pt x="1681" y="0"/>
                  </a:lnTo>
                  <a:lnTo>
                    <a:pt x="1510" y="24"/>
                  </a:lnTo>
                  <a:lnTo>
                    <a:pt x="1340" y="73"/>
                  </a:lnTo>
                  <a:lnTo>
                    <a:pt x="1169" y="122"/>
                  </a:lnTo>
                  <a:lnTo>
                    <a:pt x="1169" y="122"/>
                  </a:lnTo>
                  <a:lnTo>
                    <a:pt x="974" y="195"/>
                  </a:lnTo>
                  <a:lnTo>
                    <a:pt x="804" y="292"/>
                  </a:lnTo>
                  <a:lnTo>
                    <a:pt x="658" y="390"/>
                  </a:lnTo>
                  <a:lnTo>
                    <a:pt x="512" y="512"/>
                  </a:lnTo>
                  <a:lnTo>
                    <a:pt x="390" y="658"/>
                  </a:lnTo>
                  <a:lnTo>
                    <a:pt x="293" y="804"/>
                  </a:lnTo>
                  <a:lnTo>
                    <a:pt x="195" y="950"/>
                  </a:lnTo>
                  <a:lnTo>
                    <a:pt x="122" y="112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60" name="Google Shape;360;p22"/>
            <p:cNvSpPr/>
            <p:nvPr/>
          </p:nvSpPr>
          <p:spPr>
            <a:xfrm>
              <a:off x="5411925" y="5110925"/>
              <a:ext cx="188775" cy="189400"/>
            </a:xfrm>
            <a:custGeom>
              <a:avLst/>
              <a:gdLst/>
              <a:ahLst/>
              <a:cxnLst/>
              <a:rect l="0" t="0" r="0" b="0"/>
              <a:pathLst>
                <a:path w="7551" h="7576" fill="none" extrusionOk="0">
                  <a:moveTo>
                    <a:pt x="0" y="3776"/>
                  </a:moveTo>
                  <a:lnTo>
                    <a:pt x="0" y="3776"/>
                  </a:lnTo>
                  <a:lnTo>
                    <a:pt x="25" y="3410"/>
                  </a:lnTo>
                  <a:lnTo>
                    <a:pt x="73" y="3021"/>
                  </a:lnTo>
                  <a:lnTo>
                    <a:pt x="171" y="2655"/>
                  </a:lnTo>
                  <a:lnTo>
                    <a:pt x="293" y="2314"/>
                  </a:lnTo>
                  <a:lnTo>
                    <a:pt x="463" y="1973"/>
                  </a:lnTo>
                  <a:lnTo>
                    <a:pt x="658" y="1681"/>
                  </a:lnTo>
                  <a:lnTo>
                    <a:pt x="877" y="1389"/>
                  </a:lnTo>
                  <a:lnTo>
                    <a:pt x="1121" y="1121"/>
                  </a:lnTo>
                  <a:lnTo>
                    <a:pt x="1389" y="877"/>
                  </a:lnTo>
                  <a:lnTo>
                    <a:pt x="1656" y="658"/>
                  </a:lnTo>
                  <a:lnTo>
                    <a:pt x="1973" y="463"/>
                  </a:lnTo>
                  <a:lnTo>
                    <a:pt x="2314" y="293"/>
                  </a:lnTo>
                  <a:lnTo>
                    <a:pt x="2655" y="171"/>
                  </a:lnTo>
                  <a:lnTo>
                    <a:pt x="3020" y="74"/>
                  </a:lnTo>
                  <a:lnTo>
                    <a:pt x="3386" y="25"/>
                  </a:lnTo>
                  <a:lnTo>
                    <a:pt x="3775" y="1"/>
                  </a:lnTo>
                  <a:lnTo>
                    <a:pt x="3775" y="1"/>
                  </a:lnTo>
                  <a:lnTo>
                    <a:pt x="4165" y="25"/>
                  </a:lnTo>
                  <a:lnTo>
                    <a:pt x="4555" y="74"/>
                  </a:lnTo>
                  <a:lnTo>
                    <a:pt x="4896" y="171"/>
                  </a:lnTo>
                  <a:lnTo>
                    <a:pt x="5261" y="293"/>
                  </a:lnTo>
                  <a:lnTo>
                    <a:pt x="5578" y="463"/>
                  </a:lnTo>
                  <a:lnTo>
                    <a:pt x="5894" y="658"/>
                  </a:lnTo>
                  <a:lnTo>
                    <a:pt x="6186" y="877"/>
                  </a:lnTo>
                  <a:lnTo>
                    <a:pt x="6454" y="1121"/>
                  </a:lnTo>
                  <a:lnTo>
                    <a:pt x="6698" y="1389"/>
                  </a:lnTo>
                  <a:lnTo>
                    <a:pt x="6917" y="1681"/>
                  </a:lnTo>
                  <a:lnTo>
                    <a:pt x="7112" y="1973"/>
                  </a:lnTo>
                  <a:lnTo>
                    <a:pt x="7258" y="2314"/>
                  </a:lnTo>
                  <a:lnTo>
                    <a:pt x="7404" y="2655"/>
                  </a:lnTo>
                  <a:lnTo>
                    <a:pt x="7477" y="3021"/>
                  </a:lnTo>
                  <a:lnTo>
                    <a:pt x="7550" y="3410"/>
                  </a:lnTo>
                  <a:lnTo>
                    <a:pt x="7550" y="3776"/>
                  </a:lnTo>
                  <a:lnTo>
                    <a:pt x="7550" y="3776"/>
                  </a:lnTo>
                  <a:lnTo>
                    <a:pt x="7550" y="4165"/>
                  </a:lnTo>
                  <a:lnTo>
                    <a:pt x="7477" y="4555"/>
                  </a:lnTo>
                  <a:lnTo>
                    <a:pt x="7404" y="4920"/>
                  </a:lnTo>
                  <a:lnTo>
                    <a:pt x="7258" y="5261"/>
                  </a:lnTo>
                  <a:lnTo>
                    <a:pt x="7112" y="5578"/>
                  </a:lnTo>
                  <a:lnTo>
                    <a:pt x="6917" y="5895"/>
                  </a:lnTo>
                  <a:lnTo>
                    <a:pt x="6698" y="6187"/>
                  </a:lnTo>
                  <a:lnTo>
                    <a:pt x="6454" y="6455"/>
                  </a:lnTo>
                  <a:lnTo>
                    <a:pt x="6186" y="6698"/>
                  </a:lnTo>
                  <a:lnTo>
                    <a:pt x="5894" y="6917"/>
                  </a:lnTo>
                  <a:lnTo>
                    <a:pt x="5578" y="7112"/>
                  </a:lnTo>
                  <a:lnTo>
                    <a:pt x="5261" y="7258"/>
                  </a:lnTo>
                  <a:lnTo>
                    <a:pt x="4896" y="7405"/>
                  </a:lnTo>
                  <a:lnTo>
                    <a:pt x="4555" y="7478"/>
                  </a:lnTo>
                  <a:lnTo>
                    <a:pt x="4165" y="7551"/>
                  </a:lnTo>
                  <a:lnTo>
                    <a:pt x="3775" y="7575"/>
                  </a:lnTo>
                  <a:lnTo>
                    <a:pt x="3775" y="7575"/>
                  </a:lnTo>
                  <a:lnTo>
                    <a:pt x="3386" y="7551"/>
                  </a:lnTo>
                  <a:lnTo>
                    <a:pt x="3020" y="7478"/>
                  </a:lnTo>
                  <a:lnTo>
                    <a:pt x="2655" y="7405"/>
                  </a:lnTo>
                  <a:lnTo>
                    <a:pt x="2314" y="7258"/>
                  </a:lnTo>
                  <a:lnTo>
                    <a:pt x="1973" y="7112"/>
                  </a:lnTo>
                  <a:lnTo>
                    <a:pt x="1656" y="6917"/>
                  </a:lnTo>
                  <a:lnTo>
                    <a:pt x="1389" y="6698"/>
                  </a:lnTo>
                  <a:lnTo>
                    <a:pt x="1121" y="6455"/>
                  </a:lnTo>
                  <a:lnTo>
                    <a:pt x="877" y="6187"/>
                  </a:lnTo>
                  <a:lnTo>
                    <a:pt x="658" y="5895"/>
                  </a:lnTo>
                  <a:lnTo>
                    <a:pt x="463" y="5578"/>
                  </a:lnTo>
                  <a:lnTo>
                    <a:pt x="293" y="5261"/>
                  </a:lnTo>
                  <a:lnTo>
                    <a:pt x="171" y="4920"/>
                  </a:lnTo>
                  <a:lnTo>
                    <a:pt x="73" y="4555"/>
                  </a:lnTo>
                  <a:lnTo>
                    <a:pt x="25" y="4165"/>
                  </a:lnTo>
                  <a:lnTo>
                    <a:pt x="0" y="3776"/>
                  </a:lnTo>
                  <a:lnTo>
                    <a:pt x="0" y="3776"/>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61" name="Google Shape;361;p22"/>
            <p:cNvSpPr/>
            <p:nvPr/>
          </p:nvSpPr>
          <p:spPr>
            <a:xfrm>
              <a:off x="5367475" y="5025075"/>
              <a:ext cx="81600" cy="105975"/>
            </a:xfrm>
            <a:custGeom>
              <a:avLst/>
              <a:gdLst/>
              <a:ahLst/>
              <a:cxnLst/>
              <a:rect l="0" t="0" r="0" b="0"/>
              <a:pathLst>
                <a:path w="3264" h="4239" fill="none" extrusionOk="0">
                  <a:moveTo>
                    <a:pt x="0" y="1"/>
                  </a:moveTo>
                  <a:lnTo>
                    <a:pt x="3264" y="423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62" name="Google Shape;362;p22"/>
            <p:cNvSpPr/>
            <p:nvPr/>
          </p:nvSpPr>
          <p:spPr>
            <a:xfrm>
              <a:off x="5567800" y="4999500"/>
              <a:ext cx="115100" cy="133975"/>
            </a:xfrm>
            <a:custGeom>
              <a:avLst/>
              <a:gdLst/>
              <a:ahLst/>
              <a:cxnLst/>
              <a:rect l="0" t="0" r="0" b="0"/>
              <a:pathLst>
                <a:path w="4604" h="5359" fill="none" extrusionOk="0">
                  <a:moveTo>
                    <a:pt x="0" y="5359"/>
                  </a:moveTo>
                  <a:lnTo>
                    <a:pt x="4603"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63" name="Google Shape;363;p22"/>
            <p:cNvSpPr/>
            <p:nvPr/>
          </p:nvSpPr>
          <p:spPr>
            <a:xfrm>
              <a:off x="5600075" y="5217475"/>
              <a:ext cx="127275" cy="16475"/>
            </a:xfrm>
            <a:custGeom>
              <a:avLst/>
              <a:gdLst/>
              <a:ahLst/>
              <a:cxnLst/>
              <a:rect l="0" t="0" r="0" b="0"/>
              <a:pathLst>
                <a:path w="5091" h="659" fill="none" extrusionOk="0">
                  <a:moveTo>
                    <a:pt x="5090" y="658"/>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64" name="Google Shape;364;p22"/>
            <p:cNvSpPr/>
            <p:nvPr/>
          </p:nvSpPr>
          <p:spPr>
            <a:xfrm>
              <a:off x="5497775" y="5299675"/>
              <a:ext cx="4900" cy="126675"/>
            </a:xfrm>
            <a:custGeom>
              <a:avLst/>
              <a:gdLst/>
              <a:ahLst/>
              <a:cxnLst/>
              <a:rect l="0" t="0" r="0" b="0"/>
              <a:pathLst>
                <a:path w="196" h="5067" fill="none" extrusionOk="0">
                  <a:moveTo>
                    <a:pt x="0" y="5067"/>
                  </a:moveTo>
                  <a:lnTo>
                    <a:pt x="195"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65" name="Google Shape;365;p22"/>
            <p:cNvSpPr/>
            <p:nvPr/>
          </p:nvSpPr>
          <p:spPr>
            <a:xfrm>
              <a:off x="5277975" y="5241825"/>
              <a:ext cx="141275" cy="58500"/>
            </a:xfrm>
            <a:custGeom>
              <a:avLst/>
              <a:gdLst/>
              <a:ahLst/>
              <a:cxnLst/>
              <a:rect l="0" t="0" r="0" b="0"/>
              <a:pathLst>
                <a:path w="5651" h="2340" fill="none" extrusionOk="0">
                  <a:moveTo>
                    <a:pt x="0" y="2339"/>
                  </a:moveTo>
                  <a:lnTo>
                    <a:pt x="5651"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52"/>
                                        </p:tgtEl>
                                        <p:attrNameLst>
                                          <p:attrName>style.visibility</p:attrName>
                                        </p:attrNameLst>
                                      </p:cBhvr>
                                      <p:to>
                                        <p:strVal val="visible"/>
                                      </p:to>
                                    </p:set>
                                    <p:animEffect transition="in" filter="fade">
                                      <p:cBhvr>
                                        <p:cTn id="7" dur="1000"/>
                                        <p:tgtEl>
                                          <p:spTgt spid="3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53"/>
                                        </p:tgtEl>
                                        <p:attrNameLst>
                                          <p:attrName>style.visibility</p:attrName>
                                        </p:attrNameLst>
                                      </p:cBhvr>
                                      <p:to>
                                        <p:strVal val="visible"/>
                                      </p:to>
                                    </p:set>
                                    <p:animEffect transition="in" filter="fade">
                                      <p:cBhvr>
                                        <p:cTn id="12" dur="1000"/>
                                        <p:tgtEl>
                                          <p:spTgt spid="3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51"/>
                                        </p:tgtEl>
                                        <p:attrNameLst>
                                          <p:attrName>style.visibility</p:attrName>
                                        </p:attrNameLst>
                                      </p:cBhvr>
                                      <p:to>
                                        <p:strVal val="visible"/>
                                      </p:to>
                                    </p:set>
                                    <p:animEffect transition="in" filter="fade">
                                      <p:cBhvr>
                                        <p:cTn id="17" dur="1000"/>
                                        <p:tgtEl>
                                          <p:spTgt spid="3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grpSp>
        <p:nvGrpSpPr>
          <p:cNvPr id="370" name="Google Shape;370;p23"/>
          <p:cNvGrpSpPr/>
          <p:nvPr/>
        </p:nvGrpSpPr>
        <p:grpSpPr>
          <a:xfrm>
            <a:off x="552885" y="1385750"/>
            <a:ext cx="8044527" cy="2067200"/>
            <a:chOff x="185742" y="1287960"/>
            <a:chExt cx="8044527" cy="2067200"/>
          </a:xfrm>
        </p:grpSpPr>
        <p:sp>
          <p:nvSpPr>
            <p:cNvPr id="371" name="Google Shape;371;p23"/>
            <p:cNvSpPr/>
            <p:nvPr/>
          </p:nvSpPr>
          <p:spPr>
            <a:xfrm>
              <a:off x="6978450" y="12879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372" name="Google Shape;372;p23"/>
            <p:cNvSpPr/>
            <p:nvPr/>
          </p:nvSpPr>
          <p:spPr>
            <a:xfrm rot="10800000" flipH="1">
              <a:off x="1423250" y="1697050"/>
              <a:ext cx="55665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373" name="Google Shape;373;p23"/>
            <p:cNvSpPr/>
            <p:nvPr/>
          </p:nvSpPr>
          <p:spPr>
            <a:xfrm rot="10800000" flipH="1">
              <a:off x="698647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374" name="Google Shape;374;p2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375" name="Google Shape;375;p2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sp>
        <p:nvSpPr>
          <p:cNvPr id="376" name="Google Shape;376;p23"/>
          <p:cNvSpPr txBox="1">
            <a:spLocks noGrp="1"/>
          </p:cNvSpPr>
          <p:nvPr>
            <p:ph type="ctrTitle" idx="4294967295"/>
          </p:nvPr>
        </p:nvSpPr>
        <p:spPr>
          <a:xfrm>
            <a:off x="558475" y="1808800"/>
            <a:ext cx="8039100" cy="1225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6000">
                <a:solidFill>
                  <a:srgbClr val="3F5378"/>
                </a:solidFill>
              </a:rPr>
              <a:t>Beth yw’r broblem?</a:t>
            </a:r>
            <a:endParaRPr sz="6000">
              <a:solidFill>
                <a:srgbClr val="3F5378"/>
              </a:solidFill>
            </a:endParaRPr>
          </a:p>
        </p:txBody>
      </p:sp>
      <p:sp>
        <p:nvSpPr>
          <p:cNvPr id="377" name="Google Shape;377;p23"/>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13</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81"/>
        <p:cNvGrpSpPr/>
        <p:nvPr/>
      </p:nvGrpSpPr>
      <p:grpSpPr>
        <a:xfrm>
          <a:off x="0" y="0"/>
          <a:ext cx="0" cy="0"/>
          <a:chOff x="0" y="0"/>
          <a:chExt cx="0" cy="0"/>
        </a:xfrm>
      </p:grpSpPr>
      <p:sp>
        <p:nvSpPr>
          <p:cNvPr id="382" name="Google Shape;382;p24"/>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SAMR MODEL</a:t>
            </a:r>
            <a:endParaRPr/>
          </a:p>
        </p:txBody>
      </p:sp>
      <p:sp>
        <p:nvSpPr>
          <p:cNvPr id="383" name="Google Shape;383;p2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14</a:t>
            </a:fld>
            <a:endParaRPr/>
          </a:p>
        </p:txBody>
      </p:sp>
      <p:pic>
        <p:nvPicPr>
          <p:cNvPr id="384" name="Google Shape;384;p24" descr="Image result for samr model"/>
          <p:cNvPicPr preferRelativeResize="0"/>
          <p:nvPr/>
        </p:nvPicPr>
        <p:blipFill>
          <a:blip r:embed="rId3">
            <a:alphaModFix/>
          </a:blip>
          <a:stretch>
            <a:fillRect/>
          </a:stretch>
        </p:blipFill>
        <p:spPr>
          <a:xfrm>
            <a:off x="1546800" y="1158775"/>
            <a:ext cx="5343792" cy="3984725"/>
          </a:xfrm>
          <a:prstGeom prst="rect">
            <a:avLst/>
          </a:prstGeom>
          <a:noFill/>
          <a:ln>
            <a:noFill/>
          </a:ln>
        </p:spPr>
      </p:pic>
      <p:grpSp>
        <p:nvGrpSpPr>
          <p:cNvPr id="385" name="Google Shape;385;p24"/>
          <p:cNvGrpSpPr/>
          <p:nvPr/>
        </p:nvGrpSpPr>
        <p:grpSpPr>
          <a:xfrm>
            <a:off x="329219" y="634299"/>
            <a:ext cx="318264" cy="282756"/>
            <a:chOff x="5292575" y="3681900"/>
            <a:chExt cx="420150" cy="373275"/>
          </a:xfrm>
        </p:grpSpPr>
        <p:sp>
          <p:nvSpPr>
            <p:cNvPr id="386" name="Google Shape;386;p24"/>
            <p:cNvSpPr/>
            <p:nvPr/>
          </p:nvSpPr>
          <p:spPr>
            <a:xfrm>
              <a:off x="5292575" y="3706875"/>
              <a:ext cx="420150" cy="266700"/>
            </a:xfrm>
            <a:custGeom>
              <a:avLst/>
              <a:gdLst/>
              <a:ahLst/>
              <a:cxnLst/>
              <a:rect l="0" t="0" r="0" b="0"/>
              <a:pathLst>
                <a:path w="16806" h="10668" fill="none" extrusionOk="0">
                  <a:moveTo>
                    <a:pt x="16319" y="0"/>
                  </a:moveTo>
                  <a:lnTo>
                    <a:pt x="488" y="0"/>
                  </a:lnTo>
                  <a:lnTo>
                    <a:pt x="488" y="0"/>
                  </a:lnTo>
                  <a:lnTo>
                    <a:pt x="390" y="0"/>
                  </a:lnTo>
                  <a:lnTo>
                    <a:pt x="293" y="25"/>
                  </a:lnTo>
                  <a:lnTo>
                    <a:pt x="196" y="73"/>
                  </a:lnTo>
                  <a:lnTo>
                    <a:pt x="123" y="146"/>
                  </a:lnTo>
                  <a:lnTo>
                    <a:pt x="74" y="219"/>
                  </a:lnTo>
                  <a:lnTo>
                    <a:pt x="25" y="292"/>
                  </a:lnTo>
                  <a:lnTo>
                    <a:pt x="1" y="390"/>
                  </a:lnTo>
                  <a:lnTo>
                    <a:pt x="1" y="487"/>
                  </a:lnTo>
                  <a:lnTo>
                    <a:pt x="1" y="10181"/>
                  </a:lnTo>
                  <a:lnTo>
                    <a:pt x="1" y="10181"/>
                  </a:lnTo>
                  <a:lnTo>
                    <a:pt x="1" y="10278"/>
                  </a:lnTo>
                  <a:lnTo>
                    <a:pt x="25" y="10375"/>
                  </a:lnTo>
                  <a:lnTo>
                    <a:pt x="74" y="10448"/>
                  </a:lnTo>
                  <a:lnTo>
                    <a:pt x="123" y="10522"/>
                  </a:lnTo>
                  <a:lnTo>
                    <a:pt x="196" y="10570"/>
                  </a:lnTo>
                  <a:lnTo>
                    <a:pt x="293" y="10619"/>
                  </a:lnTo>
                  <a:lnTo>
                    <a:pt x="390" y="10643"/>
                  </a:lnTo>
                  <a:lnTo>
                    <a:pt x="488" y="10668"/>
                  </a:lnTo>
                  <a:lnTo>
                    <a:pt x="16319" y="10668"/>
                  </a:lnTo>
                  <a:lnTo>
                    <a:pt x="16319" y="10668"/>
                  </a:lnTo>
                  <a:lnTo>
                    <a:pt x="16416" y="10643"/>
                  </a:lnTo>
                  <a:lnTo>
                    <a:pt x="16513" y="10619"/>
                  </a:lnTo>
                  <a:lnTo>
                    <a:pt x="16611" y="10570"/>
                  </a:lnTo>
                  <a:lnTo>
                    <a:pt x="16684" y="10522"/>
                  </a:lnTo>
                  <a:lnTo>
                    <a:pt x="16733" y="10448"/>
                  </a:lnTo>
                  <a:lnTo>
                    <a:pt x="16781" y="10375"/>
                  </a:lnTo>
                  <a:lnTo>
                    <a:pt x="16806" y="10278"/>
                  </a:lnTo>
                  <a:lnTo>
                    <a:pt x="16806" y="10181"/>
                  </a:lnTo>
                  <a:lnTo>
                    <a:pt x="16806" y="487"/>
                  </a:lnTo>
                  <a:lnTo>
                    <a:pt x="16806" y="487"/>
                  </a:lnTo>
                  <a:lnTo>
                    <a:pt x="16806" y="390"/>
                  </a:lnTo>
                  <a:lnTo>
                    <a:pt x="16781" y="292"/>
                  </a:lnTo>
                  <a:lnTo>
                    <a:pt x="16733" y="219"/>
                  </a:lnTo>
                  <a:lnTo>
                    <a:pt x="16684" y="146"/>
                  </a:lnTo>
                  <a:lnTo>
                    <a:pt x="16611" y="73"/>
                  </a:lnTo>
                  <a:lnTo>
                    <a:pt x="16513" y="25"/>
                  </a:lnTo>
                  <a:lnTo>
                    <a:pt x="16416" y="0"/>
                  </a:lnTo>
                  <a:lnTo>
                    <a:pt x="16319" y="0"/>
                  </a:lnTo>
                  <a:lnTo>
                    <a:pt x="16319"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87" name="Google Shape;387;p24"/>
            <p:cNvSpPr/>
            <p:nvPr/>
          </p:nvSpPr>
          <p:spPr>
            <a:xfrm>
              <a:off x="5490475" y="3681900"/>
              <a:ext cx="24375" cy="25000"/>
            </a:xfrm>
            <a:custGeom>
              <a:avLst/>
              <a:gdLst/>
              <a:ahLst/>
              <a:cxnLst/>
              <a:rect l="0" t="0" r="0" b="0"/>
              <a:pathLst>
                <a:path w="975" h="1000" fill="none" extrusionOk="0">
                  <a:moveTo>
                    <a:pt x="974" y="999"/>
                  </a:moveTo>
                  <a:lnTo>
                    <a:pt x="974" y="488"/>
                  </a:lnTo>
                  <a:lnTo>
                    <a:pt x="974" y="488"/>
                  </a:lnTo>
                  <a:lnTo>
                    <a:pt x="974" y="390"/>
                  </a:lnTo>
                  <a:lnTo>
                    <a:pt x="926" y="293"/>
                  </a:lnTo>
                  <a:lnTo>
                    <a:pt x="901" y="220"/>
                  </a:lnTo>
                  <a:lnTo>
                    <a:pt x="828" y="147"/>
                  </a:lnTo>
                  <a:lnTo>
                    <a:pt x="755" y="74"/>
                  </a:lnTo>
                  <a:lnTo>
                    <a:pt x="682" y="49"/>
                  </a:lnTo>
                  <a:lnTo>
                    <a:pt x="585" y="1"/>
                  </a:lnTo>
                  <a:lnTo>
                    <a:pt x="487" y="1"/>
                  </a:lnTo>
                  <a:lnTo>
                    <a:pt x="487" y="1"/>
                  </a:lnTo>
                  <a:lnTo>
                    <a:pt x="390" y="1"/>
                  </a:lnTo>
                  <a:lnTo>
                    <a:pt x="292" y="49"/>
                  </a:lnTo>
                  <a:lnTo>
                    <a:pt x="219" y="74"/>
                  </a:lnTo>
                  <a:lnTo>
                    <a:pt x="146" y="147"/>
                  </a:lnTo>
                  <a:lnTo>
                    <a:pt x="73" y="220"/>
                  </a:lnTo>
                  <a:lnTo>
                    <a:pt x="49" y="293"/>
                  </a:lnTo>
                  <a:lnTo>
                    <a:pt x="0" y="390"/>
                  </a:lnTo>
                  <a:lnTo>
                    <a:pt x="0" y="488"/>
                  </a:lnTo>
                  <a:lnTo>
                    <a:pt x="0" y="999"/>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88" name="Google Shape;388;p24"/>
            <p:cNvSpPr/>
            <p:nvPr/>
          </p:nvSpPr>
          <p:spPr>
            <a:xfrm>
              <a:off x="5358350" y="3973550"/>
              <a:ext cx="60900" cy="81625"/>
            </a:xfrm>
            <a:custGeom>
              <a:avLst/>
              <a:gdLst/>
              <a:ahLst/>
              <a:cxnLst/>
              <a:rect l="0" t="0" r="0" b="0"/>
              <a:pathLst>
                <a:path w="2436" h="3265" fill="none" extrusionOk="0">
                  <a:moveTo>
                    <a:pt x="1340" y="1"/>
                  </a:moveTo>
                  <a:lnTo>
                    <a:pt x="49" y="2558"/>
                  </a:lnTo>
                  <a:lnTo>
                    <a:pt x="49" y="2558"/>
                  </a:lnTo>
                  <a:lnTo>
                    <a:pt x="24" y="2631"/>
                  </a:lnTo>
                  <a:lnTo>
                    <a:pt x="0" y="2728"/>
                  </a:lnTo>
                  <a:lnTo>
                    <a:pt x="0" y="2826"/>
                  </a:lnTo>
                  <a:lnTo>
                    <a:pt x="24" y="2923"/>
                  </a:lnTo>
                  <a:lnTo>
                    <a:pt x="73" y="2996"/>
                  </a:lnTo>
                  <a:lnTo>
                    <a:pt x="122" y="3094"/>
                  </a:lnTo>
                  <a:lnTo>
                    <a:pt x="195" y="3142"/>
                  </a:lnTo>
                  <a:lnTo>
                    <a:pt x="268" y="3215"/>
                  </a:lnTo>
                  <a:lnTo>
                    <a:pt x="268" y="3215"/>
                  </a:lnTo>
                  <a:lnTo>
                    <a:pt x="390" y="3240"/>
                  </a:lnTo>
                  <a:lnTo>
                    <a:pt x="487" y="3264"/>
                  </a:lnTo>
                  <a:lnTo>
                    <a:pt x="487" y="3264"/>
                  </a:lnTo>
                  <a:lnTo>
                    <a:pt x="633" y="3240"/>
                  </a:lnTo>
                  <a:lnTo>
                    <a:pt x="755" y="3191"/>
                  </a:lnTo>
                  <a:lnTo>
                    <a:pt x="853" y="3094"/>
                  </a:lnTo>
                  <a:lnTo>
                    <a:pt x="926" y="2996"/>
                  </a:lnTo>
                  <a:lnTo>
                    <a:pt x="2436"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89" name="Google Shape;389;p24"/>
            <p:cNvSpPr/>
            <p:nvPr/>
          </p:nvSpPr>
          <p:spPr>
            <a:xfrm>
              <a:off x="5586050" y="3973550"/>
              <a:ext cx="60925" cy="81625"/>
            </a:xfrm>
            <a:custGeom>
              <a:avLst/>
              <a:gdLst/>
              <a:ahLst/>
              <a:cxnLst/>
              <a:rect l="0" t="0" r="0" b="0"/>
              <a:pathLst>
                <a:path w="2437" h="3265" fill="none" extrusionOk="0">
                  <a:moveTo>
                    <a:pt x="1" y="1"/>
                  </a:moveTo>
                  <a:lnTo>
                    <a:pt x="1511" y="2996"/>
                  </a:lnTo>
                  <a:lnTo>
                    <a:pt x="1511" y="2996"/>
                  </a:lnTo>
                  <a:lnTo>
                    <a:pt x="1584" y="3094"/>
                  </a:lnTo>
                  <a:lnTo>
                    <a:pt x="1681" y="3191"/>
                  </a:lnTo>
                  <a:lnTo>
                    <a:pt x="1803" y="3240"/>
                  </a:lnTo>
                  <a:lnTo>
                    <a:pt x="1949" y="3264"/>
                  </a:lnTo>
                  <a:lnTo>
                    <a:pt x="1949" y="3264"/>
                  </a:lnTo>
                  <a:lnTo>
                    <a:pt x="2047" y="3240"/>
                  </a:lnTo>
                  <a:lnTo>
                    <a:pt x="2168" y="3215"/>
                  </a:lnTo>
                  <a:lnTo>
                    <a:pt x="2168" y="3215"/>
                  </a:lnTo>
                  <a:lnTo>
                    <a:pt x="2241" y="3142"/>
                  </a:lnTo>
                  <a:lnTo>
                    <a:pt x="2315" y="3094"/>
                  </a:lnTo>
                  <a:lnTo>
                    <a:pt x="2363" y="2996"/>
                  </a:lnTo>
                  <a:lnTo>
                    <a:pt x="2412" y="2923"/>
                  </a:lnTo>
                  <a:lnTo>
                    <a:pt x="2436" y="2826"/>
                  </a:lnTo>
                  <a:lnTo>
                    <a:pt x="2436" y="2728"/>
                  </a:lnTo>
                  <a:lnTo>
                    <a:pt x="2412" y="2631"/>
                  </a:lnTo>
                  <a:lnTo>
                    <a:pt x="2388" y="2558"/>
                  </a:lnTo>
                  <a:lnTo>
                    <a:pt x="1097"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90" name="Google Shape;390;p24"/>
            <p:cNvSpPr/>
            <p:nvPr/>
          </p:nvSpPr>
          <p:spPr>
            <a:xfrm>
              <a:off x="5316925" y="3731225"/>
              <a:ext cx="371450" cy="218000"/>
            </a:xfrm>
            <a:custGeom>
              <a:avLst/>
              <a:gdLst/>
              <a:ahLst/>
              <a:cxnLst/>
              <a:rect l="0" t="0" r="0" b="0"/>
              <a:pathLst>
                <a:path w="14858" h="8720" fill="none" extrusionOk="0">
                  <a:moveTo>
                    <a:pt x="1" y="0"/>
                  </a:moveTo>
                  <a:lnTo>
                    <a:pt x="1" y="8719"/>
                  </a:lnTo>
                  <a:lnTo>
                    <a:pt x="14857" y="8719"/>
                  </a:lnTo>
                  <a:lnTo>
                    <a:pt x="14857" y="0"/>
                  </a:lnTo>
                  <a:lnTo>
                    <a:pt x="1"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91" name="Google Shape;391;p24"/>
            <p:cNvSpPr/>
            <p:nvPr/>
          </p:nvSpPr>
          <p:spPr>
            <a:xfrm>
              <a:off x="5380250" y="3784800"/>
              <a:ext cx="230200" cy="115725"/>
            </a:xfrm>
            <a:custGeom>
              <a:avLst/>
              <a:gdLst/>
              <a:ahLst/>
              <a:cxnLst/>
              <a:rect l="0" t="0" r="0" b="0"/>
              <a:pathLst>
                <a:path w="9208" h="4629" fill="none" extrusionOk="0">
                  <a:moveTo>
                    <a:pt x="9207" y="1"/>
                  </a:moveTo>
                  <a:lnTo>
                    <a:pt x="5213" y="3995"/>
                  </a:lnTo>
                  <a:lnTo>
                    <a:pt x="5213" y="3995"/>
                  </a:lnTo>
                  <a:lnTo>
                    <a:pt x="5140" y="4044"/>
                  </a:lnTo>
                  <a:lnTo>
                    <a:pt x="5067" y="4092"/>
                  </a:lnTo>
                  <a:lnTo>
                    <a:pt x="4969" y="4117"/>
                  </a:lnTo>
                  <a:lnTo>
                    <a:pt x="4872" y="4141"/>
                  </a:lnTo>
                  <a:lnTo>
                    <a:pt x="4774" y="4117"/>
                  </a:lnTo>
                  <a:lnTo>
                    <a:pt x="4677" y="4092"/>
                  </a:lnTo>
                  <a:lnTo>
                    <a:pt x="4604" y="4044"/>
                  </a:lnTo>
                  <a:lnTo>
                    <a:pt x="4531" y="3995"/>
                  </a:lnTo>
                  <a:lnTo>
                    <a:pt x="2582" y="2046"/>
                  </a:lnTo>
                  <a:lnTo>
                    <a:pt x="1" y="462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92" name="Google Shape;392;p24"/>
            <p:cNvSpPr/>
            <p:nvPr/>
          </p:nvSpPr>
          <p:spPr>
            <a:xfrm>
              <a:off x="5547700" y="3779925"/>
              <a:ext cx="68825" cy="68825"/>
            </a:xfrm>
            <a:custGeom>
              <a:avLst/>
              <a:gdLst/>
              <a:ahLst/>
              <a:cxnLst/>
              <a:rect l="0" t="0" r="0" b="0"/>
              <a:pathLst>
                <a:path w="2753" h="2753" fill="none" extrusionOk="0">
                  <a:moveTo>
                    <a:pt x="0" y="1"/>
                  </a:moveTo>
                  <a:lnTo>
                    <a:pt x="2265" y="1"/>
                  </a:lnTo>
                  <a:lnTo>
                    <a:pt x="2265" y="1"/>
                  </a:lnTo>
                  <a:lnTo>
                    <a:pt x="2363" y="1"/>
                  </a:lnTo>
                  <a:lnTo>
                    <a:pt x="2460" y="25"/>
                  </a:lnTo>
                  <a:lnTo>
                    <a:pt x="2533" y="74"/>
                  </a:lnTo>
                  <a:lnTo>
                    <a:pt x="2606" y="147"/>
                  </a:lnTo>
                  <a:lnTo>
                    <a:pt x="2680" y="220"/>
                  </a:lnTo>
                  <a:lnTo>
                    <a:pt x="2728" y="293"/>
                  </a:lnTo>
                  <a:lnTo>
                    <a:pt x="2753" y="390"/>
                  </a:lnTo>
                  <a:lnTo>
                    <a:pt x="2753" y="488"/>
                  </a:lnTo>
                  <a:lnTo>
                    <a:pt x="2753" y="275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25"/>
          <p:cNvSpPr/>
          <p:nvPr/>
        </p:nvSpPr>
        <p:spPr>
          <a:xfrm>
            <a:off x="1923300" y="656700"/>
            <a:ext cx="4654800" cy="4486800"/>
          </a:xfrm>
          <a:prstGeom prst="ellipse">
            <a:avLst/>
          </a:prstGeom>
          <a:noFill/>
          <a:ln w="28575" cap="flat" cmpd="sng">
            <a:solidFill>
              <a:srgbClr val="0000FF"/>
            </a:solidFill>
            <a:prstDash val="dot"/>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98" name="Google Shape;398;p2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TPACK</a:t>
            </a:r>
            <a:endParaRPr/>
          </a:p>
        </p:txBody>
      </p:sp>
      <p:sp>
        <p:nvSpPr>
          <p:cNvPr id="399" name="Google Shape;399;p2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15</a:t>
            </a:fld>
            <a:endParaRPr/>
          </a:p>
        </p:txBody>
      </p:sp>
      <p:sp>
        <p:nvSpPr>
          <p:cNvPr id="400" name="Google Shape;400;p25"/>
          <p:cNvSpPr/>
          <p:nvPr/>
        </p:nvSpPr>
        <p:spPr>
          <a:xfrm>
            <a:off x="2515463" y="1585825"/>
            <a:ext cx="2056200" cy="2046900"/>
          </a:xfrm>
          <a:prstGeom prst="ellipse">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01" name="Google Shape;401;p25"/>
          <p:cNvSpPr/>
          <p:nvPr/>
        </p:nvSpPr>
        <p:spPr>
          <a:xfrm>
            <a:off x="3842182" y="1585825"/>
            <a:ext cx="2056200" cy="2046900"/>
          </a:xfrm>
          <a:prstGeom prst="ellipse">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02" name="Google Shape;402;p25"/>
          <p:cNvSpPr/>
          <p:nvPr/>
        </p:nvSpPr>
        <p:spPr>
          <a:xfrm>
            <a:off x="3149191" y="2753744"/>
            <a:ext cx="2056200" cy="2046900"/>
          </a:xfrm>
          <a:prstGeom prst="ellipse">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03" name="Google Shape;403;p25"/>
          <p:cNvSpPr txBox="1"/>
          <p:nvPr/>
        </p:nvSpPr>
        <p:spPr>
          <a:xfrm>
            <a:off x="2721550" y="2091213"/>
            <a:ext cx="1224300" cy="7353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200">
                <a:latin typeface="Roboto Condensed"/>
                <a:ea typeface="Roboto Condensed"/>
                <a:cs typeface="Roboto Condensed"/>
                <a:sym typeface="Roboto Condensed"/>
              </a:rPr>
              <a:t>Gwybodaeth pedagogaidd</a:t>
            </a:r>
            <a:br>
              <a:rPr lang="en" sz="1200">
                <a:latin typeface="Roboto Condensed"/>
                <a:ea typeface="Roboto Condensed"/>
                <a:cs typeface="Roboto Condensed"/>
                <a:sym typeface="Roboto Condensed"/>
              </a:rPr>
            </a:br>
            <a:r>
              <a:rPr lang="en" sz="1200">
                <a:latin typeface="Roboto Condensed"/>
                <a:ea typeface="Roboto Condensed"/>
                <a:cs typeface="Roboto Condensed"/>
                <a:sym typeface="Roboto Condensed"/>
              </a:rPr>
              <a:t>(PK)</a:t>
            </a:r>
            <a:br>
              <a:rPr lang="en" sz="1200">
                <a:latin typeface="Roboto Condensed"/>
                <a:ea typeface="Roboto Condensed"/>
                <a:cs typeface="Roboto Condensed"/>
                <a:sym typeface="Roboto Condensed"/>
              </a:rPr>
            </a:br>
            <a:endParaRPr sz="1200">
              <a:latin typeface="Roboto Condensed"/>
              <a:ea typeface="Roboto Condensed"/>
              <a:cs typeface="Roboto Condensed"/>
              <a:sym typeface="Roboto Condensed"/>
            </a:endParaRPr>
          </a:p>
        </p:txBody>
      </p:sp>
      <p:sp>
        <p:nvSpPr>
          <p:cNvPr id="404" name="Google Shape;404;p25"/>
          <p:cNvSpPr txBox="1"/>
          <p:nvPr/>
        </p:nvSpPr>
        <p:spPr>
          <a:xfrm>
            <a:off x="4499325" y="2068325"/>
            <a:ext cx="1333500" cy="735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a:latin typeface="Roboto Condensed"/>
                <a:ea typeface="Roboto Condensed"/>
                <a:cs typeface="Roboto Condensed"/>
                <a:sym typeface="Roboto Condensed"/>
              </a:rPr>
              <a:t>Gwybodaeth cynnwys</a:t>
            </a:r>
            <a:br>
              <a:rPr lang="en" sz="1200">
                <a:latin typeface="Roboto Condensed"/>
                <a:ea typeface="Roboto Condensed"/>
                <a:cs typeface="Roboto Condensed"/>
                <a:sym typeface="Roboto Condensed"/>
              </a:rPr>
            </a:br>
            <a:r>
              <a:rPr lang="en" sz="1200">
                <a:latin typeface="Roboto Condensed"/>
                <a:ea typeface="Roboto Condensed"/>
                <a:cs typeface="Roboto Condensed"/>
                <a:sym typeface="Roboto Condensed"/>
              </a:rPr>
              <a:t>(CK)</a:t>
            </a:r>
            <a:br>
              <a:rPr lang="en" sz="1200">
                <a:latin typeface="Roboto Condensed"/>
                <a:ea typeface="Roboto Condensed"/>
                <a:cs typeface="Roboto Condensed"/>
                <a:sym typeface="Roboto Condensed"/>
              </a:rPr>
            </a:br>
            <a:endParaRPr sz="1200">
              <a:latin typeface="Roboto Condensed"/>
              <a:ea typeface="Roboto Condensed"/>
              <a:cs typeface="Roboto Condensed"/>
              <a:sym typeface="Roboto Condensed"/>
            </a:endParaRPr>
          </a:p>
        </p:txBody>
      </p:sp>
      <p:sp>
        <p:nvSpPr>
          <p:cNvPr id="405" name="Google Shape;405;p25"/>
          <p:cNvSpPr txBox="1"/>
          <p:nvPr/>
        </p:nvSpPr>
        <p:spPr>
          <a:xfrm>
            <a:off x="3312700" y="3758950"/>
            <a:ext cx="1729200" cy="735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a:latin typeface="Roboto Condensed"/>
                <a:ea typeface="Roboto Condensed"/>
                <a:cs typeface="Roboto Condensed"/>
                <a:sym typeface="Roboto Condensed"/>
              </a:rPr>
              <a:t>Gwybodaeth </a:t>
            </a:r>
            <a:br>
              <a:rPr lang="en" sz="1200">
                <a:latin typeface="Roboto Condensed"/>
                <a:ea typeface="Roboto Condensed"/>
                <a:cs typeface="Roboto Condensed"/>
                <a:sym typeface="Roboto Condensed"/>
              </a:rPr>
            </a:br>
            <a:r>
              <a:rPr lang="en" sz="1200">
                <a:latin typeface="Roboto Condensed"/>
                <a:ea typeface="Roboto Condensed"/>
                <a:cs typeface="Roboto Condensed"/>
                <a:sym typeface="Roboto Condensed"/>
              </a:rPr>
              <a:t>technolegol</a:t>
            </a:r>
            <a:br>
              <a:rPr lang="en" sz="1200">
                <a:latin typeface="Roboto Condensed"/>
                <a:ea typeface="Roboto Condensed"/>
                <a:cs typeface="Roboto Condensed"/>
                <a:sym typeface="Roboto Condensed"/>
              </a:rPr>
            </a:br>
            <a:r>
              <a:rPr lang="en" sz="1200">
                <a:latin typeface="Roboto Condensed"/>
                <a:ea typeface="Roboto Condensed"/>
                <a:cs typeface="Roboto Condensed"/>
                <a:sym typeface="Roboto Condensed"/>
              </a:rPr>
              <a:t>(TK)</a:t>
            </a:r>
            <a:br>
              <a:rPr lang="en" sz="1200">
                <a:latin typeface="Roboto Condensed"/>
                <a:ea typeface="Roboto Condensed"/>
                <a:cs typeface="Roboto Condensed"/>
                <a:sym typeface="Roboto Condensed"/>
              </a:rPr>
            </a:br>
            <a:endParaRPr sz="1200">
              <a:latin typeface="Roboto Condensed"/>
              <a:ea typeface="Roboto Condensed"/>
              <a:cs typeface="Roboto Condensed"/>
              <a:sym typeface="Roboto Condensed"/>
            </a:endParaRPr>
          </a:p>
        </p:txBody>
      </p:sp>
      <p:sp>
        <p:nvSpPr>
          <p:cNvPr id="406" name="Google Shape;406;p25"/>
          <p:cNvSpPr txBox="1"/>
          <p:nvPr/>
        </p:nvSpPr>
        <p:spPr>
          <a:xfrm>
            <a:off x="3386100" y="4800650"/>
            <a:ext cx="1729200" cy="735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latin typeface="Roboto Condensed"/>
                <a:ea typeface="Roboto Condensed"/>
                <a:cs typeface="Roboto Condensed"/>
                <a:sym typeface="Roboto Condensed"/>
              </a:rPr>
              <a:t>CONTEXTS</a:t>
            </a:r>
            <a:endParaRPr sz="1200" b="1">
              <a:latin typeface="Roboto Condensed"/>
              <a:ea typeface="Roboto Condensed"/>
              <a:cs typeface="Roboto Condensed"/>
              <a:sym typeface="Roboto Condensed"/>
            </a:endParaRPr>
          </a:p>
        </p:txBody>
      </p:sp>
      <p:sp>
        <p:nvSpPr>
          <p:cNvPr id="407" name="Google Shape;407;p25"/>
          <p:cNvSpPr txBox="1"/>
          <p:nvPr/>
        </p:nvSpPr>
        <p:spPr>
          <a:xfrm>
            <a:off x="6969050" y="1468950"/>
            <a:ext cx="1776300" cy="7653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sz="1800">
                <a:latin typeface="Roboto Condensed"/>
                <a:ea typeface="Roboto Condensed"/>
                <a:cs typeface="Roboto Condensed"/>
                <a:sym typeface="Roboto Condensed"/>
              </a:rPr>
              <a:t>Shulman (‘86)</a:t>
            </a:r>
            <a:endParaRPr sz="1800">
              <a:latin typeface="Roboto Condensed"/>
              <a:ea typeface="Roboto Condensed"/>
              <a:cs typeface="Roboto Condensed"/>
              <a:sym typeface="Roboto Condensed"/>
            </a:endParaRPr>
          </a:p>
        </p:txBody>
      </p:sp>
      <p:sp>
        <p:nvSpPr>
          <p:cNvPr id="408" name="Google Shape;408;p25"/>
          <p:cNvSpPr txBox="1"/>
          <p:nvPr/>
        </p:nvSpPr>
        <p:spPr>
          <a:xfrm>
            <a:off x="6969050" y="3295300"/>
            <a:ext cx="1776300" cy="76530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 sz="1800">
                <a:latin typeface="Roboto Condensed"/>
                <a:ea typeface="Roboto Condensed"/>
                <a:cs typeface="Roboto Condensed"/>
                <a:sym typeface="Roboto Condensed"/>
              </a:rPr>
              <a:t>Koehler &amp; Mishra (‘06)</a:t>
            </a:r>
            <a:endParaRPr sz="1800">
              <a:latin typeface="Roboto Condensed"/>
              <a:ea typeface="Roboto Condensed"/>
              <a:cs typeface="Roboto Condensed"/>
              <a:sym typeface="Roboto Condensed"/>
            </a:endParaRPr>
          </a:p>
        </p:txBody>
      </p:sp>
      <p:grpSp>
        <p:nvGrpSpPr>
          <p:cNvPr id="409" name="Google Shape;409;p25"/>
          <p:cNvGrpSpPr/>
          <p:nvPr/>
        </p:nvGrpSpPr>
        <p:grpSpPr>
          <a:xfrm>
            <a:off x="329219" y="634299"/>
            <a:ext cx="318264" cy="282756"/>
            <a:chOff x="5292575" y="3681900"/>
            <a:chExt cx="420150" cy="373275"/>
          </a:xfrm>
        </p:grpSpPr>
        <p:sp>
          <p:nvSpPr>
            <p:cNvPr id="410" name="Google Shape;410;p25"/>
            <p:cNvSpPr/>
            <p:nvPr/>
          </p:nvSpPr>
          <p:spPr>
            <a:xfrm>
              <a:off x="5292575" y="3706875"/>
              <a:ext cx="420150" cy="266700"/>
            </a:xfrm>
            <a:custGeom>
              <a:avLst/>
              <a:gdLst/>
              <a:ahLst/>
              <a:cxnLst/>
              <a:rect l="0" t="0" r="0" b="0"/>
              <a:pathLst>
                <a:path w="16806" h="10668" fill="none" extrusionOk="0">
                  <a:moveTo>
                    <a:pt x="16319" y="0"/>
                  </a:moveTo>
                  <a:lnTo>
                    <a:pt x="488" y="0"/>
                  </a:lnTo>
                  <a:lnTo>
                    <a:pt x="488" y="0"/>
                  </a:lnTo>
                  <a:lnTo>
                    <a:pt x="390" y="0"/>
                  </a:lnTo>
                  <a:lnTo>
                    <a:pt x="293" y="25"/>
                  </a:lnTo>
                  <a:lnTo>
                    <a:pt x="196" y="73"/>
                  </a:lnTo>
                  <a:lnTo>
                    <a:pt x="123" y="146"/>
                  </a:lnTo>
                  <a:lnTo>
                    <a:pt x="74" y="219"/>
                  </a:lnTo>
                  <a:lnTo>
                    <a:pt x="25" y="292"/>
                  </a:lnTo>
                  <a:lnTo>
                    <a:pt x="1" y="390"/>
                  </a:lnTo>
                  <a:lnTo>
                    <a:pt x="1" y="487"/>
                  </a:lnTo>
                  <a:lnTo>
                    <a:pt x="1" y="10181"/>
                  </a:lnTo>
                  <a:lnTo>
                    <a:pt x="1" y="10181"/>
                  </a:lnTo>
                  <a:lnTo>
                    <a:pt x="1" y="10278"/>
                  </a:lnTo>
                  <a:lnTo>
                    <a:pt x="25" y="10375"/>
                  </a:lnTo>
                  <a:lnTo>
                    <a:pt x="74" y="10448"/>
                  </a:lnTo>
                  <a:lnTo>
                    <a:pt x="123" y="10522"/>
                  </a:lnTo>
                  <a:lnTo>
                    <a:pt x="196" y="10570"/>
                  </a:lnTo>
                  <a:lnTo>
                    <a:pt x="293" y="10619"/>
                  </a:lnTo>
                  <a:lnTo>
                    <a:pt x="390" y="10643"/>
                  </a:lnTo>
                  <a:lnTo>
                    <a:pt x="488" y="10668"/>
                  </a:lnTo>
                  <a:lnTo>
                    <a:pt x="16319" y="10668"/>
                  </a:lnTo>
                  <a:lnTo>
                    <a:pt x="16319" y="10668"/>
                  </a:lnTo>
                  <a:lnTo>
                    <a:pt x="16416" y="10643"/>
                  </a:lnTo>
                  <a:lnTo>
                    <a:pt x="16513" y="10619"/>
                  </a:lnTo>
                  <a:lnTo>
                    <a:pt x="16611" y="10570"/>
                  </a:lnTo>
                  <a:lnTo>
                    <a:pt x="16684" y="10522"/>
                  </a:lnTo>
                  <a:lnTo>
                    <a:pt x="16733" y="10448"/>
                  </a:lnTo>
                  <a:lnTo>
                    <a:pt x="16781" y="10375"/>
                  </a:lnTo>
                  <a:lnTo>
                    <a:pt x="16806" y="10278"/>
                  </a:lnTo>
                  <a:lnTo>
                    <a:pt x="16806" y="10181"/>
                  </a:lnTo>
                  <a:lnTo>
                    <a:pt x="16806" y="487"/>
                  </a:lnTo>
                  <a:lnTo>
                    <a:pt x="16806" y="487"/>
                  </a:lnTo>
                  <a:lnTo>
                    <a:pt x="16806" y="390"/>
                  </a:lnTo>
                  <a:lnTo>
                    <a:pt x="16781" y="292"/>
                  </a:lnTo>
                  <a:lnTo>
                    <a:pt x="16733" y="219"/>
                  </a:lnTo>
                  <a:lnTo>
                    <a:pt x="16684" y="146"/>
                  </a:lnTo>
                  <a:lnTo>
                    <a:pt x="16611" y="73"/>
                  </a:lnTo>
                  <a:lnTo>
                    <a:pt x="16513" y="25"/>
                  </a:lnTo>
                  <a:lnTo>
                    <a:pt x="16416" y="0"/>
                  </a:lnTo>
                  <a:lnTo>
                    <a:pt x="16319" y="0"/>
                  </a:lnTo>
                  <a:lnTo>
                    <a:pt x="16319"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11" name="Google Shape;411;p25"/>
            <p:cNvSpPr/>
            <p:nvPr/>
          </p:nvSpPr>
          <p:spPr>
            <a:xfrm>
              <a:off x="5490475" y="3681900"/>
              <a:ext cx="24375" cy="25000"/>
            </a:xfrm>
            <a:custGeom>
              <a:avLst/>
              <a:gdLst/>
              <a:ahLst/>
              <a:cxnLst/>
              <a:rect l="0" t="0" r="0" b="0"/>
              <a:pathLst>
                <a:path w="975" h="1000" fill="none" extrusionOk="0">
                  <a:moveTo>
                    <a:pt x="974" y="999"/>
                  </a:moveTo>
                  <a:lnTo>
                    <a:pt x="974" y="488"/>
                  </a:lnTo>
                  <a:lnTo>
                    <a:pt x="974" y="488"/>
                  </a:lnTo>
                  <a:lnTo>
                    <a:pt x="974" y="390"/>
                  </a:lnTo>
                  <a:lnTo>
                    <a:pt x="926" y="293"/>
                  </a:lnTo>
                  <a:lnTo>
                    <a:pt x="901" y="220"/>
                  </a:lnTo>
                  <a:lnTo>
                    <a:pt x="828" y="147"/>
                  </a:lnTo>
                  <a:lnTo>
                    <a:pt x="755" y="74"/>
                  </a:lnTo>
                  <a:lnTo>
                    <a:pt x="682" y="49"/>
                  </a:lnTo>
                  <a:lnTo>
                    <a:pt x="585" y="1"/>
                  </a:lnTo>
                  <a:lnTo>
                    <a:pt x="487" y="1"/>
                  </a:lnTo>
                  <a:lnTo>
                    <a:pt x="487" y="1"/>
                  </a:lnTo>
                  <a:lnTo>
                    <a:pt x="390" y="1"/>
                  </a:lnTo>
                  <a:lnTo>
                    <a:pt x="292" y="49"/>
                  </a:lnTo>
                  <a:lnTo>
                    <a:pt x="219" y="74"/>
                  </a:lnTo>
                  <a:lnTo>
                    <a:pt x="146" y="147"/>
                  </a:lnTo>
                  <a:lnTo>
                    <a:pt x="73" y="220"/>
                  </a:lnTo>
                  <a:lnTo>
                    <a:pt x="49" y="293"/>
                  </a:lnTo>
                  <a:lnTo>
                    <a:pt x="0" y="390"/>
                  </a:lnTo>
                  <a:lnTo>
                    <a:pt x="0" y="488"/>
                  </a:lnTo>
                  <a:lnTo>
                    <a:pt x="0" y="999"/>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12" name="Google Shape;412;p25"/>
            <p:cNvSpPr/>
            <p:nvPr/>
          </p:nvSpPr>
          <p:spPr>
            <a:xfrm>
              <a:off x="5358350" y="3973550"/>
              <a:ext cx="60900" cy="81625"/>
            </a:xfrm>
            <a:custGeom>
              <a:avLst/>
              <a:gdLst/>
              <a:ahLst/>
              <a:cxnLst/>
              <a:rect l="0" t="0" r="0" b="0"/>
              <a:pathLst>
                <a:path w="2436" h="3265" fill="none" extrusionOk="0">
                  <a:moveTo>
                    <a:pt x="1340" y="1"/>
                  </a:moveTo>
                  <a:lnTo>
                    <a:pt x="49" y="2558"/>
                  </a:lnTo>
                  <a:lnTo>
                    <a:pt x="49" y="2558"/>
                  </a:lnTo>
                  <a:lnTo>
                    <a:pt x="24" y="2631"/>
                  </a:lnTo>
                  <a:lnTo>
                    <a:pt x="0" y="2728"/>
                  </a:lnTo>
                  <a:lnTo>
                    <a:pt x="0" y="2826"/>
                  </a:lnTo>
                  <a:lnTo>
                    <a:pt x="24" y="2923"/>
                  </a:lnTo>
                  <a:lnTo>
                    <a:pt x="73" y="2996"/>
                  </a:lnTo>
                  <a:lnTo>
                    <a:pt x="122" y="3094"/>
                  </a:lnTo>
                  <a:lnTo>
                    <a:pt x="195" y="3142"/>
                  </a:lnTo>
                  <a:lnTo>
                    <a:pt x="268" y="3215"/>
                  </a:lnTo>
                  <a:lnTo>
                    <a:pt x="268" y="3215"/>
                  </a:lnTo>
                  <a:lnTo>
                    <a:pt x="390" y="3240"/>
                  </a:lnTo>
                  <a:lnTo>
                    <a:pt x="487" y="3264"/>
                  </a:lnTo>
                  <a:lnTo>
                    <a:pt x="487" y="3264"/>
                  </a:lnTo>
                  <a:lnTo>
                    <a:pt x="633" y="3240"/>
                  </a:lnTo>
                  <a:lnTo>
                    <a:pt x="755" y="3191"/>
                  </a:lnTo>
                  <a:lnTo>
                    <a:pt x="853" y="3094"/>
                  </a:lnTo>
                  <a:lnTo>
                    <a:pt x="926" y="2996"/>
                  </a:lnTo>
                  <a:lnTo>
                    <a:pt x="2436"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13" name="Google Shape;413;p25"/>
            <p:cNvSpPr/>
            <p:nvPr/>
          </p:nvSpPr>
          <p:spPr>
            <a:xfrm>
              <a:off x="5586050" y="3973550"/>
              <a:ext cx="60925" cy="81625"/>
            </a:xfrm>
            <a:custGeom>
              <a:avLst/>
              <a:gdLst/>
              <a:ahLst/>
              <a:cxnLst/>
              <a:rect l="0" t="0" r="0" b="0"/>
              <a:pathLst>
                <a:path w="2437" h="3265" fill="none" extrusionOk="0">
                  <a:moveTo>
                    <a:pt x="1" y="1"/>
                  </a:moveTo>
                  <a:lnTo>
                    <a:pt x="1511" y="2996"/>
                  </a:lnTo>
                  <a:lnTo>
                    <a:pt x="1511" y="2996"/>
                  </a:lnTo>
                  <a:lnTo>
                    <a:pt x="1584" y="3094"/>
                  </a:lnTo>
                  <a:lnTo>
                    <a:pt x="1681" y="3191"/>
                  </a:lnTo>
                  <a:lnTo>
                    <a:pt x="1803" y="3240"/>
                  </a:lnTo>
                  <a:lnTo>
                    <a:pt x="1949" y="3264"/>
                  </a:lnTo>
                  <a:lnTo>
                    <a:pt x="1949" y="3264"/>
                  </a:lnTo>
                  <a:lnTo>
                    <a:pt x="2047" y="3240"/>
                  </a:lnTo>
                  <a:lnTo>
                    <a:pt x="2168" y="3215"/>
                  </a:lnTo>
                  <a:lnTo>
                    <a:pt x="2168" y="3215"/>
                  </a:lnTo>
                  <a:lnTo>
                    <a:pt x="2241" y="3142"/>
                  </a:lnTo>
                  <a:lnTo>
                    <a:pt x="2315" y="3094"/>
                  </a:lnTo>
                  <a:lnTo>
                    <a:pt x="2363" y="2996"/>
                  </a:lnTo>
                  <a:lnTo>
                    <a:pt x="2412" y="2923"/>
                  </a:lnTo>
                  <a:lnTo>
                    <a:pt x="2436" y="2826"/>
                  </a:lnTo>
                  <a:lnTo>
                    <a:pt x="2436" y="2728"/>
                  </a:lnTo>
                  <a:lnTo>
                    <a:pt x="2412" y="2631"/>
                  </a:lnTo>
                  <a:lnTo>
                    <a:pt x="2388" y="2558"/>
                  </a:lnTo>
                  <a:lnTo>
                    <a:pt x="1097"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14" name="Google Shape;414;p25"/>
            <p:cNvSpPr/>
            <p:nvPr/>
          </p:nvSpPr>
          <p:spPr>
            <a:xfrm>
              <a:off x="5316925" y="3731225"/>
              <a:ext cx="371450" cy="218000"/>
            </a:xfrm>
            <a:custGeom>
              <a:avLst/>
              <a:gdLst/>
              <a:ahLst/>
              <a:cxnLst/>
              <a:rect l="0" t="0" r="0" b="0"/>
              <a:pathLst>
                <a:path w="14858" h="8720" fill="none" extrusionOk="0">
                  <a:moveTo>
                    <a:pt x="1" y="0"/>
                  </a:moveTo>
                  <a:lnTo>
                    <a:pt x="1" y="8719"/>
                  </a:lnTo>
                  <a:lnTo>
                    <a:pt x="14857" y="8719"/>
                  </a:lnTo>
                  <a:lnTo>
                    <a:pt x="14857" y="0"/>
                  </a:lnTo>
                  <a:lnTo>
                    <a:pt x="1"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15" name="Google Shape;415;p25"/>
            <p:cNvSpPr/>
            <p:nvPr/>
          </p:nvSpPr>
          <p:spPr>
            <a:xfrm>
              <a:off x="5380250" y="3784800"/>
              <a:ext cx="230200" cy="115725"/>
            </a:xfrm>
            <a:custGeom>
              <a:avLst/>
              <a:gdLst/>
              <a:ahLst/>
              <a:cxnLst/>
              <a:rect l="0" t="0" r="0" b="0"/>
              <a:pathLst>
                <a:path w="9208" h="4629" fill="none" extrusionOk="0">
                  <a:moveTo>
                    <a:pt x="9207" y="1"/>
                  </a:moveTo>
                  <a:lnTo>
                    <a:pt x="5213" y="3995"/>
                  </a:lnTo>
                  <a:lnTo>
                    <a:pt x="5213" y="3995"/>
                  </a:lnTo>
                  <a:lnTo>
                    <a:pt x="5140" y="4044"/>
                  </a:lnTo>
                  <a:lnTo>
                    <a:pt x="5067" y="4092"/>
                  </a:lnTo>
                  <a:lnTo>
                    <a:pt x="4969" y="4117"/>
                  </a:lnTo>
                  <a:lnTo>
                    <a:pt x="4872" y="4141"/>
                  </a:lnTo>
                  <a:lnTo>
                    <a:pt x="4774" y="4117"/>
                  </a:lnTo>
                  <a:lnTo>
                    <a:pt x="4677" y="4092"/>
                  </a:lnTo>
                  <a:lnTo>
                    <a:pt x="4604" y="4044"/>
                  </a:lnTo>
                  <a:lnTo>
                    <a:pt x="4531" y="3995"/>
                  </a:lnTo>
                  <a:lnTo>
                    <a:pt x="2582" y="2046"/>
                  </a:lnTo>
                  <a:lnTo>
                    <a:pt x="1" y="462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16" name="Google Shape;416;p25"/>
            <p:cNvSpPr/>
            <p:nvPr/>
          </p:nvSpPr>
          <p:spPr>
            <a:xfrm>
              <a:off x="5547700" y="3779925"/>
              <a:ext cx="68825" cy="68825"/>
            </a:xfrm>
            <a:custGeom>
              <a:avLst/>
              <a:gdLst/>
              <a:ahLst/>
              <a:cxnLst/>
              <a:rect l="0" t="0" r="0" b="0"/>
              <a:pathLst>
                <a:path w="2753" h="2753" fill="none" extrusionOk="0">
                  <a:moveTo>
                    <a:pt x="0" y="1"/>
                  </a:moveTo>
                  <a:lnTo>
                    <a:pt x="2265" y="1"/>
                  </a:lnTo>
                  <a:lnTo>
                    <a:pt x="2265" y="1"/>
                  </a:lnTo>
                  <a:lnTo>
                    <a:pt x="2363" y="1"/>
                  </a:lnTo>
                  <a:lnTo>
                    <a:pt x="2460" y="25"/>
                  </a:lnTo>
                  <a:lnTo>
                    <a:pt x="2533" y="74"/>
                  </a:lnTo>
                  <a:lnTo>
                    <a:pt x="2606" y="147"/>
                  </a:lnTo>
                  <a:lnTo>
                    <a:pt x="2680" y="220"/>
                  </a:lnTo>
                  <a:lnTo>
                    <a:pt x="2728" y="293"/>
                  </a:lnTo>
                  <a:lnTo>
                    <a:pt x="2753" y="390"/>
                  </a:lnTo>
                  <a:lnTo>
                    <a:pt x="2753" y="488"/>
                  </a:lnTo>
                  <a:lnTo>
                    <a:pt x="2753" y="275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8"/>
                                        </p:tgtEl>
                                        <p:attrNameLst>
                                          <p:attrName>style.visibility</p:attrName>
                                        </p:attrNameLst>
                                      </p:cBhvr>
                                      <p:to>
                                        <p:strVal val="visible"/>
                                      </p:to>
                                    </p:set>
                                    <p:animEffect transition="in" filter="fade">
                                      <p:cBhvr>
                                        <p:cTn id="7" dur="1000"/>
                                        <p:tgtEl>
                                          <p:spTgt spid="408"/>
                                        </p:tgtEl>
                                      </p:cBhvr>
                                    </p:animEffect>
                                  </p:childTnLst>
                                </p:cTn>
                              </p:par>
                              <p:par>
                                <p:cTn id="8" presetID="10" presetClass="entr" presetSubtype="0" fill="hold" nodeType="withEffect">
                                  <p:stCondLst>
                                    <p:cond delay="0"/>
                                  </p:stCondLst>
                                  <p:childTnLst>
                                    <p:set>
                                      <p:cBhvr>
                                        <p:cTn id="9" dur="1" fill="hold">
                                          <p:stCondLst>
                                            <p:cond delay="0"/>
                                          </p:stCondLst>
                                        </p:cTn>
                                        <p:tgtEl>
                                          <p:spTgt spid="402"/>
                                        </p:tgtEl>
                                        <p:attrNameLst>
                                          <p:attrName>style.visibility</p:attrName>
                                        </p:attrNameLst>
                                      </p:cBhvr>
                                      <p:to>
                                        <p:strVal val="visible"/>
                                      </p:to>
                                    </p:set>
                                    <p:animEffect transition="in" filter="fade">
                                      <p:cBhvr>
                                        <p:cTn id="10" dur="1000"/>
                                        <p:tgtEl>
                                          <p:spTgt spid="402"/>
                                        </p:tgtEl>
                                      </p:cBhvr>
                                    </p:animEffect>
                                  </p:childTnLst>
                                </p:cTn>
                              </p:par>
                              <p:par>
                                <p:cTn id="11" presetID="10" presetClass="entr" presetSubtype="0" fill="hold" nodeType="withEffect">
                                  <p:stCondLst>
                                    <p:cond delay="0"/>
                                  </p:stCondLst>
                                  <p:childTnLst>
                                    <p:set>
                                      <p:cBhvr>
                                        <p:cTn id="12" dur="1" fill="hold">
                                          <p:stCondLst>
                                            <p:cond delay="0"/>
                                          </p:stCondLst>
                                        </p:cTn>
                                        <p:tgtEl>
                                          <p:spTgt spid="405"/>
                                        </p:tgtEl>
                                        <p:attrNameLst>
                                          <p:attrName>style.visibility</p:attrName>
                                        </p:attrNameLst>
                                      </p:cBhvr>
                                      <p:to>
                                        <p:strVal val="visible"/>
                                      </p:to>
                                    </p:set>
                                    <p:animEffect transition="in" filter="fade">
                                      <p:cBhvr>
                                        <p:cTn id="13" dur="1000"/>
                                        <p:tgtEl>
                                          <p:spTgt spid="40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97"/>
                                        </p:tgtEl>
                                        <p:attrNameLst>
                                          <p:attrName>style.visibility</p:attrName>
                                        </p:attrNameLst>
                                      </p:cBhvr>
                                      <p:to>
                                        <p:strVal val="visible"/>
                                      </p:to>
                                    </p:set>
                                    <p:animEffect transition="in" filter="fade">
                                      <p:cBhvr>
                                        <p:cTn id="18" dur="1000"/>
                                        <p:tgtEl>
                                          <p:spTgt spid="397"/>
                                        </p:tgtEl>
                                      </p:cBhvr>
                                    </p:animEffect>
                                  </p:childTnLst>
                                </p:cTn>
                              </p:par>
                              <p:par>
                                <p:cTn id="19" presetID="10" presetClass="entr" presetSubtype="0" fill="hold" nodeType="withEffect">
                                  <p:stCondLst>
                                    <p:cond delay="0"/>
                                  </p:stCondLst>
                                  <p:childTnLst>
                                    <p:set>
                                      <p:cBhvr>
                                        <p:cTn id="20" dur="1" fill="hold">
                                          <p:stCondLst>
                                            <p:cond delay="0"/>
                                          </p:stCondLst>
                                        </p:cTn>
                                        <p:tgtEl>
                                          <p:spTgt spid="406"/>
                                        </p:tgtEl>
                                        <p:attrNameLst>
                                          <p:attrName>style.visibility</p:attrName>
                                        </p:attrNameLst>
                                      </p:cBhvr>
                                      <p:to>
                                        <p:strVal val="visible"/>
                                      </p:to>
                                    </p:set>
                                    <p:animEffect transition="in" filter="fade">
                                      <p:cBhvr>
                                        <p:cTn id="21" dur="1000"/>
                                        <p:tgtEl>
                                          <p:spTgt spid="4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20"/>
        <p:cNvGrpSpPr/>
        <p:nvPr/>
      </p:nvGrpSpPr>
      <p:grpSpPr>
        <a:xfrm>
          <a:off x="0" y="0"/>
          <a:ext cx="0" cy="0"/>
          <a:chOff x="0" y="0"/>
          <a:chExt cx="0" cy="0"/>
        </a:xfrm>
      </p:grpSpPr>
      <p:sp>
        <p:nvSpPr>
          <p:cNvPr id="421" name="Google Shape;421;p26"/>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TECHNOLEG AR GYFER DPP</a:t>
            </a:r>
            <a:endParaRPr/>
          </a:p>
        </p:txBody>
      </p:sp>
      <p:sp>
        <p:nvSpPr>
          <p:cNvPr id="422" name="Google Shape;422;p26"/>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16</a:t>
            </a:fld>
            <a:endParaRPr/>
          </a:p>
        </p:txBody>
      </p:sp>
      <p:pic>
        <p:nvPicPr>
          <p:cNvPr id="423" name="Google Shape;423;p26"/>
          <p:cNvPicPr preferRelativeResize="0"/>
          <p:nvPr/>
        </p:nvPicPr>
        <p:blipFill>
          <a:blip r:embed="rId3">
            <a:alphaModFix/>
          </a:blip>
          <a:stretch>
            <a:fillRect/>
          </a:stretch>
        </p:blipFill>
        <p:spPr>
          <a:xfrm>
            <a:off x="203725" y="1339300"/>
            <a:ext cx="3284549" cy="3804200"/>
          </a:xfrm>
          <a:prstGeom prst="rect">
            <a:avLst/>
          </a:prstGeom>
          <a:noFill/>
          <a:ln>
            <a:noFill/>
          </a:ln>
        </p:spPr>
      </p:pic>
      <p:pic>
        <p:nvPicPr>
          <p:cNvPr id="424" name="Google Shape;424;p26"/>
          <p:cNvPicPr preferRelativeResize="0"/>
          <p:nvPr/>
        </p:nvPicPr>
        <p:blipFill>
          <a:blip r:embed="rId4">
            <a:alphaModFix/>
          </a:blip>
          <a:stretch>
            <a:fillRect/>
          </a:stretch>
        </p:blipFill>
        <p:spPr>
          <a:xfrm>
            <a:off x="4020174" y="1669150"/>
            <a:ext cx="3824924" cy="2967352"/>
          </a:xfrm>
          <a:prstGeom prst="rect">
            <a:avLst/>
          </a:prstGeom>
          <a:noFill/>
          <a:ln>
            <a:noFill/>
          </a:ln>
        </p:spPr>
      </p:pic>
      <p:pic>
        <p:nvPicPr>
          <p:cNvPr id="425" name="Google Shape;425;p26"/>
          <p:cNvPicPr preferRelativeResize="0"/>
          <p:nvPr/>
        </p:nvPicPr>
        <p:blipFill>
          <a:blip r:embed="rId5">
            <a:alphaModFix/>
          </a:blip>
          <a:stretch>
            <a:fillRect/>
          </a:stretch>
        </p:blipFill>
        <p:spPr>
          <a:xfrm>
            <a:off x="7038050" y="678700"/>
            <a:ext cx="1879601" cy="1056150"/>
          </a:xfrm>
          <a:prstGeom prst="rect">
            <a:avLst/>
          </a:prstGeom>
          <a:noFill/>
          <a:ln>
            <a:noFill/>
          </a:ln>
        </p:spPr>
      </p:pic>
      <p:grpSp>
        <p:nvGrpSpPr>
          <p:cNvPr id="426" name="Google Shape;426;p26"/>
          <p:cNvGrpSpPr/>
          <p:nvPr/>
        </p:nvGrpSpPr>
        <p:grpSpPr>
          <a:xfrm>
            <a:off x="203734" y="676510"/>
            <a:ext cx="364395" cy="198351"/>
            <a:chOff x="5937975" y="5081700"/>
            <a:chExt cx="481050" cy="261850"/>
          </a:xfrm>
        </p:grpSpPr>
        <p:sp>
          <p:nvSpPr>
            <p:cNvPr id="427" name="Google Shape;427;p26"/>
            <p:cNvSpPr/>
            <p:nvPr/>
          </p:nvSpPr>
          <p:spPr>
            <a:xfrm>
              <a:off x="6104200" y="5081700"/>
              <a:ext cx="314825" cy="215575"/>
            </a:xfrm>
            <a:custGeom>
              <a:avLst/>
              <a:gdLst/>
              <a:ahLst/>
              <a:cxnLst/>
              <a:rect l="0" t="0" r="0" b="0"/>
              <a:pathLst>
                <a:path w="12593" h="8623" fill="none" extrusionOk="0">
                  <a:moveTo>
                    <a:pt x="5481" y="8622"/>
                  </a:moveTo>
                  <a:lnTo>
                    <a:pt x="5481" y="8622"/>
                  </a:lnTo>
                  <a:lnTo>
                    <a:pt x="6017" y="8574"/>
                  </a:lnTo>
                  <a:lnTo>
                    <a:pt x="6382" y="8525"/>
                  </a:lnTo>
                  <a:lnTo>
                    <a:pt x="6796" y="8452"/>
                  </a:lnTo>
                  <a:lnTo>
                    <a:pt x="7234" y="8354"/>
                  </a:lnTo>
                  <a:lnTo>
                    <a:pt x="7697" y="8257"/>
                  </a:lnTo>
                  <a:lnTo>
                    <a:pt x="8184" y="8086"/>
                  </a:lnTo>
                  <a:lnTo>
                    <a:pt x="8671" y="7892"/>
                  </a:lnTo>
                  <a:lnTo>
                    <a:pt x="9134" y="7648"/>
                  </a:lnTo>
                  <a:lnTo>
                    <a:pt x="9353" y="7526"/>
                  </a:lnTo>
                  <a:lnTo>
                    <a:pt x="9597" y="7356"/>
                  </a:lnTo>
                  <a:lnTo>
                    <a:pt x="9792" y="7185"/>
                  </a:lnTo>
                  <a:lnTo>
                    <a:pt x="9986" y="7015"/>
                  </a:lnTo>
                  <a:lnTo>
                    <a:pt x="10181" y="6820"/>
                  </a:lnTo>
                  <a:lnTo>
                    <a:pt x="10376" y="6601"/>
                  </a:lnTo>
                  <a:lnTo>
                    <a:pt x="10522" y="6357"/>
                  </a:lnTo>
                  <a:lnTo>
                    <a:pt x="10668" y="6114"/>
                  </a:lnTo>
                  <a:lnTo>
                    <a:pt x="10814" y="5846"/>
                  </a:lnTo>
                  <a:lnTo>
                    <a:pt x="10912" y="5554"/>
                  </a:lnTo>
                  <a:lnTo>
                    <a:pt x="11009" y="5261"/>
                  </a:lnTo>
                  <a:lnTo>
                    <a:pt x="11082" y="4945"/>
                  </a:lnTo>
                  <a:lnTo>
                    <a:pt x="11131" y="4579"/>
                  </a:lnTo>
                  <a:lnTo>
                    <a:pt x="11155" y="4214"/>
                  </a:lnTo>
                  <a:lnTo>
                    <a:pt x="11155" y="4214"/>
                  </a:lnTo>
                  <a:lnTo>
                    <a:pt x="11155" y="3873"/>
                  </a:lnTo>
                  <a:lnTo>
                    <a:pt x="11131" y="3435"/>
                  </a:lnTo>
                  <a:lnTo>
                    <a:pt x="11131" y="2972"/>
                  </a:lnTo>
                  <a:lnTo>
                    <a:pt x="11131" y="2753"/>
                  </a:lnTo>
                  <a:lnTo>
                    <a:pt x="11180" y="2582"/>
                  </a:lnTo>
                  <a:lnTo>
                    <a:pt x="12032" y="2607"/>
                  </a:lnTo>
                  <a:lnTo>
                    <a:pt x="11594" y="2120"/>
                  </a:lnTo>
                  <a:lnTo>
                    <a:pt x="11594" y="2120"/>
                  </a:lnTo>
                  <a:lnTo>
                    <a:pt x="11764" y="2046"/>
                  </a:lnTo>
                  <a:lnTo>
                    <a:pt x="11935" y="1973"/>
                  </a:lnTo>
                  <a:lnTo>
                    <a:pt x="12300" y="1827"/>
                  </a:lnTo>
                  <a:lnTo>
                    <a:pt x="12568" y="1730"/>
                  </a:lnTo>
                  <a:lnTo>
                    <a:pt x="12592" y="1681"/>
                  </a:lnTo>
                  <a:lnTo>
                    <a:pt x="12592" y="1657"/>
                  </a:lnTo>
                  <a:lnTo>
                    <a:pt x="12568" y="1632"/>
                  </a:lnTo>
                  <a:lnTo>
                    <a:pt x="12568" y="1632"/>
                  </a:lnTo>
                  <a:lnTo>
                    <a:pt x="12203" y="1511"/>
                  </a:lnTo>
                  <a:lnTo>
                    <a:pt x="11789" y="1389"/>
                  </a:lnTo>
                  <a:lnTo>
                    <a:pt x="11302" y="1267"/>
                  </a:lnTo>
                  <a:lnTo>
                    <a:pt x="11302" y="1267"/>
                  </a:lnTo>
                  <a:lnTo>
                    <a:pt x="11082" y="1024"/>
                  </a:lnTo>
                  <a:lnTo>
                    <a:pt x="10863" y="780"/>
                  </a:lnTo>
                  <a:lnTo>
                    <a:pt x="10547" y="512"/>
                  </a:lnTo>
                  <a:lnTo>
                    <a:pt x="10352" y="390"/>
                  </a:lnTo>
                  <a:lnTo>
                    <a:pt x="10157" y="269"/>
                  </a:lnTo>
                  <a:lnTo>
                    <a:pt x="9938" y="171"/>
                  </a:lnTo>
                  <a:lnTo>
                    <a:pt x="9719" y="98"/>
                  </a:lnTo>
                  <a:lnTo>
                    <a:pt x="9475" y="25"/>
                  </a:lnTo>
                  <a:lnTo>
                    <a:pt x="9231" y="1"/>
                  </a:lnTo>
                  <a:lnTo>
                    <a:pt x="8964" y="25"/>
                  </a:lnTo>
                  <a:lnTo>
                    <a:pt x="8696" y="74"/>
                  </a:lnTo>
                  <a:lnTo>
                    <a:pt x="8696" y="74"/>
                  </a:lnTo>
                  <a:lnTo>
                    <a:pt x="8501" y="122"/>
                  </a:lnTo>
                  <a:lnTo>
                    <a:pt x="8306" y="171"/>
                  </a:lnTo>
                  <a:lnTo>
                    <a:pt x="8111" y="269"/>
                  </a:lnTo>
                  <a:lnTo>
                    <a:pt x="7916" y="366"/>
                  </a:lnTo>
                  <a:lnTo>
                    <a:pt x="7746" y="488"/>
                  </a:lnTo>
                  <a:lnTo>
                    <a:pt x="7575" y="610"/>
                  </a:lnTo>
                  <a:lnTo>
                    <a:pt x="7405" y="756"/>
                  </a:lnTo>
                  <a:lnTo>
                    <a:pt x="7283" y="926"/>
                  </a:lnTo>
                  <a:lnTo>
                    <a:pt x="7137" y="1097"/>
                  </a:lnTo>
                  <a:lnTo>
                    <a:pt x="7039" y="1267"/>
                  </a:lnTo>
                  <a:lnTo>
                    <a:pt x="6942" y="1462"/>
                  </a:lnTo>
                  <a:lnTo>
                    <a:pt x="6845" y="1657"/>
                  </a:lnTo>
                  <a:lnTo>
                    <a:pt x="6796" y="1876"/>
                  </a:lnTo>
                  <a:lnTo>
                    <a:pt x="6747" y="2095"/>
                  </a:lnTo>
                  <a:lnTo>
                    <a:pt x="6723" y="2339"/>
                  </a:lnTo>
                  <a:lnTo>
                    <a:pt x="6723" y="2558"/>
                  </a:lnTo>
                  <a:lnTo>
                    <a:pt x="1" y="4360"/>
                  </a:lnTo>
                  <a:lnTo>
                    <a:pt x="1" y="4360"/>
                  </a:lnTo>
                  <a:lnTo>
                    <a:pt x="318" y="4579"/>
                  </a:lnTo>
                  <a:lnTo>
                    <a:pt x="634" y="4799"/>
                  </a:lnTo>
                  <a:lnTo>
                    <a:pt x="951" y="5018"/>
                  </a:lnTo>
                  <a:lnTo>
                    <a:pt x="1267" y="5188"/>
                  </a:lnTo>
                  <a:lnTo>
                    <a:pt x="1608" y="5359"/>
                  </a:lnTo>
                  <a:lnTo>
                    <a:pt x="1925" y="5481"/>
                  </a:lnTo>
                  <a:lnTo>
                    <a:pt x="2266" y="5602"/>
                  </a:lnTo>
                  <a:lnTo>
                    <a:pt x="2583" y="5724"/>
                  </a:lnTo>
                  <a:lnTo>
                    <a:pt x="2923" y="5797"/>
                  </a:lnTo>
                  <a:lnTo>
                    <a:pt x="3264" y="5846"/>
                  </a:lnTo>
                  <a:lnTo>
                    <a:pt x="3581" y="5895"/>
                  </a:lnTo>
                  <a:lnTo>
                    <a:pt x="3922" y="5919"/>
                  </a:lnTo>
                  <a:lnTo>
                    <a:pt x="4263" y="5919"/>
                  </a:lnTo>
                  <a:lnTo>
                    <a:pt x="4604" y="5895"/>
                  </a:lnTo>
                  <a:lnTo>
                    <a:pt x="4945" y="5846"/>
                  </a:lnTo>
                  <a:lnTo>
                    <a:pt x="5286" y="5797"/>
                  </a:lnTo>
                  <a:lnTo>
                    <a:pt x="5286" y="5797"/>
                  </a:lnTo>
                  <a:lnTo>
                    <a:pt x="5603" y="5700"/>
                  </a:lnTo>
                  <a:lnTo>
                    <a:pt x="5919" y="5627"/>
                  </a:lnTo>
                  <a:lnTo>
                    <a:pt x="6455" y="5407"/>
                  </a:lnTo>
                  <a:lnTo>
                    <a:pt x="6942" y="5188"/>
                  </a:lnTo>
                  <a:lnTo>
                    <a:pt x="7356" y="4969"/>
                  </a:lnTo>
                  <a:lnTo>
                    <a:pt x="7697" y="4750"/>
                  </a:lnTo>
                  <a:lnTo>
                    <a:pt x="7941" y="4579"/>
                  </a:lnTo>
                  <a:lnTo>
                    <a:pt x="8160" y="4409"/>
                  </a:lnTo>
                  <a:lnTo>
                    <a:pt x="8160" y="4409"/>
                  </a:lnTo>
                  <a:lnTo>
                    <a:pt x="8233" y="4360"/>
                  </a:lnTo>
                  <a:lnTo>
                    <a:pt x="8330" y="4336"/>
                  </a:lnTo>
                  <a:lnTo>
                    <a:pt x="8428" y="4360"/>
                  </a:lnTo>
                  <a:lnTo>
                    <a:pt x="8501" y="4409"/>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28" name="Google Shape;428;p26"/>
            <p:cNvSpPr/>
            <p:nvPr/>
          </p:nvSpPr>
          <p:spPr>
            <a:xfrm>
              <a:off x="5937975" y="5210175"/>
              <a:ext cx="333700" cy="133375"/>
            </a:xfrm>
            <a:custGeom>
              <a:avLst/>
              <a:gdLst/>
              <a:ahLst/>
              <a:cxnLst/>
              <a:rect l="0" t="0" r="0" b="0"/>
              <a:pathLst>
                <a:path w="13348" h="5335" fill="none" extrusionOk="0">
                  <a:moveTo>
                    <a:pt x="7819" y="1"/>
                  </a:moveTo>
                  <a:lnTo>
                    <a:pt x="318" y="2533"/>
                  </a:lnTo>
                  <a:lnTo>
                    <a:pt x="318" y="2533"/>
                  </a:lnTo>
                  <a:lnTo>
                    <a:pt x="245" y="2582"/>
                  </a:lnTo>
                  <a:lnTo>
                    <a:pt x="147" y="2631"/>
                  </a:lnTo>
                  <a:lnTo>
                    <a:pt x="98" y="2704"/>
                  </a:lnTo>
                  <a:lnTo>
                    <a:pt x="50" y="2777"/>
                  </a:lnTo>
                  <a:lnTo>
                    <a:pt x="1" y="2874"/>
                  </a:lnTo>
                  <a:lnTo>
                    <a:pt x="1" y="2972"/>
                  </a:lnTo>
                  <a:lnTo>
                    <a:pt x="1" y="3045"/>
                  </a:lnTo>
                  <a:lnTo>
                    <a:pt x="25" y="3142"/>
                  </a:lnTo>
                  <a:lnTo>
                    <a:pt x="25" y="3142"/>
                  </a:lnTo>
                  <a:lnTo>
                    <a:pt x="98" y="3288"/>
                  </a:lnTo>
                  <a:lnTo>
                    <a:pt x="196" y="3386"/>
                  </a:lnTo>
                  <a:lnTo>
                    <a:pt x="318" y="3459"/>
                  </a:lnTo>
                  <a:lnTo>
                    <a:pt x="488" y="3483"/>
                  </a:lnTo>
                  <a:lnTo>
                    <a:pt x="488" y="3483"/>
                  </a:lnTo>
                  <a:lnTo>
                    <a:pt x="610" y="3459"/>
                  </a:lnTo>
                  <a:lnTo>
                    <a:pt x="269" y="3629"/>
                  </a:lnTo>
                  <a:lnTo>
                    <a:pt x="269" y="3629"/>
                  </a:lnTo>
                  <a:lnTo>
                    <a:pt x="171" y="3678"/>
                  </a:lnTo>
                  <a:lnTo>
                    <a:pt x="123" y="3751"/>
                  </a:lnTo>
                  <a:lnTo>
                    <a:pt x="50" y="3824"/>
                  </a:lnTo>
                  <a:lnTo>
                    <a:pt x="25" y="3922"/>
                  </a:lnTo>
                  <a:lnTo>
                    <a:pt x="1" y="3995"/>
                  </a:lnTo>
                  <a:lnTo>
                    <a:pt x="1" y="4092"/>
                  </a:lnTo>
                  <a:lnTo>
                    <a:pt x="1" y="4190"/>
                  </a:lnTo>
                  <a:lnTo>
                    <a:pt x="50" y="4287"/>
                  </a:lnTo>
                  <a:lnTo>
                    <a:pt x="50" y="4287"/>
                  </a:lnTo>
                  <a:lnTo>
                    <a:pt x="123" y="4409"/>
                  </a:lnTo>
                  <a:lnTo>
                    <a:pt x="220" y="4482"/>
                  </a:lnTo>
                  <a:lnTo>
                    <a:pt x="342" y="4531"/>
                  </a:lnTo>
                  <a:lnTo>
                    <a:pt x="488" y="4555"/>
                  </a:lnTo>
                  <a:lnTo>
                    <a:pt x="488" y="4555"/>
                  </a:lnTo>
                  <a:lnTo>
                    <a:pt x="586" y="4555"/>
                  </a:lnTo>
                  <a:lnTo>
                    <a:pt x="683" y="4506"/>
                  </a:lnTo>
                  <a:lnTo>
                    <a:pt x="853" y="4433"/>
                  </a:lnTo>
                  <a:lnTo>
                    <a:pt x="853" y="4433"/>
                  </a:lnTo>
                  <a:lnTo>
                    <a:pt x="780" y="4555"/>
                  </a:lnTo>
                  <a:lnTo>
                    <a:pt x="756" y="4701"/>
                  </a:lnTo>
                  <a:lnTo>
                    <a:pt x="780" y="4847"/>
                  </a:lnTo>
                  <a:lnTo>
                    <a:pt x="829" y="4993"/>
                  </a:lnTo>
                  <a:lnTo>
                    <a:pt x="829" y="4993"/>
                  </a:lnTo>
                  <a:lnTo>
                    <a:pt x="926" y="5091"/>
                  </a:lnTo>
                  <a:lnTo>
                    <a:pt x="1024" y="5139"/>
                  </a:lnTo>
                  <a:lnTo>
                    <a:pt x="1121" y="5188"/>
                  </a:lnTo>
                  <a:lnTo>
                    <a:pt x="1243" y="5212"/>
                  </a:lnTo>
                  <a:lnTo>
                    <a:pt x="1243" y="5212"/>
                  </a:lnTo>
                  <a:lnTo>
                    <a:pt x="1389" y="5188"/>
                  </a:lnTo>
                  <a:lnTo>
                    <a:pt x="1511" y="5115"/>
                  </a:lnTo>
                  <a:lnTo>
                    <a:pt x="6065" y="2144"/>
                  </a:lnTo>
                  <a:lnTo>
                    <a:pt x="6065" y="2144"/>
                  </a:lnTo>
                  <a:lnTo>
                    <a:pt x="6528" y="2363"/>
                  </a:lnTo>
                  <a:lnTo>
                    <a:pt x="7088" y="2582"/>
                  </a:lnTo>
                  <a:lnTo>
                    <a:pt x="7770" y="2826"/>
                  </a:lnTo>
                  <a:lnTo>
                    <a:pt x="8501" y="3045"/>
                  </a:lnTo>
                  <a:lnTo>
                    <a:pt x="9280" y="3240"/>
                  </a:lnTo>
                  <a:lnTo>
                    <a:pt x="10060" y="3386"/>
                  </a:lnTo>
                  <a:lnTo>
                    <a:pt x="10425" y="3435"/>
                  </a:lnTo>
                  <a:lnTo>
                    <a:pt x="10790" y="3483"/>
                  </a:lnTo>
                  <a:lnTo>
                    <a:pt x="11156" y="3483"/>
                  </a:lnTo>
                  <a:lnTo>
                    <a:pt x="11497" y="3483"/>
                  </a:lnTo>
                  <a:lnTo>
                    <a:pt x="12178" y="5188"/>
                  </a:lnTo>
                  <a:lnTo>
                    <a:pt x="12178" y="5188"/>
                  </a:lnTo>
                  <a:lnTo>
                    <a:pt x="12227" y="5237"/>
                  </a:lnTo>
                  <a:lnTo>
                    <a:pt x="12276" y="5286"/>
                  </a:lnTo>
                  <a:lnTo>
                    <a:pt x="12349" y="5310"/>
                  </a:lnTo>
                  <a:lnTo>
                    <a:pt x="12422" y="5334"/>
                  </a:lnTo>
                  <a:lnTo>
                    <a:pt x="13347" y="5334"/>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29" name="Google Shape;429;p26"/>
            <p:cNvSpPr/>
            <p:nvPr/>
          </p:nvSpPr>
          <p:spPr>
            <a:xfrm>
              <a:off x="6352025" y="5109100"/>
              <a:ext cx="19500" cy="18900"/>
            </a:xfrm>
            <a:custGeom>
              <a:avLst/>
              <a:gdLst/>
              <a:ahLst/>
              <a:cxnLst/>
              <a:rect l="0" t="0" r="0" b="0"/>
              <a:pathLst>
                <a:path w="780" h="756" extrusionOk="0">
                  <a:moveTo>
                    <a:pt x="317" y="1"/>
                  </a:moveTo>
                  <a:lnTo>
                    <a:pt x="244" y="25"/>
                  </a:lnTo>
                  <a:lnTo>
                    <a:pt x="122" y="98"/>
                  </a:lnTo>
                  <a:lnTo>
                    <a:pt x="49" y="220"/>
                  </a:lnTo>
                  <a:lnTo>
                    <a:pt x="25" y="293"/>
                  </a:lnTo>
                  <a:lnTo>
                    <a:pt x="0" y="390"/>
                  </a:lnTo>
                  <a:lnTo>
                    <a:pt x="25" y="463"/>
                  </a:lnTo>
                  <a:lnTo>
                    <a:pt x="49" y="536"/>
                  </a:lnTo>
                  <a:lnTo>
                    <a:pt x="122" y="658"/>
                  </a:lnTo>
                  <a:lnTo>
                    <a:pt x="244" y="731"/>
                  </a:lnTo>
                  <a:lnTo>
                    <a:pt x="317" y="756"/>
                  </a:lnTo>
                  <a:lnTo>
                    <a:pt x="463" y="756"/>
                  </a:lnTo>
                  <a:lnTo>
                    <a:pt x="536" y="731"/>
                  </a:lnTo>
                  <a:lnTo>
                    <a:pt x="658" y="658"/>
                  </a:lnTo>
                  <a:lnTo>
                    <a:pt x="755" y="536"/>
                  </a:lnTo>
                  <a:lnTo>
                    <a:pt x="780" y="463"/>
                  </a:lnTo>
                  <a:lnTo>
                    <a:pt x="780" y="390"/>
                  </a:lnTo>
                  <a:lnTo>
                    <a:pt x="780" y="293"/>
                  </a:lnTo>
                  <a:lnTo>
                    <a:pt x="755" y="220"/>
                  </a:lnTo>
                  <a:lnTo>
                    <a:pt x="658" y="98"/>
                  </a:lnTo>
                  <a:lnTo>
                    <a:pt x="536" y="25"/>
                  </a:lnTo>
                  <a:lnTo>
                    <a:pt x="463" y="1"/>
                  </a:lnTo>
                  <a:close/>
                </a:path>
              </a:pathLst>
            </a:custGeom>
            <a:noFill/>
            <a:ln w="9525" cap="flat"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33"/>
        <p:cNvGrpSpPr/>
        <p:nvPr/>
      </p:nvGrpSpPr>
      <p:grpSpPr>
        <a:xfrm>
          <a:off x="0" y="0"/>
          <a:ext cx="0" cy="0"/>
          <a:chOff x="0" y="0"/>
          <a:chExt cx="0" cy="0"/>
        </a:xfrm>
      </p:grpSpPr>
      <p:sp>
        <p:nvSpPr>
          <p:cNvPr id="434" name="Google Shape;434;p27"/>
          <p:cNvSpPr txBox="1">
            <a:spLocks noGrp="1"/>
          </p:cNvSpPr>
          <p:nvPr>
            <p:ph type="ctrTitle" idx="4294967295"/>
          </p:nvPr>
        </p:nvSpPr>
        <p:spPr>
          <a:xfrm>
            <a:off x="541925" y="807700"/>
            <a:ext cx="5567700" cy="11598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sz="7200">
                <a:solidFill>
                  <a:srgbClr val="FF9800"/>
                </a:solidFill>
              </a:rPr>
              <a:t>RECAP #2</a:t>
            </a:r>
            <a:endParaRPr sz="7200">
              <a:solidFill>
                <a:srgbClr val="FF9800"/>
              </a:solidFill>
            </a:endParaRPr>
          </a:p>
        </p:txBody>
      </p:sp>
      <p:sp>
        <p:nvSpPr>
          <p:cNvPr id="435" name="Google Shape;435;p27"/>
          <p:cNvSpPr txBox="1">
            <a:spLocks noGrp="1"/>
          </p:cNvSpPr>
          <p:nvPr>
            <p:ph type="subTitle" idx="4294967295"/>
          </p:nvPr>
        </p:nvSpPr>
        <p:spPr>
          <a:xfrm>
            <a:off x="735025" y="2043602"/>
            <a:ext cx="5567700" cy="784800"/>
          </a:xfrm>
          <a:prstGeom prst="rect">
            <a:avLst/>
          </a:prstGeom>
        </p:spPr>
        <p:txBody>
          <a:bodyPr spcFirstLastPara="1" wrap="square" lIns="91425" tIns="91425" rIns="91425" bIns="91425" anchor="ctr" anchorCtr="0">
            <a:noAutofit/>
          </a:bodyPr>
          <a:lstStyle/>
          <a:p>
            <a:pPr marL="0" lvl="0" indent="0" rtl="0">
              <a:spcBef>
                <a:spcPts val="600"/>
              </a:spcBef>
              <a:spcAft>
                <a:spcPts val="1000"/>
              </a:spcAft>
              <a:buNone/>
            </a:pPr>
            <a:r>
              <a:rPr lang="en"/>
              <a:t>Mae sawl model ar gyfer defnyddio technoleg mewn addysg.</a:t>
            </a:r>
            <a:endParaRPr/>
          </a:p>
        </p:txBody>
      </p:sp>
      <p:sp>
        <p:nvSpPr>
          <p:cNvPr id="436" name="Google Shape;436;p27"/>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17</a:t>
            </a:fld>
            <a:endParaRPr/>
          </a:p>
        </p:txBody>
      </p:sp>
      <p:sp>
        <p:nvSpPr>
          <p:cNvPr id="437" name="Google Shape;437;p27"/>
          <p:cNvSpPr txBox="1">
            <a:spLocks noGrp="1"/>
          </p:cNvSpPr>
          <p:nvPr>
            <p:ph type="subTitle" idx="4294967295"/>
          </p:nvPr>
        </p:nvSpPr>
        <p:spPr>
          <a:xfrm>
            <a:off x="735025" y="3159027"/>
            <a:ext cx="5567700" cy="784800"/>
          </a:xfrm>
          <a:prstGeom prst="rect">
            <a:avLst/>
          </a:prstGeom>
        </p:spPr>
        <p:txBody>
          <a:bodyPr spcFirstLastPara="1" wrap="square" lIns="91425" tIns="91425" rIns="91425" bIns="91425" anchor="ctr" anchorCtr="0">
            <a:noAutofit/>
          </a:bodyPr>
          <a:lstStyle/>
          <a:p>
            <a:pPr marL="0" lvl="0" indent="0" rtl="0">
              <a:spcBef>
                <a:spcPts val="600"/>
              </a:spcBef>
              <a:spcAft>
                <a:spcPts val="1000"/>
              </a:spcAft>
              <a:buNone/>
            </a:pPr>
            <a:r>
              <a:rPr lang="en"/>
              <a:t>Defnyddiwch dechnoleg sy’n gweithio i chi.</a:t>
            </a:r>
            <a:endParaRPr/>
          </a:p>
        </p:txBody>
      </p:sp>
      <p:sp>
        <p:nvSpPr>
          <p:cNvPr id="438" name="Google Shape;438;p27"/>
          <p:cNvSpPr/>
          <p:nvPr/>
        </p:nvSpPr>
        <p:spPr>
          <a:xfrm>
            <a:off x="6628875" y="82750"/>
            <a:ext cx="2386800" cy="2386800"/>
          </a:xfrm>
          <a:prstGeom prst="diamond">
            <a:avLst/>
          </a:prstGeom>
          <a:solidFill>
            <a:srgbClr val="C7D3E6"/>
          </a:solidFill>
          <a:ln w="38100" cap="flat" cmpd="sng">
            <a:solidFill>
              <a:srgbClr val="92A8C8"/>
            </a:solidFill>
            <a:prstDash val="solid"/>
            <a:miter lim="8000"/>
            <a:headEnd type="none" w="sm" len="sm"/>
            <a:tailEnd type="none" w="sm" len="sm"/>
          </a:ln>
        </p:spPr>
        <p:txBody>
          <a:bodyPr spcFirstLastPara="1" wrap="square" lIns="91425" tIns="91425" rIns="91425" bIns="91425" anchor="ctr" anchorCtr="0">
            <a:noAutofit/>
          </a:bodyPr>
          <a:lstStyle/>
          <a:p>
            <a:pPr marL="0" lvl="0" indent="0" algn="ctr" rtl="0">
              <a:lnSpc>
                <a:spcPct val="115000"/>
              </a:lnSpc>
              <a:spcBef>
                <a:spcPts val="0"/>
              </a:spcBef>
              <a:spcAft>
                <a:spcPts val="0"/>
              </a:spcAft>
              <a:buClr>
                <a:schemeClr val="dk1"/>
              </a:buClr>
              <a:buSzPts val="1100"/>
              <a:buFont typeface="Arial"/>
              <a:buNone/>
            </a:pPr>
            <a:r>
              <a:rPr lang="en" b="1">
                <a:solidFill>
                  <a:srgbClr val="263248"/>
                </a:solidFill>
                <a:latin typeface="Roboto Condensed"/>
                <a:ea typeface="Roboto Condensed"/>
                <a:cs typeface="Roboto Condensed"/>
                <a:sym typeface="Roboto Condensed"/>
              </a:rPr>
              <a:t>Cyngor ychwanegol</a:t>
            </a:r>
            <a:endParaRPr b="1">
              <a:solidFill>
                <a:srgbClr val="263248"/>
              </a:solidFill>
              <a:latin typeface="Roboto Condensed"/>
              <a:ea typeface="Roboto Condensed"/>
              <a:cs typeface="Roboto Condensed"/>
              <a:sym typeface="Roboto Condensed"/>
            </a:endParaRPr>
          </a:p>
          <a:p>
            <a:pPr marL="0" lvl="0" indent="0" algn="ctr" rtl="0">
              <a:lnSpc>
                <a:spcPct val="115000"/>
              </a:lnSpc>
              <a:spcBef>
                <a:spcPts val="0"/>
              </a:spcBef>
              <a:spcAft>
                <a:spcPts val="0"/>
              </a:spcAft>
              <a:buClr>
                <a:schemeClr val="dk1"/>
              </a:buClr>
              <a:buSzPts val="1100"/>
              <a:buFont typeface="Arial"/>
              <a:buNone/>
            </a:pPr>
            <a:r>
              <a:rPr lang="en" b="1">
                <a:solidFill>
                  <a:srgbClr val="263248"/>
                </a:solidFill>
                <a:latin typeface="Roboto Condensed"/>
                <a:ea typeface="Roboto Condensed"/>
                <a:cs typeface="Roboto Condensed"/>
                <a:sym typeface="Roboto Condensed"/>
              </a:rPr>
              <a:t> </a:t>
            </a:r>
            <a:r>
              <a:rPr lang="en">
                <a:solidFill>
                  <a:srgbClr val="263248"/>
                </a:solidFill>
                <a:latin typeface="Roboto Condensed"/>
                <a:ea typeface="Roboto Condensed"/>
                <a:cs typeface="Roboto Condensed"/>
                <a:sym typeface="Roboto Condensed"/>
              </a:rPr>
              <a:t>Un athro</a:t>
            </a:r>
            <a:endParaRPr>
              <a:solidFill>
                <a:srgbClr val="263248"/>
              </a:solidFill>
              <a:latin typeface="Roboto Condensed"/>
              <a:ea typeface="Roboto Condensed"/>
              <a:cs typeface="Roboto Condensed"/>
              <a:sym typeface="Roboto Condensed"/>
            </a:endParaRPr>
          </a:p>
          <a:p>
            <a:pPr marL="0" lvl="0" indent="0" algn="ctr" rtl="0">
              <a:lnSpc>
                <a:spcPct val="115000"/>
              </a:lnSpc>
              <a:spcBef>
                <a:spcPts val="0"/>
              </a:spcBef>
              <a:spcAft>
                <a:spcPts val="0"/>
              </a:spcAft>
              <a:buClr>
                <a:schemeClr val="dk1"/>
              </a:buClr>
              <a:buSzPts val="1100"/>
              <a:buFont typeface="Arial"/>
              <a:buNone/>
            </a:pPr>
            <a:r>
              <a:rPr lang="en">
                <a:solidFill>
                  <a:srgbClr val="263248"/>
                </a:solidFill>
                <a:latin typeface="Roboto Condensed"/>
                <a:ea typeface="Roboto Condensed"/>
                <a:cs typeface="Roboto Condensed"/>
                <a:sym typeface="Roboto Condensed"/>
              </a:rPr>
              <a:t>Un dosbarth</a:t>
            </a:r>
            <a:endParaRPr>
              <a:solidFill>
                <a:srgbClr val="263248"/>
              </a:solidFill>
              <a:latin typeface="Roboto Condensed"/>
              <a:ea typeface="Roboto Condensed"/>
              <a:cs typeface="Roboto Condensed"/>
              <a:sym typeface="Roboto Condensed"/>
            </a:endParaRPr>
          </a:p>
          <a:p>
            <a:pPr marL="0" lvl="0" indent="0" algn="ctr" rtl="0">
              <a:lnSpc>
                <a:spcPct val="115000"/>
              </a:lnSpc>
              <a:spcBef>
                <a:spcPts val="0"/>
              </a:spcBef>
              <a:spcAft>
                <a:spcPts val="0"/>
              </a:spcAft>
              <a:buNone/>
            </a:pPr>
            <a:r>
              <a:rPr lang="en">
                <a:solidFill>
                  <a:srgbClr val="263248"/>
                </a:solidFill>
                <a:latin typeface="Roboto Condensed"/>
                <a:ea typeface="Roboto Condensed"/>
                <a:cs typeface="Roboto Condensed"/>
                <a:sym typeface="Roboto Condensed"/>
              </a:rPr>
              <a:t>Un techneg</a:t>
            </a:r>
            <a:endParaRPr b="1">
              <a:solidFill>
                <a:srgbClr val="263248"/>
              </a:solidFill>
              <a:latin typeface="Roboto Condensed"/>
              <a:ea typeface="Roboto Condensed"/>
              <a:cs typeface="Roboto Condensed"/>
              <a:sym typeface="Roboto Condense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443" name="Google Shape;443;p28"/>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AGENDA</a:t>
            </a:r>
            <a:endParaRPr/>
          </a:p>
        </p:txBody>
      </p:sp>
      <p:sp>
        <p:nvSpPr>
          <p:cNvPr id="444" name="Google Shape;444;p28"/>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sp>
        <p:nvSpPr>
          <p:cNvPr id="445" name="Google Shape;445;p28"/>
          <p:cNvSpPr/>
          <p:nvPr/>
        </p:nvSpPr>
        <p:spPr>
          <a:xfrm flipH="1">
            <a:off x="738151" y="2512625"/>
            <a:ext cx="2157000" cy="6489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F3F3F3"/>
                </a:solidFill>
                <a:latin typeface="Roboto Condensed"/>
                <a:ea typeface="Roboto Condensed"/>
                <a:cs typeface="Roboto Condensed"/>
                <a:sym typeface="Roboto Condensed"/>
              </a:rPr>
              <a:t>Cyd-destun</a:t>
            </a:r>
            <a:endParaRPr sz="2400">
              <a:solidFill>
                <a:srgbClr val="F3F3F3"/>
              </a:solidFill>
              <a:latin typeface="Roboto Condensed"/>
              <a:ea typeface="Roboto Condensed"/>
              <a:cs typeface="Roboto Condensed"/>
              <a:sym typeface="Roboto Condensed"/>
            </a:endParaRPr>
          </a:p>
        </p:txBody>
      </p:sp>
      <p:sp>
        <p:nvSpPr>
          <p:cNvPr id="446" name="Google Shape;446;p28"/>
          <p:cNvSpPr/>
          <p:nvPr/>
        </p:nvSpPr>
        <p:spPr>
          <a:xfrm flipH="1">
            <a:off x="118415" y="2512631"/>
            <a:ext cx="648900" cy="6489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447" name="Google Shape;447;p28"/>
          <p:cNvSpPr/>
          <p:nvPr/>
        </p:nvSpPr>
        <p:spPr>
          <a:xfrm rot="10800000" flipH="1">
            <a:off x="2881685" y="2512497"/>
            <a:ext cx="648900" cy="6489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448" name="Google Shape;448;p28"/>
          <p:cNvSpPr/>
          <p:nvPr/>
        </p:nvSpPr>
        <p:spPr>
          <a:xfrm>
            <a:off x="2881683" y="2296523"/>
            <a:ext cx="648900" cy="2160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nvGrpSpPr>
          <p:cNvPr id="449" name="Google Shape;449;p28"/>
          <p:cNvGrpSpPr/>
          <p:nvPr/>
        </p:nvGrpSpPr>
        <p:grpSpPr>
          <a:xfrm rot="10800000">
            <a:off x="3062853" y="2296511"/>
            <a:ext cx="2694428" cy="864880"/>
            <a:chOff x="185742" y="1697030"/>
            <a:chExt cx="5165698" cy="1658130"/>
          </a:xfrm>
        </p:grpSpPr>
        <p:sp>
          <p:nvSpPr>
            <p:cNvPr id="450" name="Google Shape;450;p28"/>
            <p:cNvSpPr/>
            <p:nvPr/>
          </p:nvSpPr>
          <p:spPr>
            <a:xfrm rot="10800000" flipH="1">
              <a:off x="1426312" y="1697030"/>
              <a:ext cx="2693400" cy="1243800"/>
            </a:xfrm>
            <a:prstGeom prst="rect">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F3F3F3"/>
                  </a:solidFill>
                  <a:latin typeface="Roboto Condensed"/>
                  <a:ea typeface="Roboto Condensed"/>
                  <a:cs typeface="Roboto Condensed"/>
                  <a:sym typeface="Roboto Condensed"/>
                </a:rPr>
                <a:t>Dysgu</a:t>
              </a:r>
              <a:endParaRPr sz="2400">
                <a:solidFill>
                  <a:srgbClr val="F3F3F3"/>
                </a:solidFill>
                <a:latin typeface="Roboto Condensed"/>
                <a:ea typeface="Roboto Condensed"/>
                <a:cs typeface="Roboto Condensed"/>
                <a:sym typeface="Roboto Condensed"/>
              </a:endParaRPr>
            </a:p>
          </p:txBody>
        </p:sp>
        <p:sp>
          <p:nvSpPr>
            <p:cNvPr id="451" name="Google Shape;451;p28"/>
            <p:cNvSpPr/>
            <p:nvPr/>
          </p:nvSpPr>
          <p:spPr>
            <a:xfrm rot="10800000" flipH="1">
              <a:off x="4107640"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452" name="Google Shape;452;p28"/>
            <p:cNvSpPr/>
            <p:nvPr/>
          </p:nvSpPr>
          <p:spPr>
            <a:xfrm flipH="1">
              <a:off x="185742"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453" name="Google Shape;453;p28"/>
            <p:cNvSpPr/>
            <p:nvPr/>
          </p:nvSpPr>
          <p:spPr>
            <a:xfrm rot="10800000">
              <a:off x="185748" y="2940860"/>
              <a:ext cx="1243800" cy="414300"/>
            </a:xfrm>
            <a:prstGeom prst="triangle">
              <a:avLst>
                <a:gd name="adj" fmla="val 0"/>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454" name="Google Shape;454;p28"/>
          <p:cNvGrpSpPr/>
          <p:nvPr/>
        </p:nvGrpSpPr>
        <p:grpSpPr>
          <a:xfrm rot="10800000">
            <a:off x="5287746" y="2296511"/>
            <a:ext cx="2694428" cy="864880"/>
            <a:chOff x="185742" y="1697030"/>
            <a:chExt cx="5165698" cy="1658130"/>
          </a:xfrm>
        </p:grpSpPr>
        <p:sp>
          <p:nvSpPr>
            <p:cNvPr id="455" name="Google Shape;455;p28"/>
            <p:cNvSpPr/>
            <p:nvPr/>
          </p:nvSpPr>
          <p:spPr>
            <a:xfrm rot="10800000" flipH="1">
              <a:off x="1426312" y="1697030"/>
              <a:ext cx="2693400" cy="1243800"/>
            </a:xfrm>
            <a:prstGeom prst="rect">
              <a:avLst/>
            </a:prstGeom>
            <a:solidFill>
              <a:srgbClr val="3F5378"/>
            </a:solid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400">
                  <a:solidFill>
                    <a:srgbClr val="FFFFFF"/>
                  </a:solidFill>
                  <a:latin typeface="Roboto Condensed"/>
                  <a:ea typeface="Roboto Condensed"/>
                  <a:cs typeface="Roboto Condensed"/>
                  <a:sym typeface="Roboto Condensed"/>
                </a:rPr>
                <a:t>Addysgu</a:t>
              </a:r>
              <a:endParaRPr sz="2400">
                <a:solidFill>
                  <a:srgbClr val="FFFFFF"/>
                </a:solidFill>
                <a:latin typeface="Roboto Condensed"/>
                <a:ea typeface="Roboto Condensed"/>
                <a:cs typeface="Roboto Condensed"/>
                <a:sym typeface="Roboto Condensed"/>
              </a:endParaRPr>
            </a:p>
          </p:txBody>
        </p:sp>
        <p:sp>
          <p:nvSpPr>
            <p:cNvPr id="456" name="Google Shape;456;p28"/>
            <p:cNvSpPr/>
            <p:nvPr/>
          </p:nvSpPr>
          <p:spPr>
            <a:xfrm rot="10800000" flipH="1">
              <a:off x="4107640"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457" name="Google Shape;457;p28"/>
            <p:cNvSpPr/>
            <p:nvPr/>
          </p:nvSpPr>
          <p:spPr>
            <a:xfrm flipH="1">
              <a:off x="185742"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458" name="Google Shape;458;p28"/>
            <p:cNvSpPr/>
            <p:nvPr/>
          </p:nvSpPr>
          <p:spPr>
            <a:xfrm rot="10800000">
              <a:off x="185748" y="2940860"/>
              <a:ext cx="1243800" cy="414300"/>
            </a:xfrm>
            <a:prstGeom prst="triangle">
              <a:avLst>
                <a:gd name="adj" fmla="val 0"/>
              </a:avLst>
            </a:prstGeom>
            <a:solidFill>
              <a:srgbClr val="26324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grpSp>
      <p:grpSp>
        <p:nvGrpSpPr>
          <p:cNvPr id="459" name="Google Shape;459;p28"/>
          <p:cNvGrpSpPr/>
          <p:nvPr/>
        </p:nvGrpSpPr>
        <p:grpSpPr>
          <a:xfrm>
            <a:off x="270827" y="610550"/>
            <a:ext cx="330270" cy="330251"/>
            <a:chOff x="1923675" y="1633650"/>
            <a:chExt cx="436000" cy="435975"/>
          </a:xfrm>
        </p:grpSpPr>
        <p:sp>
          <p:nvSpPr>
            <p:cNvPr id="460" name="Google Shape;460;p28"/>
            <p:cNvSpPr/>
            <p:nvPr/>
          </p:nvSpPr>
          <p:spPr>
            <a:xfrm>
              <a:off x="2209250" y="1633650"/>
              <a:ext cx="150425" cy="150425"/>
            </a:xfrm>
            <a:custGeom>
              <a:avLst/>
              <a:gdLst/>
              <a:ahLst/>
              <a:cxnLst/>
              <a:rect l="0" t="0" r="0" b="0"/>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1" name="Google Shape;461;p28"/>
            <p:cNvSpPr/>
            <p:nvPr/>
          </p:nvSpPr>
          <p:spPr>
            <a:xfrm>
              <a:off x="2019900" y="1757250"/>
              <a:ext cx="261825" cy="261850"/>
            </a:xfrm>
            <a:custGeom>
              <a:avLst/>
              <a:gdLst/>
              <a:ahLst/>
              <a:cxnLst/>
              <a:rect l="0" t="0" r="0" b="0"/>
              <a:pathLst>
                <a:path w="10473" h="10474" fill="none" extrusionOk="0">
                  <a:moveTo>
                    <a:pt x="10473" y="1"/>
                  </a:moveTo>
                  <a:lnTo>
                    <a:pt x="0" y="1047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2" name="Google Shape;462;p28"/>
            <p:cNvSpPr/>
            <p:nvPr/>
          </p:nvSpPr>
          <p:spPr>
            <a:xfrm>
              <a:off x="1923675" y="1681150"/>
              <a:ext cx="388500" cy="388475"/>
            </a:xfrm>
            <a:custGeom>
              <a:avLst/>
              <a:gdLst/>
              <a:ahLst/>
              <a:cxnLst/>
              <a:rect l="0" t="0" r="0" b="0"/>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3" name="Google Shape;463;p28"/>
            <p:cNvSpPr/>
            <p:nvPr/>
          </p:nvSpPr>
          <p:spPr>
            <a:xfrm>
              <a:off x="1974225" y="1711575"/>
              <a:ext cx="261825" cy="261850"/>
            </a:xfrm>
            <a:custGeom>
              <a:avLst/>
              <a:gdLst/>
              <a:ahLst/>
              <a:cxnLst/>
              <a:rect l="0" t="0" r="0" b="0"/>
              <a:pathLst>
                <a:path w="10473" h="10474" fill="none" extrusionOk="0">
                  <a:moveTo>
                    <a:pt x="0" y="10474"/>
                  </a:moveTo>
                  <a:lnTo>
                    <a:pt x="10473"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4" name="Google Shape;464;p28"/>
            <p:cNvSpPr/>
            <p:nvPr/>
          </p:nvSpPr>
          <p:spPr>
            <a:xfrm>
              <a:off x="1934650" y="2014200"/>
              <a:ext cx="44475" cy="44475"/>
            </a:xfrm>
            <a:custGeom>
              <a:avLst/>
              <a:gdLst/>
              <a:ahLst/>
              <a:cxnLst/>
              <a:rect l="0" t="0" r="0" b="0"/>
              <a:pathLst>
                <a:path w="1779" h="1779" fill="none" extrusionOk="0">
                  <a:moveTo>
                    <a:pt x="1778" y="1778"/>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5" name="Google Shape;465;p28"/>
            <p:cNvSpPr/>
            <p:nvPr/>
          </p:nvSpPr>
          <p:spPr>
            <a:xfrm>
              <a:off x="1944375" y="1947225"/>
              <a:ext cx="101725" cy="101700"/>
            </a:xfrm>
            <a:custGeom>
              <a:avLst/>
              <a:gdLst/>
              <a:ahLst/>
              <a:cxnLst/>
              <a:rect l="0" t="0" r="0" b="0"/>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764959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69"/>
        <p:cNvGrpSpPr/>
        <p:nvPr/>
      </p:nvGrpSpPr>
      <p:grpSpPr>
        <a:xfrm>
          <a:off x="0" y="0"/>
          <a:ext cx="0" cy="0"/>
          <a:chOff x="0" y="0"/>
          <a:chExt cx="0" cy="0"/>
        </a:xfrm>
      </p:grpSpPr>
      <p:pic>
        <p:nvPicPr>
          <p:cNvPr id="470" name="Google Shape;470;p29" descr="Image result for marc prensky"/>
          <p:cNvPicPr preferRelativeResize="0"/>
          <p:nvPr/>
        </p:nvPicPr>
        <p:blipFill>
          <a:blip r:embed="rId3">
            <a:alphaModFix/>
          </a:blip>
          <a:stretch>
            <a:fillRect/>
          </a:stretch>
        </p:blipFill>
        <p:spPr>
          <a:xfrm>
            <a:off x="685800" y="1333050"/>
            <a:ext cx="5944401" cy="4099700"/>
          </a:xfrm>
          <a:prstGeom prst="rect">
            <a:avLst/>
          </a:prstGeom>
          <a:noFill/>
          <a:ln>
            <a:noFill/>
          </a:ln>
        </p:spPr>
      </p:pic>
      <p:sp>
        <p:nvSpPr>
          <p:cNvPr id="471" name="Google Shape;471;p29"/>
          <p:cNvSpPr txBox="1">
            <a:spLocks noGrp="1"/>
          </p:cNvSpPr>
          <p:nvPr>
            <p:ph type="title"/>
          </p:nvPr>
        </p:nvSpPr>
        <p:spPr>
          <a:xfrm>
            <a:off x="814275" y="392575"/>
            <a:ext cx="5999201" cy="766200"/>
          </a:xfrm>
          <a:prstGeom prst="rect">
            <a:avLst/>
          </a:prstGeom>
        </p:spPr>
        <p:txBody>
          <a:bodyPr spcFirstLastPara="1" wrap="square" lIns="91425" tIns="91425" rIns="91425" bIns="91425" anchor="ctr" anchorCtr="0">
            <a:noAutofit/>
          </a:bodyPr>
          <a:lstStyle/>
          <a:p>
            <a:r>
              <a:rPr lang="en" dirty="0"/>
              <a:t>BRODORAU DIGIDOL V MEWNFUDWYR DIGIDOL  </a:t>
            </a:r>
            <a:br>
              <a:rPr lang="en" dirty="0"/>
            </a:br>
            <a:r>
              <a:rPr lang="en" dirty="0"/>
              <a:t>- MARC PRENSKY</a:t>
            </a:r>
            <a:endParaRPr dirty="0"/>
          </a:p>
        </p:txBody>
      </p:sp>
      <p:sp>
        <p:nvSpPr>
          <p:cNvPr id="472" name="Google Shape;472;p29"/>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473" name="Google Shape;473;p29"/>
          <p:cNvGrpSpPr/>
          <p:nvPr/>
        </p:nvGrpSpPr>
        <p:grpSpPr>
          <a:xfrm>
            <a:off x="282216" y="590918"/>
            <a:ext cx="369505" cy="369505"/>
            <a:chOff x="2594050" y="1631825"/>
            <a:chExt cx="439625" cy="439625"/>
          </a:xfrm>
        </p:grpSpPr>
        <p:sp>
          <p:nvSpPr>
            <p:cNvPr id="474" name="Google Shape;474;p29"/>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75" name="Google Shape;475;p29"/>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76" name="Google Shape;476;p29"/>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77" name="Google Shape;477;p29"/>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2679147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81"/>
        <p:cNvGrpSpPr/>
        <p:nvPr/>
      </p:nvGrpSpPr>
      <p:grpSpPr>
        <a:xfrm>
          <a:off x="0" y="0"/>
          <a:ext cx="0" cy="0"/>
          <a:chOff x="0" y="0"/>
          <a:chExt cx="0" cy="0"/>
        </a:xfrm>
      </p:grpSpPr>
      <p:sp>
        <p:nvSpPr>
          <p:cNvPr id="482" name="Google Shape;482;p30"/>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CYMHWYSEDD DIGIDOL</a:t>
            </a:r>
            <a:br>
              <a:rPr lang="en"/>
            </a:br>
            <a:r>
              <a:rPr lang="en"/>
              <a:t>DIGITAL LITERACY</a:t>
            </a:r>
            <a:endParaRPr/>
          </a:p>
        </p:txBody>
      </p:sp>
      <p:sp>
        <p:nvSpPr>
          <p:cNvPr id="483" name="Google Shape;483;p30"/>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484" name="Google Shape;484;p30"/>
          <p:cNvGrpSpPr/>
          <p:nvPr/>
        </p:nvGrpSpPr>
        <p:grpSpPr>
          <a:xfrm>
            <a:off x="282216" y="590918"/>
            <a:ext cx="369505" cy="369505"/>
            <a:chOff x="2594050" y="1631825"/>
            <a:chExt cx="439625" cy="439625"/>
          </a:xfrm>
        </p:grpSpPr>
        <p:sp>
          <p:nvSpPr>
            <p:cNvPr id="485" name="Google Shape;485;p30"/>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86" name="Google Shape;486;p30"/>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87" name="Google Shape;487;p30"/>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88" name="Google Shape;488;p30"/>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489" name="Google Shape;489;p30"/>
          <p:cNvPicPr preferRelativeResize="0"/>
          <p:nvPr/>
        </p:nvPicPr>
        <p:blipFill>
          <a:blip r:embed="rId3">
            <a:alphaModFix/>
          </a:blip>
          <a:stretch>
            <a:fillRect/>
          </a:stretch>
        </p:blipFill>
        <p:spPr>
          <a:xfrm>
            <a:off x="1913788" y="1376825"/>
            <a:ext cx="5316432" cy="3172925"/>
          </a:xfrm>
          <a:prstGeom prst="rect">
            <a:avLst/>
          </a:prstGeom>
          <a:noFill/>
          <a:ln>
            <a:noFill/>
          </a:ln>
        </p:spPr>
      </p:pic>
    </p:spTree>
    <p:extLst>
      <p:ext uri="{BB962C8B-B14F-4D97-AF65-F5344CB8AC3E}">
        <p14:creationId xmlns:p14="http://schemas.microsoft.com/office/powerpoint/2010/main" val="31573098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494" name="Google Shape;494;p31"/>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a:solidFill>
                  <a:srgbClr val="FFFFFF"/>
                </a:solidFill>
              </a:rPr>
              <a:t>CYMWYSEDDAU DIGIDOL? / DIGITAL LITERACIES? </a:t>
            </a:r>
            <a:endParaRPr>
              <a:solidFill>
                <a:srgbClr val="FFFFFF"/>
              </a:solidFill>
            </a:endParaRPr>
          </a:p>
          <a:p>
            <a:pPr marL="457200" lvl="0" indent="-355600" rtl="0">
              <a:spcBef>
                <a:spcPts val="0"/>
              </a:spcBef>
              <a:spcAft>
                <a:spcPts val="0"/>
              </a:spcAft>
              <a:buClr>
                <a:srgbClr val="FFFFFF"/>
              </a:buClr>
              <a:buSzPts val="2000"/>
              <a:buChar char="-"/>
            </a:pPr>
            <a:r>
              <a:rPr lang="en">
                <a:solidFill>
                  <a:srgbClr val="FFFFFF"/>
                </a:solidFill>
              </a:rPr>
              <a:t>DOUG BELSHAW</a:t>
            </a:r>
            <a:endParaRPr>
              <a:solidFill>
                <a:srgbClr val="FFFFFF"/>
              </a:solidFill>
            </a:endParaRPr>
          </a:p>
        </p:txBody>
      </p:sp>
      <p:sp>
        <p:nvSpPr>
          <p:cNvPr id="495" name="Google Shape;495;p31"/>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496" name="Google Shape;496;p31"/>
          <p:cNvGrpSpPr/>
          <p:nvPr/>
        </p:nvGrpSpPr>
        <p:grpSpPr>
          <a:xfrm>
            <a:off x="282216" y="590918"/>
            <a:ext cx="369505" cy="369505"/>
            <a:chOff x="2594050" y="1631825"/>
            <a:chExt cx="439625" cy="439625"/>
          </a:xfrm>
        </p:grpSpPr>
        <p:sp>
          <p:nvSpPr>
            <p:cNvPr id="497" name="Google Shape;497;p31"/>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98" name="Google Shape;498;p31"/>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99" name="Google Shape;499;p31"/>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00" name="Google Shape;500;p31"/>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501" name="Google Shape;501;p31" descr="Image result for doug belshaw digital literacies"/>
          <p:cNvPicPr preferRelativeResize="0"/>
          <p:nvPr/>
        </p:nvPicPr>
        <p:blipFill>
          <a:blip r:embed="rId3">
            <a:alphaModFix/>
          </a:blip>
          <a:stretch>
            <a:fillRect/>
          </a:stretch>
        </p:blipFill>
        <p:spPr>
          <a:xfrm>
            <a:off x="201200" y="1389625"/>
            <a:ext cx="4820749" cy="3615550"/>
          </a:xfrm>
          <a:prstGeom prst="rect">
            <a:avLst/>
          </a:prstGeom>
          <a:noFill/>
          <a:ln>
            <a:noFill/>
          </a:ln>
        </p:spPr>
      </p:pic>
      <p:pic>
        <p:nvPicPr>
          <p:cNvPr id="502" name="Google Shape;502;p31" descr="Image result for doug belshaw digital literacies"/>
          <p:cNvPicPr preferRelativeResize="0"/>
          <p:nvPr/>
        </p:nvPicPr>
        <p:blipFill rotWithShape="1">
          <a:blip r:embed="rId4">
            <a:alphaModFix/>
          </a:blip>
          <a:srcRect l="20835"/>
          <a:stretch/>
        </p:blipFill>
        <p:spPr>
          <a:xfrm>
            <a:off x="5621375" y="1480425"/>
            <a:ext cx="3232500" cy="3058650"/>
          </a:xfrm>
          <a:prstGeom prst="rect">
            <a:avLst/>
          </a:prstGeom>
          <a:noFill/>
          <a:ln>
            <a:noFill/>
          </a:ln>
        </p:spPr>
      </p:pic>
    </p:spTree>
    <p:extLst>
      <p:ext uri="{BB962C8B-B14F-4D97-AF65-F5344CB8AC3E}">
        <p14:creationId xmlns:p14="http://schemas.microsoft.com/office/powerpoint/2010/main" val="123963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06"/>
        <p:cNvGrpSpPr/>
        <p:nvPr/>
      </p:nvGrpSpPr>
      <p:grpSpPr>
        <a:xfrm>
          <a:off x="0" y="0"/>
          <a:ext cx="0" cy="0"/>
          <a:chOff x="0" y="0"/>
          <a:chExt cx="0" cy="0"/>
        </a:xfrm>
      </p:grpSpPr>
      <p:sp>
        <p:nvSpPr>
          <p:cNvPr id="507" name="Google Shape;507;p32"/>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solidFill>
                  <a:srgbClr val="FFFFFF"/>
                </a:solidFill>
              </a:rPr>
              <a:t>FFRAMWAITH CYMHWYSEDD DIGIDOL</a:t>
            </a:r>
            <a:endParaRPr/>
          </a:p>
        </p:txBody>
      </p:sp>
      <p:sp>
        <p:nvSpPr>
          <p:cNvPr id="508" name="Google Shape;508;p32"/>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509" name="Google Shape;509;p32"/>
          <p:cNvGrpSpPr/>
          <p:nvPr/>
        </p:nvGrpSpPr>
        <p:grpSpPr>
          <a:xfrm>
            <a:off x="282216" y="590918"/>
            <a:ext cx="369505" cy="369505"/>
            <a:chOff x="2594050" y="1631825"/>
            <a:chExt cx="439625" cy="439625"/>
          </a:xfrm>
        </p:grpSpPr>
        <p:sp>
          <p:nvSpPr>
            <p:cNvPr id="510" name="Google Shape;510;p32"/>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11" name="Google Shape;511;p32"/>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12" name="Google Shape;512;p32"/>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13" name="Google Shape;513;p32"/>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514" name="Google Shape;514;p32"/>
          <p:cNvPicPr preferRelativeResize="0"/>
          <p:nvPr/>
        </p:nvPicPr>
        <p:blipFill>
          <a:blip r:embed="rId3">
            <a:alphaModFix/>
          </a:blip>
          <a:stretch>
            <a:fillRect/>
          </a:stretch>
        </p:blipFill>
        <p:spPr>
          <a:xfrm>
            <a:off x="282225" y="1501000"/>
            <a:ext cx="3390900" cy="1581150"/>
          </a:xfrm>
          <a:prstGeom prst="rect">
            <a:avLst/>
          </a:prstGeom>
          <a:noFill/>
          <a:ln>
            <a:noFill/>
          </a:ln>
        </p:spPr>
      </p:pic>
      <p:pic>
        <p:nvPicPr>
          <p:cNvPr id="515" name="Google Shape;515;p32"/>
          <p:cNvPicPr preferRelativeResize="0"/>
          <p:nvPr/>
        </p:nvPicPr>
        <p:blipFill>
          <a:blip r:embed="rId4">
            <a:alphaModFix/>
          </a:blip>
          <a:stretch>
            <a:fillRect/>
          </a:stretch>
        </p:blipFill>
        <p:spPr>
          <a:xfrm>
            <a:off x="4223075" y="2250875"/>
            <a:ext cx="3714750" cy="2047875"/>
          </a:xfrm>
          <a:prstGeom prst="rect">
            <a:avLst/>
          </a:prstGeom>
          <a:noFill/>
          <a:ln>
            <a:noFill/>
          </a:ln>
        </p:spPr>
      </p:pic>
    </p:spTree>
    <p:extLst>
      <p:ext uri="{BB962C8B-B14F-4D97-AF65-F5344CB8AC3E}">
        <p14:creationId xmlns:p14="http://schemas.microsoft.com/office/powerpoint/2010/main" val="863873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19"/>
        <p:cNvGrpSpPr/>
        <p:nvPr/>
      </p:nvGrpSpPr>
      <p:grpSpPr>
        <a:xfrm>
          <a:off x="0" y="0"/>
          <a:ext cx="0" cy="0"/>
          <a:chOff x="0" y="0"/>
          <a:chExt cx="0" cy="0"/>
        </a:xfrm>
      </p:grpSpPr>
      <p:sp>
        <p:nvSpPr>
          <p:cNvPr id="520" name="Google Shape;520;p33"/>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solidFill>
                  <a:srgbClr val="FFFFFF"/>
                </a:solidFill>
              </a:rPr>
              <a:t>FFRAMWAITH CYMHWYSEDD DIGIDOL</a:t>
            </a:r>
            <a:endParaRPr/>
          </a:p>
        </p:txBody>
      </p:sp>
      <p:sp>
        <p:nvSpPr>
          <p:cNvPr id="521" name="Google Shape;521;p33"/>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522" name="Google Shape;522;p33"/>
          <p:cNvGrpSpPr/>
          <p:nvPr/>
        </p:nvGrpSpPr>
        <p:grpSpPr>
          <a:xfrm>
            <a:off x="282216" y="590918"/>
            <a:ext cx="369505" cy="369505"/>
            <a:chOff x="2594050" y="1631825"/>
            <a:chExt cx="439625" cy="439625"/>
          </a:xfrm>
        </p:grpSpPr>
        <p:sp>
          <p:nvSpPr>
            <p:cNvPr id="523" name="Google Shape;523;p33"/>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24" name="Google Shape;524;p33"/>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25" name="Google Shape;525;p33"/>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26" name="Google Shape;526;p33"/>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527" name="Google Shape;527;p33"/>
          <p:cNvSpPr txBox="1">
            <a:spLocks noGrp="1"/>
          </p:cNvSpPr>
          <p:nvPr>
            <p:ph type="ctrTitle" idx="4294967295"/>
          </p:nvPr>
        </p:nvSpPr>
        <p:spPr>
          <a:xfrm>
            <a:off x="4777050" y="1609600"/>
            <a:ext cx="3917100" cy="534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000"/>
              <a:t>89,526,124$</a:t>
            </a:r>
            <a:endParaRPr sz="3000"/>
          </a:p>
        </p:txBody>
      </p:sp>
      <p:grpSp>
        <p:nvGrpSpPr>
          <p:cNvPr id="528" name="Google Shape;528;p33"/>
          <p:cNvGrpSpPr/>
          <p:nvPr/>
        </p:nvGrpSpPr>
        <p:grpSpPr>
          <a:xfrm>
            <a:off x="4686741" y="1398123"/>
            <a:ext cx="3487325" cy="1642184"/>
            <a:chOff x="-1535283" y="1287960"/>
            <a:chExt cx="11486579" cy="2067200"/>
          </a:xfrm>
        </p:grpSpPr>
        <p:sp>
          <p:nvSpPr>
            <p:cNvPr id="529" name="Google Shape;529;p33"/>
            <p:cNvSpPr/>
            <p:nvPr/>
          </p:nvSpPr>
          <p:spPr>
            <a:xfrm>
              <a:off x="8699476" y="12879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0" name="Google Shape;530;p33"/>
            <p:cNvSpPr/>
            <p:nvPr/>
          </p:nvSpPr>
          <p:spPr>
            <a:xfrm rot="10800000" flipH="1">
              <a:off x="-308909" y="1697039"/>
              <a:ext cx="9030600" cy="12438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1" name="Google Shape;531;p33"/>
            <p:cNvSpPr/>
            <p:nvPr/>
          </p:nvSpPr>
          <p:spPr>
            <a:xfrm rot="10800000" flipH="1">
              <a:off x="8707496"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2" name="Google Shape;532;p33"/>
            <p:cNvSpPr/>
            <p:nvPr/>
          </p:nvSpPr>
          <p:spPr>
            <a:xfrm flipH="1">
              <a:off x="-1535283"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3" name="Google Shape;533;p33"/>
            <p:cNvSpPr/>
            <p:nvPr/>
          </p:nvSpPr>
          <p:spPr>
            <a:xfrm rot="10800000">
              <a:off x="-1535278" y="29408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sp>
        <p:nvSpPr>
          <p:cNvPr id="534" name="Google Shape;534;p33"/>
          <p:cNvSpPr txBox="1">
            <a:spLocks noGrp="1"/>
          </p:cNvSpPr>
          <p:nvPr>
            <p:ph type="ctrTitle" idx="4294967295"/>
          </p:nvPr>
        </p:nvSpPr>
        <p:spPr>
          <a:xfrm>
            <a:off x="5030200" y="1748900"/>
            <a:ext cx="2980500" cy="9078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400">
                <a:solidFill>
                  <a:srgbClr val="FFFFFF"/>
                </a:solidFill>
              </a:rPr>
              <a:t>Rhyngweithio a chydweithio</a:t>
            </a:r>
            <a:endParaRPr sz="2400"/>
          </a:p>
        </p:txBody>
      </p:sp>
      <p:grpSp>
        <p:nvGrpSpPr>
          <p:cNvPr id="535" name="Google Shape;535;p33"/>
          <p:cNvGrpSpPr/>
          <p:nvPr/>
        </p:nvGrpSpPr>
        <p:grpSpPr>
          <a:xfrm>
            <a:off x="651716" y="1398123"/>
            <a:ext cx="3487325" cy="1642184"/>
            <a:chOff x="-1535283" y="1287960"/>
            <a:chExt cx="11486579" cy="2067200"/>
          </a:xfrm>
        </p:grpSpPr>
        <p:sp>
          <p:nvSpPr>
            <p:cNvPr id="536" name="Google Shape;536;p33"/>
            <p:cNvSpPr/>
            <p:nvPr/>
          </p:nvSpPr>
          <p:spPr>
            <a:xfrm>
              <a:off x="8699476" y="12879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7" name="Google Shape;537;p33"/>
            <p:cNvSpPr/>
            <p:nvPr/>
          </p:nvSpPr>
          <p:spPr>
            <a:xfrm rot="10800000" flipH="1">
              <a:off x="-308909" y="1697039"/>
              <a:ext cx="9030600" cy="12438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8" name="Google Shape;538;p33"/>
            <p:cNvSpPr/>
            <p:nvPr/>
          </p:nvSpPr>
          <p:spPr>
            <a:xfrm rot="10800000" flipH="1">
              <a:off x="8707496"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9" name="Google Shape;539;p33"/>
            <p:cNvSpPr/>
            <p:nvPr/>
          </p:nvSpPr>
          <p:spPr>
            <a:xfrm flipH="1">
              <a:off x="-1535283"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0" name="Google Shape;540;p33"/>
            <p:cNvSpPr/>
            <p:nvPr/>
          </p:nvSpPr>
          <p:spPr>
            <a:xfrm rot="10800000">
              <a:off x="-1535278" y="29408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541" name="Google Shape;541;p33"/>
          <p:cNvGrpSpPr/>
          <p:nvPr/>
        </p:nvGrpSpPr>
        <p:grpSpPr>
          <a:xfrm>
            <a:off x="4686741" y="3094435"/>
            <a:ext cx="3487325" cy="1642184"/>
            <a:chOff x="-1535283" y="1287960"/>
            <a:chExt cx="11486579" cy="2067200"/>
          </a:xfrm>
        </p:grpSpPr>
        <p:sp>
          <p:nvSpPr>
            <p:cNvPr id="542" name="Google Shape;542;p33"/>
            <p:cNvSpPr/>
            <p:nvPr/>
          </p:nvSpPr>
          <p:spPr>
            <a:xfrm>
              <a:off x="8699476" y="12879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3" name="Google Shape;543;p33"/>
            <p:cNvSpPr/>
            <p:nvPr/>
          </p:nvSpPr>
          <p:spPr>
            <a:xfrm rot="10800000" flipH="1">
              <a:off x="-308909" y="1697039"/>
              <a:ext cx="9030600" cy="12438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4" name="Google Shape;544;p33"/>
            <p:cNvSpPr/>
            <p:nvPr/>
          </p:nvSpPr>
          <p:spPr>
            <a:xfrm rot="10800000" flipH="1">
              <a:off x="8707496"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5" name="Google Shape;545;p33"/>
            <p:cNvSpPr/>
            <p:nvPr/>
          </p:nvSpPr>
          <p:spPr>
            <a:xfrm flipH="1">
              <a:off x="-1535283"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6" name="Google Shape;546;p33"/>
            <p:cNvSpPr/>
            <p:nvPr/>
          </p:nvSpPr>
          <p:spPr>
            <a:xfrm rot="10800000">
              <a:off x="-1535278" y="29408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547" name="Google Shape;547;p33"/>
          <p:cNvGrpSpPr/>
          <p:nvPr/>
        </p:nvGrpSpPr>
        <p:grpSpPr>
          <a:xfrm>
            <a:off x="651716" y="3218210"/>
            <a:ext cx="3487325" cy="1642184"/>
            <a:chOff x="-1535283" y="1287960"/>
            <a:chExt cx="11486579" cy="2067200"/>
          </a:xfrm>
        </p:grpSpPr>
        <p:sp>
          <p:nvSpPr>
            <p:cNvPr id="548" name="Google Shape;548;p33"/>
            <p:cNvSpPr/>
            <p:nvPr/>
          </p:nvSpPr>
          <p:spPr>
            <a:xfrm>
              <a:off x="8699476" y="12879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9" name="Google Shape;549;p33"/>
            <p:cNvSpPr/>
            <p:nvPr/>
          </p:nvSpPr>
          <p:spPr>
            <a:xfrm rot="10800000" flipH="1">
              <a:off x="-308909" y="1697039"/>
              <a:ext cx="9030600" cy="12438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50" name="Google Shape;550;p33"/>
            <p:cNvSpPr/>
            <p:nvPr/>
          </p:nvSpPr>
          <p:spPr>
            <a:xfrm rot="10800000" flipH="1">
              <a:off x="8707496"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51" name="Google Shape;551;p33"/>
            <p:cNvSpPr/>
            <p:nvPr/>
          </p:nvSpPr>
          <p:spPr>
            <a:xfrm flipH="1">
              <a:off x="-1535283"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52" name="Google Shape;552;p33"/>
            <p:cNvSpPr/>
            <p:nvPr/>
          </p:nvSpPr>
          <p:spPr>
            <a:xfrm rot="10800000">
              <a:off x="-1535278" y="29408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sp>
        <p:nvSpPr>
          <p:cNvPr id="553" name="Google Shape;553;p33"/>
          <p:cNvSpPr txBox="1">
            <a:spLocks noGrp="1"/>
          </p:cNvSpPr>
          <p:nvPr>
            <p:ph type="ctrTitle" idx="4294967295"/>
          </p:nvPr>
        </p:nvSpPr>
        <p:spPr>
          <a:xfrm>
            <a:off x="4940175" y="3461625"/>
            <a:ext cx="3070500" cy="9078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400">
                <a:solidFill>
                  <a:srgbClr val="FFFFFF"/>
                </a:solidFill>
              </a:rPr>
              <a:t>Data a meddwl cyfrifiadurol</a:t>
            </a:r>
            <a:endParaRPr sz="2400"/>
          </a:p>
        </p:txBody>
      </p:sp>
      <p:sp>
        <p:nvSpPr>
          <p:cNvPr id="554" name="Google Shape;554;p33"/>
          <p:cNvSpPr txBox="1">
            <a:spLocks noGrp="1"/>
          </p:cNvSpPr>
          <p:nvPr>
            <p:ph type="ctrTitle" idx="4294967295"/>
          </p:nvPr>
        </p:nvSpPr>
        <p:spPr>
          <a:xfrm>
            <a:off x="958350" y="1734588"/>
            <a:ext cx="2980500" cy="9078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400">
                <a:solidFill>
                  <a:srgbClr val="FFFFFF"/>
                </a:solidFill>
              </a:rPr>
              <a:t>Dinasyddiaeth</a:t>
            </a:r>
            <a:endParaRPr sz="2400"/>
          </a:p>
        </p:txBody>
      </p:sp>
      <p:sp>
        <p:nvSpPr>
          <p:cNvPr id="555" name="Google Shape;555;p33"/>
          <p:cNvSpPr txBox="1">
            <a:spLocks noGrp="1"/>
          </p:cNvSpPr>
          <p:nvPr>
            <p:ph type="ctrTitle" idx="4294967295"/>
          </p:nvPr>
        </p:nvSpPr>
        <p:spPr>
          <a:xfrm>
            <a:off x="958350" y="3539463"/>
            <a:ext cx="2980500" cy="9078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400">
                <a:solidFill>
                  <a:srgbClr val="FFFFFF"/>
                </a:solidFill>
              </a:rPr>
              <a:t>Cynhyrchu</a:t>
            </a:r>
            <a:endParaRPr sz="2400"/>
          </a:p>
        </p:txBody>
      </p:sp>
    </p:spTree>
    <p:extLst>
      <p:ext uri="{BB962C8B-B14F-4D97-AF65-F5344CB8AC3E}">
        <p14:creationId xmlns:p14="http://schemas.microsoft.com/office/powerpoint/2010/main" val="1513986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59"/>
        <p:cNvGrpSpPr/>
        <p:nvPr/>
      </p:nvGrpSpPr>
      <p:grpSpPr>
        <a:xfrm>
          <a:off x="0" y="0"/>
          <a:ext cx="0" cy="0"/>
          <a:chOff x="0" y="0"/>
          <a:chExt cx="0" cy="0"/>
        </a:xfrm>
      </p:grpSpPr>
      <p:sp>
        <p:nvSpPr>
          <p:cNvPr id="560" name="Google Shape;560;p34"/>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solidFill>
                  <a:srgbClr val="FFFFFF"/>
                </a:solidFill>
              </a:rPr>
              <a:t>DINASYDDIAETH</a:t>
            </a:r>
            <a:endParaRPr/>
          </a:p>
        </p:txBody>
      </p:sp>
      <p:sp>
        <p:nvSpPr>
          <p:cNvPr id="561" name="Google Shape;561;p34"/>
          <p:cNvSpPr txBox="1">
            <a:spLocks noGrp="1"/>
          </p:cNvSpPr>
          <p:nvPr>
            <p:ph type="body" idx="1"/>
          </p:nvPr>
        </p:nvSpPr>
        <p:spPr>
          <a:xfrm>
            <a:off x="814275" y="1751375"/>
            <a:ext cx="6132600" cy="2787000"/>
          </a:xfrm>
          <a:prstGeom prst="rect">
            <a:avLst/>
          </a:prstGeom>
        </p:spPr>
        <p:txBody>
          <a:bodyPr spcFirstLastPara="1" wrap="square" lIns="91425" tIns="91425" rIns="91425" bIns="91425" anchor="ctr" anchorCtr="0">
            <a:noAutofit/>
          </a:bodyPr>
          <a:lstStyle/>
          <a:p>
            <a:pPr marL="457200" lvl="0" indent="-381000" rtl="0">
              <a:spcBef>
                <a:spcPts val="0"/>
              </a:spcBef>
              <a:spcAft>
                <a:spcPts val="0"/>
              </a:spcAft>
              <a:buSzPts val="2400"/>
              <a:buChar char="▰"/>
            </a:pPr>
            <a:r>
              <a:rPr lang="en"/>
              <a:t>Hunaniaeth, delwedd ac enw da</a:t>
            </a:r>
            <a:endParaRPr/>
          </a:p>
          <a:p>
            <a:pPr marL="457200" lvl="0" indent="-381000" rtl="0">
              <a:spcBef>
                <a:spcPts val="1000"/>
              </a:spcBef>
              <a:spcAft>
                <a:spcPts val="0"/>
              </a:spcAft>
              <a:buSzPts val="2400"/>
              <a:buChar char="▰"/>
            </a:pPr>
            <a:r>
              <a:rPr lang="en"/>
              <a:t>Iechyd a lles</a:t>
            </a:r>
            <a:endParaRPr/>
          </a:p>
          <a:p>
            <a:pPr marL="457200" lvl="0" indent="-381000" rtl="0">
              <a:spcBef>
                <a:spcPts val="1000"/>
              </a:spcBef>
              <a:spcAft>
                <a:spcPts val="0"/>
              </a:spcAft>
              <a:buSzPts val="2400"/>
              <a:buChar char="▰"/>
            </a:pPr>
            <a:r>
              <a:rPr lang="en"/>
              <a:t>Hawliau digidol, trwyddedu a pherchnogaeth</a:t>
            </a:r>
            <a:endParaRPr/>
          </a:p>
          <a:p>
            <a:pPr marL="457200" lvl="0" indent="-381000" rtl="0">
              <a:spcBef>
                <a:spcPts val="1000"/>
              </a:spcBef>
              <a:spcAft>
                <a:spcPts val="0"/>
              </a:spcAft>
              <a:buSzPts val="2400"/>
              <a:buChar char="▰"/>
            </a:pPr>
            <a:r>
              <a:rPr lang="en"/>
              <a:t>Ymddygiad ar-lein a seiberfwlio</a:t>
            </a:r>
            <a:br>
              <a:rPr lang="en"/>
            </a:br>
            <a:endParaRPr/>
          </a:p>
          <a:p>
            <a:pPr marL="0" lvl="0" indent="0" rtl="0">
              <a:spcBef>
                <a:spcPts val="1000"/>
              </a:spcBef>
              <a:spcAft>
                <a:spcPts val="1000"/>
              </a:spcAft>
              <a:buNone/>
            </a:pPr>
            <a:endParaRPr/>
          </a:p>
        </p:txBody>
      </p:sp>
      <p:sp>
        <p:nvSpPr>
          <p:cNvPr id="562" name="Google Shape;562;p3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563" name="Google Shape;563;p34"/>
          <p:cNvGrpSpPr/>
          <p:nvPr/>
        </p:nvGrpSpPr>
        <p:grpSpPr>
          <a:xfrm>
            <a:off x="282216" y="590918"/>
            <a:ext cx="369505" cy="369505"/>
            <a:chOff x="2594050" y="1631825"/>
            <a:chExt cx="439625" cy="439625"/>
          </a:xfrm>
        </p:grpSpPr>
        <p:sp>
          <p:nvSpPr>
            <p:cNvPr id="564" name="Google Shape;564;p34"/>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65" name="Google Shape;565;p34"/>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66" name="Google Shape;566;p34"/>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67" name="Google Shape;567;p34"/>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3813351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71"/>
        <p:cNvGrpSpPr/>
        <p:nvPr/>
      </p:nvGrpSpPr>
      <p:grpSpPr>
        <a:xfrm>
          <a:off x="0" y="0"/>
          <a:ext cx="0" cy="0"/>
          <a:chOff x="0" y="0"/>
          <a:chExt cx="0" cy="0"/>
        </a:xfrm>
      </p:grpSpPr>
      <p:sp>
        <p:nvSpPr>
          <p:cNvPr id="572" name="Google Shape;572;p3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solidFill>
                  <a:srgbClr val="FFFFFF"/>
                </a:solidFill>
              </a:rPr>
              <a:t>Hawliau digidol, trwyddedu a pherchnogaeth</a:t>
            </a:r>
            <a:endParaRPr/>
          </a:p>
        </p:txBody>
      </p:sp>
      <p:sp>
        <p:nvSpPr>
          <p:cNvPr id="573" name="Google Shape;573;p35"/>
          <p:cNvSpPr txBox="1">
            <a:spLocks noGrp="1"/>
          </p:cNvSpPr>
          <p:nvPr>
            <p:ph type="body" idx="1"/>
          </p:nvPr>
        </p:nvSpPr>
        <p:spPr>
          <a:xfrm>
            <a:off x="1175425" y="1393000"/>
            <a:ext cx="6879000" cy="434700"/>
          </a:xfrm>
          <a:prstGeom prst="rect">
            <a:avLst/>
          </a:prstGeom>
        </p:spPr>
        <p:txBody>
          <a:bodyPr spcFirstLastPara="1" wrap="square" lIns="91425" tIns="91425" rIns="91425" bIns="91425" anchor="ctr" anchorCtr="0">
            <a:noAutofit/>
          </a:bodyPr>
          <a:lstStyle/>
          <a:p>
            <a:pPr marL="0" lvl="0" indent="0" rtl="0">
              <a:spcBef>
                <a:spcPts val="0"/>
              </a:spcBef>
              <a:spcAft>
                <a:spcPts val="1000"/>
              </a:spcAft>
              <a:buNone/>
            </a:pPr>
            <a:r>
              <a:rPr lang="en"/>
              <a:t>Sawl un o’r delweddau sydd wedi eu amddiffyn dan hawlfraint (copyright)?</a:t>
            </a:r>
            <a:endParaRPr/>
          </a:p>
        </p:txBody>
      </p:sp>
      <p:sp>
        <p:nvSpPr>
          <p:cNvPr id="574" name="Google Shape;574;p3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575" name="Google Shape;575;p35"/>
          <p:cNvGrpSpPr/>
          <p:nvPr/>
        </p:nvGrpSpPr>
        <p:grpSpPr>
          <a:xfrm>
            <a:off x="282216" y="590918"/>
            <a:ext cx="369505" cy="369505"/>
            <a:chOff x="2594050" y="1631825"/>
            <a:chExt cx="439625" cy="439625"/>
          </a:xfrm>
        </p:grpSpPr>
        <p:sp>
          <p:nvSpPr>
            <p:cNvPr id="576" name="Google Shape;576;p35"/>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77" name="Google Shape;577;p35"/>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78" name="Google Shape;578;p35"/>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79" name="Google Shape;579;p35"/>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580" name="Google Shape;580;p35"/>
          <p:cNvPicPr preferRelativeResize="0"/>
          <p:nvPr/>
        </p:nvPicPr>
        <p:blipFill>
          <a:blip r:embed="rId3">
            <a:alphaModFix/>
          </a:blip>
          <a:stretch>
            <a:fillRect/>
          </a:stretch>
        </p:blipFill>
        <p:spPr>
          <a:xfrm>
            <a:off x="6411857" y="1827700"/>
            <a:ext cx="2598543" cy="1847850"/>
          </a:xfrm>
          <a:prstGeom prst="rect">
            <a:avLst/>
          </a:prstGeom>
          <a:noFill/>
          <a:ln>
            <a:noFill/>
          </a:ln>
        </p:spPr>
      </p:pic>
      <p:pic>
        <p:nvPicPr>
          <p:cNvPr id="581" name="Google Shape;581;p35"/>
          <p:cNvPicPr preferRelativeResize="0"/>
          <p:nvPr/>
        </p:nvPicPr>
        <p:blipFill>
          <a:blip r:embed="rId4">
            <a:alphaModFix/>
          </a:blip>
          <a:stretch>
            <a:fillRect/>
          </a:stretch>
        </p:blipFill>
        <p:spPr>
          <a:xfrm>
            <a:off x="125900" y="1898513"/>
            <a:ext cx="2053125" cy="1359400"/>
          </a:xfrm>
          <a:prstGeom prst="rect">
            <a:avLst/>
          </a:prstGeom>
          <a:noFill/>
          <a:ln>
            <a:noFill/>
          </a:ln>
        </p:spPr>
      </p:pic>
      <p:pic>
        <p:nvPicPr>
          <p:cNvPr id="582" name="Google Shape;582;p35"/>
          <p:cNvPicPr preferRelativeResize="0"/>
          <p:nvPr/>
        </p:nvPicPr>
        <p:blipFill>
          <a:blip r:embed="rId5">
            <a:alphaModFix/>
          </a:blip>
          <a:stretch>
            <a:fillRect/>
          </a:stretch>
        </p:blipFill>
        <p:spPr>
          <a:xfrm>
            <a:off x="3733225" y="1827700"/>
            <a:ext cx="2573453" cy="1930100"/>
          </a:xfrm>
          <a:prstGeom prst="rect">
            <a:avLst/>
          </a:prstGeom>
          <a:noFill/>
          <a:ln>
            <a:noFill/>
          </a:ln>
        </p:spPr>
      </p:pic>
      <p:sp>
        <p:nvSpPr>
          <p:cNvPr id="583" name="Google Shape;583;p35"/>
          <p:cNvSpPr txBox="1"/>
          <p:nvPr/>
        </p:nvSpPr>
        <p:spPr>
          <a:xfrm>
            <a:off x="3733225" y="3815375"/>
            <a:ext cx="2966700" cy="315600"/>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 sz="1000"/>
              <a:t>ceridwen [CC BY-SA 2.0], via Wikimedia Commons</a:t>
            </a:r>
            <a:endParaRPr sz="1000"/>
          </a:p>
        </p:txBody>
      </p:sp>
      <p:pic>
        <p:nvPicPr>
          <p:cNvPr id="584" name="Google Shape;584;p35"/>
          <p:cNvPicPr preferRelativeResize="0"/>
          <p:nvPr/>
        </p:nvPicPr>
        <p:blipFill>
          <a:blip r:embed="rId6">
            <a:alphaModFix/>
          </a:blip>
          <a:stretch>
            <a:fillRect/>
          </a:stretch>
        </p:blipFill>
        <p:spPr>
          <a:xfrm>
            <a:off x="547850" y="3444433"/>
            <a:ext cx="2966700" cy="1507667"/>
          </a:xfrm>
          <a:prstGeom prst="rect">
            <a:avLst/>
          </a:prstGeom>
          <a:noFill/>
          <a:ln>
            <a:noFill/>
          </a:ln>
        </p:spPr>
      </p:pic>
    </p:spTree>
    <p:extLst>
      <p:ext uri="{BB962C8B-B14F-4D97-AF65-F5344CB8AC3E}">
        <p14:creationId xmlns:p14="http://schemas.microsoft.com/office/powerpoint/2010/main" val="25006398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88"/>
        <p:cNvGrpSpPr/>
        <p:nvPr/>
      </p:nvGrpSpPr>
      <p:grpSpPr>
        <a:xfrm>
          <a:off x="0" y="0"/>
          <a:ext cx="0" cy="0"/>
          <a:chOff x="0" y="0"/>
          <a:chExt cx="0" cy="0"/>
        </a:xfrm>
      </p:grpSpPr>
      <p:sp>
        <p:nvSpPr>
          <p:cNvPr id="589" name="Google Shape;589;p36"/>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solidFill>
                  <a:srgbClr val="FFFFFF"/>
                </a:solidFill>
              </a:rPr>
              <a:t>Hawliau digidol, trwyddedu a pherchnogaeth</a:t>
            </a:r>
            <a:endParaRPr/>
          </a:p>
        </p:txBody>
      </p:sp>
      <p:sp>
        <p:nvSpPr>
          <p:cNvPr id="590" name="Google Shape;590;p36"/>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591" name="Google Shape;591;p36"/>
          <p:cNvGrpSpPr/>
          <p:nvPr/>
        </p:nvGrpSpPr>
        <p:grpSpPr>
          <a:xfrm>
            <a:off x="282216" y="590918"/>
            <a:ext cx="369505" cy="369505"/>
            <a:chOff x="2594050" y="1631825"/>
            <a:chExt cx="439625" cy="439625"/>
          </a:xfrm>
        </p:grpSpPr>
        <p:sp>
          <p:nvSpPr>
            <p:cNvPr id="592" name="Google Shape;592;p36"/>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93" name="Google Shape;593;p36"/>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94" name="Google Shape;594;p36"/>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95" name="Google Shape;595;p36"/>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596" name="Google Shape;596;p36"/>
          <p:cNvPicPr preferRelativeResize="0"/>
          <p:nvPr/>
        </p:nvPicPr>
        <p:blipFill>
          <a:blip r:embed="rId3">
            <a:alphaModFix/>
          </a:blip>
          <a:stretch>
            <a:fillRect/>
          </a:stretch>
        </p:blipFill>
        <p:spPr>
          <a:xfrm>
            <a:off x="3161675" y="1463575"/>
            <a:ext cx="5736362" cy="3172925"/>
          </a:xfrm>
          <a:prstGeom prst="rect">
            <a:avLst/>
          </a:prstGeom>
          <a:noFill/>
          <a:ln>
            <a:noFill/>
          </a:ln>
        </p:spPr>
      </p:pic>
      <p:sp>
        <p:nvSpPr>
          <p:cNvPr id="597" name="Google Shape;597;p36"/>
          <p:cNvSpPr txBox="1">
            <a:spLocks noGrp="1"/>
          </p:cNvSpPr>
          <p:nvPr>
            <p:ph type="body" idx="1"/>
          </p:nvPr>
        </p:nvSpPr>
        <p:spPr>
          <a:xfrm>
            <a:off x="395725" y="2354400"/>
            <a:ext cx="1779900" cy="434700"/>
          </a:xfrm>
          <a:prstGeom prst="rect">
            <a:avLst/>
          </a:prstGeom>
        </p:spPr>
        <p:txBody>
          <a:bodyPr spcFirstLastPara="1" wrap="square" lIns="91425" tIns="91425" rIns="91425" bIns="91425" anchor="ctr" anchorCtr="0">
            <a:noAutofit/>
          </a:bodyPr>
          <a:lstStyle/>
          <a:p>
            <a:pPr marL="0" lvl="0" indent="0" rtl="0">
              <a:spcBef>
                <a:spcPts val="0"/>
              </a:spcBef>
              <a:spcAft>
                <a:spcPts val="1000"/>
              </a:spcAft>
              <a:buNone/>
            </a:pPr>
            <a:r>
              <a:rPr lang="en" b="1">
                <a:latin typeface="Roboto Condensed"/>
                <a:ea typeface="Roboto Condensed"/>
                <a:cs typeface="Roboto Condensed"/>
                <a:sym typeface="Roboto Condensed"/>
              </a:rPr>
              <a:t>Trwydded Creative Commons</a:t>
            </a:r>
            <a:endParaRPr b="1">
              <a:latin typeface="Roboto Condensed"/>
              <a:ea typeface="Roboto Condensed"/>
              <a:cs typeface="Roboto Condensed"/>
              <a:sym typeface="Roboto Condensed"/>
            </a:endParaRPr>
          </a:p>
        </p:txBody>
      </p:sp>
    </p:spTree>
    <p:extLst>
      <p:ext uri="{BB962C8B-B14F-4D97-AF65-F5344CB8AC3E}">
        <p14:creationId xmlns:p14="http://schemas.microsoft.com/office/powerpoint/2010/main" val="2061556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01"/>
        <p:cNvGrpSpPr/>
        <p:nvPr/>
      </p:nvGrpSpPr>
      <p:grpSpPr>
        <a:xfrm>
          <a:off x="0" y="0"/>
          <a:ext cx="0" cy="0"/>
          <a:chOff x="0" y="0"/>
          <a:chExt cx="0" cy="0"/>
        </a:xfrm>
      </p:grpSpPr>
      <p:sp>
        <p:nvSpPr>
          <p:cNvPr id="602" name="Google Shape;602;p37"/>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solidFill>
                  <a:srgbClr val="FFFFFF"/>
                </a:solidFill>
              </a:rPr>
              <a:t>Hawliau digidol, trwyddedu a pherchnogaeth</a:t>
            </a:r>
            <a:endParaRPr/>
          </a:p>
        </p:txBody>
      </p:sp>
      <p:sp>
        <p:nvSpPr>
          <p:cNvPr id="603" name="Google Shape;603;p37"/>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604" name="Google Shape;604;p37"/>
          <p:cNvGrpSpPr/>
          <p:nvPr/>
        </p:nvGrpSpPr>
        <p:grpSpPr>
          <a:xfrm>
            <a:off x="282216" y="590918"/>
            <a:ext cx="369505" cy="369505"/>
            <a:chOff x="2594050" y="1631825"/>
            <a:chExt cx="439625" cy="439625"/>
          </a:xfrm>
        </p:grpSpPr>
        <p:sp>
          <p:nvSpPr>
            <p:cNvPr id="605" name="Google Shape;605;p37"/>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06" name="Google Shape;606;p37"/>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07" name="Google Shape;607;p37"/>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08" name="Google Shape;608;p37"/>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609" name="Google Shape;609;p37"/>
          <p:cNvPicPr preferRelativeResize="0"/>
          <p:nvPr/>
        </p:nvPicPr>
        <p:blipFill rotWithShape="1">
          <a:blip r:embed="rId3">
            <a:alphaModFix/>
          </a:blip>
          <a:srcRect t="11784" r="37205" b="45411"/>
          <a:stretch/>
        </p:blipFill>
        <p:spPr>
          <a:xfrm>
            <a:off x="651725" y="1458250"/>
            <a:ext cx="7507366" cy="2878763"/>
          </a:xfrm>
          <a:prstGeom prst="rect">
            <a:avLst/>
          </a:prstGeom>
          <a:noFill/>
          <a:ln>
            <a:noFill/>
          </a:ln>
        </p:spPr>
      </p:pic>
    </p:spTree>
    <p:extLst>
      <p:ext uri="{BB962C8B-B14F-4D97-AF65-F5344CB8AC3E}">
        <p14:creationId xmlns:p14="http://schemas.microsoft.com/office/powerpoint/2010/main" val="1260567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13"/>
        <p:cNvGrpSpPr/>
        <p:nvPr/>
      </p:nvGrpSpPr>
      <p:grpSpPr>
        <a:xfrm>
          <a:off x="0" y="0"/>
          <a:ext cx="0" cy="0"/>
          <a:chOff x="0" y="0"/>
          <a:chExt cx="0" cy="0"/>
        </a:xfrm>
      </p:grpSpPr>
      <p:sp>
        <p:nvSpPr>
          <p:cNvPr id="614" name="Google Shape;614;p38"/>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solidFill>
                  <a:srgbClr val="FFFFFF"/>
                </a:solidFill>
              </a:rPr>
              <a:t>RHYNGWEITHIO A CHYDWEITHIO</a:t>
            </a:r>
            <a:endParaRPr/>
          </a:p>
        </p:txBody>
      </p:sp>
      <p:sp>
        <p:nvSpPr>
          <p:cNvPr id="615" name="Google Shape;615;p38"/>
          <p:cNvSpPr txBox="1">
            <a:spLocks noGrp="1"/>
          </p:cNvSpPr>
          <p:nvPr>
            <p:ph type="body" idx="1"/>
          </p:nvPr>
        </p:nvSpPr>
        <p:spPr>
          <a:xfrm>
            <a:off x="814275" y="1393000"/>
            <a:ext cx="6132600" cy="3145500"/>
          </a:xfrm>
          <a:prstGeom prst="rect">
            <a:avLst/>
          </a:prstGeom>
        </p:spPr>
        <p:txBody>
          <a:bodyPr spcFirstLastPara="1" wrap="square" lIns="91425" tIns="91425" rIns="91425" bIns="91425" anchor="ctr" anchorCtr="0">
            <a:noAutofit/>
          </a:bodyPr>
          <a:lstStyle/>
          <a:p>
            <a:pPr marL="457200" lvl="0" indent="-381000" rtl="0">
              <a:spcBef>
                <a:spcPts val="0"/>
              </a:spcBef>
              <a:spcAft>
                <a:spcPts val="0"/>
              </a:spcAft>
              <a:buSzPts val="2400"/>
              <a:buChar char="▰"/>
            </a:pPr>
            <a:r>
              <a:rPr lang="en"/>
              <a:t>Cyfathrebu</a:t>
            </a:r>
            <a:endParaRPr/>
          </a:p>
          <a:p>
            <a:pPr marL="457200" lvl="0" indent="-381000" rtl="0">
              <a:spcBef>
                <a:spcPts val="1000"/>
              </a:spcBef>
              <a:spcAft>
                <a:spcPts val="0"/>
              </a:spcAft>
              <a:buSzPts val="2400"/>
              <a:buChar char="▰"/>
            </a:pPr>
            <a:r>
              <a:rPr lang="en"/>
              <a:t>Cydweithio</a:t>
            </a:r>
            <a:endParaRPr/>
          </a:p>
          <a:p>
            <a:pPr marL="457200" lvl="0" indent="-381000" rtl="0">
              <a:spcBef>
                <a:spcPts val="1000"/>
              </a:spcBef>
              <a:spcAft>
                <a:spcPts val="0"/>
              </a:spcAft>
              <a:buSzPts val="2400"/>
              <a:buChar char="▰"/>
            </a:pPr>
            <a:r>
              <a:rPr lang="en"/>
              <a:t>Storio a rhannu.</a:t>
            </a:r>
            <a:br>
              <a:rPr lang="en"/>
            </a:br>
            <a:endParaRPr/>
          </a:p>
          <a:p>
            <a:pPr marL="0" lvl="0" indent="0" rtl="0">
              <a:spcBef>
                <a:spcPts val="1000"/>
              </a:spcBef>
              <a:spcAft>
                <a:spcPts val="1000"/>
              </a:spcAft>
              <a:buNone/>
            </a:pPr>
            <a:endParaRPr/>
          </a:p>
        </p:txBody>
      </p:sp>
      <p:sp>
        <p:nvSpPr>
          <p:cNvPr id="616" name="Google Shape;616;p38"/>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617" name="Google Shape;617;p38"/>
          <p:cNvGrpSpPr/>
          <p:nvPr/>
        </p:nvGrpSpPr>
        <p:grpSpPr>
          <a:xfrm>
            <a:off x="282216" y="590918"/>
            <a:ext cx="369505" cy="369505"/>
            <a:chOff x="2594050" y="1631825"/>
            <a:chExt cx="439625" cy="439625"/>
          </a:xfrm>
        </p:grpSpPr>
        <p:sp>
          <p:nvSpPr>
            <p:cNvPr id="618" name="Google Shape;618;p38"/>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19" name="Google Shape;619;p38"/>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20" name="Google Shape;620;p38"/>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21" name="Google Shape;621;p38"/>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4146708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25"/>
        <p:cNvGrpSpPr/>
        <p:nvPr/>
      </p:nvGrpSpPr>
      <p:grpSpPr>
        <a:xfrm>
          <a:off x="0" y="0"/>
          <a:ext cx="0" cy="0"/>
          <a:chOff x="0" y="0"/>
          <a:chExt cx="0" cy="0"/>
        </a:xfrm>
      </p:grpSpPr>
      <p:sp>
        <p:nvSpPr>
          <p:cNvPr id="626" name="Google Shape;626;p39"/>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CYNHYRCHU</a:t>
            </a:r>
            <a:endParaRPr/>
          </a:p>
        </p:txBody>
      </p:sp>
      <p:sp>
        <p:nvSpPr>
          <p:cNvPr id="627" name="Google Shape;627;p39"/>
          <p:cNvSpPr txBox="1">
            <a:spLocks noGrp="1"/>
          </p:cNvSpPr>
          <p:nvPr>
            <p:ph type="body" idx="1"/>
          </p:nvPr>
        </p:nvSpPr>
        <p:spPr>
          <a:xfrm>
            <a:off x="814275" y="1393000"/>
            <a:ext cx="6132600" cy="3145500"/>
          </a:xfrm>
          <a:prstGeom prst="rect">
            <a:avLst/>
          </a:prstGeom>
        </p:spPr>
        <p:txBody>
          <a:bodyPr spcFirstLastPara="1" wrap="square" lIns="91425" tIns="91425" rIns="91425" bIns="91425" anchor="ctr" anchorCtr="0">
            <a:noAutofit/>
          </a:bodyPr>
          <a:lstStyle/>
          <a:p>
            <a:pPr marL="457200" lvl="0" indent="-381000" rtl="0">
              <a:spcBef>
                <a:spcPts val="0"/>
              </a:spcBef>
              <a:spcAft>
                <a:spcPts val="0"/>
              </a:spcAft>
              <a:buSzPts val="2400"/>
              <a:buChar char="▰"/>
            </a:pPr>
            <a:r>
              <a:rPr lang="en"/>
              <a:t>Cynllunio, cyrchu a chwilio</a:t>
            </a:r>
            <a:endParaRPr/>
          </a:p>
          <a:p>
            <a:pPr marL="457200" lvl="0" indent="-381000" rtl="0">
              <a:spcBef>
                <a:spcPts val="1000"/>
              </a:spcBef>
              <a:spcAft>
                <a:spcPts val="0"/>
              </a:spcAft>
              <a:buSzPts val="2400"/>
              <a:buChar char="▰"/>
            </a:pPr>
            <a:r>
              <a:rPr lang="en"/>
              <a:t>Creu</a:t>
            </a:r>
            <a:endParaRPr/>
          </a:p>
          <a:p>
            <a:pPr marL="457200" lvl="0" indent="-381000" rtl="0">
              <a:spcBef>
                <a:spcPts val="1000"/>
              </a:spcBef>
              <a:spcAft>
                <a:spcPts val="0"/>
              </a:spcAft>
              <a:buSzPts val="2400"/>
              <a:buChar char="▰"/>
            </a:pPr>
            <a:r>
              <a:rPr lang="en"/>
              <a:t>Gwerthuso a gwella</a:t>
            </a:r>
            <a:br>
              <a:rPr lang="en"/>
            </a:br>
            <a:br>
              <a:rPr lang="en"/>
            </a:br>
            <a:endParaRPr/>
          </a:p>
          <a:p>
            <a:pPr marL="0" lvl="0" indent="0" rtl="0">
              <a:spcBef>
                <a:spcPts val="1000"/>
              </a:spcBef>
              <a:spcAft>
                <a:spcPts val="1000"/>
              </a:spcAft>
              <a:buNone/>
            </a:pPr>
            <a:endParaRPr/>
          </a:p>
        </p:txBody>
      </p:sp>
      <p:sp>
        <p:nvSpPr>
          <p:cNvPr id="628" name="Google Shape;628;p39"/>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629" name="Google Shape;629;p39"/>
          <p:cNvGrpSpPr/>
          <p:nvPr/>
        </p:nvGrpSpPr>
        <p:grpSpPr>
          <a:xfrm>
            <a:off x="282216" y="590918"/>
            <a:ext cx="369505" cy="369505"/>
            <a:chOff x="2594050" y="1631825"/>
            <a:chExt cx="439625" cy="439625"/>
          </a:xfrm>
        </p:grpSpPr>
        <p:sp>
          <p:nvSpPr>
            <p:cNvPr id="630" name="Google Shape;630;p39"/>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31" name="Google Shape;631;p39"/>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32" name="Google Shape;632;p39"/>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33" name="Google Shape;633;p39"/>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495549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637"/>
        <p:cNvGrpSpPr/>
        <p:nvPr/>
      </p:nvGrpSpPr>
      <p:grpSpPr>
        <a:xfrm>
          <a:off x="0" y="0"/>
          <a:ext cx="0" cy="0"/>
          <a:chOff x="0" y="0"/>
          <a:chExt cx="0" cy="0"/>
        </a:xfrm>
      </p:grpSpPr>
      <p:sp>
        <p:nvSpPr>
          <p:cNvPr id="638" name="Google Shape;638;p40"/>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DATA A MEDDWL CYFRIFIADUROL</a:t>
            </a:r>
            <a:endParaRPr/>
          </a:p>
        </p:txBody>
      </p:sp>
      <p:sp>
        <p:nvSpPr>
          <p:cNvPr id="639" name="Google Shape;639;p40"/>
          <p:cNvSpPr txBox="1">
            <a:spLocks noGrp="1"/>
          </p:cNvSpPr>
          <p:nvPr>
            <p:ph type="body" idx="1"/>
          </p:nvPr>
        </p:nvSpPr>
        <p:spPr>
          <a:xfrm>
            <a:off x="814275" y="1393000"/>
            <a:ext cx="6132600" cy="3145500"/>
          </a:xfrm>
          <a:prstGeom prst="rect">
            <a:avLst/>
          </a:prstGeom>
        </p:spPr>
        <p:txBody>
          <a:bodyPr spcFirstLastPara="1" wrap="square" lIns="91425" tIns="91425" rIns="91425" bIns="91425" anchor="ctr" anchorCtr="0">
            <a:noAutofit/>
          </a:bodyPr>
          <a:lstStyle/>
          <a:p>
            <a:pPr marL="457200" lvl="0" indent="-381000" rtl="0">
              <a:spcBef>
                <a:spcPts val="0"/>
              </a:spcBef>
              <a:spcAft>
                <a:spcPts val="0"/>
              </a:spcAft>
              <a:buSzPts val="2400"/>
              <a:buChar char="▰"/>
            </a:pPr>
            <a:r>
              <a:rPr lang="en"/>
              <a:t>Datrys problemau a modelu</a:t>
            </a:r>
            <a:endParaRPr/>
          </a:p>
          <a:p>
            <a:pPr marL="457200" lvl="0" indent="-381000" rtl="0">
              <a:spcBef>
                <a:spcPts val="1000"/>
              </a:spcBef>
              <a:spcAft>
                <a:spcPts val="0"/>
              </a:spcAft>
              <a:buSzPts val="2400"/>
              <a:buChar char="▰"/>
            </a:pPr>
            <a:r>
              <a:rPr lang="en"/>
              <a:t>Llythrennedd gwybodaeth a data</a:t>
            </a:r>
            <a:br>
              <a:rPr lang="en"/>
            </a:br>
            <a:endParaRPr/>
          </a:p>
          <a:p>
            <a:pPr marL="0" lvl="0" indent="0" rtl="0">
              <a:spcBef>
                <a:spcPts val="1000"/>
              </a:spcBef>
              <a:spcAft>
                <a:spcPts val="1000"/>
              </a:spcAft>
              <a:buNone/>
            </a:pPr>
            <a:endParaRPr/>
          </a:p>
        </p:txBody>
      </p:sp>
      <p:sp>
        <p:nvSpPr>
          <p:cNvPr id="640" name="Google Shape;640;p40"/>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641" name="Google Shape;641;p40"/>
          <p:cNvGrpSpPr/>
          <p:nvPr/>
        </p:nvGrpSpPr>
        <p:grpSpPr>
          <a:xfrm>
            <a:off x="282216" y="590918"/>
            <a:ext cx="369505" cy="369505"/>
            <a:chOff x="2594050" y="1631825"/>
            <a:chExt cx="439625" cy="439625"/>
          </a:xfrm>
        </p:grpSpPr>
        <p:sp>
          <p:nvSpPr>
            <p:cNvPr id="642" name="Google Shape;642;p40"/>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43" name="Google Shape;643;p40"/>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44" name="Google Shape;644;p40"/>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45" name="Google Shape;645;p40"/>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14031656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649"/>
        <p:cNvGrpSpPr/>
        <p:nvPr/>
      </p:nvGrpSpPr>
      <p:grpSpPr>
        <a:xfrm>
          <a:off x="0" y="0"/>
          <a:ext cx="0" cy="0"/>
          <a:chOff x="0" y="0"/>
          <a:chExt cx="0" cy="0"/>
        </a:xfrm>
      </p:grpSpPr>
      <p:sp>
        <p:nvSpPr>
          <p:cNvPr id="650" name="Google Shape;650;p41"/>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solidFill>
                  <a:schemeClr val="lt1"/>
                </a:solidFill>
              </a:rPr>
              <a:t>DATA A MEDDWL CYFRIFIADUROL</a:t>
            </a:r>
            <a:endParaRPr/>
          </a:p>
        </p:txBody>
      </p:sp>
      <p:sp>
        <p:nvSpPr>
          <p:cNvPr id="651" name="Google Shape;651;p41"/>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652" name="Google Shape;652;p41"/>
          <p:cNvGrpSpPr/>
          <p:nvPr/>
        </p:nvGrpSpPr>
        <p:grpSpPr>
          <a:xfrm>
            <a:off x="282216" y="590918"/>
            <a:ext cx="369505" cy="369505"/>
            <a:chOff x="2594050" y="1631825"/>
            <a:chExt cx="439625" cy="439625"/>
          </a:xfrm>
        </p:grpSpPr>
        <p:sp>
          <p:nvSpPr>
            <p:cNvPr id="653" name="Google Shape;653;p41"/>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54" name="Google Shape;654;p41"/>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55" name="Google Shape;655;p41"/>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56" name="Google Shape;656;p41"/>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657" name="Google Shape;657;p41"/>
          <p:cNvPicPr preferRelativeResize="0"/>
          <p:nvPr/>
        </p:nvPicPr>
        <p:blipFill>
          <a:blip r:embed="rId3">
            <a:alphaModFix/>
          </a:blip>
          <a:stretch>
            <a:fillRect/>
          </a:stretch>
        </p:blipFill>
        <p:spPr>
          <a:xfrm>
            <a:off x="202050" y="1401950"/>
            <a:ext cx="5492401" cy="3666100"/>
          </a:xfrm>
          <a:prstGeom prst="rect">
            <a:avLst/>
          </a:prstGeom>
          <a:noFill/>
          <a:ln>
            <a:noFill/>
          </a:ln>
        </p:spPr>
      </p:pic>
      <p:sp>
        <p:nvSpPr>
          <p:cNvPr id="658" name="Google Shape;658;p41"/>
          <p:cNvSpPr txBox="1"/>
          <p:nvPr/>
        </p:nvSpPr>
        <p:spPr>
          <a:xfrm>
            <a:off x="5736700" y="4114500"/>
            <a:ext cx="3521100" cy="369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a:t>Image credit: https://barefootcas.org.uk/</a:t>
            </a:r>
            <a:endParaRPr/>
          </a:p>
        </p:txBody>
      </p:sp>
    </p:spTree>
    <p:extLst>
      <p:ext uri="{BB962C8B-B14F-4D97-AF65-F5344CB8AC3E}">
        <p14:creationId xmlns:p14="http://schemas.microsoft.com/office/powerpoint/2010/main" val="16167367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62"/>
        <p:cNvGrpSpPr/>
        <p:nvPr/>
      </p:nvGrpSpPr>
      <p:grpSpPr>
        <a:xfrm>
          <a:off x="0" y="0"/>
          <a:ext cx="0" cy="0"/>
          <a:chOff x="0" y="0"/>
          <a:chExt cx="0" cy="0"/>
        </a:xfrm>
      </p:grpSpPr>
      <p:sp>
        <p:nvSpPr>
          <p:cNvPr id="663" name="Google Shape;663;p42"/>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“PLAYGROUND COMPUTING”</a:t>
            </a:r>
            <a:endParaRPr/>
          </a:p>
        </p:txBody>
      </p:sp>
      <p:sp>
        <p:nvSpPr>
          <p:cNvPr id="664" name="Google Shape;664;p42"/>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665" name="Google Shape;665;p42"/>
          <p:cNvGrpSpPr/>
          <p:nvPr/>
        </p:nvGrpSpPr>
        <p:grpSpPr>
          <a:xfrm>
            <a:off x="282216" y="590918"/>
            <a:ext cx="369505" cy="369505"/>
            <a:chOff x="2594050" y="1631825"/>
            <a:chExt cx="439625" cy="439625"/>
          </a:xfrm>
        </p:grpSpPr>
        <p:sp>
          <p:nvSpPr>
            <p:cNvPr id="666" name="Google Shape;666;p42"/>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67" name="Google Shape;667;p42"/>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68" name="Google Shape;668;p42"/>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69" name="Google Shape;669;p42"/>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670" name="Google Shape;670;p42" descr="11234680256_260573603e_z.jpg"/>
          <p:cNvPicPr preferRelativeResize="0"/>
          <p:nvPr/>
        </p:nvPicPr>
        <p:blipFill>
          <a:blip r:embed="rId3">
            <a:alphaModFix/>
          </a:blip>
          <a:stretch>
            <a:fillRect/>
          </a:stretch>
        </p:blipFill>
        <p:spPr>
          <a:xfrm>
            <a:off x="4339576" y="985301"/>
            <a:ext cx="4691899" cy="3504250"/>
          </a:xfrm>
          <a:prstGeom prst="rect">
            <a:avLst/>
          </a:prstGeom>
          <a:noFill/>
          <a:ln>
            <a:noFill/>
          </a:ln>
        </p:spPr>
      </p:pic>
      <p:pic>
        <p:nvPicPr>
          <p:cNvPr id="671" name="Google Shape;671;p42" descr="12066393775_35036ae13a_z.jpg"/>
          <p:cNvPicPr preferRelativeResize="0"/>
          <p:nvPr/>
        </p:nvPicPr>
        <p:blipFill>
          <a:blip r:embed="rId4">
            <a:alphaModFix/>
          </a:blip>
          <a:stretch>
            <a:fillRect/>
          </a:stretch>
        </p:blipFill>
        <p:spPr>
          <a:xfrm>
            <a:off x="152400" y="1760350"/>
            <a:ext cx="4324577" cy="3230752"/>
          </a:xfrm>
          <a:prstGeom prst="rect">
            <a:avLst/>
          </a:prstGeom>
          <a:noFill/>
          <a:ln>
            <a:noFill/>
          </a:ln>
        </p:spPr>
      </p:pic>
      <p:sp>
        <p:nvSpPr>
          <p:cNvPr id="672" name="Google Shape;672;p42"/>
          <p:cNvSpPr txBox="1"/>
          <p:nvPr/>
        </p:nvSpPr>
        <p:spPr>
          <a:xfrm>
            <a:off x="4906475" y="4489550"/>
            <a:ext cx="4125000" cy="369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a:t>Images from https://playgroundcomputing.com/</a:t>
            </a:r>
            <a:endParaRPr/>
          </a:p>
        </p:txBody>
      </p:sp>
    </p:spTree>
    <p:extLst>
      <p:ext uri="{BB962C8B-B14F-4D97-AF65-F5344CB8AC3E}">
        <p14:creationId xmlns:p14="http://schemas.microsoft.com/office/powerpoint/2010/main" val="24428083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688"/>
        <p:cNvGrpSpPr/>
        <p:nvPr/>
      </p:nvGrpSpPr>
      <p:grpSpPr>
        <a:xfrm>
          <a:off x="0" y="0"/>
          <a:ext cx="0" cy="0"/>
          <a:chOff x="0" y="0"/>
          <a:chExt cx="0" cy="0"/>
        </a:xfrm>
      </p:grpSpPr>
      <p:sp>
        <p:nvSpPr>
          <p:cNvPr id="689" name="Google Shape;689;p44"/>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HWB</a:t>
            </a:r>
            <a:endParaRPr/>
          </a:p>
        </p:txBody>
      </p:sp>
      <p:sp>
        <p:nvSpPr>
          <p:cNvPr id="690" name="Google Shape;690;p4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691" name="Google Shape;691;p44"/>
          <p:cNvGrpSpPr/>
          <p:nvPr/>
        </p:nvGrpSpPr>
        <p:grpSpPr>
          <a:xfrm>
            <a:off x="282216" y="590918"/>
            <a:ext cx="369505" cy="369505"/>
            <a:chOff x="2594050" y="1631825"/>
            <a:chExt cx="439625" cy="439625"/>
          </a:xfrm>
        </p:grpSpPr>
        <p:sp>
          <p:nvSpPr>
            <p:cNvPr id="692" name="Google Shape;692;p44"/>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93" name="Google Shape;693;p44"/>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94" name="Google Shape;694;p44"/>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95" name="Google Shape;695;p44"/>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696" name="Google Shape;696;p44"/>
          <p:cNvPicPr preferRelativeResize="0"/>
          <p:nvPr/>
        </p:nvPicPr>
        <p:blipFill rotWithShape="1">
          <a:blip r:embed="rId3">
            <a:alphaModFix/>
          </a:blip>
          <a:srcRect l="19989" t="12581" r="20037" b="5772"/>
          <a:stretch/>
        </p:blipFill>
        <p:spPr>
          <a:xfrm>
            <a:off x="282225" y="1433625"/>
            <a:ext cx="4594474" cy="3518475"/>
          </a:xfrm>
          <a:prstGeom prst="rect">
            <a:avLst/>
          </a:prstGeom>
          <a:noFill/>
          <a:ln>
            <a:noFill/>
          </a:ln>
        </p:spPr>
      </p:pic>
      <p:pic>
        <p:nvPicPr>
          <p:cNvPr id="697" name="Google Shape;697;p44"/>
          <p:cNvPicPr preferRelativeResize="0"/>
          <p:nvPr/>
        </p:nvPicPr>
        <p:blipFill rotWithShape="1">
          <a:blip r:embed="rId4">
            <a:alphaModFix/>
          </a:blip>
          <a:srcRect l="18415" t="20614" r="31158" b="39216"/>
          <a:stretch/>
        </p:blipFill>
        <p:spPr>
          <a:xfrm>
            <a:off x="1924100" y="1327901"/>
            <a:ext cx="7006126" cy="3139461"/>
          </a:xfrm>
          <a:prstGeom prst="rect">
            <a:avLst/>
          </a:prstGeom>
          <a:noFill/>
          <a:ln>
            <a:noFill/>
          </a:ln>
        </p:spPr>
      </p:pic>
    </p:spTree>
    <p:extLst>
      <p:ext uri="{BB962C8B-B14F-4D97-AF65-F5344CB8AC3E}">
        <p14:creationId xmlns:p14="http://schemas.microsoft.com/office/powerpoint/2010/main" val="27173282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61DC8175-9E58-FD4A-A62F-04487E5AE4F3}"/>
              </a:ext>
            </a:extLst>
          </p:cNvPr>
          <p:cNvCxnSpPr/>
          <p:nvPr/>
        </p:nvCxnSpPr>
        <p:spPr>
          <a:xfrm>
            <a:off x="1" y="1732547"/>
            <a:ext cx="8542421" cy="0"/>
          </a:xfrm>
          <a:prstGeom prst="line">
            <a:avLst/>
          </a:prstGeom>
          <a:ln w="3810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052D42D-1CA2-514F-852D-FE8DA8829BF0}"/>
              </a:ext>
            </a:extLst>
          </p:cNvPr>
          <p:cNvSpPr txBox="1"/>
          <p:nvPr/>
        </p:nvSpPr>
        <p:spPr>
          <a:xfrm>
            <a:off x="244372" y="1004296"/>
            <a:ext cx="645850" cy="24820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013"/>
              <a:t>Public</a:t>
            </a:r>
          </a:p>
        </p:txBody>
      </p:sp>
      <p:sp>
        <p:nvSpPr>
          <p:cNvPr id="5" name="TextBox 4">
            <a:extLst>
              <a:ext uri="{FF2B5EF4-FFF2-40B4-BE49-F238E27FC236}">
                <a16:creationId xmlns:a16="http://schemas.microsoft.com/office/drawing/2014/main" id="{FB09C5DE-AAF0-0246-867D-CF3CC197A194}"/>
              </a:ext>
            </a:extLst>
          </p:cNvPr>
          <p:cNvSpPr txBox="1"/>
          <p:nvPr/>
        </p:nvSpPr>
        <p:spPr>
          <a:xfrm>
            <a:off x="174459" y="1886483"/>
            <a:ext cx="1439336" cy="24820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013"/>
              <a:t>Logged in users</a:t>
            </a:r>
          </a:p>
        </p:txBody>
      </p:sp>
      <p:cxnSp>
        <p:nvCxnSpPr>
          <p:cNvPr id="6" name="Straight Connector 5">
            <a:extLst>
              <a:ext uri="{FF2B5EF4-FFF2-40B4-BE49-F238E27FC236}">
                <a16:creationId xmlns:a16="http://schemas.microsoft.com/office/drawing/2014/main" id="{A49815B5-D4DD-8E48-95C4-966D8F215311}"/>
              </a:ext>
            </a:extLst>
          </p:cNvPr>
          <p:cNvCxnSpPr/>
          <p:nvPr/>
        </p:nvCxnSpPr>
        <p:spPr>
          <a:xfrm>
            <a:off x="174459" y="3386890"/>
            <a:ext cx="8542421" cy="0"/>
          </a:xfrm>
          <a:prstGeom prst="line">
            <a:avLst/>
          </a:prstGeom>
          <a:ln w="3810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3DD05D6-BD41-AB40-8747-77D6FF7342F4}"/>
              </a:ext>
            </a:extLst>
          </p:cNvPr>
          <p:cNvSpPr txBox="1"/>
          <p:nvPr/>
        </p:nvSpPr>
        <p:spPr>
          <a:xfrm>
            <a:off x="251035" y="3513221"/>
            <a:ext cx="904334" cy="24820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013"/>
              <a:t>Staff only</a:t>
            </a:r>
          </a:p>
        </p:txBody>
      </p:sp>
      <p:sp>
        <p:nvSpPr>
          <p:cNvPr id="8" name="TextBox 7">
            <a:extLst>
              <a:ext uri="{FF2B5EF4-FFF2-40B4-BE49-F238E27FC236}">
                <a16:creationId xmlns:a16="http://schemas.microsoft.com/office/drawing/2014/main" id="{7606F3FF-888F-6F48-90B5-940F146D2084}"/>
              </a:ext>
            </a:extLst>
          </p:cNvPr>
          <p:cNvSpPr txBox="1"/>
          <p:nvPr/>
        </p:nvSpPr>
        <p:spPr>
          <a:xfrm>
            <a:off x="1579095" y="818480"/>
            <a:ext cx="1919036" cy="120032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Adnoddau</a:t>
            </a:r>
            <a:r>
              <a:rPr lang="en-US" sz="2400"/>
              <a:t>/</a:t>
            </a:r>
            <a:br>
              <a:rPr lang="en-US" sz="2400"/>
            </a:br>
            <a:r>
              <a:rPr lang="en-US" sz="2400"/>
              <a:t>Resources</a:t>
            </a:r>
          </a:p>
        </p:txBody>
      </p:sp>
      <p:sp>
        <p:nvSpPr>
          <p:cNvPr id="9" name="TextBox 8">
            <a:extLst>
              <a:ext uri="{FF2B5EF4-FFF2-40B4-BE49-F238E27FC236}">
                <a16:creationId xmlns:a16="http://schemas.microsoft.com/office/drawing/2014/main" id="{00477321-AA8C-4B41-9B77-B749185B6F0D}"/>
              </a:ext>
            </a:extLst>
          </p:cNvPr>
          <p:cNvSpPr txBox="1"/>
          <p:nvPr/>
        </p:nvSpPr>
        <p:spPr>
          <a:xfrm>
            <a:off x="3869699" y="846214"/>
            <a:ext cx="2962590"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Diogelwch</a:t>
            </a:r>
            <a:r>
              <a:rPr lang="en-US" sz="2400"/>
              <a:t> </a:t>
            </a:r>
            <a:r>
              <a:rPr lang="en-US" sz="2400" err="1"/>
              <a:t>ar-lein</a:t>
            </a:r>
            <a:r>
              <a:rPr lang="en-US" sz="2400"/>
              <a:t>/ </a:t>
            </a:r>
            <a:br>
              <a:rPr lang="en-US" sz="2400"/>
            </a:br>
            <a:r>
              <a:rPr lang="en-US" sz="2400"/>
              <a:t>Online Safety</a:t>
            </a:r>
          </a:p>
        </p:txBody>
      </p:sp>
      <p:sp>
        <p:nvSpPr>
          <p:cNvPr id="10" name="TextBox 9">
            <a:extLst>
              <a:ext uri="{FF2B5EF4-FFF2-40B4-BE49-F238E27FC236}">
                <a16:creationId xmlns:a16="http://schemas.microsoft.com/office/drawing/2014/main" id="{33CBD3B7-926A-6E41-857C-BEE933369A3A}"/>
              </a:ext>
            </a:extLst>
          </p:cNvPr>
          <p:cNvSpPr txBox="1"/>
          <p:nvPr/>
        </p:nvSpPr>
        <p:spPr>
          <a:xfrm>
            <a:off x="7066267" y="845070"/>
            <a:ext cx="2077733"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Newyddion</a:t>
            </a:r>
            <a:r>
              <a:rPr lang="en-US" sz="2400"/>
              <a:t>/ </a:t>
            </a:r>
            <a:br>
              <a:rPr lang="en-US" sz="2400"/>
            </a:br>
            <a:r>
              <a:rPr lang="en-US" sz="2400"/>
              <a:t>News</a:t>
            </a:r>
          </a:p>
        </p:txBody>
      </p:sp>
      <p:sp>
        <p:nvSpPr>
          <p:cNvPr id="11" name="TextBox 10">
            <a:extLst>
              <a:ext uri="{FF2B5EF4-FFF2-40B4-BE49-F238E27FC236}">
                <a16:creationId xmlns:a16="http://schemas.microsoft.com/office/drawing/2014/main" id="{C947D346-DB4A-504D-BE2D-85C651B7659B}"/>
              </a:ext>
            </a:extLst>
          </p:cNvPr>
          <p:cNvSpPr txBox="1"/>
          <p:nvPr/>
        </p:nvSpPr>
        <p:spPr>
          <a:xfrm>
            <a:off x="1841187" y="2135878"/>
            <a:ext cx="1656944"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400"/>
              <a:t>Office 365</a:t>
            </a:r>
          </a:p>
        </p:txBody>
      </p:sp>
      <p:sp>
        <p:nvSpPr>
          <p:cNvPr id="12" name="TextBox 11">
            <a:extLst>
              <a:ext uri="{FF2B5EF4-FFF2-40B4-BE49-F238E27FC236}">
                <a16:creationId xmlns:a16="http://schemas.microsoft.com/office/drawing/2014/main" id="{FF2045E5-52F0-FC49-AC72-7F85D35CBD43}"/>
              </a:ext>
            </a:extLst>
          </p:cNvPr>
          <p:cNvSpPr txBox="1"/>
          <p:nvPr/>
        </p:nvSpPr>
        <p:spPr>
          <a:xfrm>
            <a:off x="4355289" y="2128023"/>
            <a:ext cx="1166201" cy="461665"/>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400"/>
              <a:t>J2e</a:t>
            </a:r>
          </a:p>
        </p:txBody>
      </p:sp>
      <p:sp>
        <p:nvSpPr>
          <p:cNvPr id="13" name="TextBox 12">
            <a:extLst>
              <a:ext uri="{FF2B5EF4-FFF2-40B4-BE49-F238E27FC236}">
                <a16:creationId xmlns:a16="http://schemas.microsoft.com/office/drawing/2014/main" id="{45EDC4E6-3485-D245-ACA0-22C4C75CBBE2}"/>
              </a:ext>
            </a:extLst>
          </p:cNvPr>
          <p:cNvSpPr txBox="1"/>
          <p:nvPr/>
        </p:nvSpPr>
        <p:spPr>
          <a:xfrm>
            <a:off x="6089231" y="2093576"/>
            <a:ext cx="2070519"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400" i="1"/>
              <a:t>Google Suite</a:t>
            </a:r>
          </a:p>
        </p:txBody>
      </p:sp>
      <p:sp>
        <p:nvSpPr>
          <p:cNvPr id="14" name="TextBox 13">
            <a:extLst>
              <a:ext uri="{FF2B5EF4-FFF2-40B4-BE49-F238E27FC236}">
                <a16:creationId xmlns:a16="http://schemas.microsoft.com/office/drawing/2014/main" id="{0428D539-8606-A543-BF4D-DDE8A9796A36}"/>
              </a:ext>
            </a:extLst>
          </p:cNvPr>
          <p:cNvSpPr txBox="1"/>
          <p:nvPr/>
        </p:nvSpPr>
        <p:spPr>
          <a:xfrm>
            <a:off x="890222" y="2651212"/>
            <a:ext cx="2615139"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400"/>
              <a:t>Britannica online</a:t>
            </a:r>
          </a:p>
        </p:txBody>
      </p:sp>
      <p:sp>
        <p:nvSpPr>
          <p:cNvPr id="15" name="TextBox 14">
            <a:extLst>
              <a:ext uri="{FF2B5EF4-FFF2-40B4-BE49-F238E27FC236}">
                <a16:creationId xmlns:a16="http://schemas.microsoft.com/office/drawing/2014/main" id="{77932B42-9CF4-4D47-B886-6D85DC6BBE08}"/>
              </a:ext>
            </a:extLst>
          </p:cNvPr>
          <p:cNvSpPr txBox="1"/>
          <p:nvPr/>
        </p:nvSpPr>
        <p:spPr>
          <a:xfrm>
            <a:off x="1637957" y="3874621"/>
            <a:ext cx="2717331"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Rhwydweithiau</a:t>
            </a:r>
            <a:r>
              <a:rPr lang="en-US" sz="2400"/>
              <a:t> / </a:t>
            </a:r>
            <a:br>
              <a:rPr lang="en-US" sz="2400"/>
            </a:br>
            <a:r>
              <a:rPr lang="en-US" sz="2400"/>
              <a:t>Networks</a:t>
            </a:r>
          </a:p>
        </p:txBody>
      </p:sp>
      <p:sp>
        <p:nvSpPr>
          <p:cNvPr id="16" name="TextBox 15">
            <a:extLst>
              <a:ext uri="{FF2B5EF4-FFF2-40B4-BE49-F238E27FC236}">
                <a16:creationId xmlns:a16="http://schemas.microsoft.com/office/drawing/2014/main" id="{A0EF8B5E-4C46-F84C-A44E-2D289A2799B4}"/>
              </a:ext>
            </a:extLst>
          </p:cNvPr>
          <p:cNvSpPr txBox="1"/>
          <p:nvPr/>
        </p:nvSpPr>
        <p:spPr>
          <a:xfrm>
            <a:off x="5350994" y="3874621"/>
            <a:ext cx="3492783" cy="120032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Adnoddau</a:t>
            </a:r>
            <a:r>
              <a:rPr lang="en-US" sz="2400"/>
              <a:t> </a:t>
            </a:r>
            <a:r>
              <a:rPr lang="en-US" sz="2400" err="1"/>
              <a:t>Cymuned</a:t>
            </a:r>
            <a:r>
              <a:rPr lang="en-US" sz="2400"/>
              <a:t>/</a:t>
            </a:r>
            <a:br>
              <a:rPr lang="en-US" sz="2400"/>
            </a:br>
            <a:r>
              <a:rPr lang="en-US" sz="2400"/>
              <a:t>Community resources</a:t>
            </a:r>
          </a:p>
        </p:txBody>
      </p:sp>
      <p:sp>
        <p:nvSpPr>
          <p:cNvPr id="17" name="TextBox 16">
            <a:extLst>
              <a:ext uri="{FF2B5EF4-FFF2-40B4-BE49-F238E27FC236}">
                <a16:creationId xmlns:a16="http://schemas.microsoft.com/office/drawing/2014/main" id="{999A057C-4B6A-574B-AA81-2817306F4FB5}"/>
              </a:ext>
            </a:extLst>
          </p:cNvPr>
          <p:cNvSpPr txBox="1"/>
          <p:nvPr/>
        </p:nvSpPr>
        <p:spPr>
          <a:xfrm>
            <a:off x="3888715" y="2519826"/>
            <a:ext cx="5255285"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Rhestrau</a:t>
            </a:r>
            <a:r>
              <a:rPr lang="en-US" sz="2400"/>
              <a:t> </a:t>
            </a:r>
            <a:r>
              <a:rPr lang="en-US" sz="2400" err="1"/>
              <a:t>Chwarae</a:t>
            </a:r>
            <a:r>
              <a:rPr lang="en-US" sz="2400"/>
              <a:t> + </a:t>
            </a:r>
            <a:r>
              <a:rPr lang="en-US" sz="2400" err="1"/>
              <a:t>Aseiniadau</a:t>
            </a:r>
            <a:r>
              <a:rPr lang="en-US" sz="2400"/>
              <a:t> / </a:t>
            </a:r>
            <a:br>
              <a:rPr lang="en-US" sz="2400"/>
            </a:br>
            <a:r>
              <a:rPr lang="en-US" sz="2400"/>
              <a:t>Playlists + Assignments</a:t>
            </a:r>
          </a:p>
        </p:txBody>
      </p:sp>
      <p:pic>
        <p:nvPicPr>
          <p:cNvPr id="19" name="Picture 18">
            <a:extLst>
              <a:ext uri="{FF2B5EF4-FFF2-40B4-BE49-F238E27FC236}">
                <a16:creationId xmlns:a16="http://schemas.microsoft.com/office/drawing/2014/main" id="{5624DDE2-1191-1341-92AC-AB58DF9153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29"/>
            <a:ext cx="9144000" cy="715840"/>
          </a:xfrm>
          <a:prstGeom prst="rect">
            <a:avLst/>
          </a:prstGeom>
        </p:spPr>
      </p:pic>
    </p:spTree>
    <p:extLst>
      <p:ext uri="{BB962C8B-B14F-4D97-AF65-F5344CB8AC3E}">
        <p14:creationId xmlns:p14="http://schemas.microsoft.com/office/powerpoint/2010/main" val="5519434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94CCCC-97F3-7544-83BD-39AB8E170A08}"/>
              </a:ext>
            </a:extLst>
          </p:cNvPr>
          <p:cNvPicPr>
            <a:picLocks noChangeAspect="1"/>
          </p:cNvPicPr>
          <p:nvPr/>
        </p:nvPicPr>
        <p:blipFill>
          <a:blip r:embed="rId3"/>
          <a:stretch>
            <a:fillRect/>
          </a:stretch>
        </p:blipFill>
        <p:spPr>
          <a:xfrm>
            <a:off x="640118" y="1576137"/>
            <a:ext cx="2041182" cy="2183732"/>
          </a:xfrm>
          <a:prstGeom prst="rect">
            <a:avLst/>
          </a:prstGeom>
        </p:spPr>
      </p:pic>
      <p:pic>
        <p:nvPicPr>
          <p:cNvPr id="4" name="Picture 3">
            <a:extLst>
              <a:ext uri="{FF2B5EF4-FFF2-40B4-BE49-F238E27FC236}">
                <a16:creationId xmlns:a16="http://schemas.microsoft.com/office/drawing/2014/main" id="{0CEA3480-1400-384B-8802-6AC3048B2B88}"/>
              </a:ext>
            </a:extLst>
          </p:cNvPr>
          <p:cNvPicPr>
            <a:picLocks noChangeAspect="1"/>
          </p:cNvPicPr>
          <p:nvPr/>
        </p:nvPicPr>
        <p:blipFill>
          <a:blip r:embed="rId4"/>
          <a:stretch>
            <a:fillRect/>
          </a:stretch>
        </p:blipFill>
        <p:spPr>
          <a:xfrm>
            <a:off x="1007644" y="3645415"/>
            <a:ext cx="1964156" cy="1498085"/>
          </a:xfrm>
          <a:prstGeom prst="rect">
            <a:avLst/>
          </a:prstGeom>
        </p:spPr>
      </p:pic>
      <p:cxnSp>
        <p:nvCxnSpPr>
          <p:cNvPr id="6" name="Straight Arrow Connector 5">
            <a:extLst>
              <a:ext uri="{FF2B5EF4-FFF2-40B4-BE49-F238E27FC236}">
                <a16:creationId xmlns:a16="http://schemas.microsoft.com/office/drawing/2014/main" id="{FAB0F971-E7A9-2C4A-80B6-4D58FF7361D5}"/>
              </a:ext>
            </a:extLst>
          </p:cNvPr>
          <p:cNvCxnSpPr/>
          <p:nvPr/>
        </p:nvCxnSpPr>
        <p:spPr>
          <a:xfrm flipV="1">
            <a:off x="1961147" y="926432"/>
            <a:ext cx="2237874" cy="305602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14EE9A-6AFF-6447-BB95-585B381A0557}"/>
              </a:ext>
            </a:extLst>
          </p:cNvPr>
          <p:cNvCxnSpPr>
            <a:cxnSpLocks/>
          </p:cNvCxnSpPr>
          <p:nvPr/>
        </p:nvCxnSpPr>
        <p:spPr>
          <a:xfrm flipV="1">
            <a:off x="3048826" y="1046748"/>
            <a:ext cx="1342700" cy="2935706"/>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DCECB3D4-FB09-F649-AE8B-D463806C7286}"/>
              </a:ext>
            </a:extLst>
          </p:cNvPr>
          <p:cNvPicPr>
            <a:picLocks noChangeAspect="1"/>
          </p:cNvPicPr>
          <p:nvPr/>
        </p:nvPicPr>
        <p:blipFill>
          <a:blip r:embed="rId5"/>
          <a:stretch>
            <a:fillRect/>
          </a:stretch>
        </p:blipFill>
        <p:spPr>
          <a:xfrm>
            <a:off x="4468553" y="230355"/>
            <a:ext cx="1762063" cy="1118473"/>
          </a:xfrm>
          <a:prstGeom prst="rect">
            <a:avLst/>
          </a:prstGeom>
        </p:spPr>
      </p:pic>
      <p:cxnSp>
        <p:nvCxnSpPr>
          <p:cNvPr id="10" name="Straight Arrow Connector 9">
            <a:extLst>
              <a:ext uri="{FF2B5EF4-FFF2-40B4-BE49-F238E27FC236}">
                <a16:creationId xmlns:a16="http://schemas.microsoft.com/office/drawing/2014/main" id="{4C1A93DD-F665-2F49-9518-7D9395E54D9F}"/>
              </a:ext>
            </a:extLst>
          </p:cNvPr>
          <p:cNvCxnSpPr>
            <a:cxnSpLocks/>
          </p:cNvCxnSpPr>
          <p:nvPr/>
        </p:nvCxnSpPr>
        <p:spPr>
          <a:xfrm>
            <a:off x="5368194" y="1458754"/>
            <a:ext cx="0" cy="562552"/>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562EA5A-6205-B34D-BD35-54C5B04E1E9A}"/>
              </a:ext>
            </a:extLst>
          </p:cNvPr>
          <p:cNvSpPr txBox="1"/>
          <p:nvPr/>
        </p:nvSpPr>
        <p:spPr>
          <a:xfrm>
            <a:off x="4468553" y="2121867"/>
            <a:ext cx="3241513" cy="646331"/>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800" b="1">
                <a:solidFill>
                  <a:schemeClr val="bg1"/>
                </a:solidFill>
              </a:rPr>
              <a:t>JonesD5489@hwbcymru.net</a:t>
            </a:r>
          </a:p>
        </p:txBody>
      </p:sp>
      <p:cxnSp>
        <p:nvCxnSpPr>
          <p:cNvPr id="13" name="Straight Arrow Connector 12">
            <a:extLst>
              <a:ext uri="{FF2B5EF4-FFF2-40B4-BE49-F238E27FC236}">
                <a16:creationId xmlns:a16="http://schemas.microsoft.com/office/drawing/2014/main" id="{38380C6F-E4FC-834B-A107-7B91A3866818}"/>
              </a:ext>
            </a:extLst>
          </p:cNvPr>
          <p:cNvCxnSpPr>
            <a:cxnSpLocks/>
          </p:cNvCxnSpPr>
          <p:nvPr/>
        </p:nvCxnSpPr>
        <p:spPr>
          <a:xfrm>
            <a:off x="6878157" y="2454442"/>
            <a:ext cx="0" cy="562552"/>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CC4D0C8A-4844-9C48-8067-DC515EB9258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99021" y="3060750"/>
            <a:ext cx="4717469" cy="1843406"/>
          </a:xfrm>
          <a:prstGeom prst="rect">
            <a:avLst/>
          </a:prstGeom>
        </p:spPr>
      </p:pic>
    </p:spTree>
    <p:extLst>
      <p:ext uri="{BB962C8B-B14F-4D97-AF65-F5344CB8AC3E}">
        <p14:creationId xmlns:p14="http://schemas.microsoft.com/office/powerpoint/2010/main" val="5754510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FC8E9E-5EBB-6440-80BC-0B8D8926EC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895" y="0"/>
            <a:ext cx="8004211" cy="5143500"/>
          </a:xfrm>
          <a:prstGeom prst="rect">
            <a:avLst/>
          </a:prstGeom>
        </p:spPr>
      </p:pic>
      <p:sp>
        <p:nvSpPr>
          <p:cNvPr id="4" name="Oval 3">
            <a:extLst>
              <a:ext uri="{FF2B5EF4-FFF2-40B4-BE49-F238E27FC236}">
                <a16:creationId xmlns:a16="http://schemas.microsoft.com/office/drawing/2014/main" id="{4BD3DB42-E879-DA47-A162-6DAC18BB53E2}"/>
              </a:ext>
            </a:extLst>
          </p:cNvPr>
          <p:cNvSpPr/>
          <p:nvPr/>
        </p:nvSpPr>
        <p:spPr>
          <a:xfrm>
            <a:off x="5690938" y="3164305"/>
            <a:ext cx="1022684" cy="62564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en-US" sz="1013"/>
          </a:p>
        </p:txBody>
      </p:sp>
    </p:spTree>
    <p:extLst>
      <p:ext uri="{BB962C8B-B14F-4D97-AF65-F5344CB8AC3E}">
        <p14:creationId xmlns:p14="http://schemas.microsoft.com/office/powerpoint/2010/main" val="5208704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701"/>
        <p:cNvGrpSpPr/>
        <p:nvPr/>
      </p:nvGrpSpPr>
      <p:grpSpPr>
        <a:xfrm>
          <a:off x="0" y="0"/>
          <a:ext cx="0" cy="0"/>
          <a:chOff x="0" y="0"/>
          <a:chExt cx="0" cy="0"/>
        </a:xfrm>
      </p:grpSpPr>
      <p:sp>
        <p:nvSpPr>
          <p:cNvPr id="702" name="Google Shape;702;p45"/>
          <p:cNvSpPr txBox="1">
            <a:spLocks noGrp="1"/>
          </p:cNvSpPr>
          <p:nvPr>
            <p:ph type="ctrTitle" idx="4294967295"/>
          </p:nvPr>
        </p:nvSpPr>
        <p:spPr>
          <a:xfrm>
            <a:off x="541925" y="807700"/>
            <a:ext cx="5567700" cy="1159800"/>
          </a:xfrm>
          <a:prstGeom prst="rect">
            <a:avLst/>
          </a:prstGeom>
        </p:spPr>
        <p:txBody>
          <a:bodyPr spcFirstLastPara="1" wrap="square" lIns="91425" tIns="91425" rIns="91425" bIns="91425" anchor="ctr" anchorCtr="0">
            <a:noAutofit/>
          </a:bodyPr>
          <a:lstStyle/>
          <a:p>
            <a:r>
              <a:rPr lang="en" sz="7200">
                <a:solidFill>
                  <a:srgbClr val="FF9800"/>
                </a:solidFill>
              </a:rPr>
              <a:t> RECAP</a:t>
            </a:r>
            <a:r>
              <a:rPr lang="en-GB" sz="7200">
                <a:solidFill>
                  <a:srgbClr val="FF9800"/>
                </a:solidFill>
              </a:rPr>
              <a:t> OLAF</a:t>
            </a:r>
          </a:p>
        </p:txBody>
      </p:sp>
      <p:sp>
        <p:nvSpPr>
          <p:cNvPr id="703" name="Google Shape;703;p45"/>
          <p:cNvSpPr txBox="1">
            <a:spLocks noGrp="1"/>
          </p:cNvSpPr>
          <p:nvPr>
            <p:ph type="subTitle" idx="4294967295"/>
          </p:nvPr>
        </p:nvSpPr>
        <p:spPr>
          <a:xfrm>
            <a:off x="735025" y="2043596"/>
            <a:ext cx="5567700" cy="2592900"/>
          </a:xfrm>
          <a:prstGeom prst="rect">
            <a:avLst/>
          </a:prstGeom>
        </p:spPr>
        <p:txBody>
          <a:bodyPr spcFirstLastPara="1" wrap="square" lIns="91425" tIns="91425" rIns="91425" bIns="91425" anchor="ctr" anchorCtr="0">
            <a:noAutofit/>
          </a:bodyPr>
          <a:lstStyle/>
          <a:p>
            <a:pPr marL="0" lvl="0" indent="0">
              <a:spcBef>
                <a:spcPts val="600"/>
              </a:spcBef>
              <a:spcAft>
                <a:spcPts val="0"/>
              </a:spcAft>
              <a:buNone/>
            </a:pPr>
            <a:r>
              <a:rPr lang="en"/>
              <a:t>#1 – </a:t>
            </a:r>
            <a:r>
              <a:rPr lang="en" err="1"/>
              <a:t>Gwybod</a:t>
            </a:r>
            <a:r>
              <a:rPr lang="en"/>
              <a:t> </a:t>
            </a:r>
            <a:r>
              <a:rPr lang="en" err="1"/>
              <a:t>beth</a:t>
            </a:r>
            <a:r>
              <a:rPr lang="en"/>
              <a:t> </a:t>
            </a:r>
            <a:r>
              <a:rPr lang="en" err="1"/>
              <a:t>sydd</a:t>
            </a:r>
            <a:r>
              <a:rPr lang="en"/>
              <a:t> </a:t>
            </a:r>
            <a:r>
              <a:rPr lang="en" err="1"/>
              <a:t>ar</a:t>
            </a:r>
            <a:r>
              <a:rPr lang="en"/>
              <a:t> </a:t>
            </a:r>
            <a:r>
              <a:rPr lang="en-GB" err="1"/>
              <a:t>gael</a:t>
            </a:r>
          </a:p>
          <a:p>
            <a:pPr marL="0" lvl="0" indent="0">
              <a:spcBef>
                <a:spcPts val="1000"/>
              </a:spcBef>
              <a:spcAft>
                <a:spcPts val="0"/>
              </a:spcAft>
              <a:buNone/>
            </a:pPr>
            <a:r>
              <a:rPr lang="en"/>
              <a:t>#2 – </a:t>
            </a:r>
            <a:r>
              <a:rPr lang="en" err="1"/>
              <a:t>Ffeindio</a:t>
            </a:r>
            <a:r>
              <a:rPr lang="en"/>
              <a:t> </a:t>
            </a:r>
            <a:r>
              <a:rPr lang="en" err="1"/>
              <a:t>eich</a:t>
            </a:r>
            <a:r>
              <a:rPr lang="en"/>
              <a:t> problem</a:t>
            </a:r>
            <a:endParaRPr/>
          </a:p>
          <a:p>
            <a:pPr marL="0" lvl="0" indent="0">
              <a:spcBef>
                <a:spcPts val="1000"/>
              </a:spcBef>
              <a:spcAft>
                <a:spcPts val="0"/>
              </a:spcAft>
              <a:buNone/>
            </a:pPr>
            <a:r>
              <a:rPr lang="en"/>
              <a:t>#3 – </a:t>
            </a:r>
            <a:r>
              <a:rPr lang="en" err="1"/>
              <a:t>Dewisiadau</a:t>
            </a:r>
            <a:r>
              <a:rPr lang="en"/>
              <a:t> </a:t>
            </a:r>
            <a:r>
              <a:rPr lang="en" err="1"/>
              <a:t>ddim</a:t>
            </a:r>
            <a:r>
              <a:rPr lang="en"/>
              <a:t> </a:t>
            </a:r>
            <a:r>
              <a:rPr lang="en" err="1"/>
              <a:t>yn</a:t>
            </a:r>
            <a:r>
              <a:rPr lang="en"/>
              <a:t> </a:t>
            </a:r>
            <a:r>
              <a:rPr lang="en-GB" err="1"/>
              <a:t>niwtral</a:t>
            </a:r>
          </a:p>
          <a:p>
            <a:pPr marL="0" indent="0">
              <a:spcBef>
                <a:spcPts val="1000"/>
              </a:spcBef>
              <a:spcAft>
                <a:spcPts val="1000"/>
              </a:spcAft>
              <a:buNone/>
            </a:pPr>
            <a:r>
              <a:rPr lang="en"/>
              <a:t>#4 – </a:t>
            </a:r>
            <a:r>
              <a:rPr lang="en" err="1"/>
              <a:t>Cyfrannu</a:t>
            </a:r>
            <a:r>
              <a:rPr lang="en"/>
              <a:t>, </a:t>
            </a:r>
            <a:r>
              <a:rPr lang="en" err="1"/>
              <a:t>nid</a:t>
            </a:r>
            <a:r>
              <a:rPr lang="en"/>
              <a:t> dim </a:t>
            </a:r>
            <a:r>
              <a:rPr lang="en" err="1"/>
              <a:t>ond</a:t>
            </a:r>
            <a:r>
              <a:rPr lang="en"/>
              <a:t> </a:t>
            </a:r>
            <a:r>
              <a:rPr lang="en" err="1"/>
              <a:t>defnyddio</a:t>
            </a:r>
            <a:r>
              <a:rPr lang="en"/>
              <a:t>!</a:t>
            </a:r>
            <a:br>
              <a:rPr lang="en"/>
            </a:br>
            <a:endParaRPr lang="en-GB"/>
          </a:p>
        </p:txBody>
      </p:sp>
      <p:sp>
        <p:nvSpPr>
          <p:cNvPr id="704" name="Google Shape;704;p4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spTree>
    <p:extLst>
      <p:ext uri="{BB962C8B-B14F-4D97-AF65-F5344CB8AC3E}">
        <p14:creationId xmlns:p14="http://schemas.microsoft.com/office/powerpoint/2010/main" val="2772975212"/>
      </p:ext>
    </p:extLst>
  </p:cSld>
  <p:clrMapOvr>
    <a:masterClrMapping/>
  </p:clrMapOvr>
</p:sld>
</file>

<file path=ppt/theme/theme1.xml><?xml version="1.0" encoding="utf-8"?>
<a:theme xmlns:a="http://schemas.openxmlformats.org/drawingml/2006/main" name="Salerio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37</Slides>
  <Notes>37</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Salerio template</vt:lpstr>
      <vt:lpstr>CYMHWYSEDD DIGIDOL</vt:lpstr>
      <vt:lpstr>AGENDA</vt:lpstr>
      <vt:lpstr>PowerPoint Presentation</vt:lpstr>
      <vt:lpstr>PowerPoint Presentation</vt:lpstr>
      <vt:lpstr>YMDDYGIADAETH - BF SKINNER A’R ‘PEIRIANT DYSGU’</vt:lpstr>
      <vt:lpstr>LLUNIADAETH - SEYMOUR PAPERT, LOGO &amp; MINDSTORMS</vt:lpstr>
      <vt:lpstr>PowerPoint Presentation</vt:lpstr>
      <vt:lpstr>PowerPoint Presentation</vt:lpstr>
      <vt:lpstr>RECAP #1</vt:lpstr>
      <vt:lpstr>AGENDA</vt:lpstr>
      <vt:lpstr>ADOPTION CURVE</vt:lpstr>
      <vt:lpstr>ADOPTION MODELS</vt:lpstr>
      <vt:lpstr>Beth yw’r broblem?</vt:lpstr>
      <vt:lpstr>SAMR MODEL</vt:lpstr>
      <vt:lpstr>TPACK</vt:lpstr>
      <vt:lpstr>TECHNOLEG AR GYFER DPP</vt:lpstr>
      <vt:lpstr>RECAP #2</vt:lpstr>
      <vt:lpstr>AGENDA</vt:lpstr>
      <vt:lpstr>BRODORAU DIGIDOL V MEWNFUDWYR DIGIDOL   - MARC PRENSKY</vt:lpstr>
      <vt:lpstr>CYMHWYSEDD DIGIDOL DIGITAL LITERACY</vt:lpstr>
      <vt:lpstr>CYMWYSEDDAU DIGIDOL? / DIGITAL LITERACIES?  DOUG BELSHAW</vt:lpstr>
      <vt:lpstr>FFRAMWAITH CYMHWYSEDD DIGIDOL</vt:lpstr>
      <vt:lpstr>FFRAMWAITH CYMHWYSEDD DIGIDOL</vt:lpstr>
      <vt:lpstr>DINASYDDIAETH</vt:lpstr>
      <vt:lpstr>Hawliau digidol, trwyddedu a pherchnogaeth</vt:lpstr>
      <vt:lpstr>Hawliau digidol, trwyddedu a pherchnogaeth</vt:lpstr>
      <vt:lpstr>Hawliau digidol, trwyddedu a pherchnogaeth</vt:lpstr>
      <vt:lpstr>RHYNGWEITHIO A CHYDWEITHIO</vt:lpstr>
      <vt:lpstr>CYNHYRCHU</vt:lpstr>
      <vt:lpstr>DATA A MEDDWL CYFRIFIADUROL</vt:lpstr>
      <vt:lpstr>DATA A MEDDWL CYFRIFIADUROL</vt:lpstr>
      <vt:lpstr>“PLAYGROUND COMPUTING”</vt:lpstr>
      <vt:lpstr>HWB</vt:lpstr>
      <vt:lpstr>PowerPoint Presentation</vt:lpstr>
      <vt:lpstr>PowerPoint Presentation</vt:lpstr>
      <vt:lpstr>PowerPoint Presentation</vt:lpstr>
      <vt:lpstr> RECAP OLAF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CYMHWYSEDD DIGIDOL</dc:title>
  <dc:creator>David Stacey</dc:creator>
  <cp:revision>3</cp:revision>
  <dcterms:modified xsi:type="dcterms:W3CDTF">2018-12-21T14:26:19Z</dcterms:modified>
</cp:coreProperties>
</file>