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4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53"/>
  </p:notesMasterIdLst>
  <p:sldIdLst>
    <p:sldId id="256" r:id="rId2"/>
    <p:sldId id="372" r:id="rId3"/>
    <p:sldId id="425" r:id="rId4"/>
    <p:sldId id="423" r:id="rId5"/>
    <p:sldId id="373" r:id="rId6"/>
    <p:sldId id="374" r:id="rId7"/>
    <p:sldId id="375" r:id="rId8"/>
    <p:sldId id="429" r:id="rId9"/>
    <p:sldId id="376" r:id="rId10"/>
    <p:sldId id="428" r:id="rId11"/>
    <p:sldId id="377" r:id="rId12"/>
    <p:sldId id="426" r:id="rId13"/>
    <p:sldId id="378" r:id="rId14"/>
    <p:sldId id="431" r:id="rId15"/>
    <p:sldId id="381" r:id="rId16"/>
    <p:sldId id="434" r:id="rId17"/>
    <p:sldId id="382" r:id="rId18"/>
    <p:sldId id="435" r:id="rId19"/>
    <p:sldId id="436" r:id="rId20"/>
    <p:sldId id="432" r:id="rId21"/>
    <p:sldId id="383" r:id="rId22"/>
    <p:sldId id="438" r:id="rId23"/>
    <p:sldId id="433" r:id="rId24"/>
    <p:sldId id="437" r:id="rId25"/>
    <p:sldId id="439" r:id="rId26"/>
    <p:sldId id="440" r:id="rId27"/>
    <p:sldId id="443" r:id="rId28"/>
    <p:sldId id="444" r:id="rId29"/>
    <p:sldId id="445" r:id="rId30"/>
    <p:sldId id="446" r:id="rId31"/>
    <p:sldId id="447" r:id="rId32"/>
    <p:sldId id="448" r:id="rId33"/>
    <p:sldId id="449" r:id="rId34"/>
    <p:sldId id="450" r:id="rId35"/>
    <p:sldId id="451" r:id="rId36"/>
    <p:sldId id="452" r:id="rId37"/>
    <p:sldId id="453" r:id="rId38"/>
    <p:sldId id="454" r:id="rId39"/>
    <p:sldId id="455" r:id="rId40"/>
    <p:sldId id="456" r:id="rId41"/>
    <p:sldId id="457" r:id="rId42"/>
    <p:sldId id="458" r:id="rId43"/>
    <p:sldId id="459" r:id="rId44"/>
    <p:sldId id="460" r:id="rId45"/>
    <p:sldId id="461" r:id="rId46"/>
    <p:sldId id="462" r:id="rId47"/>
    <p:sldId id="463" r:id="rId48"/>
    <p:sldId id="464" r:id="rId49"/>
    <p:sldId id="465" r:id="rId50"/>
    <p:sldId id="466" r:id="rId51"/>
    <p:sldId id="467" r:id="rId5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855" autoAdjust="0"/>
    <p:restoredTop sz="86894" autoAdjust="0"/>
  </p:normalViewPr>
  <p:slideViewPr>
    <p:cSldViewPr snapToGrid="0">
      <p:cViewPr varScale="1">
        <p:scale>
          <a:sx n="56" d="100"/>
          <a:sy n="56" d="100"/>
        </p:scale>
        <p:origin x="60" y="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EC59F1-F2B9-47BB-A355-8BC996B2973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457F17BA-CE4F-47C4-873E-13475F986105}">
      <dgm:prSet phldrT="[文字]"/>
      <dgm:spPr/>
      <dgm:t>
        <a:bodyPr/>
        <a:lstStyle/>
        <a:p>
          <a:r>
            <a:rPr lang="zh-TW" altLang="en-US" dirty="0" smtClean="0"/>
            <a:t>修身</a:t>
          </a:r>
          <a:endParaRPr lang="zh-TW" altLang="en-US" dirty="0"/>
        </a:p>
      </dgm:t>
    </dgm:pt>
    <dgm:pt modelId="{63ECF40A-A751-484C-95DD-A055EA70D30B}" type="parTrans" cxnId="{49A8CF37-080A-4322-9A1C-0D204E17249E}">
      <dgm:prSet/>
      <dgm:spPr/>
      <dgm:t>
        <a:bodyPr/>
        <a:lstStyle/>
        <a:p>
          <a:endParaRPr lang="zh-TW" altLang="en-US"/>
        </a:p>
      </dgm:t>
    </dgm:pt>
    <dgm:pt modelId="{552DE36E-77B0-4F02-BF79-D9AE97B16C67}" type="sibTrans" cxnId="{49A8CF37-080A-4322-9A1C-0D204E17249E}">
      <dgm:prSet/>
      <dgm:spPr/>
      <dgm:t>
        <a:bodyPr/>
        <a:lstStyle/>
        <a:p>
          <a:endParaRPr lang="zh-TW" altLang="en-US"/>
        </a:p>
      </dgm:t>
    </dgm:pt>
    <dgm:pt modelId="{ADB67CCD-C7D2-4687-A085-55682853E990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為政在人，取人以身</a:t>
          </a:r>
          <a:endParaRPr lang="zh-TW" altLang="en-US" sz="2800" dirty="0"/>
        </a:p>
      </dgm:t>
    </dgm:pt>
    <dgm:pt modelId="{61610B16-D430-47C6-BCE1-955A21FF5C56}" type="parTrans" cxnId="{A60FD804-1E35-4724-9539-1EFF6D5D5FCB}">
      <dgm:prSet/>
      <dgm:spPr/>
      <dgm:t>
        <a:bodyPr/>
        <a:lstStyle/>
        <a:p>
          <a:endParaRPr lang="zh-TW" altLang="en-US"/>
        </a:p>
      </dgm:t>
    </dgm:pt>
    <dgm:pt modelId="{E56B5725-B1EA-4F91-9D1C-B4A42AE6F871}" type="sibTrans" cxnId="{A60FD804-1E35-4724-9539-1EFF6D5D5FCB}">
      <dgm:prSet/>
      <dgm:spPr/>
      <dgm:t>
        <a:bodyPr/>
        <a:lstStyle/>
        <a:p>
          <a:endParaRPr lang="zh-TW" altLang="en-US"/>
        </a:p>
      </dgm:t>
    </dgm:pt>
    <dgm:pt modelId="{E566F2D6-AB29-4D61-BC15-5310B54AB9D1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必自養德</a:t>
          </a:r>
          <a:endParaRPr lang="zh-TW" altLang="en-US" sz="2800" dirty="0"/>
        </a:p>
      </dgm:t>
    </dgm:pt>
    <dgm:pt modelId="{8F698446-6066-4BA2-96CE-F099FA0761A2}" type="parTrans" cxnId="{619F8E2D-1D8C-4F44-879F-9AF880609CF6}">
      <dgm:prSet/>
      <dgm:spPr/>
      <dgm:t>
        <a:bodyPr/>
        <a:lstStyle/>
        <a:p>
          <a:endParaRPr lang="zh-TW" altLang="en-US"/>
        </a:p>
      </dgm:t>
    </dgm:pt>
    <dgm:pt modelId="{196A2D0E-1DB7-453E-930C-DCC054789E5D}" type="sibTrans" cxnId="{619F8E2D-1D8C-4F44-879F-9AF880609CF6}">
      <dgm:prSet/>
      <dgm:spPr/>
      <dgm:t>
        <a:bodyPr/>
        <a:lstStyle/>
        <a:p>
          <a:endParaRPr lang="zh-TW" altLang="en-US"/>
        </a:p>
      </dgm:t>
    </dgm:pt>
    <dgm:pt modelId="{79F16CBD-3C21-464A-B624-51A0BEC73EF2}">
      <dgm:prSet phldrT="[文字]"/>
      <dgm:spPr/>
      <dgm:t>
        <a:bodyPr/>
        <a:lstStyle/>
        <a:p>
          <a:r>
            <a:rPr lang="zh-TW" altLang="en-US" dirty="0" smtClean="0"/>
            <a:t>事親</a:t>
          </a:r>
          <a:endParaRPr lang="zh-TW" altLang="en-US" dirty="0"/>
        </a:p>
      </dgm:t>
    </dgm:pt>
    <dgm:pt modelId="{746F70DF-8A25-4758-8BD3-34223CABA5AD}" type="parTrans" cxnId="{586A550C-764B-4D74-903B-4CD7C30290AA}">
      <dgm:prSet/>
      <dgm:spPr/>
      <dgm:t>
        <a:bodyPr/>
        <a:lstStyle/>
        <a:p>
          <a:endParaRPr lang="zh-TW" altLang="en-US"/>
        </a:p>
      </dgm:t>
    </dgm:pt>
    <dgm:pt modelId="{D7F261D7-0B38-496E-AA71-909EA3933BF7}" type="sibTrans" cxnId="{586A550C-764B-4D74-903B-4CD7C30290AA}">
      <dgm:prSet/>
      <dgm:spPr/>
      <dgm:t>
        <a:bodyPr/>
        <a:lstStyle/>
        <a:p>
          <a:endParaRPr lang="zh-TW" altLang="en-US"/>
        </a:p>
      </dgm:t>
    </dgm:pt>
    <dgm:pt modelId="{5C938072-2870-41F9-940B-191BFD593C2D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修身以道，修道以仁</a:t>
          </a:r>
          <a:endParaRPr lang="zh-TW" altLang="en-US" sz="2800" dirty="0"/>
        </a:p>
      </dgm:t>
    </dgm:pt>
    <dgm:pt modelId="{3AF93A85-9D10-4F8E-86FB-696BE2811D95}" type="parTrans" cxnId="{E089F050-6E7D-4CCF-932F-603D5506AB6C}">
      <dgm:prSet/>
      <dgm:spPr/>
      <dgm:t>
        <a:bodyPr/>
        <a:lstStyle/>
        <a:p>
          <a:endParaRPr lang="zh-TW" altLang="en-US"/>
        </a:p>
      </dgm:t>
    </dgm:pt>
    <dgm:pt modelId="{92579B7B-118F-4039-8CB5-FC58E22259DF}" type="sibTrans" cxnId="{E089F050-6E7D-4CCF-932F-603D5506AB6C}">
      <dgm:prSet/>
      <dgm:spPr/>
      <dgm:t>
        <a:bodyPr/>
        <a:lstStyle/>
        <a:p>
          <a:endParaRPr lang="zh-TW" altLang="en-US"/>
        </a:p>
      </dgm:t>
    </dgm:pt>
    <dgm:pt modelId="{5C3C1529-9B30-4D4C-8A52-CE64FC657F56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孝為仁本</a:t>
          </a:r>
          <a:endParaRPr lang="zh-TW" altLang="en-US" sz="2800" dirty="0"/>
        </a:p>
      </dgm:t>
    </dgm:pt>
    <dgm:pt modelId="{3D8D802E-698B-43E4-ADB8-8EBEF9A98777}" type="parTrans" cxnId="{7891BE0F-A780-42F5-ABC6-A386C13B8F86}">
      <dgm:prSet/>
      <dgm:spPr/>
      <dgm:t>
        <a:bodyPr/>
        <a:lstStyle/>
        <a:p>
          <a:endParaRPr lang="zh-TW" altLang="en-US"/>
        </a:p>
      </dgm:t>
    </dgm:pt>
    <dgm:pt modelId="{86109443-D4C6-43C3-85AD-FD9980BA271E}" type="sibTrans" cxnId="{7891BE0F-A780-42F5-ABC6-A386C13B8F86}">
      <dgm:prSet/>
      <dgm:spPr/>
      <dgm:t>
        <a:bodyPr/>
        <a:lstStyle/>
        <a:p>
          <a:endParaRPr lang="zh-TW" altLang="en-US"/>
        </a:p>
      </dgm:t>
    </dgm:pt>
    <dgm:pt modelId="{FBEBD1D7-86FB-4D90-A0EC-E8069309E48A}">
      <dgm:prSet phldrT="[文字]"/>
      <dgm:spPr/>
      <dgm:t>
        <a:bodyPr/>
        <a:lstStyle/>
        <a:p>
          <a:r>
            <a:rPr lang="zh-TW" altLang="en-US" dirty="0" smtClean="0"/>
            <a:t>知人</a:t>
          </a:r>
          <a:endParaRPr lang="zh-TW" altLang="en-US" dirty="0"/>
        </a:p>
      </dgm:t>
    </dgm:pt>
    <dgm:pt modelId="{103F6965-19B8-4972-B066-20BC02F7F13F}" type="parTrans" cxnId="{42FFFECD-31BC-43DE-8F93-EB5234484340}">
      <dgm:prSet/>
      <dgm:spPr/>
      <dgm:t>
        <a:bodyPr/>
        <a:lstStyle/>
        <a:p>
          <a:endParaRPr lang="zh-TW" altLang="en-US"/>
        </a:p>
      </dgm:t>
    </dgm:pt>
    <dgm:pt modelId="{0617BB32-788E-4AA8-BCF7-386EDF11430F}" type="sibTrans" cxnId="{42FFFECD-31BC-43DE-8F93-EB5234484340}">
      <dgm:prSet/>
      <dgm:spPr/>
      <dgm:t>
        <a:bodyPr/>
        <a:lstStyle/>
        <a:p>
          <a:endParaRPr lang="zh-TW" altLang="en-US"/>
        </a:p>
      </dgm:t>
    </dgm:pt>
    <dgm:pt modelId="{79303B14-0060-439A-A4CF-EB01BA25B53F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親親為大，尊賢為大</a:t>
          </a:r>
          <a:endParaRPr lang="zh-TW" altLang="en-US" sz="2800" dirty="0"/>
        </a:p>
      </dgm:t>
    </dgm:pt>
    <dgm:pt modelId="{8DF603B7-738A-4F95-9C08-65EBE31225F3}" type="parTrans" cxnId="{01AB9974-BCBA-4EEE-A365-C210748C7D48}">
      <dgm:prSet/>
      <dgm:spPr/>
      <dgm:t>
        <a:bodyPr/>
        <a:lstStyle/>
        <a:p>
          <a:endParaRPr lang="zh-TW" altLang="en-US"/>
        </a:p>
      </dgm:t>
    </dgm:pt>
    <dgm:pt modelId="{5F1349F5-6F56-4FB8-887D-7F6C4C9372C0}" type="sibTrans" cxnId="{01AB9974-BCBA-4EEE-A365-C210748C7D48}">
      <dgm:prSet/>
      <dgm:spPr/>
      <dgm:t>
        <a:bodyPr/>
        <a:lstStyle/>
        <a:p>
          <a:endParaRPr lang="zh-TW" altLang="en-US"/>
        </a:p>
      </dgm:t>
    </dgm:pt>
    <dgm:pt modelId="{DD23B031-304C-41A1-9496-D49F7F4B8301}">
      <dgm:prSet phldrT="[文字]"/>
      <dgm:spPr/>
      <dgm:t>
        <a:bodyPr/>
        <a:lstStyle/>
        <a:p>
          <a:r>
            <a:rPr lang="zh-TW" altLang="en-US" dirty="0" smtClean="0"/>
            <a:t>知天</a:t>
          </a:r>
          <a:endParaRPr lang="zh-TW" altLang="en-US" dirty="0"/>
        </a:p>
      </dgm:t>
    </dgm:pt>
    <dgm:pt modelId="{9BA04B17-55E7-4D0E-993E-14A749922431}" type="parTrans" cxnId="{A250F392-16BE-4A98-AC81-CE3FD7437DBF}">
      <dgm:prSet/>
      <dgm:spPr/>
      <dgm:t>
        <a:bodyPr/>
        <a:lstStyle/>
        <a:p>
          <a:endParaRPr lang="zh-TW" altLang="en-US"/>
        </a:p>
      </dgm:t>
    </dgm:pt>
    <dgm:pt modelId="{824AA8E8-2878-4425-99E2-4B8314426237}" type="sibTrans" cxnId="{A250F392-16BE-4A98-AC81-CE3FD7437DBF}">
      <dgm:prSet/>
      <dgm:spPr/>
      <dgm:t>
        <a:bodyPr/>
        <a:lstStyle/>
        <a:p>
          <a:endParaRPr lang="zh-TW" altLang="en-US"/>
        </a:p>
      </dgm:t>
    </dgm:pt>
    <dgm:pt modelId="{626DFBD6-68D5-47D3-AC80-31AEC4636DAE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親親之殺，尊賢之等</a:t>
          </a:r>
          <a:endParaRPr lang="zh-TW" altLang="en-US" sz="2800" dirty="0"/>
        </a:p>
      </dgm:t>
    </dgm:pt>
    <dgm:pt modelId="{66DFF961-C467-4A86-9A13-B163E4ECB26C}" type="parTrans" cxnId="{C99EC476-FA56-412B-8EBB-2B1602FC9346}">
      <dgm:prSet/>
      <dgm:spPr/>
      <dgm:t>
        <a:bodyPr/>
        <a:lstStyle/>
        <a:p>
          <a:endParaRPr lang="zh-TW" altLang="en-US"/>
        </a:p>
      </dgm:t>
    </dgm:pt>
    <dgm:pt modelId="{E7A4E3C1-5A9B-42DD-9EDE-A929D9C53834}" type="sibTrans" cxnId="{C99EC476-FA56-412B-8EBB-2B1602FC9346}">
      <dgm:prSet/>
      <dgm:spPr/>
      <dgm:t>
        <a:bodyPr/>
        <a:lstStyle/>
        <a:p>
          <a:endParaRPr lang="zh-TW" altLang="en-US"/>
        </a:p>
      </dgm:t>
    </dgm:pt>
    <dgm:pt modelId="{095A1E78-0188-41E7-AA9A-E596F967E07D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天理性德</a:t>
          </a:r>
          <a:endParaRPr lang="zh-TW" altLang="en-US" sz="2800" dirty="0"/>
        </a:p>
      </dgm:t>
    </dgm:pt>
    <dgm:pt modelId="{2DDD7BE0-D13E-4ECC-894A-91BC66BAEC60}" type="parTrans" cxnId="{D73AC045-D40C-46AE-8784-1A56D0C4B374}">
      <dgm:prSet/>
      <dgm:spPr/>
      <dgm:t>
        <a:bodyPr/>
        <a:lstStyle/>
        <a:p>
          <a:endParaRPr lang="zh-TW" altLang="en-US"/>
        </a:p>
      </dgm:t>
    </dgm:pt>
    <dgm:pt modelId="{35FA1E93-7F59-47EF-B7C1-FCBE2C604B0D}" type="sibTrans" cxnId="{D73AC045-D40C-46AE-8784-1A56D0C4B374}">
      <dgm:prSet/>
      <dgm:spPr/>
      <dgm:t>
        <a:bodyPr/>
        <a:lstStyle/>
        <a:p>
          <a:endParaRPr lang="zh-TW" altLang="en-US"/>
        </a:p>
      </dgm:t>
    </dgm:pt>
    <dgm:pt modelId="{8225CC3A-0455-4114-84DD-299F77A29D18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擇賢為師</a:t>
          </a:r>
          <a:endParaRPr lang="zh-TW" altLang="en-US" sz="2800" dirty="0"/>
        </a:p>
      </dgm:t>
    </dgm:pt>
    <dgm:pt modelId="{50E0EC0A-624F-45BE-9756-0FAF15B171A1}" type="parTrans" cxnId="{28C25EFE-81D1-4375-A6C3-FB08B96E1C73}">
      <dgm:prSet/>
      <dgm:spPr/>
      <dgm:t>
        <a:bodyPr/>
        <a:lstStyle/>
        <a:p>
          <a:endParaRPr lang="zh-TW" altLang="en-US"/>
        </a:p>
      </dgm:t>
    </dgm:pt>
    <dgm:pt modelId="{1DE7461D-0C54-4DE8-9E0D-00021F0DEE12}" type="sibTrans" cxnId="{28C25EFE-81D1-4375-A6C3-FB08B96E1C73}">
      <dgm:prSet/>
      <dgm:spPr/>
      <dgm:t>
        <a:bodyPr/>
        <a:lstStyle/>
        <a:p>
          <a:endParaRPr lang="zh-TW" altLang="en-US"/>
        </a:p>
      </dgm:t>
    </dgm:pt>
    <dgm:pt modelId="{37E8AA59-5713-491D-8F19-1C560610F41C}" type="pres">
      <dgm:prSet presAssocID="{01EC59F1-F2B9-47BB-A355-8BC996B2973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160EFA3-6913-4CDB-A471-65ABE22ADDE3}" type="pres">
      <dgm:prSet presAssocID="{457F17BA-CE4F-47C4-873E-13475F986105}" presName="linNode" presStyleCnt="0"/>
      <dgm:spPr/>
    </dgm:pt>
    <dgm:pt modelId="{E0E505C3-9FB0-4D06-B08A-A78A6521049B}" type="pres">
      <dgm:prSet presAssocID="{457F17BA-CE4F-47C4-873E-13475F986105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6F9BA37-F1B9-4F92-AA87-B0CB1A9D8C6C}" type="pres">
      <dgm:prSet presAssocID="{457F17BA-CE4F-47C4-873E-13475F986105}" presName="descendantText" presStyleLbl="alignAccFollowNode1" presStyleIdx="0" presStyleCnt="4" custScaleY="1206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0F49CCC-46C9-4859-AE37-85CFAE4A6D05}" type="pres">
      <dgm:prSet presAssocID="{552DE36E-77B0-4F02-BF79-D9AE97B16C67}" presName="sp" presStyleCnt="0"/>
      <dgm:spPr/>
    </dgm:pt>
    <dgm:pt modelId="{C7948CB8-2DA6-4419-BEFF-D20C9788845A}" type="pres">
      <dgm:prSet presAssocID="{79F16CBD-3C21-464A-B624-51A0BEC73EF2}" presName="linNode" presStyleCnt="0"/>
      <dgm:spPr/>
    </dgm:pt>
    <dgm:pt modelId="{A3E4139E-81F1-4A72-91E3-5288487B29EA}" type="pres">
      <dgm:prSet presAssocID="{79F16CBD-3C21-464A-B624-51A0BEC73EF2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12860A2-FC1C-4EF7-8005-EC06C4E418A7}" type="pres">
      <dgm:prSet presAssocID="{79F16CBD-3C21-464A-B624-51A0BEC73EF2}" presName="descendantText" presStyleLbl="alignAccFollowNode1" presStyleIdx="1" presStyleCnt="4" custScaleY="1206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2791988-D7FF-4509-9D2C-5623E121B41E}" type="pres">
      <dgm:prSet presAssocID="{D7F261D7-0B38-496E-AA71-909EA3933BF7}" presName="sp" presStyleCnt="0"/>
      <dgm:spPr/>
    </dgm:pt>
    <dgm:pt modelId="{A865358B-2703-43F8-9F0D-6FE8A86712B2}" type="pres">
      <dgm:prSet presAssocID="{FBEBD1D7-86FB-4D90-A0EC-E8069309E48A}" presName="linNode" presStyleCnt="0"/>
      <dgm:spPr/>
    </dgm:pt>
    <dgm:pt modelId="{60FB901F-8F9F-4EAD-A2A6-FF9F5202C3D4}" type="pres">
      <dgm:prSet presAssocID="{FBEBD1D7-86FB-4D90-A0EC-E8069309E48A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E3E99B6-4B57-4A99-9CF4-EFA11D3D7988}" type="pres">
      <dgm:prSet presAssocID="{FBEBD1D7-86FB-4D90-A0EC-E8069309E48A}" presName="descendantText" presStyleLbl="alignAccFollowNode1" presStyleIdx="2" presStyleCnt="4" custScaleY="1206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34B2FB9-EA76-472B-B9A1-94B826998351}" type="pres">
      <dgm:prSet presAssocID="{0617BB32-788E-4AA8-BCF7-386EDF11430F}" presName="sp" presStyleCnt="0"/>
      <dgm:spPr/>
    </dgm:pt>
    <dgm:pt modelId="{2826CD25-0501-4289-AD6D-9D13886D952C}" type="pres">
      <dgm:prSet presAssocID="{DD23B031-304C-41A1-9496-D49F7F4B8301}" presName="linNode" presStyleCnt="0"/>
      <dgm:spPr/>
    </dgm:pt>
    <dgm:pt modelId="{100756A5-0854-4E7F-9E97-FC747807DFD9}" type="pres">
      <dgm:prSet presAssocID="{DD23B031-304C-41A1-9496-D49F7F4B8301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1D78CAE-8636-4FB7-A739-4DBE6D976CF5}" type="pres">
      <dgm:prSet presAssocID="{DD23B031-304C-41A1-9496-D49F7F4B8301}" presName="descendantText" presStyleLbl="alignAccFollowNode1" presStyleIdx="3" presStyleCnt="4" custScaleY="1206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82F39CD-0CB7-45C9-9336-FA66B650E9CA}" type="presOf" srcId="{095A1E78-0188-41E7-AA9A-E596F967E07D}" destId="{31D78CAE-8636-4FB7-A739-4DBE6D976CF5}" srcOrd="0" destOrd="1" presId="urn:microsoft.com/office/officeart/2005/8/layout/vList5"/>
    <dgm:cxn modelId="{E1AA5CE7-F9DC-42B6-B783-2B1A894DEA60}" type="presOf" srcId="{ADB67CCD-C7D2-4687-A085-55682853E990}" destId="{C6F9BA37-F1B9-4F92-AA87-B0CB1A9D8C6C}" srcOrd="0" destOrd="0" presId="urn:microsoft.com/office/officeart/2005/8/layout/vList5"/>
    <dgm:cxn modelId="{D73AC045-D40C-46AE-8784-1A56D0C4B374}" srcId="{DD23B031-304C-41A1-9496-D49F7F4B8301}" destId="{095A1E78-0188-41E7-AA9A-E596F967E07D}" srcOrd="1" destOrd="0" parTransId="{2DDD7BE0-D13E-4ECC-894A-91BC66BAEC60}" sibTransId="{35FA1E93-7F59-47EF-B7C1-FCBE2C604B0D}"/>
    <dgm:cxn modelId="{28C25EFE-81D1-4375-A6C3-FB08B96E1C73}" srcId="{FBEBD1D7-86FB-4D90-A0EC-E8069309E48A}" destId="{8225CC3A-0455-4114-84DD-299F77A29D18}" srcOrd="1" destOrd="0" parTransId="{50E0EC0A-624F-45BE-9756-0FAF15B171A1}" sibTransId="{1DE7461D-0C54-4DE8-9E0D-00021F0DEE12}"/>
    <dgm:cxn modelId="{130032AC-9124-4329-AD53-72CB03FB3054}" type="presOf" srcId="{626DFBD6-68D5-47D3-AC80-31AEC4636DAE}" destId="{31D78CAE-8636-4FB7-A739-4DBE6D976CF5}" srcOrd="0" destOrd="0" presId="urn:microsoft.com/office/officeart/2005/8/layout/vList5"/>
    <dgm:cxn modelId="{619F8E2D-1D8C-4F44-879F-9AF880609CF6}" srcId="{457F17BA-CE4F-47C4-873E-13475F986105}" destId="{E566F2D6-AB29-4D61-BC15-5310B54AB9D1}" srcOrd="1" destOrd="0" parTransId="{8F698446-6066-4BA2-96CE-F099FA0761A2}" sibTransId="{196A2D0E-1DB7-453E-930C-DCC054789E5D}"/>
    <dgm:cxn modelId="{17DA853B-89A5-4E29-AEFC-8CC40E4032D5}" type="presOf" srcId="{01EC59F1-F2B9-47BB-A355-8BC996B2973D}" destId="{37E8AA59-5713-491D-8F19-1C560610F41C}" srcOrd="0" destOrd="0" presId="urn:microsoft.com/office/officeart/2005/8/layout/vList5"/>
    <dgm:cxn modelId="{5C7EC098-EFB2-4652-BE52-3937FE7C1431}" type="presOf" srcId="{8225CC3A-0455-4114-84DD-299F77A29D18}" destId="{8E3E99B6-4B57-4A99-9CF4-EFA11D3D7988}" srcOrd="0" destOrd="1" presId="urn:microsoft.com/office/officeart/2005/8/layout/vList5"/>
    <dgm:cxn modelId="{EB8DDC03-E67D-4924-A276-4AF84C2E2A74}" type="presOf" srcId="{79F16CBD-3C21-464A-B624-51A0BEC73EF2}" destId="{A3E4139E-81F1-4A72-91E3-5288487B29EA}" srcOrd="0" destOrd="0" presId="urn:microsoft.com/office/officeart/2005/8/layout/vList5"/>
    <dgm:cxn modelId="{01AB9974-BCBA-4EEE-A365-C210748C7D48}" srcId="{FBEBD1D7-86FB-4D90-A0EC-E8069309E48A}" destId="{79303B14-0060-439A-A4CF-EB01BA25B53F}" srcOrd="0" destOrd="0" parTransId="{8DF603B7-738A-4F95-9C08-65EBE31225F3}" sibTransId="{5F1349F5-6F56-4FB8-887D-7F6C4C9372C0}"/>
    <dgm:cxn modelId="{42FFFECD-31BC-43DE-8F93-EB5234484340}" srcId="{01EC59F1-F2B9-47BB-A355-8BC996B2973D}" destId="{FBEBD1D7-86FB-4D90-A0EC-E8069309E48A}" srcOrd="2" destOrd="0" parTransId="{103F6965-19B8-4972-B066-20BC02F7F13F}" sibTransId="{0617BB32-788E-4AA8-BCF7-386EDF11430F}"/>
    <dgm:cxn modelId="{A250F392-16BE-4A98-AC81-CE3FD7437DBF}" srcId="{01EC59F1-F2B9-47BB-A355-8BC996B2973D}" destId="{DD23B031-304C-41A1-9496-D49F7F4B8301}" srcOrd="3" destOrd="0" parTransId="{9BA04B17-55E7-4D0E-993E-14A749922431}" sibTransId="{824AA8E8-2878-4425-99E2-4B8314426237}"/>
    <dgm:cxn modelId="{5E77F60C-B9ED-442E-A8E9-62EEB7708CFB}" type="presOf" srcId="{79303B14-0060-439A-A4CF-EB01BA25B53F}" destId="{8E3E99B6-4B57-4A99-9CF4-EFA11D3D7988}" srcOrd="0" destOrd="0" presId="urn:microsoft.com/office/officeart/2005/8/layout/vList5"/>
    <dgm:cxn modelId="{49E70B2D-69F4-4721-8D23-55C9AF49ACDE}" type="presOf" srcId="{5C3C1529-9B30-4D4C-8A52-CE64FC657F56}" destId="{E12860A2-FC1C-4EF7-8005-EC06C4E418A7}" srcOrd="0" destOrd="1" presId="urn:microsoft.com/office/officeart/2005/8/layout/vList5"/>
    <dgm:cxn modelId="{192C6CDB-3694-4B17-BA17-11A4C3C2C2DD}" type="presOf" srcId="{FBEBD1D7-86FB-4D90-A0EC-E8069309E48A}" destId="{60FB901F-8F9F-4EAD-A2A6-FF9F5202C3D4}" srcOrd="0" destOrd="0" presId="urn:microsoft.com/office/officeart/2005/8/layout/vList5"/>
    <dgm:cxn modelId="{A60FD804-1E35-4724-9539-1EFF6D5D5FCB}" srcId="{457F17BA-CE4F-47C4-873E-13475F986105}" destId="{ADB67CCD-C7D2-4687-A085-55682853E990}" srcOrd="0" destOrd="0" parTransId="{61610B16-D430-47C6-BCE1-955A21FF5C56}" sibTransId="{E56B5725-B1EA-4F91-9D1C-B4A42AE6F871}"/>
    <dgm:cxn modelId="{5744BB5B-6362-43C3-A383-DDC39E376454}" type="presOf" srcId="{E566F2D6-AB29-4D61-BC15-5310B54AB9D1}" destId="{C6F9BA37-F1B9-4F92-AA87-B0CB1A9D8C6C}" srcOrd="0" destOrd="1" presId="urn:microsoft.com/office/officeart/2005/8/layout/vList5"/>
    <dgm:cxn modelId="{592919C4-4E73-4ED6-914C-564C70A6B640}" type="presOf" srcId="{5C938072-2870-41F9-940B-191BFD593C2D}" destId="{E12860A2-FC1C-4EF7-8005-EC06C4E418A7}" srcOrd="0" destOrd="0" presId="urn:microsoft.com/office/officeart/2005/8/layout/vList5"/>
    <dgm:cxn modelId="{7891BE0F-A780-42F5-ABC6-A386C13B8F86}" srcId="{79F16CBD-3C21-464A-B624-51A0BEC73EF2}" destId="{5C3C1529-9B30-4D4C-8A52-CE64FC657F56}" srcOrd="1" destOrd="0" parTransId="{3D8D802E-698B-43E4-ADB8-8EBEF9A98777}" sibTransId="{86109443-D4C6-43C3-85AD-FD9980BA271E}"/>
    <dgm:cxn modelId="{19CD1A6B-68CF-4F25-9AFD-694B0644A821}" type="presOf" srcId="{457F17BA-CE4F-47C4-873E-13475F986105}" destId="{E0E505C3-9FB0-4D06-B08A-A78A6521049B}" srcOrd="0" destOrd="0" presId="urn:microsoft.com/office/officeart/2005/8/layout/vList5"/>
    <dgm:cxn modelId="{49A8CF37-080A-4322-9A1C-0D204E17249E}" srcId="{01EC59F1-F2B9-47BB-A355-8BC996B2973D}" destId="{457F17BA-CE4F-47C4-873E-13475F986105}" srcOrd="0" destOrd="0" parTransId="{63ECF40A-A751-484C-95DD-A055EA70D30B}" sibTransId="{552DE36E-77B0-4F02-BF79-D9AE97B16C67}"/>
    <dgm:cxn modelId="{E089F050-6E7D-4CCF-932F-603D5506AB6C}" srcId="{79F16CBD-3C21-464A-B624-51A0BEC73EF2}" destId="{5C938072-2870-41F9-940B-191BFD593C2D}" srcOrd="0" destOrd="0" parTransId="{3AF93A85-9D10-4F8E-86FB-696BE2811D95}" sibTransId="{92579B7B-118F-4039-8CB5-FC58E22259DF}"/>
    <dgm:cxn modelId="{FB28B5B3-0454-44F6-9CF8-2C7918AF5A44}" type="presOf" srcId="{DD23B031-304C-41A1-9496-D49F7F4B8301}" destId="{100756A5-0854-4E7F-9E97-FC747807DFD9}" srcOrd="0" destOrd="0" presId="urn:microsoft.com/office/officeart/2005/8/layout/vList5"/>
    <dgm:cxn modelId="{586A550C-764B-4D74-903B-4CD7C30290AA}" srcId="{01EC59F1-F2B9-47BB-A355-8BC996B2973D}" destId="{79F16CBD-3C21-464A-B624-51A0BEC73EF2}" srcOrd="1" destOrd="0" parTransId="{746F70DF-8A25-4758-8BD3-34223CABA5AD}" sibTransId="{D7F261D7-0B38-496E-AA71-909EA3933BF7}"/>
    <dgm:cxn modelId="{C99EC476-FA56-412B-8EBB-2B1602FC9346}" srcId="{DD23B031-304C-41A1-9496-D49F7F4B8301}" destId="{626DFBD6-68D5-47D3-AC80-31AEC4636DAE}" srcOrd="0" destOrd="0" parTransId="{66DFF961-C467-4A86-9A13-B163E4ECB26C}" sibTransId="{E7A4E3C1-5A9B-42DD-9EDE-A929D9C53834}"/>
    <dgm:cxn modelId="{6E9AD495-D917-418F-9DF3-07BF869C5D25}" type="presParOf" srcId="{37E8AA59-5713-491D-8F19-1C560610F41C}" destId="{2160EFA3-6913-4CDB-A471-65ABE22ADDE3}" srcOrd="0" destOrd="0" presId="urn:microsoft.com/office/officeart/2005/8/layout/vList5"/>
    <dgm:cxn modelId="{65DA599D-494B-416F-98E5-504CEF1D4A6B}" type="presParOf" srcId="{2160EFA3-6913-4CDB-A471-65ABE22ADDE3}" destId="{E0E505C3-9FB0-4D06-B08A-A78A6521049B}" srcOrd="0" destOrd="0" presId="urn:microsoft.com/office/officeart/2005/8/layout/vList5"/>
    <dgm:cxn modelId="{57457FAA-3B0B-4177-8DF7-86BB350C9170}" type="presParOf" srcId="{2160EFA3-6913-4CDB-A471-65ABE22ADDE3}" destId="{C6F9BA37-F1B9-4F92-AA87-B0CB1A9D8C6C}" srcOrd="1" destOrd="0" presId="urn:microsoft.com/office/officeart/2005/8/layout/vList5"/>
    <dgm:cxn modelId="{4C02119E-E8B8-4051-92AC-E4099E08A468}" type="presParOf" srcId="{37E8AA59-5713-491D-8F19-1C560610F41C}" destId="{F0F49CCC-46C9-4859-AE37-85CFAE4A6D05}" srcOrd="1" destOrd="0" presId="urn:microsoft.com/office/officeart/2005/8/layout/vList5"/>
    <dgm:cxn modelId="{2B5343FE-B273-4858-B7F1-92AD124B3D7C}" type="presParOf" srcId="{37E8AA59-5713-491D-8F19-1C560610F41C}" destId="{C7948CB8-2DA6-4419-BEFF-D20C9788845A}" srcOrd="2" destOrd="0" presId="urn:microsoft.com/office/officeart/2005/8/layout/vList5"/>
    <dgm:cxn modelId="{845E51E1-08FB-42C8-9F89-46067FC616E9}" type="presParOf" srcId="{C7948CB8-2DA6-4419-BEFF-D20C9788845A}" destId="{A3E4139E-81F1-4A72-91E3-5288487B29EA}" srcOrd="0" destOrd="0" presId="urn:microsoft.com/office/officeart/2005/8/layout/vList5"/>
    <dgm:cxn modelId="{DC934C9C-8DB6-4B4C-A02E-4AA442FBB4CC}" type="presParOf" srcId="{C7948CB8-2DA6-4419-BEFF-D20C9788845A}" destId="{E12860A2-FC1C-4EF7-8005-EC06C4E418A7}" srcOrd="1" destOrd="0" presId="urn:microsoft.com/office/officeart/2005/8/layout/vList5"/>
    <dgm:cxn modelId="{E441C0C8-0E3D-47DA-B909-1B38AC42A6D7}" type="presParOf" srcId="{37E8AA59-5713-491D-8F19-1C560610F41C}" destId="{C2791988-D7FF-4509-9D2C-5623E121B41E}" srcOrd="3" destOrd="0" presId="urn:microsoft.com/office/officeart/2005/8/layout/vList5"/>
    <dgm:cxn modelId="{E7390B85-6EAC-4428-B892-AC17A7614DBF}" type="presParOf" srcId="{37E8AA59-5713-491D-8F19-1C560610F41C}" destId="{A865358B-2703-43F8-9F0D-6FE8A86712B2}" srcOrd="4" destOrd="0" presId="urn:microsoft.com/office/officeart/2005/8/layout/vList5"/>
    <dgm:cxn modelId="{64D9C576-419E-4ED7-A469-0510F5DF7F7A}" type="presParOf" srcId="{A865358B-2703-43F8-9F0D-6FE8A86712B2}" destId="{60FB901F-8F9F-4EAD-A2A6-FF9F5202C3D4}" srcOrd="0" destOrd="0" presId="urn:microsoft.com/office/officeart/2005/8/layout/vList5"/>
    <dgm:cxn modelId="{3A69E2EF-715E-4B80-90A6-60FA1B3F4353}" type="presParOf" srcId="{A865358B-2703-43F8-9F0D-6FE8A86712B2}" destId="{8E3E99B6-4B57-4A99-9CF4-EFA11D3D7988}" srcOrd="1" destOrd="0" presId="urn:microsoft.com/office/officeart/2005/8/layout/vList5"/>
    <dgm:cxn modelId="{2DFA53A1-9C6C-4FEA-9311-80B9EAB70FD4}" type="presParOf" srcId="{37E8AA59-5713-491D-8F19-1C560610F41C}" destId="{334B2FB9-EA76-472B-B9A1-94B826998351}" srcOrd="5" destOrd="0" presId="urn:microsoft.com/office/officeart/2005/8/layout/vList5"/>
    <dgm:cxn modelId="{E557BA03-C4A8-4D88-A87B-C9766C1A4239}" type="presParOf" srcId="{37E8AA59-5713-491D-8F19-1C560610F41C}" destId="{2826CD25-0501-4289-AD6D-9D13886D952C}" srcOrd="6" destOrd="0" presId="urn:microsoft.com/office/officeart/2005/8/layout/vList5"/>
    <dgm:cxn modelId="{BFD940A8-92FC-4FCC-95E0-058BA5912D65}" type="presParOf" srcId="{2826CD25-0501-4289-AD6D-9D13886D952C}" destId="{100756A5-0854-4E7F-9E97-FC747807DFD9}" srcOrd="0" destOrd="0" presId="urn:microsoft.com/office/officeart/2005/8/layout/vList5"/>
    <dgm:cxn modelId="{6A4A4B0C-38CF-4CEB-953A-2D05A6666AF4}" type="presParOf" srcId="{2826CD25-0501-4289-AD6D-9D13886D952C}" destId="{31D78CAE-8636-4FB7-A739-4DBE6D976CF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5D2403-25E6-401B-890B-796604691FA9}" type="doc">
      <dgm:prSet loTypeId="urn:microsoft.com/office/officeart/2005/8/layout/hierarchy3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55EB0F6-F1DF-493B-9680-FF92DA100A19}">
      <dgm:prSet phldrT="[文字]" custT="1"/>
      <dgm:spPr/>
      <dgm:t>
        <a:bodyPr/>
        <a:lstStyle/>
        <a:p>
          <a:r>
            <a:rPr lang="zh-TW" altLang="en-US" sz="3600" dirty="0" smtClean="0"/>
            <a:t>五達道</a:t>
          </a:r>
          <a:endParaRPr lang="zh-TW" altLang="en-US" sz="3600" dirty="0"/>
        </a:p>
      </dgm:t>
    </dgm:pt>
    <dgm:pt modelId="{4FCE07C5-C85B-40FC-985C-03415E4512D9}" type="parTrans" cxnId="{06459604-D3B7-4538-899D-76A915434B2B}">
      <dgm:prSet/>
      <dgm:spPr/>
      <dgm:t>
        <a:bodyPr/>
        <a:lstStyle/>
        <a:p>
          <a:endParaRPr lang="zh-TW" altLang="en-US"/>
        </a:p>
      </dgm:t>
    </dgm:pt>
    <dgm:pt modelId="{8E49646E-A567-4376-AE05-F75CB3038E75}" type="sibTrans" cxnId="{06459604-D3B7-4538-899D-76A915434B2B}">
      <dgm:prSet/>
      <dgm:spPr/>
      <dgm:t>
        <a:bodyPr/>
        <a:lstStyle/>
        <a:p>
          <a:endParaRPr lang="zh-TW" altLang="en-US"/>
        </a:p>
      </dgm:t>
    </dgm:pt>
    <dgm:pt modelId="{041322E6-1D1F-4312-8B63-97BB7108E6A0}">
      <dgm:prSet phldrT="[文字]" custT="1"/>
      <dgm:spPr/>
      <dgm:t>
        <a:bodyPr/>
        <a:lstStyle/>
        <a:p>
          <a:r>
            <a:rPr lang="zh-TW" altLang="en-US" sz="3200" dirty="0" smtClean="0"/>
            <a:t>君臣</a:t>
          </a:r>
          <a:endParaRPr lang="zh-TW" altLang="en-US" sz="3200" dirty="0"/>
        </a:p>
      </dgm:t>
    </dgm:pt>
    <dgm:pt modelId="{553ED2FF-55CE-4243-B8FE-3A0874663E4D}" type="parTrans" cxnId="{A8EAF9CE-B446-438C-A2FC-305EDBF83187}">
      <dgm:prSet/>
      <dgm:spPr/>
      <dgm:t>
        <a:bodyPr/>
        <a:lstStyle/>
        <a:p>
          <a:endParaRPr lang="zh-TW" altLang="en-US"/>
        </a:p>
      </dgm:t>
    </dgm:pt>
    <dgm:pt modelId="{9B227734-C3D6-4CD9-B7D4-DF729FF9FD47}" type="sibTrans" cxnId="{A8EAF9CE-B446-438C-A2FC-305EDBF83187}">
      <dgm:prSet/>
      <dgm:spPr/>
      <dgm:t>
        <a:bodyPr/>
        <a:lstStyle/>
        <a:p>
          <a:endParaRPr lang="zh-TW" altLang="en-US"/>
        </a:p>
      </dgm:t>
    </dgm:pt>
    <dgm:pt modelId="{916CC2E4-9DB3-463D-A0F1-51D860436F97}">
      <dgm:prSet phldrT="[文字]" custT="1"/>
      <dgm:spPr/>
      <dgm:t>
        <a:bodyPr/>
        <a:lstStyle/>
        <a:p>
          <a:r>
            <a:rPr lang="zh-TW" altLang="en-US" sz="3200" dirty="0" smtClean="0"/>
            <a:t>父子</a:t>
          </a:r>
          <a:endParaRPr lang="zh-TW" altLang="en-US" sz="3200" dirty="0"/>
        </a:p>
      </dgm:t>
    </dgm:pt>
    <dgm:pt modelId="{D4F73678-CFAE-468F-93BF-5769B1F46A65}" type="parTrans" cxnId="{28392686-4315-4C62-9D58-445C451E357D}">
      <dgm:prSet/>
      <dgm:spPr/>
      <dgm:t>
        <a:bodyPr/>
        <a:lstStyle/>
        <a:p>
          <a:endParaRPr lang="zh-TW" altLang="en-US"/>
        </a:p>
      </dgm:t>
    </dgm:pt>
    <dgm:pt modelId="{0ED8DF82-EB88-4000-89C6-808349D7A359}" type="sibTrans" cxnId="{28392686-4315-4C62-9D58-445C451E357D}">
      <dgm:prSet/>
      <dgm:spPr/>
      <dgm:t>
        <a:bodyPr/>
        <a:lstStyle/>
        <a:p>
          <a:endParaRPr lang="zh-TW" altLang="en-US"/>
        </a:p>
      </dgm:t>
    </dgm:pt>
    <dgm:pt modelId="{DFDCA13B-5816-42DD-B18A-9B253F7BDD64}">
      <dgm:prSet phldrT="[文字]" custT="1"/>
      <dgm:spPr/>
      <dgm:t>
        <a:bodyPr/>
        <a:lstStyle/>
        <a:p>
          <a:r>
            <a:rPr lang="zh-TW" altLang="en-US" sz="3200" dirty="0" smtClean="0"/>
            <a:t>夫婦</a:t>
          </a:r>
          <a:endParaRPr lang="zh-TW" altLang="en-US" sz="3200" dirty="0"/>
        </a:p>
      </dgm:t>
    </dgm:pt>
    <dgm:pt modelId="{33D9C734-8DAC-42DD-BF53-3BEDBE5EE84B}" type="parTrans" cxnId="{BEEBA61E-64BD-4286-BF6D-93E8E466D9BA}">
      <dgm:prSet/>
      <dgm:spPr/>
      <dgm:t>
        <a:bodyPr/>
        <a:lstStyle/>
        <a:p>
          <a:endParaRPr lang="zh-TW" altLang="en-US"/>
        </a:p>
      </dgm:t>
    </dgm:pt>
    <dgm:pt modelId="{4B7632AB-F057-4CEA-BBC8-8E8109B21B7C}" type="sibTrans" cxnId="{BEEBA61E-64BD-4286-BF6D-93E8E466D9BA}">
      <dgm:prSet/>
      <dgm:spPr/>
      <dgm:t>
        <a:bodyPr/>
        <a:lstStyle/>
        <a:p>
          <a:endParaRPr lang="zh-TW" altLang="en-US"/>
        </a:p>
      </dgm:t>
    </dgm:pt>
    <dgm:pt modelId="{2F78407A-9924-4E62-B726-B0D9643C8F44}">
      <dgm:prSet phldrT="[文字]" custT="1"/>
      <dgm:spPr/>
      <dgm:t>
        <a:bodyPr/>
        <a:lstStyle/>
        <a:p>
          <a:r>
            <a:rPr lang="zh-TW" altLang="en-US" sz="3200" dirty="0" smtClean="0"/>
            <a:t>昆弟</a:t>
          </a:r>
          <a:endParaRPr lang="zh-TW" altLang="en-US" sz="3200" dirty="0"/>
        </a:p>
      </dgm:t>
    </dgm:pt>
    <dgm:pt modelId="{A09DE801-BA2D-45BA-8FEF-16AD648D7D47}" type="parTrans" cxnId="{A4705F5B-AD78-4F32-8099-1AD43C0E3C4E}">
      <dgm:prSet/>
      <dgm:spPr/>
      <dgm:t>
        <a:bodyPr/>
        <a:lstStyle/>
        <a:p>
          <a:endParaRPr lang="zh-TW" altLang="en-US"/>
        </a:p>
      </dgm:t>
    </dgm:pt>
    <dgm:pt modelId="{68017FEB-E2FD-4D5B-8C27-3CD9C30ACAAC}" type="sibTrans" cxnId="{A4705F5B-AD78-4F32-8099-1AD43C0E3C4E}">
      <dgm:prSet/>
      <dgm:spPr/>
      <dgm:t>
        <a:bodyPr/>
        <a:lstStyle/>
        <a:p>
          <a:endParaRPr lang="zh-TW" altLang="en-US"/>
        </a:p>
      </dgm:t>
    </dgm:pt>
    <dgm:pt modelId="{46E010A5-17EE-48CC-B7FA-BD5AD5558E3D}">
      <dgm:prSet phldrT="[文字]" custT="1"/>
      <dgm:spPr/>
      <dgm:t>
        <a:bodyPr/>
        <a:lstStyle/>
        <a:p>
          <a:r>
            <a:rPr lang="zh-TW" altLang="en-US" sz="3200" dirty="0" smtClean="0"/>
            <a:t>朋友</a:t>
          </a:r>
          <a:endParaRPr lang="zh-TW" altLang="en-US" sz="3200" dirty="0"/>
        </a:p>
      </dgm:t>
    </dgm:pt>
    <dgm:pt modelId="{8BFAD0AA-5A93-4B84-8319-845B600F4FA2}" type="parTrans" cxnId="{2245E2F4-E8FE-480C-906C-888748E82572}">
      <dgm:prSet/>
      <dgm:spPr/>
      <dgm:t>
        <a:bodyPr/>
        <a:lstStyle/>
        <a:p>
          <a:endParaRPr lang="zh-TW" altLang="en-US"/>
        </a:p>
      </dgm:t>
    </dgm:pt>
    <dgm:pt modelId="{3C44A727-93AF-4F37-A19A-1AD8BB63137A}" type="sibTrans" cxnId="{2245E2F4-E8FE-480C-906C-888748E82572}">
      <dgm:prSet/>
      <dgm:spPr/>
      <dgm:t>
        <a:bodyPr/>
        <a:lstStyle/>
        <a:p>
          <a:endParaRPr lang="zh-TW" altLang="en-US"/>
        </a:p>
      </dgm:t>
    </dgm:pt>
    <dgm:pt modelId="{FC7A4939-6423-4354-8ED3-87465775CBD7}" type="pres">
      <dgm:prSet presAssocID="{6E5D2403-25E6-401B-890B-796604691FA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C3BC60EB-7763-4782-AC54-D4A51E23A55E}" type="pres">
      <dgm:prSet presAssocID="{655EB0F6-F1DF-493B-9680-FF92DA100A19}" presName="root" presStyleCnt="0"/>
      <dgm:spPr/>
    </dgm:pt>
    <dgm:pt modelId="{70BB3D45-D31C-4282-BC2D-31D6CBAFC1B7}" type="pres">
      <dgm:prSet presAssocID="{655EB0F6-F1DF-493B-9680-FF92DA100A19}" presName="rootComposite" presStyleCnt="0"/>
      <dgm:spPr/>
    </dgm:pt>
    <dgm:pt modelId="{3FF36872-6994-4732-81FF-8C1506A46E06}" type="pres">
      <dgm:prSet presAssocID="{655EB0F6-F1DF-493B-9680-FF92DA100A19}" presName="rootText" presStyleLbl="node1" presStyleIdx="0" presStyleCnt="1" custScaleX="128982" custScaleY="142774"/>
      <dgm:spPr/>
      <dgm:t>
        <a:bodyPr/>
        <a:lstStyle/>
        <a:p>
          <a:endParaRPr lang="zh-TW" altLang="en-US"/>
        </a:p>
      </dgm:t>
    </dgm:pt>
    <dgm:pt modelId="{436773C2-C703-4975-AC19-DB89F20E7A75}" type="pres">
      <dgm:prSet presAssocID="{655EB0F6-F1DF-493B-9680-FF92DA100A19}" presName="rootConnector" presStyleLbl="node1" presStyleIdx="0" presStyleCnt="1"/>
      <dgm:spPr/>
      <dgm:t>
        <a:bodyPr/>
        <a:lstStyle/>
        <a:p>
          <a:endParaRPr lang="zh-TW" altLang="en-US"/>
        </a:p>
      </dgm:t>
    </dgm:pt>
    <dgm:pt modelId="{0C314395-293D-4FD5-AF7E-8B3E0E1FC50B}" type="pres">
      <dgm:prSet presAssocID="{655EB0F6-F1DF-493B-9680-FF92DA100A19}" presName="childShape" presStyleCnt="0"/>
      <dgm:spPr/>
    </dgm:pt>
    <dgm:pt modelId="{CB0B10BD-1B9F-4605-BB24-08BB4A4E7A8A}" type="pres">
      <dgm:prSet presAssocID="{553ED2FF-55CE-4243-B8FE-3A0874663E4D}" presName="Name13" presStyleLbl="parChTrans1D2" presStyleIdx="0" presStyleCnt="5"/>
      <dgm:spPr/>
      <dgm:t>
        <a:bodyPr/>
        <a:lstStyle/>
        <a:p>
          <a:endParaRPr lang="zh-TW" altLang="en-US"/>
        </a:p>
      </dgm:t>
    </dgm:pt>
    <dgm:pt modelId="{549BD449-BE6F-429B-B6EC-BC9C88FE9A5F}" type="pres">
      <dgm:prSet presAssocID="{041322E6-1D1F-4312-8B63-97BB7108E6A0}" presName="childText" presStyleLbl="bgAcc1" presStyleIdx="0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C2DD995-4D99-4E57-8E71-95A13CC3D946}" type="pres">
      <dgm:prSet presAssocID="{D4F73678-CFAE-468F-93BF-5769B1F46A65}" presName="Name13" presStyleLbl="parChTrans1D2" presStyleIdx="1" presStyleCnt="5"/>
      <dgm:spPr/>
      <dgm:t>
        <a:bodyPr/>
        <a:lstStyle/>
        <a:p>
          <a:endParaRPr lang="zh-TW" altLang="en-US"/>
        </a:p>
      </dgm:t>
    </dgm:pt>
    <dgm:pt modelId="{98959FC0-DAF0-4507-B616-BDF9AEC27C18}" type="pres">
      <dgm:prSet presAssocID="{916CC2E4-9DB3-463D-A0F1-51D860436F97}" presName="childText" presStyleLbl="bgAcc1" presStyleIdx="1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4CCC0F5-3A12-4B5B-AFA3-B9B11C2D22E5}" type="pres">
      <dgm:prSet presAssocID="{33D9C734-8DAC-42DD-BF53-3BEDBE5EE84B}" presName="Name13" presStyleLbl="parChTrans1D2" presStyleIdx="2" presStyleCnt="5"/>
      <dgm:spPr/>
      <dgm:t>
        <a:bodyPr/>
        <a:lstStyle/>
        <a:p>
          <a:endParaRPr lang="zh-TW" altLang="en-US"/>
        </a:p>
      </dgm:t>
    </dgm:pt>
    <dgm:pt modelId="{4D78C4D5-1681-46F3-8C8C-B6961CA0DA86}" type="pres">
      <dgm:prSet presAssocID="{DFDCA13B-5816-42DD-B18A-9B253F7BDD64}" presName="childText" presStyleLbl="bgAcc1" presStyleIdx="2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30BE830-5DEE-4C90-916A-5EE62FA5FE0D}" type="pres">
      <dgm:prSet presAssocID="{A09DE801-BA2D-45BA-8FEF-16AD648D7D47}" presName="Name13" presStyleLbl="parChTrans1D2" presStyleIdx="3" presStyleCnt="5"/>
      <dgm:spPr/>
      <dgm:t>
        <a:bodyPr/>
        <a:lstStyle/>
        <a:p>
          <a:endParaRPr lang="zh-TW" altLang="en-US"/>
        </a:p>
      </dgm:t>
    </dgm:pt>
    <dgm:pt modelId="{27316858-D58D-4235-9BAA-CA00DA3CB6B7}" type="pres">
      <dgm:prSet presAssocID="{2F78407A-9924-4E62-B726-B0D9643C8F44}" presName="childText" presStyleLbl="bgAcc1" presStyleIdx="3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2AC1238-71CC-41E0-9110-59BF71D14C07}" type="pres">
      <dgm:prSet presAssocID="{8BFAD0AA-5A93-4B84-8319-845B600F4FA2}" presName="Name13" presStyleLbl="parChTrans1D2" presStyleIdx="4" presStyleCnt="5"/>
      <dgm:spPr/>
      <dgm:t>
        <a:bodyPr/>
        <a:lstStyle/>
        <a:p>
          <a:endParaRPr lang="zh-TW" altLang="en-US"/>
        </a:p>
      </dgm:t>
    </dgm:pt>
    <dgm:pt modelId="{CC4E4117-3BAF-463E-943C-6518FC769B8F}" type="pres">
      <dgm:prSet presAssocID="{46E010A5-17EE-48CC-B7FA-BD5AD5558E3D}" presName="childText" presStyleLbl="bgAcc1" presStyleIdx="4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35000DB-AB53-467E-A977-8931FC545212}" type="presOf" srcId="{553ED2FF-55CE-4243-B8FE-3A0874663E4D}" destId="{CB0B10BD-1B9F-4605-BB24-08BB4A4E7A8A}" srcOrd="0" destOrd="0" presId="urn:microsoft.com/office/officeart/2005/8/layout/hierarchy3"/>
    <dgm:cxn modelId="{C3189AB9-4D65-4389-B547-01B4E92FE417}" type="presOf" srcId="{6E5D2403-25E6-401B-890B-796604691FA9}" destId="{FC7A4939-6423-4354-8ED3-87465775CBD7}" srcOrd="0" destOrd="0" presId="urn:microsoft.com/office/officeart/2005/8/layout/hierarchy3"/>
    <dgm:cxn modelId="{0EE730C1-FEB7-48FA-AE86-A4CA67ED873D}" type="presOf" srcId="{D4F73678-CFAE-468F-93BF-5769B1F46A65}" destId="{3C2DD995-4D99-4E57-8E71-95A13CC3D946}" srcOrd="0" destOrd="0" presId="urn:microsoft.com/office/officeart/2005/8/layout/hierarchy3"/>
    <dgm:cxn modelId="{58871C63-781B-4750-97EF-9106EB4D29B7}" type="presOf" srcId="{46E010A5-17EE-48CC-B7FA-BD5AD5558E3D}" destId="{CC4E4117-3BAF-463E-943C-6518FC769B8F}" srcOrd="0" destOrd="0" presId="urn:microsoft.com/office/officeart/2005/8/layout/hierarchy3"/>
    <dgm:cxn modelId="{93242859-A50D-46BF-831F-C350BFA6869F}" type="presOf" srcId="{8BFAD0AA-5A93-4B84-8319-845B600F4FA2}" destId="{F2AC1238-71CC-41E0-9110-59BF71D14C07}" srcOrd="0" destOrd="0" presId="urn:microsoft.com/office/officeart/2005/8/layout/hierarchy3"/>
    <dgm:cxn modelId="{28392686-4315-4C62-9D58-445C451E357D}" srcId="{655EB0F6-F1DF-493B-9680-FF92DA100A19}" destId="{916CC2E4-9DB3-463D-A0F1-51D860436F97}" srcOrd="1" destOrd="0" parTransId="{D4F73678-CFAE-468F-93BF-5769B1F46A65}" sibTransId="{0ED8DF82-EB88-4000-89C6-808349D7A359}"/>
    <dgm:cxn modelId="{2245E2F4-E8FE-480C-906C-888748E82572}" srcId="{655EB0F6-F1DF-493B-9680-FF92DA100A19}" destId="{46E010A5-17EE-48CC-B7FA-BD5AD5558E3D}" srcOrd="4" destOrd="0" parTransId="{8BFAD0AA-5A93-4B84-8319-845B600F4FA2}" sibTransId="{3C44A727-93AF-4F37-A19A-1AD8BB63137A}"/>
    <dgm:cxn modelId="{06459604-D3B7-4538-899D-76A915434B2B}" srcId="{6E5D2403-25E6-401B-890B-796604691FA9}" destId="{655EB0F6-F1DF-493B-9680-FF92DA100A19}" srcOrd="0" destOrd="0" parTransId="{4FCE07C5-C85B-40FC-985C-03415E4512D9}" sibTransId="{8E49646E-A567-4376-AE05-F75CB3038E75}"/>
    <dgm:cxn modelId="{7F611B63-583D-4552-A1AF-D74767B98F71}" type="presOf" srcId="{A09DE801-BA2D-45BA-8FEF-16AD648D7D47}" destId="{B30BE830-5DEE-4C90-916A-5EE62FA5FE0D}" srcOrd="0" destOrd="0" presId="urn:microsoft.com/office/officeart/2005/8/layout/hierarchy3"/>
    <dgm:cxn modelId="{BEEBA61E-64BD-4286-BF6D-93E8E466D9BA}" srcId="{655EB0F6-F1DF-493B-9680-FF92DA100A19}" destId="{DFDCA13B-5816-42DD-B18A-9B253F7BDD64}" srcOrd="2" destOrd="0" parTransId="{33D9C734-8DAC-42DD-BF53-3BEDBE5EE84B}" sibTransId="{4B7632AB-F057-4CEA-BBC8-8E8109B21B7C}"/>
    <dgm:cxn modelId="{AB5098A9-4D86-4320-BF6D-18B64E4A59AE}" type="presOf" srcId="{041322E6-1D1F-4312-8B63-97BB7108E6A0}" destId="{549BD449-BE6F-429B-B6EC-BC9C88FE9A5F}" srcOrd="0" destOrd="0" presId="urn:microsoft.com/office/officeart/2005/8/layout/hierarchy3"/>
    <dgm:cxn modelId="{A4705F5B-AD78-4F32-8099-1AD43C0E3C4E}" srcId="{655EB0F6-F1DF-493B-9680-FF92DA100A19}" destId="{2F78407A-9924-4E62-B726-B0D9643C8F44}" srcOrd="3" destOrd="0" parTransId="{A09DE801-BA2D-45BA-8FEF-16AD648D7D47}" sibTransId="{68017FEB-E2FD-4D5B-8C27-3CD9C30ACAAC}"/>
    <dgm:cxn modelId="{F5EA97C0-D890-460B-8AAD-9C582EB6F7A6}" type="presOf" srcId="{655EB0F6-F1DF-493B-9680-FF92DA100A19}" destId="{3FF36872-6994-4732-81FF-8C1506A46E06}" srcOrd="0" destOrd="0" presId="urn:microsoft.com/office/officeart/2005/8/layout/hierarchy3"/>
    <dgm:cxn modelId="{A8EAF9CE-B446-438C-A2FC-305EDBF83187}" srcId="{655EB0F6-F1DF-493B-9680-FF92DA100A19}" destId="{041322E6-1D1F-4312-8B63-97BB7108E6A0}" srcOrd="0" destOrd="0" parTransId="{553ED2FF-55CE-4243-B8FE-3A0874663E4D}" sibTransId="{9B227734-C3D6-4CD9-B7D4-DF729FF9FD47}"/>
    <dgm:cxn modelId="{5E31AE4C-DE1E-4791-9E86-29DEC3CE6044}" type="presOf" srcId="{655EB0F6-F1DF-493B-9680-FF92DA100A19}" destId="{436773C2-C703-4975-AC19-DB89F20E7A75}" srcOrd="1" destOrd="0" presId="urn:microsoft.com/office/officeart/2005/8/layout/hierarchy3"/>
    <dgm:cxn modelId="{CCB33498-6D9D-4F0E-8C92-AD848B209186}" type="presOf" srcId="{2F78407A-9924-4E62-B726-B0D9643C8F44}" destId="{27316858-D58D-4235-9BAA-CA00DA3CB6B7}" srcOrd="0" destOrd="0" presId="urn:microsoft.com/office/officeart/2005/8/layout/hierarchy3"/>
    <dgm:cxn modelId="{D9F83067-BCB6-4ED7-B269-B6BB985B0F8D}" type="presOf" srcId="{33D9C734-8DAC-42DD-BF53-3BEDBE5EE84B}" destId="{04CCC0F5-3A12-4B5B-AFA3-B9B11C2D22E5}" srcOrd="0" destOrd="0" presId="urn:microsoft.com/office/officeart/2005/8/layout/hierarchy3"/>
    <dgm:cxn modelId="{113D9915-14D9-4908-995A-FCFBF64C1288}" type="presOf" srcId="{916CC2E4-9DB3-463D-A0F1-51D860436F97}" destId="{98959FC0-DAF0-4507-B616-BDF9AEC27C18}" srcOrd="0" destOrd="0" presId="urn:microsoft.com/office/officeart/2005/8/layout/hierarchy3"/>
    <dgm:cxn modelId="{67ED8285-FCD8-4DB2-A4EF-4D94E0B53F64}" type="presOf" srcId="{DFDCA13B-5816-42DD-B18A-9B253F7BDD64}" destId="{4D78C4D5-1681-46F3-8C8C-B6961CA0DA86}" srcOrd="0" destOrd="0" presId="urn:microsoft.com/office/officeart/2005/8/layout/hierarchy3"/>
    <dgm:cxn modelId="{BA082547-D9D5-4E10-BCDC-1C71075F74E4}" type="presParOf" srcId="{FC7A4939-6423-4354-8ED3-87465775CBD7}" destId="{C3BC60EB-7763-4782-AC54-D4A51E23A55E}" srcOrd="0" destOrd="0" presId="urn:microsoft.com/office/officeart/2005/8/layout/hierarchy3"/>
    <dgm:cxn modelId="{C9E2DE3B-EAE1-4DAD-84CB-92A22B8DBD75}" type="presParOf" srcId="{C3BC60EB-7763-4782-AC54-D4A51E23A55E}" destId="{70BB3D45-D31C-4282-BC2D-31D6CBAFC1B7}" srcOrd="0" destOrd="0" presId="urn:microsoft.com/office/officeart/2005/8/layout/hierarchy3"/>
    <dgm:cxn modelId="{A4386E78-1864-4490-A2F1-169BC59A681B}" type="presParOf" srcId="{70BB3D45-D31C-4282-BC2D-31D6CBAFC1B7}" destId="{3FF36872-6994-4732-81FF-8C1506A46E06}" srcOrd="0" destOrd="0" presId="urn:microsoft.com/office/officeart/2005/8/layout/hierarchy3"/>
    <dgm:cxn modelId="{5C9BE679-BEF6-4E3C-AB92-7D1A1275ED9F}" type="presParOf" srcId="{70BB3D45-D31C-4282-BC2D-31D6CBAFC1B7}" destId="{436773C2-C703-4975-AC19-DB89F20E7A75}" srcOrd="1" destOrd="0" presId="urn:microsoft.com/office/officeart/2005/8/layout/hierarchy3"/>
    <dgm:cxn modelId="{03C88111-8CCC-49E0-ADD5-AB1614FE1ADD}" type="presParOf" srcId="{C3BC60EB-7763-4782-AC54-D4A51E23A55E}" destId="{0C314395-293D-4FD5-AF7E-8B3E0E1FC50B}" srcOrd="1" destOrd="0" presId="urn:microsoft.com/office/officeart/2005/8/layout/hierarchy3"/>
    <dgm:cxn modelId="{E9A5B3BC-7164-4BF9-A9DE-C3A5B43169F2}" type="presParOf" srcId="{0C314395-293D-4FD5-AF7E-8B3E0E1FC50B}" destId="{CB0B10BD-1B9F-4605-BB24-08BB4A4E7A8A}" srcOrd="0" destOrd="0" presId="urn:microsoft.com/office/officeart/2005/8/layout/hierarchy3"/>
    <dgm:cxn modelId="{DAAB18AC-161A-434F-957E-4BDBCD767AB5}" type="presParOf" srcId="{0C314395-293D-4FD5-AF7E-8B3E0E1FC50B}" destId="{549BD449-BE6F-429B-B6EC-BC9C88FE9A5F}" srcOrd="1" destOrd="0" presId="urn:microsoft.com/office/officeart/2005/8/layout/hierarchy3"/>
    <dgm:cxn modelId="{CC1E7FFE-51EF-4359-A8A7-10F74D41282C}" type="presParOf" srcId="{0C314395-293D-4FD5-AF7E-8B3E0E1FC50B}" destId="{3C2DD995-4D99-4E57-8E71-95A13CC3D946}" srcOrd="2" destOrd="0" presId="urn:microsoft.com/office/officeart/2005/8/layout/hierarchy3"/>
    <dgm:cxn modelId="{4C0B7AD7-D874-4AAF-8B6C-0E7B0E71BCEA}" type="presParOf" srcId="{0C314395-293D-4FD5-AF7E-8B3E0E1FC50B}" destId="{98959FC0-DAF0-4507-B616-BDF9AEC27C18}" srcOrd="3" destOrd="0" presId="urn:microsoft.com/office/officeart/2005/8/layout/hierarchy3"/>
    <dgm:cxn modelId="{4DE43656-823B-44E4-A2E3-B655551C94CA}" type="presParOf" srcId="{0C314395-293D-4FD5-AF7E-8B3E0E1FC50B}" destId="{04CCC0F5-3A12-4B5B-AFA3-B9B11C2D22E5}" srcOrd="4" destOrd="0" presId="urn:microsoft.com/office/officeart/2005/8/layout/hierarchy3"/>
    <dgm:cxn modelId="{CA2EECEE-E3EB-45EB-B6DF-2668E1D5BCCE}" type="presParOf" srcId="{0C314395-293D-4FD5-AF7E-8B3E0E1FC50B}" destId="{4D78C4D5-1681-46F3-8C8C-B6961CA0DA86}" srcOrd="5" destOrd="0" presId="urn:microsoft.com/office/officeart/2005/8/layout/hierarchy3"/>
    <dgm:cxn modelId="{7D772014-F14B-4DEA-B37E-BDAF379597BC}" type="presParOf" srcId="{0C314395-293D-4FD5-AF7E-8B3E0E1FC50B}" destId="{B30BE830-5DEE-4C90-916A-5EE62FA5FE0D}" srcOrd="6" destOrd="0" presId="urn:microsoft.com/office/officeart/2005/8/layout/hierarchy3"/>
    <dgm:cxn modelId="{656ED442-249E-471B-B94E-23509B45A2B6}" type="presParOf" srcId="{0C314395-293D-4FD5-AF7E-8B3E0E1FC50B}" destId="{27316858-D58D-4235-9BAA-CA00DA3CB6B7}" srcOrd="7" destOrd="0" presId="urn:microsoft.com/office/officeart/2005/8/layout/hierarchy3"/>
    <dgm:cxn modelId="{8FBFFA7C-71B0-42AC-A5DC-F2FB561F53FD}" type="presParOf" srcId="{0C314395-293D-4FD5-AF7E-8B3E0E1FC50B}" destId="{F2AC1238-71CC-41E0-9110-59BF71D14C07}" srcOrd="8" destOrd="0" presId="urn:microsoft.com/office/officeart/2005/8/layout/hierarchy3"/>
    <dgm:cxn modelId="{531027C2-7F40-4751-8435-C73CF4092FD9}" type="presParOf" srcId="{0C314395-293D-4FD5-AF7E-8B3E0E1FC50B}" destId="{CC4E4117-3BAF-463E-943C-6518FC769B8F}" srcOrd="9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696367-2033-454B-BEBC-D2013AF0E2C0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26BF10DF-C099-44AE-9117-E3D7D6C31D99}">
      <dgm:prSet phldrT="[文字]" custT="1"/>
      <dgm:spPr/>
      <dgm:t>
        <a:bodyPr/>
        <a:lstStyle/>
        <a:p>
          <a:r>
            <a:rPr lang="zh-TW" altLang="en-US" sz="4000" dirty="0" smtClean="0"/>
            <a:t>三達德</a:t>
          </a:r>
          <a:endParaRPr lang="zh-TW" altLang="en-US" sz="4000" dirty="0"/>
        </a:p>
      </dgm:t>
    </dgm:pt>
    <dgm:pt modelId="{497758A6-F311-4975-95A5-A6AD7F885C85}" type="parTrans" cxnId="{1A1709D0-F4A5-48C2-A9F2-66E348D165C7}">
      <dgm:prSet/>
      <dgm:spPr/>
      <dgm:t>
        <a:bodyPr/>
        <a:lstStyle/>
        <a:p>
          <a:endParaRPr lang="zh-TW" altLang="en-US"/>
        </a:p>
      </dgm:t>
    </dgm:pt>
    <dgm:pt modelId="{CE08118A-7669-43E9-8EF6-861F65B817C9}" type="sibTrans" cxnId="{1A1709D0-F4A5-48C2-A9F2-66E348D165C7}">
      <dgm:prSet/>
      <dgm:spPr/>
      <dgm:t>
        <a:bodyPr/>
        <a:lstStyle/>
        <a:p>
          <a:endParaRPr lang="zh-TW" altLang="en-US"/>
        </a:p>
      </dgm:t>
    </dgm:pt>
    <dgm:pt modelId="{7689D972-E031-4E2D-9A43-64BC9510D22C}">
      <dgm:prSet custT="1"/>
      <dgm:spPr/>
      <dgm:t>
        <a:bodyPr/>
        <a:lstStyle/>
        <a:p>
          <a:r>
            <a:rPr lang="zh-TW" altLang="en-US" sz="3200" dirty="0" smtClean="0"/>
            <a:t>知</a:t>
          </a:r>
          <a:endParaRPr lang="zh-TW" altLang="en-US" sz="3200" dirty="0"/>
        </a:p>
      </dgm:t>
    </dgm:pt>
    <dgm:pt modelId="{8033E000-51F3-4D6E-BFB0-FC92FC395154}" type="parTrans" cxnId="{7D4D74F2-64A9-482E-9AED-09E1AABC69A0}">
      <dgm:prSet/>
      <dgm:spPr/>
      <dgm:t>
        <a:bodyPr/>
        <a:lstStyle/>
        <a:p>
          <a:endParaRPr lang="zh-TW" altLang="en-US"/>
        </a:p>
      </dgm:t>
    </dgm:pt>
    <dgm:pt modelId="{6C9672C7-6739-42C4-9C2A-909FDEA2B94C}" type="sibTrans" cxnId="{7D4D74F2-64A9-482E-9AED-09E1AABC69A0}">
      <dgm:prSet/>
      <dgm:spPr/>
      <dgm:t>
        <a:bodyPr/>
        <a:lstStyle/>
        <a:p>
          <a:endParaRPr lang="zh-TW" altLang="en-US"/>
        </a:p>
      </dgm:t>
    </dgm:pt>
    <dgm:pt modelId="{AC210263-D17E-4A9B-850B-A11A53A3FB15}">
      <dgm:prSet custT="1"/>
      <dgm:spPr/>
      <dgm:t>
        <a:bodyPr/>
        <a:lstStyle/>
        <a:p>
          <a:r>
            <a:rPr lang="zh-TW" altLang="en-US" sz="3200" dirty="0" smtClean="0"/>
            <a:t>仁</a:t>
          </a:r>
          <a:endParaRPr lang="zh-TW" altLang="en-US" sz="3200" dirty="0"/>
        </a:p>
      </dgm:t>
    </dgm:pt>
    <dgm:pt modelId="{11ECE59C-DEF3-49C2-9AA0-AC36E7F1632A}" type="parTrans" cxnId="{46B7F524-0B79-4B8C-B7E6-DEC024530847}">
      <dgm:prSet/>
      <dgm:spPr/>
      <dgm:t>
        <a:bodyPr/>
        <a:lstStyle/>
        <a:p>
          <a:endParaRPr lang="zh-TW" altLang="en-US"/>
        </a:p>
      </dgm:t>
    </dgm:pt>
    <dgm:pt modelId="{48467CC9-DE17-4E4A-AA7D-0FD5654CDE3E}" type="sibTrans" cxnId="{46B7F524-0B79-4B8C-B7E6-DEC024530847}">
      <dgm:prSet/>
      <dgm:spPr/>
      <dgm:t>
        <a:bodyPr/>
        <a:lstStyle/>
        <a:p>
          <a:endParaRPr lang="zh-TW" altLang="en-US"/>
        </a:p>
      </dgm:t>
    </dgm:pt>
    <dgm:pt modelId="{64B23FD8-700E-49E4-9D9A-9935859FDDB2}">
      <dgm:prSet custT="1"/>
      <dgm:spPr/>
      <dgm:t>
        <a:bodyPr/>
        <a:lstStyle/>
        <a:p>
          <a:r>
            <a:rPr lang="zh-TW" altLang="en-US" sz="3200" dirty="0" smtClean="0"/>
            <a:t>勇</a:t>
          </a:r>
          <a:endParaRPr lang="zh-TW" altLang="en-US" sz="3200" dirty="0"/>
        </a:p>
      </dgm:t>
    </dgm:pt>
    <dgm:pt modelId="{5DF1DB7E-8FFF-4B54-9807-57079140B065}" type="parTrans" cxnId="{512A532A-DFDE-4076-BB0B-CF9F14CD1569}">
      <dgm:prSet/>
      <dgm:spPr/>
      <dgm:t>
        <a:bodyPr/>
        <a:lstStyle/>
        <a:p>
          <a:endParaRPr lang="zh-TW" altLang="en-US"/>
        </a:p>
      </dgm:t>
    </dgm:pt>
    <dgm:pt modelId="{88EE62E1-126E-42E1-81EA-B4BC896485B4}" type="sibTrans" cxnId="{512A532A-DFDE-4076-BB0B-CF9F14CD1569}">
      <dgm:prSet/>
      <dgm:spPr/>
      <dgm:t>
        <a:bodyPr/>
        <a:lstStyle/>
        <a:p>
          <a:endParaRPr lang="zh-TW" altLang="en-US"/>
        </a:p>
      </dgm:t>
    </dgm:pt>
    <dgm:pt modelId="{91B6AAE2-FD0C-481C-BD1A-9BA79489ABB4}" type="pres">
      <dgm:prSet presAssocID="{EB696367-2033-454B-BEBC-D2013AF0E2C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04B2B85-2762-4AA4-84C1-2CB4109B87CC}" type="pres">
      <dgm:prSet presAssocID="{26BF10DF-C099-44AE-9117-E3D7D6C31D99}" presName="root1" presStyleCnt="0"/>
      <dgm:spPr/>
    </dgm:pt>
    <dgm:pt modelId="{2A74883E-4095-4E53-A583-CC232DCF725C}" type="pres">
      <dgm:prSet presAssocID="{26BF10DF-C099-44AE-9117-E3D7D6C31D99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52B13D7-66B4-4C28-AEF3-20EFEB830601}" type="pres">
      <dgm:prSet presAssocID="{26BF10DF-C099-44AE-9117-E3D7D6C31D99}" presName="level2hierChild" presStyleCnt="0"/>
      <dgm:spPr/>
    </dgm:pt>
    <dgm:pt modelId="{C71EB7E8-C104-414A-8AC2-67DEFB5634EC}" type="pres">
      <dgm:prSet presAssocID="{8033E000-51F3-4D6E-BFB0-FC92FC395154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5010BE4C-40A7-47E5-8E1B-9947558B13C2}" type="pres">
      <dgm:prSet presAssocID="{8033E000-51F3-4D6E-BFB0-FC92FC395154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CDE59001-F2BE-450A-AAE7-BE1285D80B81}" type="pres">
      <dgm:prSet presAssocID="{7689D972-E031-4E2D-9A43-64BC9510D22C}" presName="root2" presStyleCnt="0"/>
      <dgm:spPr/>
    </dgm:pt>
    <dgm:pt modelId="{97F65A18-67E7-48E6-A8CC-C3CC2CA55E56}" type="pres">
      <dgm:prSet presAssocID="{7689D972-E031-4E2D-9A43-64BC9510D22C}" presName="LevelTwoTextNode" presStyleLbl="node2" presStyleIdx="0" presStyleCnt="3" custScaleX="822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361B4C-A78D-4A7B-8E80-A1511E917F19}" type="pres">
      <dgm:prSet presAssocID="{7689D972-E031-4E2D-9A43-64BC9510D22C}" presName="level3hierChild" presStyleCnt="0"/>
      <dgm:spPr/>
    </dgm:pt>
    <dgm:pt modelId="{BB3B36D4-0E6E-491F-BC93-0F4E37F406B7}" type="pres">
      <dgm:prSet presAssocID="{11ECE59C-DEF3-49C2-9AA0-AC36E7F1632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BCD544C1-2B91-4A04-B68B-B3F123A24911}" type="pres">
      <dgm:prSet presAssocID="{11ECE59C-DEF3-49C2-9AA0-AC36E7F1632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F8A04B37-C1E4-4A12-922B-8C2806E02C4C}" type="pres">
      <dgm:prSet presAssocID="{AC210263-D17E-4A9B-850B-A11A53A3FB15}" presName="root2" presStyleCnt="0"/>
      <dgm:spPr/>
    </dgm:pt>
    <dgm:pt modelId="{8F74AD04-722A-42C0-8326-D16F4015A54B}" type="pres">
      <dgm:prSet presAssocID="{AC210263-D17E-4A9B-850B-A11A53A3FB15}" presName="LevelTwoTextNode" presStyleLbl="node2" presStyleIdx="1" presStyleCnt="3" custScaleX="822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D85E2A3-BF34-444C-B3B6-5F8E569C2F96}" type="pres">
      <dgm:prSet presAssocID="{AC210263-D17E-4A9B-850B-A11A53A3FB15}" presName="level3hierChild" presStyleCnt="0"/>
      <dgm:spPr/>
    </dgm:pt>
    <dgm:pt modelId="{E62087C3-2EE2-4F40-87E0-AC6C254CFCC5}" type="pres">
      <dgm:prSet presAssocID="{5DF1DB7E-8FFF-4B54-9807-57079140B065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55E67A88-9678-4B04-8B73-E30CA3903A55}" type="pres">
      <dgm:prSet presAssocID="{5DF1DB7E-8FFF-4B54-9807-57079140B065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9F322FE2-6075-4AC2-96A0-E4F8DABFDD96}" type="pres">
      <dgm:prSet presAssocID="{64B23FD8-700E-49E4-9D9A-9935859FDDB2}" presName="root2" presStyleCnt="0"/>
      <dgm:spPr/>
    </dgm:pt>
    <dgm:pt modelId="{C6651C93-8A32-483C-BDAA-CDB0413C4857}" type="pres">
      <dgm:prSet presAssocID="{64B23FD8-700E-49E4-9D9A-9935859FDDB2}" presName="LevelTwoTextNode" presStyleLbl="node2" presStyleIdx="2" presStyleCnt="3" custScaleX="8224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F7A8E56-1371-46AC-B27E-D24FFAD1A593}" type="pres">
      <dgm:prSet presAssocID="{64B23FD8-700E-49E4-9D9A-9935859FDDB2}" presName="level3hierChild" presStyleCnt="0"/>
      <dgm:spPr/>
    </dgm:pt>
  </dgm:ptLst>
  <dgm:cxnLst>
    <dgm:cxn modelId="{060B63CF-748C-469F-A76F-CAB66B8C4624}" type="presOf" srcId="{5DF1DB7E-8FFF-4B54-9807-57079140B065}" destId="{55E67A88-9678-4B04-8B73-E30CA3903A55}" srcOrd="1" destOrd="0" presId="urn:microsoft.com/office/officeart/2005/8/layout/hierarchy2"/>
    <dgm:cxn modelId="{7D4D74F2-64A9-482E-9AED-09E1AABC69A0}" srcId="{26BF10DF-C099-44AE-9117-E3D7D6C31D99}" destId="{7689D972-E031-4E2D-9A43-64BC9510D22C}" srcOrd="0" destOrd="0" parTransId="{8033E000-51F3-4D6E-BFB0-FC92FC395154}" sibTransId="{6C9672C7-6739-42C4-9C2A-909FDEA2B94C}"/>
    <dgm:cxn modelId="{D27A99DC-DB36-4832-B606-E03ACE4CF11B}" type="presOf" srcId="{5DF1DB7E-8FFF-4B54-9807-57079140B065}" destId="{E62087C3-2EE2-4F40-87E0-AC6C254CFCC5}" srcOrd="0" destOrd="0" presId="urn:microsoft.com/office/officeart/2005/8/layout/hierarchy2"/>
    <dgm:cxn modelId="{D4EB9855-54C5-4F0A-A8EF-174E353352A1}" type="presOf" srcId="{11ECE59C-DEF3-49C2-9AA0-AC36E7F1632A}" destId="{BB3B36D4-0E6E-491F-BC93-0F4E37F406B7}" srcOrd="0" destOrd="0" presId="urn:microsoft.com/office/officeart/2005/8/layout/hierarchy2"/>
    <dgm:cxn modelId="{46B7F524-0B79-4B8C-B7E6-DEC024530847}" srcId="{26BF10DF-C099-44AE-9117-E3D7D6C31D99}" destId="{AC210263-D17E-4A9B-850B-A11A53A3FB15}" srcOrd="1" destOrd="0" parTransId="{11ECE59C-DEF3-49C2-9AA0-AC36E7F1632A}" sibTransId="{48467CC9-DE17-4E4A-AA7D-0FD5654CDE3E}"/>
    <dgm:cxn modelId="{AF7CA052-98E4-42D3-96F6-DFFFDB0B686E}" type="presOf" srcId="{26BF10DF-C099-44AE-9117-E3D7D6C31D99}" destId="{2A74883E-4095-4E53-A583-CC232DCF725C}" srcOrd="0" destOrd="0" presId="urn:microsoft.com/office/officeart/2005/8/layout/hierarchy2"/>
    <dgm:cxn modelId="{780C1197-FA56-4B74-B1DE-EA7FE41B6EE3}" type="presOf" srcId="{64B23FD8-700E-49E4-9D9A-9935859FDDB2}" destId="{C6651C93-8A32-483C-BDAA-CDB0413C4857}" srcOrd="0" destOrd="0" presId="urn:microsoft.com/office/officeart/2005/8/layout/hierarchy2"/>
    <dgm:cxn modelId="{942F7407-248B-473E-A93E-C749B7AF09CD}" type="presOf" srcId="{8033E000-51F3-4D6E-BFB0-FC92FC395154}" destId="{5010BE4C-40A7-47E5-8E1B-9947558B13C2}" srcOrd="1" destOrd="0" presId="urn:microsoft.com/office/officeart/2005/8/layout/hierarchy2"/>
    <dgm:cxn modelId="{1A1709D0-F4A5-48C2-A9F2-66E348D165C7}" srcId="{EB696367-2033-454B-BEBC-D2013AF0E2C0}" destId="{26BF10DF-C099-44AE-9117-E3D7D6C31D99}" srcOrd="0" destOrd="0" parTransId="{497758A6-F311-4975-95A5-A6AD7F885C85}" sibTransId="{CE08118A-7669-43E9-8EF6-861F65B817C9}"/>
    <dgm:cxn modelId="{1796D351-9056-4F77-A193-37F7F5A943F1}" type="presOf" srcId="{8033E000-51F3-4D6E-BFB0-FC92FC395154}" destId="{C71EB7E8-C104-414A-8AC2-67DEFB5634EC}" srcOrd="0" destOrd="0" presId="urn:microsoft.com/office/officeart/2005/8/layout/hierarchy2"/>
    <dgm:cxn modelId="{C0D14913-D402-4409-9B17-24466360BBA1}" type="presOf" srcId="{11ECE59C-DEF3-49C2-9AA0-AC36E7F1632A}" destId="{BCD544C1-2B91-4A04-B68B-B3F123A24911}" srcOrd="1" destOrd="0" presId="urn:microsoft.com/office/officeart/2005/8/layout/hierarchy2"/>
    <dgm:cxn modelId="{E8B8FD4A-8BC0-46E2-A8B0-33EA5117E601}" type="presOf" srcId="{7689D972-E031-4E2D-9A43-64BC9510D22C}" destId="{97F65A18-67E7-48E6-A8CC-C3CC2CA55E56}" srcOrd="0" destOrd="0" presId="urn:microsoft.com/office/officeart/2005/8/layout/hierarchy2"/>
    <dgm:cxn modelId="{8F86BFD5-5447-4BB7-9DEF-D4CCAB5EDFAC}" type="presOf" srcId="{EB696367-2033-454B-BEBC-D2013AF0E2C0}" destId="{91B6AAE2-FD0C-481C-BD1A-9BA79489ABB4}" srcOrd="0" destOrd="0" presId="urn:microsoft.com/office/officeart/2005/8/layout/hierarchy2"/>
    <dgm:cxn modelId="{512A532A-DFDE-4076-BB0B-CF9F14CD1569}" srcId="{26BF10DF-C099-44AE-9117-E3D7D6C31D99}" destId="{64B23FD8-700E-49E4-9D9A-9935859FDDB2}" srcOrd="2" destOrd="0" parTransId="{5DF1DB7E-8FFF-4B54-9807-57079140B065}" sibTransId="{88EE62E1-126E-42E1-81EA-B4BC896485B4}"/>
    <dgm:cxn modelId="{05296929-761F-492E-BE0A-4D1CA53AF1E3}" type="presOf" srcId="{AC210263-D17E-4A9B-850B-A11A53A3FB15}" destId="{8F74AD04-722A-42C0-8326-D16F4015A54B}" srcOrd="0" destOrd="0" presId="urn:microsoft.com/office/officeart/2005/8/layout/hierarchy2"/>
    <dgm:cxn modelId="{7189C36D-4DCC-4388-A1CC-6D19A7D6A3BF}" type="presParOf" srcId="{91B6AAE2-FD0C-481C-BD1A-9BA79489ABB4}" destId="{804B2B85-2762-4AA4-84C1-2CB4109B87CC}" srcOrd="0" destOrd="0" presId="urn:microsoft.com/office/officeart/2005/8/layout/hierarchy2"/>
    <dgm:cxn modelId="{F53AF8F5-02E8-46C8-B2B3-B25C64CC32CE}" type="presParOf" srcId="{804B2B85-2762-4AA4-84C1-2CB4109B87CC}" destId="{2A74883E-4095-4E53-A583-CC232DCF725C}" srcOrd="0" destOrd="0" presId="urn:microsoft.com/office/officeart/2005/8/layout/hierarchy2"/>
    <dgm:cxn modelId="{CD0ECF8C-B91B-4D21-B4E4-8A26DC97661A}" type="presParOf" srcId="{804B2B85-2762-4AA4-84C1-2CB4109B87CC}" destId="{B52B13D7-66B4-4C28-AEF3-20EFEB830601}" srcOrd="1" destOrd="0" presId="urn:microsoft.com/office/officeart/2005/8/layout/hierarchy2"/>
    <dgm:cxn modelId="{D61A5478-FA61-4336-8B54-D3C2A1D4318C}" type="presParOf" srcId="{B52B13D7-66B4-4C28-AEF3-20EFEB830601}" destId="{C71EB7E8-C104-414A-8AC2-67DEFB5634EC}" srcOrd="0" destOrd="0" presId="urn:microsoft.com/office/officeart/2005/8/layout/hierarchy2"/>
    <dgm:cxn modelId="{B11EC622-AE49-426C-9D7A-9C696C67F144}" type="presParOf" srcId="{C71EB7E8-C104-414A-8AC2-67DEFB5634EC}" destId="{5010BE4C-40A7-47E5-8E1B-9947558B13C2}" srcOrd="0" destOrd="0" presId="urn:microsoft.com/office/officeart/2005/8/layout/hierarchy2"/>
    <dgm:cxn modelId="{D8156527-4B70-46E6-90F0-8FC174D8A1E0}" type="presParOf" srcId="{B52B13D7-66B4-4C28-AEF3-20EFEB830601}" destId="{CDE59001-F2BE-450A-AAE7-BE1285D80B81}" srcOrd="1" destOrd="0" presId="urn:microsoft.com/office/officeart/2005/8/layout/hierarchy2"/>
    <dgm:cxn modelId="{70A10081-7028-4845-A312-C38846344866}" type="presParOf" srcId="{CDE59001-F2BE-450A-AAE7-BE1285D80B81}" destId="{97F65A18-67E7-48E6-A8CC-C3CC2CA55E56}" srcOrd="0" destOrd="0" presId="urn:microsoft.com/office/officeart/2005/8/layout/hierarchy2"/>
    <dgm:cxn modelId="{5A099693-6E5B-44D0-8FA3-D561DC174906}" type="presParOf" srcId="{CDE59001-F2BE-450A-AAE7-BE1285D80B81}" destId="{7F361B4C-A78D-4A7B-8E80-A1511E917F19}" srcOrd="1" destOrd="0" presId="urn:microsoft.com/office/officeart/2005/8/layout/hierarchy2"/>
    <dgm:cxn modelId="{CA861206-F9EC-4BDB-B271-85E3F5008563}" type="presParOf" srcId="{B52B13D7-66B4-4C28-AEF3-20EFEB830601}" destId="{BB3B36D4-0E6E-491F-BC93-0F4E37F406B7}" srcOrd="2" destOrd="0" presId="urn:microsoft.com/office/officeart/2005/8/layout/hierarchy2"/>
    <dgm:cxn modelId="{7EEA3C7D-D15F-41CE-B094-3A3BE01FDCDF}" type="presParOf" srcId="{BB3B36D4-0E6E-491F-BC93-0F4E37F406B7}" destId="{BCD544C1-2B91-4A04-B68B-B3F123A24911}" srcOrd="0" destOrd="0" presId="urn:microsoft.com/office/officeart/2005/8/layout/hierarchy2"/>
    <dgm:cxn modelId="{A8B6A887-F17E-4FB5-8870-0AB872EBA98E}" type="presParOf" srcId="{B52B13D7-66B4-4C28-AEF3-20EFEB830601}" destId="{F8A04B37-C1E4-4A12-922B-8C2806E02C4C}" srcOrd="3" destOrd="0" presId="urn:microsoft.com/office/officeart/2005/8/layout/hierarchy2"/>
    <dgm:cxn modelId="{22A3668D-85BE-4748-985E-6274B91A4C6B}" type="presParOf" srcId="{F8A04B37-C1E4-4A12-922B-8C2806E02C4C}" destId="{8F74AD04-722A-42C0-8326-D16F4015A54B}" srcOrd="0" destOrd="0" presId="urn:microsoft.com/office/officeart/2005/8/layout/hierarchy2"/>
    <dgm:cxn modelId="{F6133C16-5FEB-472D-AF8A-DAD885AE77A5}" type="presParOf" srcId="{F8A04B37-C1E4-4A12-922B-8C2806E02C4C}" destId="{8D85E2A3-BF34-444C-B3B6-5F8E569C2F96}" srcOrd="1" destOrd="0" presId="urn:microsoft.com/office/officeart/2005/8/layout/hierarchy2"/>
    <dgm:cxn modelId="{B96EE2B9-99AF-4EE4-A731-4FD4D9F0F179}" type="presParOf" srcId="{B52B13D7-66B4-4C28-AEF3-20EFEB830601}" destId="{E62087C3-2EE2-4F40-87E0-AC6C254CFCC5}" srcOrd="4" destOrd="0" presId="urn:microsoft.com/office/officeart/2005/8/layout/hierarchy2"/>
    <dgm:cxn modelId="{8868A38B-A78C-4617-8216-69D7099B960F}" type="presParOf" srcId="{E62087C3-2EE2-4F40-87E0-AC6C254CFCC5}" destId="{55E67A88-9678-4B04-8B73-E30CA3903A55}" srcOrd="0" destOrd="0" presId="urn:microsoft.com/office/officeart/2005/8/layout/hierarchy2"/>
    <dgm:cxn modelId="{E882EEF1-15A1-40CB-A167-F2B1C8575E60}" type="presParOf" srcId="{B52B13D7-66B4-4C28-AEF3-20EFEB830601}" destId="{9F322FE2-6075-4AC2-96A0-E4F8DABFDD96}" srcOrd="5" destOrd="0" presId="urn:microsoft.com/office/officeart/2005/8/layout/hierarchy2"/>
    <dgm:cxn modelId="{12293F8E-C2B3-4C76-8C17-F009A49E265A}" type="presParOf" srcId="{9F322FE2-6075-4AC2-96A0-E4F8DABFDD96}" destId="{C6651C93-8A32-483C-BDAA-CDB0413C4857}" srcOrd="0" destOrd="0" presId="urn:microsoft.com/office/officeart/2005/8/layout/hierarchy2"/>
    <dgm:cxn modelId="{B626C254-8325-40E0-978D-934995915FF3}" type="presParOf" srcId="{9F322FE2-6075-4AC2-96A0-E4F8DABFDD96}" destId="{0F7A8E56-1371-46AC-B27E-D24FFAD1A59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6AD187-FCF4-4C42-8C9E-062C6A187B93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FC06E1C7-9305-449F-8161-A8EAA53CBB4B}">
      <dgm:prSet phldrT="[文字]" custT="1"/>
      <dgm:spPr/>
      <dgm:t>
        <a:bodyPr/>
        <a:lstStyle/>
        <a:p>
          <a:r>
            <a:rPr lang="zh-TW" altLang="en-US" sz="3600" dirty="0" smtClean="0"/>
            <a:t>知</a:t>
          </a:r>
          <a:endParaRPr lang="zh-TW" altLang="en-US" sz="3600" dirty="0"/>
        </a:p>
      </dgm:t>
    </dgm:pt>
    <dgm:pt modelId="{8D4B2D28-97C5-4634-A65F-7E627E640F67}" type="parTrans" cxnId="{3DBC0E56-ED51-491D-8E93-5C442FB5CBD2}">
      <dgm:prSet/>
      <dgm:spPr/>
      <dgm:t>
        <a:bodyPr/>
        <a:lstStyle/>
        <a:p>
          <a:endParaRPr lang="zh-TW" altLang="en-US"/>
        </a:p>
      </dgm:t>
    </dgm:pt>
    <dgm:pt modelId="{BBD480F5-33CB-4126-AE22-0CC69601C22A}" type="sibTrans" cxnId="{3DBC0E56-ED51-491D-8E93-5C442FB5CBD2}">
      <dgm:prSet/>
      <dgm:spPr/>
      <dgm:t>
        <a:bodyPr/>
        <a:lstStyle/>
        <a:p>
          <a:endParaRPr lang="zh-TW" altLang="en-US"/>
        </a:p>
      </dgm:t>
    </dgm:pt>
    <dgm:pt modelId="{5CA90DAF-6C23-4466-B31D-439A295289BA}">
      <dgm:prSet phldrT="[文字]" custT="1"/>
      <dgm:spPr/>
      <dgm:t>
        <a:bodyPr/>
        <a:lstStyle/>
        <a:p>
          <a:r>
            <a:rPr lang="zh-TW" altLang="en-US" sz="3200" dirty="0" smtClean="0"/>
            <a:t>生而知之</a:t>
          </a:r>
          <a:endParaRPr lang="zh-TW" altLang="en-US" sz="3200" dirty="0"/>
        </a:p>
      </dgm:t>
    </dgm:pt>
    <dgm:pt modelId="{C762E718-556F-4B40-8B68-1FB95CA367BA}" type="parTrans" cxnId="{DF7C4D6B-906E-4F1C-9D11-2C167095D1B3}">
      <dgm:prSet/>
      <dgm:spPr/>
      <dgm:t>
        <a:bodyPr/>
        <a:lstStyle/>
        <a:p>
          <a:endParaRPr lang="zh-TW" altLang="en-US"/>
        </a:p>
      </dgm:t>
    </dgm:pt>
    <dgm:pt modelId="{19125B9B-A96D-4A42-B663-288B391B8A34}" type="sibTrans" cxnId="{DF7C4D6B-906E-4F1C-9D11-2C167095D1B3}">
      <dgm:prSet/>
      <dgm:spPr/>
      <dgm:t>
        <a:bodyPr/>
        <a:lstStyle/>
        <a:p>
          <a:endParaRPr lang="zh-TW" altLang="en-US"/>
        </a:p>
      </dgm:t>
    </dgm:pt>
    <dgm:pt modelId="{0DACE0EC-EF6F-464D-A8C9-534E0349D393}">
      <dgm:prSet phldrT="[文字]" custT="1"/>
      <dgm:spPr/>
      <dgm:t>
        <a:bodyPr/>
        <a:lstStyle/>
        <a:p>
          <a:r>
            <a:rPr lang="zh-TW" altLang="en-US" sz="3200" dirty="0" smtClean="0"/>
            <a:t>學而知之</a:t>
          </a:r>
          <a:endParaRPr lang="zh-TW" altLang="en-US" sz="3200" dirty="0"/>
        </a:p>
      </dgm:t>
    </dgm:pt>
    <dgm:pt modelId="{A4A66E21-93DC-45A2-AC7E-1FC193D519F3}" type="parTrans" cxnId="{7D146A2C-FE1B-4EB7-8799-2935160CE9E2}">
      <dgm:prSet/>
      <dgm:spPr/>
      <dgm:t>
        <a:bodyPr/>
        <a:lstStyle/>
        <a:p>
          <a:endParaRPr lang="zh-TW" altLang="en-US"/>
        </a:p>
      </dgm:t>
    </dgm:pt>
    <dgm:pt modelId="{B0EFD370-4064-4EF5-9456-B65C84899162}" type="sibTrans" cxnId="{7D146A2C-FE1B-4EB7-8799-2935160CE9E2}">
      <dgm:prSet/>
      <dgm:spPr/>
      <dgm:t>
        <a:bodyPr/>
        <a:lstStyle/>
        <a:p>
          <a:endParaRPr lang="zh-TW" altLang="en-US"/>
        </a:p>
      </dgm:t>
    </dgm:pt>
    <dgm:pt modelId="{38A74511-81F3-4617-BA01-568BE61E11FC}">
      <dgm:prSet phldrT="[文字]" custT="1"/>
      <dgm:spPr/>
      <dgm:t>
        <a:bodyPr/>
        <a:lstStyle/>
        <a:p>
          <a:r>
            <a:rPr lang="zh-TW" altLang="en-US" sz="3600" dirty="0" smtClean="0"/>
            <a:t>行</a:t>
          </a:r>
          <a:endParaRPr lang="zh-TW" altLang="en-US" sz="3600" dirty="0"/>
        </a:p>
      </dgm:t>
    </dgm:pt>
    <dgm:pt modelId="{F6543B73-8BEF-42A7-A0CC-94E31C36824E}" type="parTrans" cxnId="{2B03D717-CFF9-421A-B83A-41A23968CA05}">
      <dgm:prSet/>
      <dgm:spPr/>
      <dgm:t>
        <a:bodyPr/>
        <a:lstStyle/>
        <a:p>
          <a:endParaRPr lang="zh-TW" altLang="en-US"/>
        </a:p>
      </dgm:t>
    </dgm:pt>
    <dgm:pt modelId="{264F295B-47DC-4ACF-B3E0-654A4D0AA744}" type="sibTrans" cxnId="{2B03D717-CFF9-421A-B83A-41A23968CA05}">
      <dgm:prSet/>
      <dgm:spPr/>
      <dgm:t>
        <a:bodyPr/>
        <a:lstStyle/>
        <a:p>
          <a:endParaRPr lang="zh-TW" altLang="en-US"/>
        </a:p>
      </dgm:t>
    </dgm:pt>
    <dgm:pt modelId="{6D7E3477-45ED-4B2E-8E89-0BCB79052B10}">
      <dgm:prSet phldrT="[文字]" custT="1"/>
      <dgm:spPr/>
      <dgm:t>
        <a:bodyPr/>
        <a:lstStyle/>
        <a:p>
          <a:r>
            <a:rPr lang="zh-TW" altLang="en-US" sz="3200" dirty="0" smtClean="0"/>
            <a:t>安而行之</a:t>
          </a:r>
          <a:endParaRPr lang="zh-TW" altLang="en-US" sz="3200" dirty="0"/>
        </a:p>
      </dgm:t>
    </dgm:pt>
    <dgm:pt modelId="{7CD8D73D-500B-4ADA-B8D5-DDABE11C682F}" type="parTrans" cxnId="{171BF93B-863C-4A5D-966D-FA9EED6D7D64}">
      <dgm:prSet/>
      <dgm:spPr/>
      <dgm:t>
        <a:bodyPr/>
        <a:lstStyle/>
        <a:p>
          <a:endParaRPr lang="zh-TW" altLang="en-US"/>
        </a:p>
      </dgm:t>
    </dgm:pt>
    <dgm:pt modelId="{9813F50B-4164-4F0A-827B-D3F569A5F502}" type="sibTrans" cxnId="{171BF93B-863C-4A5D-966D-FA9EED6D7D64}">
      <dgm:prSet/>
      <dgm:spPr/>
      <dgm:t>
        <a:bodyPr/>
        <a:lstStyle/>
        <a:p>
          <a:endParaRPr lang="zh-TW" altLang="en-US"/>
        </a:p>
      </dgm:t>
    </dgm:pt>
    <dgm:pt modelId="{7ABE56AE-A32F-4142-91EE-15FB619CC292}">
      <dgm:prSet phldrT="[文字]" custT="1"/>
      <dgm:spPr/>
      <dgm:t>
        <a:bodyPr/>
        <a:lstStyle/>
        <a:p>
          <a:r>
            <a:rPr lang="zh-TW" altLang="en-US" sz="3200" dirty="0" smtClean="0"/>
            <a:t>利而行之</a:t>
          </a:r>
          <a:endParaRPr lang="zh-TW" altLang="en-US" sz="3200" dirty="0"/>
        </a:p>
      </dgm:t>
    </dgm:pt>
    <dgm:pt modelId="{ADCDC821-975E-460E-8DD2-A1C0C5180C95}" type="parTrans" cxnId="{DFC9567B-ED30-42AD-B2FE-A42A41E548F1}">
      <dgm:prSet/>
      <dgm:spPr/>
      <dgm:t>
        <a:bodyPr/>
        <a:lstStyle/>
        <a:p>
          <a:endParaRPr lang="zh-TW" altLang="en-US"/>
        </a:p>
      </dgm:t>
    </dgm:pt>
    <dgm:pt modelId="{FAD79323-16B9-44A1-BE89-E627C0FA5900}" type="sibTrans" cxnId="{DFC9567B-ED30-42AD-B2FE-A42A41E548F1}">
      <dgm:prSet/>
      <dgm:spPr/>
      <dgm:t>
        <a:bodyPr/>
        <a:lstStyle/>
        <a:p>
          <a:endParaRPr lang="zh-TW" altLang="en-US"/>
        </a:p>
      </dgm:t>
    </dgm:pt>
    <dgm:pt modelId="{2F64998F-AA81-4991-BCBE-93A2D5E12FD2}">
      <dgm:prSet phldrT="[文字]" custT="1"/>
      <dgm:spPr/>
      <dgm:t>
        <a:bodyPr/>
        <a:lstStyle/>
        <a:p>
          <a:r>
            <a:rPr lang="zh-TW" altLang="en-US" sz="3200" dirty="0" smtClean="0"/>
            <a:t>困而知之</a:t>
          </a:r>
          <a:endParaRPr lang="zh-TW" altLang="en-US" sz="3200" dirty="0"/>
        </a:p>
      </dgm:t>
    </dgm:pt>
    <dgm:pt modelId="{D40320E7-E8B1-453C-8B18-8467EBD4A95F}" type="parTrans" cxnId="{BE7E3E80-DF16-4885-BFA2-1B70F7C1A96F}">
      <dgm:prSet/>
      <dgm:spPr/>
      <dgm:t>
        <a:bodyPr/>
        <a:lstStyle/>
        <a:p>
          <a:endParaRPr lang="zh-TW" altLang="en-US"/>
        </a:p>
      </dgm:t>
    </dgm:pt>
    <dgm:pt modelId="{DBE766D1-8946-4FC8-BE20-0C19D2A3A2AA}" type="sibTrans" cxnId="{BE7E3E80-DF16-4885-BFA2-1B70F7C1A96F}">
      <dgm:prSet/>
      <dgm:spPr/>
      <dgm:t>
        <a:bodyPr/>
        <a:lstStyle/>
        <a:p>
          <a:endParaRPr lang="zh-TW" altLang="en-US"/>
        </a:p>
      </dgm:t>
    </dgm:pt>
    <dgm:pt modelId="{8C296A71-14CA-4A5C-AE9A-8FF7B55CA5F4}">
      <dgm:prSet phldrT="[文字]" custT="1"/>
      <dgm:spPr/>
      <dgm:t>
        <a:bodyPr/>
        <a:lstStyle/>
        <a:p>
          <a:r>
            <a:rPr lang="zh-TW" altLang="en-US" sz="3200" dirty="0" smtClean="0"/>
            <a:t>勉強行之</a:t>
          </a:r>
          <a:endParaRPr lang="zh-TW" altLang="en-US" sz="3200" dirty="0"/>
        </a:p>
      </dgm:t>
    </dgm:pt>
    <dgm:pt modelId="{D8BC1213-DEE7-4E6D-8112-B486FA395BB6}" type="parTrans" cxnId="{DC417062-5A4D-407F-B2C5-8CAA1B666FB5}">
      <dgm:prSet/>
      <dgm:spPr/>
      <dgm:t>
        <a:bodyPr/>
        <a:lstStyle/>
        <a:p>
          <a:endParaRPr lang="zh-TW" altLang="en-US"/>
        </a:p>
      </dgm:t>
    </dgm:pt>
    <dgm:pt modelId="{485434A6-62E5-41C0-A7BB-4C4FBF4788BC}" type="sibTrans" cxnId="{DC417062-5A4D-407F-B2C5-8CAA1B666FB5}">
      <dgm:prSet/>
      <dgm:spPr/>
      <dgm:t>
        <a:bodyPr/>
        <a:lstStyle/>
        <a:p>
          <a:endParaRPr lang="zh-TW" altLang="en-US"/>
        </a:p>
      </dgm:t>
    </dgm:pt>
    <dgm:pt modelId="{560C6D42-A4D8-416D-B75D-20C6C7C26CF6}" type="pres">
      <dgm:prSet presAssocID="{146AD187-FCF4-4C42-8C9E-062C6A187B9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C10183C9-AD9C-4762-8D20-B53093B52F77}" type="pres">
      <dgm:prSet presAssocID="{FC06E1C7-9305-449F-8161-A8EAA53CBB4B}" presName="root" presStyleCnt="0"/>
      <dgm:spPr/>
    </dgm:pt>
    <dgm:pt modelId="{1C2D18D8-9AF4-49F2-A06F-3D424622DC17}" type="pres">
      <dgm:prSet presAssocID="{FC06E1C7-9305-449F-8161-A8EAA53CBB4B}" presName="rootComposite" presStyleCnt="0"/>
      <dgm:spPr/>
    </dgm:pt>
    <dgm:pt modelId="{CD3228DE-1406-4FCB-B90C-A8D5CAB77CE2}" type="pres">
      <dgm:prSet presAssocID="{FC06E1C7-9305-449F-8161-A8EAA53CBB4B}" presName="rootText" presStyleLbl="node1" presStyleIdx="0" presStyleCnt="2" custScaleX="99424" custScaleY="95742"/>
      <dgm:spPr/>
      <dgm:t>
        <a:bodyPr/>
        <a:lstStyle/>
        <a:p>
          <a:endParaRPr lang="zh-TW" altLang="en-US"/>
        </a:p>
      </dgm:t>
    </dgm:pt>
    <dgm:pt modelId="{DA303F1C-5D6B-4370-B9C4-8C67DB4EC5BB}" type="pres">
      <dgm:prSet presAssocID="{FC06E1C7-9305-449F-8161-A8EAA53CBB4B}" presName="rootConnector" presStyleLbl="node1" presStyleIdx="0" presStyleCnt="2"/>
      <dgm:spPr/>
      <dgm:t>
        <a:bodyPr/>
        <a:lstStyle/>
        <a:p>
          <a:endParaRPr lang="zh-TW" altLang="en-US"/>
        </a:p>
      </dgm:t>
    </dgm:pt>
    <dgm:pt modelId="{F337491A-FE1B-4F66-A00E-F27688E0B224}" type="pres">
      <dgm:prSet presAssocID="{FC06E1C7-9305-449F-8161-A8EAA53CBB4B}" presName="childShape" presStyleCnt="0"/>
      <dgm:spPr/>
    </dgm:pt>
    <dgm:pt modelId="{E2D9442F-E0CF-4E76-9504-A5888AC20217}" type="pres">
      <dgm:prSet presAssocID="{C762E718-556F-4B40-8B68-1FB95CA367BA}" presName="Name13" presStyleLbl="parChTrans1D2" presStyleIdx="0" presStyleCnt="6"/>
      <dgm:spPr/>
      <dgm:t>
        <a:bodyPr/>
        <a:lstStyle/>
        <a:p>
          <a:endParaRPr lang="zh-TW" altLang="en-US"/>
        </a:p>
      </dgm:t>
    </dgm:pt>
    <dgm:pt modelId="{9C2ECCC9-1851-4F2E-A453-B7F8725BBAE0}" type="pres">
      <dgm:prSet presAssocID="{5CA90DAF-6C23-4466-B31D-439A295289BA}" presName="childText" presStyleLbl="bgAcc1" presStyleIdx="0" presStyleCnt="6" custScaleX="122987" custLinFactNeighborX="1381" custLinFactNeighborY="-33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C4E98B6-AF11-46AE-B470-430A52E77FB6}" type="pres">
      <dgm:prSet presAssocID="{A4A66E21-93DC-45A2-AC7E-1FC193D519F3}" presName="Name13" presStyleLbl="parChTrans1D2" presStyleIdx="1" presStyleCnt="6"/>
      <dgm:spPr/>
      <dgm:t>
        <a:bodyPr/>
        <a:lstStyle/>
        <a:p>
          <a:endParaRPr lang="zh-TW" altLang="en-US"/>
        </a:p>
      </dgm:t>
    </dgm:pt>
    <dgm:pt modelId="{379AAC24-41DE-49FD-83CE-817CAEB588C5}" type="pres">
      <dgm:prSet presAssocID="{0DACE0EC-EF6F-464D-A8C9-534E0349D393}" presName="childText" presStyleLbl="bgAcc1" presStyleIdx="1" presStyleCnt="6" custScaleX="122987" custLinFactNeighborX="1381" custLinFactNeighborY="-33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1B0358A-3184-4D5E-AC37-0065C44740C0}" type="pres">
      <dgm:prSet presAssocID="{D40320E7-E8B1-453C-8B18-8467EBD4A95F}" presName="Name13" presStyleLbl="parChTrans1D2" presStyleIdx="2" presStyleCnt="6"/>
      <dgm:spPr/>
      <dgm:t>
        <a:bodyPr/>
        <a:lstStyle/>
        <a:p>
          <a:endParaRPr lang="zh-TW" altLang="en-US"/>
        </a:p>
      </dgm:t>
    </dgm:pt>
    <dgm:pt modelId="{A24A7C5A-766E-42DD-AAFD-E24B4E5521E3}" type="pres">
      <dgm:prSet presAssocID="{2F64998F-AA81-4991-BCBE-93A2D5E12FD2}" presName="childText" presStyleLbl="bgAcc1" presStyleIdx="2" presStyleCnt="6" custScaleX="122987" custLinFactNeighborX="1381" custLinFactNeighborY="-331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CF331D-4039-4F08-8608-03505A40955D}" type="pres">
      <dgm:prSet presAssocID="{38A74511-81F3-4617-BA01-568BE61E11FC}" presName="root" presStyleCnt="0"/>
      <dgm:spPr/>
    </dgm:pt>
    <dgm:pt modelId="{183097FD-80FA-4E63-B504-01B5D6E5968C}" type="pres">
      <dgm:prSet presAssocID="{38A74511-81F3-4617-BA01-568BE61E11FC}" presName="rootComposite" presStyleCnt="0"/>
      <dgm:spPr/>
    </dgm:pt>
    <dgm:pt modelId="{191A1F44-2165-4BC6-90C6-4AF4A98C9702}" type="pres">
      <dgm:prSet presAssocID="{38A74511-81F3-4617-BA01-568BE61E11FC}" presName="rootText" presStyleLbl="node1" presStyleIdx="1" presStyleCnt="2" custScaleX="102174"/>
      <dgm:spPr/>
      <dgm:t>
        <a:bodyPr/>
        <a:lstStyle/>
        <a:p>
          <a:endParaRPr lang="zh-TW" altLang="en-US"/>
        </a:p>
      </dgm:t>
    </dgm:pt>
    <dgm:pt modelId="{FB712DE2-F85F-4623-A3C6-0D0F5459FC5D}" type="pres">
      <dgm:prSet presAssocID="{38A74511-81F3-4617-BA01-568BE61E11FC}" presName="rootConnector" presStyleLbl="node1" presStyleIdx="1" presStyleCnt="2"/>
      <dgm:spPr/>
      <dgm:t>
        <a:bodyPr/>
        <a:lstStyle/>
        <a:p>
          <a:endParaRPr lang="zh-TW" altLang="en-US"/>
        </a:p>
      </dgm:t>
    </dgm:pt>
    <dgm:pt modelId="{9B264143-BC04-4251-836C-746FAB495D9E}" type="pres">
      <dgm:prSet presAssocID="{38A74511-81F3-4617-BA01-568BE61E11FC}" presName="childShape" presStyleCnt="0"/>
      <dgm:spPr/>
    </dgm:pt>
    <dgm:pt modelId="{8F2DDC25-912D-413B-8933-09E3523ACC1C}" type="pres">
      <dgm:prSet presAssocID="{7CD8D73D-500B-4ADA-B8D5-DDABE11C682F}" presName="Name13" presStyleLbl="parChTrans1D2" presStyleIdx="3" presStyleCnt="6"/>
      <dgm:spPr/>
      <dgm:t>
        <a:bodyPr/>
        <a:lstStyle/>
        <a:p>
          <a:endParaRPr lang="zh-TW" altLang="en-US"/>
        </a:p>
      </dgm:t>
    </dgm:pt>
    <dgm:pt modelId="{BC98C8D4-B197-4FCC-AB2B-16C1A67FF597}" type="pres">
      <dgm:prSet presAssocID="{6D7E3477-45ED-4B2E-8E89-0BCB79052B10}" presName="childText" presStyleLbl="bgAcc1" presStyleIdx="3" presStyleCnt="6" custScaleX="122987" custLinFactNeighborY="-645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170B263-E7E7-423B-AE79-F08A791C1050}" type="pres">
      <dgm:prSet presAssocID="{ADCDC821-975E-460E-8DD2-A1C0C5180C95}" presName="Name13" presStyleLbl="parChTrans1D2" presStyleIdx="4" presStyleCnt="6"/>
      <dgm:spPr/>
      <dgm:t>
        <a:bodyPr/>
        <a:lstStyle/>
        <a:p>
          <a:endParaRPr lang="zh-TW" altLang="en-US"/>
        </a:p>
      </dgm:t>
    </dgm:pt>
    <dgm:pt modelId="{3EFADDA8-B2CC-459C-B337-2984B3225A6E}" type="pres">
      <dgm:prSet presAssocID="{7ABE56AE-A32F-4142-91EE-15FB619CC292}" presName="childText" presStyleLbl="bgAcc1" presStyleIdx="4" presStyleCnt="6" custScaleX="122987" custLinFactNeighborX="-672" custLinFactNeighborY="-752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05087A-41FE-4CCA-BE21-39CEAEACAF7D}" type="pres">
      <dgm:prSet presAssocID="{D8BC1213-DEE7-4E6D-8112-B486FA395BB6}" presName="Name13" presStyleLbl="parChTrans1D2" presStyleIdx="5" presStyleCnt="6"/>
      <dgm:spPr/>
      <dgm:t>
        <a:bodyPr/>
        <a:lstStyle/>
        <a:p>
          <a:endParaRPr lang="zh-TW" altLang="en-US"/>
        </a:p>
      </dgm:t>
    </dgm:pt>
    <dgm:pt modelId="{E7F81F30-A6F4-4AB8-B352-47EFACFC1F97}" type="pres">
      <dgm:prSet presAssocID="{8C296A71-14CA-4A5C-AE9A-8FF7B55CA5F4}" presName="childText" presStyleLbl="bgAcc1" presStyleIdx="5" presStyleCnt="6" custScaleX="122987" custLinFactNeighborY="-537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0FDC1C2-0608-496E-964D-958DC2A5A4C7}" type="presOf" srcId="{A4A66E21-93DC-45A2-AC7E-1FC193D519F3}" destId="{7C4E98B6-AF11-46AE-B470-430A52E77FB6}" srcOrd="0" destOrd="0" presId="urn:microsoft.com/office/officeart/2005/8/layout/hierarchy3"/>
    <dgm:cxn modelId="{6BE95825-D5E4-4B35-B0D9-BDFC3BC87E8A}" type="presOf" srcId="{FC06E1C7-9305-449F-8161-A8EAA53CBB4B}" destId="{CD3228DE-1406-4FCB-B90C-A8D5CAB77CE2}" srcOrd="0" destOrd="0" presId="urn:microsoft.com/office/officeart/2005/8/layout/hierarchy3"/>
    <dgm:cxn modelId="{5291D162-5971-41CC-8718-479B2EDEF79D}" type="presOf" srcId="{5CA90DAF-6C23-4466-B31D-439A295289BA}" destId="{9C2ECCC9-1851-4F2E-A453-B7F8725BBAE0}" srcOrd="0" destOrd="0" presId="urn:microsoft.com/office/officeart/2005/8/layout/hierarchy3"/>
    <dgm:cxn modelId="{950B6155-9E60-49AB-9003-05EDB19B2587}" type="presOf" srcId="{ADCDC821-975E-460E-8DD2-A1C0C5180C95}" destId="{8170B263-E7E7-423B-AE79-F08A791C1050}" srcOrd="0" destOrd="0" presId="urn:microsoft.com/office/officeart/2005/8/layout/hierarchy3"/>
    <dgm:cxn modelId="{0458B689-71E3-4D64-9250-97406D66B006}" type="presOf" srcId="{7CD8D73D-500B-4ADA-B8D5-DDABE11C682F}" destId="{8F2DDC25-912D-413B-8933-09E3523ACC1C}" srcOrd="0" destOrd="0" presId="urn:microsoft.com/office/officeart/2005/8/layout/hierarchy3"/>
    <dgm:cxn modelId="{1586C9B8-CCF9-466E-AB4B-7CB4F571A428}" type="presOf" srcId="{FC06E1C7-9305-449F-8161-A8EAA53CBB4B}" destId="{DA303F1C-5D6B-4370-B9C4-8C67DB4EC5BB}" srcOrd="1" destOrd="0" presId="urn:microsoft.com/office/officeart/2005/8/layout/hierarchy3"/>
    <dgm:cxn modelId="{6AEF7A76-A36F-47FF-9F1C-C35E454F7153}" type="presOf" srcId="{C762E718-556F-4B40-8B68-1FB95CA367BA}" destId="{E2D9442F-E0CF-4E76-9504-A5888AC20217}" srcOrd="0" destOrd="0" presId="urn:microsoft.com/office/officeart/2005/8/layout/hierarchy3"/>
    <dgm:cxn modelId="{9A8C5E76-8B8B-4C3D-851A-485575810EC6}" type="presOf" srcId="{2F64998F-AA81-4991-BCBE-93A2D5E12FD2}" destId="{A24A7C5A-766E-42DD-AAFD-E24B4E5521E3}" srcOrd="0" destOrd="0" presId="urn:microsoft.com/office/officeart/2005/8/layout/hierarchy3"/>
    <dgm:cxn modelId="{3DBC0E56-ED51-491D-8E93-5C442FB5CBD2}" srcId="{146AD187-FCF4-4C42-8C9E-062C6A187B93}" destId="{FC06E1C7-9305-449F-8161-A8EAA53CBB4B}" srcOrd="0" destOrd="0" parTransId="{8D4B2D28-97C5-4634-A65F-7E627E640F67}" sibTransId="{BBD480F5-33CB-4126-AE22-0CC69601C22A}"/>
    <dgm:cxn modelId="{DFC9567B-ED30-42AD-B2FE-A42A41E548F1}" srcId="{38A74511-81F3-4617-BA01-568BE61E11FC}" destId="{7ABE56AE-A32F-4142-91EE-15FB619CC292}" srcOrd="1" destOrd="0" parTransId="{ADCDC821-975E-460E-8DD2-A1C0C5180C95}" sibTransId="{FAD79323-16B9-44A1-BE89-E627C0FA5900}"/>
    <dgm:cxn modelId="{71C6C3C5-7CD5-4AA8-A6C7-BABAF1AD776E}" type="presOf" srcId="{6D7E3477-45ED-4B2E-8E89-0BCB79052B10}" destId="{BC98C8D4-B197-4FCC-AB2B-16C1A67FF597}" srcOrd="0" destOrd="0" presId="urn:microsoft.com/office/officeart/2005/8/layout/hierarchy3"/>
    <dgm:cxn modelId="{DF7C4D6B-906E-4F1C-9D11-2C167095D1B3}" srcId="{FC06E1C7-9305-449F-8161-A8EAA53CBB4B}" destId="{5CA90DAF-6C23-4466-B31D-439A295289BA}" srcOrd="0" destOrd="0" parTransId="{C762E718-556F-4B40-8B68-1FB95CA367BA}" sibTransId="{19125B9B-A96D-4A42-B663-288B391B8A34}"/>
    <dgm:cxn modelId="{171BF93B-863C-4A5D-966D-FA9EED6D7D64}" srcId="{38A74511-81F3-4617-BA01-568BE61E11FC}" destId="{6D7E3477-45ED-4B2E-8E89-0BCB79052B10}" srcOrd="0" destOrd="0" parTransId="{7CD8D73D-500B-4ADA-B8D5-DDABE11C682F}" sibTransId="{9813F50B-4164-4F0A-827B-D3F569A5F502}"/>
    <dgm:cxn modelId="{934FB644-083E-46A4-A0A3-2054B5D43822}" type="presOf" srcId="{146AD187-FCF4-4C42-8C9E-062C6A187B93}" destId="{560C6D42-A4D8-416D-B75D-20C6C7C26CF6}" srcOrd="0" destOrd="0" presId="urn:microsoft.com/office/officeart/2005/8/layout/hierarchy3"/>
    <dgm:cxn modelId="{01555727-B656-4617-BC67-949FCA9ED22D}" type="presOf" srcId="{38A74511-81F3-4617-BA01-568BE61E11FC}" destId="{FB712DE2-F85F-4623-A3C6-0D0F5459FC5D}" srcOrd="1" destOrd="0" presId="urn:microsoft.com/office/officeart/2005/8/layout/hierarchy3"/>
    <dgm:cxn modelId="{DC417062-5A4D-407F-B2C5-8CAA1B666FB5}" srcId="{38A74511-81F3-4617-BA01-568BE61E11FC}" destId="{8C296A71-14CA-4A5C-AE9A-8FF7B55CA5F4}" srcOrd="2" destOrd="0" parTransId="{D8BC1213-DEE7-4E6D-8112-B486FA395BB6}" sibTransId="{485434A6-62E5-41C0-A7BB-4C4FBF4788BC}"/>
    <dgm:cxn modelId="{A3BD8E28-523F-46AF-980D-2E4DEAC61521}" type="presOf" srcId="{0DACE0EC-EF6F-464D-A8C9-534E0349D393}" destId="{379AAC24-41DE-49FD-83CE-817CAEB588C5}" srcOrd="0" destOrd="0" presId="urn:microsoft.com/office/officeart/2005/8/layout/hierarchy3"/>
    <dgm:cxn modelId="{F7F6873B-645E-4C5F-A1C4-0F134CD3C5CC}" type="presOf" srcId="{38A74511-81F3-4617-BA01-568BE61E11FC}" destId="{191A1F44-2165-4BC6-90C6-4AF4A98C9702}" srcOrd="0" destOrd="0" presId="urn:microsoft.com/office/officeart/2005/8/layout/hierarchy3"/>
    <dgm:cxn modelId="{7C152A51-5097-487E-AF1F-65E690D07C86}" type="presOf" srcId="{8C296A71-14CA-4A5C-AE9A-8FF7B55CA5F4}" destId="{E7F81F30-A6F4-4AB8-B352-47EFACFC1F97}" srcOrd="0" destOrd="0" presId="urn:microsoft.com/office/officeart/2005/8/layout/hierarchy3"/>
    <dgm:cxn modelId="{7D146A2C-FE1B-4EB7-8799-2935160CE9E2}" srcId="{FC06E1C7-9305-449F-8161-A8EAA53CBB4B}" destId="{0DACE0EC-EF6F-464D-A8C9-534E0349D393}" srcOrd="1" destOrd="0" parTransId="{A4A66E21-93DC-45A2-AC7E-1FC193D519F3}" sibTransId="{B0EFD370-4064-4EF5-9456-B65C84899162}"/>
    <dgm:cxn modelId="{2B03D717-CFF9-421A-B83A-41A23968CA05}" srcId="{146AD187-FCF4-4C42-8C9E-062C6A187B93}" destId="{38A74511-81F3-4617-BA01-568BE61E11FC}" srcOrd="1" destOrd="0" parTransId="{F6543B73-8BEF-42A7-A0CC-94E31C36824E}" sibTransId="{264F295B-47DC-4ACF-B3E0-654A4D0AA744}"/>
    <dgm:cxn modelId="{056D4CDB-60F8-488A-A98C-FA63270FA88D}" type="presOf" srcId="{7ABE56AE-A32F-4142-91EE-15FB619CC292}" destId="{3EFADDA8-B2CC-459C-B337-2984B3225A6E}" srcOrd="0" destOrd="0" presId="urn:microsoft.com/office/officeart/2005/8/layout/hierarchy3"/>
    <dgm:cxn modelId="{C25870CA-C194-4160-B7AC-B751F4069BDC}" type="presOf" srcId="{D40320E7-E8B1-453C-8B18-8467EBD4A95F}" destId="{51B0358A-3184-4D5E-AC37-0065C44740C0}" srcOrd="0" destOrd="0" presId="urn:microsoft.com/office/officeart/2005/8/layout/hierarchy3"/>
    <dgm:cxn modelId="{BE7E3E80-DF16-4885-BFA2-1B70F7C1A96F}" srcId="{FC06E1C7-9305-449F-8161-A8EAA53CBB4B}" destId="{2F64998F-AA81-4991-BCBE-93A2D5E12FD2}" srcOrd="2" destOrd="0" parTransId="{D40320E7-E8B1-453C-8B18-8467EBD4A95F}" sibTransId="{DBE766D1-8946-4FC8-BE20-0C19D2A3A2AA}"/>
    <dgm:cxn modelId="{2C3E0250-04EB-4643-9130-1E73FC1A3EA0}" type="presOf" srcId="{D8BC1213-DEE7-4E6D-8112-B486FA395BB6}" destId="{4805087A-41FE-4CCA-BE21-39CEAEACAF7D}" srcOrd="0" destOrd="0" presId="urn:microsoft.com/office/officeart/2005/8/layout/hierarchy3"/>
    <dgm:cxn modelId="{52F3C47E-AE08-4C13-BCA2-1402985370D1}" type="presParOf" srcId="{560C6D42-A4D8-416D-B75D-20C6C7C26CF6}" destId="{C10183C9-AD9C-4762-8D20-B53093B52F77}" srcOrd="0" destOrd="0" presId="urn:microsoft.com/office/officeart/2005/8/layout/hierarchy3"/>
    <dgm:cxn modelId="{3A795CAC-AD2D-4D1D-92F6-81EA3E145B72}" type="presParOf" srcId="{C10183C9-AD9C-4762-8D20-B53093B52F77}" destId="{1C2D18D8-9AF4-49F2-A06F-3D424622DC17}" srcOrd="0" destOrd="0" presId="urn:microsoft.com/office/officeart/2005/8/layout/hierarchy3"/>
    <dgm:cxn modelId="{90345A8B-4FC3-4AF3-AA36-D680F20D26F8}" type="presParOf" srcId="{1C2D18D8-9AF4-49F2-A06F-3D424622DC17}" destId="{CD3228DE-1406-4FCB-B90C-A8D5CAB77CE2}" srcOrd="0" destOrd="0" presId="urn:microsoft.com/office/officeart/2005/8/layout/hierarchy3"/>
    <dgm:cxn modelId="{E707AB1E-5AE4-453B-8479-0975BC717AE5}" type="presParOf" srcId="{1C2D18D8-9AF4-49F2-A06F-3D424622DC17}" destId="{DA303F1C-5D6B-4370-B9C4-8C67DB4EC5BB}" srcOrd="1" destOrd="0" presId="urn:microsoft.com/office/officeart/2005/8/layout/hierarchy3"/>
    <dgm:cxn modelId="{C0F04BF0-D499-47AC-BEF1-4F2DC43E6B4B}" type="presParOf" srcId="{C10183C9-AD9C-4762-8D20-B53093B52F77}" destId="{F337491A-FE1B-4F66-A00E-F27688E0B224}" srcOrd="1" destOrd="0" presId="urn:microsoft.com/office/officeart/2005/8/layout/hierarchy3"/>
    <dgm:cxn modelId="{765DF781-C1B2-4B89-B3D6-F89905E792E0}" type="presParOf" srcId="{F337491A-FE1B-4F66-A00E-F27688E0B224}" destId="{E2D9442F-E0CF-4E76-9504-A5888AC20217}" srcOrd="0" destOrd="0" presId="urn:microsoft.com/office/officeart/2005/8/layout/hierarchy3"/>
    <dgm:cxn modelId="{8DEC9654-92AD-4D37-BB1E-FBD17344E1A4}" type="presParOf" srcId="{F337491A-FE1B-4F66-A00E-F27688E0B224}" destId="{9C2ECCC9-1851-4F2E-A453-B7F8725BBAE0}" srcOrd="1" destOrd="0" presId="urn:microsoft.com/office/officeart/2005/8/layout/hierarchy3"/>
    <dgm:cxn modelId="{F1878470-8331-44AA-9DDA-717673C6B668}" type="presParOf" srcId="{F337491A-FE1B-4F66-A00E-F27688E0B224}" destId="{7C4E98B6-AF11-46AE-B470-430A52E77FB6}" srcOrd="2" destOrd="0" presId="urn:microsoft.com/office/officeart/2005/8/layout/hierarchy3"/>
    <dgm:cxn modelId="{8D61235B-692D-4F67-936A-24B711FE667F}" type="presParOf" srcId="{F337491A-FE1B-4F66-A00E-F27688E0B224}" destId="{379AAC24-41DE-49FD-83CE-817CAEB588C5}" srcOrd="3" destOrd="0" presId="urn:microsoft.com/office/officeart/2005/8/layout/hierarchy3"/>
    <dgm:cxn modelId="{C944C583-A978-4A91-A6BF-65BA34A60664}" type="presParOf" srcId="{F337491A-FE1B-4F66-A00E-F27688E0B224}" destId="{51B0358A-3184-4D5E-AC37-0065C44740C0}" srcOrd="4" destOrd="0" presId="urn:microsoft.com/office/officeart/2005/8/layout/hierarchy3"/>
    <dgm:cxn modelId="{F9FCFACF-2489-4B63-BC46-61303878EC7D}" type="presParOf" srcId="{F337491A-FE1B-4F66-A00E-F27688E0B224}" destId="{A24A7C5A-766E-42DD-AAFD-E24B4E5521E3}" srcOrd="5" destOrd="0" presId="urn:microsoft.com/office/officeart/2005/8/layout/hierarchy3"/>
    <dgm:cxn modelId="{0E7E38D6-8D06-4BCE-AA79-9146C7C67609}" type="presParOf" srcId="{560C6D42-A4D8-416D-B75D-20C6C7C26CF6}" destId="{F6CF331D-4039-4F08-8608-03505A40955D}" srcOrd="1" destOrd="0" presId="urn:microsoft.com/office/officeart/2005/8/layout/hierarchy3"/>
    <dgm:cxn modelId="{0BFB1255-1E01-49D6-B995-DDF9AE24A459}" type="presParOf" srcId="{F6CF331D-4039-4F08-8608-03505A40955D}" destId="{183097FD-80FA-4E63-B504-01B5D6E5968C}" srcOrd="0" destOrd="0" presId="urn:microsoft.com/office/officeart/2005/8/layout/hierarchy3"/>
    <dgm:cxn modelId="{80CCFA11-A083-46A4-BEA3-ECC513C38988}" type="presParOf" srcId="{183097FD-80FA-4E63-B504-01B5D6E5968C}" destId="{191A1F44-2165-4BC6-90C6-4AF4A98C9702}" srcOrd="0" destOrd="0" presId="urn:microsoft.com/office/officeart/2005/8/layout/hierarchy3"/>
    <dgm:cxn modelId="{EB3859E5-98A1-4C5D-9884-651AA49F7B9F}" type="presParOf" srcId="{183097FD-80FA-4E63-B504-01B5D6E5968C}" destId="{FB712DE2-F85F-4623-A3C6-0D0F5459FC5D}" srcOrd="1" destOrd="0" presId="urn:microsoft.com/office/officeart/2005/8/layout/hierarchy3"/>
    <dgm:cxn modelId="{F2FF52E1-0680-418A-9FB2-1EE971AC69EB}" type="presParOf" srcId="{F6CF331D-4039-4F08-8608-03505A40955D}" destId="{9B264143-BC04-4251-836C-746FAB495D9E}" srcOrd="1" destOrd="0" presId="urn:microsoft.com/office/officeart/2005/8/layout/hierarchy3"/>
    <dgm:cxn modelId="{55840655-EBDE-4204-AC7C-BA83DF93653B}" type="presParOf" srcId="{9B264143-BC04-4251-836C-746FAB495D9E}" destId="{8F2DDC25-912D-413B-8933-09E3523ACC1C}" srcOrd="0" destOrd="0" presId="urn:microsoft.com/office/officeart/2005/8/layout/hierarchy3"/>
    <dgm:cxn modelId="{A198B2E4-BD58-4194-9B3B-4ECB6130C1B7}" type="presParOf" srcId="{9B264143-BC04-4251-836C-746FAB495D9E}" destId="{BC98C8D4-B197-4FCC-AB2B-16C1A67FF597}" srcOrd="1" destOrd="0" presId="urn:microsoft.com/office/officeart/2005/8/layout/hierarchy3"/>
    <dgm:cxn modelId="{676AB8DC-5353-4F96-88B6-964FC983548F}" type="presParOf" srcId="{9B264143-BC04-4251-836C-746FAB495D9E}" destId="{8170B263-E7E7-423B-AE79-F08A791C1050}" srcOrd="2" destOrd="0" presId="urn:microsoft.com/office/officeart/2005/8/layout/hierarchy3"/>
    <dgm:cxn modelId="{769497D2-0708-4217-AF40-97045860A231}" type="presParOf" srcId="{9B264143-BC04-4251-836C-746FAB495D9E}" destId="{3EFADDA8-B2CC-459C-B337-2984B3225A6E}" srcOrd="3" destOrd="0" presId="urn:microsoft.com/office/officeart/2005/8/layout/hierarchy3"/>
    <dgm:cxn modelId="{46520258-22D5-46B0-B2A2-F9137F0467D2}" type="presParOf" srcId="{9B264143-BC04-4251-836C-746FAB495D9E}" destId="{4805087A-41FE-4CCA-BE21-39CEAEACAF7D}" srcOrd="4" destOrd="0" presId="urn:microsoft.com/office/officeart/2005/8/layout/hierarchy3"/>
    <dgm:cxn modelId="{F183420C-2E35-4AEA-8F0C-132A75657C68}" type="presParOf" srcId="{9B264143-BC04-4251-836C-746FAB495D9E}" destId="{E7F81F30-A6F4-4AB8-B352-47EFACFC1F97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2571BBC-366A-4518-9655-67A921D4AB31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AC5CDA7F-4413-4D69-9CC4-832D1B490335}">
      <dgm:prSet phldrT="[文字]" custT="1"/>
      <dgm:spPr/>
      <dgm:t>
        <a:bodyPr/>
        <a:lstStyle/>
        <a:p>
          <a:r>
            <a:rPr lang="zh-TW" altLang="en-US" sz="3600" dirty="0" smtClean="0"/>
            <a:t>智</a:t>
          </a:r>
          <a:endParaRPr lang="zh-TW" altLang="en-US" sz="3600" dirty="0"/>
        </a:p>
      </dgm:t>
    </dgm:pt>
    <dgm:pt modelId="{5517C821-7FF5-49A9-9102-D1D114B82791}" type="parTrans" cxnId="{142238E9-40D5-4053-9D20-AB797D534A26}">
      <dgm:prSet/>
      <dgm:spPr/>
      <dgm:t>
        <a:bodyPr/>
        <a:lstStyle/>
        <a:p>
          <a:endParaRPr lang="zh-TW" altLang="en-US"/>
        </a:p>
      </dgm:t>
    </dgm:pt>
    <dgm:pt modelId="{25DC9ADE-85ED-4C0C-B287-091EF188539A}" type="sibTrans" cxnId="{142238E9-40D5-4053-9D20-AB797D534A26}">
      <dgm:prSet/>
      <dgm:spPr/>
      <dgm:t>
        <a:bodyPr/>
        <a:lstStyle/>
        <a:p>
          <a:endParaRPr lang="zh-TW" altLang="en-US"/>
        </a:p>
      </dgm:t>
    </dgm:pt>
    <dgm:pt modelId="{7611EB26-E23F-4CAE-99EF-F0CFBFD49121}">
      <dgm:prSet phldrT="[文字]" custT="1"/>
      <dgm:spPr/>
      <dgm:t>
        <a:bodyPr/>
        <a:lstStyle/>
        <a:p>
          <a:r>
            <a:rPr lang="zh-TW" altLang="en-US" sz="3600" dirty="0" smtClean="0"/>
            <a:t>仁</a:t>
          </a:r>
          <a:endParaRPr lang="zh-TW" altLang="en-US" sz="3600" dirty="0"/>
        </a:p>
      </dgm:t>
    </dgm:pt>
    <dgm:pt modelId="{1EC642EA-3072-4786-8598-D229ED7DB007}" type="parTrans" cxnId="{FB5D7684-9405-404E-B23F-F690F3051660}">
      <dgm:prSet/>
      <dgm:spPr/>
      <dgm:t>
        <a:bodyPr/>
        <a:lstStyle/>
        <a:p>
          <a:endParaRPr lang="zh-TW" altLang="en-US"/>
        </a:p>
      </dgm:t>
    </dgm:pt>
    <dgm:pt modelId="{0BB76B2D-D5DD-4857-B1C9-FA0F1C815F58}" type="sibTrans" cxnId="{FB5D7684-9405-404E-B23F-F690F3051660}">
      <dgm:prSet/>
      <dgm:spPr/>
      <dgm:t>
        <a:bodyPr/>
        <a:lstStyle/>
        <a:p>
          <a:endParaRPr lang="zh-TW" altLang="en-US"/>
        </a:p>
      </dgm:t>
    </dgm:pt>
    <dgm:pt modelId="{83B5E387-712D-456B-A023-02FE96704A11}">
      <dgm:prSet phldrT="[文字]" custT="1"/>
      <dgm:spPr/>
      <dgm:t>
        <a:bodyPr/>
        <a:lstStyle/>
        <a:p>
          <a:r>
            <a:rPr lang="zh-TW" altLang="en-US" sz="3600" dirty="0" smtClean="0"/>
            <a:t>勇</a:t>
          </a:r>
          <a:endParaRPr lang="zh-TW" altLang="en-US" sz="3600" dirty="0"/>
        </a:p>
      </dgm:t>
    </dgm:pt>
    <dgm:pt modelId="{CF49DE2F-486B-4181-9771-67C56FC17760}" type="parTrans" cxnId="{87847A7A-D658-4EB8-A8C9-19BB7591E809}">
      <dgm:prSet/>
      <dgm:spPr/>
      <dgm:t>
        <a:bodyPr/>
        <a:lstStyle/>
        <a:p>
          <a:endParaRPr lang="zh-TW" altLang="en-US"/>
        </a:p>
      </dgm:t>
    </dgm:pt>
    <dgm:pt modelId="{7CFE2105-EBA4-467C-BBB4-15DEE58ED716}" type="sibTrans" cxnId="{87847A7A-D658-4EB8-A8C9-19BB7591E809}">
      <dgm:prSet/>
      <dgm:spPr/>
      <dgm:t>
        <a:bodyPr/>
        <a:lstStyle/>
        <a:p>
          <a:endParaRPr lang="zh-TW" altLang="en-US"/>
        </a:p>
      </dgm:t>
    </dgm:pt>
    <dgm:pt modelId="{04CD6D06-D3DB-4F16-A88B-1ED6F1619E42}" type="pres">
      <dgm:prSet presAssocID="{52571BBC-366A-4518-9655-67A921D4AB3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1EA05D3-6C5B-43D3-8E26-39B7F9551981}" type="pres">
      <dgm:prSet presAssocID="{AC5CDA7F-4413-4D69-9CC4-832D1B490335}" presName="root1" presStyleCnt="0"/>
      <dgm:spPr/>
    </dgm:pt>
    <dgm:pt modelId="{D8340B80-A718-4B12-BBAB-3F3B43A95D71}" type="pres">
      <dgm:prSet presAssocID="{AC5CDA7F-4413-4D69-9CC4-832D1B490335}" presName="LevelOneTextNode" presStyleLbl="node0" presStyleIdx="0" presStyleCnt="3" custScaleX="614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61A6784-14EC-46AD-BE25-4FFF5142996C}" type="pres">
      <dgm:prSet presAssocID="{AC5CDA7F-4413-4D69-9CC4-832D1B490335}" presName="level2hierChild" presStyleCnt="0"/>
      <dgm:spPr/>
    </dgm:pt>
    <dgm:pt modelId="{F9CB0929-2B24-45A6-826B-521275F695BC}" type="pres">
      <dgm:prSet presAssocID="{7611EB26-E23F-4CAE-99EF-F0CFBFD49121}" presName="root1" presStyleCnt="0"/>
      <dgm:spPr/>
    </dgm:pt>
    <dgm:pt modelId="{1FB7649C-E97D-43A6-9E58-AD3F5C544752}" type="pres">
      <dgm:prSet presAssocID="{7611EB26-E23F-4CAE-99EF-F0CFBFD49121}" presName="LevelOneTextNode" presStyleLbl="node0" presStyleIdx="1" presStyleCnt="3" custScaleX="614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21E89C9-3A84-4E92-8252-BC9DC75E6CAF}" type="pres">
      <dgm:prSet presAssocID="{7611EB26-E23F-4CAE-99EF-F0CFBFD49121}" presName="level2hierChild" presStyleCnt="0"/>
      <dgm:spPr/>
    </dgm:pt>
    <dgm:pt modelId="{F585DAEF-2158-4BF6-884F-8A778D5EFE5B}" type="pres">
      <dgm:prSet presAssocID="{83B5E387-712D-456B-A023-02FE96704A11}" presName="root1" presStyleCnt="0"/>
      <dgm:spPr/>
    </dgm:pt>
    <dgm:pt modelId="{97C8AAC6-9132-433E-8EA1-E1ED028BCF97}" type="pres">
      <dgm:prSet presAssocID="{83B5E387-712D-456B-A023-02FE96704A11}" presName="LevelOneTextNode" presStyleLbl="node0" presStyleIdx="2" presStyleCnt="3" custScaleX="614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5CD9061-820A-4FFE-A325-1E6DA4725DFB}" type="pres">
      <dgm:prSet presAssocID="{83B5E387-712D-456B-A023-02FE96704A11}" presName="level2hierChild" presStyleCnt="0"/>
      <dgm:spPr/>
    </dgm:pt>
  </dgm:ptLst>
  <dgm:cxnLst>
    <dgm:cxn modelId="{87847A7A-D658-4EB8-A8C9-19BB7591E809}" srcId="{52571BBC-366A-4518-9655-67A921D4AB31}" destId="{83B5E387-712D-456B-A023-02FE96704A11}" srcOrd="2" destOrd="0" parTransId="{CF49DE2F-486B-4181-9771-67C56FC17760}" sibTransId="{7CFE2105-EBA4-467C-BBB4-15DEE58ED716}"/>
    <dgm:cxn modelId="{450EB0C6-6227-4356-833B-9AFED9AEDCAC}" type="presOf" srcId="{52571BBC-366A-4518-9655-67A921D4AB31}" destId="{04CD6D06-D3DB-4F16-A88B-1ED6F1619E42}" srcOrd="0" destOrd="0" presId="urn:microsoft.com/office/officeart/2005/8/layout/hierarchy2"/>
    <dgm:cxn modelId="{EDA68553-4B6D-4E6D-9E1D-895460E4B631}" type="presOf" srcId="{AC5CDA7F-4413-4D69-9CC4-832D1B490335}" destId="{D8340B80-A718-4B12-BBAB-3F3B43A95D71}" srcOrd="0" destOrd="0" presId="urn:microsoft.com/office/officeart/2005/8/layout/hierarchy2"/>
    <dgm:cxn modelId="{142238E9-40D5-4053-9D20-AB797D534A26}" srcId="{52571BBC-366A-4518-9655-67A921D4AB31}" destId="{AC5CDA7F-4413-4D69-9CC4-832D1B490335}" srcOrd="0" destOrd="0" parTransId="{5517C821-7FF5-49A9-9102-D1D114B82791}" sibTransId="{25DC9ADE-85ED-4C0C-B287-091EF188539A}"/>
    <dgm:cxn modelId="{FB5D7684-9405-404E-B23F-F690F3051660}" srcId="{52571BBC-366A-4518-9655-67A921D4AB31}" destId="{7611EB26-E23F-4CAE-99EF-F0CFBFD49121}" srcOrd="1" destOrd="0" parTransId="{1EC642EA-3072-4786-8598-D229ED7DB007}" sibTransId="{0BB76B2D-D5DD-4857-B1C9-FA0F1C815F58}"/>
    <dgm:cxn modelId="{878FD1EF-B306-4AB0-9839-8CB52352EC16}" type="presOf" srcId="{83B5E387-712D-456B-A023-02FE96704A11}" destId="{97C8AAC6-9132-433E-8EA1-E1ED028BCF97}" srcOrd="0" destOrd="0" presId="urn:microsoft.com/office/officeart/2005/8/layout/hierarchy2"/>
    <dgm:cxn modelId="{69370037-C74F-4B87-8444-F8B64B47A1A0}" type="presOf" srcId="{7611EB26-E23F-4CAE-99EF-F0CFBFD49121}" destId="{1FB7649C-E97D-43A6-9E58-AD3F5C544752}" srcOrd="0" destOrd="0" presId="urn:microsoft.com/office/officeart/2005/8/layout/hierarchy2"/>
    <dgm:cxn modelId="{83402987-E428-477E-A1A0-1387F28B67F3}" type="presParOf" srcId="{04CD6D06-D3DB-4F16-A88B-1ED6F1619E42}" destId="{01EA05D3-6C5B-43D3-8E26-39B7F9551981}" srcOrd="0" destOrd="0" presId="urn:microsoft.com/office/officeart/2005/8/layout/hierarchy2"/>
    <dgm:cxn modelId="{5D848815-8AD6-4220-95E5-F0CB827F762D}" type="presParOf" srcId="{01EA05D3-6C5B-43D3-8E26-39B7F9551981}" destId="{D8340B80-A718-4B12-BBAB-3F3B43A95D71}" srcOrd="0" destOrd="0" presId="urn:microsoft.com/office/officeart/2005/8/layout/hierarchy2"/>
    <dgm:cxn modelId="{7C8DAC2D-FE0E-4680-A47B-B1B5E1ECDF0B}" type="presParOf" srcId="{01EA05D3-6C5B-43D3-8E26-39B7F9551981}" destId="{761A6784-14EC-46AD-BE25-4FFF5142996C}" srcOrd="1" destOrd="0" presId="urn:microsoft.com/office/officeart/2005/8/layout/hierarchy2"/>
    <dgm:cxn modelId="{BA95D970-D087-4AA8-AB0F-32117DCC3B06}" type="presParOf" srcId="{04CD6D06-D3DB-4F16-A88B-1ED6F1619E42}" destId="{F9CB0929-2B24-45A6-826B-521275F695BC}" srcOrd="1" destOrd="0" presId="urn:microsoft.com/office/officeart/2005/8/layout/hierarchy2"/>
    <dgm:cxn modelId="{0A1A451F-BFC1-4642-ADA7-1C6F894E491C}" type="presParOf" srcId="{F9CB0929-2B24-45A6-826B-521275F695BC}" destId="{1FB7649C-E97D-43A6-9E58-AD3F5C544752}" srcOrd="0" destOrd="0" presId="urn:microsoft.com/office/officeart/2005/8/layout/hierarchy2"/>
    <dgm:cxn modelId="{5D009BAA-27C3-4C51-B45F-D9931CB305F0}" type="presParOf" srcId="{F9CB0929-2B24-45A6-826B-521275F695BC}" destId="{621E89C9-3A84-4E92-8252-BC9DC75E6CAF}" srcOrd="1" destOrd="0" presId="urn:microsoft.com/office/officeart/2005/8/layout/hierarchy2"/>
    <dgm:cxn modelId="{F0502483-A248-444E-9E2B-E40AB9189636}" type="presParOf" srcId="{04CD6D06-D3DB-4F16-A88B-1ED6F1619E42}" destId="{F585DAEF-2158-4BF6-884F-8A778D5EFE5B}" srcOrd="2" destOrd="0" presId="urn:microsoft.com/office/officeart/2005/8/layout/hierarchy2"/>
    <dgm:cxn modelId="{7600B1A7-731E-429F-B646-9DA503CDCBCA}" type="presParOf" srcId="{F585DAEF-2158-4BF6-884F-8A778D5EFE5B}" destId="{97C8AAC6-9132-433E-8EA1-E1ED028BCF97}" srcOrd="0" destOrd="0" presId="urn:microsoft.com/office/officeart/2005/8/layout/hierarchy2"/>
    <dgm:cxn modelId="{BBF1607F-A575-496B-8CBE-099BAB0EC2D9}" type="presParOf" srcId="{F585DAEF-2158-4BF6-884F-8A778D5EFE5B}" destId="{C5CD9061-820A-4FFE-A325-1E6DA4725DF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E5D2403-25E6-401B-890B-796604691FA9}" type="doc">
      <dgm:prSet loTypeId="urn:microsoft.com/office/officeart/2005/8/layout/hierarchy3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55EB0F6-F1DF-493B-9680-FF92DA100A19}">
      <dgm:prSet phldrT="[文字]"/>
      <dgm:spPr/>
      <dgm:t>
        <a:bodyPr/>
        <a:lstStyle/>
        <a:p>
          <a:r>
            <a:rPr lang="zh-TW" altLang="en-US" dirty="0" smtClean="0"/>
            <a:t>五達道</a:t>
          </a:r>
          <a:endParaRPr lang="zh-TW" altLang="en-US" dirty="0"/>
        </a:p>
      </dgm:t>
    </dgm:pt>
    <dgm:pt modelId="{4FCE07C5-C85B-40FC-985C-03415E4512D9}" type="parTrans" cxnId="{06459604-D3B7-4538-899D-76A915434B2B}">
      <dgm:prSet/>
      <dgm:spPr/>
      <dgm:t>
        <a:bodyPr/>
        <a:lstStyle/>
        <a:p>
          <a:endParaRPr lang="zh-TW" altLang="en-US"/>
        </a:p>
      </dgm:t>
    </dgm:pt>
    <dgm:pt modelId="{8E49646E-A567-4376-AE05-F75CB3038E75}" type="sibTrans" cxnId="{06459604-D3B7-4538-899D-76A915434B2B}">
      <dgm:prSet/>
      <dgm:spPr/>
      <dgm:t>
        <a:bodyPr/>
        <a:lstStyle/>
        <a:p>
          <a:endParaRPr lang="zh-TW" altLang="en-US"/>
        </a:p>
      </dgm:t>
    </dgm:pt>
    <dgm:pt modelId="{041322E6-1D1F-4312-8B63-97BB7108E6A0}">
      <dgm:prSet phldrT="[文字]"/>
      <dgm:spPr/>
      <dgm:t>
        <a:bodyPr/>
        <a:lstStyle/>
        <a:p>
          <a:r>
            <a:rPr lang="zh-TW" altLang="en-US" dirty="0" smtClean="0"/>
            <a:t>君臣</a:t>
          </a:r>
          <a:endParaRPr lang="zh-TW" altLang="en-US" dirty="0"/>
        </a:p>
      </dgm:t>
    </dgm:pt>
    <dgm:pt modelId="{553ED2FF-55CE-4243-B8FE-3A0874663E4D}" type="parTrans" cxnId="{A8EAF9CE-B446-438C-A2FC-305EDBF83187}">
      <dgm:prSet/>
      <dgm:spPr/>
      <dgm:t>
        <a:bodyPr/>
        <a:lstStyle/>
        <a:p>
          <a:endParaRPr lang="zh-TW" altLang="en-US"/>
        </a:p>
      </dgm:t>
    </dgm:pt>
    <dgm:pt modelId="{9B227734-C3D6-4CD9-B7D4-DF729FF9FD47}" type="sibTrans" cxnId="{A8EAF9CE-B446-438C-A2FC-305EDBF83187}">
      <dgm:prSet/>
      <dgm:spPr/>
      <dgm:t>
        <a:bodyPr/>
        <a:lstStyle/>
        <a:p>
          <a:endParaRPr lang="zh-TW" altLang="en-US"/>
        </a:p>
      </dgm:t>
    </dgm:pt>
    <dgm:pt modelId="{916CC2E4-9DB3-463D-A0F1-51D860436F97}">
      <dgm:prSet phldrT="[文字]"/>
      <dgm:spPr/>
      <dgm:t>
        <a:bodyPr/>
        <a:lstStyle/>
        <a:p>
          <a:r>
            <a:rPr lang="zh-TW" altLang="en-US" dirty="0" smtClean="0"/>
            <a:t>父子</a:t>
          </a:r>
          <a:endParaRPr lang="zh-TW" altLang="en-US" dirty="0"/>
        </a:p>
      </dgm:t>
    </dgm:pt>
    <dgm:pt modelId="{D4F73678-CFAE-468F-93BF-5769B1F46A65}" type="parTrans" cxnId="{28392686-4315-4C62-9D58-445C451E357D}">
      <dgm:prSet/>
      <dgm:spPr/>
      <dgm:t>
        <a:bodyPr/>
        <a:lstStyle/>
        <a:p>
          <a:endParaRPr lang="zh-TW" altLang="en-US"/>
        </a:p>
      </dgm:t>
    </dgm:pt>
    <dgm:pt modelId="{0ED8DF82-EB88-4000-89C6-808349D7A359}" type="sibTrans" cxnId="{28392686-4315-4C62-9D58-445C451E357D}">
      <dgm:prSet/>
      <dgm:spPr/>
      <dgm:t>
        <a:bodyPr/>
        <a:lstStyle/>
        <a:p>
          <a:endParaRPr lang="zh-TW" altLang="en-US"/>
        </a:p>
      </dgm:t>
    </dgm:pt>
    <dgm:pt modelId="{DFDCA13B-5816-42DD-B18A-9B253F7BDD64}">
      <dgm:prSet phldrT="[文字]"/>
      <dgm:spPr/>
      <dgm:t>
        <a:bodyPr/>
        <a:lstStyle/>
        <a:p>
          <a:r>
            <a:rPr lang="zh-TW" altLang="en-US" dirty="0" smtClean="0"/>
            <a:t>夫婦</a:t>
          </a:r>
          <a:endParaRPr lang="zh-TW" altLang="en-US" dirty="0"/>
        </a:p>
      </dgm:t>
    </dgm:pt>
    <dgm:pt modelId="{33D9C734-8DAC-42DD-BF53-3BEDBE5EE84B}" type="parTrans" cxnId="{BEEBA61E-64BD-4286-BF6D-93E8E466D9BA}">
      <dgm:prSet/>
      <dgm:spPr/>
      <dgm:t>
        <a:bodyPr/>
        <a:lstStyle/>
        <a:p>
          <a:endParaRPr lang="zh-TW" altLang="en-US"/>
        </a:p>
      </dgm:t>
    </dgm:pt>
    <dgm:pt modelId="{4B7632AB-F057-4CEA-BBC8-8E8109B21B7C}" type="sibTrans" cxnId="{BEEBA61E-64BD-4286-BF6D-93E8E466D9BA}">
      <dgm:prSet/>
      <dgm:spPr/>
      <dgm:t>
        <a:bodyPr/>
        <a:lstStyle/>
        <a:p>
          <a:endParaRPr lang="zh-TW" altLang="en-US"/>
        </a:p>
      </dgm:t>
    </dgm:pt>
    <dgm:pt modelId="{2F78407A-9924-4E62-B726-B0D9643C8F44}">
      <dgm:prSet phldrT="[文字]"/>
      <dgm:spPr/>
      <dgm:t>
        <a:bodyPr/>
        <a:lstStyle/>
        <a:p>
          <a:r>
            <a:rPr lang="zh-TW" altLang="en-US" dirty="0" smtClean="0"/>
            <a:t>昆弟</a:t>
          </a:r>
          <a:endParaRPr lang="zh-TW" altLang="en-US" dirty="0"/>
        </a:p>
      </dgm:t>
    </dgm:pt>
    <dgm:pt modelId="{A09DE801-BA2D-45BA-8FEF-16AD648D7D47}" type="parTrans" cxnId="{A4705F5B-AD78-4F32-8099-1AD43C0E3C4E}">
      <dgm:prSet/>
      <dgm:spPr/>
      <dgm:t>
        <a:bodyPr/>
        <a:lstStyle/>
        <a:p>
          <a:endParaRPr lang="zh-TW" altLang="en-US"/>
        </a:p>
      </dgm:t>
    </dgm:pt>
    <dgm:pt modelId="{68017FEB-E2FD-4D5B-8C27-3CD9C30ACAAC}" type="sibTrans" cxnId="{A4705F5B-AD78-4F32-8099-1AD43C0E3C4E}">
      <dgm:prSet/>
      <dgm:spPr/>
      <dgm:t>
        <a:bodyPr/>
        <a:lstStyle/>
        <a:p>
          <a:endParaRPr lang="zh-TW" altLang="en-US"/>
        </a:p>
      </dgm:t>
    </dgm:pt>
    <dgm:pt modelId="{46E010A5-17EE-48CC-B7FA-BD5AD5558E3D}">
      <dgm:prSet phldrT="[文字]"/>
      <dgm:spPr/>
      <dgm:t>
        <a:bodyPr/>
        <a:lstStyle/>
        <a:p>
          <a:r>
            <a:rPr lang="zh-TW" altLang="en-US" dirty="0" smtClean="0"/>
            <a:t>朋友</a:t>
          </a:r>
          <a:endParaRPr lang="zh-TW" altLang="en-US" dirty="0"/>
        </a:p>
      </dgm:t>
    </dgm:pt>
    <dgm:pt modelId="{8BFAD0AA-5A93-4B84-8319-845B600F4FA2}" type="parTrans" cxnId="{2245E2F4-E8FE-480C-906C-888748E82572}">
      <dgm:prSet/>
      <dgm:spPr/>
      <dgm:t>
        <a:bodyPr/>
        <a:lstStyle/>
        <a:p>
          <a:endParaRPr lang="zh-TW" altLang="en-US"/>
        </a:p>
      </dgm:t>
    </dgm:pt>
    <dgm:pt modelId="{3C44A727-93AF-4F37-A19A-1AD8BB63137A}" type="sibTrans" cxnId="{2245E2F4-E8FE-480C-906C-888748E82572}">
      <dgm:prSet/>
      <dgm:spPr/>
      <dgm:t>
        <a:bodyPr/>
        <a:lstStyle/>
        <a:p>
          <a:endParaRPr lang="zh-TW" altLang="en-US"/>
        </a:p>
      </dgm:t>
    </dgm:pt>
    <dgm:pt modelId="{FC7A4939-6423-4354-8ED3-87465775CBD7}" type="pres">
      <dgm:prSet presAssocID="{6E5D2403-25E6-401B-890B-796604691FA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C3BC60EB-7763-4782-AC54-D4A51E23A55E}" type="pres">
      <dgm:prSet presAssocID="{655EB0F6-F1DF-493B-9680-FF92DA100A19}" presName="root" presStyleCnt="0"/>
      <dgm:spPr/>
    </dgm:pt>
    <dgm:pt modelId="{70BB3D45-D31C-4282-BC2D-31D6CBAFC1B7}" type="pres">
      <dgm:prSet presAssocID="{655EB0F6-F1DF-493B-9680-FF92DA100A19}" presName="rootComposite" presStyleCnt="0"/>
      <dgm:spPr/>
    </dgm:pt>
    <dgm:pt modelId="{3FF36872-6994-4732-81FF-8C1506A46E06}" type="pres">
      <dgm:prSet presAssocID="{655EB0F6-F1DF-493B-9680-FF92DA100A19}" presName="rootText" presStyleLbl="node1" presStyleIdx="0" presStyleCnt="1"/>
      <dgm:spPr/>
      <dgm:t>
        <a:bodyPr/>
        <a:lstStyle/>
        <a:p>
          <a:endParaRPr lang="zh-TW" altLang="en-US"/>
        </a:p>
      </dgm:t>
    </dgm:pt>
    <dgm:pt modelId="{436773C2-C703-4975-AC19-DB89F20E7A75}" type="pres">
      <dgm:prSet presAssocID="{655EB0F6-F1DF-493B-9680-FF92DA100A19}" presName="rootConnector" presStyleLbl="node1" presStyleIdx="0" presStyleCnt="1"/>
      <dgm:spPr/>
      <dgm:t>
        <a:bodyPr/>
        <a:lstStyle/>
        <a:p>
          <a:endParaRPr lang="zh-TW" altLang="en-US"/>
        </a:p>
      </dgm:t>
    </dgm:pt>
    <dgm:pt modelId="{0C314395-293D-4FD5-AF7E-8B3E0E1FC50B}" type="pres">
      <dgm:prSet presAssocID="{655EB0F6-F1DF-493B-9680-FF92DA100A19}" presName="childShape" presStyleCnt="0"/>
      <dgm:spPr/>
    </dgm:pt>
    <dgm:pt modelId="{CB0B10BD-1B9F-4605-BB24-08BB4A4E7A8A}" type="pres">
      <dgm:prSet presAssocID="{553ED2FF-55CE-4243-B8FE-3A0874663E4D}" presName="Name13" presStyleLbl="parChTrans1D2" presStyleIdx="0" presStyleCnt="5"/>
      <dgm:spPr/>
      <dgm:t>
        <a:bodyPr/>
        <a:lstStyle/>
        <a:p>
          <a:endParaRPr lang="zh-TW" altLang="en-US"/>
        </a:p>
      </dgm:t>
    </dgm:pt>
    <dgm:pt modelId="{549BD449-BE6F-429B-B6EC-BC9C88FE9A5F}" type="pres">
      <dgm:prSet presAssocID="{041322E6-1D1F-4312-8B63-97BB7108E6A0}" presName="childText" presStyleLbl="bgAcc1" presStyleIdx="0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C2DD995-4D99-4E57-8E71-95A13CC3D946}" type="pres">
      <dgm:prSet presAssocID="{D4F73678-CFAE-468F-93BF-5769B1F46A65}" presName="Name13" presStyleLbl="parChTrans1D2" presStyleIdx="1" presStyleCnt="5"/>
      <dgm:spPr/>
      <dgm:t>
        <a:bodyPr/>
        <a:lstStyle/>
        <a:p>
          <a:endParaRPr lang="zh-TW" altLang="en-US"/>
        </a:p>
      </dgm:t>
    </dgm:pt>
    <dgm:pt modelId="{98959FC0-DAF0-4507-B616-BDF9AEC27C18}" type="pres">
      <dgm:prSet presAssocID="{916CC2E4-9DB3-463D-A0F1-51D860436F97}" presName="childText" presStyleLbl="bgAcc1" presStyleIdx="1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4CCC0F5-3A12-4B5B-AFA3-B9B11C2D22E5}" type="pres">
      <dgm:prSet presAssocID="{33D9C734-8DAC-42DD-BF53-3BEDBE5EE84B}" presName="Name13" presStyleLbl="parChTrans1D2" presStyleIdx="2" presStyleCnt="5"/>
      <dgm:spPr/>
      <dgm:t>
        <a:bodyPr/>
        <a:lstStyle/>
        <a:p>
          <a:endParaRPr lang="zh-TW" altLang="en-US"/>
        </a:p>
      </dgm:t>
    </dgm:pt>
    <dgm:pt modelId="{4D78C4D5-1681-46F3-8C8C-B6961CA0DA86}" type="pres">
      <dgm:prSet presAssocID="{DFDCA13B-5816-42DD-B18A-9B253F7BDD64}" presName="childText" presStyleLbl="bgAcc1" presStyleIdx="2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30BE830-5DEE-4C90-916A-5EE62FA5FE0D}" type="pres">
      <dgm:prSet presAssocID="{A09DE801-BA2D-45BA-8FEF-16AD648D7D47}" presName="Name13" presStyleLbl="parChTrans1D2" presStyleIdx="3" presStyleCnt="5"/>
      <dgm:spPr/>
      <dgm:t>
        <a:bodyPr/>
        <a:lstStyle/>
        <a:p>
          <a:endParaRPr lang="zh-TW" altLang="en-US"/>
        </a:p>
      </dgm:t>
    </dgm:pt>
    <dgm:pt modelId="{27316858-D58D-4235-9BAA-CA00DA3CB6B7}" type="pres">
      <dgm:prSet presAssocID="{2F78407A-9924-4E62-B726-B0D9643C8F44}" presName="childText" presStyleLbl="bgAcc1" presStyleIdx="3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2AC1238-71CC-41E0-9110-59BF71D14C07}" type="pres">
      <dgm:prSet presAssocID="{8BFAD0AA-5A93-4B84-8319-845B600F4FA2}" presName="Name13" presStyleLbl="parChTrans1D2" presStyleIdx="4" presStyleCnt="5"/>
      <dgm:spPr/>
      <dgm:t>
        <a:bodyPr/>
        <a:lstStyle/>
        <a:p>
          <a:endParaRPr lang="zh-TW" altLang="en-US"/>
        </a:p>
      </dgm:t>
    </dgm:pt>
    <dgm:pt modelId="{CC4E4117-3BAF-463E-943C-6518FC769B8F}" type="pres">
      <dgm:prSet presAssocID="{46E010A5-17EE-48CC-B7FA-BD5AD5558E3D}" presName="childText" presStyleLbl="bgAcc1" presStyleIdx="4" presStyleCnt="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35000DB-AB53-467E-A977-8931FC545212}" type="presOf" srcId="{553ED2FF-55CE-4243-B8FE-3A0874663E4D}" destId="{CB0B10BD-1B9F-4605-BB24-08BB4A4E7A8A}" srcOrd="0" destOrd="0" presId="urn:microsoft.com/office/officeart/2005/8/layout/hierarchy3"/>
    <dgm:cxn modelId="{C3189AB9-4D65-4389-B547-01B4E92FE417}" type="presOf" srcId="{6E5D2403-25E6-401B-890B-796604691FA9}" destId="{FC7A4939-6423-4354-8ED3-87465775CBD7}" srcOrd="0" destOrd="0" presId="urn:microsoft.com/office/officeart/2005/8/layout/hierarchy3"/>
    <dgm:cxn modelId="{0EE730C1-FEB7-48FA-AE86-A4CA67ED873D}" type="presOf" srcId="{D4F73678-CFAE-468F-93BF-5769B1F46A65}" destId="{3C2DD995-4D99-4E57-8E71-95A13CC3D946}" srcOrd="0" destOrd="0" presId="urn:microsoft.com/office/officeart/2005/8/layout/hierarchy3"/>
    <dgm:cxn modelId="{58871C63-781B-4750-97EF-9106EB4D29B7}" type="presOf" srcId="{46E010A5-17EE-48CC-B7FA-BD5AD5558E3D}" destId="{CC4E4117-3BAF-463E-943C-6518FC769B8F}" srcOrd="0" destOrd="0" presId="urn:microsoft.com/office/officeart/2005/8/layout/hierarchy3"/>
    <dgm:cxn modelId="{93242859-A50D-46BF-831F-C350BFA6869F}" type="presOf" srcId="{8BFAD0AA-5A93-4B84-8319-845B600F4FA2}" destId="{F2AC1238-71CC-41E0-9110-59BF71D14C07}" srcOrd="0" destOrd="0" presId="urn:microsoft.com/office/officeart/2005/8/layout/hierarchy3"/>
    <dgm:cxn modelId="{28392686-4315-4C62-9D58-445C451E357D}" srcId="{655EB0F6-F1DF-493B-9680-FF92DA100A19}" destId="{916CC2E4-9DB3-463D-A0F1-51D860436F97}" srcOrd="1" destOrd="0" parTransId="{D4F73678-CFAE-468F-93BF-5769B1F46A65}" sibTransId="{0ED8DF82-EB88-4000-89C6-808349D7A359}"/>
    <dgm:cxn modelId="{2245E2F4-E8FE-480C-906C-888748E82572}" srcId="{655EB0F6-F1DF-493B-9680-FF92DA100A19}" destId="{46E010A5-17EE-48CC-B7FA-BD5AD5558E3D}" srcOrd="4" destOrd="0" parTransId="{8BFAD0AA-5A93-4B84-8319-845B600F4FA2}" sibTransId="{3C44A727-93AF-4F37-A19A-1AD8BB63137A}"/>
    <dgm:cxn modelId="{06459604-D3B7-4538-899D-76A915434B2B}" srcId="{6E5D2403-25E6-401B-890B-796604691FA9}" destId="{655EB0F6-F1DF-493B-9680-FF92DA100A19}" srcOrd="0" destOrd="0" parTransId="{4FCE07C5-C85B-40FC-985C-03415E4512D9}" sibTransId="{8E49646E-A567-4376-AE05-F75CB3038E75}"/>
    <dgm:cxn modelId="{7F611B63-583D-4552-A1AF-D74767B98F71}" type="presOf" srcId="{A09DE801-BA2D-45BA-8FEF-16AD648D7D47}" destId="{B30BE830-5DEE-4C90-916A-5EE62FA5FE0D}" srcOrd="0" destOrd="0" presId="urn:microsoft.com/office/officeart/2005/8/layout/hierarchy3"/>
    <dgm:cxn modelId="{BEEBA61E-64BD-4286-BF6D-93E8E466D9BA}" srcId="{655EB0F6-F1DF-493B-9680-FF92DA100A19}" destId="{DFDCA13B-5816-42DD-B18A-9B253F7BDD64}" srcOrd="2" destOrd="0" parTransId="{33D9C734-8DAC-42DD-BF53-3BEDBE5EE84B}" sibTransId="{4B7632AB-F057-4CEA-BBC8-8E8109B21B7C}"/>
    <dgm:cxn modelId="{AB5098A9-4D86-4320-BF6D-18B64E4A59AE}" type="presOf" srcId="{041322E6-1D1F-4312-8B63-97BB7108E6A0}" destId="{549BD449-BE6F-429B-B6EC-BC9C88FE9A5F}" srcOrd="0" destOrd="0" presId="urn:microsoft.com/office/officeart/2005/8/layout/hierarchy3"/>
    <dgm:cxn modelId="{A4705F5B-AD78-4F32-8099-1AD43C0E3C4E}" srcId="{655EB0F6-F1DF-493B-9680-FF92DA100A19}" destId="{2F78407A-9924-4E62-B726-B0D9643C8F44}" srcOrd="3" destOrd="0" parTransId="{A09DE801-BA2D-45BA-8FEF-16AD648D7D47}" sibTransId="{68017FEB-E2FD-4D5B-8C27-3CD9C30ACAAC}"/>
    <dgm:cxn modelId="{F5EA97C0-D890-460B-8AAD-9C582EB6F7A6}" type="presOf" srcId="{655EB0F6-F1DF-493B-9680-FF92DA100A19}" destId="{3FF36872-6994-4732-81FF-8C1506A46E06}" srcOrd="0" destOrd="0" presId="urn:microsoft.com/office/officeart/2005/8/layout/hierarchy3"/>
    <dgm:cxn modelId="{A8EAF9CE-B446-438C-A2FC-305EDBF83187}" srcId="{655EB0F6-F1DF-493B-9680-FF92DA100A19}" destId="{041322E6-1D1F-4312-8B63-97BB7108E6A0}" srcOrd="0" destOrd="0" parTransId="{553ED2FF-55CE-4243-B8FE-3A0874663E4D}" sibTransId="{9B227734-C3D6-4CD9-B7D4-DF729FF9FD47}"/>
    <dgm:cxn modelId="{5E31AE4C-DE1E-4791-9E86-29DEC3CE6044}" type="presOf" srcId="{655EB0F6-F1DF-493B-9680-FF92DA100A19}" destId="{436773C2-C703-4975-AC19-DB89F20E7A75}" srcOrd="1" destOrd="0" presId="urn:microsoft.com/office/officeart/2005/8/layout/hierarchy3"/>
    <dgm:cxn modelId="{CCB33498-6D9D-4F0E-8C92-AD848B209186}" type="presOf" srcId="{2F78407A-9924-4E62-B726-B0D9643C8F44}" destId="{27316858-D58D-4235-9BAA-CA00DA3CB6B7}" srcOrd="0" destOrd="0" presId="urn:microsoft.com/office/officeart/2005/8/layout/hierarchy3"/>
    <dgm:cxn modelId="{D9F83067-BCB6-4ED7-B269-B6BB985B0F8D}" type="presOf" srcId="{33D9C734-8DAC-42DD-BF53-3BEDBE5EE84B}" destId="{04CCC0F5-3A12-4B5B-AFA3-B9B11C2D22E5}" srcOrd="0" destOrd="0" presId="urn:microsoft.com/office/officeart/2005/8/layout/hierarchy3"/>
    <dgm:cxn modelId="{113D9915-14D9-4908-995A-FCFBF64C1288}" type="presOf" srcId="{916CC2E4-9DB3-463D-A0F1-51D860436F97}" destId="{98959FC0-DAF0-4507-B616-BDF9AEC27C18}" srcOrd="0" destOrd="0" presId="urn:microsoft.com/office/officeart/2005/8/layout/hierarchy3"/>
    <dgm:cxn modelId="{67ED8285-FCD8-4DB2-A4EF-4D94E0B53F64}" type="presOf" srcId="{DFDCA13B-5816-42DD-B18A-9B253F7BDD64}" destId="{4D78C4D5-1681-46F3-8C8C-B6961CA0DA86}" srcOrd="0" destOrd="0" presId="urn:microsoft.com/office/officeart/2005/8/layout/hierarchy3"/>
    <dgm:cxn modelId="{BA082547-D9D5-4E10-BCDC-1C71075F74E4}" type="presParOf" srcId="{FC7A4939-6423-4354-8ED3-87465775CBD7}" destId="{C3BC60EB-7763-4782-AC54-D4A51E23A55E}" srcOrd="0" destOrd="0" presId="urn:microsoft.com/office/officeart/2005/8/layout/hierarchy3"/>
    <dgm:cxn modelId="{C9E2DE3B-EAE1-4DAD-84CB-92A22B8DBD75}" type="presParOf" srcId="{C3BC60EB-7763-4782-AC54-D4A51E23A55E}" destId="{70BB3D45-D31C-4282-BC2D-31D6CBAFC1B7}" srcOrd="0" destOrd="0" presId="urn:microsoft.com/office/officeart/2005/8/layout/hierarchy3"/>
    <dgm:cxn modelId="{A4386E78-1864-4490-A2F1-169BC59A681B}" type="presParOf" srcId="{70BB3D45-D31C-4282-BC2D-31D6CBAFC1B7}" destId="{3FF36872-6994-4732-81FF-8C1506A46E06}" srcOrd="0" destOrd="0" presId="urn:microsoft.com/office/officeart/2005/8/layout/hierarchy3"/>
    <dgm:cxn modelId="{5C9BE679-BEF6-4E3C-AB92-7D1A1275ED9F}" type="presParOf" srcId="{70BB3D45-D31C-4282-BC2D-31D6CBAFC1B7}" destId="{436773C2-C703-4975-AC19-DB89F20E7A75}" srcOrd="1" destOrd="0" presId="urn:microsoft.com/office/officeart/2005/8/layout/hierarchy3"/>
    <dgm:cxn modelId="{03C88111-8CCC-49E0-ADD5-AB1614FE1ADD}" type="presParOf" srcId="{C3BC60EB-7763-4782-AC54-D4A51E23A55E}" destId="{0C314395-293D-4FD5-AF7E-8B3E0E1FC50B}" srcOrd="1" destOrd="0" presId="urn:microsoft.com/office/officeart/2005/8/layout/hierarchy3"/>
    <dgm:cxn modelId="{E9A5B3BC-7164-4BF9-A9DE-C3A5B43169F2}" type="presParOf" srcId="{0C314395-293D-4FD5-AF7E-8B3E0E1FC50B}" destId="{CB0B10BD-1B9F-4605-BB24-08BB4A4E7A8A}" srcOrd="0" destOrd="0" presId="urn:microsoft.com/office/officeart/2005/8/layout/hierarchy3"/>
    <dgm:cxn modelId="{DAAB18AC-161A-434F-957E-4BDBCD767AB5}" type="presParOf" srcId="{0C314395-293D-4FD5-AF7E-8B3E0E1FC50B}" destId="{549BD449-BE6F-429B-B6EC-BC9C88FE9A5F}" srcOrd="1" destOrd="0" presId="urn:microsoft.com/office/officeart/2005/8/layout/hierarchy3"/>
    <dgm:cxn modelId="{CC1E7FFE-51EF-4359-A8A7-10F74D41282C}" type="presParOf" srcId="{0C314395-293D-4FD5-AF7E-8B3E0E1FC50B}" destId="{3C2DD995-4D99-4E57-8E71-95A13CC3D946}" srcOrd="2" destOrd="0" presId="urn:microsoft.com/office/officeart/2005/8/layout/hierarchy3"/>
    <dgm:cxn modelId="{4C0B7AD7-D874-4AAF-8B6C-0E7B0E71BCEA}" type="presParOf" srcId="{0C314395-293D-4FD5-AF7E-8B3E0E1FC50B}" destId="{98959FC0-DAF0-4507-B616-BDF9AEC27C18}" srcOrd="3" destOrd="0" presId="urn:microsoft.com/office/officeart/2005/8/layout/hierarchy3"/>
    <dgm:cxn modelId="{4DE43656-823B-44E4-A2E3-B655551C94CA}" type="presParOf" srcId="{0C314395-293D-4FD5-AF7E-8B3E0E1FC50B}" destId="{04CCC0F5-3A12-4B5B-AFA3-B9B11C2D22E5}" srcOrd="4" destOrd="0" presId="urn:microsoft.com/office/officeart/2005/8/layout/hierarchy3"/>
    <dgm:cxn modelId="{CA2EECEE-E3EB-45EB-B6DF-2668E1D5BCCE}" type="presParOf" srcId="{0C314395-293D-4FD5-AF7E-8B3E0E1FC50B}" destId="{4D78C4D5-1681-46F3-8C8C-B6961CA0DA86}" srcOrd="5" destOrd="0" presId="urn:microsoft.com/office/officeart/2005/8/layout/hierarchy3"/>
    <dgm:cxn modelId="{7D772014-F14B-4DEA-B37E-BDAF379597BC}" type="presParOf" srcId="{0C314395-293D-4FD5-AF7E-8B3E0E1FC50B}" destId="{B30BE830-5DEE-4C90-916A-5EE62FA5FE0D}" srcOrd="6" destOrd="0" presId="urn:microsoft.com/office/officeart/2005/8/layout/hierarchy3"/>
    <dgm:cxn modelId="{656ED442-249E-471B-B94E-23509B45A2B6}" type="presParOf" srcId="{0C314395-293D-4FD5-AF7E-8B3E0E1FC50B}" destId="{27316858-D58D-4235-9BAA-CA00DA3CB6B7}" srcOrd="7" destOrd="0" presId="urn:microsoft.com/office/officeart/2005/8/layout/hierarchy3"/>
    <dgm:cxn modelId="{8FBFFA7C-71B0-42AC-A5DC-F2FB561F53FD}" type="presParOf" srcId="{0C314395-293D-4FD5-AF7E-8B3E0E1FC50B}" destId="{F2AC1238-71CC-41E0-9110-59BF71D14C07}" srcOrd="8" destOrd="0" presId="urn:microsoft.com/office/officeart/2005/8/layout/hierarchy3"/>
    <dgm:cxn modelId="{531027C2-7F40-4751-8435-C73CF4092FD9}" type="presParOf" srcId="{0C314395-293D-4FD5-AF7E-8B3E0E1FC50B}" destId="{CC4E4117-3BAF-463E-943C-6518FC769B8F}" srcOrd="9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B696367-2033-454B-BEBC-D2013AF0E2C0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26BF10DF-C099-44AE-9117-E3D7D6C31D99}">
      <dgm:prSet phldrT="[文字]" custT="1"/>
      <dgm:spPr/>
      <dgm:t>
        <a:bodyPr/>
        <a:lstStyle/>
        <a:p>
          <a:r>
            <a:rPr lang="zh-TW" altLang="en-US" sz="3200" dirty="0" smtClean="0"/>
            <a:t>三達德</a:t>
          </a:r>
          <a:endParaRPr lang="zh-TW" altLang="en-US" sz="3200" dirty="0"/>
        </a:p>
      </dgm:t>
    </dgm:pt>
    <dgm:pt modelId="{497758A6-F311-4975-95A5-A6AD7F885C85}" type="parTrans" cxnId="{1A1709D0-F4A5-48C2-A9F2-66E348D165C7}">
      <dgm:prSet/>
      <dgm:spPr/>
      <dgm:t>
        <a:bodyPr/>
        <a:lstStyle/>
        <a:p>
          <a:endParaRPr lang="zh-TW" altLang="en-US"/>
        </a:p>
      </dgm:t>
    </dgm:pt>
    <dgm:pt modelId="{CE08118A-7669-43E9-8EF6-861F65B817C9}" type="sibTrans" cxnId="{1A1709D0-F4A5-48C2-A9F2-66E348D165C7}">
      <dgm:prSet/>
      <dgm:spPr/>
      <dgm:t>
        <a:bodyPr/>
        <a:lstStyle/>
        <a:p>
          <a:endParaRPr lang="zh-TW" altLang="en-US"/>
        </a:p>
      </dgm:t>
    </dgm:pt>
    <dgm:pt modelId="{7689D972-E031-4E2D-9A43-64BC9510D22C}">
      <dgm:prSet custT="1"/>
      <dgm:spPr/>
      <dgm:t>
        <a:bodyPr/>
        <a:lstStyle/>
        <a:p>
          <a:r>
            <a:rPr lang="zh-TW" altLang="en-US" sz="3200" dirty="0" smtClean="0"/>
            <a:t>知</a:t>
          </a:r>
          <a:endParaRPr lang="zh-TW" altLang="en-US" sz="3200" dirty="0"/>
        </a:p>
      </dgm:t>
    </dgm:pt>
    <dgm:pt modelId="{8033E000-51F3-4D6E-BFB0-FC92FC395154}" type="parTrans" cxnId="{7D4D74F2-64A9-482E-9AED-09E1AABC69A0}">
      <dgm:prSet/>
      <dgm:spPr/>
      <dgm:t>
        <a:bodyPr/>
        <a:lstStyle/>
        <a:p>
          <a:endParaRPr lang="zh-TW" altLang="en-US"/>
        </a:p>
      </dgm:t>
    </dgm:pt>
    <dgm:pt modelId="{6C9672C7-6739-42C4-9C2A-909FDEA2B94C}" type="sibTrans" cxnId="{7D4D74F2-64A9-482E-9AED-09E1AABC69A0}">
      <dgm:prSet/>
      <dgm:spPr/>
      <dgm:t>
        <a:bodyPr/>
        <a:lstStyle/>
        <a:p>
          <a:endParaRPr lang="zh-TW" altLang="en-US"/>
        </a:p>
      </dgm:t>
    </dgm:pt>
    <dgm:pt modelId="{AC210263-D17E-4A9B-850B-A11A53A3FB15}">
      <dgm:prSet custT="1"/>
      <dgm:spPr/>
      <dgm:t>
        <a:bodyPr/>
        <a:lstStyle/>
        <a:p>
          <a:r>
            <a:rPr lang="zh-TW" altLang="en-US" sz="3200" dirty="0" smtClean="0"/>
            <a:t>仁</a:t>
          </a:r>
          <a:endParaRPr lang="zh-TW" altLang="en-US" sz="3200" dirty="0"/>
        </a:p>
      </dgm:t>
    </dgm:pt>
    <dgm:pt modelId="{11ECE59C-DEF3-49C2-9AA0-AC36E7F1632A}" type="parTrans" cxnId="{46B7F524-0B79-4B8C-B7E6-DEC024530847}">
      <dgm:prSet/>
      <dgm:spPr/>
      <dgm:t>
        <a:bodyPr/>
        <a:lstStyle/>
        <a:p>
          <a:endParaRPr lang="zh-TW" altLang="en-US"/>
        </a:p>
      </dgm:t>
    </dgm:pt>
    <dgm:pt modelId="{48467CC9-DE17-4E4A-AA7D-0FD5654CDE3E}" type="sibTrans" cxnId="{46B7F524-0B79-4B8C-B7E6-DEC024530847}">
      <dgm:prSet/>
      <dgm:spPr/>
      <dgm:t>
        <a:bodyPr/>
        <a:lstStyle/>
        <a:p>
          <a:endParaRPr lang="zh-TW" altLang="en-US"/>
        </a:p>
      </dgm:t>
    </dgm:pt>
    <dgm:pt modelId="{64B23FD8-700E-49E4-9D9A-9935859FDDB2}">
      <dgm:prSet custT="1"/>
      <dgm:spPr/>
      <dgm:t>
        <a:bodyPr/>
        <a:lstStyle/>
        <a:p>
          <a:r>
            <a:rPr lang="zh-TW" altLang="en-US" sz="3200" dirty="0" smtClean="0"/>
            <a:t>勇</a:t>
          </a:r>
          <a:endParaRPr lang="zh-TW" altLang="en-US" sz="3200" dirty="0"/>
        </a:p>
      </dgm:t>
    </dgm:pt>
    <dgm:pt modelId="{5DF1DB7E-8FFF-4B54-9807-57079140B065}" type="parTrans" cxnId="{512A532A-DFDE-4076-BB0B-CF9F14CD1569}">
      <dgm:prSet/>
      <dgm:spPr/>
      <dgm:t>
        <a:bodyPr/>
        <a:lstStyle/>
        <a:p>
          <a:endParaRPr lang="zh-TW" altLang="en-US"/>
        </a:p>
      </dgm:t>
    </dgm:pt>
    <dgm:pt modelId="{88EE62E1-126E-42E1-81EA-B4BC896485B4}" type="sibTrans" cxnId="{512A532A-DFDE-4076-BB0B-CF9F14CD1569}">
      <dgm:prSet/>
      <dgm:spPr/>
      <dgm:t>
        <a:bodyPr/>
        <a:lstStyle/>
        <a:p>
          <a:endParaRPr lang="zh-TW" altLang="en-US"/>
        </a:p>
      </dgm:t>
    </dgm:pt>
    <dgm:pt modelId="{B42290E0-3E14-4530-BA95-CCF21F9F10A3}">
      <dgm:prSet custT="1"/>
      <dgm:spPr/>
      <dgm:t>
        <a:bodyPr/>
        <a:lstStyle/>
        <a:p>
          <a:r>
            <a:rPr lang="zh-TW" altLang="en-US" sz="3200" dirty="0" smtClean="0"/>
            <a:t>好學近乎知</a:t>
          </a:r>
          <a:endParaRPr lang="zh-TW" altLang="en-US" sz="3200" dirty="0"/>
        </a:p>
      </dgm:t>
    </dgm:pt>
    <dgm:pt modelId="{93F31660-B2B1-4562-9CAB-28A6AAD61A0D}" type="parTrans" cxnId="{CFE642EF-FB6F-412F-B117-7A1508D55B15}">
      <dgm:prSet/>
      <dgm:spPr/>
      <dgm:t>
        <a:bodyPr/>
        <a:lstStyle/>
        <a:p>
          <a:endParaRPr lang="zh-TW" altLang="en-US"/>
        </a:p>
      </dgm:t>
    </dgm:pt>
    <dgm:pt modelId="{3C21DB40-0495-4EEB-8C0A-67D281C2FCF4}" type="sibTrans" cxnId="{CFE642EF-FB6F-412F-B117-7A1508D55B15}">
      <dgm:prSet/>
      <dgm:spPr/>
      <dgm:t>
        <a:bodyPr/>
        <a:lstStyle/>
        <a:p>
          <a:endParaRPr lang="zh-TW" altLang="en-US"/>
        </a:p>
      </dgm:t>
    </dgm:pt>
    <dgm:pt modelId="{FCD429D9-DA30-4A02-9CBF-32C6350C866C}">
      <dgm:prSet custT="1"/>
      <dgm:spPr/>
      <dgm:t>
        <a:bodyPr/>
        <a:lstStyle/>
        <a:p>
          <a:r>
            <a:rPr lang="zh-TW" altLang="en-US" sz="3200" dirty="0" smtClean="0"/>
            <a:t>力行近乎仁</a:t>
          </a:r>
          <a:endParaRPr lang="zh-TW" altLang="en-US" sz="3200" dirty="0"/>
        </a:p>
      </dgm:t>
    </dgm:pt>
    <dgm:pt modelId="{D4120931-D453-4824-B045-0F781EFF80B7}" type="parTrans" cxnId="{D49A181A-7D47-4061-B0DF-BADD968704A8}">
      <dgm:prSet/>
      <dgm:spPr/>
      <dgm:t>
        <a:bodyPr/>
        <a:lstStyle/>
        <a:p>
          <a:endParaRPr lang="zh-TW" altLang="en-US"/>
        </a:p>
      </dgm:t>
    </dgm:pt>
    <dgm:pt modelId="{18D52469-E8D6-40F3-A2E0-2966C309F636}" type="sibTrans" cxnId="{D49A181A-7D47-4061-B0DF-BADD968704A8}">
      <dgm:prSet/>
      <dgm:spPr/>
      <dgm:t>
        <a:bodyPr/>
        <a:lstStyle/>
        <a:p>
          <a:endParaRPr lang="zh-TW" altLang="en-US"/>
        </a:p>
      </dgm:t>
    </dgm:pt>
    <dgm:pt modelId="{BD458591-5D82-46AB-B716-613353CC7115}">
      <dgm:prSet custT="1"/>
      <dgm:spPr/>
      <dgm:t>
        <a:bodyPr/>
        <a:lstStyle/>
        <a:p>
          <a:r>
            <a:rPr lang="zh-TW" altLang="en-US" sz="3200" dirty="0" smtClean="0"/>
            <a:t>知恥近乎勇</a:t>
          </a:r>
          <a:endParaRPr lang="zh-TW" altLang="en-US" sz="3200" dirty="0"/>
        </a:p>
      </dgm:t>
    </dgm:pt>
    <dgm:pt modelId="{D274245E-744D-4AAE-8839-CFDBEEB067DD}" type="parTrans" cxnId="{808FDF00-0127-4416-B65E-382E9E2E1149}">
      <dgm:prSet/>
      <dgm:spPr/>
      <dgm:t>
        <a:bodyPr/>
        <a:lstStyle/>
        <a:p>
          <a:endParaRPr lang="zh-TW" altLang="en-US"/>
        </a:p>
      </dgm:t>
    </dgm:pt>
    <dgm:pt modelId="{17802917-BF45-4703-8C50-3D63C7EAC163}" type="sibTrans" cxnId="{808FDF00-0127-4416-B65E-382E9E2E1149}">
      <dgm:prSet/>
      <dgm:spPr/>
      <dgm:t>
        <a:bodyPr/>
        <a:lstStyle/>
        <a:p>
          <a:endParaRPr lang="zh-TW" altLang="en-US"/>
        </a:p>
      </dgm:t>
    </dgm:pt>
    <dgm:pt modelId="{91B6AAE2-FD0C-481C-BD1A-9BA79489ABB4}" type="pres">
      <dgm:prSet presAssocID="{EB696367-2033-454B-BEBC-D2013AF0E2C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04B2B85-2762-4AA4-84C1-2CB4109B87CC}" type="pres">
      <dgm:prSet presAssocID="{26BF10DF-C099-44AE-9117-E3D7D6C31D99}" presName="root1" presStyleCnt="0"/>
      <dgm:spPr/>
    </dgm:pt>
    <dgm:pt modelId="{2A74883E-4095-4E53-A583-CC232DCF725C}" type="pres">
      <dgm:prSet presAssocID="{26BF10DF-C099-44AE-9117-E3D7D6C31D99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52B13D7-66B4-4C28-AEF3-20EFEB830601}" type="pres">
      <dgm:prSet presAssocID="{26BF10DF-C099-44AE-9117-E3D7D6C31D99}" presName="level2hierChild" presStyleCnt="0"/>
      <dgm:spPr/>
    </dgm:pt>
    <dgm:pt modelId="{C71EB7E8-C104-414A-8AC2-67DEFB5634EC}" type="pres">
      <dgm:prSet presAssocID="{8033E000-51F3-4D6E-BFB0-FC92FC395154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5010BE4C-40A7-47E5-8E1B-9947558B13C2}" type="pres">
      <dgm:prSet presAssocID="{8033E000-51F3-4D6E-BFB0-FC92FC395154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CDE59001-F2BE-450A-AAE7-BE1285D80B81}" type="pres">
      <dgm:prSet presAssocID="{7689D972-E031-4E2D-9A43-64BC9510D22C}" presName="root2" presStyleCnt="0"/>
      <dgm:spPr/>
    </dgm:pt>
    <dgm:pt modelId="{97F65A18-67E7-48E6-A8CC-C3CC2CA55E56}" type="pres">
      <dgm:prSet presAssocID="{7689D972-E031-4E2D-9A43-64BC9510D22C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361B4C-A78D-4A7B-8E80-A1511E917F19}" type="pres">
      <dgm:prSet presAssocID="{7689D972-E031-4E2D-9A43-64BC9510D22C}" presName="level3hierChild" presStyleCnt="0"/>
      <dgm:spPr/>
    </dgm:pt>
    <dgm:pt modelId="{9C455C50-717B-45F7-9F5B-1A15581130DC}" type="pres">
      <dgm:prSet presAssocID="{93F31660-B2B1-4562-9CAB-28A6AAD61A0D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3C11BC56-D03F-44C1-8509-28968C922AFA}" type="pres">
      <dgm:prSet presAssocID="{93F31660-B2B1-4562-9CAB-28A6AAD61A0D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D2F42A9B-258B-4C3C-B878-E704A748D94E}" type="pres">
      <dgm:prSet presAssocID="{B42290E0-3E14-4530-BA95-CCF21F9F10A3}" presName="root2" presStyleCnt="0"/>
      <dgm:spPr/>
    </dgm:pt>
    <dgm:pt modelId="{5292987C-AE87-415A-A023-13752DA8119E}" type="pres">
      <dgm:prSet presAssocID="{B42290E0-3E14-4530-BA95-CCF21F9F10A3}" presName="LevelTwoTextNode" presStyleLbl="node3" presStyleIdx="0" presStyleCnt="3" custScaleX="1612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E4B6EC3-BCEA-4E0A-9222-D01854FD59BB}" type="pres">
      <dgm:prSet presAssocID="{B42290E0-3E14-4530-BA95-CCF21F9F10A3}" presName="level3hierChild" presStyleCnt="0"/>
      <dgm:spPr/>
    </dgm:pt>
    <dgm:pt modelId="{BB3B36D4-0E6E-491F-BC93-0F4E37F406B7}" type="pres">
      <dgm:prSet presAssocID="{11ECE59C-DEF3-49C2-9AA0-AC36E7F1632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BCD544C1-2B91-4A04-B68B-B3F123A24911}" type="pres">
      <dgm:prSet presAssocID="{11ECE59C-DEF3-49C2-9AA0-AC36E7F1632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F8A04B37-C1E4-4A12-922B-8C2806E02C4C}" type="pres">
      <dgm:prSet presAssocID="{AC210263-D17E-4A9B-850B-A11A53A3FB15}" presName="root2" presStyleCnt="0"/>
      <dgm:spPr/>
    </dgm:pt>
    <dgm:pt modelId="{8F74AD04-722A-42C0-8326-D16F4015A54B}" type="pres">
      <dgm:prSet presAssocID="{AC210263-D17E-4A9B-850B-A11A53A3FB15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D85E2A3-BF34-444C-B3B6-5F8E569C2F96}" type="pres">
      <dgm:prSet presAssocID="{AC210263-D17E-4A9B-850B-A11A53A3FB15}" presName="level3hierChild" presStyleCnt="0"/>
      <dgm:spPr/>
    </dgm:pt>
    <dgm:pt modelId="{8989ACAF-88F7-4080-8AEA-984F6B4BB70E}" type="pres">
      <dgm:prSet presAssocID="{D4120931-D453-4824-B045-0F781EFF80B7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735C6B44-BB82-40BA-B5E4-680D37E17115}" type="pres">
      <dgm:prSet presAssocID="{D4120931-D453-4824-B045-0F781EFF80B7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93CB2ABF-619F-4EEF-9783-6879C6CAE712}" type="pres">
      <dgm:prSet presAssocID="{FCD429D9-DA30-4A02-9CBF-32C6350C866C}" presName="root2" presStyleCnt="0"/>
      <dgm:spPr/>
    </dgm:pt>
    <dgm:pt modelId="{B2A018EA-6C9D-4A3A-A887-7F580DEB8C89}" type="pres">
      <dgm:prSet presAssocID="{FCD429D9-DA30-4A02-9CBF-32C6350C866C}" presName="LevelTwoTextNode" presStyleLbl="node3" presStyleIdx="1" presStyleCnt="3" custScaleX="1612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9FE2A43-8844-4781-B75A-DC52D20E2645}" type="pres">
      <dgm:prSet presAssocID="{FCD429D9-DA30-4A02-9CBF-32C6350C866C}" presName="level3hierChild" presStyleCnt="0"/>
      <dgm:spPr/>
    </dgm:pt>
    <dgm:pt modelId="{E62087C3-2EE2-4F40-87E0-AC6C254CFCC5}" type="pres">
      <dgm:prSet presAssocID="{5DF1DB7E-8FFF-4B54-9807-57079140B065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55E67A88-9678-4B04-8B73-E30CA3903A55}" type="pres">
      <dgm:prSet presAssocID="{5DF1DB7E-8FFF-4B54-9807-57079140B065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9F322FE2-6075-4AC2-96A0-E4F8DABFDD96}" type="pres">
      <dgm:prSet presAssocID="{64B23FD8-700E-49E4-9D9A-9935859FDDB2}" presName="root2" presStyleCnt="0"/>
      <dgm:spPr/>
    </dgm:pt>
    <dgm:pt modelId="{C6651C93-8A32-483C-BDAA-CDB0413C4857}" type="pres">
      <dgm:prSet presAssocID="{64B23FD8-700E-49E4-9D9A-9935859FDDB2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F7A8E56-1371-46AC-B27E-D24FFAD1A593}" type="pres">
      <dgm:prSet presAssocID="{64B23FD8-700E-49E4-9D9A-9935859FDDB2}" presName="level3hierChild" presStyleCnt="0"/>
      <dgm:spPr/>
    </dgm:pt>
    <dgm:pt modelId="{91A13B34-3C89-4378-AEFA-2C70CBEAB5A9}" type="pres">
      <dgm:prSet presAssocID="{D274245E-744D-4AAE-8839-CFDBEEB067DD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B5E885A3-2F0C-4865-999B-535A7EAF0CB0}" type="pres">
      <dgm:prSet presAssocID="{D274245E-744D-4AAE-8839-CFDBEEB067DD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26A41559-D845-4C61-B05B-D1755ECD4375}" type="pres">
      <dgm:prSet presAssocID="{BD458591-5D82-46AB-B716-613353CC7115}" presName="root2" presStyleCnt="0"/>
      <dgm:spPr/>
    </dgm:pt>
    <dgm:pt modelId="{D73EF43E-D9B3-4F6C-B187-23138A34346A}" type="pres">
      <dgm:prSet presAssocID="{BD458591-5D82-46AB-B716-613353CC7115}" presName="LevelTwoTextNode" presStyleLbl="node3" presStyleIdx="2" presStyleCnt="3" custScaleX="1612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EE3C68F-41B8-4A60-AA07-97D7FB04C4E4}" type="pres">
      <dgm:prSet presAssocID="{BD458591-5D82-46AB-B716-613353CC7115}" presName="level3hierChild" presStyleCnt="0"/>
      <dgm:spPr/>
    </dgm:pt>
  </dgm:ptLst>
  <dgm:cxnLst>
    <dgm:cxn modelId="{7D4D74F2-64A9-482E-9AED-09E1AABC69A0}" srcId="{26BF10DF-C099-44AE-9117-E3D7D6C31D99}" destId="{7689D972-E031-4E2D-9A43-64BC9510D22C}" srcOrd="0" destOrd="0" parTransId="{8033E000-51F3-4D6E-BFB0-FC92FC395154}" sibTransId="{6C9672C7-6739-42C4-9C2A-909FDEA2B94C}"/>
    <dgm:cxn modelId="{1796D351-9056-4F77-A193-37F7F5A943F1}" type="presOf" srcId="{8033E000-51F3-4D6E-BFB0-FC92FC395154}" destId="{C71EB7E8-C104-414A-8AC2-67DEFB5634EC}" srcOrd="0" destOrd="0" presId="urn:microsoft.com/office/officeart/2005/8/layout/hierarchy2"/>
    <dgm:cxn modelId="{441ABC2A-46B3-4252-8718-87796EDA867B}" type="presOf" srcId="{BD458591-5D82-46AB-B716-613353CC7115}" destId="{D73EF43E-D9B3-4F6C-B187-23138A34346A}" srcOrd="0" destOrd="0" presId="urn:microsoft.com/office/officeart/2005/8/layout/hierarchy2"/>
    <dgm:cxn modelId="{CFE642EF-FB6F-412F-B117-7A1508D55B15}" srcId="{7689D972-E031-4E2D-9A43-64BC9510D22C}" destId="{B42290E0-3E14-4530-BA95-CCF21F9F10A3}" srcOrd="0" destOrd="0" parTransId="{93F31660-B2B1-4562-9CAB-28A6AAD61A0D}" sibTransId="{3C21DB40-0495-4EEB-8C0A-67D281C2FCF4}"/>
    <dgm:cxn modelId="{8F86BFD5-5447-4BB7-9DEF-D4CCAB5EDFAC}" type="presOf" srcId="{EB696367-2033-454B-BEBC-D2013AF0E2C0}" destId="{91B6AAE2-FD0C-481C-BD1A-9BA79489ABB4}" srcOrd="0" destOrd="0" presId="urn:microsoft.com/office/officeart/2005/8/layout/hierarchy2"/>
    <dgm:cxn modelId="{C0D14913-D402-4409-9B17-24466360BBA1}" type="presOf" srcId="{11ECE59C-DEF3-49C2-9AA0-AC36E7F1632A}" destId="{BCD544C1-2B91-4A04-B68B-B3F123A24911}" srcOrd="1" destOrd="0" presId="urn:microsoft.com/office/officeart/2005/8/layout/hierarchy2"/>
    <dgm:cxn modelId="{0710A469-3FCB-4341-A85C-70B44614A172}" type="presOf" srcId="{D274245E-744D-4AAE-8839-CFDBEEB067DD}" destId="{B5E885A3-2F0C-4865-999B-535A7EAF0CB0}" srcOrd="1" destOrd="0" presId="urn:microsoft.com/office/officeart/2005/8/layout/hierarchy2"/>
    <dgm:cxn modelId="{060B63CF-748C-469F-A76F-CAB66B8C4624}" type="presOf" srcId="{5DF1DB7E-8FFF-4B54-9807-57079140B065}" destId="{55E67A88-9678-4B04-8B73-E30CA3903A55}" srcOrd="1" destOrd="0" presId="urn:microsoft.com/office/officeart/2005/8/layout/hierarchy2"/>
    <dgm:cxn modelId="{942F7407-248B-473E-A93E-C749B7AF09CD}" type="presOf" srcId="{8033E000-51F3-4D6E-BFB0-FC92FC395154}" destId="{5010BE4C-40A7-47E5-8E1B-9947558B13C2}" srcOrd="1" destOrd="0" presId="urn:microsoft.com/office/officeart/2005/8/layout/hierarchy2"/>
    <dgm:cxn modelId="{AF7CA052-98E4-42D3-96F6-DFFFDB0B686E}" type="presOf" srcId="{26BF10DF-C099-44AE-9117-E3D7D6C31D99}" destId="{2A74883E-4095-4E53-A583-CC232DCF725C}" srcOrd="0" destOrd="0" presId="urn:microsoft.com/office/officeart/2005/8/layout/hierarchy2"/>
    <dgm:cxn modelId="{B405A551-85E2-42E2-8365-51BC808B52E8}" type="presOf" srcId="{D4120931-D453-4824-B045-0F781EFF80B7}" destId="{8989ACAF-88F7-4080-8AEA-984F6B4BB70E}" srcOrd="0" destOrd="0" presId="urn:microsoft.com/office/officeart/2005/8/layout/hierarchy2"/>
    <dgm:cxn modelId="{D4EB9855-54C5-4F0A-A8EF-174E353352A1}" type="presOf" srcId="{11ECE59C-DEF3-49C2-9AA0-AC36E7F1632A}" destId="{BB3B36D4-0E6E-491F-BC93-0F4E37F406B7}" srcOrd="0" destOrd="0" presId="urn:microsoft.com/office/officeart/2005/8/layout/hierarchy2"/>
    <dgm:cxn modelId="{521B8A33-745C-40A0-9AEE-88F192EFC8B0}" type="presOf" srcId="{D274245E-744D-4AAE-8839-CFDBEEB067DD}" destId="{91A13B34-3C89-4378-AEFA-2C70CBEAB5A9}" srcOrd="0" destOrd="0" presId="urn:microsoft.com/office/officeart/2005/8/layout/hierarchy2"/>
    <dgm:cxn modelId="{27FEA5CF-C08B-438E-A0DC-4B0EA28BDB2C}" type="presOf" srcId="{FCD429D9-DA30-4A02-9CBF-32C6350C866C}" destId="{B2A018EA-6C9D-4A3A-A887-7F580DEB8C89}" srcOrd="0" destOrd="0" presId="urn:microsoft.com/office/officeart/2005/8/layout/hierarchy2"/>
    <dgm:cxn modelId="{D27A99DC-DB36-4832-B606-E03ACE4CF11B}" type="presOf" srcId="{5DF1DB7E-8FFF-4B54-9807-57079140B065}" destId="{E62087C3-2EE2-4F40-87E0-AC6C254CFCC5}" srcOrd="0" destOrd="0" presId="urn:microsoft.com/office/officeart/2005/8/layout/hierarchy2"/>
    <dgm:cxn modelId="{0838D87D-B939-4140-BA79-2F9320CC2F71}" type="presOf" srcId="{D4120931-D453-4824-B045-0F781EFF80B7}" destId="{735C6B44-BB82-40BA-B5E4-680D37E17115}" srcOrd="1" destOrd="0" presId="urn:microsoft.com/office/officeart/2005/8/layout/hierarchy2"/>
    <dgm:cxn modelId="{6639477F-7408-4425-9064-06EE867EBA7D}" type="presOf" srcId="{93F31660-B2B1-4562-9CAB-28A6AAD61A0D}" destId="{3C11BC56-D03F-44C1-8509-28968C922AFA}" srcOrd="1" destOrd="0" presId="urn:microsoft.com/office/officeart/2005/8/layout/hierarchy2"/>
    <dgm:cxn modelId="{E8B8FD4A-8BC0-46E2-A8B0-33EA5117E601}" type="presOf" srcId="{7689D972-E031-4E2D-9A43-64BC9510D22C}" destId="{97F65A18-67E7-48E6-A8CC-C3CC2CA55E56}" srcOrd="0" destOrd="0" presId="urn:microsoft.com/office/officeart/2005/8/layout/hierarchy2"/>
    <dgm:cxn modelId="{D49A181A-7D47-4061-B0DF-BADD968704A8}" srcId="{AC210263-D17E-4A9B-850B-A11A53A3FB15}" destId="{FCD429D9-DA30-4A02-9CBF-32C6350C866C}" srcOrd="0" destOrd="0" parTransId="{D4120931-D453-4824-B045-0F781EFF80B7}" sibTransId="{18D52469-E8D6-40F3-A2E0-2966C309F636}"/>
    <dgm:cxn modelId="{1A1709D0-F4A5-48C2-A9F2-66E348D165C7}" srcId="{EB696367-2033-454B-BEBC-D2013AF0E2C0}" destId="{26BF10DF-C099-44AE-9117-E3D7D6C31D99}" srcOrd="0" destOrd="0" parTransId="{497758A6-F311-4975-95A5-A6AD7F885C85}" sibTransId="{CE08118A-7669-43E9-8EF6-861F65B817C9}"/>
    <dgm:cxn modelId="{808FDF00-0127-4416-B65E-382E9E2E1149}" srcId="{64B23FD8-700E-49E4-9D9A-9935859FDDB2}" destId="{BD458591-5D82-46AB-B716-613353CC7115}" srcOrd="0" destOrd="0" parTransId="{D274245E-744D-4AAE-8839-CFDBEEB067DD}" sibTransId="{17802917-BF45-4703-8C50-3D63C7EAC163}"/>
    <dgm:cxn modelId="{FC9225A0-F6F7-40E4-A319-E38AE146FA07}" type="presOf" srcId="{93F31660-B2B1-4562-9CAB-28A6AAD61A0D}" destId="{9C455C50-717B-45F7-9F5B-1A15581130DC}" srcOrd="0" destOrd="0" presId="urn:microsoft.com/office/officeart/2005/8/layout/hierarchy2"/>
    <dgm:cxn modelId="{0CCE96AB-D0EA-4B74-961D-C71A324EEDFB}" type="presOf" srcId="{B42290E0-3E14-4530-BA95-CCF21F9F10A3}" destId="{5292987C-AE87-415A-A023-13752DA8119E}" srcOrd="0" destOrd="0" presId="urn:microsoft.com/office/officeart/2005/8/layout/hierarchy2"/>
    <dgm:cxn modelId="{46B7F524-0B79-4B8C-B7E6-DEC024530847}" srcId="{26BF10DF-C099-44AE-9117-E3D7D6C31D99}" destId="{AC210263-D17E-4A9B-850B-A11A53A3FB15}" srcOrd="1" destOrd="0" parTransId="{11ECE59C-DEF3-49C2-9AA0-AC36E7F1632A}" sibTransId="{48467CC9-DE17-4E4A-AA7D-0FD5654CDE3E}"/>
    <dgm:cxn modelId="{512A532A-DFDE-4076-BB0B-CF9F14CD1569}" srcId="{26BF10DF-C099-44AE-9117-E3D7D6C31D99}" destId="{64B23FD8-700E-49E4-9D9A-9935859FDDB2}" srcOrd="2" destOrd="0" parTransId="{5DF1DB7E-8FFF-4B54-9807-57079140B065}" sibTransId="{88EE62E1-126E-42E1-81EA-B4BC896485B4}"/>
    <dgm:cxn modelId="{780C1197-FA56-4B74-B1DE-EA7FE41B6EE3}" type="presOf" srcId="{64B23FD8-700E-49E4-9D9A-9935859FDDB2}" destId="{C6651C93-8A32-483C-BDAA-CDB0413C4857}" srcOrd="0" destOrd="0" presId="urn:microsoft.com/office/officeart/2005/8/layout/hierarchy2"/>
    <dgm:cxn modelId="{05296929-761F-492E-BE0A-4D1CA53AF1E3}" type="presOf" srcId="{AC210263-D17E-4A9B-850B-A11A53A3FB15}" destId="{8F74AD04-722A-42C0-8326-D16F4015A54B}" srcOrd="0" destOrd="0" presId="urn:microsoft.com/office/officeart/2005/8/layout/hierarchy2"/>
    <dgm:cxn modelId="{7189C36D-4DCC-4388-A1CC-6D19A7D6A3BF}" type="presParOf" srcId="{91B6AAE2-FD0C-481C-BD1A-9BA79489ABB4}" destId="{804B2B85-2762-4AA4-84C1-2CB4109B87CC}" srcOrd="0" destOrd="0" presId="urn:microsoft.com/office/officeart/2005/8/layout/hierarchy2"/>
    <dgm:cxn modelId="{F53AF8F5-02E8-46C8-B2B3-B25C64CC32CE}" type="presParOf" srcId="{804B2B85-2762-4AA4-84C1-2CB4109B87CC}" destId="{2A74883E-4095-4E53-A583-CC232DCF725C}" srcOrd="0" destOrd="0" presId="urn:microsoft.com/office/officeart/2005/8/layout/hierarchy2"/>
    <dgm:cxn modelId="{CD0ECF8C-B91B-4D21-B4E4-8A26DC97661A}" type="presParOf" srcId="{804B2B85-2762-4AA4-84C1-2CB4109B87CC}" destId="{B52B13D7-66B4-4C28-AEF3-20EFEB830601}" srcOrd="1" destOrd="0" presId="urn:microsoft.com/office/officeart/2005/8/layout/hierarchy2"/>
    <dgm:cxn modelId="{D61A5478-FA61-4336-8B54-D3C2A1D4318C}" type="presParOf" srcId="{B52B13D7-66B4-4C28-AEF3-20EFEB830601}" destId="{C71EB7E8-C104-414A-8AC2-67DEFB5634EC}" srcOrd="0" destOrd="0" presId="urn:microsoft.com/office/officeart/2005/8/layout/hierarchy2"/>
    <dgm:cxn modelId="{B11EC622-AE49-426C-9D7A-9C696C67F144}" type="presParOf" srcId="{C71EB7E8-C104-414A-8AC2-67DEFB5634EC}" destId="{5010BE4C-40A7-47E5-8E1B-9947558B13C2}" srcOrd="0" destOrd="0" presId="urn:microsoft.com/office/officeart/2005/8/layout/hierarchy2"/>
    <dgm:cxn modelId="{D8156527-4B70-46E6-90F0-8FC174D8A1E0}" type="presParOf" srcId="{B52B13D7-66B4-4C28-AEF3-20EFEB830601}" destId="{CDE59001-F2BE-450A-AAE7-BE1285D80B81}" srcOrd="1" destOrd="0" presId="urn:microsoft.com/office/officeart/2005/8/layout/hierarchy2"/>
    <dgm:cxn modelId="{70A10081-7028-4845-A312-C38846344866}" type="presParOf" srcId="{CDE59001-F2BE-450A-AAE7-BE1285D80B81}" destId="{97F65A18-67E7-48E6-A8CC-C3CC2CA55E56}" srcOrd="0" destOrd="0" presId="urn:microsoft.com/office/officeart/2005/8/layout/hierarchy2"/>
    <dgm:cxn modelId="{5A099693-6E5B-44D0-8FA3-D561DC174906}" type="presParOf" srcId="{CDE59001-F2BE-450A-AAE7-BE1285D80B81}" destId="{7F361B4C-A78D-4A7B-8E80-A1511E917F19}" srcOrd="1" destOrd="0" presId="urn:microsoft.com/office/officeart/2005/8/layout/hierarchy2"/>
    <dgm:cxn modelId="{1998FC4E-9CE7-4F3A-AD73-D3B4B65F8B3E}" type="presParOf" srcId="{7F361B4C-A78D-4A7B-8E80-A1511E917F19}" destId="{9C455C50-717B-45F7-9F5B-1A15581130DC}" srcOrd="0" destOrd="0" presId="urn:microsoft.com/office/officeart/2005/8/layout/hierarchy2"/>
    <dgm:cxn modelId="{994DFFE5-33F0-46BE-8318-4DC46F8FACD5}" type="presParOf" srcId="{9C455C50-717B-45F7-9F5B-1A15581130DC}" destId="{3C11BC56-D03F-44C1-8509-28968C922AFA}" srcOrd="0" destOrd="0" presId="urn:microsoft.com/office/officeart/2005/8/layout/hierarchy2"/>
    <dgm:cxn modelId="{23A31C0A-7BBC-4EF6-880C-732F4306FEA3}" type="presParOf" srcId="{7F361B4C-A78D-4A7B-8E80-A1511E917F19}" destId="{D2F42A9B-258B-4C3C-B878-E704A748D94E}" srcOrd="1" destOrd="0" presId="urn:microsoft.com/office/officeart/2005/8/layout/hierarchy2"/>
    <dgm:cxn modelId="{8D0F3365-3E58-4FEE-9489-0D1BBC86FC59}" type="presParOf" srcId="{D2F42A9B-258B-4C3C-B878-E704A748D94E}" destId="{5292987C-AE87-415A-A023-13752DA8119E}" srcOrd="0" destOrd="0" presId="urn:microsoft.com/office/officeart/2005/8/layout/hierarchy2"/>
    <dgm:cxn modelId="{3D57D3DC-3D05-4756-B6DC-CB6DB359AACA}" type="presParOf" srcId="{D2F42A9B-258B-4C3C-B878-E704A748D94E}" destId="{CE4B6EC3-BCEA-4E0A-9222-D01854FD59BB}" srcOrd="1" destOrd="0" presId="urn:microsoft.com/office/officeart/2005/8/layout/hierarchy2"/>
    <dgm:cxn modelId="{CA861206-F9EC-4BDB-B271-85E3F5008563}" type="presParOf" srcId="{B52B13D7-66B4-4C28-AEF3-20EFEB830601}" destId="{BB3B36D4-0E6E-491F-BC93-0F4E37F406B7}" srcOrd="2" destOrd="0" presId="urn:microsoft.com/office/officeart/2005/8/layout/hierarchy2"/>
    <dgm:cxn modelId="{7EEA3C7D-D15F-41CE-B094-3A3BE01FDCDF}" type="presParOf" srcId="{BB3B36D4-0E6E-491F-BC93-0F4E37F406B7}" destId="{BCD544C1-2B91-4A04-B68B-B3F123A24911}" srcOrd="0" destOrd="0" presId="urn:microsoft.com/office/officeart/2005/8/layout/hierarchy2"/>
    <dgm:cxn modelId="{A8B6A887-F17E-4FB5-8870-0AB872EBA98E}" type="presParOf" srcId="{B52B13D7-66B4-4C28-AEF3-20EFEB830601}" destId="{F8A04B37-C1E4-4A12-922B-8C2806E02C4C}" srcOrd="3" destOrd="0" presId="urn:microsoft.com/office/officeart/2005/8/layout/hierarchy2"/>
    <dgm:cxn modelId="{22A3668D-85BE-4748-985E-6274B91A4C6B}" type="presParOf" srcId="{F8A04B37-C1E4-4A12-922B-8C2806E02C4C}" destId="{8F74AD04-722A-42C0-8326-D16F4015A54B}" srcOrd="0" destOrd="0" presId="urn:microsoft.com/office/officeart/2005/8/layout/hierarchy2"/>
    <dgm:cxn modelId="{F6133C16-5FEB-472D-AF8A-DAD885AE77A5}" type="presParOf" srcId="{F8A04B37-C1E4-4A12-922B-8C2806E02C4C}" destId="{8D85E2A3-BF34-444C-B3B6-5F8E569C2F96}" srcOrd="1" destOrd="0" presId="urn:microsoft.com/office/officeart/2005/8/layout/hierarchy2"/>
    <dgm:cxn modelId="{DDCAD58F-498F-4461-82D2-B67E56838AF3}" type="presParOf" srcId="{8D85E2A3-BF34-444C-B3B6-5F8E569C2F96}" destId="{8989ACAF-88F7-4080-8AEA-984F6B4BB70E}" srcOrd="0" destOrd="0" presId="urn:microsoft.com/office/officeart/2005/8/layout/hierarchy2"/>
    <dgm:cxn modelId="{B803BA73-E259-4B8E-A9BE-F828DB967ECE}" type="presParOf" srcId="{8989ACAF-88F7-4080-8AEA-984F6B4BB70E}" destId="{735C6B44-BB82-40BA-B5E4-680D37E17115}" srcOrd="0" destOrd="0" presId="urn:microsoft.com/office/officeart/2005/8/layout/hierarchy2"/>
    <dgm:cxn modelId="{22A5D52E-AB0F-4ACA-AC21-76A4A88C609A}" type="presParOf" srcId="{8D85E2A3-BF34-444C-B3B6-5F8E569C2F96}" destId="{93CB2ABF-619F-4EEF-9783-6879C6CAE712}" srcOrd="1" destOrd="0" presId="urn:microsoft.com/office/officeart/2005/8/layout/hierarchy2"/>
    <dgm:cxn modelId="{A41111E5-5FC7-464E-8C23-F5539C13E9DE}" type="presParOf" srcId="{93CB2ABF-619F-4EEF-9783-6879C6CAE712}" destId="{B2A018EA-6C9D-4A3A-A887-7F580DEB8C89}" srcOrd="0" destOrd="0" presId="urn:microsoft.com/office/officeart/2005/8/layout/hierarchy2"/>
    <dgm:cxn modelId="{6FA0F239-48C3-4EAD-A387-7B956A432E76}" type="presParOf" srcId="{93CB2ABF-619F-4EEF-9783-6879C6CAE712}" destId="{19FE2A43-8844-4781-B75A-DC52D20E2645}" srcOrd="1" destOrd="0" presId="urn:microsoft.com/office/officeart/2005/8/layout/hierarchy2"/>
    <dgm:cxn modelId="{B96EE2B9-99AF-4EE4-A731-4FD4D9F0F179}" type="presParOf" srcId="{B52B13D7-66B4-4C28-AEF3-20EFEB830601}" destId="{E62087C3-2EE2-4F40-87E0-AC6C254CFCC5}" srcOrd="4" destOrd="0" presId="urn:microsoft.com/office/officeart/2005/8/layout/hierarchy2"/>
    <dgm:cxn modelId="{8868A38B-A78C-4617-8216-69D7099B960F}" type="presParOf" srcId="{E62087C3-2EE2-4F40-87E0-AC6C254CFCC5}" destId="{55E67A88-9678-4B04-8B73-E30CA3903A55}" srcOrd="0" destOrd="0" presId="urn:microsoft.com/office/officeart/2005/8/layout/hierarchy2"/>
    <dgm:cxn modelId="{E882EEF1-15A1-40CB-A167-F2B1C8575E60}" type="presParOf" srcId="{B52B13D7-66B4-4C28-AEF3-20EFEB830601}" destId="{9F322FE2-6075-4AC2-96A0-E4F8DABFDD96}" srcOrd="5" destOrd="0" presId="urn:microsoft.com/office/officeart/2005/8/layout/hierarchy2"/>
    <dgm:cxn modelId="{12293F8E-C2B3-4C76-8C17-F009A49E265A}" type="presParOf" srcId="{9F322FE2-6075-4AC2-96A0-E4F8DABFDD96}" destId="{C6651C93-8A32-483C-BDAA-CDB0413C4857}" srcOrd="0" destOrd="0" presId="urn:microsoft.com/office/officeart/2005/8/layout/hierarchy2"/>
    <dgm:cxn modelId="{B626C254-8325-40E0-978D-934995915FF3}" type="presParOf" srcId="{9F322FE2-6075-4AC2-96A0-E4F8DABFDD96}" destId="{0F7A8E56-1371-46AC-B27E-D24FFAD1A593}" srcOrd="1" destOrd="0" presId="urn:microsoft.com/office/officeart/2005/8/layout/hierarchy2"/>
    <dgm:cxn modelId="{89CA5462-6E03-4E62-97F3-7BB0D809FD4B}" type="presParOf" srcId="{0F7A8E56-1371-46AC-B27E-D24FFAD1A593}" destId="{91A13B34-3C89-4378-AEFA-2C70CBEAB5A9}" srcOrd="0" destOrd="0" presId="urn:microsoft.com/office/officeart/2005/8/layout/hierarchy2"/>
    <dgm:cxn modelId="{26E3345D-B4BB-45CA-A3AB-808CBB6602CF}" type="presParOf" srcId="{91A13B34-3C89-4378-AEFA-2C70CBEAB5A9}" destId="{B5E885A3-2F0C-4865-999B-535A7EAF0CB0}" srcOrd="0" destOrd="0" presId="urn:microsoft.com/office/officeart/2005/8/layout/hierarchy2"/>
    <dgm:cxn modelId="{640E6EB9-EE0D-4706-9DA8-931B56BA2691}" type="presParOf" srcId="{0F7A8E56-1371-46AC-B27E-D24FFAD1A593}" destId="{26A41559-D845-4C61-B05B-D1755ECD4375}" srcOrd="1" destOrd="0" presId="urn:microsoft.com/office/officeart/2005/8/layout/hierarchy2"/>
    <dgm:cxn modelId="{859880CE-8C70-452F-A9C9-881BE585034B}" type="presParOf" srcId="{26A41559-D845-4C61-B05B-D1755ECD4375}" destId="{D73EF43E-D9B3-4F6C-B187-23138A34346A}" srcOrd="0" destOrd="0" presId="urn:microsoft.com/office/officeart/2005/8/layout/hierarchy2"/>
    <dgm:cxn modelId="{E99872D2-C1AA-4041-B9D6-B078610F8725}" type="presParOf" srcId="{26A41559-D845-4C61-B05B-D1755ECD4375}" destId="{EEE3C68F-41B8-4A60-AA07-97D7FB04C4E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EF562EB-857F-4C0E-8E7B-4E75DA34BF3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7EC39590-CFDA-4BEF-9CF8-188BE89E9303}">
      <dgm:prSet phldrT="[文字]"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dirty="0" smtClean="0"/>
            <a:t>因</a:t>
          </a:r>
          <a:endParaRPr lang="zh-TW" altLang="en-US" sz="3200" dirty="0"/>
        </a:p>
      </dgm:t>
    </dgm:pt>
    <dgm:pt modelId="{452C4CF8-9683-4509-805A-6326D4F4207A}" type="parTrans" cxnId="{7ADCE8D2-7FC0-4552-8DEB-9C85CA5BF2A1}">
      <dgm:prSet/>
      <dgm:spPr/>
      <dgm:t>
        <a:bodyPr/>
        <a:lstStyle/>
        <a:p>
          <a:endParaRPr lang="zh-TW" altLang="en-US"/>
        </a:p>
      </dgm:t>
    </dgm:pt>
    <dgm:pt modelId="{95C53DB0-C776-400E-8D7A-303C7548D40E}" type="sibTrans" cxnId="{7ADCE8D2-7FC0-4552-8DEB-9C85CA5BF2A1}">
      <dgm:prSet/>
      <dgm:spPr/>
      <dgm:t>
        <a:bodyPr/>
        <a:lstStyle/>
        <a:p>
          <a:endParaRPr lang="zh-TW" altLang="en-US"/>
        </a:p>
      </dgm:t>
    </dgm:pt>
    <dgm:pt modelId="{B4BB5117-8866-4425-BCE8-3BCA42291A7E}">
      <dgm:prSet phldrT="[文字]" custT="1"/>
      <dgm:spPr/>
      <dgm:t>
        <a:bodyPr/>
        <a:lstStyle/>
        <a:p>
          <a:r>
            <a:rPr lang="zh-TW" altLang="en-US" sz="3200" dirty="0" smtClean="0"/>
            <a:t>脩身</a:t>
          </a:r>
          <a:endParaRPr lang="zh-TW" altLang="en-US" sz="3200" dirty="0"/>
        </a:p>
      </dgm:t>
    </dgm:pt>
    <dgm:pt modelId="{31F1B98B-8F4E-4172-B628-9BE86AF75CF5}" type="parTrans" cxnId="{C4DD4D08-5A62-4720-99DD-F4F50AE123C6}">
      <dgm:prSet/>
      <dgm:spPr/>
      <dgm:t>
        <a:bodyPr/>
        <a:lstStyle/>
        <a:p>
          <a:endParaRPr lang="zh-TW" altLang="en-US"/>
        </a:p>
      </dgm:t>
    </dgm:pt>
    <dgm:pt modelId="{3AFAAB50-0F34-4F27-9661-2EB9A9D0E076}" type="sibTrans" cxnId="{C4DD4D08-5A62-4720-99DD-F4F50AE123C6}">
      <dgm:prSet/>
      <dgm:spPr/>
      <dgm:t>
        <a:bodyPr/>
        <a:lstStyle/>
        <a:p>
          <a:endParaRPr lang="zh-TW" altLang="en-US"/>
        </a:p>
      </dgm:t>
    </dgm:pt>
    <dgm:pt modelId="{60A556CA-0B92-4911-8AE3-102BB807B55A}">
      <dgm:prSet phldrT="[文字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果</a:t>
          </a:r>
          <a:endParaRPr lang="zh-TW" altLang="en-US" sz="3200" dirty="0"/>
        </a:p>
      </dgm:t>
    </dgm:pt>
    <dgm:pt modelId="{B118CDC6-F678-4D25-9AF0-15A8A71CD464}" type="parTrans" cxnId="{5E6E2BFF-F0D5-4859-9FB1-6ABDB70ED3A8}">
      <dgm:prSet/>
      <dgm:spPr/>
      <dgm:t>
        <a:bodyPr/>
        <a:lstStyle/>
        <a:p>
          <a:endParaRPr lang="zh-TW" altLang="en-US"/>
        </a:p>
      </dgm:t>
    </dgm:pt>
    <dgm:pt modelId="{08B4BAA9-5F00-483E-B34C-8ABDAFC44954}" type="sibTrans" cxnId="{5E6E2BFF-F0D5-4859-9FB1-6ABDB70ED3A8}">
      <dgm:prSet/>
      <dgm:spPr/>
      <dgm:t>
        <a:bodyPr/>
        <a:lstStyle/>
        <a:p>
          <a:endParaRPr lang="zh-TW" altLang="en-US"/>
        </a:p>
      </dgm:t>
    </dgm:pt>
    <dgm:pt modelId="{DB852D85-AC79-4C03-8764-FF889C5C9EB8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道立</a:t>
          </a:r>
          <a:endParaRPr lang="zh-TW" altLang="en-US" sz="3200" dirty="0"/>
        </a:p>
      </dgm:t>
    </dgm:pt>
    <dgm:pt modelId="{45A99717-AAB1-4F94-92B3-CD1EBC228517}" type="parTrans" cxnId="{12DE22D6-98E4-42BD-A32E-873BDFD05C7B}">
      <dgm:prSet/>
      <dgm:spPr/>
      <dgm:t>
        <a:bodyPr/>
        <a:lstStyle/>
        <a:p>
          <a:endParaRPr lang="zh-TW" altLang="en-US"/>
        </a:p>
      </dgm:t>
    </dgm:pt>
    <dgm:pt modelId="{A06F583D-8419-492D-BA2B-F75547B2CBA1}" type="sibTrans" cxnId="{12DE22D6-98E4-42BD-A32E-873BDFD05C7B}">
      <dgm:prSet/>
      <dgm:spPr/>
      <dgm:t>
        <a:bodyPr/>
        <a:lstStyle/>
        <a:p>
          <a:endParaRPr lang="zh-TW" altLang="en-US"/>
        </a:p>
      </dgm:t>
    </dgm:pt>
    <dgm:pt modelId="{F5CEF83D-E386-47EB-B734-4D5CA591ED75}">
      <dgm:prSet phldrT="[文字]" custT="1"/>
      <dgm:spPr/>
      <dgm:t>
        <a:bodyPr/>
        <a:lstStyle/>
        <a:p>
          <a:r>
            <a:rPr lang="zh-TW" altLang="en-US" sz="3200" dirty="0" smtClean="0"/>
            <a:t>尊賢</a:t>
          </a:r>
          <a:endParaRPr lang="zh-TW" altLang="en-US" sz="3200" dirty="0"/>
        </a:p>
      </dgm:t>
    </dgm:pt>
    <dgm:pt modelId="{FE15233E-A119-49BE-BF20-3647FD59712A}" type="parTrans" cxnId="{29130146-7DB6-4FE6-B4E6-DAF4C24878A4}">
      <dgm:prSet/>
      <dgm:spPr/>
      <dgm:t>
        <a:bodyPr/>
        <a:lstStyle/>
        <a:p>
          <a:endParaRPr lang="zh-TW" altLang="en-US"/>
        </a:p>
      </dgm:t>
    </dgm:pt>
    <dgm:pt modelId="{8B82F7CC-71C9-46CB-97B0-3608D6BF60F6}" type="sibTrans" cxnId="{29130146-7DB6-4FE6-B4E6-DAF4C24878A4}">
      <dgm:prSet/>
      <dgm:spPr/>
      <dgm:t>
        <a:bodyPr/>
        <a:lstStyle/>
        <a:p>
          <a:endParaRPr lang="zh-TW" altLang="en-US"/>
        </a:p>
      </dgm:t>
    </dgm:pt>
    <dgm:pt modelId="{5F87E115-DAEF-4CCE-A943-75B9DA49168A}">
      <dgm:prSet phldrT="[文字]" custT="1"/>
      <dgm:spPr/>
      <dgm:t>
        <a:bodyPr/>
        <a:lstStyle/>
        <a:p>
          <a:r>
            <a:rPr lang="zh-TW" altLang="en-US" sz="3200" dirty="0" smtClean="0"/>
            <a:t>親親</a:t>
          </a:r>
          <a:endParaRPr lang="zh-TW" altLang="en-US" sz="3200" dirty="0"/>
        </a:p>
      </dgm:t>
    </dgm:pt>
    <dgm:pt modelId="{8479DCBA-0983-450F-A86E-118A9AE30454}" type="parTrans" cxnId="{34E62E48-24BF-4E7B-B404-072249A2BEBD}">
      <dgm:prSet/>
      <dgm:spPr/>
      <dgm:t>
        <a:bodyPr/>
        <a:lstStyle/>
        <a:p>
          <a:endParaRPr lang="zh-TW" altLang="en-US"/>
        </a:p>
      </dgm:t>
    </dgm:pt>
    <dgm:pt modelId="{CA67C29D-31F0-4AE0-AA3E-8B080C438BF6}" type="sibTrans" cxnId="{34E62E48-24BF-4E7B-B404-072249A2BEBD}">
      <dgm:prSet/>
      <dgm:spPr/>
      <dgm:t>
        <a:bodyPr/>
        <a:lstStyle/>
        <a:p>
          <a:endParaRPr lang="zh-TW" altLang="en-US"/>
        </a:p>
      </dgm:t>
    </dgm:pt>
    <dgm:pt modelId="{6E816F67-86D4-4315-A7F4-E81129A92A59}">
      <dgm:prSet phldrT="[文字]" custT="1"/>
      <dgm:spPr/>
      <dgm:t>
        <a:bodyPr/>
        <a:lstStyle/>
        <a:p>
          <a:r>
            <a:rPr lang="zh-TW" altLang="en-US" sz="3200" dirty="0" smtClean="0"/>
            <a:t>敬大臣</a:t>
          </a:r>
          <a:endParaRPr lang="zh-TW" altLang="en-US" sz="3200" dirty="0"/>
        </a:p>
      </dgm:t>
    </dgm:pt>
    <dgm:pt modelId="{C810EF5C-C62C-429E-A0C3-C3C3FFD80F8C}" type="parTrans" cxnId="{B8F28542-61B2-40D2-AA32-F564F94342AD}">
      <dgm:prSet/>
      <dgm:spPr/>
      <dgm:t>
        <a:bodyPr/>
        <a:lstStyle/>
        <a:p>
          <a:endParaRPr lang="zh-TW" altLang="en-US"/>
        </a:p>
      </dgm:t>
    </dgm:pt>
    <dgm:pt modelId="{E39BD110-F34C-4C56-AE44-CC7BD7399743}" type="sibTrans" cxnId="{B8F28542-61B2-40D2-AA32-F564F94342AD}">
      <dgm:prSet/>
      <dgm:spPr/>
      <dgm:t>
        <a:bodyPr/>
        <a:lstStyle/>
        <a:p>
          <a:endParaRPr lang="zh-TW" altLang="en-US"/>
        </a:p>
      </dgm:t>
    </dgm:pt>
    <dgm:pt modelId="{993EB500-ECE2-48DF-A1C6-585FABA6A232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不惑</a:t>
          </a:r>
          <a:endParaRPr lang="zh-TW" altLang="en-US" sz="3200" dirty="0"/>
        </a:p>
      </dgm:t>
    </dgm:pt>
    <dgm:pt modelId="{4C507927-098E-4934-8F16-8E9BFFBA39A3}" type="parTrans" cxnId="{8BB89853-C6D0-4FE3-812C-30C11E4CD60B}">
      <dgm:prSet/>
      <dgm:spPr/>
      <dgm:t>
        <a:bodyPr/>
        <a:lstStyle/>
        <a:p>
          <a:endParaRPr lang="zh-TW" altLang="en-US"/>
        </a:p>
      </dgm:t>
    </dgm:pt>
    <dgm:pt modelId="{9CFB03F0-6039-4891-8DE2-0F9C82A517B3}" type="sibTrans" cxnId="{8BB89853-C6D0-4FE3-812C-30C11E4CD60B}">
      <dgm:prSet/>
      <dgm:spPr/>
      <dgm:t>
        <a:bodyPr/>
        <a:lstStyle/>
        <a:p>
          <a:endParaRPr lang="zh-TW" altLang="en-US"/>
        </a:p>
      </dgm:t>
    </dgm:pt>
    <dgm:pt modelId="{45D67CA1-D01B-448D-A321-E105342C4F93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不怨</a:t>
          </a:r>
          <a:endParaRPr lang="zh-TW" altLang="en-US" sz="3200" dirty="0"/>
        </a:p>
      </dgm:t>
    </dgm:pt>
    <dgm:pt modelId="{51751EAB-5E1C-4B4D-90E3-03C08D20B68A}" type="parTrans" cxnId="{28076292-A83A-46A4-A1F7-54F9327711B3}">
      <dgm:prSet/>
      <dgm:spPr/>
      <dgm:t>
        <a:bodyPr/>
        <a:lstStyle/>
        <a:p>
          <a:endParaRPr lang="zh-TW" altLang="en-US"/>
        </a:p>
      </dgm:t>
    </dgm:pt>
    <dgm:pt modelId="{AFA16948-5E20-48F0-A10C-34BB512EB8C6}" type="sibTrans" cxnId="{28076292-A83A-46A4-A1F7-54F9327711B3}">
      <dgm:prSet/>
      <dgm:spPr/>
      <dgm:t>
        <a:bodyPr/>
        <a:lstStyle/>
        <a:p>
          <a:endParaRPr lang="zh-TW" altLang="en-US"/>
        </a:p>
      </dgm:t>
    </dgm:pt>
    <dgm:pt modelId="{D31EE500-D607-4177-842B-2F5CF57903CE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不眩</a:t>
          </a:r>
          <a:endParaRPr lang="zh-TW" altLang="en-US" sz="3200" dirty="0"/>
        </a:p>
      </dgm:t>
    </dgm:pt>
    <dgm:pt modelId="{69F47E29-A085-4831-9F5D-BD2851554C4F}" type="parTrans" cxnId="{2312B4AE-DA30-433B-81BE-4414046B64AD}">
      <dgm:prSet/>
      <dgm:spPr/>
      <dgm:t>
        <a:bodyPr/>
        <a:lstStyle/>
        <a:p>
          <a:endParaRPr lang="zh-TW" altLang="en-US"/>
        </a:p>
      </dgm:t>
    </dgm:pt>
    <dgm:pt modelId="{ACC0AAF9-3258-4E9E-BA43-6680ED2D8473}" type="sibTrans" cxnId="{2312B4AE-DA30-433B-81BE-4414046B64AD}">
      <dgm:prSet/>
      <dgm:spPr/>
      <dgm:t>
        <a:bodyPr/>
        <a:lstStyle/>
        <a:p>
          <a:endParaRPr lang="zh-TW" altLang="en-US"/>
        </a:p>
      </dgm:t>
    </dgm:pt>
    <dgm:pt modelId="{ED73795C-1CE4-48EF-8A34-48F554365FF9}" type="pres">
      <dgm:prSet presAssocID="{5EF562EB-857F-4C0E-8E7B-4E75DA34BF3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1C695F6-6452-449E-A6B8-6DBD7976B915}" type="pres">
      <dgm:prSet presAssocID="{7EC39590-CFDA-4BEF-9CF8-188BE89E9303}" presName="root1" presStyleCnt="0"/>
      <dgm:spPr/>
    </dgm:pt>
    <dgm:pt modelId="{20A2F407-DA63-4206-8F0E-402548811BDE}" type="pres">
      <dgm:prSet presAssocID="{7EC39590-CFDA-4BEF-9CF8-188BE89E9303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32C8E66-7B7F-4BF5-A8C7-885A0B35C62D}" type="pres">
      <dgm:prSet presAssocID="{7EC39590-CFDA-4BEF-9CF8-188BE89E9303}" presName="level2hierChild" presStyleCnt="0"/>
      <dgm:spPr/>
    </dgm:pt>
    <dgm:pt modelId="{36D65FD5-EF73-41A0-BB90-9C027DE1E22C}" type="pres">
      <dgm:prSet presAssocID="{31F1B98B-8F4E-4172-B628-9BE86AF75CF5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24D69EF5-07EC-4C90-8DA7-6EAB46D7C430}" type="pres">
      <dgm:prSet presAssocID="{31F1B98B-8F4E-4172-B628-9BE86AF75CF5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C88FD66B-6C7F-4343-9EF4-64A0A5B9D97D}" type="pres">
      <dgm:prSet presAssocID="{B4BB5117-8866-4425-BCE8-3BCA42291A7E}" presName="root2" presStyleCnt="0"/>
      <dgm:spPr/>
    </dgm:pt>
    <dgm:pt modelId="{E659F59F-4114-4548-AB5E-CA2C8F2AFD60}" type="pres">
      <dgm:prSet presAssocID="{B4BB5117-8866-4425-BCE8-3BCA42291A7E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5597902-870C-4A85-9D16-CA8B395132F1}" type="pres">
      <dgm:prSet presAssocID="{B4BB5117-8866-4425-BCE8-3BCA42291A7E}" presName="level3hierChild" presStyleCnt="0"/>
      <dgm:spPr/>
    </dgm:pt>
    <dgm:pt modelId="{B84EC05B-1507-424D-B1FF-F29D57D55C5B}" type="pres">
      <dgm:prSet presAssocID="{FE15233E-A119-49BE-BF20-3647FD59712A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1C3807B1-9757-40A6-A4E0-0CC6F0B8F53B}" type="pres">
      <dgm:prSet presAssocID="{FE15233E-A119-49BE-BF20-3647FD59712A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9B047C0F-445A-4A6C-BD4A-8C49303F4B4B}" type="pres">
      <dgm:prSet presAssocID="{F5CEF83D-E386-47EB-B734-4D5CA591ED75}" presName="root2" presStyleCnt="0"/>
      <dgm:spPr/>
    </dgm:pt>
    <dgm:pt modelId="{8DE264FF-8E38-42A1-A735-94B8D08633BB}" type="pres">
      <dgm:prSet presAssocID="{F5CEF83D-E386-47EB-B734-4D5CA591ED75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E0CBF7-4A81-4799-A63D-DF60E751928B}" type="pres">
      <dgm:prSet presAssocID="{F5CEF83D-E386-47EB-B734-4D5CA591ED75}" presName="level3hierChild" presStyleCnt="0"/>
      <dgm:spPr/>
    </dgm:pt>
    <dgm:pt modelId="{10F91011-DD38-46EB-A953-A694496ABF2C}" type="pres">
      <dgm:prSet presAssocID="{8479DCBA-0983-450F-A86E-118A9AE30454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3834C98B-8F3F-45E5-A39D-19C5174A2B42}" type="pres">
      <dgm:prSet presAssocID="{8479DCBA-0983-450F-A86E-118A9AE30454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EA668327-7BFA-4F88-ACB1-8F831AB7A610}" type="pres">
      <dgm:prSet presAssocID="{5F87E115-DAEF-4CCE-A943-75B9DA49168A}" presName="root2" presStyleCnt="0"/>
      <dgm:spPr/>
    </dgm:pt>
    <dgm:pt modelId="{83A23ACE-3DA8-442F-811C-43DB94FF7BD6}" type="pres">
      <dgm:prSet presAssocID="{5F87E115-DAEF-4CCE-A943-75B9DA49168A}" presName="LevelTwoTextNode" presStyleLbl="node4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5C416AB-8544-4377-AC15-67E60EFFDCC2}" type="pres">
      <dgm:prSet presAssocID="{5F87E115-DAEF-4CCE-A943-75B9DA49168A}" presName="level3hierChild" presStyleCnt="0"/>
      <dgm:spPr/>
    </dgm:pt>
    <dgm:pt modelId="{6089648A-BE92-4DA5-A9F2-412DDD75EFA2}" type="pres">
      <dgm:prSet presAssocID="{C810EF5C-C62C-429E-A0C3-C3C3FFD80F8C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402EC0FC-778A-4C94-836E-4CC375B46746}" type="pres">
      <dgm:prSet presAssocID="{C810EF5C-C62C-429E-A0C3-C3C3FFD80F8C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F9E3C967-1634-4CF0-A13A-F0898D5B62F5}" type="pres">
      <dgm:prSet presAssocID="{6E816F67-86D4-4315-A7F4-E81129A92A59}" presName="root2" presStyleCnt="0"/>
      <dgm:spPr/>
    </dgm:pt>
    <dgm:pt modelId="{7586D171-4BB9-4696-A966-F5AA834C1036}" type="pres">
      <dgm:prSet presAssocID="{6E816F67-86D4-4315-A7F4-E81129A92A59}" presName="LevelTwoTextNode" presStyleLbl="node4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63B1083-92F7-4272-99A4-E627AF1AF799}" type="pres">
      <dgm:prSet presAssocID="{6E816F67-86D4-4315-A7F4-E81129A92A59}" presName="level3hierChild" presStyleCnt="0"/>
      <dgm:spPr/>
    </dgm:pt>
    <dgm:pt modelId="{F7953DB3-47FD-443C-8907-EA44E9424B79}" type="pres">
      <dgm:prSet presAssocID="{60A556CA-0B92-4911-8AE3-102BB807B55A}" presName="root1" presStyleCnt="0"/>
      <dgm:spPr/>
    </dgm:pt>
    <dgm:pt modelId="{458E1AE5-2DD3-4660-8241-07B5BF6804BF}" type="pres">
      <dgm:prSet presAssocID="{60A556CA-0B92-4911-8AE3-102BB807B55A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FE8F6D-9D02-40CA-AD79-57F8DFB6DBCC}" type="pres">
      <dgm:prSet presAssocID="{60A556CA-0B92-4911-8AE3-102BB807B55A}" presName="level2hierChild" presStyleCnt="0"/>
      <dgm:spPr/>
    </dgm:pt>
    <dgm:pt modelId="{629715DC-E179-43D9-B034-4F73A617436E}" type="pres">
      <dgm:prSet presAssocID="{45A99717-AAB1-4F94-92B3-CD1EBC22851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4B2EA0EE-D278-445C-ADDD-219CBC2E3D46}" type="pres">
      <dgm:prSet presAssocID="{45A99717-AAB1-4F94-92B3-CD1EBC22851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4D32486-9DFC-4D65-81D9-8E424333ACF4}" type="pres">
      <dgm:prSet presAssocID="{DB852D85-AC79-4C03-8764-FF889C5C9EB8}" presName="root2" presStyleCnt="0"/>
      <dgm:spPr/>
    </dgm:pt>
    <dgm:pt modelId="{E0EA4539-9C0D-44CF-AF3F-37F717AC03E7}" type="pres">
      <dgm:prSet presAssocID="{DB852D85-AC79-4C03-8764-FF889C5C9EB8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153E4D-FA46-4719-9AE2-68FEF98E86B3}" type="pres">
      <dgm:prSet presAssocID="{DB852D85-AC79-4C03-8764-FF889C5C9EB8}" presName="level3hierChild" presStyleCnt="0"/>
      <dgm:spPr/>
    </dgm:pt>
    <dgm:pt modelId="{C4E1CE36-CD1D-4E1D-B6EC-312EC2D2B9D7}" type="pres">
      <dgm:prSet presAssocID="{4C507927-098E-4934-8F16-8E9BFFBA39A3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2DE4EEFD-41DF-4A5E-9496-066810622AE2}" type="pres">
      <dgm:prSet presAssocID="{4C507927-098E-4934-8F16-8E9BFFBA39A3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D277C95A-E979-4DAA-9914-A8EEA5F5A0B5}" type="pres">
      <dgm:prSet presAssocID="{993EB500-ECE2-48DF-A1C6-585FABA6A232}" presName="root2" presStyleCnt="0"/>
      <dgm:spPr/>
    </dgm:pt>
    <dgm:pt modelId="{45DD247F-FD52-4221-BF3D-1C69DC205451}" type="pres">
      <dgm:prSet presAssocID="{993EB500-ECE2-48DF-A1C6-585FABA6A232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809AF4-F655-4CF4-9CB8-B519F1FDA7B9}" type="pres">
      <dgm:prSet presAssocID="{993EB500-ECE2-48DF-A1C6-585FABA6A232}" presName="level3hierChild" presStyleCnt="0"/>
      <dgm:spPr/>
    </dgm:pt>
    <dgm:pt modelId="{38470D5F-02AA-4694-9416-B5B14B8BDB1D}" type="pres">
      <dgm:prSet presAssocID="{51751EAB-5E1C-4B4D-90E3-03C08D20B68A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BEC51421-8B32-456E-91C9-3A4861C8EC32}" type="pres">
      <dgm:prSet presAssocID="{51751EAB-5E1C-4B4D-90E3-03C08D20B68A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12E6E8B7-EB9B-4C8A-8509-2031DF009981}" type="pres">
      <dgm:prSet presAssocID="{45D67CA1-D01B-448D-A321-E105342C4F93}" presName="root2" presStyleCnt="0"/>
      <dgm:spPr/>
    </dgm:pt>
    <dgm:pt modelId="{AF6A6CA7-615A-499B-AEE0-BCAD346A51C5}" type="pres">
      <dgm:prSet presAssocID="{45D67CA1-D01B-448D-A321-E105342C4F93}" presName="LevelTwoTextNode" presStyleLbl="node4" presStyleIdx="2" presStyleCnt="4" custLinFactNeighborY="-36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A2EC6F8-8F47-4742-A639-42C5FF4382C7}" type="pres">
      <dgm:prSet presAssocID="{45D67CA1-D01B-448D-A321-E105342C4F93}" presName="level3hierChild" presStyleCnt="0"/>
      <dgm:spPr/>
    </dgm:pt>
    <dgm:pt modelId="{F6049D89-52D6-448E-A80F-3ED9D523E175}" type="pres">
      <dgm:prSet presAssocID="{69F47E29-A085-4831-9F5D-BD2851554C4F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C71E41E4-E973-4762-A401-85D58923DE53}" type="pres">
      <dgm:prSet presAssocID="{69F47E29-A085-4831-9F5D-BD2851554C4F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DFC8696F-7616-45E1-ACC1-451C31600294}" type="pres">
      <dgm:prSet presAssocID="{D31EE500-D607-4177-842B-2F5CF57903CE}" presName="root2" presStyleCnt="0"/>
      <dgm:spPr/>
    </dgm:pt>
    <dgm:pt modelId="{15731BD4-27DC-488F-9B46-0FFE04D35E79}" type="pres">
      <dgm:prSet presAssocID="{D31EE500-D607-4177-842B-2F5CF57903CE}" presName="LevelTwoTextNode" presStyleLbl="node4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0D1BA47-AB29-4C9C-A024-B3A78A6CED7F}" type="pres">
      <dgm:prSet presAssocID="{D31EE500-D607-4177-842B-2F5CF57903CE}" presName="level3hierChild" presStyleCnt="0"/>
      <dgm:spPr/>
    </dgm:pt>
  </dgm:ptLst>
  <dgm:cxnLst>
    <dgm:cxn modelId="{70DB0612-9FBA-47E8-9381-6E040842C9CA}" type="presOf" srcId="{B4BB5117-8866-4425-BCE8-3BCA42291A7E}" destId="{E659F59F-4114-4548-AB5E-CA2C8F2AFD60}" srcOrd="0" destOrd="0" presId="urn:microsoft.com/office/officeart/2005/8/layout/hierarchy2"/>
    <dgm:cxn modelId="{8BB89853-C6D0-4FE3-812C-30C11E4CD60B}" srcId="{DB852D85-AC79-4C03-8764-FF889C5C9EB8}" destId="{993EB500-ECE2-48DF-A1C6-585FABA6A232}" srcOrd="0" destOrd="0" parTransId="{4C507927-098E-4934-8F16-8E9BFFBA39A3}" sibTransId="{9CFB03F0-6039-4891-8DE2-0F9C82A517B3}"/>
    <dgm:cxn modelId="{B0E7284D-CBD1-43D6-B02A-E8B35A09FD3D}" type="presOf" srcId="{45A99717-AAB1-4F94-92B3-CD1EBC228517}" destId="{629715DC-E179-43D9-B034-4F73A617436E}" srcOrd="0" destOrd="0" presId="urn:microsoft.com/office/officeart/2005/8/layout/hierarchy2"/>
    <dgm:cxn modelId="{94EF996D-46B1-4982-871B-DC6547E38EEA}" type="presOf" srcId="{4C507927-098E-4934-8F16-8E9BFFBA39A3}" destId="{2DE4EEFD-41DF-4A5E-9496-066810622AE2}" srcOrd="1" destOrd="0" presId="urn:microsoft.com/office/officeart/2005/8/layout/hierarchy2"/>
    <dgm:cxn modelId="{B8F28542-61B2-40D2-AA32-F564F94342AD}" srcId="{5F87E115-DAEF-4CCE-A943-75B9DA49168A}" destId="{6E816F67-86D4-4315-A7F4-E81129A92A59}" srcOrd="0" destOrd="0" parTransId="{C810EF5C-C62C-429E-A0C3-C3C3FFD80F8C}" sibTransId="{E39BD110-F34C-4C56-AE44-CC7BD7399743}"/>
    <dgm:cxn modelId="{4BA814BC-FA83-47F5-85CC-599317123C74}" type="presOf" srcId="{5F87E115-DAEF-4CCE-A943-75B9DA49168A}" destId="{83A23ACE-3DA8-442F-811C-43DB94FF7BD6}" srcOrd="0" destOrd="0" presId="urn:microsoft.com/office/officeart/2005/8/layout/hierarchy2"/>
    <dgm:cxn modelId="{871333FA-9FE1-4E5B-A629-774DDF13D9EE}" type="presOf" srcId="{51751EAB-5E1C-4B4D-90E3-03C08D20B68A}" destId="{38470D5F-02AA-4694-9416-B5B14B8BDB1D}" srcOrd="0" destOrd="0" presId="urn:microsoft.com/office/officeart/2005/8/layout/hierarchy2"/>
    <dgm:cxn modelId="{7ADCE8D2-7FC0-4552-8DEB-9C85CA5BF2A1}" srcId="{5EF562EB-857F-4C0E-8E7B-4E75DA34BF3B}" destId="{7EC39590-CFDA-4BEF-9CF8-188BE89E9303}" srcOrd="0" destOrd="0" parTransId="{452C4CF8-9683-4509-805A-6326D4F4207A}" sibTransId="{95C53DB0-C776-400E-8D7A-303C7548D40E}"/>
    <dgm:cxn modelId="{29130146-7DB6-4FE6-B4E6-DAF4C24878A4}" srcId="{B4BB5117-8866-4425-BCE8-3BCA42291A7E}" destId="{F5CEF83D-E386-47EB-B734-4D5CA591ED75}" srcOrd="0" destOrd="0" parTransId="{FE15233E-A119-49BE-BF20-3647FD59712A}" sibTransId="{8B82F7CC-71C9-46CB-97B0-3608D6BF60F6}"/>
    <dgm:cxn modelId="{DCAB3629-357F-41FB-866F-29D7848B08BE}" type="presOf" srcId="{C810EF5C-C62C-429E-A0C3-C3C3FFD80F8C}" destId="{402EC0FC-778A-4C94-836E-4CC375B46746}" srcOrd="1" destOrd="0" presId="urn:microsoft.com/office/officeart/2005/8/layout/hierarchy2"/>
    <dgm:cxn modelId="{4179957A-35D6-4DF6-B310-E6FFC7705DAE}" type="presOf" srcId="{D31EE500-D607-4177-842B-2F5CF57903CE}" destId="{15731BD4-27DC-488F-9B46-0FFE04D35E79}" srcOrd="0" destOrd="0" presId="urn:microsoft.com/office/officeart/2005/8/layout/hierarchy2"/>
    <dgm:cxn modelId="{EB83B84B-F73F-410F-B6B8-C25CE3A9E45E}" type="presOf" srcId="{51751EAB-5E1C-4B4D-90E3-03C08D20B68A}" destId="{BEC51421-8B32-456E-91C9-3A4861C8EC32}" srcOrd="1" destOrd="0" presId="urn:microsoft.com/office/officeart/2005/8/layout/hierarchy2"/>
    <dgm:cxn modelId="{485F7679-EAEE-40B1-A2CE-2CD4ACBC513F}" type="presOf" srcId="{F5CEF83D-E386-47EB-B734-4D5CA591ED75}" destId="{8DE264FF-8E38-42A1-A735-94B8D08633BB}" srcOrd="0" destOrd="0" presId="urn:microsoft.com/office/officeart/2005/8/layout/hierarchy2"/>
    <dgm:cxn modelId="{6B4AF50F-A8A1-4CF1-ADA1-6B7A83D0BAAF}" type="presOf" srcId="{45A99717-AAB1-4F94-92B3-CD1EBC228517}" destId="{4B2EA0EE-D278-445C-ADDD-219CBC2E3D46}" srcOrd="1" destOrd="0" presId="urn:microsoft.com/office/officeart/2005/8/layout/hierarchy2"/>
    <dgm:cxn modelId="{C4DD4D08-5A62-4720-99DD-F4F50AE123C6}" srcId="{7EC39590-CFDA-4BEF-9CF8-188BE89E9303}" destId="{B4BB5117-8866-4425-BCE8-3BCA42291A7E}" srcOrd="0" destOrd="0" parTransId="{31F1B98B-8F4E-4172-B628-9BE86AF75CF5}" sibTransId="{3AFAAB50-0F34-4F27-9661-2EB9A9D0E076}"/>
    <dgm:cxn modelId="{4CE1CD84-8894-4B09-A41F-212B6CF64CFB}" type="presOf" srcId="{FE15233E-A119-49BE-BF20-3647FD59712A}" destId="{1C3807B1-9757-40A6-A4E0-0CC6F0B8F53B}" srcOrd="1" destOrd="0" presId="urn:microsoft.com/office/officeart/2005/8/layout/hierarchy2"/>
    <dgm:cxn modelId="{5E6E2BFF-F0D5-4859-9FB1-6ABDB70ED3A8}" srcId="{5EF562EB-857F-4C0E-8E7B-4E75DA34BF3B}" destId="{60A556CA-0B92-4911-8AE3-102BB807B55A}" srcOrd="1" destOrd="0" parTransId="{B118CDC6-F678-4D25-9AF0-15A8A71CD464}" sibTransId="{08B4BAA9-5F00-483E-B34C-8ABDAFC44954}"/>
    <dgm:cxn modelId="{17B8DA67-8A18-44B2-8E3E-EF3F43A5F8FA}" type="presOf" srcId="{4C507927-098E-4934-8F16-8E9BFFBA39A3}" destId="{C4E1CE36-CD1D-4E1D-B6EC-312EC2D2B9D7}" srcOrd="0" destOrd="0" presId="urn:microsoft.com/office/officeart/2005/8/layout/hierarchy2"/>
    <dgm:cxn modelId="{2312B4AE-DA30-433B-81BE-4414046B64AD}" srcId="{45D67CA1-D01B-448D-A321-E105342C4F93}" destId="{D31EE500-D607-4177-842B-2F5CF57903CE}" srcOrd="0" destOrd="0" parTransId="{69F47E29-A085-4831-9F5D-BD2851554C4F}" sibTransId="{ACC0AAF9-3258-4E9E-BA43-6680ED2D8473}"/>
    <dgm:cxn modelId="{79AE8A64-6C25-4EDF-991F-F4362E998F9A}" type="presOf" srcId="{C810EF5C-C62C-429E-A0C3-C3C3FFD80F8C}" destId="{6089648A-BE92-4DA5-A9F2-412DDD75EFA2}" srcOrd="0" destOrd="0" presId="urn:microsoft.com/office/officeart/2005/8/layout/hierarchy2"/>
    <dgm:cxn modelId="{FDA12C68-5861-4088-9FC8-0E08C82766FA}" type="presOf" srcId="{7EC39590-CFDA-4BEF-9CF8-188BE89E9303}" destId="{20A2F407-DA63-4206-8F0E-402548811BDE}" srcOrd="0" destOrd="0" presId="urn:microsoft.com/office/officeart/2005/8/layout/hierarchy2"/>
    <dgm:cxn modelId="{303B88B9-D681-4351-9917-14E066281566}" type="presOf" srcId="{6E816F67-86D4-4315-A7F4-E81129A92A59}" destId="{7586D171-4BB9-4696-A966-F5AA834C1036}" srcOrd="0" destOrd="0" presId="urn:microsoft.com/office/officeart/2005/8/layout/hierarchy2"/>
    <dgm:cxn modelId="{676CE8AD-BC41-48FB-A49A-4FB16E71D2C6}" type="presOf" srcId="{31F1B98B-8F4E-4172-B628-9BE86AF75CF5}" destId="{36D65FD5-EF73-41A0-BB90-9C027DE1E22C}" srcOrd="0" destOrd="0" presId="urn:microsoft.com/office/officeart/2005/8/layout/hierarchy2"/>
    <dgm:cxn modelId="{48D205CF-E3FD-4496-B26F-E6CCC24C94C7}" type="presOf" srcId="{5EF562EB-857F-4C0E-8E7B-4E75DA34BF3B}" destId="{ED73795C-1CE4-48EF-8A34-48F554365FF9}" srcOrd="0" destOrd="0" presId="urn:microsoft.com/office/officeart/2005/8/layout/hierarchy2"/>
    <dgm:cxn modelId="{044DA912-76D0-4E31-863F-4CBF3FC5B305}" type="presOf" srcId="{45D67CA1-D01B-448D-A321-E105342C4F93}" destId="{AF6A6CA7-615A-499B-AEE0-BCAD346A51C5}" srcOrd="0" destOrd="0" presId="urn:microsoft.com/office/officeart/2005/8/layout/hierarchy2"/>
    <dgm:cxn modelId="{C52B65DA-CDDE-43D9-AB9D-A11DC2F920CC}" type="presOf" srcId="{31F1B98B-8F4E-4172-B628-9BE86AF75CF5}" destId="{24D69EF5-07EC-4C90-8DA7-6EAB46D7C430}" srcOrd="1" destOrd="0" presId="urn:microsoft.com/office/officeart/2005/8/layout/hierarchy2"/>
    <dgm:cxn modelId="{5AE3A5A2-F753-4396-B190-BA3EBF645B93}" type="presOf" srcId="{8479DCBA-0983-450F-A86E-118A9AE30454}" destId="{3834C98B-8F3F-45E5-A39D-19C5174A2B42}" srcOrd="1" destOrd="0" presId="urn:microsoft.com/office/officeart/2005/8/layout/hierarchy2"/>
    <dgm:cxn modelId="{12DE22D6-98E4-42BD-A32E-873BDFD05C7B}" srcId="{60A556CA-0B92-4911-8AE3-102BB807B55A}" destId="{DB852D85-AC79-4C03-8764-FF889C5C9EB8}" srcOrd="0" destOrd="0" parTransId="{45A99717-AAB1-4F94-92B3-CD1EBC228517}" sibTransId="{A06F583D-8419-492D-BA2B-F75547B2CBA1}"/>
    <dgm:cxn modelId="{3AC564C0-E35D-4B96-B2FD-BD5FBCE5B27D}" type="presOf" srcId="{60A556CA-0B92-4911-8AE3-102BB807B55A}" destId="{458E1AE5-2DD3-4660-8241-07B5BF6804BF}" srcOrd="0" destOrd="0" presId="urn:microsoft.com/office/officeart/2005/8/layout/hierarchy2"/>
    <dgm:cxn modelId="{28076292-A83A-46A4-A1F7-54F9327711B3}" srcId="{993EB500-ECE2-48DF-A1C6-585FABA6A232}" destId="{45D67CA1-D01B-448D-A321-E105342C4F93}" srcOrd="0" destOrd="0" parTransId="{51751EAB-5E1C-4B4D-90E3-03C08D20B68A}" sibTransId="{AFA16948-5E20-48F0-A10C-34BB512EB8C6}"/>
    <dgm:cxn modelId="{CD3D7E1F-1C31-40F6-98AB-5F5078F38165}" type="presOf" srcId="{69F47E29-A085-4831-9F5D-BD2851554C4F}" destId="{F6049D89-52D6-448E-A80F-3ED9D523E175}" srcOrd="0" destOrd="0" presId="urn:microsoft.com/office/officeart/2005/8/layout/hierarchy2"/>
    <dgm:cxn modelId="{6B14F55B-6981-402C-A03E-3098BBC5CEE3}" type="presOf" srcId="{69F47E29-A085-4831-9F5D-BD2851554C4F}" destId="{C71E41E4-E973-4762-A401-85D58923DE53}" srcOrd="1" destOrd="0" presId="urn:microsoft.com/office/officeart/2005/8/layout/hierarchy2"/>
    <dgm:cxn modelId="{7FC66AB4-1D09-4C97-86EB-0E23EB727336}" type="presOf" srcId="{993EB500-ECE2-48DF-A1C6-585FABA6A232}" destId="{45DD247F-FD52-4221-BF3D-1C69DC205451}" srcOrd="0" destOrd="0" presId="urn:microsoft.com/office/officeart/2005/8/layout/hierarchy2"/>
    <dgm:cxn modelId="{36513817-BDEB-43CD-9BA8-AA6DD9559FC4}" type="presOf" srcId="{8479DCBA-0983-450F-A86E-118A9AE30454}" destId="{10F91011-DD38-46EB-A953-A694496ABF2C}" srcOrd="0" destOrd="0" presId="urn:microsoft.com/office/officeart/2005/8/layout/hierarchy2"/>
    <dgm:cxn modelId="{4E0E4B9E-3C15-43DD-8F12-B3507DB016C8}" type="presOf" srcId="{DB852D85-AC79-4C03-8764-FF889C5C9EB8}" destId="{E0EA4539-9C0D-44CF-AF3F-37F717AC03E7}" srcOrd="0" destOrd="0" presId="urn:microsoft.com/office/officeart/2005/8/layout/hierarchy2"/>
    <dgm:cxn modelId="{34E62E48-24BF-4E7B-B404-072249A2BEBD}" srcId="{F5CEF83D-E386-47EB-B734-4D5CA591ED75}" destId="{5F87E115-DAEF-4CCE-A943-75B9DA49168A}" srcOrd="0" destOrd="0" parTransId="{8479DCBA-0983-450F-A86E-118A9AE30454}" sibTransId="{CA67C29D-31F0-4AE0-AA3E-8B080C438BF6}"/>
    <dgm:cxn modelId="{6C762686-73BC-4B09-BBC4-85ED7E628AA5}" type="presOf" srcId="{FE15233E-A119-49BE-BF20-3647FD59712A}" destId="{B84EC05B-1507-424D-B1FF-F29D57D55C5B}" srcOrd="0" destOrd="0" presId="urn:microsoft.com/office/officeart/2005/8/layout/hierarchy2"/>
    <dgm:cxn modelId="{AEF41BB7-DF86-456F-B1AD-CD3FDB0D1D77}" type="presParOf" srcId="{ED73795C-1CE4-48EF-8A34-48F554365FF9}" destId="{E1C695F6-6452-449E-A6B8-6DBD7976B915}" srcOrd="0" destOrd="0" presId="urn:microsoft.com/office/officeart/2005/8/layout/hierarchy2"/>
    <dgm:cxn modelId="{8C13A00E-EE61-4F25-B37D-8CAFB3D736AB}" type="presParOf" srcId="{E1C695F6-6452-449E-A6B8-6DBD7976B915}" destId="{20A2F407-DA63-4206-8F0E-402548811BDE}" srcOrd="0" destOrd="0" presId="urn:microsoft.com/office/officeart/2005/8/layout/hierarchy2"/>
    <dgm:cxn modelId="{893227D3-C775-4CE5-9B9B-D239E14656DB}" type="presParOf" srcId="{E1C695F6-6452-449E-A6B8-6DBD7976B915}" destId="{932C8E66-7B7F-4BF5-A8C7-885A0B35C62D}" srcOrd="1" destOrd="0" presId="urn:microsoft.com/office/officeart/2005/8/layout/hierarchy2"/>
    <dgm:cxn modelId="{1DA68FEC-F94A-4430-89DD-EA00FCBD704B}" type="presParOf" srcId="{932C8E66-7B7F-4BF5-A8C7-885A0B35C62D}" destId="{36D65FD5-EF73-41A0-BB90-9C027DE1E22C}" srcOrd="0" destOrd="0" presId="urn:microsoft.com/office/officeart/2005/8/layout/hierarchy2"/>
    <dgm:cxn modelId="{3F867424-BA8F-4E95-94E5-BB89A039727D}" type="presParOf" srcId="{36D65FD5-EF73-41A0-BB90-9C027DE1E22C}" destId="{24D69EF5-07EC-4C90-8DA7-6EAB46D7C430}" srcOrd="0" destOrd="0" presId="urn:microsoft.com/office/officeart/2005/8/layout/hierarchy2"/>
    <dgm:cxn modelId="{29AA405E-C372-4935-9912-F87382185A02}" type="presParOf" srcId="{932C8E66-7B7F-4BF5-A8C7-885A0B35C62D}" destId="{C88FD66B-6C7F-4343-9EF4-64A0A5B9D97D}" srcOrd="1" destOrd="0" presId="urn:microsoft.com/office/officeart/2005/8/layout/hierarchy2"/>
    <dgm:cxn modelId="{69114D4E-C866-4C61-9076-E03E5B245FA5}" type="presParOf" srcId="{C88FD66B-6C7F-4343-9EF4-64A0A5B9D97D}" destId="{E659F59F-4114-4548-AB5E-CA2C8F2AFD60}" srcOrd="0" destOrd="0" presId="urn:microsoft.com/office/officeart/2005/8/layout/hierarchy2"/>
    <dgm:cxn modelId="{05B26ACC-5DBE-46A9-9C49-7ED9CCEE6EBC}" type="presParOf" srcId="{C88FD66B-6C7F-4343-9EF4-64A0A5B9D97D}" destId="{E5597902-870C-4A85-9D16-CA8B395132F1}" srcOrd="1" destOrd="0" presId="urn:microsoft.com/office/officeart/2005/8/layout/hierarchy2"/>
    <dgm:cxn modelId="{20776516-88FF-4DE1-AE16-22AFF4FB3674}" type="presParOf" srcId="{E5597902-870C-4A85-9D16-CA8B395132F1}" destId="{B84EC05B-1507-424D-B1FF-F29D57D55C5B}" srcOrd="0" destOrd="0" presId="urn:microsoft.com/office/officeart/2005/8/layout/hierarchy2"/>
    <dgm:cxn modelId="{A746CAD3-D5B6-4E98-A930-60F17199948F}" type="presParOf" srcId="{B84EC05B-1507-424D-B1FF-F29D57D55C5B}" destId="{1C3807B1-9757-40A6-A4E0-0CC6F0B8F53B}" srcOrd="0" destOrd="0" presId="urn:microsoft.com/office/officeart/2005/8/layout/hierarchy2"/>
    <dgm:cxn modelId="{2878656E-6C1B-4413-8AE2-73FB48C092F8}" type="presParOf" srcId="{E5597902-870C-4A85-9D16-CA8B395132F1}" destId="{9B047C0F-445A-4A6C-BD4A-8C49303F4B4B}" srcOrd="1" destOrd="0" presId="urn:microsoft.com/office/officeart/2005/8/layout/hierarchy2"/>
    <dgm:cxn modelId="{07AD3426-DA84-400C-8356-83C97D95344A}" type="presParOf" srcId="{9B047C0F-445A-4A6C-BD4A-8C49303F4B4B}" destId="{8DE264FF-8E38-42A1-A735-94B8D08633BB}" srcOrd="0" destOrd="0" presId="urn:microsoft.com/office/officeart/2005/8/layout/hierarchy2"/>
    <dgm:cxn modelId="{FDB7B0A6-C588-414F-ABFA-FD534F2EB348}" type="presParOf" srcId="{9B047C0F-445A-4A6C-BD4A-8C49303F4B4B}" destId="{CCE0CBF7-4A81-4799-A63D-DF60E751928B}" srcOrd="1" destOrd="0" presId="urn:microsoft.com/office/officeart/2005/8/layout/hierarchy2"/>
    <dgm:cxn modelId="{8338774A-1A13-4923-BC5D-25F9A74954AA}" type="presParOf" srcId="{CCE0CBF7-4A81-4799-A63D-DF60E751928B}" destId="{10F91011-DD38-46EB-A953-A694496ABF2C}" srcOrd="0" destOrd="0" presId="urn:microsoft.com/office/officeart/2005/8/layout/hierarchy2"/>
    <dgm:cxn modelId="{2A84309F-3341-4044-948E-57293065EB4C}" type="presParOf" srcId="{10F91011-DD38-46EB-A953-A694496ABF2C}" destId="{3834C98B-8F3F-45E5-A39D-19C5174A2B42}" srcOrd="0" destOrd="0" presId="urn:microsoft.com/office/officeart/2005/8/layout/hierarchy2"/>
    <dgm:cxn modelId="{2B18602A-70C3-4110-B30D-912CD674835F}" type="presParOf" srcId="{CCE0CBF7-4A81-4799-A63D-DF60E751928B}" destId="{EA668327-7BFA-4F88-ACB1-8F831AB7A610}" srcOrd="1" destOrd="0" presId="urn:microsoft.com/office/officeart/2005/8/layout/hierarchy2"/>
    <dgm:cxn modelId="{615C310C-9A8A-4D71-955B-6F30CCF2D130}" type="presParOf" srcId="{EA668327-7BFA-4F88-ACB1-8F831AB7A610}" destId="{83A23ACE-3DA8-442F-811C-43DB94FF7BD6}" srcOrd="0" destOrd="0" presId="urn:microsoft.com/office/officeart/2005/8/layout/hierarchy2"/>
    <dgm:cxn modelId="{06CFC81A-B08C-4699-BE8E-735C2CC8EE6B}" type="presParOf" srcId="{EA668327-7BFA-4F88-ACB1-8F831AB7A610}" destId="{C5C416AB-8544-4377-AC15-67E60EFFDCC2}" srcOrd="1" destOrd="0" presId="urn:microsoft.com/office/officeart/2005/8/layout/hierarchy2"/>
    <dgm:cxn modelId="{13BFAF38-9C94-422A-B6FC-BC7BFD39A2AB}" type="presParOf" srcId="{C5C416AB-8544-4377-AC15-67E60EFFDCC2}" destId="{6089648A-BE92-4DA5-A9F2-412DDD75EFA2}" srcOrd="0" destOrd="0" presId="urn:microsoft.com/office/officeart/2005/8/layout/hierarchy2"/>
    <dgm:cxn modelId="{41581A12-E5AF-4E48-BB09-F7973247DC3C}" type="presParOf" srcId="{6089648A-BE92-4DA5-A9F2-412DDD75EFA2}" destId="{402EC0FC-778A-4C94-836E-4CC375B46746}" srcOrd="0" destOrd="0" presId="urn:microsoft.com/office/officeart/2005/8/layout/hierarchy2"/>
    <dgm:cxn modelId="{45A302D4-1EAC-4C60-812F-A172A28927F6}" type="presParOf" srcId="{C5C416AB-8544-4377-AC15-67E60EFFDCC2}" destId="{F9E3C967-1634-4CF0-A13A-F0898D5B62F5}" srcOrd="1" destOrd="0" presId="urn:microsoft.com/office/officeart/2005/8/layout/hierarchy2"/>
    <dgm:cxn modelId="{63B038FE-AC47-4554-8E82-00EAA21BDF77}" type="presParOf" srcId="{F9E3C967-1634-4CF0-A13A-F0898D5B62F5}" destId="{7586D171-4BB9-4696-A966-F5AA834C1036}" srcOrd="0" destOrd="0" presId="urn:microsoft.com/office/officeart/2005/8/layout/hierarchy2"/>
    <dgm:cxn modelId="{4B7E5F7B-BE24-42E0-BC2E-7E4F2C77B121}" type="presParOf" srcId="{F9E3C967-1634-4CF0-A13A-F0898D5B62F5}" destId="{063B1083-92F7-4272-99A4-E627AF1AF799}" srcOrd="1" destOrd="0" presId="urn:microsoft.com/office/officeart/2005/8/layout/hierarchy2"/>
    <dgm:cxn modelId="{478B3FD3-AC66-4FD0-BF29-19BBC711BE7B}" type="presParOf" srcId="{ED73795C-1CE4-48EF-8A34-48F554365FF9}" destId="{F7953DB3-47FD-443C-8907-EA44E9424B79}" srcOrd="1" destOrd="0" presId="urn:microsoft.com/office/officeart/2005/8/layout/hierarchy2"/>
    <dgm:cxn modelId="{27A15374-1A4E-48C4-AF14-4B0A15EB63C7}" type="presParOf" srcId="{F7953DB3-47FD-443C-8907-EA44E9424B79}" destId="{458E1AE5-2DD3-4660-8241-07B5BF6804BF}" srcOrd="0" destOrd="0" presId="urn:microsoft.com/office/officeart/2005/8/layout/hierarchy2"/>
    <dgm:cxn modelId="{6FE834A4-A60E-4A3F-9478-F47469DEFD43}" type="presParOf" srcId="{F7953DB3-47FD-443C-8907-EA44E9424B79}" destId="{F6FE8F6D-9D02-40CA-AD79-57F8DFB6DBCC}" srcOrd="1" destOrd="0" presId="urn:microsoft.com/office/officeart/2005/8/layout/hierarchy2"/>
    <dgm:cxn modelId="{C5027FEF-DA1B-43BC-A28E-1B0DB484A9CA}" type="presParOf" srcId="{F6FE8F6D-9D02-40CA-AD79-57F8DFB6DBCC}" destId="{629715DC-E179-43D9-B034-4F73A617436E}" srcOrd="0" destOrd="0" presId="urn:microsoft.com/office/officeart/2005/8/layout/hierarchy2"/>
    <dgm:cxn modelId="{1D962C2C-4278-4C09-9335-98E106A3472F}" type="presParOf" srcId="{629715DC-E179-43D9-B034-4F73A617436E}" destId="{4B2EA0EE-D278-445C-ADDD-219CBC2E3D46}" srcOrd="0" destOrd="0" presId="urn:microsoft.com/office/officeart/2005/8/layout/hierarchy2"/>
    <dgm:cxn modelId="{CF5326C8-3B98-4CFE-8597-3984F7421D37}" type="presParOf" srcId="{F6FE8F6D-9D02-40CA-AD79-57F8DFB6DBCC}" destId="{04D32486-9DFC-4D65-81D9-8E424333ACF4}" srcOrd="1" destOrd="0" presId="urn:microsoft.com/office/officeart/2005/8/layout/hierarchy2"/>
    <dgm:cxn modelId="{33B12823-370C-475F-9C14-CC530AFA8096}" type="presParOf" srcId="{04D32486-9DFC-4D65-81D9-8E424333ACF4}" destId="{E0EA4539-9C0D-44CF-AF3F-37F717AC03E7}" srcOrd="0" destOrd="0" presId="urn:microsoft.com/office/officeart/2005/8/layout/hierarchy2"/>
    <dgm:cxn modelId="{B5FB274B-3961-491D-B023-011058E5E068}" type="presParOf" srcId="{04D32486-9DFC-4D65-81D9-8E424333ACF4}" destId="{27153E4D-FA46-4719-9AE2-68FEF98E86B3}" srcOrd="1" destOrd="0" presId="urn:microsoft.com/office/officeart/2005/8/layout/hierarchy2"/>
    <dgm:cxn modelId="{CB250B94-78CE-453D-8C43-3F6535D25B45}" type="presParOf" srcId="{27153E4D-FA46-4719-9AE2-68FEF98E86B3}" destId="{C4E1CE36-CD1D-4E1D-B6EC-312EC2D2B9D7}" srcOrd="0" destOrd="0" presId="urn:microsoft.com/office/officeart/2005/8/layout/hierarchy2"/>
    <dgm:cxn modelId="{4BDC187B-AC0E-4E34-8222-76F400BC070A}" type="presParOf" srcId="{C4E1CE36-CD1D-4E1D-B6EC-312EC2D2B9D7}" destId="{2DE4EEFD-41DF-4A5E-9496-066810622AE2}" srcOrd="0" destOrd="0" presId="urn:microsoft.com/office/officeart/2005/8/layout/hierarchy2"/>
    <dgm:cxn modelId="{4D6E60C0-1EFA-43AF-9945-6C0B0D967E35}" type="presParOf" srcId="{27153E4D-FA46-4719-9AE2-68FEF98E86B3}" destId="{D277C95A-E979-4DAA-9914-A8EEA5F5A0B5}" srcOrd="1" destOrd="0" presId="urn:microsoft.com/office/officeart/2005/8/layout/hierarchy2"/>
    <dgm:cxn modelId="{076CCFA7-9E45-4417-B12D-7E3AD1906504}" type="presParOf" srcId="{D277C95A-E979-4DAA-9914-A8EEA5F5A0B5}" destId="{45DD247F-FD52-4221-BF3D-1C69DC205451}" srcOrd="0" destOrd="0" presId="urn:microsoft.com/office/officeart/2005/8/layout/hierarchy2"/>
    <dgm:cxn modelId="{4410FDAB-F34E-41FB-B51E-F1633A5FD20F}" type="presParOf" srcId="{D277C95A-E979-4DAA-9914-A8EEA5F5A0B5}" destId="{1C809AF4-F655-4CF4-9CB8-B519F1FDA7B9}" srcOrd="1" destOrd="0" presId="urn:microsoft.com/office/officeart/2005/8/layout/hierarchy2"/>
    <dgm:cxn modelId="{2B101BD5-40D5-4CFC-8121-68F138955DB6}" type="presParOf" srcId="{1C809AF4-F655-4CF4-9CB8-B519F1FDA7B9}" destId="{38470D5F-02AA-4694-9416-B5B14B8BDB1D}" srcOrd="0" destOrd="0" presId="urn:microsoft.com/office/officeart/2005/8/layout/hierarchy2"/>
    <dgm:cxn modelId="{E0D34851-44C7-46CA-8B2D-07BFAAF00B84}" type="presParOf" srcId="{38470D5F-02AA-4694-9416-B5B14B8BDB1D}" destId="{BEC51421-8B32-456E-91C9-3A4861C8EC32}" srcOrd="0" destOrd="0" presId="urn:microsoft.com/office/officeart/2005/8/layout/hierarchy2"/>
    <dgm:cxn modelId="{1CA20F24-E688-48DC-9BAF-8A0B12E272E9}" type="presParOf" srcId="{1C809AF4-F655-4CF4-9CB8-B519F1FDA7B9}" destId="{12E6E8B7-EB9B-4C8A-8509-2031DF009981}" srcOrd="1" destOrd="0" presId="urn:microsoft.com/office/officeart/2005/8/layout/hierarchy2"/>
    <dgm:cxn modelId="{A961352D-195F-4020-BDAD-4C981B1B9037}" type="presParOf" srcId="{12E6E8B7-EB9B-4C8A-8509-2031DF009981}" destId="{AF6A6CA7-615A-499B-AEE0-BCAD346A51C5}" srcOrd="0" destOrd="0" presId="urn:microsoft.com/office/officeart/2005/8/layout/hierarchy2"/>
    <dgm:cxn modelId="{6032F92F-CBEE-40D3-A01D-4F44789C561F}" type="presParOf" srcId="{12E6E8B7-EB9B-4C8A-8509-2031DF009981}" destId="{BA2EC6F8-8F47-4742-A639-42C5FF4382C7}" srcOrd="1" destOrd="0" presId="urn:microsoft.com/office/officeart/2005/8/layout/hierarchy2"/>
    <dgm:cxn modelId="{4C65F197-E883-48F5-A880-B95EAAB38394}" type="presParOf" srcId="{BA2EC6F8-8F47-4742-A639-42C5FF4382C7}" destId="{F6049D89-52D6-448E-A80F-3ED9D523E175}" srcOrd="0" destOrd="0" presId="urn:microsoft.com/office/officeart/2005/8/layout/hierarchy2"/>
    <dgm:cxn modelId="{657E54D7-DA8F-4C29-848F-C3E411D2EE95}" type="presParOf" srcId="{F6049D89-52D6-448E-A80F-3ED9D523E175}" destId="{C71E41E4-E973-4762-A401-85D58923DE53}" srcOrd="0" destOrd="0" presId="urn:microsoft.com/office/officeart/2005/8/layout/hierarchy2"/>
    <dgm:cxn modelId="{48D62D29-7551-4FBD-8157-2AC53E0E81BF}" type="presParOf" srcId="{BA2EC6F8-8F47-4742-A639-42C5FF4382C7}" destId="{DFC8696F-7616-45E1-ACC1-451C31600294}" srcOrd="1" destOrd="0" presId="urn:microsoft.com/office/officeart/2005/8/layout/hierarchy2"/>
    <dgm:cxn modelId="{A36BF75A-1E95-468B-9C68-A7A46F02E451}" type="presParOf" srcId="{DFC8696F-7616-45E1-ACC1-451C31600294}" destId="{15731BD4-27DC-488F-9B46-0FFE04D35E79}" srcOrd="0" destOrd="0" presId="urn:microsoft.com/office/officeart/2005/8/layout/hierarchy2"/>
    <dgm:cxn modelId="{78E58A2A-81FA-4423-99B4-0AEA5108C0D8}" type="presParOf" srcId="{DFC8696F-7616-45E1-ACC1-451C31600294}" destId="{50D1BA47-AB29-4C9C-A024-B3A78A6CED7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EF562EB-857F-4C0E-8E7B-4E75DA34BF3B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E40B504-3269-45AD-B350-95A03769AA75}">
      <dgm:prSet phldrT="[文字]" custT="1"/>
      <dgm:spPr/>
      <dgm:t>
        <a:bodyPr/>
        <a:lstStyle/>
        <a:p>
          <a:r>
            <a:rPr lang="zh-TW" altLang="en-US" sz="3200" dirty="0" smtClean="0"/>
            <a:t>體群臣</a:t>
          </a:r>
          <a:endParaRPr lang="zh-TW" altLang="en-US" sz="3200" dirty="0"/>
        </a:p>
      </dgm:t>
    </dgm:pt>
    <dgm:pt modelId="{0D1FBDEB-92F4-4D3E-B988-8788F3EB4813}" type="parTrans" cxnId="{66D7DA21-1BAF-46AE-BF25-DF70FA0DF683}">
      <dgm:prSet/>
      <dgm:spPr/>
      <dgm:t>
        <a:bodyPr/>
        <a:lstStyle/>
        <a:p>
          <a:endParaRPr lang="zh-TW" altLang="en-US"/>
        </a:p>
      </dgm:t>
    </dgm:pt>
    <dgm:pt modelId="{D0086B9E-6018-4858-9BD9-2255EDEB398D}" type="sibTrans" cxnId="{66D7DA21-1BAF-46AE-BF25-DF70FA0DF683}">
      <dgm:prSet/>
      <dgm:spPr/>
      <dgm:t>
        <a:bodyPr/>
        <a:lstStyle/>
        <a:p>
          <a:endParaRPr lang="zh-TW" altLang="en-US"/>
        </a:p>
      </dgm:t>
    </dgm:pt>
    <dgm:pt modelId="{52AF63F5-AF3A-404E-A0F5-78E01D27B26F}">
      <dgm:prSet phldrT="[文字]" custT="1"/>
      <dgm:spPr/>
      <dgm:t>
        <a:bodyPr/>
        <a:lstStyle/>
        <a:p>
          <a:r>
            <a:rPr lang="zh-TW" altLang="en-US" sz="3200" dirty="0" smtClean="0"/>
            <a:t>來百工</a:t>
          </a:r>
          <a:endParaRPr lang="zh-TW" altLang="en-US" sz="3200" dirty="0"/>
        </a:p>
      </dgm:t>
    </dgm:pt>
    <dgm:pt modelId="{A9360993-F05E-4370-8BB2-0847DF9233F2}" type="parTrans" cxnId="{D3D4C901-8F97-4537-8AA4-FC2CB6973324}">
      <dgm:prSet/>
      <dgm:spPr/>
      <dgm:t>
        <a:bodyPr/>
        <a:lstStyle/>
        <a:p>
          <a:endParaRPr lang="zh-TW" altLang="en-US"/>
        </a:p>
      </dgm:t>
    </dgm:pt>
    <dgm:pt modelId="{37279EC8-01CD-4D4F-9D11-80DD926B4CA3}" type="sibTrans" cxnId="{D3D4C901-8F97-4537-8AA4-FC2CB6973324}">
      <dgm:prSet/>
      <dgm:spPr/>
      <dgm:t>
        <a:bodyPr/>
        <a:lstStyle/>
        <a:p>
          <a:endParaRPr lang="zh-TW" altLang="en-US"/>
        </a:p>
      </dgm:t>
    </dgm:pt>
    <dgm:pt modelId="{9E3471EF-C931-4BC6-9699-81D0CE460815}">
      <dgm:prSet phldrT="[文字]" custT="1"/>
      <dgm:spPr/>
      <dgm:t>
        <a:bodyPr/>
        <a:lstStyle/>
        <a:p>
          <a:r>
            <a:rPr lang="zh-TW" altLang="en-US" sz="3200" dirty="0" smtClean="0"/>
            <a:t>柔遠人</a:t>
          </a:r>
          <a:endParaRPr lang="zh-TW" altLang="en-US" sz="3200" dirty="0"/>
        </a:p>
      </dgm:t>
    </dgm:pt>
    <dgm:pt modelId="{B950534D-9EC2-43C4-9013-B5A9AB8354B7}" type="parTrans" cxnId="{F1BD0ED2-DC7C-48E1-BF22-FBA793D7AAA7}">
      <dgm:prSet/>
      <dgm:spPr/>
      <dgm:t>
        <a:bodyPr/>
        <a:lstStyle/>
        <a:p>
          <a:endParaRPr lang="zh-TW" altLang="en-US"/>
        </a:p>
      </dgm:t>
    </dgm:pt>
    <dgm:pt modelId="{2DCC87EC-4883-49C5-990F-9412B3F09298}" type="sibTrans" cxnId="{F1BD0ED2-DC7C-48E1-BF22-FBA793D7AAA7}">
      <dgm:prSet/>
      <dgm:spPr/>
      <dgm:t>
        <a:bodyPr/>
        <a:lstStyle/>
        <a:p>
          <a:endParaRPr lang="zh-TW" altLang="en-US"/>
        </a:p>
      </dgm:t>
    </dgm:pt>
    <dgm:pt modelId="{178A8CF9-71A3-4D37-B760-4C7D48EB4847}">
      <dgm:prSet phldrT="[文字]" custT="1"/>
      <dgm:spPr/>
      <dgm:t>
        <a:bodyPr/>
        <a:lstStyle/>
        <a:p>
          <a:r>
            <a:rPr lang="zh-TW" altLang="en-US" sz="3200" dirty="0" smtClean="0"/>
            <a:t>懷諸侯</a:t>
          </a:r>
          <a:endParaRPr lang="zh-TW" altLang="en-US" sz="3200" dirty="0"/>
        </a:p>
      </dgm:t>
    </dgm:pt>
    <dgm:pt modelId="{D06D449F-0DF6-4B3C-ABCB-354D93266C08}" type="parTrans" cxnId="{7ABBB0F4-FF60-48E2-B7C6-B1B34512A056}">
      <dgm:prSet/>
      <dgm:spPr/>
      <dgm:t>
        <a:bodyPr/>
        <a:lstStyle/>
        <a:p>
          <a:endParaRPr lang="zh-TW" altLang="en-US"/>
        </a:p>
      </dgm:t>
    </dgm:pt>
    <dgm:pt modelId="{E7F4C319-60B6-42EA-906C-2FF7C72811BF}" type="sibTrans" cxnId="{7ABBB0F4-FF60-48E2-B7C6-B1B34512A056}">
      <dgm:prSet/>
      <dgm:spPr/>
      <dgm:t>
        <a:bodyPr/>
        <a:lstStyle/>
        <a:p>
          <a:endParaRPr lang="zh-TW" altLang="en-US"/>
        </a:p>
      </dgm:t>
    </dgm:pt>
    <dgm:pt modelId="{949920B3-C93F-4105-96C5-62C8660615CF}">
      <dgm:prSet phldrT="[文字]" custT="1"/>
      <dgm:spPr/>
      <dgm:t>
        <a:bodyPr/>
        <a:lstStyle/>
        <a:p>
          <a:r>
            <a:rPr lang="zh-TW" altLang="en-US" sz="3200" dirty="0" smtClean="0"/>
            <a:t>子庶民</a:t>
          </a:r>
          <a:endParaRPr lang="zh-TW" altLang="en-US" sz="3200" dirty="0"/>
        </a:p>
      </dgm:t>
    </dgm:pt>
    <dgm:pt modelId="{73BD8B8C-1994-44A8-A3C5-678C2715BF2D}" type="parTrans" cxnId="{0D0091A9-AAFE-4CD6-A0CD-1FEB744604FC}">
      <dgm:prSet/>
      <dgm:spPr/>
      <dgm:t>
        <a:bodyPr/>
        <a:lstStyle/>
        <a:p>
          <a:endParaRPr lang="zh-TW" altLang="en-US"/>
        </a:p>
      </dgm:t>
    </dgm:pt>
    <dgm:pt modelId="{31E95266-34D6-4235-892F-68F75CAA0448}" type="sibTrans" cxnId="{0D0091A9-AAFE-4CD6-A0CD-1FEB744604FC}">
      <dgm:prSet/>
      <dgm:spPr/>
      <dgm:t>
        <a:bodyPr/>
        <a:lstStyle/>
        <a:p>
          <a:endParaRPr lang="zh-TW" altLang="en-US"/>
        </a:p>
      </dgm:t>
    </dgm:pt>
    <dgm:pt modelId="{EC76F056-6C8A-4D99-9778-811D48D4290C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smtClean="0"/>
            <a:t>天下畏</a:t>
          </a:r>
          <a:endParaRPr lang="zh-TW" altLang="en-US" sz="3200" dirty="0"/>
        </a:p>
      </dgm:t>
    </dgm:pt>
    <dgm:pt modelId="{31C8ACB1-6A12-4E3E-86F8-BAD45465886F}" type="parTrans" cxnId="{04473A00-CCC5-4A35-91FA-A36FAF0CD299}">
      <dgm:prSet/>
      <dgm:spPr/>
      <dgm:t>
        <a:bodyPr/>
        <a:lstStyle/>
        <a:p>
          <a:endParaRPr lang="zh-TW" altLang="en-US"/>
        </a:p>
      </dgm:t>
    </dgm:pt>
    <dgm:pt modelId="{207A1730-18AF-4FF7-B373-657C81202667}" type="sibTrans" cxnId="{04473A00-CCC5-4A35-91FA-A36FAF0CD299}">
      <dgm:prSet/>
      <dgm:spPr/>
      <dgm:t>
        <a:bodyPr/>
        <a:lstStyle/>
        <a:p>
          <a:endParaRPr lang="zh-TW" altLang="en-US"/>
        </a:p>
      </dgm:t>
    </dgm:pt>
    <dgm:pt modelId="{79A2BE45-0906-4748-B175-DEDCCE5132C8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報禮重</a:t>
          </a:r>
          <a:endParaRPr lang="zh-TW" altLang="en-US" sz="3200" dirty="0"/>
        </a:p>
      </dgm:t>
    </dgm:pt>
    <dgm:pt modelId="{469947A4-F11D-4B62-BB4F-1771E23AF4FF}" type="parTrans" cxnId="{E8E19AD5-8930-45B9-B4F5-CF7BDB07B8AB}">
      <dgm:prSet/>
      <dgm:spPr/>
      <dgm:t>
        <a:bodyPr/>
        <a:lstStyle/>
        <a:p>
          <a:endParaRPr lang="zh-TW" altLang="en-US"/>
        </a:p>
      </dgm:t>
    </dgm:pt>
    <dgm:pt modelId="{49D0A8E2-CA9B-4E5A-BB60-81416E851D3F}" type="sibTrans" cxnId="{E8E19AD5-8930-45B9-B4F5-CF7BDB07B8AB}">
      <dgm:prSet/>
      <dgm:spPr/>
      <dgm:t>
        <a:bodyPr/>
        <a:lstStyle/>
        <a:p>
          <a:endParaRPr lang="zh-TW" altLang="en-US"/>
        </a:p>
      </dgm:t>
    </dgm:pt>
    <dgm:pt modelId="{C4D82C1B-BF36-418C-92E7-7EBD21A29D75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百姓勸</a:t>
          </a:r>
          <a:endParaRPr lang="zh-TW" altLang="en-US" sz="3200" dirty="0"/>
        </a:p>
      </dgm:t>
    </dgm:pt>
    <dgm:pt modelId="{CBE9CBD9-981C-4DF0-9864-4058AAF1D544}" type="parTrans" cxnId="{55C64D97-9472-4881-BD56-76636C1033D1}">
      <dgm:prSet/>
      <dgm:spPr/>
      <dgm:t>
        <a:bodyPr/>
        <a:lstStyle/>
        <a:p>
          <a:endParaRPr lang="zh-TW" altLang="en-US"/>
        </a:p>
      </dgm:t>
    </dgm:pt>
    <dgm:pt modelId="{B787658E-0006-426D-BCE8-C6C58369079D}" type="sibTrans" cxnId="{55C64D97-9472-4881-BD56-76636C1033D1}">
      <dgm:prSet/>
      <dgm:spPr/>
      <dgm:t>
        <a:bodyPr/>
        <a:lstStyle/>
        <a:p>
          <a:endParaRPr lang="zh-TW" altLang="en-US"/>
        </a:p>
      </dgm:t>
    </dgm:pt>
    <dgm:pt modelId="{3CA5DD43-7AF1-43FA-90C8-E5EFEA3EE737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財用足</a:t>
          </a:r>
          <a:endParaRPr lang="zh-TW" altLang="en-US" sz="3200" dirty="0"/>
        </a:p>
      </dgm:t>
    </dgm:pt>
    <dgm:pt modelId="{FE343547-0720-42B4-BCDA-963348BB9B8B}" type="parTrans" cxnId="{44D9ED75-A74E-499C-B8F4-1CA43FA45971}">
      <dgm:prSet/>
      <dgm:spPr/>
      <dgm:t>
        <a:bodyPr/>
        <a:lstStyle/>
        <a:p>
          <a:endParaRPr lang="zh-TW" altLang="en-US"/>
        </a:p>
      </dgm:t>
    </dgm:pt>
    <dgm:pt modelId="{1C65AB8B-D753-41DE-822A-70E831D3BADE}" type="sibTrans" cxnId="{44D9ED75-A74E-499C-B8F4-1CA43FA45971}">
      <dgm:prSet/>
      <dgm:spPr/>
      <dgm:t>
        <a:bodyPr/>
        <a:lstStyle/>
        <a:p>
          <a:endParaRPr lang="zh-TW" altLang="en-US"/>
        </a:p>
      </dgm:t>
    </dgm:pt>
    <dgm:pt modelId="{EF2A4ED3-719C-4CE0-8567-FDB78B9A3E64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/>
            <a:t>四方歸</a:t>
          </a:r>
          <a:endParaRPr lang="zh-TW" altLang="en-US" sz="3200" dirty="0"/>
        </a:p>
      </dgm:t>
    </dgm:pt>
    <dgm:pt modelId="{684516CB-B036-41C5-98EB-44E394B0C0E6}" type="parTrans" cxnId="{3CA28998-F669-4148-8AA5-DE81173FE01F}">
      <dgm:prSet/>
      <dgm:spPr/>
      <dgm:t>
        <a:bodyPr/>
        <a:lstStyle/>
        <a:p>
          <a:endParaRPr lang="zh-TW" altLang="en-US"/>
        </a:p>
      </dgm:t>
    </dgm:pt>
    <dgm:pt modelId="{AD0EE092-AD97-404A-8561-1258971842DD}" type="sibTrans" cxnId="{3CA28998-F669-4148-8AA5-DE81173FE01F}">
      <dgm:prSet/>
      <dgm:spPr/>
      <dgm:t>
        <a:bodyPr/>
        <a:lstStyle/>
        <a:p>
          <a:endParaRPr lang="zh-TW" altLang="en-US"/>
        </a:p>
      </dgm:t>
    </dgm:pt>
    <dgm:pt modelId="{ED73795C-1CE4-48EF-8A34-48F554365FF9}" type="pres">
      <dgm:prSet presAssocID="{5EF562EB-857F-4C0E-8E7B-4E75DA34BF3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4F8397D-FD31-4214-B427-2386308B5DBC}" type="pres">
      <dgm:prSet presAssocID="{DE40B504-3269-45AD-B350-95A03769AA75}" presName="root1" presStyleCnt="0"/>
      <dgm:spPr/>
    </dgm:pt>
    <dgm:pt modelId="{6726139C-0570-4C3F-B43A-3108BD5E8A27}" type="pres">
      <dgm:prSet presAssocID="{DE40B504-3269-45AD-B350-95A03769AA75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2CA1383-77B8-4F92-8591-C00E9ED6C909}" type="pres">
      <dgm:prSet presAssocID="{DE40B504-3269-45AD-B350-95A03769AA75}" presName="level2hierChild" presStyleCnt="0"/>
      <dgm:spPr/>
    </dgm:pt>
    <dgm:pt modelId="{542D4637-B824-4104-8142-83A19391BFF0}" type="pres">
      <dgm:prSet presAssocID="{73BD8B8C-1994-44A8-A3C5-678C2715BF2D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F924D60B-EB7E-48B2-9557-056EDD2422E5}" type="pres">
      <dgm:prSet presAssocID="{73BD8B8C-1994-44A8-A3C5-678C2715BF2D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CCD2F0A-FB3A-4EC1-B71C-6683809B9A8B}" type="pres">
      <dgm:prSet presAssocID="{949920B3-C93F-4105-96C5-62C8660615CF}" presName="root2" presStyleCnt="0"/>
      <dgm:spPr/>
    </dgm:pt>
    <dgm:pt modelId="{3F655A77-4153-4B38-9F1A-D60A02DE6026}" type="pres">
      <dgm:prSet presAssocID="{949920B3-C93F-4105-96C5-62C8660615CF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7D0B08A-DD13-4412-899B-95182C5C533C}" type="pres">
      <dgm:prSet presAssocID="{949920B3-C93F-4105-96C5-62C8660615CF}" presName="level3hierChild" presStyleCnt="0"/>
      <dgm:spPr/>
    </dgm:pt>
    <dgm:pt modelId="{5F9B522C-ECD7-43F4-A1EC-5EF4FAA4BCFA}" type="pres">
      <dgm:prSet presAssocID="{A9360993-F05E-4370-8BB2-0847DF9233F2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A7D2C634-D6EF-40F2-9B22-06FF1E362315}" type="pres">
      <dgm:prSet presAssocID="{A9360993-F05E-4370-8BB2-0847DF9233F2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54365B2E-51CC-4623-A7FF-5A1FFAC45BE4}" type="pres">
      <dgm:prSet presAssocID="{52AF63F5-AF3A-404E-A0F5-78E01D27B26F}" presName="root2" presStyleCnt="0"/>
      <dgm:spPr/>
    </dgm:pt>
    <dgm:pt modelId="{D01AE2DC-220D-42C7-8CFD-5FEDAE220E59}" type="pres">
      <dgm:prSet presAssocID="{52AF63F5-AF3A-404E-A0F5-78E01D27B26F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4E610E-4B5A-41BB-9011-86C5138B3E94}" type="pres">
      <dgm:prSet presAssocID="{52AF63F5-AF3A-404E-A0F5-78E01D27B26F}" presName="level3hierChild" presStyleCnt="0"/>
      <dgm:spPr/>
    </dgm:pt>
    <dgm:pt modelId="{C5750391-BF48-4C8E-B6CA-8F2A85C1FBB8}" type="pres">
      <dgm:prSet presAssocID="{B950534D-9EC2-43C4-9013-B5A9AB8354B7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CEACD48E-3735-4D77-A0BF-09A9068C32FD}" type="pres">
      <dgm:prSet presAssocID="{B950534D-9EC2-43C4-9013-B5A9AB8354B7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7D76B218-5317-43A6-99FE-D224CFB3F729}" type="pres">
      <dgm:prSet presAssocID="{9E3471EF-C931-4BC6-9699-81D0CE460815}" presName="root2" presStyleCnt="0"/>
      <dgm:spPr/>
    </dgm:pt>
    <dgm:pt modelId="{8782F633-BEFA-42BB-A113-4C5750945427}" type="pres">
      <dgm:prSet presAssocID="{9E3471EF-C931-4BC6-9699-81D0CE460815}" presName="LevelTwoTextNode" presStyleLbl="node4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9C87A6-908B-4079-BC93-38710034D197}" type="pres">
      <dgm:prSet presAssocID="{9E3471EF-C931-4BC6-9699-81D0CE460815}" presName="level3hierChild" presStyleCnt="0"/>
      <dgm:spPr/>
    </dgm:pt>
    <dgm:pt modelId="{A4137929-9761-461B-A827-E345D59B4296}" type="pres">
      <dgm:prSet presAssocID="{D06D449F-0DF6-4B3C-ABCB-354D93266C08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A6B81DC6-E81C-44BC-8123-6C829365C82A}" type="pres">
      <dgm:prSet presAssocID="{D06D449F-0DF6-4B3C-ABCB-354D93266C08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D1460FA2-C00E-4C31-9264-8C72E97447BE}" type="pres">
      <dgm:prSet presAssocID="{178A8CF9-71A3-4D37-B760-4C7D48EB4847}" presName="root2" presStyleCnt="0"/>
      <dgm:spPr/>
    </dgm:pt>
    <dgm:pt modelId="{0AE9B92F-6F9F-4259-AB8F-653B69C4C478}" type="pres">
      <dgm:prSet presAssocID="{178A8CF9-71A3-4D37-B760-4C7D48EB4847}" presName="LevelTwoTextNode" presStyleLbl="node4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B77791-84F1-4D9C-92DC-1623A52E4FF0}" type="pres">
      <dgm:prSet presAssocID="{178A8CF9-71A3-4D37-B760-4C7D48EB4847}" presName="level3hierChild" presStyleCnt="0"/>
      <dgm:spPr/>
    </dgm:pt>
    <dgm:pt modelId="{C66D2E2D-4636-419F-A882-ADE8212038CC}" type="pres">
      <dgm:prSet presAssocID="{79A2BE45-0906-4748-B175-DEDCCE5132C8}" presName="root1" presStyleCnt="0"/>
      <dgm:spPr/>
    </dgm:pt>
    <dgm:pt modelId="{E2E598F3-5564-40C8-B220-8AE3E6B38B45}" type="pres">
      <dgm:prSet presAssocID="{79A2BE45-0906-4748-B175-DEDCCE5132C8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2298330-FC20-4841-ABD3-6BFE3D286730}" type="pres">
      <dgm:prSet presAssocID="{79A2BE45-0906-4748-B175-DEDCCE5132C8}" presName="level2hierChild" presStyleCnt="0"/>
      <dgm:spPr/>
    </dgm:pt>
    <dgm:pt modelId="{3592F2B1-6E50-43F8-AF94-8B7D32A7A768}" type="pres">
      <dgm:prSet presAssocID="{CBE9CBD9-981C-4DF0-9864-4058AAF1D544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C33D943D-2A72-4B91-AC3F-0A670227EC89}" type="pres">
      <dgm:prSet presAssocID="{CBE9CBD9-981C-4DF0-9864-4058AAF1D544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D1FCB89-7BD5-48EF-A522-B1596A94C153}" type="pres">
      <dgm:prSet presAssocID="{C4D82C1B-BF36-418C-92E7-7EBD21A29D75}" presName="root2" presStyleCnt="0"/>
      <dgm:spPr/>
    </dgm:pt>
    <dgm:pt modelId="{27879164-2A83-4171-860E-7A685F8B2CDA}" type="pres">
      <dgm:prSet presAssocID="{C4D82C1B-BF36-418C-92E7-7EBD21A29D75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A3A1D1F-9FAC-4D8B-8634-46AF682A3B81}" type="pres">
      <dgm:prSet presAssocID="{C4D82C1B-BF36-418C-92E7-7EBD21A29D75}" presName="level3hierChild" presStyleCnt="0"/>
      <dgm:spPr/>
    </dgm:pt>
    <dgm:pt modelId="{1646486D-FD7A-4E37-9A89-EF0D139D702A}" type="pres">
      <dgm:prSet presAssocID="{FE343547-0720-42B4-BCDA-963348BB9B8B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244DAE5E-F6B0-4312-B41E-9C77658C291D}" type="pres">
      <dgm:prSet presAssocID="{FE343547-0720-42B4-BCDA-963348BB9B8B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E87F3965-8765-4A2B-927F-89F385CB412D}" type="pres">
      <dgm:prSet presAssocID="{3CA5DD43-7AF1-43FA-90C8-E5EFEA3EE737}" presName="root2" presStyleCnt="0"/>
      <dgm:spPr/>
    </dgm:pt>
    <dgm:pt modelId="{915EC1FA-B20B-4BC9-A18B-0D7816A7AD75}" type="pres">
      <dgm:prSet presAssocID="{3CA5DD43-7AF1-43FA-90C8-E5EFEA3EE737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5335CE2-AD1C-49AE-982B-F6A76FDB9BAA}" type="pres">
      <dgm:prSet presAssocID="{3CA5DD43-7AF1-43FA-90C8-E5EFEA3EE737}" presName="level3hierChild" presStyleCnt="0"/>
      <dgm:spPr/>
    </dgm:pt>
    <dgm:pt modelId="{D11E4F9B-56CB-494D-9C90-28262C5C9F5F}" type="pres">
      <dgm:prSet presAssocID="{684516CB-B036-41C5-98EB-44E394B0C0E6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B96D460D-471B-4975-A9C1-FD9F8D991DA2}" type="pres">
      <dgm:prSet presAssocID="{684516CB-B036-41C5-98EB-44E394B0C0E6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F555AD07-9435-43D3-B47D-9D2CEB90D248}" type="pres">
      <dgm:prSet presAssocID="{EF2A4ED3-719C-4CE0-8567-FDB78B9A3E64}" presName="root2" presStyleCnt="0"/>
      <dgm:spPr/>
    </dgm:pt>
    <dgm:pt modelId="{AD8E5D79-8451-464F-A5F1-4A5C59E0F3CA}" type="pres">
      <dgm:prSet presAssocID="{EF2A4ED3-719C-4CE0-8567-FDB78B9A3E64}" presName="LevelTwoTextNode" presStyleLbl="node4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12ECE14-99C0-4C64-8006-7810CF57705C}" type="pres">
      <dgm:prSet presAssocID="{EF2A4ED3-719C-4CE0-8567-FDB78B9A3E64}" presName="level3hierChild" presStyleCnt="0"/>
      <dgm:spPr/>
    </dgm:pt>
    <dgm:pt modelId="{C7F4DAF2-D263-4D2C-9687-A839C3749B5B}" type="pres">
      <dgm:prSet presAssocID="{31C8ACB1-6A12-4E3E-86F8-BAD45465886F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029C7514-CA5B-4BF0-BB4E-387FCC905CC0}" type="pres">
      <dgm:prSet presAssocID="{31C8ACB1-6A12-4E3E-86F8-BAD45465886F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F545D717-C1E0-4618-ABE0-FA59216F6F06}" type="pres">
      <dgm:prSet presAssocID="{EC76F056-6C8A-4D99-9778-811D48D4290C}" presName="root2" presStyleCnt="0"/>
      <dgm:spPr/>
    </dgm:pt>
    <dgm:pt modelId="{B1048DB2-1945-460D-BDF8-9CCF4DC3620C}" type="pres">
      <dgm:prSet presAssocID="{EC76F056-6C8A-4D99-9778-811D48D4290C}" presName="LevelTwoTextNode" presStyleLbl="node4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5C213D2-CF4C-4B39-A1ED-E8DDDAED9FEF}" type="pres">
      <dgm:prSet presAssocID="{EC76F056-6C8A-4D99-9778-811D48D4290C}" presName="level3hierChild" presStyleCnt="0"/>
      <dgm:spPr/>
    </dgm:pt>
  </dgm:ptLst>
  <dgm:cxnLst>
    <dgm:cxn modelId="{58B2D910-07CF-427E-AD08-1639C0D9BC11}" type="presOf" srcId="{52AF63F5-AF3A-404E-A0F5-78E01D27B26F}" destId="{D01AE2DC-220D-42C7-8CFD-5FEDAE220E59}" srcOrd="0" destOrd="0" presId="urn:microsoft.com/office/officeart/2005/8/layout/hierarchy2"/>
    <dgm:cxn modelId="{DA8422CA-9552-4AFD-AF75-F81D65FD276F}" type="presOf" srcId="{C4D82C1B-BF36-418C-92E7-7EBD21A29D75}" destId="{27879164-2A83-4171-860E-7A685F8B2CDA}" srcOrd="0" destOrd="0" presId="urn:microsoft.com/office/officeart/2005/8/layout/hierarchy2"/>
    <dgm:cxn modelId="{FD6DF2D9-C451-413F-97EA-EB3B9B063755}" type="presOf" srcId="{CBE9CBD9-981C-4DF0-9864-4058AAF1D544}" destId="{C33D943D-2A72-4B91-AC3F-0A670227EC89}" srcOrd="1" destOrd="0" presId="urn:microsoft.com/office/officeart/2005/8/layout/hierarchy2"/>
    <dgm:cxn modelId="{B2C1379E-270B-4DAA-9B5D-0446D998E6A1}" type="presOf" srcId="{684516CB-B036-41C5-98EB-44E394B0C0E6}" destId="{D11E4F9B-56CB-494D-9C90-28262C5C9F5F}" srcOrd="0" destOrd="0" presId="urn:microsoft.com/office/officeart/2005/8/layout/hierarchy2"/>
    <dgm:cxn modelId="{F459C43B-B819-45FD-A9E1-05902A7F130D}" type="presOf" srcId="{31C8ACB1-6A12-4E3E-86F8-BAD45465886F}" destId="{C7F4DAF2-D263-4D2C-9687-A839C3749B5B}" srcOrd="0" destOrd="0" presId="urn:microsoft.com/office/officeart/2005/8/layout/hierarchy2"/>
    <dgm:cxn modelId="{C1E1B44F-4607-421B-8E29-5DB6AA05BA75}" type="presOf" srcId="{A9360993-F05E-4370-8BB2-0847DF9233F2}" destId="{5F9B522C-ECD7-43F4-A1EC-5EF4FAA4BCFA}" srcOrd="0" destOrd="0" presId="urn:microsoft.com/office/officeart/2005/8/layout/hierarchy2"/>
    <dgm:cxn modelId="{F2068246-F2F9-4F6E-960F-AEB7F6822C8E}" type="presOf" srcId="{79A2BE45-0906-4748-B175-DEDCCE5132C8}" destId="{E2E598F3-5564-40C8-B220-8AE3E6B38B45}" srcOrd="0" destOrd="0" presId="urn:microsoft.com/office/officeart/2005/8/layout/hierarchy2"/>
    <dgm:cxn modelId="{E8E19AD5-8930-45B9-B4F5-CF7BDB07B8AB}" srcId="{5EF562EB-857F-4C0E-8E7B-4E75DA34BF3B}" destId="{79A2BE45-0906-4748-B175-DEDCCE5132C8}" srcOrd="1" destOrd="0" parTransId="{469947A4-F11D-4B62-BB4F-1771E23AF4FF}" sibTransId="{49D0A8E2-CA9B-4E5A-BB60-81416E851D3F}"/>
    <dgm:cxn modelId="{A5928C9A-DFB2-4381-8973-B0B035F2E427}" type="presOf" srcId="{DE40B504-3269-45AD-B350-95A03769AA75}" destId="{6726139C-0570-4C3F-B43A-3108BD5E8A27}" srcOrd="0" destOrd="0" presId="urn:microsoft.com/office/officeart/2005/8/layout/hierarchy2"/>
    <dgm:cxn modelId="{6CE4EFEA-1EE5-4CC7-8688-5EFC1510EFB6}" type="presOf" srcId="{9E3471EF-C931-4BC6-9699-81D0CE460815}" destId="{8782F633-BEFA-42BB-A113-4C5750945427}" srcOrd="0" destOrd="0" presId="urn:microsoft.com/office/officeart/2005/8/layout/hierarchy2"/>
    <dgm:cxn modelId="{AD2C4A48-6F5B-4D23-BBEF-E13E2ADBCB83}" type="presOf" srcId="{31C8ACB1-6A12-4E3E-86F8-BAD45465886F}" destId="{029C7514-CA5B-4BF0-BB4E-387FCC905CC0}" srcOrd="1" destOrd="0" presId="urn:microsoft.com/office/officeart/2005/8/layout/hierarchy2"/>
    <dgm:cxn modelId="{001521E5-D09C-48BA-AAC8-D27F22B6807C}" type="presOf" srcId="{EC76F056-6C8A-4D99-9778-811D48D4290C}" destId="{B1048DB2-1945-460D-BDF8-9CCF4DC3620C}" srcOrd="0" destOrd="0" presId="urn:microsoft.com/office/officeart/2005/8/layout/hierarchy2"/>
    <dgm:cxn modelId="{66D7DA21-1BAF-46AE-BF25-DF70FA0DF683}" srcId="{5EF562EB-857F-4C0E-8E7B-4E75DA34BF3B}" destId="{DE40B504-3269-45AD-B350-95A03769AA75}" srcOrd="0" destOrd="0" parTransId="{0D1FBDEB-92F4-4D3E-B988-8788F3EB4813}" sibTransId="{D0086B9E-6018-4858-9BD9-2255EDEB398D}"/>
    <dgm:cxn modelId="{DFE28392-4CB4-46C0-9E97-7A73CD161693}" type="presOf" srcId="{684516CB-B036-41C5-98EB-44E394B0C0E6}" destId="{B96D460D-471B-4975-A9C1-FD9F8D991DA2}" srcOrd="1" destOrd="0" presId="urn:microsoft.com/office/officeart/2005/8/layout/hierarchy2"/>
    <dgm:cxn modelId="{ACF0764C-3AB4-4A5B-8CA3-29EA701CF57F}" type="presOf" srcId="{CBE9CBD9-981C-4DF0-9864-4058AAF1D544}" destId="{3592F2B1-6E50-43F8-AF94-8B7D32A7A768}" srcOrd="0" destOrd="0" presId="urn:microsoft.com/office/officeart/2005/8/layout/hierarchy2"/>
    <dgm:cxn modelId="{F1BD0ED2-DC7C-48E1-BF22-FBA793D7AAA7}" srcId="{52AF63F5-AF3A-404E-A0F5-78E01D27B26F}" destId="{9E3471EF-C931-4BC6-9699-81D0CE460815}" srcOrd="0" destOrd="0" parTransId="{B950534D-9EC2-43C4-9013-B5A9AB8354B7}" sibTransId="{2DCC87EC-4883-49C5-990F-9412B3F09298}"/>
    <dgm:cxn modelId="{7ABBB0F4-FF60-48E2-B7C6-B1B34512A056}" srcId="{9E3471EF-C931-4BC6-9699-81D0CE460815}" destId="{178A8CF9-71A3-4D37-B760-4C7D48EB4847}" srcOrd="0" destOrd="0" parTransId="{D06D449F-0DF6-4B3C-ABCB-354D93266C08}" sibTransId="{E7F4C319-60B6-42EA-906C-2FF7C72811BF}"/>
    <dgm:cxn modelId="{BF15F60E-B999-4B5A-8D4B-A2CD41B5AA87}" type="presOf" srcId="{EF2A4ED3-719C-4CE0-8567-FDB78B9A3E64}" destId="{AD8E5D79-8451-464F-A5F1-4A5C59E0F3CA}" srcOrd="0" destOrd="0" presId="urn:microsoft.com/office/officeart/2005/8/layout/hierarchy2"/>
    <dgm:cxn modelId="{15C3133F-CFEF-4080-B7CF-6643008EA6CE}" type="presOf" srcId="{A9360993-F05E-4370-8BB2-0847DF9233F2}" destId="{A7D2C634-D6EF-40F2-9B22-06FF1E362315}" srcOrd="1" destOrd="0" presId="urn:microsoft.com/office/officeart/2005/8/layout/hierarchy2"/>
    <dgm:cxn modelId="{CAE76B0E-284A-402A-8978-4302ACBBB0F9}" type="presOf" srcId="{73BD8B8C-1994-44A8-A3C5-678C2715BF2D}" destId="{F924D60B-EB7E-48B2-9557-056EDD2422E5}" srcOrd="1" destOrd="0" presId="urn:microsoft.com/office/officeart/2005/8/layout/hierarchy2"/>
    <dgm:cxn modelId="{53E7DED0-4061-4917-AD9A-44EC60289B0F}" type="presOf" srcId="{73BD8B8C-1994-44A8-A3C5-678C2715BF2D}" destId="{542D4637-B824-4104-8142-83A19391BFF0}" srcOrd="0" destOrd="0" presId="urn:microsoft.com/office/officeart/2005/8/layout/hierarchy2"/>
    <dgm:cxn modelId="{21708372-52C0-42DB-BC86-34D73F680443}" type="presOf" srcId="{178A8CF9-71A3-4D37-B760-4C7D48EB4847}" destId="{0AE9B92F-6F9F-4259-AB8F-653B69C4C478}" srcOrd="0" destOrd="0" presId="urn:microsoft.com/office/officeart/2005/8/layout/hierarchy2"/>
    <dgm:cxn modelId="{44D9ED75-A74E-499C-B8F4-1CA43FA45971}" srcId="{C4D82C1B-BF36-418C-92E7-7EBD21A29D75}" destId="{3CA5DD43-7AF1-43FA-90C8-E5EFEA3EE737}" srcOrd="0" destOrd="0" parTransId="{FE343547-0720-42B4-BCDA-963348BB9B8B}" sibTransId="{1C65AB8B-D753-41DE-822A-70E831D3BADE}"/>
    <dgm:cxn modelId="{48D205CF-E3FD-4496-B26F-E6CCC24C94C7}" type="presOf" srcId="{5EF562EB-857F-4C0E-8E7B-4E75DA34BF3B}" destId="{ED73795C-1CE4-48EF-8A34-48F554365FF9}" srcOrd="0" destOrd="0" presId="urn:microsoft.com/office/officeart/2005/8/layout/hierarchy2"/>
    <dgm:cxn modelId="{6376DC7B-306B-4E02-84CD-503A400897A2}" type="presOf" srcId="{B950534D-9EC2-43C4-9013-B5A9AB8354B7}" destId="{CEACD48E-3735-4D77-A0BF-09A9068C32FD}" srcOrd="1" destOrd="0" presId="urn:microsoft.com/office/officeart/2005/8/layout/hierarchy2"/>
    <dgm:cxn modelId="{3CA28998-F669-4148-8AA5-DE81173FE01F}" srcId="{3CA5DD43-7AF1-43FA-90C8-E5EFEA3EE737}" destId="{EF2A4ED3-719C-4CE0-8567-FDB78B9A3E64}" srcOrd="0" destOrd="0" parTransId="{684516CB-B036-41C5-98EB-44E394B0C0E6}" sibTransId="{AD0EE092-AD97-404A-8561-1258971842DD}"/>
    <dgm:cxn modelId="{39C50B78-FEBE-4294-90A1-E0CDA686B87C}" type="presOf" srcId="{D06D449F-0DF6-4B3C-ABCB-354D93266C08}" destId="{A4137929-9761-461B-A827-E345D59B4296}" srcOrd="0" destOrd="0" presId="urn:microsoft.com/office/officeart/2005/8/layout/hierarchy2"/>
    <dgm:cxn modelId="{D3D4C901-8F97-4537-8AA4-FC2CB6973324}" srcId="{949920B3-C93F-4105-96C5-62C8660615CF}" destId="{52AF63F5-AF3A-404E-A0F5-78E01D27B26F}" srcOrd="0" destOrd="0" parTransId="{A9360993-F05E-4370-8BB2-0847DF9233F2}" sibTransId="{37279EC8-01CD-4D4F-9D11-80DD926B4CA3}"/>
    <dgm:cxn modelId="{FD2583F8-8BA8-4CC8-B08D-83380DF50FF8}" type="presOf" srcId="{3CA5DD43-7AF1-43FA-90C8-E5EFEA3EE737}" destId="{915EC1FA-B20B-4BC9-A18B-0D7816A7AD75}" srcOrd="0" destOrd="0" presId="urn:microsoft.com/office/officeart/2005/8/layout/hierarchy2"/>
    <dgm:cxn modelId="{55C64D97-9472-4881-BD56-76636C1033D1}" srcId="{79A2BE45-0906-4748-B175-DEDCCE5132C8}" destId="{C4D82C1B-BF36-418C-92E7-7EBD21A29D75}" srcOrd="0" destOrd="0" parTransId="{CBE9CBD9-981C-4DF0-9864-4058AAF1D544}" sibTransId="{B787658E-0006-426D-BCE8-C6C58369079D}"/>
    <dgm:cxn modelId="{0D0091A9-AAFE-4CD6-A0CD-1FEB744604FC}" srcId="{DE40B504-3269-45AD-B350-95A03769AA75}" destId="{949920B3-C93F-4105-96C5-62C8660615CF}" srcOrd="0" destOrd="0" parTransId="{73BD8B8C-1994-44A8-A3C5-678C2715BF2D}" sibTransId="{31E95266-34D6-4235-892F-68F75CAA0448}"/>
    <dgm:cxn modelId="{C6E15B92-F0E8-4189-B97D-6FE0B80BA37C}" type="presOf" srcId="{D06D449F-0DF6-4B3C-ABCB-354D93266C08}" destId="{A6B81DC6-E81C-44BC-8123-6C829365C82A}" srcOrd="1" destOrd="0" presId="urn:microsoft.com/office/officeart/2005/8/layout/hierarchy2"/>
    <dgm:cxn modelId="{CD8CF6D2-C114-4DD7-ACD9-D7A380C54543}" type="presOf" srcId="{949920B3-C93F-4105-96C5-62C8660615CF}" destId="{3F655A77-4153-4B38-9F1A-D60A02DE6026}" srcOrd="0" destOrd="0" presId="urn:microsoft.com/office/officeart/2005/8/layout/hierarchy2"/>
    <dgm:cxn modelId="{C872DDA2-B807-4F84-8C7C-AD7824D06FA8}" type="presOf" srcId="{FE343547-0720-42B4-BCDA-963348BB9B8B}" destId="{244DAE5E-F6B0-4312-B41E-9C77658C291D}" srcOrd="1" destOrd="0" presId="urn:microsoft.com/office/officeart/2005/8/layout/hierarchy2"/>
    <dgm:cxn modelId="{04473A00-CCC5-4A35-91FA-A36FAF0CD299}" srcId="{EF2A4ED3-719C-4CE0-8567-FDB78B9A3E64}" destId="{EC76F056-6C8A-4D99-9778-811D48D4290C}" srcOrd="0" destOrd="0" parTransId="{31C8ACB1-6A12-4E3E-86F8-BAD45465886F}" sibTransId="{207A1730-18AF-4FF7-B373-657C81202667}"/>
    <dgm:cxn modelId="{B7AD3918-8D92-473F-8043-661C7485FAF1}" type="presOf" srcId="{FE343547-0720-42B4-BCDA-963348BB9B8B}" destId="{1646486D-FD7A-4E37-9A89-EF0D139D702A}" srcOrd="0" destOrd="0" presId="urn:microsoft.com/office/officeart/2005/8/layout/hierarchy2"/>
    <dgm:cxn modelId="{449D4F47-4EB4-41C6-8E4B-44B24B33EDC2}" type="presOf" srcId="{B950534D-9EC2-43C4-9013-B5A9AB8354B7}" destId="{C5750391-BF48-4C8E-B6CA-8F2A85C1FBB8}" srcOrd="0" destOrd="0" presId="urn:microsoft.com/office/officeart/2005/8/layout/hierarchy2"/>
    <dgm:cxn modelId="{7ED7EF26-5986-4F9C-A3A7-E22E1238BC3C}" type="presParOf" srcId="{ED73795C-1CE4-48EF-8A34-48F554365FF9}" destId="{84F8397D-FD31-4214-B427-2386308B5DBC}" srcOrd="0" destOrd="0" presId="urn:microsoft.com/office/officeart/2005/8/layout/hierarchy2"/>
    <dgm:cxn modelId="{92D86BCE-F2D2-4655-A303-244B06E21125}" type="presParOf" srcId="{84F8397D-FD31-4214-B427-2386308B5DBC}" destId="{6726139C-0570-4C3F-B43A-3108BD5E8A27}" srcOrd="0" destOrd="0" presId="urn:microsoft.com/office/officeart/2005/8/layout/hierarchy2"/>
    <dgm:cxn modelId="{38213650-CA3D-4391-BF81-BEB8D55B9A2D}" type="presParOf" srcId="{84F8397D-FD31-4214-B427-2386308B5DBC}" destId="{22CA1383-77B8-4F92-8591-C00E9ED6C909}" srcOrd="1" destOrd="0" presId="urn:microsoft.com/office/officeart/2005/8/layout/hierarchy2"/>
    <dgm:cxn modelId="{39FB7EF2-1EEC-4084-A960-B4513A5C2AF5}" type="presParOf" srcId="{22CA1383-77B8-4F92-8591-C00E9ED6C909}" destId="{542D4637-B824-4104-8142-83A19391BFF0}" srcOrd="0" destOrd="0" presId="urn:microsoft.com/office/officeart/2005/8/layout/hierarchy2"/>
    <dgm:cxn modelId="{208752E8-AB10-4D2A-8E27-058E1DE5D4DF}" type="presParOf" srcId="{542D4637-B824-4104-8142-83A19391BFF0}" destId="{F924D60B-EB7E-48B2-9557-056EDD2422E5}" srcOrd="0" destOrd="0" presId="urn:microsoft.com/office/officeart/2005/8/layout/hierarchy2"/>
    <dgm:cxn modelId="{DC18D0F4-8EE8-4645-B6AC-6F2A2CDCDE3A}" type="presParOf" srcId="{22CA1383-77B8-4F92-8591-C00E9ED6C909}" destId="{ACCD2F0A-FB3A-4EC1-B71C-6683809B9A8B}" srcOrd="1" destOrd="0" presId="urn:microsoft.com/office/officeart/2005/8/layout/hierarchy2"/>
    <dgm:cxn modelId="{CCE66AE1-1172-4234-B308-43D6DB27577E}" type="presParOf" srcId="{ACCD2F0A-FB3A-4EC1-B71C-6683809B9A8B}" destId="{3F655A77-4153-4B38-9F1A-D60A02DE6026}" srcOrd="0" destOrd="0" presId="urn:microsoft.com/office/officeart/2005/8/layout/hierarchy2"/>
    <dgm:cxn modelId="{2E62A062-83F9-4B29-8849-8418373B29E3}" type="presParOf" srcId="{ACCD2F0A-FB3A-4EC1-B71C-6683809B9A8B}" destId="{17D0B08A-DD13-4412-899B-95182C5C533C}" srcOrd="1" destOrd="0" presId="urn:microsoft.com/office/officeart/2005/8/layout/hierarchy2"/>
    <dgm:cxn modelId="{3EF28E99-9F45-4A7F-BDDD-BEAFB25909EC}" type="presParOf" srcId="{17D0B08A-DD13-4412-899B-95182C5C533C}" destId="{5F9B522C-ECD7-43F4-A1EC-5EF4FAA4BCFA}" srcOrd="0" destOrd="0" presId="urn:microsoft.com/office/officeart/2005/8/layout/hierarchy2"/>
    <dgm:cxn modelId="{E0F411D7-5787-4E89-B5AB-5B4A880633C9}" type="presParOf" srcId="{5F9B522C-ECD7-43F4-A1EC-5EF4FAA4BCFA}" destId="{A7D2C634-D6EF-40F2-9B22-06FF1E362315}" srcOrd="0" destOrd="0" presId="urn:microsoft.com/office/officeart/2005/8/layout/hierarchy2"/>
    <dgm:cxn modelId="{E4072374-52D9-42F8-83EB-A94C0C9DAD67}" type="presParOf" srcId="{17D0B08A-DD13-4412-899B-95182C5C533C}" destId="{54365B2E-51CC-4623-A7FF-5A1FFAC45BE4}" srcOrd="1" destOrd="0" presId="urn:microsoft.com/office/officeart/2005/8/layout/hierarchy2"/>
    <dgm:cxn modelId="{68A44CB9-C95C-4338-83DF-9F84EF11B947}" type="presParOf" srcId="{54365B2E-51CC-4623-A7FF-5A1FFAC45BE4}" destId="{D01AE2DC-220D-42C7-8CFD-5FEDAE220E59}" srcOrd="0" destOrd="0" presId="urn:microsoft.com/office/officeart/2005/8/layout/hierarchy2"/>
    <dgm:cxn modelId="{CCB51536-9904-4373-AB46-DFA5B2D4F2A8}" type="presParOf" srcId="{54365B2E-51CC-4623-A7FF-5A1FFAC45BE4}" destId="{E14E610E-4B5A-41BB-9011-86C5138B3E94}" srcOrd="1" destOrd="0" presId="urn:microsoft.com/office/officeart/2005/8/layout/hierarchy2"/>
    <dgm:cxn modelId="{1C89FD82-968E-4E72-9E8F-7DB05F334EE6}" type="presParOf" srcId="{E14E610E-4B5A-41BB-9011-86C5138B3E94}" destId="{C5750391-BF48-4C8E-B6CA-8F2A85C1FBB8}" srcOrd="0" destOrd="0" presId="urn:microsoft.com/office/officeart/2005/8/layout/hierarchy2"/>
    <dgm:cxn modelId="{122F9EFC-9DF2-4016-99EE-4189FCA60CB1}" type="presParOf" srcId="{C5750391-BF48-4C8E-B6CA-8F2A85C1FBB8}" destId="{CEACD48E-3735-4D77-A0BF-09A9068C32FD}" srcOrd="0" destOrd="0" presId="urn:microsoft.com/office/officeart/2005/8/layout/hierarchy2"/>
    <dgm:cxn modelId="{745C233E-267B-4702-9CF9-75621EA9EAA6}" type="presParOf" srcId="{E14E610E-4B5A-41BB-9011-86C5138B3E94}" destId="{7D76B218-5317-43A6-99FE-D224CFB3F729}" srcOrd="1" destOrd="0" presId="urn:microsoft.com/office/officeart/2005/8/layout/hierarchy2"/>
    <dgm:cxn modelId="{18A1075C-F831-4D28-AE0C-989B0FD6C818}" type="presParOf" srcId="{7D76B218-5317-43A6-99FE-D224CFB3F729}" destId="{8782F633-BEFA-42BB-A113-4C5750945427}" srcOrd="0" destOrd="0" presId="urn:microsoft.com/office/officeart/2005/8/layout/hierarchy2"/>
    <dgm:cxn modelId="{213A6880-A1A6-4E45-A29A-2C153B1DC36E}" type="presParOf" srcId="{7D76B218-5317-43A6-99FE-D224CFB3F729}" destId="{CD9C87A6-908B-4079-BC93-38710034D197}" srcOrd="1" destOrd="0" presId="urn:microsoft.com/office/officeart/2005/8/layout/hierarchy2"/>
    <dgm:cxn modelId="{1A03AF49-9302-44FB-8769-AB98626C8EC9}" type="presParOf" srcId="{CD9C87A6-908B-4079-BC93-38710034D197}" destId="{A4137929-9761-461B-A827-E345D59B4296}" srcOrd="0" destOrd="0" presId="urn:microsoft.com/office/officeart/2005/8/layout/hierarchy2"/>
    <dgm:cxn modelId="{6E45B2D5-5D7B-4132-925E-9B3CEAF5AE44}" type="presParOf" srcId="{A4137929-9761-461B-A827-E345D59B4296}" destId="{A6B81DC6-E81C-44BC-8123-6C829365C82A}" srcOrd="0" destOrd="0" presId="urn:microsoft.com/office/officeart/2005/8/layout/hierarchy2"/>
    <dgm:cxn modelId="{4702F62E-0FF2-4D2B-A7A7-4F260DE04CBB}" type="presParOf" srcId="{CD9C87A6-908B-4079-BC93-38710034D197}" destId="{D1460FA2-C00E-4C31-9264-8C72E97447BE}" srcOrd="1" destOrd="0" presId="urn:microsoft.com/office/officeart/2005/8/layout/hierarchy2"/>
    <dgm:cxn modelId="{B53343CB-947A-411A-AC97-01029485BECB}" type="presParOf" srcId="{D1460FA2-C00E-4C31-9264-8C72E97447BE}" destId="{0AE9B92F-6F9F-4259-AB8F-653B69C4C478}" srcOrd="0" destOrd="0" presId="urn:microsoft.com/office/officeart/2005/8/layout/hierarchy2"/>
    <dgm:cxn modelId="{604013B2-58D3-439B-8C1C-9940E28C8D5C}" type="presParOf" srcId="{D1460FA2-C00E-4C31-9264-8C72E97447BE}" destId="{16B77791-84F1-4D9C-92DC-1623A52E4FF0}" srcOrd="1" destOrd="0" presId="urn:microsoft.com/office/officeart/2005/8/layout/hierarchy2"/>
    <dgm:cxn modelId="{04ED21D1-C085-4DD0-91B4-193AAAECE293}" type="presParOf" srcId="{ED73795C-1CE4-48EF-8A34-48F554365FF9}" destId="{C66D2E2D-4636-419F-A882-ADE8212038CC}" srcOrd="1" destOrd="0" presId="urn:microsoft.com/office/officeart/2005/8/layout/hierarchy2"/>
    <dgm:cxn modelId="{8EC5A327-D2A0-4598-A86A-45F95C7751A0}" type="presParOf" srcId="{C66D2E2D-4636-419F-A882-ADE8212038CC}" destId="{E2E598F3-5564-40C8-B220-8AE3E6B38B45}" srcOrd="0" destOrd="0" presId="urn:microsoft.com/office/officeart/2005/8/layout/hierarchy2"/>
    <dgm:cxn modelId="{233DA826-3ABD-43B1-BFA8-2906FA550DB9}" type="presParOf" srcId="{C66D2E2D-4636-419F-A882-ADE8212038CC}" destId="{C2298330-FC20-4841-ABD3-6BFE3D286730}" srcOrd="1" destOrd="0" presId="urn:microsoft.com/office/officeart/2005/8/layout/hierarchy2"/>
    <dgm:cxn modelId="{A3DB202B-D6C6-48C3-B913-EA1595EE8A49}" type="presParOf" srcId="{C2298330-FC20-4841-ABD3-6BFE3D286730}" destId="{3592F2B1-6E50-43F8-AF94-8B7D32A7A768}" srcOrd="0" destOrd="0" presId="urn:microsoft.com/office/officeart/2005/8/layout/hierarchy2"/>
    <dgm:cxn modelId="{004FAF76-1B43-4C40-A7EF-DB7359207B1A}" type="presParOf" srcId="{3592F2B1-6E50-43F8-AF94-8B7D32A7A768}" destId="{C33D943D-2A72-4B91-AC3F-0A670227EC89}" srcOrd="0" destOrd="0" presId="urn:microsoft.com/office/officeart/2005/8/layout/hierarchy2"/>
    <dgm:cxn modelId="{8AFA8DB0-5FEF-4B03-8087-E6E6DB40250A}" type="presParOf" srcId="{C2298330-FC20-4841-ABD3-6BFE3D286730}" destId="{1D1FCB89-7BD5-48EF-A522-B1596A94C153}" srcOrd="1" destOrd="0" presId="urn:microsoft.com/office/officeart/2005/8/layout/hierarchy2"/>
    <dgm:cxn modelId="{DF4CA2D2-E54A-4DAE-9ED2-08876A0803B5}" type="presParOf" srcId="{1D1FCB89-7BD5-48EF-A522-B1596A94C153}" destId="{27879164-2A83-4171-860E-7A685F8B2CDA}" srcOrd="0" destOrd="0" presId="urn:microsoft.com/office/officeart/2005/8/layout/hierarchy2"/>
    <dgm:cxn modelId="{DBD13AAE-C320-4592-83B2-330906A7BFB4}" type="presParOf" srcId="{1D1FCB89-7BD5-48EF-A522-B1596A94C153}" destId="{BA3A1D1F-9FAC-4D8B-8634-46AF682A3B81}" srcOrd="1" destOrd="0" presId="urn:microsoft.com/office/officeart/2005/8/layout/hierarchy2"/>
    <dgm:cxn modelId="{BED441C8-5B73-4C99-8EBE-F583D26370CF}" type="presParOf" srcId="{BA3A1D1F-9FAC-4D8B-8634-46AF682A3B81}" destId="{1646486D-FD7A-4E37-9A89-EF0D139D702A}" srcOrd="0" destOrd="0" presId="urn:microsoft.com/office/officeart/2005/8/layout/hierarchy2"/>
    <dgm:cxn modelId="{FE69FE98-20B4-4F9E-8913-E05DAA53C158}" type="presParOf" srcId="{1646486D-FD7A-4E37-9A89-EF0D139D702A}" destId="{244DAE5E-F6B0-4312-B41E-9C77658C291D}" srcOrd="0" destOrd="0" presId="urn:microsoft.com/office/officeart/2005/8/layout/hierarchy2"/>
    <dgm:cxn modelId="{4C9C013B-1E51-47C0-B2A7-5DACB88BC2DD}" type="presParOf" srcId="{BA3A1D1F-9FAC-4D8B-8634-46AF682A3B81}" destId="{E87F3965-8765-4A2B-927F-89F385CB412D}" srcOrd="1" destOrd="0" presId="urn:microsoft.com/office/officeart/2005/8/layout/hierarchy2"/>
    <dgm:cxn modelId="{43479EA5-FCA9-4B85-878A-B6B4475CDD8C}" type="presParOf" srcId="{E87F3965-8765-4A2B-927F-89F385CB412D}" destId="{915EC1FA-B20B-4BC9-A18B-0D7816A7AD75}" srcOrd="0" destOrd="0" presId="urn:microsoft.com/office/officeart/2005/8/layout/hierarchy2"/>
    <dgm:cxn modelId="{F73D2C55-D86C-49CD-9A91-6D60375AB953}" type="presParOf" srcId="{E87F3965-8765-4A2B-927F-89F385CB412D}" destId="{B5335CE2-AD1C-49AE-982B-F6A76FDB9BAA}" srcOrd="1" destOrd="0" presId="urn:microsoft.com/office/officeart/2005/8/layout/hierarchy2"/>
    <dgm:cxn modelId="{CC0B6630-6AEA-4BE4-9D05-6C283E8B8F9D}" type="presParOf" srcId="{B5335CE2-AD1C-49AE-982B-F6A76FDB9BAA}" destId="{D11E4F9B-56CB-494D-9C90-28262C5C9F5F}" srcOrd="0" destOrd="0" presId="urn:microsoft.com/office/officeart/2005/8/layout/hierarchy2"/>
    <dgm:cxn modelId="{8F0914F7-CFB1-4DD8-8870-3B4338C6C3BA}" type="presParOf" srcId="{D11E4F9B-56CB-494D-9C90-28262C5C9F5F}" destId="{B96D460D-471B-4975-A9C1-FD9F8D991DA2}" srcOrd="0" destOrd="0" presId="urn:microsoft.com/office/officeart/2005/8/layout/hierarchy2"/>
    <dgm:cxn modelId="{FD673768-B056-48FB-AF01-D657A24C8FAE}" type="presParOf" srcId="{B5335CE2-AD1C-49AE-982B-F6A76FDB9BAA}" destId="{F555AD07-9435-43D3-B47D-9D2CEB90D248}" srcOrd="1" destOrd="0" presId="urn:microsoft.com/office/officeart/2005/8/layout/hierarchy2"/>
    <dgm:cxn modelId="{B6735310-8F50-4F27-A961-C2438AF6E499}" type="presParOf" srcId="{F555AD07-9435-43D3-B47D-9D2CEB90D248}" destId="{AD8E5D79-8451-464F-A5F1-4A5C59E0F3CA}" srcOrd="0" destOrd="0" presId="urn:microsoft.com/office/officeart/2005/8/layout/hierarchy2"/>
    <dgm:cxn modelId="{6BA63976-3822-4865-AF6F-20FFAAF7065E}" type="presParOf" srcId="{F555AD07-9435-43D3-B47D-9D2CEB90D248}" destId="{012ECE14-99C0-4C64-8006-7810CF57705C}" srcOrd="1" destOrd="0" presId="urn:microsoft.com/office/officeart/2005/8/layout/hierarchy2"/>
    <dgm:cxn modelId="{DC8EAF2B-9B56-4EB2-9FB8-40013DE51756}" type="presParOf" srcId="{012ECE14-99C0-4C64-8006-7810CF57705C}" destId="{C7F4DAF2-D263-4D2C-9687-A839C3749B5B}" srcOrd="0" destOrd="0" presId="urn:microsoft.com/office/officeart/2005/8/layout/hierarchy2"/>
    <dgm:cxn modelId="{75A03874-83C3-440F-8C37-36FCE204A009}" type="presParOf" srcId="{C7F4DAF2-D263-4D2C-9687-A839C3749B5B}" destId="{029C7514-CA5B-4BF0-BB4E-387FCC905CC0}" srcOrd="0" destOrd="0" presId="urn:microsoft.com/office/officeart/2005/8/layout/hierarchy2"/>
    <dgm:cxn modelId="{8B71CB82-80E5-4999-8D6D-D7E31C8E9E5F}" type="presParOf" srcId="{012ECE14-99C0-4C64-8006-7810CF57705C}" destId="{F545D717-C1E0-4618-ABE0-FA59216F6F06}" srcOrd="1" destOrd="0" presId="urn:microsoft.com/office/officeart/2005/8/layout/hierarchy2"/>
    <dgm:cxn modelId="{DBA4A02B-0CEA-4131-AADC-89E5F8834FCD}" type="presParOf" srcId="{F545D717-C1E0-4618-ABE0-FA59216F6F06}" destId="{B1048DB2-1945-460D-BDF8-9CCF4DC3620C}" srcOrd="0" destOrd="0" presId="urn:microsoft.com/office/officeart/2005/8/layout/hierarchy2"/>
    <dgm:cxn modelId="{180722E7-E98E-4C8C-98B0-FDC4972B359D}" type="presParOf" srcId="{F545D717-C1E0-4618-ABE0-FA59216F6F06}" destId="{F5C213D2-CF4C-4B39-A1ED-E8DDDAED9FE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6449B56-D8F0-41E4-8E46-172227B80000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E558EC12-F770-4AE3-980C-AE052795F6BF}">
      <dgm:prSet phldrT="[文字]" custT="1"/>
      <dgm:spPr/>
      <dgm:t>
        <a:bodyPr/>
        <a:lstStyle/>
        <a:p>
          <a:r>
            <a:rPr lang="zh-TW" altLang="en-US" sz="3200" dirty="0" smtClean="0"/>
            <a:t>忠信重祿</a:t>
          </a:r>
          <a:endParaRPr lang="zh-TW" altLang="en-US" sz="3200" dirty="0"/>
        </a:p>
      </dgm:t>
    </dgm:pt>
    <dgm:pt modelId="{B16890E4-B542-4CC3-B645-76522714B4AF}" type="parTrans" cxnId="{90D26F97-A1F3-4685-B8B3-58D989CDE54B}">
      <dgm:prSet/>
      <dgm:spPr/>
      <dgm:t>
        <a:bodyPr/>
        <a:lstStyle/>
        <a:p>
          <a:endParaRPr lang="zh-TW" altLang="en-US"/>
        </a:p>
      </dgm:t>
    </dgm:pt>
    <dgm:pt modelId="{475471EF-E6F1-40D2-AF13-6308343B1F68}" type="sibTrans" cxnId="{90D26F97-A1F3-4685-B8B3-58D989CDE54B}">
      <dgm:prSet/>
      <dgm:spPr/>
      <dgm:t>
        <a:bodyPr/>
        <a:lstStyle/>
        <a:p>
          <a:endParaRPr lang="zh-TW" altLang="en-US"/>
        </a:p>
      </dgm:t>
    </dgm:pt>
    <dgm:pt modelId="{569161DC-4909-4BBF-BF04-C2A65DAE3D71}">
      <dgm:prSet phldrT="[文字]" custT="1"/>
      <dgm:spPr/>
      <dgm:t>
        <a:bodyPr/>
        <a:lstStyle/>
        <a:p>
          <a:r>
            <a:rPr lang="zh-TW" altLang="en-US" sz="3200" dirty="0" smtClean="0"/>
            <a:t>勸士</a:t>
          </a:r>
          <a:endParaRPr lang="zh-TW" altLang="en-US" sz="3200" dirty="0"/>
        </a:p>
      </dgm:t>
    </dgm:pt>
    <dgm:pt modelId="{A07657A5-EE8E-4532-82C7-F3B0FB239666}" type="parTrans" cxnId="{ED0A9D02-A2C1-4EFB-AFC5-7C7E0E9EAC5B}">
      <dgm:prSet/>
      <dgm:spPr/>
      <dgm:t>
        <a:bodyPr/>
        <a:lstStyle/>
        <a:p>
          <a:endParaRPr lang="zh-TW" altLang="en-US"/>
        </a:p>
      </dgm:t>
    </dgm:pt>
    <dgm:pt modelId="{FD95EBB7-A988-429B-8408-A3ABFED07FBE}" type="sibTrans" cxnId="{ED0A9D02-A2C1-4EFB-AFC5-7C7E0E9EAC5B}">
      <dgm:prSet/>
      <dgm:spPr/>
      <dgm:t>
        <a:bodyPr/>
        <a:lstStyle/>
        <a:p>
          <a:endParaRPr lang="zh-TW" altLang="en-US"/>
        </a:p>
      </dgm:t>
    </dgm:pt>
    <dgm:pt modelId="{E1DFF56C-895B-4CAC-A030-9981A5179210}">
      <dgm:prSet phldrT="[文字]" custT="1"/>
      <dgm:spPr/>
      <dgm:t>
        <a:bodyPr/>
        <a:lstStyle/>
        <a:p>
          <a:r>
            <a:rPr lang="zh-TW" altLang="en-US" sz="3200" dirty="0" smtClean="0"/>
            <a:t>時使薄斂</a:t>
          </a:r>
          <a:endParaRPr lang="zh-TW" altLang="en-US" sz="3200" dirty="0"/>
        </a:p>
      </dgm:t>
    </dgm:pt>
    <dgm:pt modelId="{64545F94-C51E-4EDB-B024-C7155C5B1D1C}" type="parTrans" cxnId="{21E29CD9-74D8-49B3-A62B-164E8D66F5A9}">
      <dgm:prSet/>
      <dgm:spPr/>
      <dgm:t>
        <a:bodyPr/>
        <a:lstStyle/>
        <a:p>
          <a:endParaRPr lang="zh-TW" altLang="en-US"/>
        </a:p>
      </dgm:t>
    </dgm:pt>
    <dgm:pt modelId="{62C34E06-BA58-4E83-B9D1-BAABFC921F1A}" type="sibTrans" cxnId="{21E29CD9-74D8-49B3-A62B-164E8D66F5A9}">
      <dgm:prSet/>
      <dgm:spPr/>
      <dgm:t>
        <a:bodyPr/>
        <a:lstStyle/>
        <a:p>
          <a:endParaRPr lang="zh-TW" altLang="en-US"/>
        </a:p>
      </dgm:t>
    </dgm:pt>
    <dgm:pt modelId="{C53C64F7-595D-4417-BC14-1B02A72FE2B8}">
      <dgm:prSet phldrT="[文字]" custT="1"/>
      <dgm:spPr/>
      <dgm:t>
        <a:bodyPr/>
        <a:lstStyle/>
        <a:p>
          <a:r>
            <a:rPr lang="zh-TW" altLang="en-US" sz="3200" dirty="0" smtClean="0"/>
            <a:t>勸百姓</a:t>
          </a:r>
          <a:endParaRPr lang="zh-TW" altLang="en-US" sz="3200" dirty="0"/>
        </a:p>
      </dgm:t>
    </dgm:pt>
    <dgm:pt modelId="{D2A57709-1456-4B58-92ED-E8F9B158C64A}" type="parTrans" cxnId="{56292732-B724-4A19-9B17-8F2075860B50}">
      <dgm:prSet/>
      <dgm:spPr/>
      <dgm:t>
        <a:bodyPr/>
        <a:lstStyle/>
        <a:p>
          <a:endParaRPr lang="zh-TW" altLang="en-US"/>
        </a:p>
      </dgm:t>
    </dgm:pt>
    <dgm:pt modelId="{B5B699FD-0816-4E66-9EDF-AE0C661324B9}" type="sibTrans" cxnId="{56292732-B724-4A19-9B17-8F2075860B50}">
      <dgm:prSet/>
      <dgm:spPr/>
      <dgm:t>
        <a:bodyPr/>
        <a:lstStyle/>
        <a:p>
          <a:endParaRPr lang="zh-TW" altLang="en-US"/>
        </a:p>
      </dgm:t>
    </dgm:pt>
    <dgm:pt modelId="{69FE8001-F4F0-4723-BD8D-C8B668AD0671}">
      <dgm:prSet phldrT="[文字]" custT="1"/>
      <dgm:spPr/>
      <dgm:t>
        <a:bodyPr/>
        <a:lstStyle/>
        <a:p>
          <a:r>
            <a:rPr lang="zh-TW" altLang="en-US" sz="3200" dirty="0" smtClean="0"/>
            <a:t>日省月試</a:t>
          </a:r>
          <a:endParaRPr lang="zh-TW" altLang="en-US" sz="3200" dirty="0"/>
        </a:p>
      </dgm:t>
    </dgm:pt>
    <dgm:pt modelId="{75A26765-D81D-4EB4-AC7D-97133EA222B5}" type="parTrans" cxnId="{359DC288-FFEB-4679-96AE-ADF44256D26A}">
      <dgm:prSet/>
      <dgm:spPr/>
      <dgm:t>
        <a:bodyPr/>
        <a:lstStyle/>
        <a:p>
          <a:endParaRPr lang="zh-TW" altLang="en-US"/>
        </a:p>
      </dgm:t>
    </dgm:pt>
    <dgm:pt modelId="{0A2D6B52-09F5-4A6C-9ACB-865E8E16AD0A}" type="sibTrans" cxnId="{359DC288-FFEB-4679-96AE-ADF44256D26A}">
      <dgm:prSet/>
      <dgm:spPr/>
      <dgm:t>
        <a:bodyPr/>
        <a:lstStyle/>
        <a:p>
          <a:endParaRPr lang="zh-TW" altLang="en-US"/>
        </a:p>
      </dgm:t>
    </dgm:pt>
    <dgm:pt modelId="{3A9692C7-5277-4D17-8251-50A98EAD9D30}">
      <dgm:prSet phldrT="[文字]" custT="1"/>
      <dgm:spPr/>
      <dgm:t>
        <a:bodyPr/>
        <a:lstStyle/>
        <a:p>
          <a:r>
            <a:rPr lang="zh-TW" altLang="en-US" sz="3200" dirty="0" smtClean="0"/>
            <a:t>勸百工</a:t>
          </a:r>
          <a:endParaRPr lang="zh-TW" altLang="en-US" sz="3200" dirty="0"/>
        </a:p>
      </dgm:t>
    </dgm:pt>
    <dgm:pt modelId="{5B2601A9-3846-4800-B8AB-107C2D679CC5}" type="parTrans" cxnId="{5E88CA32-F66C-4D56-BE9C-1E1326861340}">
      <dgm:prSet/>
      <dgm:spPr/>
      <dgm:t>
        <a:bodyPr/>
        <a:lstStyle/>
        <a:p>
          <a:endParaRPr lang="zh-TW" altLang="en-US"/>
        </a:p>
      </dgm:t>
    </dgm:pt>
    <dgm:pt modelId="{7800AAF1-4F04-47DC-B30E-57E49FA12291}" type="sibTrans" cxnId="{5E88CA32-F66C-4D56-BE9C-1E1326861340}">
      <dgm:prSet/>
      <dgm:spPr/>
      <dgm:t>
        <a:bodyPr/>
        <a:lstStyle/>
        <a:p>
          <a:endParaRPr lang="zh-TW" altLang="en-US"/>
        </a:p>
      </dgm:t>
    </dgm:pt>
    <dgm:pt modelId="{87A86D9E-214B-4547-BA62-E5C9A302DC7E}">
      <dgm:prSet phldrT="[文字]" custT="1"/>
      <dgm:spPr/>
      <dgm:t>
        <a:bodyPr/>
        <a:lstStyle/>
        <a:p>
          <a:r>
            <a:rPr lang="zh-TW" altLang="en-US" sz="3200" dirty="0" smtClean="0"/>
            <a:t>既稟稱事</a:t>
          </a:r>
          <a:endParaRPr lang="zh-TW" altLang="en-US" sz="3200" dirty="0"/>
        </a:p>
      </dgm:t>
    </dgm:pt>
    <dgm:pt modelId="{49A4487C-BAB6-4436-A221-DCCC3EBD0B53}" type="parTrans" cxnId="{71687D0C-C860-447E-ADA2-35896230966F}">
      <dgm:prSet/>
      <dgm:spPr/>
      <dgm:t>
        <a:bodyPr/>
        <a:lstStyle/>
        <a:p>
          <a:endParaRPr lang="zh-TW" altLang="en-US"/>
        </a:p>
      </dgm:t>
    </dgm:pt>
    <dgm:pt modelId="{7C0C72B1-F382-43DE-BD6C-0D8E787CBDEE}" type="sibTrans" cxnId="{71687D0C-C860-447E-ADA2-35896230966F}">
      <dgm:prSet/>
      <dgm:spPr/>
      <dgm:t>
        <a:bodyPr/>
        <a:lstStyle/>
        <a:p>
          <a:endParaRPr lang="zh-TW" altLang="en-US"/>
        </a:p>
      </dgm:t>
    </dgm:pt>
    <dgm:pt modelId="{20092037-715C-4B86-8827-8C59A1291527}" type="pres">
      <dgm:prSet presAssocID="{76449B56-D8F0-41E4-8E46-172227B8000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4E37C05-4AB6-49C8-9D90-65E2AA7A8685}" type="pres">
      <dgm:prSet presAssocID="{569161DC-4909-4BBF-BF04-C2A65DAE3D71}" presName="composite" presStyleCnt="0"/>
      <dgm:spPr/>
    </dgm:pt>
    <dgm:pt modelId="{09E06892-253D-40F8-A6F4-B84963EAED00}" type="pres">
      <dgm:prSet presAssocID="{569161DC-4909-4BBF-BF04-C2A65DAE3D7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4670EF6-DEFF-41B0-8A7D-2173F700D421}" type="pres">
      <dgm:prSet presAssocID="{569161DC-4909-4BBF-BF04-C2A65DAE3D71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36CFE77-5E16-4CCC-8066-E5C12FCF0EAB}" type="pres">
      <dgm:prSet presAssocID="{FD95EBB7-A988-429B-8408-A3ABFED07FBE}" presName="space" presStyleCnt="0"/>
      <dgm:spPr/>
    </dgm:pt>
    <dgm:pt modelId="{6424CFA2-92E0-41E2-8725-A50D9A9BBAD5}" type="pres">
      <dgm:prSet presAssocID="{C53C64F7-595D-4417-BC14-1B02A72FE2B8}" presName="composite" presStyleCnt="0"/>
      <dgm:spPr/>
    </dgm:pt>
    <dgm:pt modelId="{828CC34C-73EE-44B9-8971-F04E6D6C7E2A}" type="pres">
      <dgm:prSet presAssocID="{C53C64F7-595D-4417-BC14-1B02A72FE2B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CC5FB7B-E804-4F0A-820B-94BFCB8EF015}" type="pres">
      <dgm:prSet presAssocID="{C53C64F7-595D-4417-BC14-1B02A72FE2B8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1E2C902-6D0B-4E16-A2F6-44BA447BCC40}" type="pres">
      <dgm:prSet presAssocID="{B5B699FD-0816-4E66-9EDF-AE0C661324B9}" presName="space" presStyleCnt="0"/>
      <dgm:spPr/>
    </dgm:pt>
    <dgm:pt modelId="{7799F982-39D6-4122-A29E-9F6EE9DAECD2}" type="pres">
      <dgm:prSet presAssocID="{3A9692C7-5277-4D17-8251-50A98EAD9D30}" presName="composite" presStyleCnt="0"/>
      <dgm:spPr/>
    </dgm:pt>
    <dgm:pt modelId="{53EE171C-3FD5-487C-BE85-C73AB331D36F}" type="pres">
      <dgm:prSet presAssocID="{3A9692C7-5277-4D17-8251-50A98EAD9D30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388FE3A-A43E-4C9F-BA02-B2FC421CEDE9}" type="pres">
      <dgm:prSet presAssocID="{3A9692C7-5277-4D17-8251-50A98EAD9D30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7848BC0-3CCF-48F1-AAD6-B19FDC0DC6B9}" type="presOf" srcId="{76449B56-D8F0-41E4-8E46-172227B80000}" destId="{20092037-715C-4B86-8827-8C59A1291527}" srcOrd="0" destOrd="0" presId="urn:microsoft.com/office/officeart/2005/8/layout/hList1"/>
    <dgm:cxn modelId="{90D26F97-A1F3-4685-B8B3-58D989CDE54B}" srcId="{569161DC-4909-4BBF-BF04-C2A65DAE3D71}" destId="{E558EC12-F770-4AE3-980C-AE052795F6BF}" srcOrd="0" destOrd="0" parTransId="{B16890E4-B542-4CC3-B645-76522714B4AF}" sibTransId="{475471EF-E6F1-40D2-AF13-6308343B1F68}"/>
    <dgm:cxn modelId="{71687D0C-C860-447E-ADA2-35896230966F}" srcId="{3A9692C7-5277-4D17-8251-50A98EAD9D30}" destId="{87A86D9E-214B-4547-BA62-E5C9A302DC7E}" srcOrd="1" destOrd="0" parTransId="{49A4487C-BAB6-4436-A221-DCCC3EBD0B53}" sibTransId="{7C0C72B1-F382-43DE-BD6C-0D8E787CBDEE}"/>
    <dgm:cxn modelId="{7006F9D6-F4F8-452D-ADA9-195693D4D29A}" type="presOf" srcId="{69FE8001-F4F0-4723-BD8D-C8B668AD0671}" destId="{2388FE3A-A43E-4C9F-BA02-B2FC421CEDE9}" srcOrd="0" destOrd="0" presId="urn:microsoft.com/office/officeart/2005/8/layout/hList1"/>
    <dgm:cxn modelId="{56292732-B724-4A19-9B17-8F2075860B50}" srcId="{76449B56-D8F0-41E4-8E46-172227B80000}" destId="{C53C64F7-595D-4417-BC14-1B02A72FE2B8}" srcOrd="1" destOrd="0" parTransId="{D2A57709-1456-4B58-92ED-E8F9B158C64A}" sibTransId="{B5B699FD-0816-4E66-9EDF-AE0C661324B9}"/>
    <dgm:cxn modelId="{964827B5-C32C-402B-82E6-DB99209AF298}" type="presOf" srcId="{3A9692C7-5277-4D17-8251-50A98EAD9D30}" destId="{53EE171C-3FD5-487C-BE85-C73AB331D36F}" srcOrd="0" destOrd="0" presId="urn:microsoft.com/office/officeart/2005/8/layout/hList1"/>
    <dgm:cxn modelId="{60C67406-2CDF-4B6D-BB8F-2B652E4EB77E}" type="presOf" srcId="{E1DFF56C-895B-4CAC-A030-9981A5179210}" destId="{ECC5FB7B-E804-4F0A-820B-94BFCB8EF015}" srcOrd="0" destOrd="0" presId="urn:microsoft.com/office/officeart/2005/8/layout/hList1"/>
    <dgm:cxn modelId="{2474580F-9FC5-4164-A4E6-9A563A5FA2E3}" type="presOf" srcId="{C53C64F7-595D-4417-BC14-1B02A72FE2B8}" destId="{828CC34C-73EE-44B9-8971-F04E6D6C7E2A}" srcOrd="0" destOrd="0" presId="urn:microsoft.com/office/officeart/2005/8/layout/hList1"/>
    <dgm:cxn modelId="{4B04AE8B-F35F-4F40-9668-AE29F3B2E802}" type="presOf" srcId="{87A86D9E-214B-4547-BA62-E5C9A302DC7E}" destId="{2388FE3A-A43E-4C9F-BA02-B2FC421CEDE9}" srcOrd="0" destOrd="1" presId="urn:microsoft.com/office/officeart/2005/8/layout/hList1"/>
    <dgm:cxn modelId="{ED0A9D02-A2C1-4EFB-AFC5-7C7E0E9EAC5B}" srcId="{76449B56-D8F0-41E4-8E46-172227B80000}" destId="{569161DC-4909-4BBF-BF04-C2A65DAE3D71}" srcOrd="0" destOrd="0" parTransId="{A07657A5-EE8E-4532-82C7-F3B0FB239666}" sibTransId="{FD95EBB7-A988-429B-8408-A3ABFED07FBE}"/>
    <dgm:cxn modelId="{AA8B74CA-B4BF-4815-B222-89483CC48311}" type="presOf" srcId="{E558EC12-F770-4AE3-980C-AE052795F6BF}" destId="{F4670EF6-DEFF-41B0-8A7D-2173F700D421}" srcOrd="0" destOrd="0" presId="urn:microsoft.com/office/officeart/2005/8/layout/hList1"/>
    <dgm:cxn modelId="{AED390DB-28CA-4F73-AC3A-C2BB7077FAF2}" type="presOf" srcId="{569161DC-4909-4BBF-BF04-C2A65DAE3D71}" destId="{09E06892-253D-40F8-A6F4-B84963EAED00}" srcOrd="0" destOrd="0" presId="urn:microsoft.com/office/officeart/2005/8/layout/hList1"/>
    <dgm:cxn modelId="{21E29CD9-74D8-49B3-A62B-164E8D66F5A9}" srcId="{C53C64F7-595D-4417-BC14-1B02A72FE2B8}" destId="{E1DFF56C-895B-4CAC-A030-9981A5179210}" srcOrd="0" destOrd="0" parTransId="{64545F94-C51E-4EDB-B024-C7155C5B1D1C}" sibTransId="{62C34E06-BA58-4E83-B9D1-BAABFC921F1A}"/>
    <dgm:cxn modelId="{359DC288-FFEB-4679-96AE-ADF44256D26A}" srcId="{3A9692C7-5277-4D17-8251-50A98EAD9D30}" destId="{69FE8001-F4F0-4723-BD8D-C8B668AD0671}" srcOrd="0" destOrd="0" parTransId="{75A26765-D81D-4EB4-AC7D-97133EA222B5}" sibTransId="{0A2D6B52-09F5-4A6C-9ACB-865E8E16AD0A}"/>
    <dgm:cxn modelId="{5E88CA32-F66C-4D56-BE9C-1E1326861340}" srcId="{76449B56-D8F0-41E4-8E46-172227B80000}" destId="{3A9692C7-5277-4D17-8251-50A98EAD9D30}" srcOrd="2" destOrd="0" parTransId="{5B2601A9-3846-4800-B8AB-107C2D679CC5}" sibTransId="{7800AAF1-4F04-47DC-B30E-57E49FA12291}"/>
    <dgm:cxn modelId="{F53CC78C-E8F6-495E-BC80-AA6FE91A6043}" type="presParOf" srcId="{20092037-715C-4B86-8827-8C59A1291527}" destId="{A4E37C05-4AB6-49C8-9D90-65E2AA7A8685}" srcOrd="0" destOrd="0" presId="urn:microsoft.com/office/officeart/2005/8/layout/hList1"/>
    <dgm:cxn modelId="{F2201BF0-7428-46A5-B1B4-0569C8D146FA}" type="presParOf" srcId="{A4E37C05-4AB6-49C8-9D90-65E2AA7A8685}" destId="{09E06892-253D-40F8-A6F4-B84963EAED00}" srcOrd="0" destOrd="0" presId="urn:microsoft.com/office/officeart/2005/8/layout/hList1"/>
    <dgm:cxn modelId="{019A3DAA-1D33-435C-8466-1EF26B4C06B4}" type="presParOf" srcId="{A4E37C05-4AB6-49C8-9D90-65E2AA7A8685}" destId="{F4670EF6-DEFF-41B0-8A7D-2173F700D421}" srcOrd="1" destOrd="0" presId="urn:microsoft.com/office/officeart/2005/8/layout/hList1"/>
    <dgm:cxn modelId="{CEBB6140-C005-419D-8EF3-EED7CCCC8336}" type="presParOf" srcId="{20092037-715C-4B86-8827-8C59A1291527}" destId="{B36CFE77-5E16-4CCC-8066-E5C12FCF0EAB}" srcOrd="1" destOrd="0" presId="urn:microsoft.com/office/officeart/2005/8/layout/hList1"/>
    <dgm:cxn modelId="{D5B47A9B-2948-4F59-A939-9FA63FBDA54C}" type="presParOf" srcId="{20092037-715C-4B86-8827-8C59A1291527}" destId="{6424CFA2-92E0-41E2-8725-A50D9A9BBAD5}" srcOrd="2" destOrd="0" presId="urn:microsoft.com/office/officeart/2005/8/layout/hList1"/>
    <dgm:cxn modelId="{FB741D6D-7369-416D-ADF9-33A485889231}" type="presParOf" srcId="{6424CFA2-92E0-41E2-8725-A50D9A9BBAD5}" destId="{828CC34C-73EE-44B9-8971-F04E6D6C7E2A}" srcOrd="0" destOrd="0" presId="urn:microsoft.com/office/officeart/2005/8/layout/hList1"/>
    <dgm:cxn modelId="{B08C4ECB-6040-45C5-AE5F-DF79E0647078}" type="presParOf" srcId="{6424CFA2-92E0-41E2-8725-A50D9A9BBAD5}" destId="{ECC5FB7B-E804-4F0A-820B-94BFCB8EF015}" srcOrd="1" destOrd="0" presId="urn:microsoft.com/office/officeart/2005/8/layout/hList1"/>
    <dgm:cxn modelId="{9F8E139B-2E7F-4A92-BC1D-354E66FE68CE}" type="presParOf" srcId="{20092037-715C-4B86-8827-8C59A1291527}" destId="{D1E2C902-6D0B-4E16-A2F6-44BA447BCC40}" srcOrd="3" destOrd="0" presId="urn:microsoft.com/office/officeart/2005/8/layout/hList1"/>
    <dgm:cxn modelId="{B4348994-BC3B-4627-AEF1-7B06B7829B14}" type="presParOf" srcId="{20092037-715C-4B86-8827-8C59A1291527}" destId="{7799F982-39D6-4122-A29E-9F6EE9DAECD2}" srcOrd="4" destOrd="0" presId="urn:microsoft.com/office/officeart/2005/8/layout/hList1"/>
    <dgm:cxn modelId="{77DA1E44-128D-4D48-A3AF-9A6582D948DF}" type="presParOf" srcId="{7799F982-39D6-4122-A29E-9F6EE9DAECD2}" destId="{53EE171C-3FD5-487C-BE85-C73AB331D36F}" srcOrd="0" destOrd="0" presId="urn:microsoft.com/office/officeart/2005/8/layout/hList1"/>
    <dgm:cxn modelId="{11BC6507-624D-46DC-A019-8A9B85AB9531}" type="presParOf" srcId="{7799F982-39D6-4122-A29E-9F6EE9DAECD2}" destId="{2388FE3A-A43E-4C9F-BA02-B2FC421CEDE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6449B56-D8F0-41E4-8E46-172227B80000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84CCBDE4-710F-477A-B86E-8CA428A05E92}">
      <dgm:prSet phldrT="[文字]"/>
      <dgm:spPr/>
      <dgm:t>
        <a:bodyPr/>
        <a:lstStyle/>
        <a:p>
          <a:r>
            <a:rPr lang="zh-TW" altLang="en-US" dirty="0" smtClean="0"/>
            <a:t>修身</a:t>
          </a:r>
          <a:endParaRPr lang="zh-TW" altLang="en-US" dirty="0"/>
        </a:p>
      </dgm:t>
    </dgm:pt>
    <dgm:pt modelId="{B808AE93-F2ED-4F6C-BF9F-DF747D347DC5}" type="parTrans" cxnId="{7A06064E-2E1C-44F9-88D7-9649D93FFD0B}">
      <dgm:prSet/>
      <dgm:spPr/>
      <dgm:t>
        <a:bodyPr/>
        <a:lstStyle/>
        <a:p>
          <a:endParaRPr lang="zh-TW" altLang="en-US"/>
        </a:p>
      </dgm:t>
    </dgm:pt>
    <dgm:pt modelId="{B83898B2-30A0-491F-93D5-175766D9FAA2}" type="sibTrans" cxnId="{7A06064E-2E1C-44F9-88D7-9649D93FFD0B}">
      <dgm:prSet/>
      <dgm:spPr/>
      <dgm:t>
        <a:bodyPr/>
        <a:lstStyle/>
        <a:p>
          <a:endParaRPr lang="zh-TW" altLang="en-US"/>
        </a:p>
      </dgm:t>
    </dgm:pt>
    <dgm:pt modelId="{479A440E-E085-4730-9E61-D303FF95901C}">
      <dgm:prSet phldrT="[文字]"/>
      <dgm:spPr/>
      <dgm:t>
        <a:bodyPr/>
        <a:lstStyle/>
        <a:p>
          <a:r>
            <a:rPr lang="zh-TW" altLang="en-US" dirty="0" smtClean="0"/>
            <a:t>齊名盛服</a:t>
          </a:r>
          <a:endParaRPr lang="zh-TW" altLang="en-US" dirty="0"/>
        </a:p>
      </dgm:t>
    </dgm:pt>
    <dgm:pt modelId="{BA0FC5A4-8BBA-44BA-999B-9F0E17278E9B}" type="parTrans" cxnId="{A1EC01B0-9DD9-467C-BC76-05D47945D458}">
      <dgm:prSet/>
      <dgm:spPr/>
      <dgm:t>
        <a:bodyPr/>
        <a:lstStyle/>
        <a:p>
          <a:endParaRPr lang="zh-TW" altLang="en-US"/>
        </a:p>
      </dgm:t>
    </dgm:pt>
    <dgm:pt modelId="{6D161550-E4DB-4953-AF8E-3DEA2D924A18}" type="sibTrans" cxnId="{A1EC01B0-9DD9-467C-BC76-05D47945D458}">
      <dgm:prSet/>
      <dgm:spPr/>
      <dgm:t>
        <a:bodyPr/>
        <a:lstStyle/>
        <a:p>
          <a:endParaRPr lang="zh-TW" altLang="en-US"/>
        </a:p>
      </dgm:t>
    </dgm:pt>
    <dgm:pt modelId="{760453CE-07EE-4537-B924-59EF44E899F0}">
      <dgm:prSet phldrT="[文字]"/>
      <dgm:spPr/>
      <dgm:t>
        <a:bodyPr/>
        <a:lstStyle/>
        <a:p>
          <a:r>
            <a:rPr lang="zh-TW" altLang="en-US" dirty="0" smtClean="0"/>
            <a:t>非禮不動</a:t>
          </a:r>
          <a:endParaRPr lang="zh-TW" altLang="en-US" dirty="0"/>
        </a:p>
      </dgm:t>
    </dgm:pt>
    <dgm:pt modelId="{05D5C2D3-9356-4809-BE06-0046B9278493}" type="parTrans" cxnId="{52C8E520-A6DF-468B-874C-B429BFD31F8E}">
      <dgm:prSet/>
      <dgm:spPr/>
      <dgm:t>
        <a:bodyPr/>
        <a:lstStyle/>
        <a:p>
          <a:endParaRPr lang="zh-TW" altLang="en-US"/>
        </a:p>
      </dgm:t>
    </dgm:pt>
    <dgm:pt modelId="{A5B3E78C-9569-4D4D-8F5F-70D3EB6829F6}" type="sibTrans" cxnId="{52C8E520-A6DF-468B-874C-B429BFD31F8E}">
      <dgm:prSet/>
      <dgm:spPr/>
      <dgm:t>
        <a:bodyPr/>
        <a:lstStyle/>
        <a:p>
          <a:endParaRPr lang="zh-TW" altLang="en-US"/>
        </a:p>
      </dgm:t>
    </dgm:pt>
    <dgm:pt modelId="{7B0DFF26-458C-4B9A-B46D-20F188CBCC9E}">
      <dgm:prSet phldrT="[文字]"/>
      <dgm:spPr/>
      <dgm:t>
        <a:bodyPr/>
        <a:lstStyle/>
        <a:p>
          <a:r>
            <a:rPr lang="zh-TW" altLang="en-US" dirty="0" smtClean="0"/>
            <a:t>勸賢</a:t>
          </a:r>
          <a:endParaRPr lang="zh-TW" altLang="en-US" dirty="0"/>
        </a:p>
      </dgm:t>
    </dgm:pt>
    <dgm:pt modelId="{56E0904C-716E-41F3-B4FD-5A4EC7D6135C}" type="parTrans" cxnId="{347B4167-A079-4CEB-82B1-05A7875B2415}">
      <dgm:prSet/>
      <dgm:spPr/>
      <dgm:t>
        <a:bodyPr/>
        <a:lstStyle/>
        <a:p>
          <a:endParaRPr lang="zh-TW" altLang="en-US"/>
        </a:p>
      </dgm:t>
    </dgm:pt>
    <dgm:pt modelId="{7906811A-07FB-42C9-8456-8820D181BF09}" type="sibTrans" cxnId="{347B4167-A079-4CEB-82B1-05A7875B2415}">
      <dgm:prSet/>
      <dgm:spPr/>
      <dgm:t>
        <a:bodyPr/>
        <a:lstStyle/>
        <a:p>
          <a:endParaRPr lang="zh-TW" altLang="en-US"/>
        </a:p>
      </dgm:t>
    </dgm:pt>
    <dgm:pt modelId="{180FB36B-75B1-4857-88C9-54415A90A845}">
      <dgm:prSet phldrT="[文字]"/>
      <dgm:spPr/>
      <dgm:t>
        <a:bodyPr/>
        <a:lstStyle/>
        <a:p>
          <a:r>
            <a:rPr lang="zh-TW" altLang="en-US" dirty="0" smtClean="0"/>
            <a:t>去讒遠色</a:t>
          </a:r>
          <a:endParaRPr lang="zh-TW" altLang="en-US" dirty="0"/>
        </a:p>
      </dgm:t>
    </dgm:pt>
    <dgm:pt modelId="{95F4AA60-754E-41CB-9BAC-266CE0BE8E0E}" type="parTrans" cxnId="{AD0C3125-AFA5-40AA-9402-A22752246EDD}">
      <dgm:prSet/>
      <dgm:spPr/>
      <dgm:t>
        <a:bodyPr/>
        <a:lstStyle/>
        <a:p>
          <a:endParaRPr lang="zh-TW" altLang="en-US"/>
        </a:p>
      </dgm:t>
    </dgm:pt>
    <dgm:pt modelId="{0414C34A-0865-4D51-98E1-CA89ED6B9B03}" type="sibTrans" cxnId="{AD0C3125-AFA5-40AA-9402-A22752246EDD}">
      <dgm:prSet/>
      <dgm:spPr/>
      <dgm:t>
        <a:bodyPr/>
        <a:lstStyle/>
        <a:p>
          <a:endParaRPr lang="zh-TW" altLang="en-US"/>
        </a:p>
      </dgm:t>
    </dgm:pt>
    <dgm:pt modelId="{70E4DDA8-1588-4601-884B-C731EB8C1849}">
      <dgm:prSet phldrT="[文字]"/>
      <dgm:spPr/>
      <dgm:t>
        <a:bodyPr/>
        <a:lstStyle/>
        <a:p>
          <a:r>
            <a:rPr lang="zh-TW" altLang="en-US" dirty="0" smtClean="0"/>
            <a:t>勸親親</a:t>
          </a:r>
          <a:endParaRPr lang="zh-TW" altLang="en-US" dirty="0"/>
        </a:p>
      </dgm:t>
    </dgm:pt>
    <dgm:pt modelId="{7D344ADD-1D28-419F-8627-43F22CB8F04D}" type="parTrans" cxnId="{57824B28-745B-414C-936F-A0DF0FABB7C4}">
      <dgm:prSet/>
      <dgm:spPr/>
      <dgm:t>
        <a:bodyPr/>
        <a:lstStyle/>
        <a:p>
          <a:endParaRPr lang="zh-TW" altLang="en-US"/>
        </a:p>
      </dgm:t>
    </dgm:pt>
    <dgm:pt modelId="{EBB87892-1D58-4600-956B-0F3D2935BA5F}" type="sibTrans" cxnId="{57824B28-745B-414C-936F-A0DF0FABB7C4}">
      <dgm:prSet/>
      <dgm:spPr/>
      <dgm:t>
        <a:bodyPr/>
        <a:lstStyle/>
        <a:p>
          <a:endParaRPr lang="zh-TW" altLang="en-US"/>
        </a:p>
      </dgm:t>
    </dgm:pt>
    <dgm:pt modelId="{7CF87799-5C91-4BCC-A33F-F8F2E37179C6}">
      <dgm:prSet phldrT="[文字]"/>
      <dgm:spPr/>
      <dgm:t>
        <a:bodyPr/>
        <a:lstStyle/>
        <a:p>
          <a:r>
            <a:rPr lang="zh-TW" altLang="en-US" dirty="0" smtClean="0"/>
            <a:t>尊位重祿</a:t>
          </a:r>
          <a:endParaRPr lang="zh-TW" altLang="en-US" dirty="0"/>
        </a:p>
      </dgm:t>
    </dgm:pt>
    <dgm:pt modelId="{1A60DE19-C59B-4CFC-A726-81055EA5446D}" type="parTrans" cxnId="{814C845C-7DDE-4B80-B70D-3510A18ADF69}">
      <dgm:prSet/>
      <dgm:spPr/>
      <dgm:t>
        <a:bodyPr/>
        <a:lstStyle/>
        <a:p>
          <a:endParaRPr lang="zh-TW" altLang="en-US"/>
        </a:p>
      </dgm:t>
    </dgm:pt>
    <dgm:pt modelId="{A9D7FB57-A1BF-4E1D-9BF7-BC05A3AD5497}" type="sibTrans" cxnId="{814C845C-7DDE-4B80-B70D-3510A18ADF69}">
      <dgm:prSet/>
      <dgm:spPr/>
      <dgm:t>
        <a:bodyPr/>
        <a:lstStyle/>
        <a:p>
          <a:endParaRPr lang="zh-TW" altLang="en-US"/>
        </a:p>
      </dgm:t>
    </dgm:pt>
    <dgm:pt modelId="{A7E30CEB-7D45-4563-9013-C14634C21613}">
      <dgm:prSet phldrT="[文字]"/>
      <dgm:spPr/>
      <dgm:t>
        <a:bodyPr/>
        <a:lstStyle/>
        <a:p>
          <a:r>
            <a:rPr lang="zh-TW" altLang="en-US" dirty="0" smtClean="0"/>
            <a:t>同其好惡</a:t>
          </a:r>
          <a:endParaRPr lang="zh-TW" altLang="en-US" dirty="0"/>
        </a:p>
      </dgm:t>
    </dgm:pt>
    <dgm:pt modelId="{4891AB33-AA39-4D52-864B-93FD9D85261A}" type="parTrans" cxnId="{9ACF4734-252A-4901-A5B0-6E78F11AA2F4}">
      <dgm:prSet/>
      <dgm:spPr/>
      <dgm:t>
        <a:bodyPr/>
        <a:lstStyle/>
        <a:p>
          <a:endParaRPr lang="zh-TW" altLang="en-US"/>
        </a:p>
      </dgm:t>
    </dgm:pt>
    <dgm:pt modelId="{5C58734D-6A7F-424D-BDEA-1795301CDE7E}" type="sibTrans" cxnId="{9ACF4734-252A-4901-A5B0-6E78F11AA2F4}">
      <dgm:prSet/>
      <dgm:spPr/>
      <dgm:t>
        <a:bodyPr/>
        <a:lstStyle/>
        <a:p>
          <a:endParaRPr lang="zh-TW" altLang="en-US"/>
        </a:p>
      </dgm:t>
    </dgm:pt>
    <dgm:pt modelId="{7752490E-7A20-4CB8-B1E2-98D13FD9DEB5}">
      <dgm:prSet phldrT="[文字]"/>
      <dgm:spPr/>
      <dgm:t>
        <a:bodyPr/>
        <a:lstStyle/>
        <a:p>
          <a:r>
            <a:rPr lang="zh-TW" altLang="en-US" dirty="0" smtClean="0"/>
            <a:t>賤貨貴德</a:t>
          </a:r>
          <a:endParaRPr lang="zh-TW" altLang="en-US" dirty="0"/>
        </a:p>
      </dgm:t>
    </dgm:pt>
    <dgm:pt modelId="{5099B351-A366-4804-AAEA-86FBF1D29220}" type="parTrans" cxnId="{E7726CC9-3AFF-41CE-984F-6BB3DAE6D71B}">
      <dgm:prSet/>
      <dgm:spPr/>
      <dgm:t>
        <a:bodyPr/>
        <a:lstStyle/>
        <a:p>
          <a:endParaRPr lang="zh-TW" altLang="en-US"/>
        </a:p>
      </dgm:t>
    </dgm:pt>
    <dgm:pt modelId="{833F66B5-1238-4DE4-B7D6-C50F938FA424}" type="sibTrans" cxnId="{E7726CC9-3AFF-41CE-984F-6BB3DAE6D71B}">
      <dgm:prSet/>
      <dgm:spPr/>
      <dgm:t>
        <a:bodyPr/>
        <a:lstStyle/>
        <a:p>
          <a:endParaRPr lang="zh-TW" altLang="en-US"/>
        </a:p>
      </dgm:t>
    </dgm:pt>
    <dgm:pt modelId="{9BD47002-72AF-4B94-B24A-A3FCC72EAFA9}">
      <dgm:prSet phldrT="[文字]"/>
      <dgm:spPr/>
      <dgm:t>
        <a:bodyPr/>
        <a:lstStyle/>
        <a:p>
          <a:r>
            <a:rPr lang="zh-TW" altLang="en-US" dirty="0" smtClean="0"/>
            <a:t>官盛任使</a:t>
          </a:r>
          <a:endParaRPr lang="zh-TW" altLang="en-US" dirty="0"/>
        </a:p>
      </dgm:t>
    </dgm:pt>
    <dgm:pt modelId="{384EEA01-F295-472D-930F-307757F62469}" type="parTrans" cxnId="{7ED36365-9924-4D47-A1C9-36CBF4A44815}">
      <dgm:prSet/>
      <dgm:spPr/>
      <dgm:t>
        <a:bodyPr/>
        <a:lstStyle/>
        <a:p>
          <a:endParaRPr lang="zh-TW" altLang="en-US"/>
        </a:p>
      </dgm:t>
    </dgm:pt>
    <dgm:pt modelId="{3D418A03-AA9C-4A85-A3E0-693557F05A2B}" type="sibTrans" cxnId="{7ED36365-9924-4D47-A1C9-36CBF4A44815}">
      <dgm:prSet/>
      <dgm:spPr/>
      <dgm:t>
        <a:bodyPr/>
        <a:lstStyle/>
        <a:p>
          <a:endParaRPr lang="zh-TW" altLang="en-US"/>
        </a:p>
      </dgm:t>
    </dgm:pt>
    <dgm:pt modelId="{A6279728-2A94-4817-9D83-92A91FF28638}">
      <dgm:prSet phldrT="[文字]"/>
      <dgm:spPr/>
      <dgm:t>
        <a:bodyPr/>
        <a:lstStyle/>
        <a:p>
          <a:r>
            <a:rPr lang="zh-TW" altLang="en-US" dirty="0" smtClean="0"/>
            <a:t>勸大臣</a:t>
          </a:r>
          <a:endParaRPr lang="zh-TW" altLang="en-US" dirty="0"/>
        </a:p>
      </dgm:t>
    </dgm:pt>
    <dgm:pt modelId="{1F3B329D-9C4D-4F85-A9A5-9A5D911E5127}" type="parTrans" cxnId="{98388868-FAD1-434D-B702-80BE94331726}">
      <dgm:prSet/>
      <dgm:spPr/>
      <dgm:t>
        <a:bodyPr/>
        <a:lstStyle/>
        <a:p>
          <a:endParaRPr lang="zh-TW" altLang="en-US"/>
        </a:p>
      </dgm:t>
    </dgm:pt>
    <dgm:pt modelId="{D1A3B12A-7F89-4B2E-A732-0A307CF62161}" type="sibTrans" cxnId="{98388868-FAD1-434D-B702-80BE94331726}">
      <dgm:prSet/>
      <dgm:spPr/>
      <dgm:t>
        <a:bodyPr/>
        <a:lstStyle/>
        <a:p>
          <a:endParaRPr lang="zh-TW" altLang="en-US"/>
        </a:p>
      </dgm:t>
    </dgm:pt>
    <dgm:pt modelId="{20092037-715C-4B86-8827-8C59A1291527}" type="pres">
      <dgm:prSet presAssocID="{76449B56-D8F0-41E4-8E46-172227B8000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B967C3D-6F0E-4BBC-AF03-F2A56670C04A}" type="pres">
      <dgm:prSet presAssocID="{84CCBDE4-710F-477A-B86E-8CA428A05E92}" presName="composite" presStyleCnt="0"/>
      <dgm:spPr/>
    </dgm:pt>
    <dgm:pt modelId="{7159F698-16A1-4C72-BD2B-62FF9B668198}" type="pres">
      <dgm:prSet presAssocID="{84CCBDE4-710F-477A-B86E-8CA428A05E92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398E016-DCA8-45C0-A297-31889BB0ED13}" type="pres">
      <dgm:prSet presAssocID="{84CCBDE4-710F-477A-B86E-8CA428A05E92}" presName="desTx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7317727-9B3F-41A1-AAA4-8385BC7BCF3F}" type="pres">
      <dgm:prSet presAssocID="{B83898B2-30A0-491F-93D5-175766D9FAA2}" presName="space" presStyleCnt="0"/>
      <dgm:spPr/>
    </dgm:pt>
    <dgm:pt modelId="{6648A046-B9F4-4A47-8DFB-EA141B7C169E}" type="pres">
      <dgm:prSet presAssocID="{7B0DFF26-458C-4B9A-B46D-20F188CBCC9E}" presName="composite" presStyleCnt="0"/>
      <dgm:spPr/>
    </dgm:pt>
    <dgm:pt modelId="{FE2337A2-5971-4214-8EA1-40DAA7D83209}" type="pres">
      <dgm:prSet presAssocID="{7B0DFF26-458C-4B9A-B46D-20F188CBCC9E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F0DEB81-1456-4A9B-92D7-6042C0398A5E}" type="pres">
      <dgm:prSet presAssocID="{7B0DFF26-458C-4B9A-B46D-20F188CBCC9E}" presName="desTx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77A7F07-0BB6-4099-918F-76FB966C167B}" type="pres">
      <dgm:prSet presAssocID="{7906811A-07FB-42C9-8456-8820D181BF09}" presName="space" presStyleCnt="0"/>
      <dgm:spPr/>
    </dgm:pt>
    <dgm:pt modelId="{2C97A55F-C6CC-478D-866C-C6650D32D287}" type="pres">
      <dgm:prSet presAssocID="{70E4DDA8-1588-4601-884B-C731EB8C1849}" presName="composite" presStyleCnt="0"/>
      <dgm:spPr/>
    </dgm:pt>
    <dgm:pt modelId="{17A9A992-8335-4AF1-B1B0-F0BB7A3FBBDF}" type="pres">
      <dgm:prSet presAssocID="{70E4DDA8-1588-4601-884B-C731EB8C1849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98FFBE6-6CC1-4B03-BB32-FA4D93E7A28E}" type="pres">
      <dgm:prSet presAssocID="{70E4DDA8-1588-4601-884B-C731EB8C1849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7649652-2F83-4E49-9F16-69B331FEC042}" type="pres">
      <dgm:prSet presAssocID="{EBB87892-1D58-4600-956B-0F3D2935BA5F}" presName="space" presStyleCnt="0"/>
      <dgm:spPr/>
    </dgm:pt>
    <dgm:pt modelId="{125DE206-54C3-4009-A0CD-038EDDF26F77}" type="pres">
      <dgm:prSet presAssocID="{A6279728-2A94-4817-9D83-92A91FF28638}" presName="composite" presStyleCnt="0"/>
      <dgm:spPr/>
    </dgm:pt>
    <dgm:pt modelId="{4E1E6D12-9932-4851-BA9E-CC92D63D2CCE}" type="pres">
      <dgm:prSet presAssocID="{A6279728-2A94-4817-9D83-92A91FF28638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E73DC63-4895-4112-9F41-07A7F3B65AF5}" type="pres">
      <dgm:prSet presAssocID="{A6279728-2A94-4817-9D83-92A91FF28638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8388868-FAD1-434D-B702-80BE94331726}" srcId="{76449B56-D8F0-41E4-8E46-172227B80000}" destId="{A6279728-2A94-4817-9D83-92A91FF28638}" srcOrd="3" destOrd="0" parTransId="{1F3B329D-9C4D-4F85-A9A5-9A5D911E5127}" sibTransId="{D1A3B12A-7F89-4B2E-A732-0A307CF62161}"/>
    <dgm:cxn modelId="{A735A82B-4BC1-40CC-8EC7-D0E6FC3C301F}" type="presOf" srcId="{A7E30CEB-7D45-4563-9013-C14634C21613}" destId="{B98FFBE6-6CC1-4B03-BB32-FA4D93E7A28E}" srcOrd="0" destOrd="1" presId="urn:microsoft.com/office/officeart/2005/8/layout/hList1"/>
    <dgm:cxn modelId="{CE70890E-4479-42F7-A2B7-E25C7D190C2E}" type="presOf" srcId="{7752490E-7A20-4CB8-B1E2-98D13FD9DEB5}" destId="{EF0DEB81-1456-4A9B-92D7-6042C0398A5E}" srcOrd="0" destOrd="1" presId="urn:microsoft.com/office/officeart/2005/8/layout/hList1"/>
    <dgm:cxn modelId="{A1EC01B0-9DD9-467C-BC76-05D47945D458}" srcId="{84CCBDE4-710F-477A-B86E-8CA428A05E92}" destId="{479A440E-E085-4730-9E61-D303FF95901C}" srcOrd="0" destOrd="0" parTransId="{BA0FC5A4-8BBA-44BA-999B-9F0E17278E9B}" sibTransId="{6D161550-E4DB-4953-AF8E-3DEA2D924A18}"/>
    <dgm:cxn modelId="{47848BC0-3CCF-48F1-AAD6-B19FDC0DC6B9}" type="presOf" srcId="{76449B56-D8F0-41E4-8E46-172227B80000}" destId="{20092037-715C-4B86-8827-8C59A1291527}" srcOrd="0" destOrd="0" presId="urn:microsoft.com/office/officeart/2005/8/layout/hList1"/>
    <dgm:cxn modelId="{814C845C-7DDE-4B80-B70D-3510A18ADF69}" srcId="{70E4DDA8-1588-4601-884B-C731EB8C1849}" destId="{7CF87799-5C91-4BCC-A33F-F8F2E37179C6}" srcOrd="0" destOrd="0" parTransId="{1A60DE19-C59B-4CFC-A726-81055EA5446D}" sibTransId="{A9D7FB57-A1BF-4E1D-9BF7-BC05A3AD5497}"/>
    <dgm:cxn modelId="{02C66B02-3F86-4266-B2D8-AE654FAE0FE7}" type="presOf" srcId="{760453CE-07EE-4537-B924-59EF44E899F0}" destId="{3398E016-DCA8-45C0-A297-31889BB0ED13}" srcOrd="0" destOrd="1" presId="urn:microsoft.com/office/officeart/2005/8/layout/hList1"/>
    <dgm:cxn modelId="{347B4167-A079-4CEB-82B1-05A7875B2415}" srcId="{76449B56-D8F0-41E4-8E46-172227B80000}" destId="{7B0DFF26-458C-4B9A-B46D-20F188CBCC9E}" srcOrd="1" destOrd="0" parTransId="{56E0904C-716E-41F3-B4FD-5A4EC7D6135C}" sibTransId="{7906811A-07FB-42C9-8456-8820D181BF09}"/>
    <dgm:cxn modelId="{B1D1DF57-4FD4-4EAC-90DC-6E7E7AFEA552}" type="presOf" srcId="{A6279728-2A94-4817-9D83-92A91FF28638}" destId="{4E1E6D12-9932-4851-BA9E-CC92D63D2CCE}" srcOrd="0" destOrd="0" presId="urn:microsoft.com/office/officeart/2005/8/layout/hList1"/>
    <dgm:cxn modelId="{E7726CC9-3AFF-41CE-984F-6BB3DAE6D71B}" srcId="{7B0DFF26-458C-4B9A-B46D-20F188CBCC9E}" destId="{7752490E-7A20-4CB8-B1E2-98D13FD9DEB5}" srcOrd="1" destOrd="0" parTransId="{5099B351-A366-4804-AAEA-86FBF1D29220}" sibTransId="{833F66B5-1238-4DE4-B7D6-C50F938FA424}"/>
    <dgm:cxn modelId="{69CF194D-1766-4460-9AF7-E6F8B1A70888}" type="presOf" srcId="{180FB36B-75B1-4857-88C9-54415A90A845}" destId="{EF0DEB81-1456-4A9B-92D7-6042C0398A5E}" srcOrd="0" destOrd="0" presId="urn:microsoft.com/office/officeart/2005/8/layout/hList1"/>
    <dgm:cxn modelId="{57824B28-745B-414C-936F-A0DF0FABB7C4}" srcId="{76449B56-D8F0-41E4-8E46-172227B80000}" destId="{70E4DDA8-1588-4601-884B-C731EB8C1849}" srcOrd="2" destOrd="0" parTransId="{7D344ADD-1D28-419F-8627-43F22CB8F04D}" sibTransId="{EBB87892-1D58-4600-956B-0F3D2935BA5F}"/>
    <dgm:cxn modelId="{6BB2037C-3D58-47A5-95A4-D66D4C76E4D7}" type="presOf" srcId="{9BD47002-72AF-4B94-B24A-A3FCC72EAFA9}" destId="{9E73DC63-4895-4112-9F41-07A7F3B65AF5}" srcOrd="0" destOrd="0" presId="urn:microsoft.com/office/officeart/2005/8/layout/hList1"/>
    <dgm:cxn modelId="{7A06064E-2E1C-44F9-88D7-9649D93FFD0B}" srcId="{76449B56-D8F0-41E4-8E46-172227B80000}" destId="{84CCBDE4-710F-477A-B86E-8CA428A05E92}" srcOrd="0" destOrd="0" parTransId="{B808AE93-F2ED-4F6C-BF9F-DF747D347DC5}" sibTransId="{B83898B2-30A0-491F-93D5-175766D9FAA2}"/>
    <dgm:cxn modelId="{52C8E520-A6DF-468B-874C-B429BFD31F8E}" srcId="{84CCBDE4-710F-477A-B86E-8CA428A05E92}" destId="{760453CE-07EE-4537-B924-59EF44E899F0}" srcOrd="1" destOrd="0" parTransId="{05D5C2D3-9356-4809-BE06-0046B9278493}" sibTransId="{A5B3E78C-9569-4D4D-8F5F-70D3EB6829F6}"/>
    <dgm:cxn modelId="{237AC8A9-8B6A-4B5B-A76D-77414DB3DC2F}" type="presOf" srcId="{84CCBDE4-710F-477A-B86E-8CA428A05E92}" destId="{7159F698-16A1-4C72-BD2B-62FF9B668198}" srcOrd="0" destOrd="0" presId="urn:microsoft.com/office/officeart/2005/8/layout/hList1"/>
    <dgm:cxn modelId="{9ACF4734-252A-4901-A5B0-6E78F11AA2F4}" srcId="{70E4DDA8-1588-4601-884B-C731EB8C1849}" destId="{A7E30CEB-7D45-4563-9013-C14634C21613}" srcOrd="1" destOrd="0" parTransId="{4891AB33-AA39-4D52-864B-93FD9D85261A}" sibTransId="{5C58734D-6A7F-424D-BDEA-1795301CDE7E}"/>
    <dgm:cxn modelId="{AD0C3125-AFA5-40AA-9402-A22752246EDD}" srcId="{7B0DFF26-458C-4B9A-B46D-20F188CBCC9E}" destId="{180FB36B-75B1-4857-88C9-54415A90A845}" srcOrd="0" destOrd="0" parTransId="{95F4AA60-754E-41CB-9BAC-266CE0BE8E0E}" sibTransId="{0414C34A-0865-4D51-98E1-CA89ED6B9B03}"/>
    <dgm:cxn modelId="{0882BCAB-D1F1-4C4D-99F6-B3E8769FDE30}" type="presOf" srcId="{7B0DFF26-458C-4B9A-B46D-20F188CBCC9E}" destId="{FE2337A2-5971-4214-8EA1-40DAA7D83209}" srcOrd="0" destOrd="0" presId="urn:microsoft.com/office/officeart/2005/8/layout/hList1"/>
    <dgm:cxn modelId="{A0043F08-08E4-4926-B44D-33B8541F4FFB}" type="presOf" srcId="{7CF87799-5C91-4BCC-A33F-F8F2E37179C6}" destId="{B98FFBE6-6CC1-4B03-BB32-FA4D93E7A28E}" srcOrd="0" destOrd="0" presId="urn:microsoft.com/office/officeart/2005/8/layout/hList1"/>
    <dgm:cxn modelId="{6AB5BC18-6629-455F-AC24-7484688AD3C6}" type="presOf" srcId="{479A440E-E085-4730-9E61-D303FF95901C}" destId="{3398E016-DCA8-45C0-A297-31889BB0ED13}" srcOrd="0" destOrd="0" presId="urn:microsoft.com/office/officeart/2005/8/layout/hList1"/>
    <dgm:cxn modelId="{7ED36365-9924-4D47-A1C9-36CBF4A44815}" srcId="{A6279728-2A94-4817-9D83-92A91FF28638}" destId="{9BD47002-72AF-4B94-B24A-A3FCC72EAFA9}" srcOrd="0" destOrd="0" parTransId="{384EEA01-F295-472D-930F-307757F62469}" sibTransId="{3D418A03-AA9C-4A85-A3E0-693557F05A2B}"/>
    <dgm:cxn modelId="{7D89508A-C0DB-4329-A41B-59EF1A519FBF}" type="presOf" srcId="{70E4DDA8-1588-4601-884B-C731EB8C1849}" destId="{17A9A992-8335-4AF1-B1B0-F0BB7A3FBBDF}" srcOrd="0" destOrd="0" presId="urn:microsoft.com/office/officeart/2005/8/layout/hList1"/>
    <dgm:cxn modelId="{67014F79-64C8-4936-ADFC-14AD79A02F64}" type="presParOf" srcId="{20092037-715C-4B86-8827-8C59A1291527}" destId="{DB967C3D-6F0E-4BBC-AF03-F2A56670C04A}" srcOrd="0" destOrd="0" presId="urn:microsoft.com/office/officeart/2005/8/layout/hList1"/>
    <dgm:cxn modelId="{D2E22BD2-EDB2-4C36-9DF5-109B5563EAE6}" type="presParOf" srcId="{DB967C3D-6F0E-4BBC-AF03-F2A56670C04A}" destId="{7159F698-16A1-4C72-BD2B-62FF9B668198}" srcOrd="0" destOrd="0" presId="urn:microsoft.com/office/officeart/2005/8/layout/hList1"/>
    <dgm:cxn modelId="{67229E18-BCE3-4D33-AC59-3DE2FDA7ADFB}" type="presParOf" srcId="{DB967C3D-6F0E-4BBC-AF03-F2A56670C04A}" destId="{3398E016-DCA8-45C0-A297-31889BB0ED13}" srcOrd="1" destOrd="0" presId="urn:microsoft.com/office/officeart/2005/8/layout/hList1"/>
    <dgm:cxn modelId="{26FDCE8B-9F02-4A0F-B69C-915108EED4C3}" type="presParOf" srcId="{20092037-715C-4B86-8827-8C59A1291527}" destId="{F7317727-9B3F-41A1-AAA4-8385BC7BCF3F}" srcOrd="1" destOrd="0" presId="urn:microsoft.com/office/officeart/2005/8/layout/hList1"/>
    <dgm:cxn modelId="{9F095845-9EB4-4BA2-BF0A-44A0981B87B2}" type="presParOf" srcId="{20092037-715C-4B86-8827-8C59A1291527}" destId="{6648A046-B9F4-4A47-8DFB-EA141B7C169E}" srcOrd="2" destOrd="0" presId="urn:microsoft.com/office/officeart/2005/8/layout/hList1"/>
    <dgm:cxn modelId="{34C1FA09-28CC-4E80-9327-9D9507639DD5}" type="presParOf" srcId="{6648A046-B9F4-4A47-8DFB-EA141B7C169E}" destId="{FE2337A2-5971-4214-8EA1-40DAA7D83209}" srcOrd="0" destOrd="0" presId="urn:microsoft.com/office/officeart/2005/8/layout/hList1"/>
    <dgm:cxn modelId="{651F0F22-1BF4-461C-B2D5-9F0A8292EB7E}" type="presParOf" srcId="{6648A046-B9F4-4A47-8DFB-EA141B7C169E}" destId="{EF0DEB81-1456-4A9B-92D7-6042C0398A5E}" srcOrd="1" destOrd="0" presId="urn:microsoft.com/office/officeart/2005/8/layout/hList1"/>
    <dgm:cxn modelId="{284D3E09-3D6E-427A-AA16-7FEDE88F20B6}" type="presParOf" srcId="{20092037-715C-4B86-8827-8C59A1291527}" destId="{B77A7F07-0BB6-4099-918F-76FB966C167B}" srcOrd="3" destOrd="0" presId="urn:microsoft.com/office/officeart/2005/8/layout/hList1"/>
    <dgm:cxn modelId="{2FC78660-39EC-4325-AEBC-47F4F56C916F}" type="presParOf" srcId="{20092037-715C-4B86-8827-8C59A1291527}" destId="{2C97A55F-C6CC-478D-866C-C6650D32D287}" srcOrd="4" destOrd="0" presId="urn:microsoft.com/office/officeart/2005/8/layout/hList1"/>
    <dgm:cxn modelId="{B285682B-A954-4928-A285-79B5747AECED}" type="presParOf" srcId="{2C97A55F-C6CC-478D-866C-C6650D32D287}" destId="{17A9A992-8335-4AF1-B1B0-F0BB7A3FBBDF}" srcOrd="0" destOrd="0" presId="urn:microsoft.com/office/officeart/2005/8/layout/hList1"/>
    <dgm:cxn modelId="{7AB18170-82EE-489E-A1C1-E63AC155C2A7}" type="presParOf" srcId="{2C97A55F-C6CC-478D-866C-C6650D32D287}" destId="{B98FFBE6-6CC1-4B03-BB32-FA4D93E7A28E}" srcOrd="1" destOrd="0" presId="urn:microsoft.com/office/officeart/2005/8/layout/hList1"/>
    <dgm:cxn modelId="{AD58D8EB-9A78-48AE-9542-CDECB5D69CB0}" type="presParOf" srcId="{20092037-715C-4B86-8827-8C59A1291527}" destId="{47649652-2F83-4E49-9F16-69B331FEC042}" srcOrd="5" destOrd="0" presId="urn:microsoft.com/office/officeart/2005/8/layout/hList1"/>
    <dgm:cxn modelId="{2CAEF899-1201-461E-8C8E-2C6F3A89518C}" type="presParOf" srcId="{20092037-715C-4B86-8827-8C59A1291527}" destId="{125DE206-54C3-4009-A0CD-038EDDF26F77}" srcOrd="6" destOrd="0" presId="urn:microsoft.com/office/officeart/2005/8/layout/hList1"/>
    <dgm:cxn modelId="{F66DB15A-3F31-497E-B63C-E599E1188279}" type="presParOf" srcId="{125DE206-54C3-4009-A0CD-038EDDF26F77}" destId="{4E1E6D12-9932-4851-BA9E-CC92D63D2CCE}" srcOrd="0" destOrd="0" presId="urn:microsoft.com/office/officeart/2005/8/layout/hList1"/>
    <dgm:cxn modelId="{848F4C22-1593-4B63-9C86-EBC3213EAF2D}" type="presParOf" srcId="{125DE206-54C3-4009-A0CD-038EDDF26F77}" destId="{9E73DC63-4895-4112-9F41-07A7F3B65AF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6449B56-D8F0-41E4-8E46-172227B80000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7B0DFF26-458C-4B9A-B46D-20F188CBCC9E}">
      <dgm:prSet phldrT="[文字]"/>
      <dgm:spPr/>
      <dgm:t>
        <a:bodyPr/>
        <a:lstStyle/>
        <a:p>
          <a:r>
            <a:rPr lang="zh-TW" altLang="en-US" dirty="0" smtClean="0"/>
            <a:t>懷諸侯</a:t>
          </a:r>
          <a:endParaRPr lang="zh-TW" altLang="en-US" dirty="0"/>
        </a:p>
      </dgm:t>
    </dgm:pt>
    <dgm:pt modelId="{56E0904C-716E-41F3-B4FD-5A4EC7D6135C}" type="parTrans" cxnId="{347B4167-A079-4CEB-82B1-05A7875B2415}">
      <dgm:prSet/>
      <dgm:spPr/>
      <dgm:t>
        <a:bodyPr/>
        <a:lstStyle/>
        <a:p>
          <a:endParaRPr lang="zh-TW" altLang="en-US"/>
        </a:p>
      </dgm:t>
    </dgm:pt>
    <dgm:pt modelId="{7906811A-07FB-42C9-8456-8820D181BF09}" type="sibTrans" cxnId="{347B4167-A079-4CEB-82B1-05A7875B2415}">
      <dgm:prSet/>
      <dgm:spPr/>
      <dgm:t>
        <a:bodyPr/>
        <a:lstStyle/>
        <a:p>
          <a:endParaRPr lang="zh-TW" altLang="en-US"/>
        </a:p>
      </dgm:t>
    </dgm:pt>
    <dgm:pt modelId="{180FB36B-75B1-4857-88C9-54415A90A845}">
      <dgm:prSet phldrT="[文字]"/>
      <dgm:spPr/>
      <dgm:t>
        <a:bodyPr/>
        <a:lstStyle/>
        <a:p>
          <a:r>
            <a:rPr lang="zh-TW" altLang="en-US" dirty="0" smtClean="0"/>
            <a:t>繼絕世  舉廢國</a:t>
          </a:r>
          <a:endParaRPr lang="zh-TW" altLang="en-US" dirty="0"/>
        </a:p>
      </dgm:t>
    </dgm:pt>
    <dgm:pt modelId="{95F4AA60-754E-41CB-9BAC-266CE0BE8E0E}" type="parTrans" cxnId="{AD0C3125-AFA5-40AA-9402-A22752246EDD}">
      <dgm:prSet/>
      <dgm:spPr/>
      <dgm:t>
        <a:bodyPr/>
        <a:lstStyle/>
        <a:p>
          <a:endParaRPr lang="zh-TW" altLang="en-US"/>
        </a:p>
      </dgm:t>
    </dgm:pt>
    <dgm:pt modelId="{0414C34A-0865-4D51-98E1-CA89ED6B9B03}" type="sibTrans" cxnId="{AD0C3125-AFA5-40AA-9402-A22752246EDD}">
      <dgm:prSet/>
      <dgm:spPr/>
      <dgm:t>
        <a:bodyPr/>
        <a:lstStyle/>
        <a:p>
          <a:endParaRPr lang="zh-TW" altLang="en-US"/>
        </a:p>
      </dgm:t>
    </dgm:pt>
    <dgm:pt modelId="{7752490E-7A20-4CB8-B1E2-98D13FD9DEB5}">
      <dgm:prSet phldrT="[文字]"/>
      <dgm:spPr/>
      <dgm:t>
        <a:bodyPr/>
        <a:lstStyle/>
        <a:p>
          <a:r>
            <a:rPr lang="zh-TW" altLang="en-US" dirty="0" smtClean="0"/>
            <a:t>治亂持危</a:t>
          </a:r>
          <a:endParaRPr lang="zh-TW" altLang="en-US" dirty="0"/>
        </a:p>
      </dgm:t>
    </dgm:pt>
    <dgm:pt modelId="{5099B351-A366-4804-AAEA-86FBF1D29220}" type="parTrans" cxnId="{E7726CC9-3AFF-41CE-984F-6BB3DAE6D71B}">
      <dgm:prSet/>
      <dgm:spPr/>
      <dgm:t>
        <a:bodyPr/>
        <a:lstStyle/>
        <a:p>
          <a:endParaRPr lang="zh-TW" altLang="en-US"/>
        </a:p>
      </dgm:t>
    </dgm:pt>
    <dgm:pt modelId="{833F66B5-1238-4DE4-B7D6-C50F938FA424}" type="sibTrans" cxnId="{E7726CC9-3AFF-41CE-984F-6BB3DAE6D71B}">
      <dgm:prSet/>
      <dgm:spPr/>
      <dgm:t>
        <a:bodyPr/>
        <a:lstStyle/>
        <a:p>
          <a:endParaRPr lang="zh-TW" altLang="en-US"/>
        </a:p>
      </dgm:t>
    </dgm:pt>
    <dgm:pt modelId="{84CCBDE4-710F-477A-B86E-8CA428A05E92}">
      <dgm:prSet phldrT="[文字]"/>
      <dgm:spPr/>
      <dgm:t>
        <a:bodyPr/>
        <a:lstStyle/>
        <a:p>
          <a:r>
            <a:rPr lang="zh-TW" altLang="en-US" dirty="0" smtClean="0"/>
            <a:t>柔遠人</a:t>
          </a:r>
          <a:endParaRPr lang="zh-TW" altLang="en-US" dirty="0"/>
        </a:p>
      </dgm:t>
    </dgm:pt>
    <dgm:pt modelId="{B83898B2-30A0-491F-93D5-175766D9FAA2}" type="sibTrans" cxnId="{7A06064E-2E1C-44F9-88D7-9649D93FFD0B}">
      <dgm:prSet/>
      <dgm:spPr/>
      <dgm:t>
        <a:bodyPr/>
        <a:lstStyle/>
        <a:p>
          <a:endParaRPr lang="zh-TW" altLang="en-US"/>
        </a:p>
      </dgm:t>
    </dgm:pt>
    <dgm:pt modelId="{B808AE93-F2ED-4F6C-BF9F-DF747D347DC5}" type="parTrans" cxnId="{7A06064E-2E1C-44F9-88D7-9649D93FFD0B}">
      <dgm:prSet/>
      <dgm:spPr/>
      <dgm:t>
        <a:bodyPr/>
        <a:lstStyle/>
        <a:p>
          <a:endParaRPr lang="zh-TW" altLang="en-US"/>
        </a:p>
      </dgm:t>
    </dgm:pt>
    <dgm:pt modelId="{BBD12D2E-151A-4D83-A6C9-29F36E5AB64F}">
      <dgm:prSet phldrT="[文字]"/>
      <dgm:spPr/>
      <dgm:t>
        <a:bodyPr/>
        <a:lstStyle/>
        <a:p>
          <a:r>
            <a:rPr lang="zh-TW" altLang="en-US" dirty="0" smtClean="0"/>
            <a:t>朝聘以時</a:t>
          </a:r>
          <a:endParaRPr lang="zh-TW" altLang="en-US" dirty="0"/>
        </a:p>
      </dgm:t>
    </dgm:pt>
    <dgm:pt modelId="{1E307374-560E-485A-BB5A-DCA2B1056026}" type="parTrans" cxnId="{71F2C547-7013-4BC2-904E-F6410D69505E}">
      <dgm:prSet/>
      <dgm:spPr/>
      <dgm:t>
        <a:bodyPr/>
        <a:lstStyle/>
        <a:p>
          <a:endParaRPr lang="zh-TW" altLang="en-US"/>
        </a:p>
      </dgm:t>
    </dgm:pt>
    <dgm:pt modelId="{BE5F20A1-9BF0-42B0-A73C-9166AA5434DD}" type="sibTrans" cxnId="{71F2C547-7013-4BC2-904E-F6410D69505E}">
      <dgm:prSet/>
      <dgm:spPr/>
      <dgm:t>
        <a:bodyPr/>
        <a:lstStyle/>
        <a:p>
          <a:endParaRPr lang="zh-TW" altLang="en-US"/>
        </a:p>
      </dgm:t>
    </dgm:pt>
    <dgm:pt modelId="{416E1878-CFA3-411B-8A38-004700BF5EDD}">
      <dgm:prSet phldrT="[文字]"/>
      <dgm:spPr/>
      <dgm:t>
        <a:bodyPr/>
        <a:lstStyle/>
        <a:p>
          <a:r>
            <a:rPr lang="zh-TW" altLang="en-US" dirty="0" smtClean="0"/>
            <a:t>厚往薄來</a:t>
          </a:r>
          <a:endParaRPr lang="zh-TW" altLang="en-US" dirty="0"/>
        </a:p>
      </dgm:t>
    </dgm:pt>
    <dgm:pt modelId="{8CB9655B-838D-41E1-9AAD-26F9F2B2D4AD}" type="parTrans" cxnId="{B81FDE38-E5C3-49BE-8376-78D4556B0B83}">
      <dgm:prSet/>
      <dgm:spPr/>
      <dgm:t>
        <a:bodyPr/>
        <a:lstStyle/>
        <a:p>
          <a:endParaRPr lang="zh-TW" altLang="en-US"/>
        </a:p>
      </dgm:t>
    </dgm:pt>
    <dgm:pt modelId="{4474E2D0-DC6E-40B6-A41F-BFB70401B17B}" type="sibTrans" cxnId="{B81FDE38-E5C3-49BE-8376-78D4556B0B83}">
      <dgm:prSet/>
      <dgm:spPr/>
      <dgm:t>
        <a:bodyPr/>
        <a:lstStyle/>
        <a:p>
          <a:endParaRPr lang="zh-TW" altLang="en-US"/>
        </a:p>
      </dgm:t>
    </dgm:pt>
    <dgm:pt modelId="{479A440E-E085-4730-9E61-D303FF95901C}">
      <dgm:prSet phldrT="[文字]"/>
      <dgm:spPr/>
      <dgm:t>
        <a:bodyPr/>
        <a:lstStyle/>
        <a:p>
          <a:r>
            <a:rPr lang="zh-TW" altLang="en-US" dirty="0" smtClean="0"/>
            <a:t>送往迎來</a:t>
          </a:r>
          <a:endParaRPr lang="zh-TW" altLang="en-US" dirty="0"/>
        </a:p>
      </dgm:t>
    </dgm:pt>
    <dgm:pt modelId="{6D161550-E4DB-4953-AF8E-3DEA2D924A18}" type="sibTrans" cxnId="{A1EC01B0-9DD9-467C-BC76-05D47945D458}">
      <dgm:prSet/>
      <dgm:spPr/>
      <dgm:t>
        <a:bodyPr/>
        <a:lstStyle/>
        <a:p>
          <a:endParaRPr lang="zh-TW" altLang="en-US"/>
        </a:p>
      </dgm:t>
    </dgm:pt>
    <dgm:pt modelId="{BA0FC5A4-8BBA-44BA-999B-9F0E17278E9B}" type="parTrans" cxnId="{A1EC01B0-9DD9-467C-BC76-05D47945D458}">
      <dgm:prSet/>
      <dgm:spPr/>
      <dgm:t>
        <a:bodyPr/>
        <a:lstStyle/>
        <a:p>
          <a:endParaRPr lang="zh-TW" altLang="en-US"/>
        </a:p>
      </dgm:t>
    </dgm:pt>
    <dgm:pt modelId="{760453CE-07EE-4537-B924-59EF44E899F0}">
      <dgm:prSet phldrT="[文字]"/>
      <dgm:spPr/>
      <dgm:t>
        <a:bodyPr/>
        <a:lstStyle/>
        <a:p>
          <a:r>
            <a:rPr lang="zh-TW" altLang="en-US" dirty="0" smtClean="0"/>
            <a:t>嘉善矜不能</a:t>
          </a:r>
          <a:endParaRPr lang="zh-TW" altLang="en-US" dirty="0"/>
        </a:p>
      </dgm:t>
    </dgm:pt>
    <dgm:pt modelId="{A5B3E78C-9569-4D4D-8F5F-70D3EB6829F6}" type="sibTrans" cxnId="{52C8E520-A6DF-468B-874C-B429BFD31F8E}">
      <dgm:prSet/>
      <dgm:spPr/>
      <dgm:t>
        <a:bodyPr/>
        <a:lstStyle/>
        <a:p>
          <a:endParaRPr lang="zh-TW" altLang="en-US"/>
        </a:p>
      </dgm:t>
    </dgm:pt>
    <dgm:pt modelId="{05D5C2D3-9356-4809-BE06-0046B9278493}" type="parTrans" cxnId="{52C8E520-A6DF-468B-874C-B429BFD31F8E}">
      <dgm:prSet/>
      <dgm:spPr/>
      <dgm:t>
        <a:bodyPr/>
        <a:lstStyle/>
        <a:p>
          <a:endParaRPr lang="zh-TW" altLang="en-US"/>
        </a:p>
      </dgm:t>
    </dgm:pt>
    <dgm:pt modelId="{20092037-715C-4B86-8827-8C59A1291527}" type="pres">
      <dgm:prSet presAssocID="{76449B56-D8F0-41E4-8E46-172227B8000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B967C3D-6F0E-4BBC-AF03-F2A56670C04A}" type="pres">
      <dgm:prSet presAssocID="{84CCBDE4-710F-477A-B86E-8CA428A05E92}" presName="composite" presStyleCnt="0"/>
      <dgm:spPr/>
    </dgm:pt>
    <dgm:pt modelId="{7159F698-16A1-4C72-BD2B-62FF9B668198}" type="pres">
      <dgm:prSet presAssocID="{84CCBDE4-710F-477A-B86E-8CA428A05E92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398E016-DCA8-45C0-A297-31889BB0ED13}" type="pres">
      <dgm:prSet presAssocID="{84CCBDE4-710F-477A-B86E-8CA428A05E92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7317727-9B3F-41A1-AAA4-8385BC7BCF3F}" type="pres">
      <dgm:prSet presAssocID="{B83898B2-30A0-491F-93D5-175766D9FAA2}" presName="space" presStyleCnt="0"/>
      <dgm:spPr/>
    </dgm:pt>
    <dgm:pt modelId="{6648A046-B9F4-4A47-8DFB-EA141B7C169E}" type="pres">
      <dgm:prSet presAssocID="{7B0DFF26-458C-4B9A-B46D-20F188CBCC9E}" presName="composite" presStyleCnt="0"/>
      <dgm:spPr/>
    </dgm:pt>
    <dgm:pt modelId="{FE2337A2-5971-4214-8EA1-40DAA7D83209}" type="pres">
      <dgm:prSet presAssocID="{7B0DFF26-458C-4B9A-B46D-20F188CBCC9E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F0DEB81-1456-4A9B-92D7-6042C0398A5E}" type="pres">
      <dgm:prSet presAssocID="{7B0DFF26-458C-4B9A-B46D-20F188CBCC9E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E6F0264-3DC3-48EB-BBA9-354CBC7522FB}" type="presOf" srcId="{BBD12D2E-151A-4D83-A6C9-29F36E5AB64F}" destId="{EF0DEB81-1456-4A9B-92D7-6042C0398A5E}" srcOrd="0" destOrd="2" presId="urn:microsoft.com/office/officeart/2005/8/layout/hList1"/>
    <dgm:cxn modelId="{A1EC01B0-9DD9-467C-BC76-05D47945D458}" srcId="{84CCBDE4-710F-477A-B86E-8CA428A05E92}" destId="{479A440E-E085-4730-9E61-D303FF95901C}" srcOrd="0" destOrd="0" parTransId="{BA0FC5A4-8BBA-44BA-999B-9F0E17278E9B}" sibTransId="{6D161550-E4DB-4953-AF8E-3DEA2D924A18}"/>
    <dgm:cxn modelId="{CE70890E-4479-42F7-A2B7-E25C7D190C2E}" type="presOf" srcId="{7752490E-7A20-4CB8-B1E2-98D13FD9DEB5}" destId="{EF0DEB81-1456-4A9B-92D7-6042C0398A5E}" srcOrd="0" destOrd="1" presId="urn:microsoft.com/office/officeart/2005/8/layout/hList1"/>
    <dgm:cxn modelId="{47848BC0-3CCF-48F1-AAD6-B19FDC0DC6B9}" type="presOf" srcId="{76449B56-D8F0-41E4-8E46-172227B80000}" destId="{20092037-715C-4B86-8827-8C59A1291527}" srcOrd="0" destOrd="0" presId="urn:microsoft.com/office/officeart/2005/8/layout/hList1"/>
    <dgm:cxn modelId="{02C66B02-3F86-4266-B2D8-AE654FAE0FE7}" type="presOf" srcId="{760453CE-07EE-4537-B924-59EF44E899F0}" destId="{3398E016-DCA8-45C0-A297-31889BB0ED13}" srcOrd="0" destOrd="1" presId="urn:microsoft.com/office/officeart/2005/8/layout/hList1"/>
    <dgm:cxn modelId="{347B4167-A079-4CEB-82B1-05A7875B2415}" srcId="{76449B56-D8F0-41E4-8E46-172227B80000}" destId="{7B0DFF26-458C-4B9A-B46D-20F188CBCC9E}" srcOrd="1" destOrd="0" parTransId="{56E0904C-716E-41F3-B4FD-5A4EC7D6135C}" sibTransId="{7906811A-07FB-42C9-8456-8820D181BF09}"/>
    <dgm:cxn modelId="{E7726CC9-3AFF-41CE-984F-6BB3DAE6D71B}" srcId="{7B0DFF26-458C-4B9A-B46D-20F188CBCC9E}" destId="{7752490E-7A20-4CB8-B1E2-98D13FD9DEB5}" srcOrd="1" destOrd="0" parTransId="{5099B351-A366-4804-AAEA-86FBF1D29220}" sibTransId="{833F66B5-1238-4DE4-B7D6-C50F938FA424}"/>
    <dgm:cxn modelId="{69CF194D-1766-4460-9AF7-E6F8B1A70888}" type="presOf" srcId="{180FB36B-75B1-4857-88C9-54415A90A845}" destId="{EF0DEB81-1456-4A9B-92D7-6042C0398A5E}" srcOrd="0" destOrd="0" presId="urn:microsoft.com/office/officeart/2005/8/layout/hList1"/>
    <dgm:cxn modelId="{7A06064E-2E1C-44F9-88D7-9649D93FFD0B}" srcId="{76449B56-D8F0-41E4-8E46-172227B80000}" destId="{84CCBDE4-710F-477A-B86E-8CA428A05E92}" srcOrd="0" destOrd="0" parTransId="{B808AE93-F2ED-4F6C-BF9F-DF747D347DC5}" sibTransId="{B83898B2-30A0-491F-93D5-175766D9FAA2}"/>
    <dgm:cxn modelId="{52C8E520-A6DF-468B-874C-B429BFD31F8E}" srcId="{84CCBDE4-710F-477A-B86E-8CA428A05E92}" destId="{760453CE-07EE-4537-B924-59EF44E899F0}" srcOrd="1" destOrd="0" parTransId="{05D5C2D3-9356-4809-BE06-0046B9278493}" sibTransId="{A5B3E78C-9569-4D4D-8F5F-70D3EB6829F6}"/>
    <dgm:cxn modelId="{237AC8A9-8B6A-4B5B-A76D-77414DB3DC2F}" type="presOf" srcId="{84CCBDE4-710F-477A-B86E-8CA428A05E92}" destId="{7159F698-16A1-4C72-BD2B-62FF9B668198}" srcOrd="0" destOrd="0" presId="urn:microsoft.com/office/officeart/2005/8/layout/hList1"/>
    <dgm:cxn modelId="{3D79D516-191D-4B20-B937-14C171037D41}" type="presOf" srcId="{416E1878-CFA3-411B-8A38-004700BF5EDD}" destId="{EF0DEB81-1456-4A9B-92D7-6042C0398A5E}" srcOrd="0" destOrd="3" presId="urn:microsoft.com/office/officeart/2005/8/layout/hList1"/>
    <dgm:cxn modelId="{AD0C3125-AFA5-40AA-9402-A22752246EDD}" srcId="{7B0DFF26-458C-4B9A-B46D-20F188CBCC9E}" destId="{180FB36B-75B1-4857-88C9-54415A90A845}" srcOrd="0" destOrd="0" parTransId="{95F4AA60-754E-41CB-9BAC-266CE0BE8E0E}" sibTransId="{0414C34A-0865-4D51-98E1-CA89ED6B9B03}"/>
    <dgm:cxn modelId="{B81FDE38-E5C3-49BE-8376-78D4556B0B83}" srcId="{7B0DFF26-458C-4B9A-B46D-20F188CBCC9E}" destId="{416E1878-CFA3-411B-8A38-004700BF5EDD}" srcOrd="3" destOrd="0" parTransId="{8CB9655B-838D-41E1-9AAD-26F9F2B2D4AD}" sibTransId="{4474E2D0-DC6E-40B6-A41F-BFB70401B17B}"/>
    <dgm:cxn modelId="{0882BCAB-D1F1-4C4D-99F6-B3E8769FDE30}" type="presOf" srcId="{7B0DFF26-458C-4B9A-B46D-20F188CBCC9E}" destId="{FE2337A2-5971-4214-8EA1-40DAA7D83209}" srcOrd="0" destOrd="0" presId="urn:microsoft.com/office/officeart/2005/8/layout/hList1"/>
    <dgm:cxn modelId="{6AB5BC18-6629-455F-AC24-7484688AD3C6}" type="presOf" srcId="{479A440E-E085-4730-9E61-D303FF95901C}" destId="{3398E016-DCA8-45C0-A297-31889BB0ED13}" srcOrd="0" destOrd="0" presId="urn:microsoft.com/office/officeart/2005/8/layout/hList1"/>
    <dgm:cxn modelId="{71F2C547-7013-4BC2-904E-F6410D69505E}" srcId="{7B0DFF26-458C-4B9A-B46D-20F188CBCC9E}" destId="{BBD12D2E-151A-4D83-A6C9-29F36E5AB64F}" srcOrd="2" destOrd="0" parTransId="{1E307374-560E-485A-BB5A-DCA2B1056026}" sibTransId="{BE5F20A1-9BF0-42B0-A73C-9166AA5434DD}"/>
    <dgm:cxn modelId="{67014F79-64C8-4936-ADFC-14AD79A02F64}" type="presParOf" srcId="{20092037-715C-4B86-8827-8C59A1291527}" destId="{DB967C3D-6F0E-4BBC-AF03-F2A56670C04A}" srcOrd="0" destOrd="0" presId="urn:microsoft.com/office/officeart/2005/8/layout/hList1"/>
    <dgm:cxn modelId="{D2E22BD2-EDB2-4C36-9DF5-109B5563EAE6}" type="presParOf" srcId="{DB967C3D-6F0E-4BBC-AF03-F2A56670C04A}" destId="{7159F698-16A1-4C72-BD2B-62FF9B668198}" srcOrd="0" destOrd="0" presId="urn:microsoft.com/office/officeart/2005/8/layout/hList1"/>
    <dgm:cxn modelId="{67229E18-BCE3-4D33-AC59-3DE2FDA7ADFB}" type="presParOf" srcId="{DB967C3D-6F0E-4BBC-AF03-F2A56670C04A}" destId="{3398E016-DCA8-45C0-A297-31889BB0ED13}" srcOrd="1" destOrd="0" presId="urn:microsoft.com/office/officeart/2005/8/layout/hList1"/>
    <dgm:cxn modelId="{26FDCE8B-9F02-4A0F-B69C-915108EED4C3}" type="presParOf" srcId="{20092037-715C-4B86-8827-8C59A1291527}" destId="{F7317727-9B3F-41A1-AAA4-8385BC7BCF3F}" srcOrd="1" destOrd="0" presId="urn:microsoft.com/office/officeart/2005/8/layout/hList1"/>
    <dgm:cxn modelId="{9F095845-9EB4-4BA2-BF0A-44A0981B87B2}" type="presParOf" srcId="{20092037-715C-4B86-8827-8C59A1291527}" destId="{6648A046-B9F4-4A47-8DFB-EA141B7C169E}" srcOrd="2" destOrd="0" presId="urn:microsoft.com/office/officeart/2005/8/layout/hList1"/>
    <dgm:cxn modelId="{34C1FA09-28CC-4E80-9327-9D9507639DD5}" type="presParOf" srcId="{6648A046-B9F4-4A47-8DFB-EA141B7C169E}" destId="{FE2337A2-5971-4214-8EA1-40DAA7D83209}" srcOrd="0" destOrd="0" presId="urn:microsoft.com/office/officeart/2005/8/layout/hList1"/>
    <dgm:cxn modelId="{651F0F22-1BF4-461C-B2D5-9F0A8292EB7E}" type="presParOf" srcId="{6648A046-B9F4-4A47-8DFB-EA141B7C169E}" destId="{EF0DEB81-1456-4A9B-92D7-6042C0398A5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413EAFC-1060-4F4C-B2B3-DE1560DD56C1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67184174-B081-4B71-9B8B-7372FDB8C5A0}">
      <dgm:prSet phldrT="[文字]" custT="1"/>
      <dgm:spPr/>
      <dgm:t>
        <a:bodyPr/>
        <a:lstStyle/>
        <a:p>
          <a:r>
            <a:rPr lang="zh-TW" altLang="en-US" sz="3200" dirty="0" smtClean="0"/>
            <a:t>性體　誠用</a:t>
          </a:r>
          <a:endParaRPr lang="zh-TW" altLang="en-US" sz="3200" dirty="0"/>
        </a:p>
      </dgm:t>
    </dgm:pt>
    <dgm:pt modelId="{8BE922B9-51A6-4422-8F4C-47B35276FFC6}" type="par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0C597680-0A5B-4590-B09C-91022C12C452}" type="sib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BCD70E3F-2DCE-4C17-BC64-CF3094874E91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3200" dirty="0" smtClean="0"/>
            <a:t>誠者</a:t>
          </a:r>
          <a:endParaRPr lang="en-US" altLang="zh-TW" sz="3200" dirty="0" smtClean="0"/>
        </a:p>
        <a:p>
          <a:pPr>
            <a:lnSpc>
              <a:spcPts val="2400"/>
            </a:lnSpc>
          </a:pPr>
          <a:r>
            <a:rPr lang="en-US" altLang="zh-TW" sz="3200" dirty="0" smtClean="0"/>
            <a:t>(N)</a:t>
          </a:r>
          <a:endParaRPr lang="zh-TW" altLang="en-US" sz="3200" dirty="0"/>
        </a:p>
      </dgm:t>
    </dgm:pt>
    <dgm:pt modelId="{BAAB9D9B-8FA1-400F-805A-9CEE8845C406}" type="par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B4CF892F-5E9B-4612-83CB-3A4F37BF19BE}" type="sib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C46DEE7A-612A-427D-A300-BB6B49DAAE75}">
      <dgm:prSet phldrT="[文字]" custT="1"/>
      <dgm:spPr/>
      <dgm:t>
        <a:bodyPr/>
        <a:lstStyle/>
        <a:p>
          <a:r>
            <a:rPr lang="zh-TW" altLang="en-US" sz="3200" dirty="0" smtClean="0"/>
            <a:t>天之道</a:t>
          </a:r>
          <a:endParaRPr lang="zh-TW" altLang="en-US" sz="3200" dirty="0"/>
        </a:p>
      </dgm:t>
    </dgm:pt>
    <dgm:pt modelId="{5F743D74-C057-4278-BA79-191A471B4AC1}" type="par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4315E8EF-E6C9-413E-8D28-9C3CF1C57AC4}" type="sib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1CB1724E-8FB5-4D4D-AB50-4BA624F594D5}">
      <dgm:prSet phldrT="[文字]" custT="1"/>
      <dgm:spPr/>
      <dgm:t>
        <a:bodyPr/>
        <a:lstStyle/>
        <a:p>
          <a:r>
            <a:rPr lang="zh-TW" altLang="en-US" sz="3200" dirty="0" smtClean="0"/>
            <a:t>誠之者</a:t>
          </a:r>
          <a:r>
            <a:rPr lang="en-US" altLang="zh-TW" sz="3200" dirty="0" smtClean="0"/>
            <a:t>(V)</a:t>
          </a:r>
          <a:endParaRPr lang="zh-TW" altLang="en-US" sz="3200" dirty="0"/>
        </a:p>
      </dgm:t>
    </dgm:pt>
    <dgm:pt modelId="{E22D7157-7F3A-44F5-8774-6CC87E0C1CF8}" type="par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DACFCEB0-EADE-4499-ABC5-4C93A1E7029C}" type="sib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E696F9CF-1F22-46B4-9DB7-69EC96B9FD5D}">
      <dgm:prSet phldrT="[文字]" custT="1"/>
      <dgm:spPr/>
      <dgm:t>
        <a:bodyPr/>
        <a:lstStyle/>
        <a:p>
          <a:r>
            <a:rPr lang="zh-TW" altLang="en-US" sz="3200" dirty="0" smtClean="0"/>
            <a:t>人之道</a:t>
          </a:r>
          <a:endParaRPr lang="zh-TW" altLang="en-US" sz="3200" dirty="0"/>
        </a:p>
      </dgm:t>
    </dgm:pt>
    <dgm:pt modelId="{AEC33B00-2CCA-4F0A-98DA-8465671EA7FF}" type="par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BB1BCDB7-793E-4B6D-BCE5-AF51343A4516}" type="sib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65BAE7CD-C0DD-4D35-8453-0CA5C479E439}">
      <dgm:prSet phldrT="[文字]" custT="1"/>
      <dgm:spPr/>
      <dgm:t>
        <a:bodyPr/>
        <a:lstStyle/>
        <a:p>
          <a:r>
            <a:rPr lang="zh-TW" altLang="en-US" sz="3200" dirty="0" smtClean="0"/>
            <a:t>不勉而中</a:t>
          </a:r>
          <a:endParaRPr lang="zh-TW" altLang="en-US" sz="3200" dirty="0"/>
        </a:p>
      </dgm:t>
    </dgm:pt>
    <dgm:pt modelId="{9397549E-2763-4BF4-B502-62D89527EA31}" type="parTrans" cxnId="{7940109A-0134-4EE3-870D-006EDB378B04}">
      <dgm:prSet/>
      <dgm:spPr/>
      <dgm:t>
        <a:bodyPr/>
        <a:lstStyle/>
        <a:p>
          <a:endParaRPr lang="zh-TW" altLang="en-US"/>
        </a:p>
      </dgm:t>
    </dgm:pt>
    <dgm:pt modelId="{E45C8B15-7C9B-4DEF-926A-BCB149C40576}" type="sibTrans" cxnId="{7940109A-0134-4EE3-870D-006EDB378B04}">
      <dgm:prSet/>
      <dgm:spPr/>
      <dgm:t>
        <a:bodyPr/>
        <a:lstStyle/>
        <a:p>
          <a:endParaRPr lang="zh-TW" altLang="en-US"/>
        </a:p>
      </dgm:t>
    </dgm:pt>
    <dgm:pt modelId="{A1C2654D-C49C-487E-8197-C9E67185880E}">
      <dgm:prSet phldrT="[文字]" custT="1"/>
      <dgm:spPr/>
      <dgm:t>
        <a:bodyPr/>
        <a:lstStyle/>
        <a:p>
          <a:r>
            <a:rPr lang="zh-TW" altLang="en-US" sz="3200" dirty="0" smtClean="0"/>
            <a:t>不思而得</a:t>
          </a:r>
          <a:endParaRPr lang="zh-TW" altLang="en-US" sz="3200" dirty="0"/>
        </a:p>
      </dgm:t>
    </dgm:pt>
    <dgm:pt modelId="{83AD0580-2914-407D-8295-D82A4255739D}" type="parTrans" cxnId="{7EAAC2B5-81FB-4BA2-ACE8-FA8BF7DC8838}">
      <dgm:prSet/>
      <dgm:spPr/>
      <dgm:t>
        <a:bodyPr/>
        <a:lstStyle/>
        <a:p>
          <a:endParaRPr lang="zh-TW" altLang="en-US"/>
        </a:p>
      </dgm:t>
    </dgm:pt>
    <dgm:pt modelId="{786D09EF-29FC-453E-966B-340E1241A104}" type="sibTrans" cxnId="{7EAAC2B5-81FB-4BA2-ACE8-FA8BF7DC8838}">
      <dgm:prSet/>
      <dgm:spPr/>
      <dgm:t>
        <a:bodyPr/>
        <a:lstStyle/>
        <a:p>
          <a:endParaRPr lang="zh-TW" altLang="en-US"/>
        </a:p>
      </dgm:t>
    </dgm:pt>
    <dgm:pt modelId="{0F460C66-47AA-4610-B6D6-10E030FC98BC}">
      <dgm:prSet phldrT="[文字]" custT="1"/>
      <dgm:spPr/>
      <dgm:t>
        <a:bodyPr/>
        <a:lstStyle/>
        <a:p>
          <a:r>
            <a:rPr lang="zh-TW" altLang="en-US" sz="3200" dirty="0" smtClean="0"/>
            <a:t>從容中道</a:t>
          </a:r>
          <a:endParaRPr lang="zh-TW" altLang="en-US" sz="3200" dirty="0"/>
        </a:p>
      </dgm:t>
    </dgm:pt>
    <dgm:pt modelId="{85E77FE7-5E5C-4343-ACEC-21C14CCD1265}" type="parTrans" cxnId="{34DAFE01-D761-4735-A358-76F9E354A4DE}">
      <dgm:prSet/>
      <dgm:spPr/>
      <dgm:t>
        <a:bodyPr/>
        <a:lstStyle/>
        <a:p>
          <a:endParaRPr lang="zh-TW" altLang="en-US"/>
        </a:p>
      </dgm:t>
    </dgm:pt>
    <dgm:pt modelId="{42FCFD53-47A6-4B21-A53D-E78BB8579085}" type="sibTrans" cxnId="{34DAFE01-D761-4735-A358-76F9E354A4DE}">
      <dgm:prSet/>
      <dgm:spPr/>
      <dgm:t>
        <a:bodyPr/>
        <a:lstStyle/>
        <a:p>
          <a:endParaRPr lang="zh-TW" altLang="en-US"/>
        </a:p>
      </dgm:t>
    </dgm:pt>
    <dgm:pt modelId="{72DEC2A7-FF36-4AE8-B45A-6B9F62A685ED}">
      <dgm:prSet phldrT="[文字]" custT="1"/>
      <dgm:spPr/>
      <dgm:t>
        <a:bodyPr/>
        <a:lstStyle/>
        <a:p>
          <a:r>
            <a:rPr lang="zh-TW" altLang="en-US" sz="3200" dirty="0" smtClean="0"/>
            <a:t>聖人</a:t>
          </a:r>
          <a:endParaRPr lang="zh-TW" altLang="en-US" sz="3200" dirty="0"/>
        </a:p>
      </dgm:t>
    </dgm:pt>
    <dgm:pt modelId="{B2DB7892-E2D5-4C98-8B4C-C4DBB38E158D}" type="parTrans" cxnId="{23DC15AE-96F6-4996-BA69-1B8A95FD320F}">
      <dgm:prSet/>
      <dgm:spPr/>
      <dgm:t>
        <a:bodyPr/>
        <a:lstStyle/>
        <a:p>
          <a:endParaRPr lang="zh-TW" altLang="en-US"/>
        </a:p>
      </dgm:t>
    </dgm:pt>
    <dgm:pt modelId="{D82AC0A4-0C51-4B67-A4A4-A7E60F240762}" type="sibTrans" cxnId="{23DC15AE-96F6-4996-BA69-1B8A95FD320F}">
      <dgm:prSet/>
      <dgm:spPr/>
      <dgm:t>
        <a:bodyPr/>
        <a:lstStyle/>
        <a:p>
          <a:endParaRPr lang="zh-TW" altLang="en-US"/>
        </a:p>
      </dgm:t>
    </dgm:pt>
    <dgm:pt modelId="{BC01A1DA-76C7-4E90-8128-BC1283205672}">
      <dgm:prSet phldrT="[文字]" custT="1"/>
      <dgm:spPr/>
      <dgm:t>
        <a:bodyPr/>
        <a:lstStyle/>
        <a:p>
          <a:r>
            <a:rPr lang="zh-TW" altLang="en-US" sz="3200" dirty="0" smtClean="0"/>
            <a:t>擇善固執</a:t>
          </a:r>
          <a:endParaRPr lang="zh-TW" altLang="en-US" sz="3200" dirty="0"/>
        </a:p>
      </dgm:t>
    </dgm:pt>
    <dgm:pt modelId="{180F89A4-F4D3-416C-99AD-718BCBDC8BA0}" type="parTrans" cxnId="{D6DF15FB-12EE-4A9D-BC0B-03899B1FCD0F}">
      <dgm:prSet/>
      <dgm:spPr/>
      <dgm:t>
        <a:bodyPr/>
        <a:lstStyle/>
        <a:p>
          <a:endParaRPr lang="zh-TW" altLang="en-US"/>
        </a:p>
      </dgm:t>
    </dgm:pt>
    <dgm:pt modelId="{7ACD15F5-D7CD-44E4-9002-9B2064A4BE7D}" type="sibTrans" cxnId="{D6DF15FB-12EE-4A9D-BC0B-03899B1FCD0F}">
      <dgm:prSet/>
      <dgm:spPr/>
      <dgm:t>
        <a:bodyPr/>
        <a:lstStyle/>
        <a:p>
          <a:endParaRPr lang="zh-TW" altLang="en-US"/>
        </a:p>
      </dgm:t>
    </dgm:pt>
    <dgm:pt modelId="{B7FFE2D9-A359-430D-A667-FF3A9376120B}">
      <dgm:prSet phldrT="[文字]" custT="1"/>
      <dgm:spPr/>
      <dgm:t>
        <a:bodyPr/>
        <a:lstStyle/>
        <a:p>
          <a:r>
            <a:rPr lang="zh-TW" altLang="en-US" sz="3200" dirty="0" smtClean="0"/>
            <a:t>希聖　希賢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/>
            <a:t>君子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AC857E6-61C3-495A-B2EC-134B7FA0360C}" type="par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9DE30936-4FD4-4871-9665-DAC9439AD78F}" type="sib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0E87D899-B789-4319-8D23-3DD9918BD6E6}" type="pres">
      <dgm:prSet presAssocID="{B413EAFC-1060-4F4C-B2B3-DE1560DD56C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E6A52DF-3D2F-4743-AC10-8BAF476E23C4}" type="pres">
      <dgm:prSet presAssocID="{67184174-B081-4B71-9B8B-7372FDB8C5A0}" presName="root1" presStyleCnt="0"/>
      <dgm:spPr/>
    </dgm:pt>
    <dgm:pt modelId="{075A4351-827F-49A7-A790-61DB44357584}" type="pres">
      <dgm:prSet presAssocID="{67184174-B081-4B71-9B8B-7372FDB8C5A0}" presName="LevelOneTextNode" presStyleLbl="node0" presStyleIdx="0" presStyleCnt="1" custScaleY="2086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5C03E5-FA8C-444F-9A4D-EE90A4B5BCAF}" type="pres">
      <dgm:prSet presAssocID="{67184174-B081-4B71-9B8B-7372FDB8C5A0}" presName="level2hierChild" presStyleCnt="0"/>
      <dgm:spPr/>
    </dgm:pt>
    <dgm:pt modelId="{161CB0FF-CE82-4BE9-B8AF-CBEA9990C95D}" type="pres">
      <dgm:prSet presAssocID="{BAAB9D9B-8FA1-400F-805A-9CEE8845C406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6FB90869-C888-45F9-AD25-7053224D9072}" type="pres">
      <dgm:prSet presAssocID="{BAAB9D9B-8FA1-400F-805A-9CEE8845C406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0B38060-FFF5-4412-83FC-DA19F736C7E6}" type="pres">
      <dgm:prSet presAssocID="{BCD70E3F-2DCE-4C17-BC64-CF3094874E91}" presName="root2" presStyleCnt="0"/>
      <dgm:spPr/>
    </dgm:pt>
    <dgm:pt modelId="{DBEACE44-0575-47D6-B0DE-ECA889E85EC7}" type="pres">
      <dgm:prSet presAssocID="{BCD70E3F-2DCE-4C17-BC64-CF3094874E91}" presName="LevelTwoTextNode" presStyleLbl="node2" presStyleIdx="0" presStyleCnt="2" custScaleX="114172" custScaleY="225201" custLinFactNeighborX="-91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A3C16A-1380-4815-B0D4-E38AC5886BDD}" type="pres">
      <dgm:prSet presAssocID="{BCD70E3F-2DCE-4C17-BC64-CF3094874E91}" presName="level3hierChild" presStyleCnt="0"/>
      <dgm:spPr/>
    </dgm:pt>
    <dgm:pt modelId="{486F3217-8CC0-453E-AEA5-1806B0C872EE}" type="pres">
      <dgm:prSet presAssocID="{5F743D74-C057-4278-BA79-191A471B4AC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C14B16EB-DE75-4308-ABB4-932281D8E05B}" type="pres">
      <dgm:prSet presAssocID="{5F743D74-C057-4278-BA79-191A471B4AC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EE6BD987-85E7-4BBC-A4E5-EB00CBC5E3EF}" type="pres">
      <dgm:prSet presAssocID="{C46DEE7A-612A-427D-A300-BB6B49DAAE75}" presName="root2" presStyleCnt="0"/>
      <dgm:spPr/>
    </dgm:pt>
    <dgm:pt modelId="{C902C111-6FAB-48B3-8207-4E8C857DB011}" type="pres">
      <dgm:prSet presAssocID="{C46DEE7A-612A-427D-A300-BB6B49DAAE75}" presName="LevelTwoTextNode" presStyleLbl="node3" presStyleIdx="0" presStyleCnt="2" custLinFactNeighborX="-24183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242D97-BD43-452F-9BD2-1001514214B6}" type="pres">
      <dgm:prSet presAssocID="{C46DEE7A-612A-427D-A300-BB6B49DAAE75}" presName="level3hierChild" presStyleCnt="0"/>
      <dgm:spPr/>
    </dgm:pt>
    <dgm:pt modelId="{3C14ABAE-6A80-416E-88F1-DD46A5AA0336}" type="pres">
      <dgm:prSet presAssocID="{9397549E-2763-4BF4-B502-62D89527EA31}" presName="conn2-1" presStyleLbl="parChTrans1D4" presStyleIdx="0" presStyleCnt="6"/>
      <dgm:spPr/>
      <dgm:t>
        <a:bodyPr/>
        <a:lstStyle/>
        <a:p>
          <a:endParaRPr lang="zh-TW" altLang="en-US"/>
        </a:p>
      </dgm:t>
    </dgm:pt>
    <dgm:pt modelId="{D93C74EF-FA65-4225-99C7-464D5EAD3606}" type="pres">
      <dgm:prSet presAssocID="{9397549E-2763-4BF4-B502-62D89527EA31}" presName="connTx" presStyleLbl="parChTrans1D4" presStyleIdx="0" presStyleCnt="6"/>
      <dgm:spPr/>
      <dgm:t>
        <a:bodyPr/>
        <a:lstStyle/>
        <a:p>
          <a:endParaRPr lang="zh-TW" altLang="en-US"/>
        </a:p>
      </dgm:t>
    </dgm:pt>
    <dgm:pt modelId="{AA99F718-9E12-4673-AD67-1D6D1B783279}" type="pres">
      <dgm:prSet presAssocID="{65BAE7CD-C0DD-4D35-8453-0CA5C479E439}" presName="root2" presStyleCnt="0"/>
      <dgm:spPr/>
    </dgm:pt>
    <dgm:pt modelId="{7C1D3F80-0721-404A-9016-CF49764B3D8F}" type="pres">
      <dgm:prSet presAssocID="{65BAE7CD-C0DD-4D35-8453-0CA5C479E439}" presName="LevelTwoTextNode" presStyleLbl="node4" presStyleIdx="0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5F528A8-7ABC-4F17-9EC8-FEB2CC3B0E30}" type="pres">
      <dgm:prSet presAssocID="{65BAE7CD-C0DD-4D35-8453-0CA5C479E439}" presName="level3hierChild" presStyleCnt="0"/>
      <dgm:spPr/>
    </dgm:pt>
    <dgm:pt modelId="{A0F10417-6A4E-49C3-9589-3A3EF56318B4}" type="pres">
      <dgm:prSet presAssocID="{83AD0580-2914-407D-8295-D82A4255739D}" presName="conn2-1" presStyleLbl="parChTrans1D4" presStyleIdx="1" presStyleCnt="6"/>
      <dgm:spPr/>
      <dgm:t>
        <a:bodyPr/>
        <a:lstStyle/>
        <a:p>
          <a:endParaRPr lang="zh-TW" altLang="en-US"/>
        </a:p>
      </dgm:t>
    </dgm:pt>
    <dgm:pt modelId="{FA1161DA-7600-4C86-8E1F-E69B85B2D268}" type="pres">
      <dgm:prSet presAssocID="{83AD0580-2914-407D-8295-D82A4255739D}" presName="connTx" presStyleLbl="parChTrans1D4" presStyleIdx="1" presStyleCnt="6"/>
      <dgm:spPr/>
      <dgm:t>
        <a:bodyPr/>
        <a:lstStyle/>
        <a:p>
          <a:endParaRPr lang="zh-TW" altLang="en-US"/>
        </a:p>
      </dgm:t>
    </dgm:pt>
    <dgm:pt modelId="{ABCCA92C-CFEF-4D39-B397-36FD7EA5809A}" type="pres">
      <dgm:prSet presAssocID="{A1C2654D-C49C-487E-8197-C9E67185880E}" presName="root2" presStyleCnt="0"/>
      <dgm:spPr/>
    </dgm:pt>
    <dgm:pt modelId="{CB5A7E89-EE82-4568-9E78-EC1EFF5B4479}" type="pres">
      <dgm:prSet presAssocID="{A1C2654D-C49C-487E-8197-C9E67185880E}" presName="LevelTwoTextNode" presStyleLbl="node4" presStyleIdx="1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62278E-9B2D-41BE-B8FE-F1AB0FE865AA}" type="pres">
      <dgm:prSet presAssocID="{A1C2654D-C49C-487E-8197-C9E67185880E}" presName="level3hierChild" presStyleCnt="0"/>
      <dgm:spPr/>
    </dgm:pt>
    <dgm:pt modelId="{9A336F1C-1BD3-4971-8AA9-8E17332D2900}" type="pres">
      <dgm:prSet presAssocID="{85E77FE7-5E5C-4343-ACEC-21C14CCD1265}" presName="conn2-1" presStyleLbl="parChTrans1D4" presStyleIdx="2" presStyleCnt="6"/>
      <dgm:spPr/>
      <dgm:t>
        <a:bodyPr/>
        <a:lstStyle/>
        <a:p>
          <a:endParaRPr lang="zh-TW" altLang="en-US"/>
        </a:p>
      </dgm:t>
    </dgm:pt>
    <dgm:pt modelId="{5983F97B-B9E5-4613-9995-A560FC1E1A34}" type="pres">
      <dgm:prSet presAssocID="{85E77FE7-5E5C-4343-ACEC-21C14CCD1265}" presName="connTx" presStyleLbl="parChTrans1D4" presStyleIdx="2" presStyleCnt="6"/>
      <dgm:spPr/>
      <dgm:t>
        <a:bodyPr/>
        <a:lstStyle/>
        <a:p>
          <a:endParaRPr lang="zh-TW" altLang="en-US"/>
        </a:p>
      </dgm:t>
    </dgm:pt>
    <dgm:pt modelId="{5317B583-D508-4A35-BC29-249783A43AB2}" type="pres">
      <dgm:prSet presAssocID="{0F460C66-47AA-4610-B6D6-10E030FC98BC}" presName="root2" presStyleCnt="0"/>
      <dgm:spPr/>
    </dgm:pt>
    <dgm:pt modelId="{EA24A4CE-6CEF-4ACA-8638-DDA7C4B86A51}" type="pres">
      <dgm:prSet presAssocID="{0F460C66-47AA-4610-B6D6-10E030FC98BC}" presName="LevelTwoTextNode" presStyleLbl="node4" presStyleIdx="2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8DF26A-F99E-4EDF-B63B-9F296B9F22B2}" type="pres">
      <dgm:prSet presAssocID="{0F460C66-47AA-4610-B6D6-10E030FC98BC}" presName="level3hierChild" presStyleCnt="0"/>
      <dgm:spPr/>
    </dgm:pt>
    <dgm:pt modelId="{8215C793-6313-4425-8996-E80D01E43FDB}" type="pres">
      <dgm:prSet presAssocID="{B2DB7892-E2D5-4C98-8B4C-C4DBB38E158D}" presName="conn2-1" presStyleLbl="parChTrans1D4" presStyleIdx="3" presStyleCnt="6"/>
      <dgm:spPr/>
      <dgm:t>
        <a:bodyPr/>
        <a:lstStyle/>
        <a:p>
          <a:endParaRPr lang="zh-TW" altLang="en-US"/>
        </a:p>
      </dgm:t>
    </dgm:pt>
    <dgm:pt modelId="{4F690113-FD56-4929-9C76-C8F1DCB60CEF}" type="pres">
      <dgm:prSet presAssocID="{B2DB7892-E2D5-4C98-8B4C-C4DBB38E158D}" presName="connTx" presStyleLbl="parChTrans1D4" presStyleIdx="3" presStyleCnt="6"/>
      <dgm:spPr/>
      <dgm:t>
        <a:bodyPr/>
        <a:lstStyle/>
        <a:p>
          <a:endParaRPr lang="zh-TW" altLang="en-US"/>
        </a:p>
      </dgm:t>
    </dgm:pt>
    <dgm:pt modelId="{CA2C1ADA-C87A-41E4-9E5C-A175F5BB95A9}" type="pres">
      <dgm:prSet presAssocID="{72DEC2A7-FF36-4AE8-B45A-6B9F62A685ED}" presName="root2" presStyleCnt="0"/>
      <dgm:spPr/>
    </dgm:pt>
    <dgm:pt modelId="{052F7AE5-423C-4BB7-9ADF-B6426ED157C1}" type="pres">
      <dgm:prSet presAssocID="{72DEC2A7-FF36-4AE8-B45A-6B9F62A685ED}" presName="LevelTwoTextNode" presStyleLbl="node4" presStyleIdx="3" presStyleCnt="6" custScaleY="149619" custLinFactY="-20115" custLinFactNeighborX="95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8F7E069-5746-4346-9F24-74D6224C203E}" type="pres">
      <dgm:prSet presAssocID="{72DEC2A7-FF36-4AE8-B45A-6B9F62A685ED}" presName="level3hierChild" presStyleCnt="0"/>
      <dgm:spPr/>
    </dgm:pt>
    <dgm:pt modelId="{0DD4DB3D-D5BA-40CA-B9DD-6A2B10E6F24D}" type="pres">
      <dgm:prSet presAssocID="{E22D7157-7F3A-44F5-8774-6CC87E0C1CF8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301A159-7F8F-47C1-A0BB-16C72069C176}" type="pres">
      <dgm:prSet presAssocID="{E22D7157-7F3A-44F5-8774-6CC87E0C1CF8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19ECE52-BA1F-4927-87D4-081F22EE43C6}" type="pres">
      <dgm:prSet presAssocID="{1CB1724E-8FB5-4D4D-AB50-4BA624F594D5}" presName="root2" presStyleCnt="0"/>
      <dgm:spPr/>
    </dgm:pt>
    <dgm:pt modelId="{163E2A0E-9BC7-4576-BEC6-6A32C04EDE77}" type="pres">
      <dgm:prSet presAssocID="{1CB1724E-8FB5-4D4D-AB50-4BA624F594D5}" presName="LevelTwoTextNode" presStyleLbl="node2" presStyleIdx="1" presStyleCnt="2" custScaleX="114172" custScaleY="206010" custLinFactNeighborX="-91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EB3883-8C3C-42A2-9F55-1E1D9D3DBDC8}" type="pres">
      <dgm:prSet presAssocID="{1CB1724E-8FB5-4D4D-AB50-4BA624F594D5}" presName="level3hierChild" presStyleCnt="0"/>
      <dgm:spPr/>
    </dgm:pt>
    <dgm:pt modelId="{5746824D-8851-499F-9564-CEA680137B9E}" type="pres">
      <dgm:prSet presAssocID="{AEC33B00-2CCA-4F0A-98DA-8465671EA7FF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4CA4D09F-0C31-46EC-84AC-6BBF8FF36C32}" type="pres">
      <dgm:prSet presAssocID="{AEC33B00-2CCA-4F0A-98DA-8465671EA7FF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29034DAC-656E-4597-8EA9-F900908C6EB3}" type="pres">
      <dgm:prSet presAssocID="{E696F9CF-1F22-46B4-9DB7-69EC96B9FD5D}" presName="root2" presStyleCnt="0"/>
      <dgm:spPr/>
    </dgm:pt>
    <dgm:pt modelId="{EC50EE26-8137-464C-B243-47B067F6E292}" type="pres">
      <dgm:prSet presAssocID="{E696F9CF-1F22-46B4-9DB7-69EC96B9FD5D}" presName="LevelTwoTextNode" presStyleLbl="node3" presStyleIdx="1" presStyleCnt="2" custLinFactNeighborX="-24183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51C520-B1C7-4433-B058-BD005F8F01FF}" type="pres">
      <dgm:prSet presAssocID="{E696F9CF-1F22-46B4-9DB7-69EC96B9FD5D}" presName="level3hierChild" presStyleCnt="0"/>
      <dgm:spPr/>
    </dgm:pt>
    <dgm:pt modelId="{72D20B1F-403A-4011-A73A-5008A3DF8FF6}" type="pres">
      <dgm:prSet presAssocID="{180F89A4-F4D3-416C-99AD-718BCBDC8BA0}" presName="conn2-1" presStyleLbl="parChTrans1D4" presStyleIdx="4" presStyleCnt="6"/>
      <dgm:spPr/>
      <dgm:t>
        <a:bodyPr/>
        <a:lstStyle/>
        <a:p>
          <a:endParaRPr lang="zh-TW" altLang="en-US"/>
        </a:p>
      </dgm:t>
    </dgm:pt>
    <dgm:pt modelId="{A89BCCFC-7A06-4C37-B455-C326038D3BA0}" type="pres">
      <dgm:prSet presAssocID="{180F89A4-F4D3-416C-99AD-718BCBDC8BA0}" presName="connTx" presStyleLbl="parChTrans1D4" presStyleIdx="4" presStyleCnt="6"/>
      <dgm:spPr/>
      <dgm:t>
        <a:bodyPr/>
        <a:lstStyle/>
        <a:p>
          <a:endParaRPr lang="zh-TW" altLang="en-US"/>
        </a:p>
      </dgm:t>
    </dgm:pt>
    <dgm:pt modelId="{FA52CD22-D803-422D-A89E-E5D9D4DB1EEF}" type="pres">
      <dgm:prSet presAssocID="{BC01A1DA-76C7-4E90-8128-BC1283205672}" presName="root2" presStyleCnt="0"/>
      <dgm:spPr/>
    </dgm:pt>
    <dgm:pt modelId="{CB61A09C-AA72-424A-B67B-1C2F868DD353}" type="pres">
      <dgm:prSet presAssocID="{BC01A1DA-76C7-4E90-8128-BC1283205672}" presName="LevelTwoTextNode" presStyleLbl="node4" presStyleIdx="4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273F9D-613E-4421-8A54-D4B3A1A35638}" type="pres">
      <dgm:prSet presAssocID="{BC01A1DA-76C7-4E90-8128-BC1283205672}" presName="level3hierChild" presStyleCnt="0"/>
      <dgm:spPr/>
    </dgm:pt>
    <dgm:pt modelId="{4699C6F8-9DCD-462B-8ABF-FF162D3FBCCA}" type="pres">
      <dgm:prSet presAssocID="{AAC857E6-61C3-495A-B2EC-134B7FA0360C}" presName="conn2-1" presStyleLbl="parChTrans1D4" presStyleIdx="5" presStyleCnt="6"/>
      <dgm:spPr/>
      <dgm:t>
        <a:bodyPr/>
        <a:lstStyle/>
        <a:p>
          <a:endParaRPr lang="zh-TW" altLang="en-US"/>
        </a:p>
      </dgm:t>
    </dgm:pt>
    <dgm:pt modelId="{180E142D-4AFB-4291-BD0A-31E432E569DC}" type="pres">
      <dgm:prSet presAssocID="{AAC857E6-61C3-495A-B2EC-134B7FA0360C}" presName="connTx" presStyleLbl="parChTrans1D4" presStyleIdx="5" presStyleCnt="6"/>
      <dgm:spPr/>
      <dgm:t>
        <a:bodyPr/>
        <a:lstStyle/>
        <a:p>
          <a:endParaRPr lang="zh-TW" altLang="en-US"/>
        </a:p>
      </dgm:t>
    </dgm:pt>
    <dgm:pt modelId="{066FCB8B-3731-408D-9E2A-D31C1A5133E9}" type="pres">
      <dgm:prSet presAssocID="{B7FFE2D9-A359-430D-A667-FF3A9376120B}" presName="root2" presStyleCnt="0"/>
      <dgm:spPr/>
    </dgm:pt>
    <dgm:pt modelId="{769DBFAB-2E52-4DB4-8B7B-EF95E784CA96}" type="pres">
      <dgm:prSet presAssocID="{B7FFE2D9-A359-430D-A667-FF3A9376120B}" presName="LevelTwoTextNode" presStyleLbl="node4" presStyleIdx="5" presStyleCnt="6" custScaleY="28611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22E4F4F-0383-4C75-8D9C-A764C89519E1}" type="pres">
      <dgm:prSet presAssocID="{B7FFE2D9-A359-430D-A667-FF3A9376120B}" presName="level3hierChild" presStyleCnt="0"/>
      <dgm:spPr/>
    </dgm:pt>
  </dgm:ptLst>
  <dgm:cxnLst>
    <dgm:cxn modelId="{BD443B25-5CC3-4663-93E7-96BE9D284D6E}" srcId="{B413EAFC-1060-4F4C-B2B3-DE1560DD56C1}" destId="{67184174-B081-4B71-9B8B-7372FDB8C5A0}" srcOrd="0" destOrd="0" parTransId="{8BE922B9-51A6-4422-8F4C-47B35276FFC6}" sibTransId="{0C597680-0A5B-4590-B09C-91022C12C452}"/>
    <dgm:cxn modelId="{FC5ED48A-A53C-43D9-A8E4-F6B4F41F2554}" type="presOf" srcId="{BAAB9D9B-8FA1-400F-805A-9CEE8845C406}" destId="{161CB0FF-CE82-4BE9-B8AF-CBEA9990C95D}" srcOrd="0" destOrd="0" presId="urn:microsoft.com/office/officeart/2005/8/layout/hierarchy2"/>
    <dgm:cxn modelId="{3184F02D-8AAA-4E01-BF76-AC4878B6A4A6}" type="presOf" srcId="{A1C2654D-C49C-487E-8197-C9E67185880E}" destId="{CB5A7E89-EE82-4568-9E78-EC1EFF5B4479}" srcOrd="0" destOrd="0" presId="urn:microsoft.com/office/officeart/2005/8/layout/hierarchy2"/>
    <dgm:cxn modelId="{0EAA131B-A00A-41EB-AA83-367C5E964968}" type="presOf" srcId="{BC01A1DA-76C7-4E90-8128-BC1283205672}" destId="{CB61A09C-AA72-424A-B67B-1C2F868DD353}" srcOrd="0" destOrd="0" presId="urn:microsoft.com/office/officeart/2005/8/layout/hierarchy2"/>
    <dgm:cxn modelId="{5B9F734E-64F6-4535-8C94-393C34DBF5B7}" type="presOf" srcId="{5F743D74-C057-4278-BA79-191A471B4AC1}" destId="{486F3217-8CC0-453E-AEA5-1806B0C872EE}" srcOrd="0" destOrd="0" presId="urn:microsoft.com/office/officeart/2005/8/layout/hierarchy2"/>
    <dgm:cxn modelId="{66250A8B-2AD1-4500-8A3F-A18B56C161FC}" type="presOf" srcId="{5F743D74-C057-4278-BA79-191A471B4AC1}" destId="{C14B16EB-DE75-4308-ABB4-932281D8E05B}" srcOrd="1" destOrd="0" presId="urn:microsoft.com/office/officeart/2005/8/layout/hierarchy2"/>
    <dgm:cxn modelId="{C43EE689-1784-4C99-99FB-915667E86FEB}" type="presOf" srcId="{B413EAFC-1060-4F4C-B2B3-DE1560DD56C1}" destId="{0E87D899-B789-4319-8D23-3DD9918BD6E6}" srcOrd="0" destOrd="0" presId="urn:microsoft.com/office/officeart/2005/8/layout/hierarchy2"/>
    <dgm:cxn modelId="{7940109A-0134-4EE3-870D-006EDB378B04}" srcId="{C46DEE7A-612A-427D-A300-BB6B49DAAE75}" destId="{65BAE7CD-C0DD-4D35-8453-0CA5C479E439}" srcOrd="0" destOrd="0" parTransId="{9397549E-2763-4BF4-B502-62D89527EA31}" sibTransId="{E45C8B15-7C9B-4DEF-926A-BCB149C40576}"/>
    <dgm:cxn modelId="{67CF13A3-8AAC-4C0B-8184-9739AFD3BE0D}" type="presOf" srcId="{BCD70E3F-2DCE-4C17-BC64-CF3094874E91}" destId="{DBEACE44-0575-47D6-B0DE-ECA889E85EC7}" srcOrd="0" destOrd="0" presId="urn:microsoft.com/office/officeart/2005/8/layout/hierarchy2"/>
    <dgm:cxn modelId="{05CA3D25-0B9D-4181-94CA-7ED24B2C0846}" type="presOf" srcId="{E22D7157-7F3A-44F5-8774-6CC87E0C1CF8}" destId="{D301A159-7F8F-47C1-A0BB-16C72069C176}" srcOrd="1" destOrd="0" presId="urn:microsoft.com/office/officeart/2005/8/layout/hierarchy2"/>
    <dgm:cxn modelId="{7AAE0745-0EC8-410A-97AA-616A110FED82}" type="presOf" srcId="{AAC857E6-61C3-495A-B2EC-134B7FA0360C}" destId="{4699C6F8-9DCD-462B-8ABF-FF162D3FBCCA}" srcOrd="0" destOrd="0" presId="urn:microsoft.com/office/officeart/2005/8/layout/hierarchy2"/>
    <dgm:cxn modelId="{B6D6E511-5F7B-4808-B939-F8FB67DE5AEC}" type="presOf" srcId="{9397549E-2763-4BF4-B502-62D89527EA31}" destId="{3C14ABAE-6A80-416E-88F1-DD46A5AA0336}" srcOrd="0" destOrd="0" presId="urn:microsoft.com/office/officeart/2005/8/layout/hierarchy2"/>
    <dgm:cxn modelId="{ED142E44-F454-4598-9F04-C0E9E4166F09}" type="presOf" srcId="{85E77FE7-5E5C-4343-ACEC-21C14CCD1265}" destId="{5983F97B-B9E5-4613-9995-A560FC1E1A34}" srcOrd="1" destOrd="0" presId="urn:microsoft.com/office/officeart/2005/8/layout/hierarchy2"/>
    <dgm:cxn modelId="{23DC15AE-96F6-4996-BA69-1B8A95FD320F}" srcId="{0F460C66-47AA-4610-B6D6-10E030FC98BC}" destId="{72DEC2A7-FF36-4AE8-B45A-6B9F62A685ED}" srcOrd="0" destOrd="0" parTransId="{B2DB7892-E2D5-4C98-8B4C-C4DBB38E158D}" sibTransId="{D82AC0A4-0C51-4B67-A4A4-A7E60F240762}"/>
    <dgm:cxn modelId="{501CB1F7-4F05-4D77-9C0F-EF55ECA38781}" type="presOf" srcId="{65BAE7CD-C0DD-4D35-8453-0CA5C479E439}" destId="{7C1D3F80-0721-404A-9016-CF49764B3D8F}" srcOrd="0" destOrd="0" presId="urn:microsoft.com/office/officeart/2005/8/layout/hierarchy2"/>
    <dgm:cxn modelId="{33A1449E-23D3-4BBC-B448-139E6BB86A65}" type="presOf" srcId="{AEC33B00-2CCA-4F0A-98DA-8465671EA7FF}" destId="{4CA4D09F-0C31-46EC-84AC-6BBF8FF36C32}" srcOrd="1" destOrd="0" presId="urn:microsoft.com/office/officeart/2005/8/layout/hierarchy2"/>
    <dgm:cxn modelId="{23DF3168-6196-4681-887D-DC43E1322608}" type="presOf" srcId="{9397549E-2763-4BF4-B502-62D89527EA31}" destId="{D93C74EF-FA65-4225-99C7-464D5EAD3606}" srcOrd="1" destOrd="0" presId="urn:microsoft.com/office/officeart/2005/8/layout/hierarchy2"/>
    <dgm:cxn modelId="{E5079946-4B7C-436D-9B77-88E0566478FD}" type="presOf" srcId="{72DEC2A7-FF36-4AE8-B45A-6B9F62A685ED}" destId="{052F7AE5-423C-4BB7-9ADF-B6426ED157C1}" srcOrd="0" destOrd="0" presId="urn:microsoft.com/office/officeart/2005/8/layout/hierarchy2"/>
    <dgm:cxn modelId="{48863568-4EEB-4B1B-991F-36BC54764866}" type="presOf" srcId="{1CB1724E-8FB5-4D4D-AB50-4BA624F594D5}" destId="{163E2A0E-9BC7-4576-BEC6-6A32C04EDE77}" srcOrd="0" destOrd="0" presId="urn:microsoft.com/office/officeart/2005/8/layout/hierarchy2"/>
    <dgm:cxn modelId="{E73578A5-4F9C-4CD3-8DAD-8BA2D3F04D90}" type="presOf" srcId="{B7FFE2D9-A359-430D-A667-FF3A9376120B}" destId="{769DBFAB-2E52-4DB4-8B7B-EF95E784CA96}" srcOrd="0" destOrd="0" presId="urn:microsoft.com/office/officeart/2005/8/layout/hierarchy2"/>
    <dgm:cxn modelId="{41EFEDAF-159C-4907-B8AB-4A06703C9670}" type="presOf" srcId="{B2DB7892-E2D5-4C98-8B4C-C4DBB38E158D}" destId="{8215C793-6313-4425-8996-E80D01E43FDB}" srcOrd="0" destOrd="0" presId="urn:microsoft.com/office/officeart/2005/8/layout/hierarchy2"/>
    <dgm:cxn modelId="{1FFFEB5F-3DB3-4D48-B514-79B23BE94791}" srcId="{1CB1724E-8FB5-4D4D-AB50-4BA624F594D5}" destId="{E696F9CF-1F22-46B4-9DB7-69EC96B9FD5D}" srcOrd="0" destOrd="0" parTransId="{AEC33B00-2CCA-4F0A-98DA-8465671EA7FF}" sibTransId="{BB1BCDB7-793E-4B6D-BCE5-AF51343A4516}"/>
    <dgm:cxn modelId="{71CDCABA-E2DE-4F0A-8734-CD8CB791EB24}" type="presOf" srcId="{B2DB7892-E2D5-4C98-8B4C-C4DBB38E158D}" destId="{4F690113-FD56-4929-9C76-C8F1DCB60CEF}" srcOrd="1" destOrd="0" presId="urn:microsoft.com/office/officeart/2005/8/layout/hierarchy2"/>
    <dgm:cxn modelId="{7EAAC2B5-81FB-4BA2-ACE8-FA8BF7DC8838}" srcId="{C46DEE7A-612A-427D-A300-BB6B49DAAE75}" destId="{A1C2654D-C49C-487E-8197-C9E67185880E}" srcOrd="1" destOrd="0" parTransId="{83AD0580-2914-407D-8295-D82A4255739D}" sibTransId="{786D09EF-29FC-453E-966B-340E1241A104}"/>
    <dgm:cxn modelId="{2BA99A47-BB10-474B-8D42-6AF9BB2F5A61}" srcId="{67184174-B081-4B71-9B8B-7372FDB8C5A0}" destId="{1CB1724E-8FB5-4D4D-AB50-4BA624F594D5}" srcOrd="1" destOrd="0" parTransId="{E22D7157-7F3A-44F5-8774-6CC87E0C1CF8}" sibTransId="{DACFCEB0-EADE-4499-ABC5-4C93A1E7029C}"/>
    <dgm:cxn modelId="{2A0E60BE-9631-4EF8-8AFE-DEE7415F785C}" type="presOf" srcId="{BAAB9D9B-8FA1-400F-805A-9CEE8845C406}" destId="{6FB90869-C888-45F9-AD25-7053224D9072}" srcOrd="1" destOrd="0" presId="urn:microsoft.com/office/officeart/2005/8/layout/hierarchy2"/>
    <dgm:cxn modelId="{5F5B2A11-7A09-490B-A762-61F3C88496F9}" srcId="{BC01A1DA-76C7-4E90-8128-BC1283205672}" destId="{B7FFE2D9-A359-430D-A667-FF3A9376120B}" srcOrd="0" destOrd="0" parTransId="{AAC857E6-61C3-495A-B2EC-134B7FA0360C}" sibTransId="{9DE30936-4FD4-4871-9665-DAC9439AD78F}"/>
    <dgm:cxn modelId="{C703E72A-2BCB-483B-8ED8-53F94052A2E4}" type="presOf" srcId="{67184174-B081-4B71-9B8B-7372FDB8C5A0}" destId="{075A4351-827F-49A7-A790-61DB44357584}" srcOrd="0" destOrd="0" presId="urn:microsoft.com/office/officeart/2005/8/layout/hierarchy2"/>
    <dgm:cxn modelId="{568FAD8B-8AE4-4A00-A07B-8A78C4337DBD}" type="presOf" srcId="{E22D7157-7F3A-44F5-8774-6CC87E0C1CF8}" destId="{0DD4DB3D-D5BA-40CA-B9DD-6A2B10E6F24D}" srcOrd="0" destOrd="0" presId="urn:microsoft.com/office/officeart/2005/8/layout/hierarchy2"/>
    <dgm:cxn modelId="{61574B53-F6E1-4C34-A5AE-D29E2F7774AB}" type="presOf" srcId="{0F460C66-47AA-4610-B6D6-10E030FC98BC}" destId="{EA24A4CE-6CEF-4ACA-8638-DDA7C4B86A51}" srcOrd="0" destOrd="0" presId="urn:microsoft.com/office/officeart/2005/8/layout/hierarchy2"/>
    <dgm:cxn modelId="{34DAFE01-D761-4735-A358-76F9E354A4DE}" srcId="{C46DEE7A-612A-427D-A300-BB6B49DAAE75}" destId="{0F460C66-47AA-4610-B6D6-10E030FC98BC}" srcOrd="2" destOrd="0" parTransId="{85E77FE7-5E5C-4343-ACEC-21C14CCD1265}" sibTransId="{42FCFD53-47A6-4B21-A53D-E78BB8579085}"/>
    <dgm:cxn modelId="{D6DF15FB-12EE-4A9D-BC0B-03899B1FCD0F}" srcId="{E696F9CF-1F22-46B4-9DB7-69EC96B9FD5D}" destId="{BC01A1DA-76C7-4E90-8128-BC1283205672}" srcOrd="0" destOrd="0" parTransId="{180F89A4-F4D3-416C-99AD-718BCBDC8BA0}" sibTransId="{7ACD15F5-D7CD-44E4-9002-9B2064A4BE7D}"/>
    <dgm:cxn modelId="{3C8CDCEB-476E-4096-8195-FD8DB2212AC2}" type="presOf" srcId="{180F89A4-F4D3-416C-99AD-718BCBDC8BA0}" destId="{A89BCCFC-7A06-4C37-B455-C326038D3BA0}" srcOrd="1" destOrd="0" presId="urn:microsoft.com/office/officeart/2005/8/layout/hierarchy2"/>
    <dgm:cxn modelId="{88B2A39A-C0E4-46D4-88EE-49BC1463B784}" type="presOf" srcId="{83AD0580-2914-407D-8295-D82A4255739D}" destId="{FA1161DA-7600-4C86-8E1F-E69B85B2D268}" srcOrd="1" destOrd="0" presId="urn:microsoft.com/office/officeart/2005/8/layout/hierarchy2"/>
    <dgm:cxn modelId="{336F820D-678D-40D0-B7A0-8EE45193AB66}" type="presOf" srcId="{85E77FE7-5E5C-4343-ACEC-21C14CCD1265}" destId="{9A336F1C-1BD3-4971-8AA9-8E17332D2900}" srcOrd="0" destOrd="0" presId="urn:microsoft.com/office/officeart/2005/8/layout/hierarchy2"/>
    <dgm:cxn modelId="{AB78C681-CAFE-4A88-9CED-7D4803C232BC}" type="presOf" srcId="{E696F9CF-1F22-46B4-9DB7-69EC96B9FD5D}" destId="{EC50EE26-8137-464C-B243-47B067F6E292}" srcOrd="0" destOrd="0" presId="urn:microsoft.com/office/officeart/2005/8/layout/hierarchy2"/>
    <dgm:cxn modelId="{F9724FB7-9895-4730-82A9-4BFFC99F430A}" type="presOf" srcId="{83AD0580-2914-407D-8295-D82A4255739D}" destId="{A0F10417-6A4E-49C3-9589-3A3EF56318B4}" srcOrd="0" destOrd="0" presId="urn:microsoft.com/office/officeart/2005/8/layout/hierarchy2"/>
    <dgm:cxn modelId="{73D2D5AA-1D4A-447E-95FE-BD2CCB715EF4}" type="presOf" srcId="{AAC857E6-61C3-495A-B2EC-134B7FA0360C}" destId="{180E142D-4AFB-4291-BD0A-31E432E569DC}" srcOrd="1" destOrd="0" presId="urn:microsoft.com/office/officeart/2005/8/layout/hierarchy2"/>
    <dgm:cxn modelId="{D0F6E3EE-39B1-49BC-A384-B0D90D6B636C}" type="presOf" srcId="{AEC33B00-2CCA-4F0A-98DA-8465671EA7FF}" destId="{5746824D-8851-499F-9564-CEA680137B9E}" srcOrd="0" destOrd="0" presId="urn:microsoft.com/office/officeart/2005/8/layout/hierarchy2"/>
    <dgm:cxn modelId="{BAAE5EF4-B90C-48F9-B7ED-B2336B683EC2}" srcId="{BCD70E3F-2DCE-4C17-BC64-CF3094874E91}" destId="{C46DEE7A-612A-427D-A300-BB6B49DAAE75}" srcOrd="0" destOrd="0" parTransId="{5F743D74-C057-4278-BA79-191A471B4AC1}" sibTransId="{4315E8EF-E6C9-413E-8D28-9C3CF1C57AC4}"/>
    <dgm:cxn modelId="{36777D37-F8D8-47C7-AE5C-6DF643D71A3F}" srcId="{67184174-B081-4B71-9B8B-7372FDB8C5A0}" destId="{BCD70E3F-2DCE-4C17-BC64-CF3094874E91}" srcOrd="0" destOrd="0" parTransId="{BAAB9D9B-8FA1-400F-805A-9CEE8845C406}" sibTransId="{B4CF892F-5E9B-4612-83CB-3A4F37BF19BE}"/>
    <dgm:cxn modelId="{E5719669-D8BA-4141-B0E0-0B2293E1E148}" type="presOf" srcId="{C46DEE7A-612A-427D-A300-BB6B49DAAE75}" destId="{C902C111-6FAB-48B3-8207-4E8C857DB011}" srcOrd="0" destOrd="0" presId="urn:microsoft.com/office/officeart/2005/8/layout/hierarchy2"/>
    <dgm:cxn modelId="{E7A4F77A-A931-4FC0-B11C-16DBCA6929F6}" type="presOf" srcId="{180F89A4-F4D3-416C-99AD-718BCBDC8BA0}" destId="{72D20B1F-403A-4011-A73A-5008A3DF8FF6}" srcOrd="0" destOrd="0" presId="urn:microsoft.com/office/officeart/2005/8/layout/hierarchy2"/>
    <dgm:cxn modelId="{C6928DB5-E2BC-4410-89C9-CF7D9FE3BBBA}" type="presParOf" srcId="{0E87D899-B789-4319-8D23-3DD9918BD6E6}" destId="{BE6A52DF-3D2F-4743-AC10-8BAF476E23C4}" srcOrd="0" destOrd="0" presId="urn:microsoft.com/office/officeart/2005/8/layout/hierarchy2"/>
    <dgm:cxn modelId="{00484077-8E50-4C36-8F00-6B6D81A9602A}" type="presParOf" srcId="{BE6A52DF-3D2F-4743-AC10-8BAF476E23C4}" destId="{075A4351-827F-49A7-A790-61DB44357584}" srcOrd="0" destOrd="0" presId="urn:microsoft.com/office/officeart/2005/8/layout/hierarchy2"/>
    <dgm:cxn modelId="{DCD141ED-693F-43DA-9ED7-31D715259F5D}" type="presParOf" srcId="{BE6A52DF-3D2F-4743-AC10-8BAF476E23C4}" destId="{995C03E5-FA8C-444F-9A4D-EE90A4B5BCAF}" srcOrd="1" destOrd="0" presId="urn:microsoft.com/office/officeart/2005/8/layout/hierarchy2"/>
    <dgm:cxn modelId="{B3B59566-A04F-4B6D-92A4-1ECCF0724381}" type="presParOf" srcId="{995C03E5-FA8C-444F-9A4D-EE90A4B5BCAF}" destId="{161CB0FF-CE82-4BE9-B8AF-CBEA9990C95D}" srcOrd="0" destOrd="0" presId="urn:microsoft.com/office/officeart/2005/8/layout/hierarchy2"/>
    <dgm:cxn modelId="{0434BF20-1F15-4543-BC38-708AABD8D7F0}" type="presParOf" srcId="{161CB0FF-CE82-4BE9-B8AF-CBEA9990C95D}" destId="{6FB90869-C888-45F9-AD25-7053224D9072}" srcOrd="0" destOrd="0" presId="urn:microsoft.com/office/officeart/2005/8/layout/hierarchy2"/>
    <dgm:cxn modelId="{31F163D3-8568-44E3-9769-6F4136638BC3}" type="presParOf" srcId="{995C03E5-FA8C-444F-9A4D-EE90A4B5BCAF}" destId="{60B38060-FFF5-4412-83FC-DA19F736C7E6}" srcOrd="1" destOrd="0" presId="urn:microsoft.com/office/officeart/2005/8/layout/hierarchy2"/>
    <dgm:cxn modelId="{B8ACBD87-B6D8-489D-80E0-59188A7E692F}" type="presParOf" srcId="{60B38060-FFF5-4412-83FC-DA19F736C7E6}" destId="{DBEACE44-0575-47D6-B0DE-ECA889E85EC7}" srcOrd="0" destOrd="0" presId="urn:microsoft.com/office/officeart/2005/8/layout/hierarchy2"/>
    <dgm:cxn modelId="{61B054A5-20DD-41A6-91B4-E4C621319DDA}" type="presParOf" srcId="{60B38060-FFF5-4412-83FC-DA19F736C7E6}" destId="{9BA3C16A-1380-4815-B0D4-E38AC5886BDD}" srcOrd="1" destOrd="0" presId="urn:microsoft.com/office/officeart/2005/8/layout/hierarchy2"/>
    <dgm:cxn modelId="{C7F3C33A-DA6D-4B13-B79A-3C4C919BD050}" type="presParOf" srcId="{9BA3C16A-1380-4815-B0D4-E38AC5886BDD}" destId="{486F3217-8CC0-453E-AEA5-1806B0C872EE}" srcOrd="0" destOrd="0" presId="urn:microsoft.com/office/officeart/2005/8/layout/hierarchy2"/>
    <dgm:cxn modelId="{92C7E8A1-DEF0-4FF8-BCC1-34A1528C14AD}" type="presParOf" srcId="{486F3217-8CC0-453E-AEA5-1806B0C872EE}" destId="{C14B16EB-DE75-4308-ABB4-932281D8E05B}" srcOrd="0" destOrd="0" presId="urn:microsoft.com/office/officeart/2005/8/layout/hierarchy2"/>
    <dgm:cxn modelId="{EA50E558-9FF9-4795-A1F4-BD910EE99C3F}" type="presParOf" srcId="{9BA3C16A-1380-4815-B0D4-E38AC5886BDD}" destId="{EE6BD987-85E7-4BBC-A4E5-EB00CBC5E3EF}" srcOrd="1" destOrd="0" presId="urn:microsoft.com/office/officeart/2005/8/layout/hierarchy2"/>
    <dgm:cxn modelId="{0E612168-2F03-4F1D-B9CA-B93FDF021ED2}" type="presParOf" srcId="{EE6BD987-85E7-4BBC-A4E5-EB00CBC5E3EF}" destId="{C902C111-6FAB-48B3-8207-4E8C857DB011}" srcOrd="0" destOrd="0" presId="urn:microsoft.com/office/officeart/2005/8/layout/hierarchy2"/>
    <dgm:cxn modelId="{A46386CB-99A9-4BB1-8F10-E6BCBD1C1867}" type="presParOf" srcId="{EE6BD987-85E7-4BBC-A4E5-EB00CBC5E3EF}" destId="{32242D97-BD43-452F-9BD2-1001514214B6}" srcOrd="1" destOrd="0" presId="urn:microsoft.com/office/officeart/2005/8/layout/hierarchy2"/>
    <dgm:cxn modelId="{F4E3BE27-187D-4F26-9EE3-55C42E13AE5D}" type="presParOf" srcId="{32242D97-BD43-452F-9BD2-1001514214B6}" destId="{3C14ABAE-6A80-416E-88F1-DD46A5AA0336}" srcOrd="0" destOrd="0" presId="urn:microsoft.com/office/officeart/2005/8/layout/hierarchy2"/>
    <dgm:cxn modelId="{1C523F9C-E6B5-4B3E-8118-BA1609527A0B}" type="presParOf" srcId="{3C14ABAE-6A80-416E-88F1-DD46A5AA0336}" destId="{D93C74EF-FA65-4225-99C7-464D5EAD3606}" srcOrd="0" destOrd="0" presId="urn:microsoft.com/office/officeart/2005/8/layout/hierarchy2"/>
    <dgm:cxn modelId="{06EEDD5B-E366-449D-A64D-AAB6EC3DFF10}" type="presParOf" srcId="{32242D97-BD43-452F-9BD2-1001514214B6}" destId="{AA99F718-9E12-4673-AD67-1D6D1B783279}" srcOrd="1" destOrd="0" presId="urn:microsoft.com/office/officeart/2005/8/layout/hierarchy2"/>
    <dgm:cxn modelId="{9B0F65F2-4BE5-4775-8F76-D2E7D2671276}" type="presParOf" srcId="{AA99F718-9E12-4673-AD67-1D6D1B783279}" destId="{7C1D3F80-0721-404A-9016-CF49764B3D8F}" srcOrd="0" destOrd="0" presId="urn:microsoft.com/office/officeart/2005/8/layout/hierarchy2"/>
    <dgm:cxn modelId="{BAC53F8B-604B-4D0E-86E7-6CBB7C2C239F}" type="presParOf" srcId="{AA99F718-9E12-4673-AD67-1D6D1B783279}" destId="{15F528A8-7ABC-4F17-9EC8-FEB2CC3B0E30}" srcOrd="1" destOrd="0" presId="urn:microsoft.com/office/officeart/2005/8/layout/hierarchy2"/>
    <dgm:cxn modelId="{B9FC4775-E0F3-47F3-A1A0-83693DFFAA9A}" type="presParOf" srcId="{32242D97-BD43-452F-9BD2-1001514214B6}" destId="{A0F10417-6A4E-49C3-9589-3A3EF56318B4}" srcOrd="2" destOrd="0" presId="urn:microsoft.com/office/officeart/2005/8/layout/hierarchy2"/>
    <dgm:cxn modelId="{3F2EC884-81AA-4217-93F7-281605E937F3}" type="presParOf" srcId="{A0F10417-6A4E-49C3-9589-3A3EF56318B4}" destId="{FA1161DA-7600-4C86-8E1F-E69B85B2D268}" srcOrd="0" destOrd="0" presId="urn:microsoft.com/office/officeart/2005/8/layout/hierarchy2"/>
    <dgm:cxn modelId="{5DEB2044-9959-45DB-A222-4DB5F1F5968C}" type="presParOf" srcId="{32242D97-BD43-452F-9BD2-1001514214B6}" destId="{ABCCA92C-CFEF-4D39-B397-36FD7EA5809A}" srcOrd="3" destOrd="0" presId="urn:microsoft.com/office/officeart/2005/8/layout/hierarchy2"/>
    <dgm:cxn modelId="{87681EA3-CC43-4CC2-926F-4B533BF65D56}" type="presParOf" srcId="{ABCCA92C-CFEF-4D39-B397-36FD7EA5809A}" destId="{CB5A7E89-EE82-4568-9E78-EC1EFF5B4479}" srcOrd="0" destOrd="0" presId="urn:microsoft.com/office/officeart/2005/8/layout/hierarchy2"/>
    <dgm:cxn modelId="{26E523C5-D425-4A2D-B861-6A568AB62E2B}" type="presParOf" srcId="{ABCCA92C-CFEF-4D39-B397-36FD7EA5809A}" destId="{F662278E-9B2D-41BE-B8FE-F1AB0FE865AA}" srcOrd="1" destOrd="0" presId="urn:microsoft.com/office/officeart/2005/8/layout/hierarchy2"/>
    <dgm:cxn modelId="{A7F41D7E-83AC-486C-825E-49D4763D0CE0}" type="presParOf" srcId="{32242D97-BD43-452F-9BD2-1001514214B6}" destId="{9A336F1C-1BD3-4971-8AA9-8E17332D2900}" srcOrd="4" destOrd="0" presId="urn:microsoft.com/office/officeart/2005/8/layout/hierarchy2"/>
    <dgm:cxn modelId="{7A6BD2B7-141B-4905-9133-9B766740362F}" type="presParOf" srcId="{9A336F1C-1BD3-4971-8AA9-8E17332D2900}" destId="{5983F97B-B9E5-4613-9995-A560FC1E1A34}" srcOrd="0" destOrd="0" presId="urn:microsoft.com/office/officeart/2005/8/layout/hierarchy2"/>
    <dgm:cxn modelId="{7A40E7B2-35AA-41BA-A6CC-E02AC1AE8A2A}" type="presParOf" srcId="{32242D97-BD43-452F-9BD2-1001514214B6}" destId="{5317B583-D508-4A35-BC29-249783A43AB2}" srcOrd="5" destOrd="0" presId="urn:microsoft.com/office/officeart/2005/8/layout/hierarchy2"/>
    <dgm:cxn modelId="{07EE6CA0-F425-4083-8FCC-EF24798829BD}" type="presParOf" srcId="{5317B583-D508-4A35-BC29-249783A43AB2}" destId="{EA24A4CE-6CEF-4ACA-8638-DDA7C4B86A51}" srcOrd="0" destOrd="0" presId="urn:microsoft.com/office/officeart/2005/8/layout/hierarchy2"/>
    <dgm:cxn modelId="{891B76D1-2BB3-4FF8-A0BC-37ADA4DFB7F9}" type="presParOf" srcId="{5317B583-D508-4A35-BC29-249783A43AB2}" destId="{3A8DF26A-F99E-4EDF-B63B-9F296B9F22B2}" srcOrd="1" destOrd="0" presId="urn:microsoft.com/office/officeart/2005/8/layout/hierarchy2"/>
    <dgm:cxn modelId="{1CAE33BE-B9BD-4266-B2C0-C2B162ADAC77}" type="presParOf" srcId="{3A8DF26A-F99E-4EDF-B63B-9F296B9F22B2}" destId="{8215C793-6313-4425-8996-E80D01E43FDB}" srcOrd="0" destOrd="0" presId="urn:microsoft.com/office/officeart/2005/8/layout/hierarchy2"/>
    <dgm:cxn modelId="{BE23E483-9443-4A88-8565-365CA9574878}" type="presParOf" srcId="{8215C793-6313-4425-8996-E80D01E43FDB}" destId="{4F690113-FD56-4929-9C76-C8F1DCB60CEF}" srcOrd="0" destOrd="0" presId="urn:microsoft.com/office/officeart/2005/8/layout/hierarchy2"/>
    <dgm:cxn modelId="{1D1104DA-5411-4AAB-8DB8-4F1E5D92729C}" type="presParOf" srcId="{3A8DF26A-F99E-4EDF-B63B-9F296B9F22B2}" destId="{CA2C1ADA-C87A-41E4-9E5C-A175F5BB95A9}" srcOrd="1" destOrd="0" presId="urn:microsoft.com/office/officeart/2005/8/layout/hierarchy2"/>
    <dgm:cxn modelId="{2C8C1626-D3A9-447A-B674-184E3DC2D2F7}" type="presParOf" srcId="{CA2C1ADA-C87A-41E4-9E5C-A175F5BB95A9}" destId="{052F7AE5-423C-4BB7-9ADF-B6426ED157C1}" srcOrd="0" destOrd="0" presId="urn:microsoft.com/office/officeart/2005/8/layout/hierarchy2"/>
    <dgm:cxn modelId="{ACFE1591-276E-46FD-8F74-084E1903D53C}" type="presParOf" srcId="{CA2C1ADA-C87A-41E4-9E5C-A175F5BB95A9}" destId="{F8F7E069-5746-4346-9F24-74D6224C203E}" srcOrd="1" destOrd="0" presId="urn:microsoft.com/office/officeart/2005/8/layout/hierarchy2"/>
    <dgm:cxn modelId="{74228EE7-F405-40ED-8D94-D7844B574DFF}" type="presParOf" srcId="{995C03E5-FA8C-444F-9A4D-EE90A4B5BCAF}" destId="{0DD4DB3D-D5BA-40CA-B9DD-6A2B10E6F24D}" srcOrd="2" destOrd="0" presId="urn:microsoft.com/office/officeart/2005/8/layout/hierarchy2"/>
    <dgm:cxn modelId="{36A70BE9-BE93-4F17-A4F8-3C8CDF4574FA}" type="presParOf" srcId="{0DD4DB3D-D5BA-40CA-B9DD-6A2B10E6F24D}" destId="{D301A159-7F8F-47C1-A0BB-16C72069C176}" srcOrd="0" destOrd="0" presId="urn:microsoft.com/office/officeart/2005/8/layout/hierarchy2"/>
    <dgm:cxn modelId="{D962B659-1858-4F0C-A243-31E82A46EC26}" type="presParOf" srcId="{995C03E5-FA8C-444F-9A4D-EE90A4B5BCAF}" destId="{019ECE52-BA1F-4927-87D4-081F22EE43C6}" srcOrd="3" destOrd="0" presId="urn:microsoft.com/office/officeart/2005/8/layout/hierarchy2"/>
    <dgm:cxn modelId="{6DEC0E28-BD0C-4B86-BCBC-C65FD1256964}" type="presParOf" srcId="{019ECE52-BA1F-4927-87D4-081F22EE43C6}" destId="{163E2A0E-9BC7-4576-BEC6-6A32C04EDE77}" srcOrd="0" destOrd="0" presId="urn:microsoft.com/office/officeart/2005/8/layout/hierarchy2"/>
    <dgm:cxn modelId="{187B6B6C-9DF1-4716-8956-0587718E3E43}" type="presParOf" srcId="{019ECE52-BA1F-4927-87D4-081F22EE43C6}" destId="{B6EB3883-8C3C-42A2-9F55-1E1D9D3DBDC8}" srcOrd="1" destOrd="0" presId="urn:microsoft.com/office/officeart/2005/8/layout/hierarchy2"/>
    <dgm:cxn modelId="{38CF8575-71C6-4177-868F-999ADC7F4A2B}" type="presParOf" srcId="{B6EB3883-8C3C-42A2-9F55-1E1D9D3DBDC8}" destId="{5746824D-8851-499F-9564-CEA680137B9E}" srcOrd="0" destOrd="0" presId="urn:microsoft.com/office/officeart/2005/8/layout/hierarchy2"/>
    <dgm:cxn modelId="{F1D4BBBC-2E41-4317-B8A4-7BE730000678}" type="presParOf" srcId="{5746824D-8851-499F-9564-CEA680137B9E}" destId="{4CA4D09F-0C31-46EC-84AC-6BBF8FF36C32}" srcOrd="0" destOrd="0" presId="urn:microsoft.com/office/officeart/2005/8/layout/hierarchy2"/>
    <dgm:cxn modelId="{C1A86F38-6233-4F3B-B5B6-F6052800D494}" type="presParOf" srcId="{B6EB3883-8C3C-42A2-9F55-1E1D9D3DBDC8}" destId="{29034DAC-656E-4597-8EA9-F900908C6EB3}" srcOrd="1" destOrd="0" presId="urn:microsoft.com/office/officeart/2005/8/layout/hierarchy2"/>
    <dgm:cxn modelId="{87587E15-6140-467B-95B8-7A08CDC13CB0}" type="presParOf" srcId="{29034DAC-656E-4597-8EA9-F900908C6EB3}" destId="{EC50EE26-8137-464C-B243-47B067F6E292}" srcOrd="0" destOrd="0" presId="urn:microsoft.com/office/officeart/2005/8/layout/hierarchy2"/>
    <dgm:cxn modelId="{DF94FE76-8EAE-4FA4-AB1F-8C3F4859CCF3}" type="presParOf" srcId="{29034DAC-656E-4597-8EA9-F900908C6EB3}" destId="{E151C520-B1C7-4433-B058-BD005F8F01FF}" srcOrd="1" destOrd="0" presId="urn:microsoft.com/office/officeart/2005/8/layout/hierarchy2"/>
    <dgm:cxn modelId="{07468776-D198-4E37-A3CC-989DFC387689}" type="presParOf" srcId="{E151C520-B1C7-4433-B058-BD005F8F01FF}" destId="{72D20B1F-403A-4011-A73A-5008A3DF8FF6}" srcOrd="0" destOrd="0" presId="urn:microsoft.com/office/officeart/2005/8/layout/hierarchy2"/>
    <dgm:cxn modelId="{39CC6D51-1B8A-4F5E-B315-11F51F4F6674}" type="presParOf" srcId="{72D20B1F-403A-4011-A73A-5008A3DF8FF6}" destId="{A89BCCFC-7A06-4C37-B455-C326038D3BA0}" srcOrd="0" destOrd="0" presId="urn:microsoft.com/office/officeart/2005/8/layout/hierarchy2"/>
    <dgm:cxn modelId="{25816EA1-8D5A-403C-8DF4-AA3275176D7E}" type="presParOf" srcId="{E151C520-B1C7-4433-B058-BD005F8F01FF}" destId="{FA52CD22-D803-422D-A89E-E5D9D4DB1EEF}" srcOrd="1" destOrd="0" presId="urn:microsoft.com/office/officeart/2005/8/layout/hierarchy2"/>
    <dgm:cxn modelId="{6C2954BF-0B19-412B-AADB-082DCC7F79D6}" type="presParOf" srcId="{FA52CD22-D803-422D-A89E-E5D9D4DB1EEF}" destId="{CB61A09C-AA72-424A-B67B-1C2F868DD353}" srcOrd="0" destOrd="0" presId="urn:microsoft.com/office/officeart/2005/8/layout/hierarchy2"/>
    <dgm:cxn modelId="{6261899A-6231-404C-938A-C1FDD952147E}" type="presParOf" srcId="{FA52CD22-D803-422D-A89E-E5D9D4DB1EEF}" destId="{65273F9D-613E-4421-8A54-D4B3A1A35638}" srcOrd="1" destOrd="0" presId="urn:microsoft.com/office/officeart/2005/8/layout/hierarchy2"/>
    <dgm:cxn modelId="{B09F5C25-7CA3-48E5-BC4A-7BBCB5247AFA}" type="presParOf" srcId="{65273F9D-613E-4421-8A54-D4B3A1A35638}" destId="{4699C6F8-9DCD-462B-8ABF-FF162D3FBCCA}" srcOrd="0" destOrd="0" presId="urn:microsoft.com/office/officeart/2005/8/layout/hierarchy2"/>
    <dgm:cxn modelId="{BFC8DD06-3FDD-4C57-8D27-653FFB1F15A8}" type="presParOf" srcId="{4699C6F8-9DCD-462B-8ABF-FF162D3FBCCA}" destId="{180E142D-4AFB-4291-BD0A-31E432E569DC}" srcOrd="0" destOrd="0" presId="urn:microsoft.com/office/officeart/2005/8/layout/hierarchy2"/>
    <dgm:cxn modelId="{D506991B-E912-4DD1-8A18-0F1CEBB09CE2}" type="presParOf" srcId="{65273F9D-613E-4421-8A54-D4B3A1A35638}" destId="{066FCB8B-3731-408D-9E2A-D31C1A5133E9}" srcOrd="1" destOrd="0" presId="urn:microsoft.com/office/officeart/2005/8/layout/hierarchy2"/>
    <dgm:cxn modelId="{196BFC73-E9BA-4E07-8874-701EC994092D}" type="presParOf" srcId="{066FCB8B-3731-408D-9E2A-D31C1A5133E9}" destId="{769DBFAB-2E52-4DB4-8B7B-EF95E784CA96}" srcOrd="0" destOrd="0" presId="urn:microsoft.com/office/officeart/2005/8/layout/hierarchy2"/>
    <dgm:cxn modelId="{4B49C017-8E40-4512-ADC0-D7F571863D20}" type="presParOf" srcId="{066FCB8B-3731-408D-9E2A-D31C1A5133E9}" destId="{122E4F4F-0383-4C75-8D9C-A764C89519E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826A017-8898-4952-86FE-638C09CBCC68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BD0E9C74-2F4C-44CB-A51F-22B56F71B7B6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博學</a:t>
          </a:r>
          <a:endParaRPr lang="zh-TW" altLang="en-US" sz="3200" dirty="0"/>
        </a:p>
      </dgm:t>
    </dgm:pt>
    <dgm:pt modelId="{EFD5C5CC-D348-4B3E-A85F-889A6F175B8E}" type="parTrans" cxnId="{D83534D2-3BBA-4DD2-9AAB-7649098701D4}">
      <dgm:prSet/>
      <dgm:spPr/>
      <dgm:t>
        <a:bodyPr/>
        <a:lstStyle/>
        <a:p>
          <a:endParaRPr lang="zh-TW" altLang="en-US"/>
        </a:p>
      </dgm:t>
    </dgm:pt>
    <dgm:pt modelId="{4256764B-5242-44D5-952F-FC4F8991558C}" type="sibTrans" cxnId="{D83534D2-3BBA-4DD2-9AAB-7649098701D4}">
      <dgm:prSet/>
      <dgm:spPr/>
      <dgm:t>
        <a:bodyPr/>
        <a:lstStyle/>
        <a:p>
          <a:endParaRPr lang="zh-TW" altLang="en-US"/>
        </a:p>
      </dgm:t>
    </dgm:pt>
    <dgm:pt modelId="{FF8DAAA8-FF94-4921-8F70-5A98A6F6817B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2800" dirty="0" smtClean="0">
              <a:solidFill>
                <a:srgbClr val="FF0000"/>
              </a:solidFill>
            </a:rPr>
            <a:t>弗能弗措</a:t>
          </a:r>
          <a:endParaRPr lang="zh-TW" altLang="en-US" sz="2800" dirty="0">
            <a:solidFill>
              <a:srgbClr val="FF0000"/>
            </a:solidFill>
          </a:endParaRPr>
        </a:p>
      </dgm:t>
    </dgm:pt>
    <dgm:pt modelId="{C9E53365-E21F-4782-8A3D-342531C4DB99}" type="parTrans" cxnId="{E8DDEE08-DCCF-4AF4-A7C6-F8A93C0042D1}">
      <dgm:prSet/>
      <dgm:spPr/>
      <dgm:t>
        <a:bodyPr/>
        <a:lstStyle/>
        <a:p>
          <a:endParaRPr lang="zh-TW" altLang="en-US"/>
        </a:p>
      </dgm:t>
    </dgm:pt>
    <dgm:pt modelId="{D993765E-1875-44F1-86FA-BE4B166C4941}" type="sibTrans" cxnId="{E8DDEE08-DCCF-4AF4-A7C6-F8A93C0042D1}">
      <dgm:prSet/>
      <dgm:spPr/>
      <dgm:t>
        <a:bodyPr/>
        <a:lstStyle/>
        <a:p>
          <a:endParaRPr lang="zh-TW" altLang="en-US"/>
        </a:p>
      </dgm:t>
    </dgm:pt>
    <dgm:pt modelId="{9DD1E299-C0B5-465C-912C-98795C90ABE9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審問</a:t>
          </a:r>
          <a:endParaRPr lang="zh-TW" altLang="en-US" sz="3200" dirty="0"/>
        </a:p>
      </dgm:t>
    </dgm:pt>
    <dgm:pt modelId="{73CA5FCE-2895-4812-819D-F01825A05B1D}" type="parTrans" cxnId="{07B4E193-BF8C-4706-B24A-296880CD5317}">
      <dgm:prSet/>
      <dgm:spPr/>
      <dgm:t>
        <a:bodyPr/>
        <a:lstStyle/>
        <a:p>
          <a:endParaRPr lang="zh-TW" altLang="en-US"/>
        </a:p>
      </dgm:t>
    </dgm:pt>
    <dgm:pt modelId="{A5F569D4-27B3-44DA-9321-27D1E69EF52B}" type="sibTrans" cxnId="{07B4E193-BF8C-4706-B24A-296880CD5317}">
      <dgm:prSet/>
      <dgm:spPr/>
      <dgm:t>
        <a:bodyPr/>
        <a:lstStyle/>
        <a:p>
          <a:endParaRPr lang="zh-TW" altLang="en-US"/>
        </a:p>
      </dgm:t>
    </dgm:pt>
    <dgm:pt modelId="{030C7639-4E01-44A0-90D4-718916686D9A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2800" dirty="0" smtClean="0">
              <a:solidFill>
                <a:srgbClr val="FF0000"/>
              </a:solidFill>
            </a:rPr>
            <a:t>弗知弗措</a:t>
          </a:r>
          <a:endParaRPr lang="zh-TW" altLang="en-US" sz="2800" dirty="0">
            <a:solidFill>
              <a:srgbClr val="FF0000"/>
            </a:solidFill>
          </a:endParaRPr>
        </a:p>
      </dgm:t>
    </dgm:pt>
    <dgm:pt modelId="{1E330B2D-FA5C-441D-9DDD-94F5E8135361}" type="parTrans" cxnId="{FAC8F3F7-53A7-43BF-86F7-22F8313044AF}">
      <dgm:prSet/>
      <dgm:spPr/>
      <dgm:t>
        <a:bodyPr/>
        <a:lstStyle/>
        <a:p>
          <a:endParaRPr lang="zh-TW" altLang="en-US"/>
        </a:p>
      </dgm:t>
    </dgm:pt>
    <dgm:pt modelId="{8A5CD4EA-39EC-4F7E-B086-43682CF367C3}" type="sibTrans" cxnId="{FAC8F3F7-53A7-43BF-86F7-22F8313044AF}">
      <dgm:prSet/>
      <dgm:spPr/>
      <dgm:t>
        <a:bodyPr/>
        <a:lstStyle/>
        <a:p>
          <a:endParaRPr lang="zh-TW" altLang="en-US"/>
        </a:p>
      </dgm:t>
    </dgm:pt>
    <dgm:pt modelId="{C67AFC19-9ACC-4408-BAC7-2A6FDE27D724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慎思</a:t>
          </a:r>
          <a:endParaRPr lang="zh-TW" altLang="en-US" sz="3200" dirty="0"/>
        </a:p>
      </dgm:t>
    </dgm:pt>
    <dgm:pt modelId="{4D883985-FAEA-48A4-999B-0E1D0B8653D7}" type="parTrans" cxnId="{FC24EE9F-69AD-457E-8766-A9F699E9D3B1}">
      <dgm:prSet/>
      <dgm:spPr/>
      <dgm:t>
        <a:bodyPr/>
        <a:lstStyle/>
        <a:p>
          <a:endParaRPr lang="zh-TW" altLang="en-US"/>
        </a:p>
      </dgm:t>
    </dgm:pt>
    <dgm:pt modelId="{C18D9038-6A97-47B6-ACBC-31E911FA4533}" type="sibTrans" cxnId="{FC24EE9F-69AD-457E-8766-A9F699E9D3B1}">
      <dgm:prSet/>
      <dgm:spPr/>
      <dgm:t>
        <a:bodyPr/>
        <a:lstStyle/>
        <a:p>
          <a:endParaRPr lang="zh-TW" altLang="en-US"/>
        </a:p>
      </dgm:t>
    </dgm:pt>
    <dgm:pt modelId="{2A08EB1D-7A83-4C13-B54B-EB7D009968B5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2800" dirty="0" smtClean="0">
              <a:solidFill>
                <a:srgbClr val="FF0000"/>
              </a:solidFill>
            </a:rPr>
            <a:t>弗得弗措</a:t>
          </a:r>
          <a:endParaRPr lang="zh-TW" altLang="en-US" sz="2800" dirty="0">
            <a:solidFill>
              <a:srgbClr val="FF0000"/>
            </a:solidFill>
          </a:endParaRPr>
        </a:p>
      </dgm:t>
    </dgm:pt>
    <dgm:pt modelId="{820E05A9-366C-4087-9206-691CD2BB320B}" type="parTrans" cxnId="{A4A01CEE-BD06-4EAD-A5F9-D6F68D835416}">
      <dgm:prSet/>
      <dgm:spPr/>
      <dgm:t>
        <a:bodyPr/>
        <a:lstStyle/>
        <a:p>
          <a:endParaRPr lang="zh-TW" altLang="en-US"/>
        </a:p>
      </dgm:t>
    </dgm:pt>
    <dgm:pt modelId="{3AF71912-73C5-4264-B9E4-85F9D0395FC4}" type="sibTrans" cxnId="{A4A01CEE-BD06-4EAD-A5F9-D6F68D835416}">
      <dgm:prSet/>
      <dgm:spPr/>
      <dgm:t>
        <a:bodyPr/>
        <a:lstStyle/>
        <a:p>
          <a:endParaRPr lang="zh-TW" altLang="en-US"/>
        </a:p>
      </dgm:t>
    </dgm:pt>
    <dgm:pt modelId="{CB2C8D5F-57C4-4898-A129-BE973A44C381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篤行</a:t>
          </a:r>
          <a:endParaRPr lang="zh-TW" altLang="en-US" sz="3200" dirty="0"/>
        </a:p>
      </dgm:t>
    </dgm:pt>
    <dgm:pt modelId="{B010D8D6-AD76-4AEC-8F11-A5CFE52E799A}" type="parTrans" cxnId="{5374A9A2-573C-44D0-8D06-ACD0DC247CA3}">
      <dgm:prSet/>
      <dgm:spPr/>
      <dgm:t>
        <a:bodyPr/>
        <a:lstStyle/>
        <a:p>
          <a:endParaRPr lang="zh-TW" altLang="en-US"/>
        </a:p>
      </dgm:t>
    </dgm:pt>
    <dgm:pt modelId="{97D6C66F-318F-4142-B5CA-3E272CA65943}" type="sibTrans" cxnId="{5374A9A2-573C-44D0-8D06-ACD0DC247CA3}">
      <dgm:prSet/>
      <dgm:spPr/>
      <dgm:t>
        <a:bodyPr/>
        <a:lstStyle/>
        <a:p>
          <a:endParaRPr lang="zh-TW" altLang="en-US"/>
        </a:p>
      </dgm:t>
    </dgm:pt>
    <dgm:pt modelId="{E5DD8038-7F55-42BF-B13B-43754BE1716D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明辨</a:t>
          </a:r>
          <a:endParaRPr lang="zh-TW" altLang="en-US" sz="3200" dirty="0"/>
        </a:p>
      </dgm:t>
    </dgm:pt>
    <dgm:pt modelId="{5E9689B2-FBF3-4CF9-A6C4-C700EE3BC0B0}" type="parTrans" cxnId="{E01A8C19-016D-42A7-B617-4565F56AB2CA}">
      <dgm:prSet/>
      <dgm:spPr/>
      <dgm:t>
        <a:bodyPr/>
        <a:lstStyle/>
        <a:p>
          <a:endParaRPr lang="zh-TW" altLang="en-US"/>
        </a:p>
      </dgm:t>
    </dgm:pt>
    <dgm:pt modelId="{5072081A-D891-49BB-A0AD-23AA18D9154D}" type="sibTrans" cxnId="{E01A8C19-016D-42A7-B617-4565F56AB2CA}">
      <dgm:prSet/>
      <dgm:spPr/>
      <dgm:t>
        <a:bodyPr/>
        <a:lstStyle/>
        <a:p>
          <a:endParaRPr lang="zh-TW" altLang="en-US"/>
        </a:p>
      </dgm:t>
    </dgm:pt>
    <dgm:pt modelId="{7E1CAA1A-43E9-4EA7-B5C5-2E2F9E5D2D6A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2800" dirty="0" smtClean="0">
              <a:solidFill>
                <a:srgbClr val="FF0000"/>
              </a:solidFill>
            </a:rPr>
            <a:t>弗名弗措</a:t>
          </a:r>
          <a:endParaRPr lang="zh-TW" altLang="en-US" sz="2800" dirty="0">
            <a:solidFill>
              <a:srgbClr val="FF0000"/>
            </a:solidFill>
          </a:endParaRPr>
        </a:p>
      </dgm:t>
    </dgm:pt>
    <dgm:pt modelId="{82895F33-1D64-4646-928C-2E62DAF4BC10}" type="parTrans" cxnId="{B8DC6245-7807-45B3-A7A1-2C819F3DC240}">
      <dgm:prSet/>
      <dgm:spPr/>
      <dgm:t>
        <a:bodyPr/>
        <a:lstStyle/>
        <a:p>
          <a:endParaRPr lang="zh-TW" altLang="en-US"/>
        </a:p>
      </dgm:t>
    </dgm:pt>
    <dgm:pt modelId="{26206630-18AA-4201-AF71-13BF191F966B}" type="sibTrans" cxnId="{B8DC6245-7807-45B3-A7A1-2C819F3DC240}">
      <dgm:prSet/>
      <dgm:spPr/>
      <dgm:t>
        <a:bodyPr/>
        <a:lstStyle/>
        <a:p>
          <a:endParaRPr lang="zh-TW" altLang="en-US"/>
        </a:p>
      </dgm:t>
    </dgm:pt>
    <dgm:pt modelId="{D3E1810E-593C-4E03-9BCC-2E8C3D3AC494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2800" dirty="0" smtClean="0">
              <a:solidFill>
                <a:srgbClr val="FF0000"/>
              </a:solidFill>
            </a:rPr>
            <a:t>弗篤弗措</a:t>
          </a:r>
          <a:endParaRPr lang="zh-TW" altLang="en-US" sz="2800" dirty="0">
            <a:solidFill>
              <a:srgbClr val="FF0000"/>
            </a:solidFill>
          </a:endParaRPr>
        </a:p>
      </dgm:t>
    </dgm:pt>
    <dgm:pt modelId="{FD4DA7A4-8EC8-4FB8-9396-571E353F6B75}" type="parTrans" cxnId="{958B3E5D-2421-4B59-B72E-255FF2FD0947}">
      <dgm:prSet/>
      <dgm:spPr/>
      <dgm:t>
        <a:bodyPr/>
        <a:lstStyle/>
        <a:p>
          <a:endParaRPr lang="zh-TW" altLang="en-US"/>
        </a:p>
      </dgm:t>
    </dgm:pt>
    <dgm:pt modelId="{E1DA69CE-CD37-4927-B2F0-CAAA3EEC14EE}" type="sibTrans" cxnId="{958B3E5D-2421-4B59-B72E-255FF2FD0947}">
      <dgm:prSet/>
      <dgm:spPr/>
      <dgm:t>
        <a:bodyPr/>
        <a:lstStyle/>
        <a:p>
          <a:endParaRPr lang="zh-TW" altLang="en-US"/>
        </a:p>
      </dgm:t>
    </dgm:pt>
    <dgm:pt modelId="{FE0D4325-1EAB-494A-88AE-E29DC2AC409F}" type="pres">
      <dgm:prSet presAssocID="{5826A017-8898-4952-86FE-638C09CBCC68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78333712-3ED1-4BFB-B675-0A9121A09B84}" type="pres">
      <dgm:prSet presAssocID="{BD0E9C74-2F4C-44CB-A51F-22B56F71B7B6}" presName="composite" presStyleCnt="0"/>
      <dgm:spPr/>
    </dgm:pt>
    <dgm:pt modelId="{505F88C4-2D35-437D-9D4A-C9E139B0908E}" type="pres">
      <dgm:prSet presAssocID="{BD0E9C74-2F4C-44CB-A51F-22B56F71B7B6}" presName="bentUpArrow1" presStyleLbl="alignImgPlace1" presStyleIdx="0" presStyleCnt="4"/>
      <dgm:spPr/>
    </dgm:pt>
    <dgm:pt modelId="{611D9D03-ABC7-4F6B-B854-EB2D831E92DA}" type="pres">
      <dgm:prSet presAssocID="{BD0E9C74-2F4C-44CB-A51F-22B56F71B7B6}" presName="ParentText" presStyleLbl="node1" presStyleIdx="0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BD6E88-2AD7-4467-9673-BE51DCA13CEF}" type="pres">
      <dgm:prSet presAssocID="{BD0E9C74-2F4C-44CB-A51F-22B56F71B7B6}" presName="ChildText" presStyleLbl="revTx" presStyleIdx="0" presStyleCnt="5" custScaleX="19447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175A080-AD68-4FF3-8093-A608DB4B20F7}" type="pres">
      <dgm:prSet presAssocID="{4256764B-5242-44D5-952F-FC4F8991558C}" presName="sibTrans" presStyleCnt="0"/>
      <dgm:spPr/>
    </dgm:pt>
    <dgm:pt modelId="{2CD57183-C335-448A-87E6-328401BB5EAC}" type="pres">
      <dgm:prSet presAssocID="{9DD1E299-C0B5-465C-912C-98795C90ABE9}" presName="composite" presStyleCnt="0"/>
      <dgm:spPr/>
    </dgm:pt>
    <dgm:pt modelId="{D4D93202-504B-4B57-85E2-0304ED07DB98}" type="pres">
      <dgm:prSet presAssocID="{9DD1E299-C0B5-465C-912C-98795C90ABE9}" presName="bentUpArrow1" presStyleLbl="alignImgPlace1" presStyleIdx="1" presStyleCnt="4"/>
      <dgm:spPr/>
    </dgm:pt>
    <dgm:pt modelId="{D731A8DC-AE26-4BAD-89D3-D28425236DE7}" type="pres">
      <dgm:prSet presAssocID="{9DD1E299-C0B5-465C-912C-98795C90ABE9}" presName="ParentText" presStyleLbl="node1" presStyleIdx="1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3CD997F-0B01-4798-AAD2-395841FAEBDC}" type="pres">
      <dgm:prSet presAssocID="{9DD1E299-C0B5-465C-912C-98795C90ABE9}" presName="ChildText" presStyleLbl="revTx" presStyleIdx="1" presStyleCnt="5" custScaleX="19560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8298707-46E0-4993-B599-D3CC7B99378F}" type="pres">
      <dgm:prSet presAssocID="{A5F569D4-27B3-44DA-9321-27D1E69EF52B}" presName="sibTrans" presStyleCnt="0"/>
      <dgm:spPr/>
    </dgm:pt>
    <dgm:pt modelId="{32B4D0B4-A2BF-48F9-941B-A501102F7923}" type="pres">
      <dgm:prSet presAssocID="{C67AFC19-9ACC-4408-BAC7-2A6FDE27D724}" presName="composite" presStyleCnt="0"/>
      <dgm:spPr/>
    </dgm:pt>
    <dgm:pt modelId="{9699A086-AE16-4A76-B0B7-173B12C7BE91}" type="pres">
      <dgm:prSet presAssocID="{C67AFC19-9ACC-4408-BAC7-2A6FDE27D724}" presName="bentUpArrow1" presStyleLbl="alignImgPlace1" presStyleIdx="2" presStyleCnt="4"/>
      <dgm:spPr/>
    </dgm:pt>
    <dgm:pt modelId="{C08BD87F-8ED3-4D50-A791-11180236DBCD}" type="pres">
      <dgm:prSet presAssocID="{C67AFC19-9ACC-4408-BAC7-2A6FDE27D724}" presName="ParentText" presStyleLbl="node1" presStyleIdx="2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5A12A85-FE3C-4129-BDCD-845259BE9C0C}" type="pres">
      <dgm:prSet presAssocID="{C67AFC19-9ACC-4408-BAC7-2A6FDE27D724}" presName="ChildText" presStyleLbl="revTx" presStyleIdx="2" presStyleCnt="5" custScaleX="19560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94985CF-C64A-4843-8846-8A2E13F22608}" type="pres">
      <dgm:prSet presAssocID="{C18D9038-6A97-47B6-ACBC-31E911FA4533}" presName="sibTrans" presStyleCnt="0"/>
      <dgm:spPr/>
    </dgm:pt>
    <dgm:pt modelId="{BF9C0D62-37AB-41AC-89D8-EDCB903E6BFE}" type="pres">
      <dgm:prSet presAssocID="{E5DD8038-7F55-42BF-B13B-43754BE1716D}" presName="composite" presStyleCnt="0"/>
      <dgm:spPr/>
    </dgm:pt>
    <dgm:pt modelId="{11719E07-663C-4A17-B48F-F0A3128E567B}" type="pres">
      <dgm:prSet presAssocID="{E5DD8038-7F55-42BF-B13B-43754BE1716D}" presName="bentUpArrow1" presStyleLbl="alignImgPlace1" presStyleIdx="3" presStyleCnt="4"/>
      <dgm:spPr/>
    </dgm:pt>
    <dgm:pt modelId="{D6B8A391-733D-46C5-AFDF-14FC52A52347}" type="pres">
      <dgm:prSet presAssocID="{E5DD8038-7F55-42BF-B13B-43754BE1716D}" presName="ParentText" presStyleLbl="node1" presStyleIdx="3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37B645B-69F9-4653-8B2F-FC09611918B0}" type="pres">
      <dgm:prSet presAssocID="{E5DD8038-7F55-42BF-B13B-43754BE1716D}" presName="ChildText" presStyleLbl="revTx" presStyleIdx="3" presStyleCnt="5" custScaleX="19560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CEF58EE-6BFC-4EE5-B3EB-52B09D65CEDE}" type="pres">
      <dgm:prSet presAssocID="{5072081A-D891-49BB-A0AD-23AA18D9154D}" presName="sibTrans" presStyleCnt="0"/>
      <dgm:spPr/>
    </dgm:pt>
    <dgm:pt modelId="{89F0F344-C688-4C7A-907A-11EB2C5AA3C1}" type="pres">
      <dgm:prSet presAssocID="{CB2C8D5F-57C4-4898-A129-BE973A44C381}" presName="composite" presStyleCnt="0"/>
      <dgm:spPr/>
    </dgm:pt>
    <dgm:pt modelId="{D0702607-6DAE-49D9-9DEF-F046C76A490C}" type="pres">
      <dgm:prSet presAssocID="{CB2C8D5F-57C4-4898-A129-BE973A44C381}" presName="ParentText" presStyleLbl="node1" presStyleIdx="4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50EC3CA-87ED-443C-B5B5-3705373CB868}" type="pres">
      <dgm:prSet presAssocID="{CB2C8D5F-57C4-4898-A129-BE973A44C381}" presName="FinalChildText" presStyleLbl="revTx" presStyleIdx="4" presStyleCnt="5" custScaleX="19560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C24EE9F-69AD-457E-8766-A9F699E9D3B1}" srcId="{5826A017-8898-4952-86FE-638C09CBCC68}" destId="{C67AFC19-9ACC-4408-BAC7-2A6FDE27D724}" srcOrd="2" destOrd="0" parTransId="{4D883985-FAEA-48A4-999B-0E1D0B8653D7}" sibTransId="{C18D9038-6A97-47B6-ACBC-31E911FA4533}"/>
    <dgm:cxn modelId="{456E0F3D-1053-4FC1-90B3-E6C65C2ECA6E}" type="presOf" srcId="{BD0E9C74-2F4C-44CB-A51F-22B56F71B7B6}" destId="{611D9D03-ABC7-4F6B-B854-EB2D831E92DA}" srcOrd="0" destOrd="0" presId="urn:microsoft.com/office/officeart/2005/8/layout/StepDownProcess"/>
    <dgm:cxn modelId="{D83534D2-3BBA-4DD2-9AAB-7649098701D4}" srcId="{5826A017-8898-4952-86FE-638C09CBCC68}" destId="{BD0E9C74-2F4C-44CB-A51F-22B56F71B7B6}" srcOrd="0" destOrd="0" parTransId="{EFD5C5CC-D348-4B3E-A85F-889A6F175B8E}" sibTransId="{4256764B-5242-44D5-952F-FC4F8991558C}"/>
    <dgm:cxn modelId="{5374A9A2-573C-44D0-8D06-ACD0DC247CA3}" srcId="{5826A017-8898-4952-86FE-638C09CBCC68}" destId="{CB2C8D5F-57C4-4898-A129-BE973A44C381}" srcOrd="4" destOrd="0" parTransId="{B010D8D6-AD76-4AEC-8F11-A5CFE52E799A}" sibTransId="{97D6C66F-318F-4142-B5CA-3E272CA65943}"/>
    <dgm:cxn modelId="{B8DC6245-7807-45B3-A7A1-2C819F3DC240}" srcId="{E5DD8038-7F55-42BF-B13B-43754BE1716D}" destId="{7E1CAA1A-43E9-4EA7-B5C5-2E2F9E5D2D6A}" srcOrd="0" destOrd="0" parTransId="{82895F33-1D64-4646-928C-2E62DAF4BC10}" sibTransId="{26206630-18AA-4201-AF71-13BF191F966B}"/>
    <dgm:cxn modelId="{07B4E193-BF8C-4706-B24A-296880CD5317}" srcId="{5826A017-8898-4952-86FE-638C09CBCC68}" destId="{9DD1E299-C0B5-465C-912C-98795C90ABE9}" srcOrd="1" destOrd="0" parTransId="{73CA5FCE-2895-4812-819D-F01825A05B1D}" sibTransId="{A5F569D4-27B3-44DA-9321-27D1E69EF52B}"/>
    <dgm:cxn modelId="{16F96558-DE70-4C17-B52B-F82704500541}" type="presOf" srcId="{CB2C8D5F-57C4-4898-A129-BE973A44C381}" destId="{D0702607-6DAE-49D9-9DEF-F046C76A490C}" srcOrd="0" destOrd="0" presId="urn:microsoft.com/office/officeart/2005/8/layout/StepDownProcess"/>
    <dgm:cxn modelId="{5BC95092-B8FE-4C1B-87F8-1B9EF7E138C0}" type="presOf" srcId="{5826A017-8898-4952-86FE-638C09CBCC68}" destId="{FE0D4325-1EAB-494A-88AE-E29DC2AC409F}" srcOrd="0" destOrd="0" presId="urn:microsoft.com/office/officeart/2005/8/layout/StepDownProcess"/>
    <dgm:cxn modelId="{958B3E5D-2421-4B59-B72E-255FF2FD0947}" srcId="{CB2C8D5F-57C4-4898-A129-BE973A44C381}" destId="{D3E1810E-593C-4E03-9BCC-2E8C3D3AC494}" srcOrd="0" destOrd="0" parTransId="{FD4DA7A4-8EC8-4FB8-9396-571E353F6B75}" sibTransId="{E1DA69CE-CD37-4927-B2F0-CAAA3EEC14EE}"/>
    <dgm:cxn modelId="{E8DDEE08-DCCF-4AF4-A7C6-F8A93C0042D1}" srcId="{BD0E9C74-2F4C-44CB-A51F-22B56F71B7B6}" destId="{FF8DAAA8-FF94-4921-8F70-5A98A6F6817B}" srcOrd="0" destOrd="0" parTransId="{C9E53365-E21F-4782-8A3D-342531C4DB99}" sibTransId="{D993765E-1875-44F1-86FA-BE4B166C4941}"/>
    <dgm:cxn modelId="{FAC8F3F7-53A7-43BF-86F7-22F8313044AF}" srcId="{9DD1E299-C0B5-465C-912C-98795C90ABE9}" destId="{030C7639-4E01-44A0-90D4-718916686D9A}" srcOrd="0" destOrd="0" parTransId="{1E330B2D-FA5C-441D-9DDD-94F5E8135361}" sibTransId="{8A5CD4EA-39EC-4F7E-B086-43682CF367C3}"/>
    <dgm:cxn modelId="{CD82F04C-E83F-46C4-BA9E-046EA85E77B2}" type="presOf" srcId="{7E1CAA1A-43E9-4EA7-B5C5-2E2F9E5D2D6A}" destId="{537B645B-69F9-4653-8B2F-FC09611918B0}" srcOrd="0" destOrd="0" presId="urn:microsoft.com/office/officeart/2005/8/layout/StepDownProcess"/>
    <dgm:cxn modelId="{A4A01CEE-BD06-4EAD-A5F9-D6F68D835416}" srcId="{C67AFC19-9ACC-4408-BAC7-2A6FDE27D724}" destId="{2A08EB1D-7A83-4C13-B54B-EB7D009968B5}" srcOrd="0" destOrd="0" parTransId="{820E05A9-366C-4087-9206-691CD2BB320B}" sibTransId="{3AF71912-73C5-4264-B9E4-85F9D0395FC4}"/>
    <dgm:cxn modelId="{781D0772-0646-4C62-AB1D-1AF44D485D2F}" type="presOf" srcId="{030C7639-4E01-44A0-90D4-718916686D9A}" destId="{73CD997F-0B01-4798-AAD2-395841FAEBDC}" srcOrd="0" destOrd="0" presId="urn:microsoft.com/office/officeart/2005/8/layout/StepDownProcess"/>
    <dgm:cxn modelId="{6D4D315B-A468-4B59-B593-39D9F5F803A8}" type="presOf" srcId="{9DD1E299-C0B5-465C-912C-98795C90ABE9}" destId="{D731A8DC-AE26-4BAD-89D3-D28425236DE7}" srcOrd="0" destOrd="0" presId="urn:microsoft.com/office/officeart/2005/8/layout/StepDownProcess"/>
    <dgm:cxn modelId="{154497BD-5C3D-451E-BEA8-C0A90C5CDBE9}" type="presOf" srcId="{2A08EB1D-7A83-4C13-B54B-EB7D009968B5}" destId="{E5A12A85-FE3C-4129-BDCD-845259BE9C0C}" srcOrd="0" destOrd="0" presId="urn:microsoft.com/office/officeart/2005/8/layout/StepDownProcess"/>
    <dgm:cxn modelId="{E01A8C19-016D-42A7-B617-4565F56AB2CA}" srcId="{5826A017-8898-4952-86FE-638C09CBCC68}" destId="{E5DD8038-7F55-42BF-B13B-43754BE1716D}" srcOrd="3" destOrd="0" parTransId="{5E9689B2-FBF3-4CF9-A6C4-C700EE3BC0B0}" sibTransId="{5072081A-D891-49BB-A0AD-23AA18D9154D}"/>
    <dgm:cxn modelId="{58540FB2-32F6-4CE0-AB9B-8AE908BFD730}" type="presOf" srcId="{E5DD8038-7F55-42BF-B13B-43754BE1716D}" destId="{D6B8A391-733D-46C5-AFDF-14FC52A52347}" srcOrd="0" destOrd="0" presId="urn:microsoft.com/office/officeart/2005/8/layout/StepDownProcess"/>
    <dgm:cxn modelId="{F766764F-BACD-4D9B-ADC2-22F76CFA5736}" type="presOf" srcId="{FF8DAAA8-FF94-4921-8F70-5A98A6F6817B}" destId="{ADBD6E88-2AD7-4467-9673-BE51DCA13CEF}" srcOrd="0" destOrd="0" presId="urn:microsoft.com/office/officeart/2005/8/layout/StepDownProcess"/>
    <dgm:cxn modelId="{0272F3AB-FCF6-4C8C-9DC7-9DEBE5FE6852}" type="presOf" srcId="{C67AFC19-9ACC-4408-BAC7-2A6FDE27D724}" destId="{C08BD87F-8ED3-4D50-A791-11180236DBCD}" srcOrd="0" destOrd="0" presId="urn:microsoft.com/office/officeart/2005/8/layout/StepDownProcess"/>
    <dgm:cxn modelId="{227DF6DB-AB24-43A8-BCC6-ED2D3E6B8F3F}" type="presOf" srcId="{D3E1810E-593C-4E03-9BCC-2E8C3D3AC494}" destId="{050EC3CA-87ED-443C-B5B5-3705373CB868}" srcOrd="0" destOrd="0" presId="urn:microsoft.com/office/officeart/2005/8/layout/StepDownProcess"/>
    <dgm:cxn modelId="{0CF1953B-3E78-4D82-A48D-7DFACEB2E86D}" type="presParOf" srcId="{FE0D4325-1EAB-494A-88AE-E29DC2AC409F}" destId="{78333712-3ED1-4BFB-B675-0A9121A09B84}" srcOrd="0" destOrd="0" presId="urn:microsoft.com/office/officeart/2005/8/layout/StepDownProcess"/>
    <dgm:cxn modelId="{3A51FD52-6E75-42EA-AE96-6564E1E1D57A}" type="presParOf" srcId="{78333712-3ED1-4BFB-B675-0A9121A09B84}" destId="{505F88C4-2D35-437D-9D4A-C9E139B0908E}" srcOrd="0" destOrd="0" presId="urn:microsoft.com/office/officeart/2005/8/layout/StepDownProcess"/>
    <dgm:cxn modelId="{B75C8064-1E01-43E5-A921-6DAB75E3A27C}" type="presParOf" srcId="{78333712-3ED1-4BFB-B675-0A9121A09B84}" destId="{611D9D03-ABC7-4F6B-B854-EB2D831E92DA}" srcOrd="1" destOrd="0" presId="urn:microsoft.com/office/officeart/2005/8/layout/StepDownProcess"/>
    <dgm:cxn modelId="{FC793A27-53D7-4218-B1FF-525AB3E5ECB9}" type="presParOf" srcId="{78333712-3ED1-4BFB-B675-0A9121A09B84}" destId="{ADBD6E88-2AD7-4467-9673-BE51DCA13CEF}" srcOrd="2" destOrd="0" presId="urn:microsoft.com/office/officeart/2005/8/layout/StepDownProcess"/>
    <dgm:cxn modelId="{418D811B-0D69-4624-9D63-0269B6A7FDE5}" type="presParOf" srcId="{FE0D4325-1EAB-494A-88AE-E29DC2AC409F}" destId="{0175A080-AD68-4FF3-8093-A608DB4B20F7}" srcOrd="1" destOrd="0" presId="urn:microsoft.com/office/officeart/2005/8/layout/StepDownProcess"/>
    <dgm:cxn modelId="{94EFB2FF-AECE-471A-A73A-50B1DB44213C}" type="presParOf" srcId="{FE0D4325-1EAB-494A-88AE-E29DC2AC409F}" destId="{2CD57183-C335-448A-87E6-328401BB5EAC}" srcOrd="2" destOrd="0" presId="urn:microsoft.com/office/officeart/2005/8/layout/StepDownProcess"/>
    <dgm:cxn modelId="{297C6055-7362-4466-A929-40B760A72AB6}" type="presParOf" srcId="{2CD57183-C335-448A-87E6-328401BB5EAC}" destId="{D4D93202-504B-4B57-85E2-0304ED07DB98}" srcOrd="0" destOrd="0" presId="urn:microsoft.com/office/officeart/2005/8/layout/StepDownProcess"/>
    <dgm:cxn modelId="{94EAA0CB-AD5D-4030-83B5-871B75188596}" type="presParOf" srcId="{2CD57183-C335-448A-87E6-328401BB5EAC}" destId="{D731A8DC-AE26-4BAD-89D3-D28425236DE7}" srcOrd="1" destOrd="0" presId="urn:microsoft.com/office/officeart/2005/8/layout/StepDownProcess"/>
    <dgm:cxn modelId="{E026BF00-F6AE-4EAF-8321-DA14F8C290DC}" type="presParOf" srcId="{2CD57183-C335-448A-87E6-328401BB5EAC}" destId="{73CD997F-0B01-4798-AAD2-395841FAEBDC}" srcOrd="2" destOrd="0" presId="urn:microsoft.com/office/officeart/2005/8/layout/StepDownProcess"/>
    <dgm:cxn modelId="{D2524861-FE36-4DAE-980D-85B1836DF461}" type="presParOf" srcId="{FE0D4325-1EAB-494A-88AE-E29DC2AC409F}" destId="{C8298707-46E0-4993-B599-D3CC7B99378F}" srcOrd="3" destOrd="0" presId="urn:microsoft.com/office/officeart/2005/8/layout/StepDownProcess"/>
    <dgm:cxn modelId="{58E67A6D-E54E-4353-AB74-76ADE1AC9062}" type="presParOf" srcId="{FE0D4325-1EAB-494A-88AE-E29DC2AC409F}" destId="{32B4D0B4-A2BF-48F9-941B-A501102F7923}" srcOrd="4" destOrd="0" presId="urn:microsoft.com/office/officeart/2005/8/layout/StepDownProcess"/>
    <dgm:cxn modelId="{6A5D8EFD-D3D1-4302-ACFC-104F3BE36B08}" type="presParOf" srcId="{32B4D0B4-A2BF-48F9-941B-A501102F7923}" destId="{9699A086-AE16-4A76-B0B7-173B12C7BE91}" srcOrd="0" destOrd="0" presId="urn:microsoft.com/office/officeart/2005/8/layout/StepDownProcess"/>
    <dgm:cxn modelId="{9FCFA2B3-CE50-4C3B-9618-DCA124A294F7}" type="presParOf" srcId="{32B4D0B4-A2BF-48F9-941B-A501102F7923}" destId="{C08BD87F-8ED3-4D50-A791-11180236DBCD}" srcOrd="1" destOrd="0" presId="urn:microsoft.com/office/officeart/2005/8/layout/StepDownProcess"/>
    <dgm:cxn modelId="{9BCEDC63-B1D9-49A5-BD98-2F4FB2C151DE}" type="presParOf" srcId="{32B4D0B4-A2BF-48F9-941B-A501102F7923}" destId="{E5A12A85-FE3C-4129-BDCD-845259BE9C0C}" srcOrd="2" destOrd="0" presId="urn:microsoft.com/office/officeart/2005/8/layout/StepDownProcess"/>
    <dgm:cxn modelId="{22402865-9224-4132-A481-FECC93D2A205}" type="presParOf" srcId="{FE0D4325-1EAB-494A-88AE-E29DC2AC409F}" destId="{494985CF-C64A-4843-8846-8A2E13F22608}" srcOrd="5" destOrd="0" presId="urn:microsoft.com/office/officeart/2005/8/layout/StepDownProcess"/>
    <dgm:cxn modelId="{87AAEC54-42D1-45FC-B82B-D681C03F536F}" type="presParOf" srcId="{FE0D4325-1EAB-494A-88AE-E29DC2AC409F}" destId="{BF9C0D62-37AB-41AC-89D8-EDCB903E6BFE}" srcOrd="6" destOrd="0" presId="urn:microsoft.com/office/officeart/2005/8/layout/StepDownProcess"/>
    <dgm:cxn modelId="{2F94AE94-3407-4BA2-A747-B4CFBE12E0A0}" type="presParOf" srcId="{BF9C0D62-37AB-41AC-89D8-EDCB903E6BFE}" destId="{11719E07-663C-4A17-B48F-F0A3128E567B}" srcOrd="0" destOrd="0" presId="urn:microsoft.com/office/officeart/2005/8/layout/StepDownProcess"/>
    <dgm:cxn modelId="{61827996-FC3D-4C7D-A6D7-B20515C37727}" type="presParOf" srcId="{BF9C0D62-37AB-41AC-89D8-EDCB903E6BFE}" destId="{D6B8A391-733D-46C5-AFDF-14FC52A52347}" srcOrd="1" destOrd="0" presId="urn:microsoft.com/office/officeart/2005/8/layout/StepDownProcess"/>
    <dgm:cxn modelId="{1B29109A-D2C4-48C9-B0B9-5A01DAEF0819}" type="presParOf" srcId="{BF9C0D62-37AB-41AC-89D8-EDCB903E6BFE}" destId="{537B645B-69F9-4653-8B2F-FC09611918B0}" srcOrd="2" destOrd="0" presId="urn:microsoft.com/office/officeart/2005/8/layout/StepDownProcess"/>
    <dgm:cxn modelId="{76BBA311-4AB5-4438-BF0D-545149FDC79B}" type="presParOf" srcId="{FE0D4325-1EAB-494A-88AE-E29DC2AC409F}" destId="{CCEF58EE-6BFC-4EE5-B3EB-52B09D65CEDE}" srcOrd="7" destOrd="0" presId="urn:microsoft.com/office/officeart/2005/8/layout/StepDownProcess"/>
    <dgm:cxn modelId="{C193A22C-1354-4CCC-8842-3F49ED6D4EA4}" type="presParOf" srcId="{FE0D4325-1EAB-494A-88AE-E29DC2AC409F}" destId="{89F0F344-C688-4C7A-907A-11EB2C5AA3C1}" srcOrd="8" destOrd="0" presId="urn:microsoft.com/office/officeart/2005/8/layout/StepDownProcess"/>
    <dgm:cxn modelId="{13BFFE21-CBAF-4F55-AC01-B04301B27DD2}" type="presParOf" srcId="{89F0F344-C688-4C7A-907A-11EB2C5AA3C1}" destId="{D0702607-6DAE-49D9-9DEF-F046C76A490C}" srcOrd="0" destOrd="0" presId="urn:microsoft.com/office/officeart/2005/8/layout/StepDownProcess"/>
    <dgm:cxn modelId="{D4E8F0C9-6AFF-43D7-9A5D-92E41F50FB3B}" type="presParOf" srcId="{89F0F344-C688-4C7A-907A-11EB2C5AA3C1}" destId="{050EC3CA-87ED-443C-B5B5-3705373CB868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DB92274-B0A6-4693-AD0F-9E5FDC599383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0FE7EF2E-DF0B-4709-8081-AD4E6F3F91F3}">
      <dgm:prSet phldrT="[文字]" custT="1"/>
      <dgm:spPr/>
      <dgm:t>
        <a:bodyPr/>
        <a:lstStyle/>
        <a:p>
          <a:r>
            <a:rPr lang="zh-TW" altLang="en-US" sz="3200" dirty="0" smtClean="0"/>
            <a:t>一能百之</a:t>
          </a:r>
          <a:endParaRPr lang="zh-TW" altLang="en-US" sz="3200" dirty="0"/>
        </a:p>
      </dgm:t>
    </dgm:pt>
    <dgm:pt modelId="{EED98B2A-B3E8-46FD-9BFB-020C3BC73CD1}" type="parTrans" cxnId="{8D82428F-6604-4867-B47A-8D5D805B61E3}">
      <dgm:prSet/>
      <dgm:spPr/>
      <dgm:t>
        <a:bodyPr/>
        <a:lstStyle/>
        <a:p>
          <a:endParaRPr lang="zh-TW" altLang="en-US"/>
        </a:p>
      </dgm:t>
    </dgm:pt>
    <dgm:pt modelId="{EE0B0F63-4AA6-4214-AC7E-1D6418177CEC}" type="sibTrans" cxnId="{8D82428F-6604-4867-B47A-8D5D805B61E3}">
      <dgm:prSet/>
      <dgm:spPr/>
      <dgm:t>
        <a:bodyPr/>
        <a:lstStyle/>
        <a:p>
          <a:endParaRPr lang="zh-TW" altLang="en-US"/>
        </a:p>
      </dgm:t>
    </dgm:pt>
    <dgm:pt modelId="{C7EEBC69-D9F2-4861-B0E5-A22872DAEA1D}">
      <dgm:prSet phldrT="[文字]" custT="1"/>
      <dgm:spPr/>
      <dgm:t>
        <a:bodyPr/>
        <a:lstStyle/>
        <a:p>
          <a:r>
            <a:rPr lang="zh-TW" altLang="en-US" sz="3200" dirty="0" smtClean="0"/>
            <a:t>一能十能</a:t>
          </a:r>
          <a:endParaRPr lang="zh-TW" altLang="en-US" sz="3200" dirty="0"/>
        </a:p>
      </dgm:t>
    </dgm:pt>
    <dgm:pt modelId="{A36BB607-721D-46D4-887B-4BF6072577B8}" type="parTrans" cxnId="{4AA34027-3FA2-426B-8E04-AA819D9FC814}">
      <dgm:prSet/>
      <dgm:spPr/>
      <dgm:t>
        <a:bodyPr/>
        <a:lstStyle/>
        <a:p>
          <a:endParaRPr lang="zh-TW" altLang="en-US"/>
        </a:p>
      </dgm:t>
    </dgm:pt>
    <dgm:pt modelId="{A3C39593-7E1B-4730-8A65-1BA152280E88}" type="sibTrans" cxnId="{4AA34027-3FA2-426B-8E04-AA819D9FC814}">
      <dgm:prSet/>
      <dgm:spPr/>
      <dgm:t>
        <a:bodyPr/>
        <a:lstStyle/>
        <a:p>
          <a:endParaRPr lang="zh-TW" altLang="en-US"/>
        </a:p>
      </dgm:t>
    </dgm:pt>
    <dgm:pt modelId="{6D9D076E-E50D-4883-976F-5294C9FC26D1}">
      <dgm:prSet phldrT="[文字]" custT="1"/>
      <dgm:spPr/>
      <dgm:t>
        <a:bodyPr/>
        <a:lstStyle/>
        <a:p>
          <a:r>
            <a:rPr lang="zh-TW" altLang="en-US" sz="3200" dirty="0" smtClean="0"/>
            <a:t>謂聰敏者</a:t>
          </a:r>
          <a:endParaRPr lang="zh-TW" altLang="en-US" sz="3200" dirty="0"/>
        </a:p>
      </dgm:t>
    </dgm:pt>
    <dgm:pt modelId="{C3F252B6-9F4D-4171-B19E-1B4D1A86EA9D}" type="parTrans" cxnId="{A232F277-808B-4FF4-9F00-625BAE7D50CF}">
      <dgm:prSet/>
      <dgm:spPr/>
      <dgm:t>
        <a:bodyPr/>
        <a:lstStyle/>
        <a:p>
          <a:endParaRPr lang="zh-TW" altLang="en-US"/>
        </a:p>
      </dgm:t>
    </dgm:pt>
    <dgm:pt modelId="{AC538590-44B3-45EF-B346-B2A39C7230A0}" type="sibTrans" cxnId="{A232F277-808B-4FF4-9F00-625BAE7D50CF}">
      <dgm:prSet/>
      <dgm:spPr/>
      <dgm:t>
        <a:bodyPr/>
        <a:lstStyle/>
        <a:p>
          <a:endParaRPr lang="zh-TW" altLang="en-US"/>
        </a:p>
      </dgm:t>
    </dgm:pt>
    <dgm:pt modelId="{E57CE3AE-FC95-4270-A737-C39A30A5D2C0}">
      <dgm:prSet phldrT="[文字]" custT="1"/>
      <dgm:spPr/>
      <dgm:t>
        <a:bodyPr/>
        <a:lstStyle/>
        <a:p>
          <a:r>
            <a:rPr lang="zh-TW" altLang="en-US" sz="3200" dirty="0" smtClean="0"/>
            <a:t>一學十學能知</a:t>
          </a:r>
          <a:endParaRPr lang="zh-TW" altLang="en-US" sz="3200" dirty="0"/>
        </a:p>
      </dgm:t>
    </dgm:pt>
    <dgm:pt modelId="{F8FA900C-F177-4D8A-AEB4-DAC51DAC962A}" type="parTrans" cxnId="{5507A203-B4E5-4DA6-9E1E-556755C056F1}">
      <dgm:prSet/>
      <dgm:spPr/>
      <dgm:t>
        <a:bodyPr/>
        <a:lstStyle/>
        <a:p>
          <a:endParaRPr lang="zh-TW" altLang="en-US"/>
        </a:p>
      </dgm:t>
    </dgm:pt>
    <dgm:pt modelId="{582D8D68-CE54-4B53-AAD1-EA5D983C8717}" type="sibTrans" cxnId="{5507A203-B4E5-4DA6-9E1E-556755C056F1}">
      <dgm:prSet/>
      <dgm:spPr/>
      <dgm:t>
        <a:bodyPr/>
        <a:lstStyle/>
        <a:p>
          <a:endParaRPr lang="zh-TW" altLang="en-US"/>
        </a:p>
      </dgm:t>
    </dgm:pt>
    <dgm:pt modelId="{B26DD21A-EFE4-46DA-8F97-F5930742F3B3}">
      <dgm:prSet phldrT="[文字]" custT="1"/>
      <dgm:spPr/>
      <dgm:t>
        <a:bodyPr/>
        <a:lstStyle/>
        <a:p>
          <a:r>
            <a:rPr lang="zh-TW" altLang="en-US" sz="3200" dirty="0" smtClean="0"/>
            <a:t>百之千之</a:t>
          </a:r>
          <a:endParaRPr lang="zh-TW" altLang="en-US" sz="3200" dirty="0"/>
        </a:p>
      </dgm:t>
    </dgm:pt>
    <dgm:pt modelId="{ECB3306D-9A31-4EE5-851D-4914AA130CD9}" type="parTrans" cxnId="{81A8F3F0-D110-411C-A1B2-2F699FB52058}">
      <dgm:prSet/>
      <dgm:spPr/>
      <dgm:t>
        <a:bodyPr/>
        <a:lstStyle/>
        <a:p>
          <a:endParaRPr lang="zh-TW" altLang="en-US"/>
        </a:p>
      </dgm:t>
    </dgm:pt>
    <dgm:pt modelId="{7D28CFC6-7DA2-4AD8-8D1B-C516BC91B8C1}" type="sibTrans" cxnId="{81A8F3F0-D110-411C-A1B2-2F699FB52058}">
      <dgm:prSet/>
      <dgm:spPr/>
      <dgm:t>
        <a:bodyPr/>
        <a:lstStyle/>
        <a:p>
          <a:endParaRPr lang="zh-TW" altLang="en-US"/>
        </a:p>
      </dgm:t>
    </dgm:pt>
    <dgm:pt modelId="{AB37222C-DFEB-4EC8-8334-02A3750A22AF}">
      <dgm:prSet phldrT="[文字]" custT="1"/>
      <dgm:spPr/>
      <dgm:t>
        <a:bodyPr/>
        <a:lstStyle/>
        <a:p>
          <a:r>
            <a:rPr lang="zh-TW" altLang="en-US" sz="3200" dirty="0" smtClean="0"/>
            <a:t>謂魯鈍者</a:t>
          </a:r>
          <a:endParaRPr lang="zh-TW" altLang="en-US" sz="3200" dirty="0"/>
        </a:p>
      </dgm:t>
    </dgm:pt>
    <dgm:pt modelId="{EA254DD0-DEBC-4388-82A3-EA3595CB577D}" type="parTrans" cxnId="{55ED7E67-B76A-4E6A-B6BE-DE50D8A2077B}">
      <dgm:prSet/>
      <dgm:spPr/>
      <dgm:t>
        <a:bodyPr/>
        <a:lstStyle/>
        <a:p>
          <a:endParaRPr lang="zh-TW" altLang="en-US"/>
        </a:p>
      </dgm:t>
    </dgm:pt>
    <dgm:pt modelId="{713504AA-13C8-4FA7-99CC-7F1E858A5B45}" type="sibTrans" cxnId="{55ED7E67-B76A-4E6A-B6BE-DE50D8A2077B}">
      <dgm:prSet/>
      <dgm:spPr/>
      <dgm:t>
        <a:bodyPr/>
        <a:lstStyle/>
        <a:p>
          <a:endParaRPr lang="zh-TW" altLang="en-US"/>
        </a:p>
      </dgm:t>
    </dgm:pt>
    <dgm:pt modelId="{18994381-C40C-4C08-8B89-7C1F7EB9A2F5}">
      <dgm:prSet phldrT="[文字]" custT="1"/>
      <dgm:spPr/>
      <dgm:t>
        <a:bodyPr/>
        <a:lstStyle/>
        <a:p>
          <a:r>
            <a:rPr lang="zh-TW" altLang="en-US" sz="3200" dirty="0" smtClean="0"/>
            <a:t>百倍千倍亦能知</a:t>
          </a:r>
          <a:endParaRPr lang="zh-TW" altLang="en-US" sz="3200" dirty="0"/>
        </a:p>
      </dgm:t>
    </dgm:pt>
    <dgm:pt modelId="{211FAD42-FF95-4F95-8530-8EBCF040A22E}" type="parTrans" cxnId="{0A111076-9777-4682-BA9F-8D406A7B72A9}">
      <dgm:prSet/>
      <dgm:spPr/>
      <dgm:t>
        <a:bodyPr/>
        <a:lstStyle/>
        <a:p>
          <a:endParaRPr lang="zh-TW" altLang="en-US"/>
        </a:p>
      </dgm:t>
    </dgm:pt>
    <dgm:pt modelId="{1A84E13C-ABA1-43DF-8DB7-58246C7916B8}" type="sibTrans" cxnId="{0A111076-9777-4682-BA9F-8D406A7B72A9}">
      <dgm:prSet/>
      <dgm:spPr/>
      <dgm:t>
        <a:bodyPr/>
        <a:lstStyle/>
        <a:p>
          <a:endParaRPr lang="zh-TW" altLang="en-US"/>
        </a:p>
      </dgm:t>
    </dgm:pt>
    <dgm:pt modelId="{13AD3668-1B57-495E-817D-7169D3CC929E}" type="pres">
      <dgm:prSet presAssocID="{9DB92274-B0A6-4693-AD0F-9E5FDC59938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B73A418-74B7-4D88-9C6B-1D18BB7A4A69}" type="pres">
      <dgm:prSet presAssocID="{0FE7EF2E-DF0B-4709-8081-AD4E6F3F91F3}" presName="root1" presStyleCnt="0"/>
      <dgm:spPr/>
    </dgm:pt>
    <dgm:pt modelId="{C1DA1982-45DF-4A5C-9994-E875A0B60E37}" type="pres">
      <dgm:prSet presAssocID="{0FE7EF2E-DF0B-4709-8081-AD4E6F3F91F3}" presName="LevelOneTextNode" presStyleLbl="node0" presStyleIdx="0" presStyleCnt="1" custScaleX="1260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C7C517-2FDB-4304-A1D3-FA46D03FF296}" type="pres">
      <dgm:prSet presAssocID="{0FE7EF2E-DF0B-4709-8081-AD4E6F3F91F3}" presName="level2hierChild" presStyleCnt="0"/>
      <dgm:spPr/>
    </dgm:pt>
    <dgm:pt modelId="{0B561706-5E6C-4DDA-ACF6-18A778B1CB64}" type="pres">
      <dgm:prSet presAssocID="{A36BB607-721D-46D4-887B-4BF6072577B8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52332D20-35F8-4A62-9487-44C2AAA08EFD}" type="pres">
      <dgm:prSet presAssocID="{A36BB607-721D-46D4-887B-4BF6072577B8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1BF14A27-F178-4976-81F0-A7E9BCCF8F06}" type="pres">
      <dgm:prSet presAssocID="{C7EEBC69-D9F2-4861-B0E5-A22872DAEA1D}" presName="root2" presStyleCnt="0"/>
      <dgm:spPr/>
    </dgm:pt>
    <dgm:pt modelId="{BB4A06BE-80EA-4712-A27D-5F868505BACD}" type="pres">
      <dgm:prSet presAssocID="{C7EEBC69-D9F2-4861-B0E5-A22872DAEA1D}" presName="LevelTwoTextNode" presStyleLbl="node2" presStyleIdx="0" presStyleCnt="2" custScaleX="1260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E6D7439-CE88-4322-B176-809D9D05024D}" type="pres">
      <dgm:prSet presAssocID="{C7EEBC69-D9F2-4861-B0E5-A22872DAEA1D}" presName="level3hierChild" presStyleCnt="0"/>
      <dgm:spPr/>
    </dgm:pt>
    <dgm:pt modelId="{5423B08C-1E7D-455A-A0C7-CDFBDBFA8DE9}" type="pres">
      <dgm:prSet presAssocID="{C3F252B6-9F4D-4171-B19E-1B4D1A86EA9D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D90CC136-8EE6-420B-859D-4B3F61DDC3E1}" type="pres">
      <dgm:prSet presAssocID="{C3F252B6-9F4D-4171-B19E-1B4D1A86EA9D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6FD0C698-B7A5-4138-B284-3CAA86B19093}" type="pres">
      <dgm:prSet presAssocID="{6D9D076E-E50D-4883-976F-5294C9FC26D1}" presName="root2" presStyleCnt="0"/>
      <dgm:spPr/>
    </dgm:pt>
    <dgm:pt modelId="{C2811ED3-214F-454A-BF66-0880A2C20605}" type="pres">
      <dgm:prSet presAssocID="{6D9D076E-E50D-4883-976F-5294C9FC26D1}" presName="LevelTwoTextNode" presStyleLbl="node3" presStyleIdx="0" presStyleCnt="4" custScaleX="1260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6D60719-B379-4010-879C-4618BD18EA47}" type="pres">
      <dgm:prSet presAssocID="{6D9D076E-E50D-4883-976F-5294C9FC26D1}" presName="level3hierChild" presStyleCnt="0"/>
      <dgm:spPr/>
    </dgm:pt>
    <dgm:pt modelId="{2221CF35-8585-489F-8E46-CC01B43D75E8}" type="pres">
      <dgm:prSet presAssocID="{F8FA900C-F177-4D8A-AEB4-DAC51DAC962A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2BA8EAA7-65EB-46C4-A7C9-FF7375E79143}" type="pres">
      <dgm:prSet presAssocID="{F8FA900C-F177-4D8A-AEB4-DAC51DAC962A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D9CE4ABB-D3A0-41ED-BAED-38558084A104}" type="pres">
      <dgm:prSet presAssocID="{E57CE3AE-FC95-4270-A737-C39A30A5D2C0}" presName="root2" presStyleCnt="0"/>
      <dgm:spPr/>
    </dgm:pt>
    <dgm:pt modelId="{3DF29974-A9CC-4A43-9F33-7C2D224EA2CF}" type="pres">
      <dgm:prSet presAssocID="{E57CE3AE-FC95-4270-A737-C39A30A5D2C0}" presName="LevelTwoTextNode" presStyleLbl="node3" presStyleIdx="1" presStyleCnt="4" custScaleX="1703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3B7CB61-04CA-44E7-BA5F-13897B0AB5FF}" type="pres">
      <dgm:prSet presAssocID="{E57CE3AE-FC95-4270-A737-C39A30A5D2C0}" presName="level3hierChild" presStyleCnt="0"/>
      <dgm:spPr/>
    </dgm:pt>
    <dgm:pt modelId="{2CCFF744-928A-4C04-916B-6620D334E884}" type="pres">
      <dgm:prSet presAssocID="{ECB3306D-9A31-4EE5-851D-4914AA130CD9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8E3932C8-271B-442E-A0DD-C3F4569F3AED}" type="pres">
      <dgm:prSet presAssocID="{ECB3306D-9A31-4EE5-851D-4914AA130CD9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CE7521C4-41B9-4CF6-8234-944B2B337E7B}" type="pres">
      <dgm:prSet presAssocID="{B26DD21A-EFE4-46DA-8F97-F5930742F3B3}" presName="root2" presStyleCnt="0"/>
      <dgm:spPr/>
    </dgm:pt>
    <dgm:pt modelId="{38408C34-D0AC-4749-9AC1-364BA5DAAD58}" type="pres">
      <dgm:prSet presAssocID="{B26DD21A-EFE4-46DA-8F97-F5930742F3B3}" presName="LevelTwoTextNode" presStyleLbl="node2" presStyleIdx="1" presStyleCnt="2" custScaleX="1260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23AD7A5-B462-4EA9-93E7-882DA4B7B602}" type="pres">
      <dgm:prSet presAssocID="{B26DD21A-EFE4-46DA-8F97-F5930742F3B3}" presName="level3hierChild" presStyleCnt="0"/>
      <dgm:spPr/>
    </dgm:pt>
    <dgm:pt modelId="{C0FEA983-3F60-4D3A-B687-B79543627109}" type="pres">
      <dgm:prSet presAssocID="{EA254DD0-DEBC-4388-82A3-EA3595CB577D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B0FA0685-E435-488A-A9F0-43458EE423C7}" type="pres">
      <dgm:prSet presAssocID="{EA254DD0-DEBC-4388-82A3-EA3595CB577D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3FA5C88A-96AE-4FF6-82D4-8D616A5F79AC}" type="pres">
      <dgm:prSet presAssocID="{AB37222C-DFEB-4EC8-8334-02A3750A22AF}" presName="root2" presStyleCnt="0"/>
      <dgm:spPr/>
    </dgm:pt>
    <dgm:pt modelId="{0BE86B45-1F7E-49D5-892D-9AA421C1A97E}" type="pres">
      <dgm:prSet presAssocID="{AB37222C-DFEB-4EC8-8334-02A3750A22AF}" presName="LevelTwoTextNode" presStyleLbl="node3" presStyleIdx="2" presStyleCnt="4" custScaleX="1260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DEDE9C-F572-4366-A911-7B3F2BEE027F}" type="pres">
      <dgm:prSet presAssocID="{AB37222C-DFEB-4EC8-8334-02A3750A22AF}" presName="level3hierChild" presStyleCnt="0"/>
      <dgm:spPr/>
    </dgm:pt>
    <dgm:pt modelId="{5B889D0B-7255-4047-9ED7-8A149654FE69}" type="pres">
      <dgm:prSet presAssocID="{211FAD42-FF95-4F95-8530-8EBCF040A22E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9A24BCD7-2F37-49C3-86F7-EF016C3353D7}" type="pres">
      <dgm:prSet presAssocID="{211FAD42-FF95-4F95-8530-8EBCF040A22E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3BB89AA9-56DA-4D1A-BB89-3CBFB55F9813}" type="pres">
      <dgm:prSet presAssocID="{18994381-C40C-4C08-8B89-7C1F7EB9A2F5}" presName="root2" presStyleCnt="0"/>
      <dgm:spPr/>
    </dgm:pt>
    <dgm:pt modelId="{70260938-15AA-42D9-B998-58041C576F0C}" type="pres">
      <dgm:prSet presAssocID="{18994381-C40C-4C08-8B89-7C1F7EB9A2F5}" presName="LevelTwoTextNode" presStyleLbl="node3" presStyleIdx="3" presStyleCnt="4" custScaleX="1963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72FA18-622F-45EC-BA78-D1E01F93AA4B}" type="pres">
      <dgm:prSet presAssocID="{18994381-C40C-4C08-8B89-7C1F7EB9A2F5}" presName="level3hierChild" presStyleCnt="0"/>
      <dgm:spPr/>
    </dgm:pt>
  </dgm:ptLst>
  <dgm:cxnLst>
    <dgm:cxn modelId="{81A8F3F0-D110-411C-A1B2-2F699FB52058}" srcId="{0FE7EF2E-DF0B-4709-8081-AD4E6F3F91F3}" destId="{B26DD21A-EFE4-46DA-8F97-F5930742F3B3}" srcOrd="1" destOrd="0" parTransId="{ECB3306D-9A31-4EE5-851D-4914AA130CD9}" sibTransId="{7D28CFC6-7DA2-4AD8-8D1B-C516BC91B8C1}"/>
    <dgm:cxn modelId="{E7A05242-F80E-402D-9B66-C6D95FE45308}" type="presOf" srcId="{9DB92274-B0A6-4693-AD0F-9E5FDC599383}" destId="{13AD3668-1B57-495E-817D-7169D3CC929E}" srcOrd="0" destOrd="0" presId="urn:microsoft.com/office/officeart/2005/8/layout/hierarchy2"/>
    <dgm:cxn modelId="{2160AB6B-BD7F-4A32-AF91-C383D7D6FDFB}" type="presOf" srcId="{A36BB607-721D-46D4-887B-4BF6072577B8}" destId="{0B561706-5E6C-4DDA-ACF6-18A778B1CB64}" srcOrd="0" destOrd="0" presId="urn:microsoft.com/office/officeart/2005/8/layout/hierarchy2"/>
    <dgm:cxn modelId="{7060363F-8E9C-4E13-B6D8-5F4B94826BDF}" type="presOf" srcId="{AB37222C-DFEB-4EC8-8334-02A3750A22AF}" destId="{0BE86B45-1F7E-49D5-892D-9AA421C1A97E}" srcOrd="0" destOrd="0" presId="urn:microsoft.com/office/officeart/2005/8/layout/hierarchy2"/>
    <dgm:cxn modelId="{602B5DFF-9C20-403A-9452-AE9811B71BA3}" type="presOf" srcId="{ECB3306D-9A31-4EE5-851D-4914AA130CD9}" destId="{2CCFF744-928A-4C04-916B-6620D334E884}" srcOrd="0" destOrd="0" presId="urn:microsoft.com/office/officeart/2005/8/layout/hierarchy2"/>
    <dgm:cxn modelId="{602F9A24-795F-4E31-9E11-69920D99B563}" type="presOf" srcId="{211FAD42-FF95-4F95-8530-8EBCF040A22E}" destId="{9A24BCD7-2F37-49C3-86F7-EF016C3353D7}" srcOrd="1" destOrd="0" presId="urn:microsoft.com/office/officeart/2005/8/layout/hierarchy2"/>
    <dgm:cxn modelId="{55ED7E67-B76A-4E6A-B6BE-DE50D8A2077B}" srcId="{B26DD21A-EFE4-46DA-8F97-F5930742F3B3}" destId="{AB37222C-DFEB-4EC8-8334-02A3750A22AF}" srcOrd="0" destOrd="0" parTransId="{EA254DD0-DEBC-4388-82A3-EA3595CB577D}" sibTransId="{713504AA-13C8-4FA7-99CC-7F1E858A5B45}"/>
    <dgm:cxn modelId="{0A111076-9777-4682-BA9F-8D406A7B72A9}" srcId="{B26DD21A-EFE4-46DA-8F97-F5930742F3B3}" destId="{18994381-C40C-4C08-8B89-7C1F7EB9A2F5}" srcOrd="1" destOrd="0" parTransId="{211FAD42-FF95-4F95-8530-8EBCF040A22E}" sibTransId="{1A84E13C-ABA1-43DF-8DB7-58246C7916B8}"/>
    <dgm:cxn modelId="{2041067B-72F5-41DE-9958-D1324AD7F138}" type="presOf" srcId="{6D9D076E-E50D-4883-976F-5294C9FC26D1}" destId="{C2811ED3-214F-454A-BF66-0880A2C20605}" srcOrd="0" destOrd="0" presId="urn:microsoft.com/office/officeart/2005/8/layout/hierarchy2"/>
    <dgm:cxn modelId="{AFCAE815-84B6-4242-A8F7-736844290578}" type="presOf" srcId="{B26DD21A-EFE4-46DA-8F97-F5930742F3B3}" destId="{38408C34-D0AC-4749-9AC1-364BA5DAAD58}" srcOrd="0" destOrd="0" presId="urn:microsoft.com/office/officeart/2005/8/layout/hierarchy2"/>
    <dgm:cxn modelId="{0FF9D451-D3A6-4A2F-919F-6FC297FA5AE6}" type="presOf" srcId="{C3F252B6-9F4D-4171-B19E-1B4D1A86EA9D}" destId="{D90CC136-8EE6-420B-859D-4B3F61DDC3E1}" srcOrd="1" destOrd="0" presId="urn:microsoft.com/office/officeart/2005/8/layout/hierarchy2"/>
    <dgm:cxn modelId="{8811D9DD-D80A-4ED7-BDD3-9F760EEA1E8D}" type="presOf" srcId="{211FAD42-FF95-4F95-8530-8EBCF040A22E}" destId="{5B889D0B-7255-4047-9ED7-8A149654FE69}" srcOrd="0" destOrd="0" presId="urn:microsoft.com/office/officeart/2005/8/layout/hierarchy2"/>
    <dgm:cxn modelId="{FA63F073-1481-46AB-8CA3-5D316B86C46B}" type="presOf" srcId="{ECB3306D-9A31-4EE5-851D-4914AA130CD9}" destId="{8E3932C8-271B-442E-A0DD-C3F4569F3AED}" srcOrd="1" destOrd="0" presId="urn:microsoft.com/office/officeart/2005/8/layout/hierarchy2"/>
    <dgm:cxn modelId="{35BE1566-2C0A-479B-942E-DB4EFC5A9F95}" type="presOf" srcId="{0FE7EF2E-DF0B-4709-8081-AD4E6F3F91F3}" destId="{C1DA1982-45DF-4A5C-9994-E875A0B60E37}" srcOrd="0" destOrd="0" presId="urn:microsoft.com/office/officeart/2005/8/layout/hierarchy2"/>
    <dgm:cxn modelId="{A05CC1D5-AD77-4774-A7BC-28FA7FD551FB}" type="presOf" srcId="{A36BB607-721D-46D4-887B-4BF6072577B8}" destId="{52332D20-35F8-4A62-9487-44C2AAA08EFD}" srcOrd="1" destOrd="0" presId="urn:microsoft.com/office/officeart/2005/8/layout/hierarchy2"/>
    <dgm:cxn modelId="{4E9EF0C7-FB6A-440D-AD4C-0063B92BA2F7}" type="presOf" srcId="{F8FA900C-F177-4D8A-AEB4-DAC51DAC962A}" destId="{2221CF35-8585-489F-8E46-CC01B43D75E8}" srcOrd="0" destOrd="0" presId="urn:microsoft.com/office/officeart/2005/8/layout/hierarchy2"/>
    <dgm:cxn modelId="{F153CCBC-4C2C-455B-BC7F-FAA3D678AD63}" type="presOf" srcId="{F8FA900C-F177-4D8A-AEB4-DAC51DAC962A}" destId="{2BA8EAA7-65EB-46C4-A7C9-FF7375E79143}" srcOrd="1" destOrd="0" presId="urn:microsoft.com/office/officeart/2005/8/layout/hierarchy2"/>
    <dgm:cxn modelId="{804D3EA2-B7F7-4AD5-A01D-749486A78509}" type="presOf" srcId="{C3F252B6-9F4D-4171-B19E-1B4D1A86EA9D}" destId="{5423B08C-1E7D-455A-A0C7-CDFBDBFA8DE9}" srcOrd="0" destOrd="0" presId="urn:microsoft.com/office/officeart/2005/8/layout/hierarchy2"/>
    <dgm:cxn modelId="{4AA34027-3FA2-426B-8E04-AA819D9FC814}" srcId="{0FE7EF2E-DF0B-4709-8081-AD4E6F3F91F3}" destId="{C7EEBC69-D9F2-4861-B0E5-A22872DAEA1D}" srcOrd="0" destOrd="0" parTransId="{A36BB607-721D-46D4-887B-4BF6072577B8}" sibTransId="{A3C39593-7E1B-4730-8A65-1BA152280E88}"/>
    <dgm:cxn modelId="{8D82428F-6604-4867-B47A-8D5D805B61E3}" srcId="{9DB92274-B0A6-4693-AD0F-9E5FDC599383}" destId="{0FE7EF2E-DF0B-4709-8081-AD4E6F3F91F3}" srcOrd="0" destOrd="0" parTransId="{EED98B2A-B3E8-46FD-9BFB-020C3BC73CD1}" sibTransId="{EE0B0F63-4AA6-4214-AC7E-1D6418177CEC}"/>
    <dgm:cxn modelId="{A232F277-808B-4FF4-9F00-625BAE7D50CF}" srcId="{C7EEBC69-D9F2-4861-B0E5-A22872DAEA1D}" destId="{6D9D076E-E50D-4883-976F-5294C9FC26D1}" srcOrd="0" destOrd="0" parTransId="{C3F252B6-9F4D-4171-B19E-1B4D1A86EA9D}" sibTransId="{AC538590-44B3-45EF-B346-B2A39C7230A0}"/>
    <dgm:cxn modelId="{1C713623-B7FD-4706-B8CA-209BBFA514FE}" type="presOf" srcId="{EA254DD0-DEBC-4388-82A3-EA3595CB577D}" destId="{B0FA0685-E435-488A-A9F0-43458EE423C7}" srcOrd="1" destOrd="0" presId="urn:microsoft.com/office/officeart/2005/8/layout/hierarchy2"/>
    <dgm:cxn modelId="{5507A203-B4E5-4DA6-9E1E-556755C056F1}" srcId="{C7EEBC69-D9F2-4861-B0E5-A22872DAEA1D}" destId="{E57CE3AE-FC95-4270-A737-C39A30A5D2C0}" srcOrd="1" destOrd="0" parTransId="{F8FA900C-F177-4D8A-AEB4-DAC51DAC962A}" sibTransId="{582D8D68-CE54-4B53-AAD1-EA5D983C8717}"/>
    <dgm:cxn modelId="{D8E8E3E3-AB08-46E5-986D-6142C6BE0E72}" type="presOf" srcId="{18994381-C40C-4C08-8B89-7C1F7EB9A2F5}" destId="{70260938-15AA-42D9-B998-58041C576F0C}" srcOrd="0" destOrd="0" presId="urn:microsoft.com/office/officeart/2005/8/layout/hierarchy2"/>
    <dgm:cxn modelId="{55EFF80F-5730-41A5-A7FA-8E934FA3CDC2}" type="presOf" srcId="{C7EEBC69-D9F2-4861-B0E5-A22872DAEA1D}" destId="{BB4A06BE-80EA-4712-A27D-5F868505BACD}" srcOrd="0" destOrd="0" presId="urn:microsoft.com/office/officeart/2005/8/layout/hierarchy2"/>
    <dgm:cxn modelId="{090B4A5F-FECC-414C-901A-353C278325EF}" type="presOf" srcId="{E57CE3AE-FC95-4270-A737-C39A30A5D2C0}" destId="{3DF29974-A9CC-4A43-9F33-7C2D224EA2CF}" srcOrd="0" destOrd="0" presId="urn:microsoft.com/office/officeart/2005/8/layout/hierarchy2"/>
    <dgm:cxn modelId="{3F2C5F97-B935-4B43-8442-3F4D2E0336FA}" type="presOf" srcId="{EA254DD0-DEBC-4388-82A3-EA3595CB577D}" destId="{C0FEA983-3F60-4D3A-B687-B79543627109}" srcOrd="0" destOrd="0" presId="urn:microsoft.com/office/officeart/2005/8/layout/hierarchy2"/>
    <dgm:cxn modelId="{3F0B9471-BABD-4A28-94A0-DEBCAB945924}" type="presParOf" srcId="{13AD3668-1B57-495E-817D-7169D3CC929E}" destId="{2B73A418-74B7-4D88-9C6B-1D18BB7A4A69}" srcOrd="0" destOrd="0" presId="urn:microsoft.com/office/officeart/2005/8/layout/hierarchy2"/>
    <dgm:cxn modelId="{56597CAA-9AD5-4FCD-AC1C-87F37B5EAF6E}" type="presParOf" srcId="{2B73A418-74B7-4D88-9C6B-1D18BB7A4A69}" destId="{C1DA1982-45DF-4A5C-9994-E875A0B60E37}" srcOrd="0" destOrd="0" presId="urn:microsoft.com/office/officeart/2005/8/layout/hierarchy2"/>
    <dgm:cxn modelId="{62632F82-9886-4B21-8AE5-560F19E56BD6}" type="presParOf" srcId="{2B73A418-74B7-4D88-9C6B-1D18BB7A4A69}" destId="{BEC7C517-2FDB-4304-A1D3-FA46D03FF296}" srcOrd="1" destOrd="0" presId="urn:microsoft.com/office/officeart/2005/8/layout/hierarchy2"/>
    <dgm:cxn modelId="{F16F7709-0F37-4551-AB48-4FDBB94421F3}" type="presParOf" srcId="{BEC7C517-2FDB-4304-A1D3-FA46D03FF296}" destId="{0B561706-5E6C-4DDA-ACF6-18A778B1CB64}" srcOrd="0" destOrd="0" presId="urn:microsoft.com/office/officeart/2005/8/layout/hierarchy2"/>
    <dgm:cxn modelId="{25ABDD36-6367-4341-82A9-E0EC32D587A4}" type="presParOf" srcId="{0B561706-5E6C-4DDA-ACF6-18A778B1CB64}" destId="{52332D20-35F8-4A62-9487-44C2AAA08EFD}" srcOrd="0" destOrd="0" presId="urn:microsoft.com/office/officeart/2005/8/layout/hierarchy2"/>
    <dgm:cxn modelId="{42C2879F-0072-44BB-BF74-1B2D2DA8E51A}" type="presParOf" srcId="{BEC7C517-2FDB-4304-A1D3-FA46D03FF296}" destId="{1BF14A27-F178-4976-81F0-A7E9BCCF8F06}" srcOrd="1" destOrd="0" presId="urn:microsoft.com/office/officeart/2005/8/layout/hierarchy2"/>
    <dgm:cxn modelId="{436FC466-5E09-4E72-8CA6-3283FB378329}" type="presParOf" srcId="{1BF14A27-F178-4976-81F0-A7E9BCCF8F06}" destId="{BB4A06BE-80EA-4712-A27D-5F868505BACD}" srcOrd="0" destOrd="0" presId="urn:microsoft.com/office/officeart/2005/8/layout/hierarchy2"/>
    <dgm:cxn modelId="{38BB8A6A-FEF1-4D1F-AE8C-CC6264D6AB03}" type="presParOf" srcId="{1BF14A27-F178-4976-81F0-A7E9BCCF8F06}" destId="{7E6D7439-CE88-4322-B176-809D9D05024D}" srcOrd="1" destOrd="0" presId="urn:microsoft.com/office/officeart/2005/8/layout/hierarchy2"/>
    <dgm:cxn modelId="{7FE0763E-0491-4511-B27C-37DCB23FF316}" type="presParOf" srcId="{7E6D7439-CE88-4322-B176-809D9D05024D}" destId="{5423B08C-1E7D-455A-A0C7-CDFBDBFA8DE9}" srcOrd="0" destOrd="0" presId="urn:microsoft.com/office/officeart/2005/8/layout/hierarchy2"/>
    <dgm:cxn modelId="{99691966-D88A-4E5E-BF5C-AB5C7F87EB40}" type="presParOf" srcId="{5423B08C-1E7D-455A-A0C7-CDFBDBFA8DE9}" destId="{D90CC136-8EE6-420B-859D-4B3F61DDC3E1}" srcOrd="0" destOrd="0" presId="urn:microsoft.com/office/officeart/2005/8/layout/hierarchy2"/>
    <dgm:cxn modelId="{E565FAD5-48B9-45AC-9841-B82B7C14B199}" type="presParOf" srcId="{7E6D7439-CE88-4322-B176-809D9D05024D}" destId="{6FD0C698-B7A5-4138-B284-3CAA86B19093}" srcOrd="1" destOrd="0" presId="urn:microsoft.com/office/officeart/2005/8/layout/hierarchy2"/>
    <dgm:cxn modelId="{04A15EBF-8E9C-416F-9236-FE8A752F0D78}" type="presParOf" srcId="{6FD0C698-B7A5-4138-B284-3CAA86B19093}" destId="{C2811ED3-214F-454A-BF66-0880A2C20605}" srcOrd="0" destOrd="0" presId="urn:microsoft.com/office/officeart/2005/8/layout/hierarchy2"/>
    <dgm:cxn modelId="{F16966AC-DC77-4925-ACFC-211660E3353A}" type="presParOf" srcId="{6FD0C698-B7A5-4138-B284-3CAA86B19093}" destId="{26D60719-B379-4010-879C-4618BD18EA47}" srcOrd="1" destOrd="0" presId="urn:microsoft.com/office/officeart/2005/8/layout/hierarchy2"/>
    <dgm:cxn modelId="{A90DD77A-A18D-4C8F-8EAA-FBE6248E1980}" type="presParOf" srcId="{7E6D7439-CE88-4322-B176-809D9D05024D}" destId="{2221CF35-8585-489F-8E46-CC01B43D75E8}" srcOrd="2" destOrd="0" presId="urn:microsoft.com/office/officeart/2005/8/layout/hierarchy2"/>
    <dgm:cxn modelId="{F88EB063-158A-40A7-9B2A-F989E831FF7F}" type="presParOf" srcId="{2221CF35-8585-489F-8E46-CC01B43D75E8}" destId="{2BA8EAA7-65EB-46C4-A7C9-FF7375E79143}" srcOrd="0" destOrd="0" presId="urn:microsoft.com/office/officeart/2005/8/layout/hierarchy2"/>
    <dgm:cxn modelId="{8887C43F-5F64-4D31-833D-CB1CF475669F}" type="presParOf" srcId="{7E6D7439-CE88-4322-B176-809D9D05024D}" destId="{D9CE4ABB-D3A0-41ED-BAED-38558084A104}" srcOrd="3" destOrd="0" presId="urn:microsoft.com/office/officeart/2005/8/layout/hierarchy2"/>
    <dgm:cxn modelId="{9305D07D-1891-4A6D-A53F-62BEA8DDABEC}" type="presParOf" srcId="{D9CE4ABB-D3A0-41ED-BAED-38558084A104}" destId="{3DF29974-A9CC-4A43-9F33-7C2D224EA2CF}" srcOrd="0" destOrd="0" presId="urn:microsoft.com/office/officeart/2005/8/layout/hierarchy2"/>
    <dgm:cxn modelId="{9DFBA68B-1621-4ED4-BB17-B4D4DB066BF8}" type="presParOf" srcId="{D9CE4ABB-D3A0-41ED-BAED-38558084A104}" destId="{23B7CB61-04CA-44E7-BA5F-13897B0AB5FF}" srcOrd="1" destOrd="0" presId="urn:microsoft.com/office/officeart/2005/8/layout/hierarchy2"/>
    <dgm:cxn modelId="{1152B99B-CD95-45B0-A534-2C8B5BF03F01}" type="presParOf" srcId="{BEC7C517-2FDB-4304-A1D3-FA46D03FF296}" destId="{2CCFF744-928A-4C04-916B-6620D334E884}" srcOrd="2" destOrd="0" presId="urn:microsoft.com/office/officeart/2005/8/layout/hierarchy2"/>
    <dgm:cxn modelId="{BFBD5F24-083E-40FB-9FAB-52EB7EC4AAB7}" type="presParOf" srcId="{2CCFF744-928A-4C04-916B-6620D334E884}" destId="{8E3932C8-271B-442E-A0DD-C3F4569F3AED}" srcOrd="0" destOrd="0" presId="urn:microsoft.com/office/officeart/2005/8/layout/hierarchy2"/>
    <dgm:cxn modelId="{7AF26D72-5509-415C-9A05-F181811775C6}" type="presParOf" srcId="{BEC7C517-2FDB-4304-A1D3-FA46D03FF296}" destId="{CE7521C4-41B9-4CF6-8234-944B2B337E7B}" srcOrd="3" destOrd="0" presId="urn:microsoft.com/office/officeart/2005/8/layout/hierarchy2"/>
    <dgm:cxn modelId="{869B2A6E-86A6-4169-9A3C-038368E478B4}" type="presParOf" srcId="{CE7521C4-41B9-4CF6-8234-944B2B337E7B}" destId="{38408C34-D0AC-4749-9AC1-364BA5DAAD58}" srcOrd="0" destOrd="0" presId="urn:microsoft.com/office/officeart/2005/8/layout/hierarchy2"/>
    <dgm:cxn modelId="{89512B11-8AD4-44D9-BB04-A5D38D80106C}" type="presParOf" srcId="{CE7521C4-41B9-4CF6-8234-944B2B337E7B}" destId="{823AD7A5-B462-4EA9-93E7-882DA4B7B602}" srcOrd="1" destOrd="0" presId="urn:microsoft.com/office/officeart/2005/8/layout/hierarchy2"/>
    <dgm:cxn modelId="{6FE0C20F-FB03-4CA7-A2D7-74D1484154B8}" type="presParOf" srcId="{823AD7A5-B462-4EA9-93E7-882DA4B7B602}" destId="{C0FEA983-3F60-4D3A-B687-B79543627109}" srcOrd="0" destOrd="0" presId="urn:microsoft.com/office/officeart/2005/8/layout/hierarchy2"/>
    <dgm:cxn modelId="{23B70603-812A-4479-BBDA-7C3094DD9951}" type="presParOf" srcId="{C0FEA983-3F60-4D3A-B687-B79543627109}" destId="{B0FA0685-E435-488A-A9F0-43458EE423C7}" srcOrd="0" destOrd="0" presId="urn:microsoft.com/office/officeart/2005/8/layout/hierarchy2"/>
    <dgm:cxn modelId="{392EBB88-D099-4C9D-802F-54A4885B2277}" type="presParOf" srcId="{823AD7A5-B462-4EA9-93E7-882DA4B7B602}" destId="{3FA5C88A-96AE-4FF6-82D4-8D616A5F79AC}" srcOrd="1" destOrd="0" presId="urn:microsoft.com/office/officeart/2005/8/layout/hierarchy2"/>
    <dgm:cxn modelId="{09C126D7-968F-4041-BA6E-D1188485B41E}" type="presParOf" srcId="{3FA5C88A-96AE-4FF6-82D4-8D616A5F79AC}" destId="{0BE86B45-1F7E-49D5-892D-9AA421C1A97E}" srcOrd="0" destOrd="0" presId="urn:microsoft.com/office/officeart/2005/8/layout/hierarchy2"/>
    <dgm:cxn modelId="{E3AEBCA2-DF1C-4D0D-B96C-1B197AEB1E60}" type="presParOf" srcId="{3FA5C88A-96AE-4FF6-82D4-8D616A5F79AC}" destId="{72DEDE9C-F572-4366-A911-7B3F2BEE027F}" srcOrd="1" destOrd="0" presId="urn:microsoft.com/office/officeart/2005/8/layout/hierarchy2"/>
    <dgm:cxn modelId="{F065159C-31C6-45FE-836D-1B4ABA8F8DBB}" type="presParOf" srcId="{823AD7A5-B462-4EA9-93E7-882DA4B7B602}" destId="{5B889D0B-7255-4047-9ED7-8A149654FE69}" srcOrd="2" destOrd="0" presId="urn:microsoft.com/office/officeart/2005/8/layout/hierarchy2"/>
    <dgm:cxn modelId="{CCD6BDC8-B24A-4EAE-ABF7-7FDE7334907D}" type="presParOf" srcId="{5B889D0B-7255-4047-9ED7-8A149654FE69}" destId="{9A24BCD7-2F37-49C3-86F7-EF016C3353D7}" srcOrd="0" destOrd="0" presId="urn:microsoft.com/office/officeart/2005/8/layout/hierarchy2"/>
    <dgm:cxn modelId="{57F0D04C-9BA8-440C-B0B9-07CBD07BD486}" type="presParOf" srcId="{823AD7A5-B462-4EA9-93E7-882DA4B7B602}" destId="{3BB89AA9-56DA-4D1A-BB89-3CBFB55F9813}" srcOrd="3" destOrd="0" presId="urn:microsoft.com/office/officeart/2005/8/layout/hierarchy2"/>
    <dgm:cxn modelId="{3AD0D4F1-8E72-435D-ADFF-F0DA7E4530E1}" type="presParOf" srcId="{3BB89AA9-56DA-4D1A-BB89-3CBFB55F9813}" destId="{70260938-15AA-42D9-B998-58041C576F0C}" srcOrd="0" destOrd="0" presId="urn:microsoft.com/office/officeart/2005/8/layout/hierarchy2"/>
    <dgm:cxn modelId="{440D7F6B-1B15-445B-A9D3-EC68BC1E554A}" type="presParOf" srcId="{3BB89AA9-56DA-4D1A-BB89-3CBFB55F9813}" destId="{9C72FA18-622F-45EC-BA78-D1E01F93AA4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413EAFC-1060-4F4C-B2B3-DE1560DD56C1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7184174-B081-4B71-9B8B-7372FDB8C5A0}">
      <dgm:prSet phldrT="[文字]"/>
      <dgm:spPr/>
      <dgm:t>
        <a:bodyPr/>
        <a:lstStyle/>
        <a:p>
          <a:r>
            <a:rPr lang="zh-TW" altLang="en-US" dirty="0" smtClean="0"/>
            <a:t>天命之謂性</a:t>
          </a:r>
          <a:endParaRPr lang="zh-TW" altLang="en-US" dirty="0"/>
        </a:p>
      </dgm:t>
    </dgm:pt>
    <dgm:pt modelId="{8BE922B9-51A6-4422-8F4C-47B35276FFC6}" type="par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0C597680-0A5B-4590-B09C-91022C12C452}" type="sib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BCD70E3F-2DCE-4C17-BC64-CF3094874E91}">
      <dgm:prSet phldrT="[文字]"/>
      <dgm:spPr/>
      <dgm:t>
        <a:bodyPr/>
        <a:lstStyle/>
        <a:p>
          <a:r>
            <a:rPr lang="zh-TW" altLang="en-US" dirty="0" smtClean="0"/>
            <a:t>體</a:t>
          </a:r>
          <a:endParaRPr lang="zh-TW" altLang="en-US" dirty="0"/>
        </a:p>
      </dgm:t>
    </dgm:pt>
    <dgm:pt modelId="{BAAB9D9B-8FA1-400F-805A-9CEE8845C406}" type="par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B4CF892F-5E9B-4612-83CB-3A4F37BF19BE}" type="sib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C46DEE7A-612A-427D-A300-BB6B49DAAE75}">
      <dgm:prSet phldrT="[文字]"/>
      <dgm:spPr/>
      <dgm:t>
        <a:bodyPr/>
        <a:lstStyle/>
        <a:p>
          <a:r>
            <a:rPr lang="zh-TW" altLang="en-US" dirty="0" smtClean="0"/>
            <a:t>性</a:t>
          </a:r>
          <a:endParaRPr lang="zh-TW" altLang="en-US" dirty="0"/>
        </a:p>
      </dgm:t>
    </dgm:pt>
    <dgm:pt modelId="{5F743D74-C057-4278-BA79-191A471B4AC1}" type="par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4315E8EF-E6C9-413E-8D28-9C3CF1C57AC4}" type="sib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1CB1724E-8FB5-4D4D-AB50-4BA624F594D5}">
      <dgm:prSet phldrT="[文字]"/>
      <dgm:spPr/>
      <dgm:t>
        <a:bodyPr/>
        <a:lstStyle/>
        <a:p>
          <a:r>
            <a:rPr lang="zh-TW" altLang="en-US" dirty="0" smtClean="0"/>
            <a:t>用</a:t>
          </a:r>
          <a:endParaRPr lang="zh-TW" altLang="en-US" dirty="0"/>
        </a:p>
      </dgm:t>
    </dgm:pt>
    <dgm:pt modelId="{E22D7157-7F3A-44F5-8774-6CC87E0C1CF8}" type="par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DACFCEB0-EADE-4499-ABC5-4C93A1E7029C}" type="sib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E696F9CF-1F22-46B4-9DB7-69EC96B9FD5D}">
      <dgm:prSet phldrT="[文字]"/>
      <dgm:spPr/>
      <dgm:t>
        <a:bodyPr/>
        <a:lstStyle/>
        <a:p>
          <a:r>
            <a:rPr lang="zh-TW" altLang="en-US" dirty="0" smtClean="0"/>
            <a:t>誠</a:t>
          </a:r>
          <a:r>
            <a:rPr lang="en-US" altLang="zh-TW" dirty="0" smtClean="0"/>
            <a:t>(V)</a:t>
          </a:r>
          <a:endParaRPr lang="zh-TW" altLang="en-US" dirty="0"/>
        </a:p>
      </dgm:t>
    </dgm:pt>
    <dgm:pt modelId="{AEC33B00-2CCA-4F0A-98DA-8465671EA7FF}" type="par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BB1BCDB7-793E-4B6D-BCE5-AF51343A4516}" type="sib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0E87D899-B789-4319-8D23-3DD9918BD6E6}" type="pres">
      <dgm:prSet presAssocID="{B413EAFC-1060-4F4C-B2B3-DE1560DD56C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E6A52DF-3D2F-4743-AC10-8BAF476E23C4}" type="pres">
      <dgm:prSet presAssocID="{67184174-B081-4B71-9B8B-7372FDB8C5A0}" presName="root1" presStyleCnt="0"/>
      <dgm:spPr/>
    </dgm:pt>
    <dgm:pt modelId="{075A4351-827F-49A7-A790-61DB44357584}" type="pres">
      <dgm:prSet presAssocID="{67184174-B081-4B71-9B8B-7372FDB8C5A0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5C03E5-FA8C-444F-9A4D-EE90A4B5BCAF}" type="pres">
      <dgm:prSet presAssocID="{67184174-B081-4B71-9B8B-7372FDB8C5A0}" presName="level2hierChild" presStyleCnt="0"/>
      <dgm:spPr/>
    </dgm:pt>
    <dgm:pt modelId="{161CB0FF-CE82-4BE9-B8AF-CBEA9990C95D}" type="pres">
      <dgm:prSet presAssocID="{BAAB9D9B-8FA1-400F-805A-9CEE8845C406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6FB90869-C888-45F9-AD25-7053224D9072}" type="pres">
      <dgm:prSet presAssocID="{BAAB9D9B-8FA1-400F-805A-9CEE8845C406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0B38060-FFF5-4412-83FC-DA19F736C7E6}" type="pres">
      <dgm:prSet presAssocID="{BCD70E3F-2DCE-4C17-BC64-CF3094874E91}" presName="root2" presStyleCnt="0"/>
      <dgm:spPr/>
    </dgm:pt>
    <dgm:pt modelId="{DBEACE44-0575-47D6-B0DE-ECA889E85EC7}" type="pres">
      <dgm:prSet presAssocID="{BCD70E3F-2DCE-4C17-BC64-CF3094874E91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A3C16A-1380-4815-B0D4-E38AC5886BDD}" type="pres">
      <dgm:prSet presAssocID="{BCD70E3F-2DCE-4C17-BC64-CF3094874E91}" presName="level3hierChild" presStyleCnt="0"/>
      <dgm:spPr/>
    </dgm:pt>
    <dgm:pt modelId="{486F3217-8CC0-453E-AEA5-1806B0C872EE}" type="pres">
      <dgm:prSet presAssocID="{5F743D74-C057-4278-BA79-191A471B4AC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C14B16EB-DE75-4308-ABB4-932281D8E05B}" type="pres">
      <dgm:prSet presAssocID="{5F743D74-C057-4278-BA79-191A471B4AC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EE6BD987-85E7-4BBC-A4E5-EB00CBC5E3EF}" type="pres">
      <dgm:prSet presAssocID="{C46DEE7A-612A-427D-A300-BB6B49DAAE75}" presName="root2" presStyleCnt="0"/>
      <dgm:spPr/>
    </dgm:pt>
    <dgm:pt modelId="{C902C111-6FAB-48B3-8207-4E8C857DB011}" type="pres">
      <dgm:prSet presAssocID="{C46DEE7A-612A-427D-A300-BB6B49DAAE75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242D97-BD43-452F-9BD2-1001514214B6}" type="pres">
      <dgm:prSet presAssocID="{C46DEE7A-612A-427D-A300-BB6B49DAAE75}" presName="level3hierChild" presStyleCnt="0"/>
      <dgm:spPr/>
    </dgm:pt>
    <dgm:pt modelId="{0DD4DB3D-D5BA-40CA-B9DD-6A2B10E6F24D}" type="pres">
      <dgm:prSet presAssocID="{E22D7157-7F3A-44F5-8774-6CC87E0C1CF8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301A159-7F8F-47C1-A0BB-16C72069C176}" type="pres">
      <dgm:prSet presAssocID="{E22D7157-7F3A-44F5-8774-6CC87E0C1CF8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19ECE52-BA1F-4927-87D4-081F22EE43C6}" type="pres">
      <dgm:prSet presAssocID="{1CB1724E-8FB5-4D4D-AB50-4BA624F594D5}" presName="root2" presStyleCnt="0"/>
      <dgm:spPr/>
    </dgm:pt>
    <dgm:pt modelId="{163E2A0E-9BC7-4576-BEC6-6A32C04EDE77}" type="pres">
      <dgm:prSet presAssocID="{1CB1724E-8FB5-4D4D-AB50-4BA624F594D5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EB3883-8C3C-42A2-9F55-1E1D9D3DBDC8}" type="pres">
      <dgm:prSet presAssocID="{1CB1724E-8FB5-4D4D-AB50-4BA624F594D5}" presName="level3hierChild" presStyleCnt="0"/>
      <dgm:spPr/>
    </dgm:pt>
    <dgm:pt modelId="{5746824D-8851-499F-9564-CEA680137B9E}" type="pres">
      <dgm:prSet presAssocID="{AEC33B00-2CCA-4F0A-98DA-8465671EA7FF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4CA4D09F-0C31-46EC-84AC-6BBF8FF36C32}" type="pres">
      <dgm:prSet presAssocID="{AEC33B00-2CCA-4F0A-98DA-8465671EA7FF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29034DAC-656E-4597-8EA9-F900908C6EB3}" type="pres">
      <dgm:prSet presAssocID="{E696F9CF-1F22-46B4-9DB7-69EC96B9FD5D}" presName="root2" presStyleCnt="0"/>
      <dgm:spPr/>
    </dgm:pt>
    <dgm:pt modelId="{EC50EE26-8137-464C-B243-47B067F6E292}" type="pres">
      <dgm:prSet presAssocID="{E696F9CF-1F22-46B4-9DB7-69EC96B9FD5D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51C520-B1C7-4433-B058-BD005F8F01FF}" type="pres">
      <dgm:prSet presAssocID="{E696F9CF-1F22-46B4-9DB7-69EC96B9FD5D}" presName="level3hierChild" presStyleCnt="0"/>
      <dgm:spPr/>
    </dgm:pt>
  </dgm:ptLst>
  <dgm:cxnLst>
    <dgm:cxn modelId="{33A1449E-23D3-4BBC-B448-139E6BB86A65}" type="presOf" srcId="{AEC33B00-2CCA-4F0A-98DA-8465671EA7FF}" destId="{4CA4D09F-0C31-46EC-84AC-6BBF8FF36C32}" srcOrd="1" destOrd="0" presId="urn:microsoft.com/office/officeart/2005/8/layout/hierarchy2"/>
    <dgm:cxn modelId="{2BA99A47-BB10-474B-8D42-6AF9BB2F5A61}" srcId="{67184174-B081-4B71-9B8B-7372FDB8C5A0}" destId="{1CB1724E-8FB5-4D4D-AB50-4BA624F594D5}" srcOrd="1" destOrd="0" parTransId="{E22D7157-7F3A-44F5-8774-6CC87E0C1CF8}" sibTransId="{DACFCEB0-EADE-4499-ABC5-4C93A1E7029C}"/>
    <dgm:cxn modelId="{FC5ED48A-A53C-43D9-A8E4-F6B4F41F2554}" type="presOf" srcId="{BAAB9D9B-8FA1-400F-805A-9CEE8845C406}" destId="{161CB0FF-CE82-4BE9-B8AF-CBEA9990C95D}" srcOrd="0" destOrd="0" presId="urn:microsoft.com/office/officeart/2005/8/layout/hierarchy2"/>
    <dgm:cxn modelId="{AB78C681-CAFE-4A88-9CED-7D4803C232BC}" type="presOf" srcId="{E696F9CF-1F22-46B4-9DB7-69EC96B9FD5D}" destId="{EC50EE26-8137-464C-B243-47B067F6E292}" srcOrd="0" destOrd="0" presId="urn:microsoft.com/office/officeart/2005/8/layout/hierarchy2"/>
    <dgm:cxn modelId="{BAAE5EF4-B90C-48F9-B7ED-B2336B683EC2}" srcId="{BCD70E3F-2DCE-4C17-BC64-CF3094874E91}" destId="{C46DEE7A-612A-427D-A300-BB6B49DAAE75}" srcOrd="0" destOrd="0" parTransId="{5F743D74-C057-4278-BA79-191A471B4AC1}" sibTransId="{4315E8EF-E6C9-413E-8D28-9C3CF1C57AC4}"/>
    <dgm:cxn modelId="{1FFFEB5F-3DB3-4D48-B514-79B23BE94791}" srcId="{1CB1724E-8FB5-4D4D-AB50-4BA624F594D5}" destId="{E696F9CF-1F22-46B4-9DB7-69EC96B9FD5D}" srcOrd="0" destOrd="0" parTransId="{AEC33B00-2CCA-4F0A-98DA-8465671EA7FF}" sibTransId="{BB1BCDB7-793E-4B6D-BCE5-AF51343A4516}"/>
    <dgm:cxn modelId="{5B9F734E-64F6-4535-8C94-393C34DBF5B7}" type="presOf" srcId="{5F743D74-C057-4278-BA79-191A471B4AC1}" destId="{486F3217-8CC0-453E-AEA5-1806B0C872EE}" srcOrd="0" destOrd="0" presId="urn:microsoft.com/office/officeart/2005/8/layout/hierarchy2"/>
    <dgm:cxn modelId="{05CA3D25-0B9D-4181-94CA-7ED24B2C0846}" type="presOf" srcId="{E22D7157-7F3A-44F5-8774-6CC87E0C1CF8}" destId="{D301A159-7F8F-47C1-A0BB-16C72069C176}" srcOrd="1" destOrd="0" presId="urn:microsoft.com/office/officeart/2005/8/layout/hierarchy2"/>
    <dgm:cxn modelId="{C43EE689-1784-4C99-99FB-915667E86FEB}" type="presOf" srcId="{B413EAFC-1060-4F4C-B2B3-DE1560DD56C1}" destId="{0E87D899-B789-4319-8D23-3DD9918BD6E6}" srcOrd="0" destOrd="0" presId="urn:microsoft.com/office/officeart/2005/8/layout/hierarchy2"/>
    <dgm:cxn modelId="{E5719669-D8BA-4141-B0E0-0B2293E1E148}" type="presOf" srcId="{C46DEE7A-612A-427D-A300-BB6B49DAAE75}" destId="{C902C111-6FAB-48B3-8207-4E8C857DB011}" srcOrd="0" destOrd="0" presId="urn:microsoft.com/office/officeart/2005/8/layout/hierarchy2"/>
    <dgm:cxn modelId="{48863568-4EEB-4B1B-991F-36BC54764866}" type="presOf" srcId="{1CB1724E-8FB5-4D4D-AB50-4BA624F594D5}" destId="{163E2A0E-9BC7-4576-BEC6-6A32C04EDE77}" srcOrd="0" destOrd="0" presId="urn:microsoft.com/office/officeart/2005/8/layout/hierarchy2"/>
    <dgm:cxn modelId="{67CF13A3-8AAC-4C0B-8184-9739AFD3BE0D}" type="presOf" srcId="{BCD70E3F-2DCE-4C17-BC64-CF3094874E91}" destId="{DBEACE44-0575-47D6-B0DE-ECA889E85EC7}" srcOrd="0" destOrd="0" presId="urn:microsoft.com/office/officeart/2005/8/layout/hierarchy2"/>
    <dgm:cxn modelId="{66250A8B-2AD1-4500-8A3F-A18B56C161FC}" type="presOf" srcId="{5F743D74-C057-4278-BA79-191A471B4AC1}" destId="{C14B16EB-DE75-4308-ABB4-932281D8E05B}" srcOrd="1" destOrd="0" presId="urn:microsoft.com/office/officeart/2005/8/layout/hierarchy2"/>
    <dgm:cxn modelId="{568FAD8B-8AE4-4A00-A07B-8A78C4337DBD}" type="presOf" srcId="{E22D7157-7F3A-44F5-8774-6CC87E0C1CF8}" destId="{0DD4DB3D-D5BA-40CA-B9DD-6A2B10E6F24D}" srcOrd="0" destOrd="0" presId="urn:microsoft.com/office/officeart/2005/8/layout/hierarchy2"/>
    <dgm:cxn modelId="{36777D37-F8D8-47C7-AE5C-6DF643D71A3F}" srcId="{67184174-B081-4B71-9B8B-7372FDB8C5A0}" destId="{BCD70E3F-2DCE-4C17-BC64-CF3094874E91}" srcOrd="0" destOrd="0" parTransId="{BAAB9D9B-8FA1-400F-805A-9CEE8845C406}" sibTransId="{B4CF892F-5E9B-4612-83CB-3A4F37BF19BE}"/>
    <dgm:cxn modelId="{D0F6E3EE-39B1-49BC-A384-B0D90D6B636C}" type="presOf" srcId="{AEC33B00-2CCA-4F0A-98DA-8465671EA7FF}" destId="{5746824D-8851-499F-9564-CEA680137B9E}" srcOrd="0" destOrd="0" presId="urn:microsoft.com/office/officeart/2005/8/layout/hierarchy2"/>
    <dgm:cxn modelId="{BD443B25-5CC3-4663-93E7-96BE9D284D6E}" srcId="{B413EAFC-1060-4F4C-B2B3-DE1560DD56C1}" destId="{67184174-B081-4B71-9B8B-7372FDB8C5A0}" srcOrd="0" destOrd="0" parTransId="{8BE922B9-51A6-4422-8F4C-47B35276FFC6}" sibTransId="{0C597680-0A5B-4590-B09C-91022C12C452}"/>
    <dgm:cxn modelId="{C703E72A-2BCB-483B-8ED8-53F94052A2E4}" type="presOf" srcId="{67184174-B081-4B71-9B8B-7372FDB8C5A0}" destId="{075A4351-827F-49A7-A790-61DB44357584}" srcOrd="0" destOrd="0" presId="urn:microsoft.com/office/officeart/2005/8/layout/hierarchy2"/>
    <dgm:cxn modelId="{2A0E60BE-9631-4EF8-8AFE-DEE7415F785C}" type="presOf" srcId="{BAAB9D9B-8FA1-400F-805A-9CEE8845C406}" destId="{6FB90869-C888-45F9-AD25-7053224D9072}" srcOrd="1" destOrd="0" presId="urn:microsoft.com/office/officeart/2005/8/layout/hierarchy2"/>
    <dgm:cxn modelId="{C6928DB5-E2BC-4410-89C9-CF7D9FE3BBBA}" type="presParOf" srcId="{0E87D899-B789-4319-8D23-3DD9918BD6E6}" destId="{BE6A52DF-3D2F-4743-AC10-8BAF476E23C4}" srcOrd="0" destOrd="0" presId="urn:microsoft.com/office/officeart/2005/8/layout/hierarchy2"/>
    <dgm:cxn modelId="{00484077-8E50-4C36-8F00-6B6D81A9602A}" type="presParOf" srcId="{BE6A52DF-3D2F-4743-AC10-8BAF476E23C4}" destId="{075A4351-827F-49A7-A790-61DB44357584}" srcOrd="0" destOrd="0" presId="urn:microsoft.com/office/officeart/2005/8/layout/hierarchy2"/>
    <dgm:cxn modelId="{DCD141ED-693F-43DA-9ED7-31D715259F5D}" type="presParOf" srcId="{BE6A52DF-3D2F-4743-AC10-8BAF476E23C4}" destId="{995C03E5-FA8C-444F-9A4D-EE90A4B5BCAF}" srcOrd="1" destOrd="0" presId="urn:microsoft.com/office/officeart/2005/8/layout/hierarchy2"/>
    <dgm:cxn modelId="{B3B59566-A04F-4B6D-92A4-1ECCF0724381}" type="presParOf" srcId="{995C03E5-FA8C-444F-9A4D-EE90A4B5BCAF}" destId="{161CB0FF-CE82-4BE9-B8AF-CBEA9990C95D}" srcOrd="0" destOrd="0" presId="urn:microsoft.com/office/officeart/2005/8/layout/hierarchy2"/>
    <dgm:cxn modelId="{0434BF20-1F15-4543-BC38-708AABD8D7F0}" type="presParOf" srcId="{161CB0FF-CE82-4BE9-B8AF-CBEA9990C95D}" destId="{6FB90869-C888-45F9-AD25-7053224D9072}" srcOrd="0" destOrd="0" presId="urn:microsoft.com/office/officeart/2005/8/layout/hierarchy2"/>
    <dgm:cxn modelId="{31F163D3-8568-44E3-9769-6F4136638BC3}" type="presParOf" srcId="{995C03E5-FA8C-444F-9A4D-EE90A4B5BCAF}" destId="{60B38060-FFF5-4412-83FC-DA19F736C7E6}" srcOrd="1" destOrd="0" presId="urn:microsoft.com/office/officeart/2005/8/layout/hierarchy2"/>
    <dgm:cxn modelId="{B8ACBD87-B6D8-489D-80E0-59188A7E692F}" type="presParOf" srcId="{60B38060-FFF5-4412-83FC-DA19F736C7E6}" destId="{DBEACE44-0575-47D6-B0DE-ECA889E85EC7}" srcOrd="0" destOrd="0" presId="urn:microsoft.com/office/officeart/2005/8/layout/hierarchy2"/>
    <dgm:cxn modelId="{61B054A5-20DD-41A6-91B4-E4C621319DDA}" type="presParOf" srcId="{60B38060-FFF5-4412-83FC-DA19F736C7E6}" destId="{9BA3C16A-1380-4815-B0D4-E38AC5886BDD}" srcOrd="1" destOrd="0" presId="urn:microsoft.com/office/officeart/2005/8/layout/hierarchy2"/>
    <dgm:cxn modelId="{C7F3C33A-DA6D-4B13-B79A-3C4C919BD050}" type="presParOf" srcId="{9BA3C16A-1380-4815-B0D4-E38AC5886BDD}" destId="{486F3217-8CC0-453E-AEA5-1806B0C872EE}" srcOrd="0" destOrd="0" presId="urn:microsoft.com/office/officeart/2005/8/layout/hierarchy2"/>
    <dgm:cxn modelId="{92C7E8A1-DEF0-4FF8-BCC1-34A1528C14AD}" type="presParOf" srcId="{486F3217-8CC0-453E-AEA5-1806B0C872EE}" destId="{C14B16EB-DE75-4308-ABB4-932281D8E05B}" srcOrd="0" destOrd="0" presId="urn:microsoft.com/office/officeart/2005/8/layout/hierarchy2"/>
    <dgm:cxn modelId="{EA50E558-9FF9-4795-A1F4-BD910EE99C3F}" type="presParOf" srcId="{9BA3C16A-1380-4815-B0D4-E38AC5886BDD}" destId="{EE6BD987-85E7-4BBC-A4E5-EB00CBC5E3EF}" srcOrd="1" destOrd="0" presId="urn:microsoft.com/office/officeart/2005/8/layout/hierarchy2"/>
    <dgm:cxn modelId="{0E612168-2F03-4F1D-B9CA-B93FDF021ED2}" type="presParOf" srcId="{EE6BD987-85E7-4BBC-A4E5-EB00CBC5E3EF}" destId="{C902C111-6FAB-48B3-8207-4E8C857DB011}" srcOrd="0" destOrd="0" presId="urn:microsoft.com/office/officeart/2005/8/layout/hierarchy2"/>
    <dgm:cxn modelId="{A46386CB-99A9-4BB1-8F10-E6BCBD1C1867}" type="presParOf" srcId="{EE6BD987-85E7-4BBC-A4E5-EB00CBC5E3EF}" destId="{32242D97-BD43-452F-9BD2-1001514214B6}" srcOrd="1" destOrd="0" presId="urn:microsoft.com/office/officeart/2005/8/layout/hierarchy2"/>
    <dgm:cxn modelId="{74228EE7-F405-40ED-8D94-D7844B574DFF}" type="presParOf" srcId="{995C03E5-FA8C-444F-9A4D-EE90A4B5BCAF}" destId="{0DD4DB3D-D5BA-40CA-B9DD-6A2B10E6F24D}" srcOrd="2" destOrd="0" presId="urn:microsoft.com/office/officeart/2005/8/layout/hierarchy2"/>
    <dgm:cxn modelId="{36A70BE9-BE93-4F17-A4F8-3C8CDF4574FA}" type="presParOf" srcId="{0DD4DB3D-D5BA-40CA-B9DD-6A2B10E6F24D}" destId="{D301A159-7F8F-47C1-A0BB-16C72069C176}" srcOrd="0" destOrd="0" presId="urn:microsoft.com/office/officeart/2005/8/layout/hierarchy2"/>
    <dgm:cxn modelId="{D962B659-1858-4F0C-A243-31E82A46EC26}" type="presParOf" srcId="{995C03E5-FA8C-444F-9A4D-EE90A4B5BCAF}" destId="{019ECE52-BA1F-4927-87D4-081F22EE43C6}" srcOrd="3" destOrd="0" presId="urn:microsoft.com/office/officeart/2005/8/layout/hierarchy2"/>
    <dgm:cxn modelId="{6DEC0E28-BD0C-4B86-BCBC-C65FD1256964}" type="presParOf" srcId="{019ECE52-BA1F-4927-87D4-081F22EE43C6}" destId="{163E2A0E-9BC7-4576-BEC6-6A32C04EDE77}" srcOrd="0" destOrd="0" presId="urn:microsoft.com/office/officeart/2005/8/layout/hierarchy2"/>
    <dgm:cxn modelId="{187B6B6C-9DF1-4716-8956-0587718E3E43}" type="presParOf" srcId="{019ECE52-BA1F-4927-87D4-081F22EE43C6}" destId="{B6EB3883-8C3C-42A2-9F55-1E1D9D3DBDC8}" srcOrd="1" destOrd="0" presId="urn:microsoft.com/office/officeart/2005/8/layout/hierarchy2"/>
    <dgm:cxn modelId="{38CF8575-71C6-4177-868F-999ADC7F4A2B}" type="presParOf" srcId="{B6EB3883-8C3C-42A2-9F55-1E1D9D3DBDC8}" destId="{5746824D-8851-499F-9564-CEA680137B9E}" srcOrd="0" destOrd="0" presId="urn:microsoft.com/office/officeart/2005/8/layout/hierarchy2"/>
    <dgm:cxn modelId="{F1D4BBBC-2E41-4317-B8A4-7BE730000678}" type="presParOf" srcId="{5746824D-8851-499F-9564-CEA680137B9E}" destId="{4CA4D09F-0C31-46EC-84AC-6BBF8FF36C32}" srcOrd="0" destOrd="0" presId="urn:microsoft.com/office/officeart/2005/8/layout/hierarchy2"/>
    <dgm:cxn modelId="{C1A86F38-6233-4F3B-B5B6-F6052800D494}" type="presParOf" srcId="{B6EB3883-8C3C-42A2-9F55-1E1D9D3DBDC8}" destId="{29034DAC-656E-4597-8EA9-F900908C6EB3}" srcOrd="1" destOrd="0" presId="urn:microsoft.com/office/officeart/2005/8/layout/hierarchy2"/>
    <dgm:cxn modelId="{87587E15-6140-467B-95B8-7A08CDC13CB0}" type="presParOf" srcId="{29034DAC-656E-4597-8EA9-F900908C6EB3}" destId="{EC50EE26-8137-464C-B243-47B067F6E292}" srcOrd="0" destOrd="0" presId="urn:microsoft.com/office/officeart/2005/8/layout/hierarchy2"/>
    <dgm:cxn modelId="{DF94FE76-8EAE-4FA4-AB1F-8C3F4859CCF3}" type="presParOf" srcId="{29034DAC-656E-4597-8EA9-F900908C6EB3}" destId="{E151C520-B1C7-4433-B058-BD005F8F01F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413EAFC-1060-4F4C-B2B3-DE1560DD56C1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67184174-B081-4B71-9B8B-7372FDB8C5A0}">
      <dgm:prSet phldrT="[文字]" custT="1"/>
      <dgm:spPr/>
      <dgm:t>
        <a:bodyPr/>
        <a:lstStyle/>
        <a:p>
          <a:r>
            <a:rPr lang="zh-TW" altLang="en-US" sz="3200" dirty="0" smtClean="0"/>
            <a:t>性體　誠用</a:t>
          </a:r>
          <a:endParaRPr lang="zh-TW" altLang="en-US" sz="3200" dirty="0"/>
        </a:p>
      </dgm:t>
    </dgm:pt>
    <dgm:pt modelId="{8BE922B9-51A6-4422-8F4C-47B35276FFC6}" type="par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0C597680-0A5B-4590-B09C-91022C12C452}" type="sib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BCD70E3F-2DCE-4C17-BC64-CF3094874E91}">
      <dgm:prSet phldrT="[文字]" custT="1"/>
      <dgm:spPr/>
      <dgm:t>
        <a:bodyPr/>
        <a:lstStyle/>
        <a:p>
          <a:r>
            <a:rPr lang="zh-TW" altLang="en-US" sz="3200" dirty="0" smtClean="0"/>
            <a:t>誠者</a:t>
          </a:r>
          <a:r>
            <a:rPr lang="en-US" altLang="zh-TW" sz="3200" dirty="0" smtClean="0"/>
            <a:t>(N)</a:t>
          </a:r>
          <a:r>
            <a:rPr lang="zh-TW" altLang="en-US" sz="3200" dirty="0" smtClean="0"/>
            <a:t>性體</a:t>
          </a:r>
          <a:endParaRPr lang="zh-TW" altLang="en-US" sz="3200" dirty="0"/>
        </a:p>
      </dgm:t>
    </dgm:pt>
    <dgm:pt modelId="{BAAB9D9B-8FA1-400F-805A-9CEE8845C406}" type="par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B4CF892F-5E9B-4612-83CB-3A4F37BF19BE}" type="sib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C46DEE7A-612A-427D-A300-BB6B49DAAE75}">
      <dgm:prSet phldrT="[文字]" custT="1"/>
      <dgm:spPr/>
      <dgm:t>
        <a:bodyPr/>
        <a:lstStyle/>
        <a:p>
          <a:r>
            <a:rPr lang="zh-TW" altLang="en-US" sz="3200" dirty="0" smtClean="0"/>
            <a:t>天之道</a:t>
          </a:r>
          <a:endParaRPr lang="zh-TW" altLang="en-US" sz="3200" dirty="0"/>
        </a:p>
      </dgm:t>
    </dgm:pt>
    <dgm:pt modelId="{5F743D74-C057-4278-BA79-191A471B4AC1}" type="par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4315E8EF-E6C9-413E-8D28-9C3CF1C57AC4}" type="sib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1CB1724E-8FB5-4D4D-AB50-4BA624F594D5}">
      <dgm:prSet phldrT="[文字]" custT="1"/>
      <dgm:spPr/>
      <dgm:t>
        <a:bodyPr/>
        <a:lstStyle/>
        <a:p>
          <a:r>
            <a:rPr lang="zh-TW" altLang="en-US" sz="3200" dirty="0" smtClean="0"/>
            <a:t>誠之者</a:t>
          </a:r>
          <a:r>
            <a:rPr lang="en-US" altLang="zh-TW" sz="3200" dirty="0" smtClean="0"/>
            <a:t>(V)</a:t>
          </a:r>
          <a:r>
            <a:rPr lang="zh-TW" altLang="en-US" sz="3200" dirty="0" smtClean="0"/>
            <a:t>用誠</a:t>
          </a:r>
          <a:endParaRPr lang="zh-TW" altLang="en-US" sz="3200" dirty="0"/>
        </a:p>
      </dgm:t>
    </dgm:pt>
    <dgm:pt modelId="{E22D7157-7F3A-44F5-8774-6CC87E0C1CF8}" type="par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DACFCEB0-EADE-4499-ABC5-4C93A1E7029C}" type="sib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E696F9CF-1F22-46B4-9DB7-69EC96B9FD5D}">
      <dgm:prSet phldrT="[文字]" custT="1"/>
      <dgm:spPr/>
      <dgm:t>
        <a:bodyPr/>
        <a:lstStyle/>
        <a:p>
          <a:r>
            <a:rPr lang="zh-TW" altLang="en-US" sz="3200" dirty="0" smtClean="0"/>
            <a:t>人之道</a:t>
          </a:r>
          <a:endParaRPr lang="zh-TW" altLang="en-US" sz="3200" dirty="0"/>
        </a:p>
      </dgm:t>
    </dgm:pt>
    <dgm:pt modelId="{AEC33B00-2CCA-4F0A-98DA-8465671EA7FF}" type="par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BB1BCDB7-793E-4B6D-BCE5-AF51343A4516}" type="sib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65BAE7CD-C0DD-4D35-8453-0CA5C479E439}">
      <dgm:prSet phldrT="[文字]" custT="1"/>
      <dgm:spPr/>
      <dgm:t>
        <a:bodyPr/>
        <a:lstStyle/>
        <a:p>
          <a:r>
            <a:rPr lang="zh-TW" altLang="en-US" sz="3200" dirty="0" smtClean="0"/>
            <a:t>不勉而中</a:t>
          </a:r>
          <a:endParaRPr lang="zh-TW" altLang="en-US" sz="3200" dirty="0"/>
        </a:p>
      </dgm:t>
    </dgm:pt>
    <dgm:pt modelId="{9397549E-2763-4BF4-B502-62D89527EA31}" type="parTrans" cxnId="{7940109A-0134-4EE3-870D-006EDB378B04}">
      <dgm:prSet/>
      <dgm:spPr/>
      <dgm:t>
        <a:bodyPr/>
        <a:lstStyle/>
        <a:p>
          <a:endParaRPr lang="zh-TW" altLang="en-US"/>
        </a:p>
      </dgm:t>
    </dgm:pt>
    <dgm:pt modelId="{E45C8B15-7C9B-4DEF-926A-BCB149C40576}" type="sibTrans" cxnId="{7940109A-0134-4EE3-870D-006EDB378B04}">
      <dgm:prSet/>
      <dgm:spPr/>
      <dgm:t>
        <a:bodyPr/>
        <a:lstStyle/>
        <a:p>
          <a:endParaRPr lang="zh-TW" altLang="en-US"/>
        </a:p>
      </dgm:t>
    </dgm:pt>
    <dgm:pt modelId="{A1C2654D-C49C-487E-8197-C9E67185880E}">
      <dgm:prSet phldrT="[文字]" custT="1"/>
      <dgm:spPr/>
      <dgm:t>
        <a:bodyPr/>
        <a:lstStyle/>
        <a:p>
          <a:r>
            <a:rPr lang="zh-TW" altLang="en-US" sz="3200" dirty="0" smtClean="0"/>
            <a:t>不思而得</a:t>
          </a:r>
          <a:endParaRPr lang="zh-TW" altLang="en-US" sz="3200" dirty="0"/>
        </a:p>
      </dgm:t>
    </dgm:pt>
    <dgm:pt modelId="{83AD0580-2914-407D-8295-D82A4255739D}" type="parTrans" cxnId="{7EAAC2B5-81FB-4BA2-ACE8-FA8BF7DC8838}">
      <dgm:prSet/>
      <dgm:spPr/>
      <dgm:t>
        <a:bodyPr/>
        <a:lstStyle/>
        <a:p>
          <a:endParaRPr lang="zh-TW" altLang="en-US"/>
        </a:p>
      </dgm:t>
    </dgm:pt>
    <dgm:pt modelId="{786D09EF-29FC-453E-966B-340E1241A104}" type="sibTrans" cxnId="{7EAAC2B5-81FB-4BA2-ACE8-FA8BF7DC8838}">
      <dgm:prSet/>
      <dgm:spPr/>
      <dgm:t>
        <a:bodyPr/>
        <a:lstStyle/>
        <a:p>
          <a:endParaRPr lang="zh-TW" altLang="en-US"/>
        </a:p>
      </dgm:t>
    </dgm:pt>
    <dgm:pt modelId="{0F460C66-47AA-4610-B6D6-10E030FC98BC}">
      <dgm:prSet phldrT="[文字]" custT="1"/>
      <dgm:spPr/>
      <dgm:t>
        <a:bodyPr/>
        <a:lstStyle/>
        <a:p>
          <a:r>
            <a:rPr lang="zh-TW" altLang="en-US" sz="3200" dirty="0" smtClean="0"/>
            <a:t>從容中道</a:t>
          </a:r>
          <a:endParaRPr lang="zh-TW" altLang="en-US" sz="3200" dirty="0"/>
        </a:p>
      </dgm:t>
    </dgm:pt>
    <dgm:pt modelId="{85E77FE7-5E5C-4343-ACEC-21C14CCD1265}" type="parTrans" cxnId="{34DAFE01-D761-4735-A358-76F9E354A4DE}">
      <dgm:prSet/>
      <dgm:spPr/>
      <dgm:t>
        <a:bodyPr/>
        <a:lstStyle/>
        <a:p>
          <a:endParaRPr lang="zh-TW" altLang="en-US"/>
        </a:p>
      </dgm:t>
    </dgm:pt>
    <dgm:pt modelId="{42FCFD53-47A6-4B21-A53D-E78BB8579085}" type="sibTrans" cxnId="{34DAFE01-D761-4735-A358-76F9E354A4DE}">
      <dgm:prSet/>
      <dgm:spPr/>
      <dgm:t>
        <a:bodyPr/>
        <a:lstStyle/>
        <a:p>
          <a:endParaRPr lang="zh-TW" altLang="en-US"/>
        </a:p>
      </dgm:t>
    </dgm:pt>
    <dgm:pt modelId="{72DEC2A7-FF36-4AE8-B45A-6B9F62A685ED}">
      <dgm:prSet phldrT="[文字]" custT="1"/>
      <dgm:spPr/>
      <dgm:t>
        <a:bodyPr/>
        <a:lstStyle/>
        <a:p>
          <a:r>
            <a:rPr lang="zh-TW" altLang="en-US" sz="3200" dirty="0" smtClean="0"/>
            <a:t>聖人</a:t>
          </a:r>
          <a:endParaRPr lang="zh-TW" altLang="en-US" sz="3200" dirty="0"/>
        </a:p>
      </dgm:t>
    </dgm:pt>
    <dgm:pt modelId="{B2DB7892-E2D5-4C98-8B4C-C4DBB38E158D}" type="parTrans" cxnId="{23DC15AE-96F6-4996-BA69-1B8A95FD320F}">
      <dgm:prSet/>
      <dgm:spPr/>
      <dgm:t>
        <a:bodyPr/>
        <a:lstStyle/>
        <a:p>
          <a:endParaRPr lang="zh-TW" altLang="en-US"/>
        </a:p>
      </dgm:t>
    </dgm:pt>
    <dgm:pt modelId="{D82AC0A4-0C51-4B67-A4A4-A7E60F240762}" type="sibTrans" cxnId="{23DC15AE-96F6-4996-BA69-1B8A95FD320F}">
      <dgm:prSet/>
      <dgm:spPr/>
      <dgm:t>
        <a:bodyPr/>
        <a:lstStyle/>
        <a:p>
          <a:endParaRPr lang="zh-TW" altLang="en-US"/>
        </a:p>
      </dgm:t>
    </dgm:pt>
    <dgm:pt modelId="{BC01A1DA-76C7-4E90-8128-BC1283205672}">
      <dgm:prSet phldrT="[文字]" custT="1"/>
      <dgm:spPr/>
      <dgm:t>
        <a:bodyPr/>
        <a:lstStyle/>
        <a:p>
          <a:r>
            <a:rPr lang="zh-TW" altLang="en-US" sz="3200" dirty="0" smtClean="0"/>
            <a:t>擇善固執</a:t>
          </a:r>
          <a:endParaRPr lang="zh-TW" altLang="en-US" sz="3200" dirty="0"/>
        </a:p>
      </dgm:t>
    </dgm:pt>
    <dgm:pt modelId="{180F89A4-F4D3-416C-99AD-718BCBDC8BA0}" type="parTrans" cxnId="{D6DF15FB-12EE-4A9D-BC0B-03899B1FCD0F}">
      <dgm:prSet/>
      <dgm:spPr/>
      <dgm:t>
        <a:bodyPr/>
        <a:lstStyle/>
        <a:p>
          <a:endParaRPr lang="zh-TW" altLang="en-US"/>
        </a:p>
      </dgm:t>
    </dgm:pt>
    <dgm:pt modelId="{7ACD15F5-D7CD-44E4-9002-9B2064A4BE7D}" type="sibTrans" cxnId="{D6DF15FB-12EE-4A9D-BC0B-03899B1FCD0F}">
      <dgm:prSet/>
      <dgm:spPr/>
      <dgm:t>
        <a:bodyPr/>
        <a:lstStyle/>
        <a:p>
          <a:endParaRPr lang="zh-TW" altLang="en-US"/>
        </a:p>
      </dgm:t>
    </dgm:pt>
    <dgm:pt modelId="{B7FFE2D9-A359-430D-A667-FF3A9376120B}">
      <dgm:prSet phldrT="[文字]" custT="1"/>
      <dgm:spPr/>
      <dgm:t>
        <a:bodyPr/>
        <a:lstStyle/>
        <a:p>
          <a:r>
            <a:rPr lang="zh-TW" altLang="en-US" sz="3200" dirty="0" smtClean="0"/>
            <a:t>希聖　希賢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/>
            <a:t>君子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AC857E6-61C3-495A-B2EC-134B7FA0360C}" type="par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9DE30936-4FD4-4871-9665-DAC9439AD78F}" type="sib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0E87D899-B789-4319-8D23-3DD9918BD6E6}" type="pres">
      <dgm:prSet presAssocID="{B413EAFC-1060-4F4C-B2B3-DE1560DD56C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E6A52DF-3D2F-4743-AC10-8BAF476E23C4}" type="pres">
      <dgm:prSet presAssocID="{67184174-B081-4B71-9B8B-7372FDB8C5A0}" presName="root1" presStyleCnt="0"/>
      <dgm:spPr/>
    </dgm:pt>
    <dgm:pt modelId="{075A4351-827F-49A7-A790-61DB44357584}" type="pres">
      <dgm:prSet presAssocID="{67184174-B081-4B71-9B8B-7372FDB8C5A0}" presName="LevelOneTextNode" presStyleLbl="node0" presStyleIdx="0" presStyleCnt="1" custScaleY="2086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5C03E5-FA8C-444F-9A4D-EE90A4B5BCAF}" type="pres">
      <dgm:prSet presAssocID="{67184174-B081-4B71-9B8B-7372FDB8C5A0}" presName="level2hierChild" presStyleCnt="0"/>
      <dgm:spPr/>
    </dgm:pt>
    <dgm:pt modelId="{161CB0FF-CE82-4BE9-B8AF-CBEA9990C95D}" type="pres">
      <dgm:prSet presAssocID="{BAAB9D9B-8FA1-400F-805A-9CEE8845C406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6FB90869-C888-45F9-AD25-7053224D9072}" type="pres">
      <dgm:prSet presAssocID="{BAAB9D9B-8FA1-400F-805A-9CEE8845C406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0B38060-FFF5-4412-83FC-DA19F736C7E6}" type="pres">
      <dgm:prSet presAssocID="{BCD70E3F-2DCE-4C17-BC64-CF3094874E91}" presName="root2" presStyleCnt="0"/>
      <dgm:spPr/>
    </dgm:pt>
    <dgm:pt modelId="{DBEACE44-0575-47D6-B0DE-ECA889E85EC7}" type="pres">
      <dgm:prSet presAssocID="{BCD70E3F-2DCE-4C17-BC64-CF3094874E91}" presName="LevelTwoTextNode" presStyleLbl="node2" presStyleIdx="0" presStyleCnt="2" custScaleX="114172" custScaleY="225201" custLinFactNeighborX="-91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A3C16A-1380-4815-B0D4-E38AC5886BDD}" type="pres">
      <dgm:prSet presAssocID="{BCD70E3F-2DCE-4C17-BC64-CF3094874E91}" presName="level3hierChild" presStyleCnt="0"/>
      <dgm:spPr/>
    </dgm:pt>
    <dgm:pt modelId="{486F3217-8CC0-453E-AEA5-1806B0C872EE}" type="pres">
      <dgm:prSet presAssocID="{5F743D74-C057-4278-BA79-191A471B4AC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C14B16EB-DE75-4308-ABB4-932281D8E05B}" type="pres">
      <dgm:prSet presAssocID="{5F743D74-C057-4278-BA79-191A471B4AC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EE6BD987-85E7-4BBC-A4E5-EB00CBC5E3EF}" type="pres">
      <dgm:prSet presAssocID="{C46DEE7A-612A-427D-A300-BB6B49DAAE75}" presName="root2" presStyleCnt="0"/>
      <dgm:spPr/>
    </dgm:pt>
    <dgm:pt modelId="{C902C111-6FAB-48B3-8207-4E8C857DB011}" type="pres">
      <dgm:prSet presAssocID="{C46DEE7A-612A-427D-A300-BB6B49DAAE75}" presName="LevelTwoTextNode" presStyleLbl="node3" presStyleIdx="0" presStyleCnt="2" custLinFactNeighborX="-24183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242D97-BD43-452F-9BD2-1001514214B6}" type="pres">
      <dgm:prSet presAssocID="{C46DEE7A-612A-427D-A300-BB6B49DAAE75}" presName="level3hierChild" presStyleCnt="0"/>
      <dgm:spPr/>
    </dgm:pt>
    <dgm:pt modelId="{3C14ABAE-6A80-416E-88F1-DD46A5AA0336}" type="pres">
      <dgm:prSet presAssocID="{9397549E-2763-4BF4-B502-62D89527EA31}" presName="conn2-1" presStyleLbl="parChTrans1D4" presStyleIdx="0" presStyleCnt="6"/>
      <dgm:spPr/>
      <dgm:t>
        <a:bodyPr/>
        <a:lstStyle/>
        <a:p>
          <a:endParaRPr lang="zh-TW" altLang="en-US"/>
        </a:p>
      </dgm:t>
    </dgm:pt>
    <dgm:pt modelId="{D93C74EF-FA65-4225-99C7-464D5EAD3606}" type="pres">
      <dgm:prSet presAssocID="{9397549E-2763-4BF4-B502-62D89527EA31}" presName="connTx" presStyleLbl="parChTrans1D4" presStyleIdx="0" presStyleCnt="6"/>
      <dgm:spPr/>
      <dgm:t>
        <a:bodyPr/>
        <a:lstStyle/>
        <a:p>
          <a:endParaRPr lang="zh-TW" altLang="en-US"/>
        </a:p>
      </dgm:t>
    </dgm:pt>
    <dgm:pt modelId="{AA99F718-9E12-4673-AD67-1D6D1B783279}" type="pres">
      <dgm:prSet presAssocID="{65BAE7CD-C0DD-4D35-8453-0CA5C479E439}" presName="root2" presStyleCnt="0"/>
      <dgm:spPr/>
    </dgm:pt>
    <dgm:pt modelId="{7C1D3F80-0721-404A-9016-CF49764B3D8F}" type="pres">
      <dgm:prSet presAssocID="{65BAE7CD-C0DD-4D35-8453-0CA5C479E439}" presName="LevelTwoTextNode" presStyleLbl="node4" presStyleIdx="0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5F528A8-7ABC-4F17-9EC8-FEB2CC3B0E30}" type="pres">
      <dgm:prSet presAssocID="{65BAE7CD-C0DD-4D35-8453-0CA5C479E439}" presName="level3hierChild" presStyleCnt="0"/>
      <dgm:spPr/>
    </dgm:pt>
    <dgm:pt modelId="{A0F10417-6A4E-49C3-9589-3A3EF56318B4}" type="pres">
      <dgm:prSet presAssocID="{83AD0580-2914-407D-8295-D82A4255739D}" presName="conn2-1" presStyleLbl="parChTrans1D4" presStyleIdx="1" presStyleCnt="6"/>
      <dgm:spPr/>
      <dgm:t>
        <a:bodyPr/>
        <a:lstStyle/>
        <a:p>
          <a:endParaRPr lang="zh-TW" altLang="en-US"/>
        </a:p>
      </dgm:t>
    </dgm:pt>
    <dgm:pt modelId="{FA1161DA-7600-4C86-8E1F-E69B85B2D268}" type="pres">
      <dgm:prSet presAssocID="{83AD0580-2914-407D-8295-D82A4255739D}" presName="connTx" presStyleLbl="parChTrans1D4" presStyleIdx="1" presStyleCnt="6"/>
      <dgm:spPr/>
      <dgm:t>
        <a:bodyPr/>
        <a:lstStyle/>
        <a:p>
          <a:endParaRPr lang="zh-TW" altLang="en-US"/>
        </a:p>
      </dgm:t>
    </dgm:pt>
    <dgm:pt modelId="{ABCCA92C-CFEF-4D39-B397-36FD7EA5809A}" type="pres">
      <dgm:prSet presAssocID="{A1C2654D-C49C-487E-8197-C9E67185880E}" presName="root2" presStyleCnt="0"/>
      <dgm:spPr/>
    </dgm:pt>
    <dgm:pt modelId="{CB5A7E89-EE82-4568-9E78-EC1EFF5B4479}" type="pres">
      <dgm:prSet presAssocID="{A1C2654D-C49C-487E-8197-C9E67185880E}" presName="LevelTwoTextNode" presStyleLbl="node4" presStyleIdx="1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62278E-9B2D-41BE-B8FE-F1AB0FE865AA}" type="pres">
      <dgm:prSet presAssocID="{A1C2654D-C49C-487E-8197-C9E67185880E}" presName="level3hierChild" presStyleCnt="0"/>
      <dgm:spPr/>
    </dgm:pt>
    <dgm:pt modelId="{9A336F1C-1BD3-4971-8AA9-8E17332D2900}" type="pres">
      <dgm:prSet presAssocID="{85E77FE7-5E5C-4343-ACEC-21C14CCD1265}" presName="conn2-1" presStyleLbl="parChTrans1D4" presStyleIdx="2" presStyleCnt="6"/>
      <dgm:spPr/>
      <dgm:t>
        <a:bodyPr/>
        <a:lstStyle/>
        <a:p>
          <a:endParaRPr lang="zh-TW" altLang="en-US"/>
        </a:p>
      </dgm:t>
    </dgm:pt>
    <dgm:pt modelId="{5983F97B-B9E5-4613-9995-A560FC1E1A34}" type="pres">
      <dgm:prSet presAssocID="{85E77FE7-5E5C-4343-ACEC-21C14CCD1265}" presName="connTx" presStyleLbl="parChTrans1D4" presStyleIdx="2" presStyleCnt="6"/>
      <dgm:spPr/>
      <dgm:t>
        <a:bodyPr/>
        <a:lstStyle/>
        <a:p>
          <a:endParaRPr lang="zh-TW" altLang="en-US"/>
        </a:p>
      </dgm:t>
    </dgm:pt>
    <dgm:pt modelId="{5317B583-D508-4A35-BC29-249783A43AB2}" type="pres">
      <dgm:prSet presAssocID="{0F460C66-47AA-4610-B6D6-10E030FC98BC}" presName="root2" presStyleCnt="0"/>
      <dgm:spPr/>
    </dgm:pt>
    <dgm:pt modelId="{EA24A4CE-6CEF-4ACA-8638-DDA7C4B86A51}" type="pres">
      <dgm:prSet presAssocID="{0F460C66-47AA-4610-B6D6-10E030FC98BC}" presName="LevelTwoTextNode" presStyleLbl="node4" presStyleIdx="2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8DF26A-F99E-4EDF-B63B-9F296B9F22B2}" type="pres">
      <dgm:prSet presAssocID="{0F460C66-47AA-4610-B6D6-10E030FC98BC}" presName="level3hierChild" presStyleCnt="0"/>
      <dgm:spPr/>
    </dgm:pt>
    <dgm:pt modelId="{8215C793-6313-4425-8996-E80D01E43FDB}" type="pres">
      <dgm:prSet presAssocID="{B2DB7892-E2D5-4C98-8B4C-C4DBB38E158D}" presName="conn2-1" presStyleLbl="parChTrans1D4" presStyleIdx="3" presStyleCnt="6"/>
      <dgm:spPr/>
      <dgm:t>
        <a:bodyPr/>
        <a:lstStyle/>
        <a:p>
          <a:endParaRPr lang="zh-TW" altLang="en-US"/>
        </a:p>
      </dgm:t>
    </dgm:pt>
    <dgm:pt modelId="{4F690113-FD56-4929-9C76-C8F1DCB60CEF}" type="pres">
      <dgm:prSet presAssocID="{B2DB7892-E2D5-4C98-8B4C-C4DBB38E158D}" presName="connTx" presStyleLbl="parChTrans1D4" presStyleIdx="3" presStyleCnt="6"/>
      <dgm:spPr/>
      <dgm:t>
        <a:bodyPr/>
        <a:lstStyle/>
        <a:p>
          <a:endParaRPr lang="zh-TW" altLang="en-US"/>
        </a:p>
      </dgm:t>
    </dgm:pt>
    <dgm:pt modelId="{CA2C1ADA-C87A-41E4-9E5C-A175F5BB95A9}" type="pres">
      <dgm:prSet presAssocID="{72DEC2A7-FF36-4AE8-B45A-6B9F62A685ED}" presName="root2" presStyleCnt="0"/>
      <dgm:spPr/>
    </dgm:pt>
    <dgm:pt modelId="{052F7AE5-423C-4BB7-9ADF-B6426ED157C1}" type="pres">
      <dgm:prSet presAssocID="{72DEC2A7-FF36-4AE8-B45A-6B9F62A685ED}" presName="LevelTwoTextNode" presStyleLbl="node4" presStyleIdx="3" presStyleCnt="6" custScaleY="149619" custLinFactY="-20115" custLinFactNeighborX="95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8F7E069-5746-4346-9F24-74D6224C203E}" type="pres">
      <dgm:prSet presAssocID="{72DEC2A7-FF36-4AE8-B45A-6B9F62A685ED}" presName="level3hierChild" presStyleCnt="0"/>
      <dgm:spPr/>
    </dgm:pt>
    <dgm:pt modelId="{0DD4DB3D-D5BA-40CA-B9DD-6A2B10E6F24D}" type="pres">
      <dgm:prSet presAssocID="{E22D7157-7F3A-44F5-8774-6CC87E0C1CF8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301A159-7F8F-47C1-A0BB-16C72069C176}" type="pres">
      <dgm:prSet presAssocID="{E22D7157-7F3A-44F5-8774-6CC87E0C1CF8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19ECE52-BA1F-4927-87D4-081F22EE43C6}" type="pres">
      <dgm:prSet presAssocID="{1CB1724E-8FB5-4D4D-AB50-4BA624F594D5}" presName="root2" presStyleCnt="0"/>
      <dgm:spPr/>
    </dgm:pt>
    <dgm:pt modelId="{163E2A0E-9BC7-4576-BEC6-6A32C04EDE77}" type="pres">
      <dgm:prSet presAssocID="{1CB1724E-8FB5-4D4D-AB50-4BA624F594D5}" presName="LevelTwoTextNode" presStyleLbl="node2" presStyleIdx="1" presStyleCnt="2" custScaleX="114172" custScaleY="206010" custLinFactNeighborX="-913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EB3883-8C3C-42A2-9F55-1E1D9D3DBDC8}" type="pres">
      <dgm:prSet presAssocID="{1CB1724E-8FB5-4D4D-AB50-4BA624F594D5}" presName="level3hierChild" presStyleCnt="0"/>
      <dgm:spPr/>
    </dgm:pt>
    <dgm:pt modelId="{5746824D-8851-499F-9564-CEA680137B9E}" type="pres">
      <dgm:prSet presAssocID="{AEC33B00-2CCA-4F0A-98DA-8465671EA7FF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4CA4D09F-0C31-46EC-84AC-6BBF8FF36C32}" type="pres">
      <dgm:prSet presAssocID="{AEC33B00-2CCA-4F0A-98DA-8465671EA7FF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29034DAC-656E-4597-8EA9-F900908C6EB3}" type="pres">
      <dgm:prSet presAssocID="{E696F9CF-1F22-46B4-9DB7-69EC96B9FD5D}" presName="root2" presStyleCnt="0"/>
      <dgm:spPr/>
    </dgm:pt>
    <dgm:pt modelId="{EC50EE26-8137-464C-B243-47B067F6E292}" type="pres">
      <dgm:prSet presAssocID="{E696F9CF-1F22-46B4-9DB7-69EC96B9FD5D}" presName="LevelTwoTextNode" presStyleLbl="node3" presStyleIdx="1" presStyleCnt="2" custLinFactNeighborX="-24183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51C520-B1C7-4433-B058-BD005F8F01FF}" type="pres">
      <dgm:prSet presAssocID="{E696F9CF-1F22-46B4-9DB7-69EC96B9FD5D}" presName="level3hierChild" presStyleCnt="0"/>
      <dgm:spPr/>
    </dgm:pt>
    <dgm:pt modelId="{72D20B1F-403A-4011-A73A-5008A3DF8FF6}" type="pres">
      <dgm:prSet presAssocID="{180F89A4-F4D3-416C-99AD-718BCBDC8BA0}" presName="conn2-1" presStyleLbl="parChTrans1D4" presStyleIdx="4" presStyleCnt="6"/>
      <dgm:spPr/>
      <dgm:t>
        <a:bodyPr/>
        <a:lstStyle/>
        <a:p>
          <a:endParaRPr lang="zh-TW" altLang="en-US"/>
        </a:p>
      </dgm:t>
    </dgm:pt>
    <dgm:pt modelId="{A89BCCFC-7A06-4C37-B455-C326038D3BA0}" type="pres">
      <dgm:prSet presAssocID="{180F89A4-F4D3-416C-99AD-718BCBDC8BA0}" presName="connTx" presStyleLbl="parChTrans1D4" presStyleIdx="4" presStyleCnt="6"/>
      <dgm:spPr/>
      <dgm:t>
        <a:bodyPr/>
        <a:lstStyle/>
        <a:p>
          <a:endParaRPr lang="zh-TW" altLang="en-US"/>
        </a:p>
      </dgm:t>
    </dgm:pt>
    <dgm:pt modelId="{FA52CD22-D803-422D-A89E-E5D9D4DB1EEF}" type="pres">
      <dgm:prSet presAssocID="{BC01A1DA-76C7-4E90-8128-BC1283205672}" presName="root2" presStyleCnt="0"/>
      <dgm:spPr/>
    </dgm:pt>
    <dgm:pt modelId="{CB61A09C-AA72-424A-B67B-1C2F868DD353}" type="pres">
      <dgm:prSet presAssocID="{BC01A1DA-76C7-4E90-8128-BC1283205672}" presName="LevelTwoTextNode" presStyleLbl="node4" presStyleIdx="4" presStyleCnt="6" custScaleX="142118" custLinFactNeighborX="-231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273F9D-613E-4421-8A54-D4B3A1A35638}" type="pres">
      <dgm:prSet presAssocID="{BC01A1DA-76C7-4E90-8128-BC1283205672}" presName="level3hierChild" presStyleCnt="0"/>
      <dgm:spPr/>
    </dgm:pt>
    <dgm:pt modelId="{4699C6F8-9DCD-462B-8ABF-FF162D3FBCCA}" type="pres">
      <dgm:prSet presAssocID="{AAC857E6-61C3-495A-B2EC-134B7FA0360C}" presName="conn2-1" presStyleLbl="parChTrans1D4" presStyleIdx="5" presStyleCnt="6"/>
      <dgm:spPr/>
      <dgm:t>
        <a:bodyPr/>
        <a:lstStyle/>
        <a:p>
          <a:endParaRPr lang="zh-TW" altLang="en-US"/>
        </a:p>
      </dgm:t>
    </dgm:pt>
    <dgm:pt modelId="{180E142D-4AFB-4291-BD0A-31E432E569DC}" type="pres">
      <dgm:prSet presAssocID="{AAC857E6-61C3-495A-B2EC-134B7FA0360C}" presName="connTx" presStyleLbl="parChTrans1D4" presStyleIdx="5" presStyleCnt="6"/>
      <dgm:spPr/>
      <dgm:t>
        <a:bodyPr/>
        <a:lstStyle/>
        <a:p>
          <a:endParaRPr lang="zh-TW" altLang="en-US"/>
        </a:p>
      </dgm:t>
    </dgm:pt>
    <dgm:pt modelId="{066FCB8B-3731-408D-9E2A-D31C1A5133E9}" type="pres">
      <dgm:prSet presAssocID="{B7FFE2D9-A359-430D-A667-FF3A9376120B}" presName="root2" presStyleCnt="0"/>
      <dgm:spPr/>
    </dgm:pt>
    <dgm:pt modelId="{769DBFAB-2E52-4DB4-8B7B-EF95E784CA96}" type="pres">
      <dgm:prSet presAssocID="{B7FFE2D9-A359-430D-A667-FF3A9376120B}" presName="LevelTwoTextNode" presStyleLbl="node4" presStyleIdx="5" presStyleCnt="6" custScaleY="28611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22E4F4F-0383-4C75-8D9C-A764C89519E1}" type="pres">
      <dgm:prSet presAssocID="{B7FFE2D9-A359-430D-A667-FF3A9376120B}" presName="level3hierChild" presStyleCnt="0"/>
      <dgm:spPr/>
    </dgm:pt>
  </dgm:ptLst>
  <dgm:cxnLst>
    <dgm:cxn modelId="{BD443B25-5CC3-4663-93E7-96BE9D284D6E}" srcId="{B413EAFC-1060-4F4C-B2B3-DE1560DD56C1}" destId="{67184174-B081-4B71-9B8B-7372FDB8C5A0}" srcOrd="0" destOrd="0" parTransId="{8BE922B9-51A6-4422-8F4C-47B35276FFC6}" sibTransId="{0C597680-0A5B-4590-B09C-91022C12C452}"/>
    <dgm:cxn modelId="{FC5ED48A-A53C-43D9-A8E4-F6B4F41F2554}" type="presOf" srcId="{BAAB9D9B-8FA1-400F-805A-9CEE8845C406}" destId="{161CB0FF-CE82-4BE9-B8AF-CBEA9990C95D}" srcOrd="0" destOrd="0" presId="urn:microsoft.com/office/officeart/2005/8/layout/hierarchy2"/>
    <dgm:cxn modelId="{3184F02D-8AAA-4E01-BF76-AC4878B6A4A6}" type="presOf" srcId="{A1C2654D-C49C-487E-8197-C9E67185880E}" destId="{CB5A7E89-EE82-4568-9E78-EC1EFF5B4479}" srcOrd="0" destOrd="0" presId="urn:microsoft.com/office/officeart/2005/8/layout/hierarchy2"/>
    <dgm:cxn modelId="{0EAA131B-A00A-41EB-AA83-367C5E964968}" type="presOf" srcId="{BC01A1DA-76C7-4E90-8128-BC1283205672}" destId="{CB61A09C-AA72-424A-B67B-1C2F868DD353}" srcOrd="0" destOrd="0" presId="urn:microsoft.com/office/officeart/2005/8/layout/hierarchy2"/>
    <dgm:cxn modelId="{5B9F734E-64F6-4535-8C94-393C34DBF5B7}" type="presOf" srcId="{5F743D74-C057-4278-BA79-191A471B4AC1}" destId="{486F3217-8CC0-453E-AEA5-1806B0C872EE}" srcOrd="0" destOrd="0" presId="urn:microsoft.com/office/officeart/2005/8/layout/hierarchy2"/>
    <dgm:cxn modelId="{66250A8B-2AD1-4500-8A3F-A18B56C161FC}" type="presOf" srcId="{5F743D74-C057-4278-BA79-191A471B4AC1}" destId="{C14B16EB-DE75-4308-ABB4-932281D8E05B}" srcOrd="1" destOrd="0" presId="urn:microsoft.com/office/officeart/2005/8/layout/hierarchy2"/>
    <dgm:cxn modelId="{C43EE689-1784-4C99-99FB-915667E86FEB}" type="presOf" srcId="{B413EAFC-1060-4F4C-B2B3-DE1560DD56C1}" destId="{0E87D899-B789-4319-8D23-3DD9918BD6E6}" srcOrd="0" destOrd="0" presId="urn:microsoft.com/office/officeart/2005/8/layout/hierarchy2"/>
    <dgm:cxn modelId="{7940109A-0134-4EE3-870D-006EDB378B04}" srcId="{C46DEE7A-612A-427D-A300-BB6B49DAAE75}" destId="{65BAE7CD-C0DD-4D35-8453-0CA5C479E439}" srcOrd="0" destOrd="0" parTransId="{9397549E-2763-4BF4-B502-62D89527EA31}" sibTransId="{E45C8B15-7C9B-4DEF-926A-BCB149C40576}"/>
    <dgm:cxn modelId="{67CF13A3-8AAC-4C0B-8184-9739AFD3BE0D}" type="presOf" srcId="{BCD70E3F-2DCE-4C17-BC64-CF3094874E91}" destId="{DBEACE44-0575-47D6-B0DE-ECA889E85EC7}" srcOrd="0" destOrd="0" presId="urn:microsoft.com/office/officeart/2005/8/layout/hierarchy2"/>
    <dgm:cxn modelId="{05CA3D25-0B9D-4181-94CA-7ED24B2C0846}" type="presOf" srcId="{E22D7157-7F3A-44F5-8774-6CC87E0C1CF8}" destId="{D301A159-7F8F-47C1-A0BB-16C72069C176}" srcOrd="1" destOrd="0" presId="urn:microsoft.com/office/officeart/2005/8/layout/hierarchy2"/>
    <dgm:cxn modelId="{7AAE0745-0EC8-410A-97AA-616A110FED82}" type="presOf" srcId="{AAC857E6-61C3-495A-B2EC-134B7FA0360C}" destId="{4699C6F8-9DCD-462B-8ABF-FF162D3FBCCA}" srcOrd="0" destOrd="0" presId="urn:microsoft.com/office/officeart/2005/8/layout/hierarchy2"/>
    <dgm:cxn modelId="{B6D6E511-5F7B-4808-B939-F8FB67DE5AEC}" type="presOf" srcId="{9397549E-2763-4BF4-B502-62D89527EA31}" destId="{3C14ABAE-6A80-416E-88F1-DD46A5AA0336}" srcOrd="0" destOrd="0" presId="urn:microsoft.com/office/officeart/2005/8/layout/hierarchy2"/>
    <dgm:cxn modelId="{ED142E44-F454-4598-9F04-C0E9E4166F09}" type="presOf" srcId="{85E77FE7-5E5C-4343-ACEC-21C14CCD1265}" destId="{5983F97B-B9E5-4613-9995-A560FC1E1A34}" srcOrd="1" destOrd="0" presId="urn:microsoft.com/office/officeart/2005/8/layout/hierarchy2"/>
    <dgm:cxn modelId="{23DC15AE-96F6-4996-BA69-1B8A95FD320F}" srcId="{0F460C66-47AA-4610-B6D6-10E030FC98BC}" destId="{72DEC2A7-FF36-4AE8-B45A-6B9F62A685ED}" srcOrd="0" destOrd="0" parTransId="{B2DB7892-E2D5-4C98-8B4C-C4DBB38E158D}" sibTransId="{D82AC0A4-0C51-4B67-A4A4-A7E60F240762}"/>
    <dgm:cxn modelId="{501CB1F7-4F05-4D77-9C0F-EF55ECA38781}" type="presOf" srcId="{65BAE7CD-C0DD-4D35-8453-0CA5C479E439}" destId="{7C1D3F80-0721-404A-9016-CF49764B3D8F}" srcOrd="0" destOrd="0" presId="urn:microsoft.com/office/officeart/2005/8/layout/hierarchy2"/>
    <dgm:cxn modelId="{33A1449E-23D3-4BBC-B448-139E6BB86A65}" type="presOf" srcId="{AEC33B00-2CCA-4F0A-98DA-8465671EA7FF}" destId="{4CA4D09F-0C31-46EC-84AC-6BBF8FF36C32}" srcOrd="1" destOrd="0" presId="urn:microsoft.com/office/officeart/2005/8/layout/hierarchy2"/>
    <dgm:cxn modelId="{23DF3168-6196-4681-887D-DC43E1322608}" type="presOf" srcId="{9397549E-2763-4BF4-B502-62D89527EA31}" destId="{D93C74EF-FA65-4225-99C7-464D5EAD3606}" srcOrd="1" destOrd="0" presId="urn:microsoft.com/office/officeart/2005/8/layout/hierarchy2"/>
    <dgm:cxn modelId="{E5079946-4B7C-436D-9B77-88E0566478FD}" type="presOf" srcId="{72DEC2A7-FF36-4AE8-B45A-6B9F62A685ED}" destId="{052F7AE5-423C-4BB7-9ADF-B6426ED157C1}" srcOrd="0" destOrd="0" presId="urn:microsoft.com/office/officeart/2005/8/layout/hierarchy2"/>
    <dgm:cxn modelId="{48863568-4EEB-4B1B-991F-36BC54764866}" type="presOf" srcId="{1CB1724E-8FB5-4D4D-AB50-4BA624F594D5}" destId="{163E2A0E-9BC7-4576-BEC6-6A32C04EDE77}" srcOrd="0" destOrd="0" presId="urn:microsoft.com/office/officeart/2005/8/layout/hierarchy2"/>
    <dgm:cxn modelId="{E73578A5-4F9C-4CD3-8DAD-8BA2D3F04D90}" type="presOf" srcId="{B7FFE2D9-A359-430D-A667-FF3A9376120B}" destId="{769DBFAB-2E52-4DB4-8B7B-EF95E784CA96}" srcOrd="0" destOrd="0" presId="urn:microsoft.com/office/officeart/2005/8/layout/hierarchy2"/>
    <dgm:cxn modelId="{41EFEDAF-159C-4907-B8AB-4A06703C9670}" type="presOf" srcId="{B2DB7892-E2D5-4C98-8B4C-C4DBB38E158D}" destId="{8215C793-6313-4425-8996-E80D01E43FDB}" srcOrd="0" destOrd="0" presId="urn:microsoft.com/office/officeart/2005/8/layout/hierarchy2"/>
    <dgm:cxn modelId="{1FFFEB5F-3DB3-4D48-B514-79B23BE94791}" srcId="{1CB1724E-8FB5-4D4D-AB50-4BA624F594D5}" destId="{E696F9CF-1F22-46B4-9DB7-69EC96B9FD5D}" srcOrd="0" destOrd="0" parTransId="{AEC33B00-2CCA-4F0A-98DA-8465671EA7FF}" sibTransId="{BB1BCDB7-793E-4B6D-BCE5-AF51343A4516}"/>
    <dgm:cxn modelId="{71CDCABA-E2DE-4F0A-8734-CD8CB791EB24}" type="presOf" srcId="{B2DB7892-E2D5-4C98-8B4C-C4DBB38E158D}" destId="{4F690113-FD56-4929-9C76-C8F1DCB60CEF}" srcOrd="1" destOrd="0" presId="urn:microsoft.com/office/officeart/2005/8/layout/hierarchy2"/>
    <dgm:cxn modelId="{7EAAC2B5-81FB-4BA2-ACE8-FA8BF7DC8838}" srcId="{C46DEE7A-612A-427D-A300-BB6B49DAAE75}" destId="{A1C2654D-C49C-487E-8197-C9E67185880E}" srcOrd="1" destOrd="0" parTransId="{83AD0580-2914-407D-8295-D82A4255739D}" sibTransId="{786D09EF-29FC-453E-966B-340E1241A104}"/>
    <dgm:cxn modelId="{2BA99A47-BB10-474B-8D42-6AF9BB2F5A61}" srcId="{67184174-B081-4B71-9B8B-7372FDB8C5A0}" destId="{1CB1724E-8FB5-4D4D-AB50-4BA624F594D5}" srcOrd="1" destOrd="0" parTransId="{E22D7157-7F3A-44F5-8774-6CC87E0C1CF8}" sibTransId="{DACFCEB0-EADE-4499-ABC5-4C93A1E7029C}"/>
    <dgm:cxn modelId="{2A0E60BE-9631-4EF8-8AFE-DEE7415F785C}" type="presOf" srcId="{BAAB9D9B-8FA1-400F-805A-9CEE8845C406}" destId="{6FB90869-C888-45F9-AD25-7053224D9072}" srcOrd="1" destOrd="0" presId="urn:microsoft.com/office/officeart/2005/8/layout/hierarchy2"/>
    <dgm:cxn modelId="{5F5B2A11-7A09-490B-A762-61F3C88496F9}" srcId="{BC01A1DA-76C7-4E90-8128-BC1283205672}" destId="{B7FFE2D9-A359-430D-A667-FF3A9376120B}" srcOrd="0" destOrd="0" parTransId="{AAC857E6-61C3-495A-B2EC-134B7FA0360C}" sibTransId="{9DE30936-4FD4-4871-9665-DAC9439AD78F}"/>
    <dgm:cxn modelId="{C703E72A-2BCB-483B-8ED8-53F94052A2E4}" type="presOf" srcId="{67184174-B081-4B71-9B8B-7372FDB8C5A0}" destId="{075A4351-827F-49A7-A790-61DB44357584}" srcOrd="0" destOrd="0" presId="urn:microsoft.com/office/officeart/2005/8/layout/hierarchy2"/>
    <dgm:cxn modelId="{568FAD8B-8AE4-4A00-A07B-8A78C4337DBD}" type="presOf" srcId="{E22D7157-7F3A-44F5-8774-6CC87E0C1CF8}" destId="{0DD4DB3D-D5BA-40CA-B9DD-6A2B10E6F24D}" srcOrd="0" destOrd="0" presId="urn:microsoft.com/office/officeart/2005/8/layout/hierarchy2"/>
    <dgm:cxn modelId="{61574B53-F6E1-4C34-A5AE-D29E2F7774AB}" type="presOf" srcId="{0F460C66-47AA-4610-B6D6-10E030FC98BC}" destId="{EA24A4CE-6CEF-4ACA-8638-DDA7C4B86A51}" srcOrd="0" destOrd="0" presId="urn:microsoft.com/office/officeart/2005/8/layout/hierarchy2"/>
    <dgm:cxn modelId="{34DAFE01-D761-4735-A358-76F9E354A4DE}" srcId="{C46DEE7A-612A-427D-A300-BB6B49DAAE75}" destId="{0F460C66-47AA-4610-B6D6-10E030FC98BC}" srcOrd="2" destOrd="0" parTransId="{85E77FE7-5E5C-4343-ACEC-21C14CCD1265}" sibTransId="{42FCFD53-47A6-4B21-A53D-E78BB8579085}"/>
    <dgm:cxn modelId="{D6DF15FB-12EE-4A9D-BC0B-03899B1FCD0F}" srcId="{E696F9CF-1F22-46B4-9DB7-69EC96B9FD5D}" destId="{BC01A1DA-76C7-4E90-8128-BC1283205672}" srcOrd="0" destOrd="0" parTransId="{180F89A4-F4D3-416C-99AD-718BCBDC8BA0}" sibTransId="{7ACD15F5-D7CD-44E4-9002-9B2064A4BE7D}"/>
    <dgm:cxn modelId="{3C8CDCEB-476E-4096-8195-FD8DB2212AC2}" type="presOf" srcId="{180F89A4-F4D3-416C-99AD-718BCBDC8BA0}" destId="{A89BCCFC-7A06-4C37-B455-C326038D3BA0}" srcOrd="1" destOrd="0" presId="urn:microsoft.com/office/officeart/2005/8/layout/hierarchy2"/>
    <dgm:cxn modelId="{88B2A39A-C0E4-46D4-88EE-49BC1463B784}" type="presOf" srcId="{83AD0580-2914-407D-8295-D82A4255739D}" destId="{FA1161DA-7600-4C86-8E1F-E69B85B2D268}" srcOrd="1" destOrd="0" presId="urn:microsoft.com/office/officeart/2005/8/layout/hierarchy2"/>
    <dgm:cxn modelId="{336F820D-678D-40D0-B7A0-8EE45193AB66}" type="presOf" srcId="{85E77FE7-5E5C-4343-ACEC-21C14CCD1265}" destId="{9A336F1C-1BD3-4971-8AA9-8E17332D2900}" srcOrd="0" destOrd="0" presId="urn:microsoft.com/office/officeart/2005/8/layout/hierarchy2"/>
    <dgm:cxn modelId="{AB78C681-CAFE-4A88-9CED-7D4803C232BC}" type="presOf" srcId="{E696F9CF-1F22-46B4-9DB7-69EC96B9FD5D}" destId="{EC50EE26-8137-464C-B243-47B067F6E292}" srcOrd="0" destOrd="0" presId="urn:microsoft.com/office/officeart/2005/8/layout/hierarchy2"/>
    <dgm:cxn modelId="{F9724FB7-9895-4730-82A9-4BFFC99F430A}" type="presOf" srcId="{83AD0580-2914-407D-8295-D82A4255739D}" destId="{A0F10417-6A4E-49C3-9589-3A3EF56318B4}" srcOrd="0" destOrd="0" presId="urn:microsoft.com/office/officeart/2005/8/layout/hierarchy2"/>
    <dgm:cxn modelId="{73D2D5AA-1D4A-447E-95FE-BD2CCB715EF4}" type="presOf" srcId="{AAC857E6-61C3-495A-B2EC-134B7FA0360C}" destId="{180E142D-4AFB-4291-BD0A-31E432E569DC}" srcOrd="1" destOrd="0" presId="urn:microsoft.com/office/officeart/2005/8/layout/hierarchy2"/>
    <dgm:cxn modelId="{D0F6E3EE-39B1-49BC-A384-B0D90D6B636C}" type="presOf" srcId="{AEC33B00-2CCA-4F0A-98DA-8465671EA7FF}" destId="{5746824D-8851-499F-9564-CEA680137B9E}" srcOrd="0" destOrd="0" presId="urn:microsoft.com/office/officeart/2005/8/layout/hierarchy2"/>
    <dgm:cxn modelId="{BAAE5EF4-B90C-48F9-B7ED-B2336B683EC2}" srcId="{BCD70E3F-2DCE-4C17-BC64-CF3094874E91}" destId="{C46DEE7A-612A-427D-A300-BB6B49DAAE75}" srcOrd="0" destOrd="0" parTransId="{5F743D74-C057-4278-BA79-191A471B4AC1}" sibTransId="{4315E8EF-E6C9-413E-8D28-9C3CF1C57AC4}"/>
    <dgm:cxn modelId="{36777D37-F8D8-47C7-AE5C-6DF643D71A3F}" srcId="{67184174-B081-4B71-9B8B-7372FDB8C5A0}" destId="{BCD70E3F-2DCE-4C17-BC64-CF3094874E91}" srcOrd="0" destOrd="0" parTransId="{BAAB9D9B-8FA1-400F-805A-9CEE8845C406}" sibTransId="{B4CF892F-5E9B-4612-83CB-3A4F37BF19BE}"/>
    <dgm:cxn modelId="{E5719669-D8BA-4141-B0E0-0B2293E1E148}" type="presOf" srcId="{C46DEE7A-612A-427D-A300-BB6B49DAAE75}" destId="{C902C111-6FAB-48B3-8207-4E8C857DB011}" srcOrd="0" destOrd="0" presId="urn:microsoft.com/office/officeart/2005/8/layout/hierarchy2"/>
    <dgm:cxn modelId="{E7A4F77A-A931-4FC0-B11C-16DBCA6929F6}" type="presOf" srcId="{180F89A4-F4D3-416C-99AD-718BCBDC8BA0}" destId="{72D20B1F-403A-4011-A73A-5008A3DF8FF6}" srcOrd="0" destOrd="0" presId="urn:microsoft.com/office/officeart/2005/8/layout/hierarchy2"/>
    <dgm:cxn modelId="{C6928DB5-E2BC-4410-89C9-CF7D9FE3BBBA}" type="presParOf" srcId="{0E87D899-B789-4319-8D23-3DD9918BD6E6}" destId="{BE6A52DF-3D2F-4743-AC10-8BAF476E23C4}" srcOrd="0" destOrd="0" presId="urn:microsoft.com/office/officeart/2005/8/layout/hierarchy2"/>
    <dgm:cxn modelId="{00484077-8E50-4C36-8F00-6B6D81A9602A}" type="presParOf" srcId="{BE6A52DF-3D2F-4743-AC10-8BAF476E23C4}" destId="{075A4351-827F-49A7-A790-61DB44357584}" srcOrd="0" destOrd="0" presId="urn:microsoft.com/office/officeart/2005/8/layout/hierarchy2"/>
    <dgm:cxn modelId="{DCD141ED-693F-43DA-9ED7-31D715259F5D}" type="presParOf" srcId="{BE6A52DF-3D2F-4743-AC10-8BAF476E23C4}" destId="{995C03E5-FA8C-444F-9A4D-EE90A4B5BCAF}" srcOrd="1" destOrd="0" presId="urn:microsoft.com/office/officeart/2005/8/layout/hierarchy2"/>
    <dgm:cxn modelId="{B3B59566-A04F-4B6D-92A4-1ECCF0724381}" type="presParOf" srcId="{995C03E5-FA8C-444F-9A4D-EE90A4B5BCAF}" destId="{161CB0FF-CE82-4BE9-B8AF-CBEA9990C95D}" srcOrd="0" destOrd="0" presId="urn:microsoft.com/office/officeart/2005/8/layout/hierarchy2"/>
    <dgm:cxn modelId="{0434BF20-1F15-4543-BC38-708AABD8D7F0}" type="presParOf" srcId="{161CB0FF-CE82-4BE9-B8AF-CBEA9990C95D}" destId="{6FB90869-C888-45F9-AD25-7053224D9072}" srcOrd="0" destOrd="0" presId="urn:microsoft.com/office/officeart/2005/8/layout/hierarchy2"/>
    <dgm:cxn modelId="{31F163D3-8568-44E3-9769-6F4136638BC3}" type="presParOf" srcId="{995C03E5-FA8C-444F-9A4D-EE90A4B5BCAF}" destId="{60B38060-FFF5-4412-83FC-DA19F736C7E6}" srcOrd="1" destOrd="0" presId="urn:microsoft.com/office/officeart/2005/8/layout/hierarchy2"/>
    <dgm:cxn modelId="{B8ACBD87-B6D8-489D-80E0-59188A7E692F}" type="presParOf" srcId="{60B38060-FFF5-4412-83FC-DA19F736C7E6}" destId="{DBEACE44-0575-47D6-B0DE-ECA889E85EC7}" srcOrd="0" destOrd="0" presId="urn:microsoft.com/office/officeart/2005/8/layout/hierarchy2"/>
    <dgm:cxn modelId="{61B054A5-20DD-41A6-91B4-E4C621319DDA}" type="presParOf" srcId="{60B38060-FFF5-4412-83FC-DA19F736C7E6}" destId="{9BA3C16A-1380-4815-B0D4-E38AC5886BDD}" srcOrd="1" destOrd="0" presId="urn:microsoft.com/office/officeart/2005/8/layout/hierarchy2"/>
    <dgm:cxn modelId="{C7F3C33A-DA6D-4B13-B79A-3C4C919BD050}" type="presParOf" srcId="{9BA3C16A-1380-4815-B0D4-E38AC5886BDD}" destId="{486F3217-8CC0-453E-AEA5-1806B0C872EE}" srcOrd="0" destOrd="0" presId="urn:microsoft.com/office/officeart/2005/8/layout/hierarchy2"/>
    <dgm:cxn modelId="{92C7E8A1-DEF0-4FF8-BCC1-34A1528C14AD}" type="presParOf" srcId="{486F3217-8CC0-453E-AEA5-1806B0C872EE}" destId="{C14B16EB-DE75-4308-ABB4-932281D8E05B}" srcOrd="0" destOrd="0" presId="urn:microsoft.com/office/officeart/2005/8/layout/hierarchy2"/>
    <dgm:cxn modelId="{EA50E558-9FF9-4795-A1F4-BD910EE99C3F}" type="presParOf" srcId="{9BA3C16A-1380-4815-B0D4-E38AC5886BDD}" destId="{EE6BD987-85E7-4BBC-A4E5-EB00CBC5E3EF}" srcOrd="1" destOrd="0" presId="urn:microsoft.com/office/officeart/2005/8/layout/hierarchy2"/>
    <dgm:cxn modelId="{0E612168-2F03-4F1D-B9CA-B93FDF021ED2}" type="presParOf" srcId="{EE6BD987-85E7-4BBC-A4E5-EB00CBC5E3EF}" destId="{C902C111-6FAB-48B3-8207-4E8C857DB011}" srcOrd="0" destOrd="0" presId="urn:microsoft.com/office/officeart/2005/8/layout/hierarchy2"/>
    <dgm:cxn modelId="{A46386CB-99A9-4BB1-8F10-E6BCBD1C1867}" type="presParOf" srcId="{EE6BD987-85E7-4BBC-A4E5-EB00CBC5E3EF}" destId="{32242D97-BD43-452F-9BD2-1001514214B6}" srcOrd="1" destOrd="0" presId="urn:microsoft.com/office/officeart/2005/8/layout/hierarchy2"/>
    <dgm:cxn modelId="{F4E3BE27-187D-4F26-9EE3-55C42E13AE5D}" type="presParOf" srcId="{32242D97-BD43-452F-9BD2-1001514214B6}" destId="{3C14ABAE-6A80-416E-88F1-DD46A5AA0336}" srcOrd="0" destOrd="0" presId="urn:microsoft.com/office/officeart/2005/8/layout/hierarchy2"/>
    <dgm:cxn modelId="{1C523F9C-E6B5-4B3E-8118-BA1609527A0B}" type="presParOf" srcId="{3C14ABAE-6A80-416E-88F1-DD46A5AA0336}" destId="{D93C74EF-FA65-4225-99C7-464D5EAD3606}" srcOrd="0" destOrd="0" presId="urn:microsoft.com/office/officeart/2005/8/layout/hierarchy2"/>
    <dgm:cxn modelId="{06EEDD5B-E366-449D-A64D-AAB6EC3DFF10}" type="presParOf" srcId="{32242D97-BD43-452F-9BD2-1001514214B6}" destId="{AA99F718-9E12-4673-AD67-1D6D1B783279}" srcOrd="1" destOrd="0" presId="urn:microsoft.com/office/officeart/2005/8/layout/hierarchy2"/>
    <dgm:cxn modelId="{9B0F65F2-4BE5-4775-8F76-D2E7D2671276}" type="presParOf" srcId="{AA99F718-9E12-4673-AD67-1D6D1B783279}" destId="{7C1D3F80-0721-404A-9016-CF49764B3D8F}" srcOrd="0" destOrd="0" presId="urn:microsoft.com/office/officeart/2005/8/layout/hierarchy2"/>
    <dgm:cxn modelId="{BAC53F8B-604B-4D0E-86E7-6CBB7C2C239F}" type="presParOf" srcId="{AA99F718-9E12-4673-AD67-1D6D1B783279}" destId="{15F528A8-7ABC-4F17-9EC8-FEB2CC3B0E30}" srcOrd="1" destOrd="0" presId="urn:microsoft.com/office/officeart/2005/8/layout/hierarchy2"/>
    <dgm:cxn modelId="{B9FC4775-E0F3-47F3-A1A0-83693DFFAA9A}" type="presParOf" srcId="{32242D97-BD43-452F-9BD2-1001514214B6}" destId="{A0F10417-6A4E-49C3-9589-3A3EF56318B4}" srcOrd="2" destOrd="0" presId="urn:microsoft.com/office/officeart/2005/8/layout/hierarchy2"/>
    <dgm:cxn modelId="{3F2EC884-81AA-4217-93F7-281605E937F3}" type="presParOf" srcId="{A0F10417-6A4E-49C3-9589-3A3EF56318B4}" destId="{FA1161DA-7600-4C86-8E1F-E69B85B2D268}" srcOrd="0" destOrd="0" presId="urn:microsoft.com/office/officeart/2005/8/layout/hierarchy2"/>
    <dgm:cxn modelId="{5DEB2044-9959-45DB-A222-4DB5F1F5968C}" type="presParOf" srcId="{32242D97-BD43-452F-9BD2-1001514214B6}" destId="{ABCCA92C-CFEF-4D39-B397-36FD7EA5809A}" srcOrd="3" destOrd="0" presId="urn:microsoft.com/office/officeart/2005/8/layout/hierarchy2"/>
    <dgm:cxn modelId="{87681EA3-CC43-4CC2-926F-4B533BF65D56}" type="presParOf" srcId="{ABCCA92C-CFEF-4D39-B397-36FD7EA5809A}" destId="{CB5A7E89-EE82-4568-9E78-EC1EFF5B4479}" srcOrd="0" destOrd="0" presId="urn:microsoft.com/office/officeart/2005/8/layout/hierarchy2"/>
    <dgm:cxn modelId="{26E523C5-D425-4A2D-B861-6A568AB62E2B}" type="presParOf" srcId="{ABCCA92C-CFEF-4D39-B397-36FD7EA5809A}" destId="{F662278E-9B2D-41BE-B8FE-F1AB0FE865AA}" srcOrd="1" destOrd="0" presId="urn:microsoft.com/office/officeart/2005/8/layout/hierarchy2"/>
    <dgm:cxn modelId="{A7F41D7E-83AC-486C-825E-49D4763D0CE0}" type="presParOf" srcId="{32242D97-BD43-452F-9BD2-1001514214B6}" destId="{9A336F1C-1BD3-4971-8AA9-8E17332D2900}" srcOrd="4" destOrd="0" presId="urn:microsoft.com/office/officeart/2005/8/layout/hierarchy2"/>
    <dgm:cxn modelId="{7A6BD2B7-141B-4905-9133-9B766740362F}" type="presParOf" srcId="{9A336F1C-1BD3-4971-8AA9-8E17332D2900}" destId="{5983F97B-B9E5-4613-9995-A560FC1E1A34}" srcOrd="0" destOrd="0" presId="urn:microsoft.com/office/officeart/2005/8/layout/hierarchy2"/>
    <dgm:cxn modelId="{7A40E7B2-35AA-41BA-A6CC-E02AC1AE8A2A}" type="presParOf" srcId="{32242D97-BD43-452F-9BD2-1001514214B6}" destId="{5317B583-D508-4A35-BC29-249783A43AB2}" srcOrd="5" destOrd="0" presId="urn:microsoft.com/office/officeart/2005/8/layout/hierarchy2"/>
    <dgm:cxn modelId="{07EE6CA0-F425-4083-8FCC-EF24798829BD}" type="presParOf" srcId="{5317B583-D508-4A35-BC29-249783A43AB2}" destId="{EA24A4CE-6CEF-4ACA-8638-DDA7C4B86A51}" srcOrd="0" destOrd="0" presId="urn:microsoft.com/office/officeart/2005/8/layout/hierarchy2"/>
    <dgm:cxn modelId="{891B76D1-2BB3-4FF8-A0BC-37ADA4DFB7F9}" type="presParOf" srcId="{5317B583-D508-4A35-BC29-249783A43AB2}" destId="{3A8DF26A-F99E-4EDF-B63B-9F296B9F22B2}" srcOrd="1" destOrd="0" presId="urn:microsoft.com/office/officeart/2005/8/layout/hierarchy2"/>
    <dgm:cxn modelId="{1CAE33BE-B9BD-4266-B2C0-C2B162ADAC77}" type="presParOf" srcId="{3A8DF26A-F99E-4EDF-B63B-9F296B9F22B2}" destId="{8215C793-6313-4425-8996-E80D01E43FDB}" srcOrd="0" destOrd="0" presId="urn:microsoft.com/office/officeart/2005/8/layout/hierarchy2"/>
    <dgm:cxn modelId="{BE23E483-9443-4A88-8565-365CA9574878}" type="presParOf" srcId="{8215C793-6313-4425-8996-E80D01E43FDB}" destId="{4F690113-FD56-4929-9C76-C8F1DCB60CEF}" srcOrd="0" destOrd="0" presId="urn:microsoft.com/office/officeart/2005/8/layout/hierarchy2"/>
    <dgm:cxn modelId="{1D1104DA-5411-4AAB-8DB8-4F1E5D92729C}" type="presParOf" srcId="{3A8DF26A-F99E-4EDF-B63B-9F296B9F22B2}" destId="{CA2C1ADA-C87A-41E4-9E5C-A175F5BB95A9}" srcOrd="1" destOrd="0" presId="urn:microsoft.com/office/officeart/2005/8/layout/hierarchy2"/>
    <dgm:cxn modelId="{2C8C1626-D3A9-447A-B674-184E3DC2D2F7}" type="presParOf" srcId="{CA2C1ADA-C87A-41E4-9E5C-A175F5BB95A9}" destId="{052F7AE5-423C-4BB7-9ADF-B6426ED157C1}" srcOrd="0" destOrd="0" presId="urn:microsoft.com/office/officeart/2005/8/layout/hierarchy2"/>
    <dgm:cxn modelId="{ACFE1591-276E-46FD-8F74-084E1903D53C}" type="presParOf" srcId="{CA2C1ADA-C87A-41E4-9E5C-A175F5BB95A9}" destId="{F8F7E069-5746-4346-9F24-74D6224C203E}" srcOrd="1" destOrd="0" presId="urn:microsoft.com/office/officeart/2005/8/layout/hierarchy2"/>
    <dgm:cxn modelId="{74228EE7-F405-40ED-8D94-D7844B574DFF}" type="presParOf" srcId="{995C03E5-FA8C-444F-9A4D-EE90A4B5BCAF}" destId="{0DD4DB3D-D5BA-40CA-B9DD-6A2B10E6F24D}" srcOrd="2" destOrd="0" presId="urn:microsoft.com/office/officeart/2005/8/layout/hierarchy2"/>
    <dgm:cxn modelId="{36A70BE9-BE93-4F17-A4F8-3C8CDF4574FA}" type="presParOf" srcId="{0DD4DB3D-D5BA-40CA-B9DD-6A2B10E6F24D}" destId="{D301A159-7F8F-47C1-A0BB-16C72069C176}" srcOrd="0" destOrd="0" presId="urn:microsoft.com/office/officeart/2005/8/layout/hierarchy2"/>
    <dgm:cxn modelId="{D962B659-1858-4F0C-A243-31E82A46EC26}" type="presParOf" srcId="{995C03E5-FA8C-444F-9A4D-EE90A4B5BCAF}" destId="{019ECE52-BA1F-4927-87D4-081F22EE43C6}" srcOrd="3" destOrd="0" presId="urn:microsoft.com/office/officeart/2005/8/layout/hierarchy2"/>
    <dgm:cxn modelId="{6DEC0E28-BD0C-4B86-BCBC-C65FD1256964}" type="presParOf" srcId="{019ECE52-BA1F-4927-87D4-081F22EE43C6}" destId="{163E2A0E-9BC7-4576-BEC6-6A32C04EDE77}" srcOrd="0" destOrd="0" presId="urn:microsoft.com/office/officeart/2005/8/layout/hierarchy2"/>
    <dgm:cxn modelId="{187B6B6C-9DF1-4716-8956-0587718E3E43}" type="presParOf" srcId="{019ECE52-BA1F-4927-87D4-081F22EE43C6}" destId="{B6EB3883-8C3C-42A2-9F55-1E1D9D3DBDC8}" srcOrd="1" destOrd="0" presId="urn:microsoft.com/office/officeart/2005/8/layout/hierarchy2"/>
    <dgm:cxn modelId="{38CF8575-71C6-4177-868F-999ADC7F4A2B}" type="presParOf" srcId="{B6EB3883-8C3C-42A2-9F55-1E1D9D3DBDC8}" destId="{5746824D-8851-499F-9564-CEA680137B9E}" srcOrd="0" destOrd="0" presId="urn:microsoft.com/office/officeart/2005/8/layout/hierarchy2"/>
    <dgm:cxn modelId="{F1D4BBBC-2E41-4317-B8A4-7BE730000678}" type="presParOf" srcId="{5746824D-8851-499F-9564-CEA680137B9E}" destId="{4CA4D09F-0C31-46EC-84AC-6BBF8FF36C32}" srcOrd="0" destOrd="0" presId="urn:microsoft.com/office/officeart/2005/8/layout/hierarchy2"/>
    <dgm:cxn modelId="{C1A86F38-6233-4F3B-B5B6-F6052800D494}" type="presParOf" srcId="{B6EB3883-8C3C-42A2-9F55-1E1D9D3DBDC8}" destId="{29034DAC-656E-4597-8EA9-F900908C6EB3}" srcOrd="1" destOrd="0" presId="urn:microsoft.com/office/officeart/2005/8/layout/hierarchy2"/>
    <dgm:cxn modelId="{87587E15-6140-467B-95B8-7A08CDC13CB0}" type="presParOf" srcId="{29034DAC-656E-4597-8EA9-F900908C6EB3}" destId="{EC50EE26-8137-464C-B243-47B067F6E292}" srcOrd="0" destOrd="0" presId="urn:microsoft.com/office/officeart/2005/8/layout/hierarchy2"/>
    <dgm:cxn modelId="{DF94FE76-8EAE-4FA4-AB1F-8C3F4859CCF3}" type="presParOf" srcId="{29034DAC-656E-4597-8EA9-F900908C6EB3}" destId="{E151C520-B1C7-4433-B058-BD005F8F01FF}" srcOrd="1" destOrd="0" presId="urn:microsoft.com/office/officeart/2005/8/layout/hierarchy2"/>
    <dgm:cxn modelId="{07468776-D198-4E37-A3CC-989DFC387689}" type="presParOf" srcId="{E151C520-B1C7-4433-B058-BD005F8F01FF}" destId="{72D20B1F-403A-4011-A73A-5008A3DF8FF6}" srcOrd="0" destOrd="0" presId="urn:microsoft.com/office/officeart/2005/8/layout/hierarchy2"/>
    <dgm:cxn modelId="{39CC6D51-1B8A-4F5E-B315-11F51F4F6674}" type="presParOf" srcId="{72D20B1F-403A-4011-A73A-5008A3DF8FF6}" destId="{A89BCCFC-7A06-4C37-B455-C326038D3BA0}" srcOrd="0" destOrd="0" presId="urn:microsoft.com/office/officeart/2005/8/layout/hierarchy2"/>
    <dgm:cxn modelId="{25816EA1-8D5A-403C-8DF4-AA3275176D7E}" type="presParOf" srcId="{E151C520-B1C7-4433-B058-BD005F8F01FF}" destId="{FA52CD22-D803-422D-A89E-E5D9D4DB1EEF}" srcOrd="1" destOrd="0" presId="urn:microsoft.com/office/officeart/2005/8/layout/hierarchy2"/>
    <dgm:cxn modelId="{6C2954BF-0B19-412B-AADB-082DCC7F79D6}" type="presParOf" srcId="{FA52CD22-D803-422D-A89E-E5D9D4DB1EEF}" destId="{CB61A09C-AA72-424A-B67B-1C2F868DD353}" srcOrd="0" destOrd="0" presId="urn:microsoft.com/office/officeart/2005/8/layout/hierarchy2"/>
    <dgm:cxn modelId="{6261899A-6231-404C-938A-C1FDD952147E}" type="presParOf" srcId="{FA52CD22-D803-422D-A89E-E5D9D4DB1EEF}" destId="{65273F9D-613E-4421-8A54-D4B3A1A35638}" srcOrd="1" destOrd="0" presId="urn:microsoft.com/office/officeart/2005/8/layout/hierarchy2"/>
    <dgm:cxn modelId="{B09F5C25-7CA3-48E5-BC4A-7BBCB5247AFA}" type="presParOf" srcId="{65273F9D-613E-4421-8A54-D4B3A1A35638}" destId="{4699C6F8-9DCD-462B-8ABF-FF162D3FBCCA}" srcOrd="0" destOrd="0" presId="urn:microsoft.com/office/officeart/2005/8/layout/hierarchy2"/>
    <dgm:cxn modelId="{BFC8DD06-3FDD-4C57-8D27-653FFB1F15A8}" type="presParOf" srcId="{4699C6F8-9DCD-462B-8ABF-FF162D3FBCCA}" destId="{180E142D-4AFB-4291-BD0A-31E432E569DC}" srcOrd="0" destOrd="0" presId="urn:microsoft.com/office/officeart/2005/8/layout/hierarchy2"/>
    <dgm:cxn modelId="{D506991B-E912-4DD1-8A18-0F1CEBB09CE2}" type="presParOf" srcId="{65273F9D-613E-4421-8A54-D4B3A1A35638}" destId="{066FCB8B-3731-408D-9E2A-D31C1A5133E9}" srcOrd="1" destOrd="0" presId="urn:microsoft.com/office/officeart/2005/8/layout/hierarchy2"/>
    <dgm:cxn modelId="{196BFC73-E9BA-4E07-8874-701EC994092D}" type="presParOf" srcId="{066FCB8B-3731-408D-9E2A-D31C1A5133E9}" destId="{769DBFAB-2E52-4DB4-8B7B-EF95E784CA96}" srcOrd="0" destOrd="0" presId="urn:microsoft.com/office/officeart/2005/8/layout/hierarchy2"/>
    <dgm:cxn modelId="{4B49C017-8E40-4512-ADC0-D7F571863D20}" type="presParOf" srcId="{066FCB8B-3731-408D-9E2A-D31C1A5133E9}" destId="{122E4F4F-0383-4C75-8D9C-A764C89519E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AF6F35B-4488-4DE3-AADB-C52C7C307E6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83651F6B-F59C-4447-B33B-01CDBFEE43D1}">
      <dgm:prSet phldrT="[文字]" custT="1"/>
      <dgm:spPr/>
      <dgm:t>
        <a:bodyPr/>
        <a:lstStyle/>
        <a:p>
          <a:r>
            <a:rPr lang="zh-TW" altLang="en-US" sz="2800" dirty="0" smtClean="0"/>
            <a:t>誠與明</a:t>
          </a:r>
          <a:endParaRPr lang="zh-TW" altLang="en-US" sz="2800" dirty="0"/>
        </a:p>
      </dgm:t>
    </dgm:pt>
    <dgm:pt modelId="{4660E57D-CC63-4436-86C9-17D71FFB9DC3}" type="parTrans" cxnId="{CF6CC263-EF6D-472D-9914-9F5EB35968EE}">
      <dgm:prSet/>
      <dgm:spPr/>
      <dgm:t>
        <a:bodyPr/>
        <a:lstStyle/>
        <a:p>
          <a:endParaRPr lang="zh-TW" altLang="en-US"/>
        </a:p>
      </dgm:t>
    </dgm:pt>
    <dgm:pt modelId="{B60A06A8-DFAD-4D2F-B366-2D0565D73B41}" type="sibTrans" cxnId="{CF6CC263-EF6D-472D-9914-9F5EB35968EE}">
      <dgm:prSet/>
      <dgm:spPr/>
      <dgm:t>
        <a:bodyPr/>
        <a:lstStyle/>
        <a:p>
          <a:endParaRPr lang="zh-TW" altLang="en-US"/>
        </a:p>
      </dgm:t>
    </dgm:pt>
    <dgm:pt modelId="{7354654F-F1EF-4A00-9565-32D7A08F8F8A}">
      <dgm:prSet phldrT="[文字]" custT="1"/>
      <dgm:spPr/>
      <dgm:t>
        <a:bodyPr/>
        <a:lstStyle/>
        <a:p>
          <a:r>
            <a:rPr lang="zh-TW" altLang="en-US" sz="2800" dirty="0" smtClean="0"/>
            <a:t>自誠明</a:t>
          </a:r>
          <a:endParaRPr lang="zh-TW" altLang="en-US" sz="2800" dirty="0"/>
        </a:p>
      </dgm:t>
    </dgm:pt>
    <dgm:pt modelId="{4DBD2C8B-276F-4C47-AC44-3396C80F9FBE}" type="parTrans" cxnId="{C05ABD0E-54D3-41A1-BF3C-ECAC895A1441}">
      <dgm:prSet/>
      <dgm:spPr/>
      <dgm:t>
        <a:bodyPr/>
        <a:lstStyle/>
        <a:p>
          <a:endParaRPr lang="zh-TW" altLang="en-US"/>
        </a:p>
      </dgm:t>
    </dgm:pt>
    <dgm:pt modelId="{E2CC4B71-4C00-4E60-9017-5700ADD98707}" type="sibTrans" cxnId="{C05ABD0E-54D3-41A1-BF3C-ECAC895A1441}">
      <dgm:prSet/>
      <dgm:spPr/>
      <dgm:t>
        <a:bodyPr/>
        <a:lstStyle/>
        <a:p>
          <a:endParaRPr lang="zh-TW" altLang="en-US"/>
        </a:p>
      </dgm:t>
    </dgm:pt>
    <dgm:pt modelId="{8596EB15-BAF2-4EF6-BF50-446E91DE3305}">
      <dgm:prSet phldrT="[文字]" custT="1"/>
      <dgm:spPr/>
      <dgm:t>
        <a:bodyPr/>
        <a:lstStyle/>
        <a:p>
          <a:r>
            <a:rPr lang="zh-TW" altLang="en-US" sz="2800" dirty="0" smtClean="0"/>
            <a:t>性之本</a:t>
          </a:r>
          <a:endParaRPr lang="zh-TW" altLang="en-US" sz="2800" dirty="0"/>
        </a:p>
      </dgm:t>
    </dgm:pt>
    <dgm:pt modelId="{A09D3BF3-CA9D-49ED-B140-5489F44FAD5F}" type="parTrans" cxnId="{75AE1DF2-E5A1-47D6-94DB-7D94FBC9176D}">
      <dgm:prSet/>
      <dgm:spPr/>
      <dgm:t>
        <a:bodyPr/>
        <a:lstStyle/>
        <a:p>
          <a:endParaRPr lang="zh-TW" altLang="en-US"/>
        </a:p>
      </dgm:t>
    </dgm:pt>
    <dgm:pt modelId="{79BD0909-8134-4A3D-B91A-63FBC64A095A}" type="sibTrans" cxnId="{75AE1DF2-E5A1-47D6-94DB-7D94FBC9176D}">
      <dgm:prSet/>
      <dgm:spPr/>
      <dgm:t>
        <a:bodyPr/>
        <a:lstStyle/>
        <a:p>
          <a:endParaRPr lang="zh-TW" altLang="en-US"/>
        </a:p>
      </dgm:t>
    </dgm:pt>
    <dgm:pt modelId="{ED5965DF-0D88-46C7-A5F8-00A7117F4527}">
      <dgm:prSet phldrT="[文字]" custT="1"/>
      <dgm:spPr/>
      <dgm:t>
        <a:bodyPr/>
        <a:lstStyle/>
        <a:p>
          <a:r>
            <a:rPr lang="zh-TW" altLang="en-US" sz="2800" dirty="0" smtClean="0"/>
            <a:t>誠是體，明是用</a:t>
          </a:r>
          <a:endParaRPr lang="zh-TW" altLang="en-US" sz="2800" dirty="0"/>
        </a:p>
      </dgm:t>
    </dgm:pt>
    <dgm:pt modelId="{264D9361-83AC-43EC-8F3A-B6C9442725AA}" type="parTrans" cxnId="{C73FC837-92CC-4B0F-9AE5-8ABF4427E270}">
      <dgm:prSet/>
      <dgm:spPr/>
      <dgm:t>
        <a:bodyPr/>
        <a:lstStyle/>
        <a:p>
          <a:endParaRPr lang="zh-TW" altLang="en-US"/>
        </a:p>
      </dgm:t>
    </dgm:pt>
    <dgm:pt modelId="{7E41100F-9BD7-45E3-97CD-D8EFC5739737}" type="sibTrans" cxnId="{C73FC837-92CC-4B0F-9AE5-8ABF4427E270}">
      <dgm:prSet/>
      <dgm:spPr/>
      <dgm:t>
        <a:bodyPr/>
        <a:lstStyle/>
        <a:p>
          <a:endParaRPr lang="zh-TW" altLang="en-US"/>
        </a:p>
      </dgm:t>
    </dgm:pt>
    <dgm:pt modelId="{7CF9F488-BBC9-4911-B349-72F9B5369D33}">
      <dgm:prSet phldrT="[文字]" custT="1"/>
      <dgm:spPr/>
      <dgm:t>
        <a:bodyPr/>
        <a:lstStyle/>
        <a:p>
          <a:r>
            <a:rPr lang="zh-TW" altLang="en-US" sz="2800" dirty="0" smtClean="0"/>
            <a:t>自明誠</a:t>
          </a:r>
          <a:endParaRPr lang="zh-TW" altLang="en-US" sz="2800" dirty="0"/>
        </a:p>
      </dgm:t>
    </dgm:pt>
    <dgm:pt modelId="{F094507D-3EA7-4C38-B362-123DC5EB00F4}" type="parTrans" cxnId="{AC548CFC-E400-4E7E-B81D-EE542F16D5D5}">
      <dgm:prSet/>
      <dgm:spPr/>
      <dgm:t>
        <a:bodyPr/>
        <a:lstStyle/>
        <a:p>
          <a:endParaRPr lang="zh-TW" altLang="en-US"/>
        </a:p>
      </dgm:t>
    </dgm:pt>
    <dgm:pt modelId="{B230BEBF-08E4-4F63-90A0-EBBCF9151A3B}" type="sibTrans" cxnId="{AC548CFC-E400-4E7E-B81D-EE542F16D5D5}">
      <dgm:prSet/>
      <dgm:spPr/>
      <dgm:t>
        <a:bodyPr/>
        <a:lstStyle/>
        <a:p>
          <a:endParaRPr lang="zh-TW" altLang="en-US"/>
        </a:p>
      </dgm:t>
    </dgm:pt>
    <dgm:pt modelId="{7A3C817E-76BA-4353-96B3-02651CBABD58}">
      <dgm:prSet phldrT="[文字]" custT="1"/>
      <dgm:spPr/>
      <dgm:t>
        <a:bodyPr/>
        <a:lstStyle/>
        <a:p>
          <a:r>
            <a:rPr lang="zh-TW" altLang="en-US" sz="2800" dirty="0" smtClean="0"/>
            <a:t>性之蔽</a:t>
          </a:r>
          <a:endParaRPr lang="zh-TW" altLang="en-US" sz="2800" dirty="0"/>
        </a:p>
      </dgm:t>
    </dgm:pt>
    <dgm:pt modelId="{944BEF5C-4512-4246-86A0-750C799E10CF}" type="parTrans" cxnId="{9EF56D77-96EB-4DE0-BE60-1DF1AD1BDF67}">
      <dgm:prSet/>
      <dgm:spPr/>
      <dgm:t>
        <a:bodyPr/>
        <a:lstStyle/>
        <a:p>
          <a:endParaRPr lang="zh-TW" altLang="en-US"/>
        </a:p>
      </dgm:t>
    </dgm:pt>
    <dgm:pt modelId="{06BA130B-6E67-40BD-9486-4EBA1713824F}" type="sibTrans" cxnId="{9EF56D77-96EB-4DE0-BE60-1DF1AD1BDF67}">
      <dgm:prSet/>
      <dgm:spPr/>
      <dgm:t>
        <a:bodyPr/>
        <a:lstStyle/>
        <a:p>
          <a:endParaRPr lang="zh-TW" altLang="en-US"/>
        </a:p>
      </dgm:t>
    </dgm:pt>
    <dgm:pt modelId="{02D857CE-C33D-4DB3-AA5B-E1E2A4703388}">
      <dgm:prSet phldrT="[文字]" custT="1"/>
      <dgm:spPr/>
      <dgm:t>
        <a:bodyPr/>
        <a:lstStyle/>
        <a:p>
          <a:r>
            <a:rPr lang="zh-TW" altLang="en-US" sz="2800" dirty="0" smtClean="0"/>
            <a:t>明由學，誠復本</a:t>
          </a:r>
          <a:endParaRPr lang="zh-TW" altLang="en-US" sz="2800" dirty="0"/>
        </a:p>
      </dgm:t>
    </dgm:pt>
    <dgm:pt modelId="{F38589F4-0F22-4EDB-8AA1-81F61357C5F3}" type="parTrans" cxnId="{5E540B20-1BF4-489A-BF9F-A00C694085B3}">
      <dgm:prSet/>
      <dgm:spPr/>
      <dgm:t>
        <a:bodyPr/>
        <a:lstStyle/>
        <a:p>
          <a:endParaRPr lang="zh-TW" altLang="en-US"/>
        </a:p>
      </dgm:t>
    </dgm:pt>
    <dgm:pt modelId="{80CCDCD0-6DEB-4A91-8D74-80500E800A79}" type="sibTrans" cxnId="{5E540B20-1BF4-489A-BF9F-A00C694085B3}">
      <dgm:prSet/>
      <dgm:spPr/>
      <dgm:t>
        <a:bodyPr/>
        <a:lstStyle/>
        <a:p>
          <a:endParaRPr lang="zh-TW" altLang="en-US"/>
        </a:p>
      </dgm:t>
    </dgm:pt>
    <dgm:pt modelId="{63A6AC12-420E-4535-8F3F-BE53E75D62D3}" type="pres">
      <dgm:prSet presAssocID="{5AF6F35B-4488-4DE3-AADB-C52C7C307E6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C6580E3-AE0A-4808-BE09-F795E6467A00}" type="pres">
      <dgm:prSet presAssocID="{83651F6B-F59C-4447-B33B-01CDBFEE43D1}" presName="root1" presStyleCnt="0"/>
      <dgm:spPr/>
    </dgm:pt>
    <dgm:pt modelId="{41587720-414E-4E75-A5AE-7AD39FB15C90}" type="pres">
      <dgm:prSet presAssocID="{83651F6B-F59C-4447-B33B-01CDBFEE43D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E547854-88D6-4395-9C8F-F4B9178A4D63}" type="pres">
      <dgm:prSet presAssocID="{83651F6B-F59C-4447-B33B-01CDBFEE43D1}" presName="level2hierChild" presStyleCnt="0"/>
      <dgm:spPr/>
    </dgm:pt>
    <dgm:pt modelId="{7F80686F-6037-4462-8BEF-7D26BF4286DF}" type="pres">
      <dgm:prSet presAssocID="{4DBD2C8B-276F-4C47-AC44-3396C80F9FBE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CB5D466E-F9BD-4108-822F-13789C9DCA02}" type="pres">
      <dgm:prSet presAssocID="{4DBD2C8B-276F-4C47-AC44-3396C80F9FBE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7A373F20-33C8-4CAF-8330-E691F1E306B8}" type="pres">
      <dgm:prSet presAssocID="{7354654F-F1EF-4A00-9565-32D7A08F8F8A}" presName="root2" presStyleCnt="0"/>
      <dgm:spPr/>
    </dgm:pt>
    <dgm:pt modelId="{36A1A6BC-D7BF-47F3-8C5E-83EE74536E63}" type="pres">
      <dgm:prSet presAssocID="{7354654F-F1EF-4A00-9565-32D7A08F8F8A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382AF6-45F1-4ACD-AAB8-AB14747004D4}" type="pres">
      <dgm:prSet presAssocID="{7354654F-F1EF-4A00-9565-32D7A08F8F8A}" presName="level3hierChild" presStyleCnt="0"/>
      <dgm:spPr/>
    </dgm:pt>
    <dgm:pt modelId="{96EFCE72-9DCD-4E8A-9E8B-D7384D06F8E5}" type="pres">
      <dgm:prSet presAssocID="{A09D3BF3-CA9D-49ED-B140-5489F44FAD5F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1F94E714-6537-4BCF-B241-62914D4175BC}" type="pres">
      <dgm:prSet presAssocID="{A09D3BF3-CA9D-49ED-B140-5489F44FAD5F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425A4DEC-397E-47CE-B897-B6879D855289}" type="pres">
      <dgm:prSet presAssocID="{8596EB15-BAF2-4EF6-BF50-446E91DE3305}" presName="root2" presStyleCnt="0"/>
      <dgm:spPr/>
    </dgm:pt>
    <dgm:pt modelId="{B8F7E32C-522A-482F-AF8B-37554676BDF0}" type="pres">
      <dgm:prSet presAssocID="{8596EB15-BAF2-4EF6-BF50-446E91DE3305}" presName="LevelTwoTextNode" presStyleLbl="node3" presStyleIdx="0" presStyleCnt="4" custScaleX="16985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D9EB229-7D49-4C91-9697-4446D27D35A0}" type="pres">
      <dgm:prSet presAssocID="{8596EB15-BAF2-4EF6-BF50-446E91DE3305}" presName="level3hierChild" presStyleCnt="0"/>
      <dgm:spPr/>
    </dgm:pt>
    <dgm:pt modelId="{86AD7814-0984-4918-80F6-ABB83170D076}" type="pres">
      <dgm:prSet presAssocID="{264D9361-83AC-43EC-8F3A-B6C9442725AA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62511534-3ABF-4070-9207-1F80A0368CED}" type="pres">
      <dgm:prSet presAssocID="{264D9361-83AC-43EC-8F3A-B6C9442725AA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86DA9B48-5AD3-4A55-973D-B9C91D477AB4}" type="pres">
      <dgm:prSet presAssocID="{ED5965DF-0D88-46C7-A5F8-00A7117F4527}" presName="root2" presStyleCnt="0"/>
      <dgm:spPr/>
    </dgm:pt>
    <dgm:pt modelId="{D98404DB-210A-407D-B0EF-BDF7F8CFF4F2}" type="pres">
      <dgm:prSet presAssocID="{ED5965DF-0D88-46C7-A5F8-00A7117F4527}" presName="LevelTwoTextNode" presStyleLbl="node3" presStyleIdx="1" presStyleCnt="4" custScaleX="16985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D5349D-0F8F-4B91-A7EA-E9359F2B01D3}" type="pres">
      <dgm:prSet presAssocID="{ED5965DF-0D88-46C7-A5F8-00A7117F4527}" presName="level3hierChild" presStyleCnt="0"/>
      <dgm:spPr/>
    </dgm:pt>
    <dgm:pt modelId="{DED7C726-7E05-4C26-94C7-5F3F40763733}" type="pres">
      <dgm:prSet presAssocID="{F094507D-3EA7-4C38-B362-123DC5EB00F4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94CCFE78-2013-440D-B0F6-E90282A1DD10}" type="pres">
      <dgm:prSet presAssocID="{F094507D-3EA7-4C38-B362-123DC5EB00F4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4EAAE8B-6FF4-48A6-B8EE-E79A1DD7D420}" type="pres">
      <dgm:prSet presAssocID="{7CF9F488-BBC9-4911-B349-72F9B5369D33}" presName="root2" presStyleCnt="0"/>
      <dgm:spPr/>
    </dgm:pt>
    <dgm:pt modelId="{EAB7BAAE-4DE9-42EF-BE71-D8A27D67F0CF}" type="pres">
      <dgm:prSet presAssocID="{7CF9F488-BBC9-4911-B349-72F9B5369D33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31C6037-29CF-42A2-9C6A-A9374D45E714}" type="pres">
      <dgm:prSet presAssocID="{7CF9F488-BBC9-4911-B349-72F9B5369D33}" presName="level3hierChild" presStyleCnt="0"/>
      <dgm:spPr/>
    </dgm:pt>
    <dgm:pt modelId="{DA7281D4-9047-425D-A7A1-5ACF4C7B7C4D}" type="pres">
      <dgm:prSet presAssocID="{944BEF5C-4512-4246-86A0-750C799E10CF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3E19FC78-87E0-4F72-8A18-B53337D4A41A}" type="pres">
      <dgm:prSet presAssocID="{944BEF5C-4512-4246-86A0-750C799E10CF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B85B4FA3-D2BF-4BEF-8621-3E03FA8CC858}" type="pres">
      <dgm:prSet presAssocID="{7A3C817E-76BA-4353-96B3-02651CBABD58}" presName="root2" presStyleCnt="0"/>
      <dgm:spPr/>
    </dgm:pt>
    <dgm:pt modelId="{E2903E2C-FBCA-4F06-A2C4-07CF5EA9FBAD}" type="pres">
      <dgm:prSet presAssocID="{7A3C817E-76BA-4353-96B3-02651CBABD58}" presName="LevelTwoTextNode" presStyleLbl="node3" presStyleIdx="2" presStyleCnt="4" custScaleX="16985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C5B5BF8-A600-4108-B28A-F00E5D449230}" type="pres">
      <dgm:prSet presAssocID="{7A3C817E-76BA-4353-96B3-02651CBABD58}" presName="level3hierChild" presStyleCnt="0"/>
      <dgm:spPr/>
    </dgm:pt>
    <dgm:pt modelId="{FB5EC8AC-0E42-44A5-A9F3-4F8655331618}" type="pres">
      <dgm:prSet presAssocID="{F38589F4-0F22-4EDB-8AA1-81F61357C5F3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D39C0AEF-3D46-4762-A3D8-97A192C93621}" type="pres">
      <dgm:prSet presAssocID="{F38589F4-0F22-4EDB-8AA1-81F61357C5F3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3ABB93BB-7E5B-432D-8EE5-E6C36906BEAF}" type="pres">
      <dgm:prSet presAssocID="{02D857CE-C33D-4DB3-AA5B-E1E2A4703388}" presName="root2" presStyleCnt="0"/>
      <dgm:spPr/>
    </dgm:pt>
    <dgm:pt modelId="{4A42EC88-43F3-4E7B-88BD-37354ADC0989}" type="pres">
      <dgm:prSet presAssocID="{02D857CE-C33D-4DB3-AA5B-E1E2A4703388}" presName="LevelTwoTextNode" presStyleLbl="node3" presStyleIdx="3" presStyleCnt="4" custScaleX="16985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36F7ADF-9799-4184-8176-2F98E41285AD}" type="pres">
      <dgm:prSet presAssocID="{02D857CE-C33D-4DB3-AA5B-E1E2A4703388}" presName="level3hierChild" presStyleCnt="0"/>
      <dgm:spPr/>
    </dgm:pt>
  </dgm:ptLst>
  <dgm:cxnLst>
    <dgm:cxn modelId="{D09BAF72-72D0-46BD-B6B0-B4F2B634F8D2}" type="presOf" srcId="{5AF6F35B-4488-4DE3-AADB-C52C7C307E6E}" destId="{63A6AC12-420E-4535-8F3F-BE53E75D62D3}" srcOrd="0" destOrd="0" presId="urn:microsoft.com/office/officeart/2005/8/layout/hierarchy2"/>
    <dgm:cxn modelId="{138E344B-6223-443B-929B-4C11F5398D19}" type="presOf" srcId="{7CF9F488-BBC9-4911-B349-72F9B5369D33}" destId="{EAB7BAAE-4DE9-42EF-BE71-D8A27D67F0CF}" srcOrd="0" destOrd="0" presId="urn:microsoft.com/office/officeart/2005/8/layout/hierarchy2"/>
    <dgm:cxn modelId="{9EF56D77-96EB-4DE0-BE60-1DF1AD1BDF67}" srcId="{7CF9F488-BBC9-4911-B349-72F9B5369D33}" destId="{7A3C817E-76BA-4353-96B3-02651CBABD58}" srcOrd="0" destOrd="0" parTransId="{944BEF5C-4512-4246-86A0-750C799E10CF}" sibTransId="{06BA130B-6E67-40BD-9486-4EBA1713824F}"/>
    <dgm:cxn modelId="{C73FC837-92CC-4B0F-9AE5-8ABF4427E270}" srcId="{7354654F-F1EF-4A00-9565-32D7A08F8F8A}" destId="{ED5965DF-0D88-46C7-A5F8-00A7117F4527}" srcOrd="1" destOrd="0" parTransId="{264D9361-83AC-43EC-8F3A-B6C9442725AA}" sibTransId="{7E41100F-9BD7-45E3-97CD-D8EFC5739737}"/>
    <dgm:cxn modelId="{77B15001-FF2A-4069-A9E2-8506C90C78EC}" type="presOf" srcId="{ED5965DF-0D88-46C7-A5F8-00A7117F4527}" destId="{D98404DB-210A-407D-B0EF-BDF7F8CFF4F2}" srcOrd="0" destOrd="0" presId="urn:microsoft.com/office/officeart/2005/8/layout/hierarchy2"/>
    <dgm:cxn modelId="{B321A33C-C250-447E-9CC4-31AB43B041B9}" type="presOf" srcId="{F094507D-3EA7-4C38-B362-123DC5EB00F4}" destId="{DED7C726-7E05-4C26-94C7-5F3F40763733}" srcOrd="0" destOrd="0" presId="urn:microsoft.com/office/officeart/2005/8/layout/hierarchy2"/>
    <dgm:cxn modelId="{3CDDE5E4-1B72-41A7-99F5-62FF214911D0}" type="presOf" srcId="{264D9361-83AC-43EC-8F3A-B6C9442725AA}" destId="{86AD7814-0984-4918-80F6-ABB83170D076}" srcOrd="0" destOrd="0" presId="urn:microsoft.com/office/officeart/2005/8/layout/hierarchy2"/>
    <dgm:cxn modelId="{305FCBDE-D029-41EA-85AB-C3F63A8294CE}" type="presOf" srcId="{264D9361-83AC-43EC-8F3A-B6C9442725AA}" destId="{62511534-3ABF-4070-9207-1F80A0368CED}" srcOrd="1" destOrd="0" presId="urn:microsoft.com/office/officeart/2005/8/layout/hierarchy2"/>
    <dgm:cxn modelId="{C05ABD0E-54D3-41A1-BF3C-ECAC895A1441}" srcId="{83651F6B-F59C-4447-B33B-01CDBFEE43D1}" destId="{7354654F-F1EF-4A00-9565-32D7A08F8F8A}" srcOrd="0" destOrd="0" parTransId="{4DBD2C8B-276F-4C47-AC44-3396C80F9FBE}" sibTransId="{E2CC4B71-4C00-4E60-9017-5700ADD98707}"/>
    <dgm:cxn modelId="{7F0D8875-0394-4192-890D-37D50B4A4D2B}" type="presOf" srcId="{7A3C817E-76BA-4353-96B3-02651CBABD58}" destId="{E2903E2C-FBCA-4F06-A2C4-07CF5EA9FBAD}" srcOrd="0" destOrd="0" presId="urn:microsoft.com/office/officeart/2005/8/layout/hierarchy2"/>
    <dgm:cxn modelId="{3B3FE76F-D1FF-45B6-93EB-E6B8D983C94A}" type="presOf" srcId="{4DBD2C8B-276F-4C47-AC44-3396C80F9FBE}" destId="{CB5D466E-F9BD-4108-822F-13789C9DCA02}" srcOrd="1" destOrd="0" presId="urn:microsoft.com/office/officeart/2005/8/layout/hierarchy2"/>
    <dgm:cxn modelId="{AC548CFC-E400-4E7E-B81D-EE542F16D5D5}" srcId="{83651F6B-F59C-4447-B33B-01CDBFEE43D1}" destId="{7CF9F488-BBC9-4911-B349-72F9B5369D33}" srcOrd="1" destOrd="0" parTransId="{F094507D-3EA7-4C38-B362-123DC5EB00F4}" sibTransId="{B230BEBF-08E4-4F63-90A0-EBBCF9151A3B}"/>
    <dgm:cxn modelId="{0E5D311C-BAF5-450A-B117-EFF110CDBA24}" type="presOf" srcId="{A09D3BF3-CA9D-49ED-B140-5489F44FAD5F}" destId="{1F94E714-6537-4BCF-B241-62914D4175BC}" srcOrd="1" destOrd="0" presId="urn:microsoft.com/office/officeart/2005/8/layout/hierarchy2"/>
    <dgm:cxn modelId="{A91F37C5-5664-40D5-868E-46419AC3B5B3}" type="presOf" srcId="{4DBD2C8B-276F-4C47-AC44-3396C80F9FBE}" destId="{7F80686F-6037-4462-8BEF-7D26BF4286DF}" srcOrd="0" destOrd="0" presId="urn:microsoft.com/office/officeart/2005/8/layout/hierarchy2"/>
    <dgm:cxn modelId="{5E540B20-1BF4-489A-BF9F-A00C694085B3}" srcId="{7CF9F488-BBC9-4911-B349-72F9B5369D33}" destId="{02D857CE-C33D-4DB3-AA5B-E1E2A4703388}" srcOrd="1" destOrd="0" parTransId="{F38589F4-0F22-4EDB-8AA1-81F61357C5F3}" sibTransId="{80CCDCD0-6DEB-4A91-8D74-80500E800A79}"/>
    <dgm:cxn modelId="{7CC9DE5B-946F-4F91-B76A-BC6B31631BA0}" type="presOf" srcId="{02D857CE-C33D-4DB3-AA5B-E1E2A4703388}" destId="{4A42EC88-43F3-4E7B-88BD-37354ADC0989}" srcOrd="0" destOrd="0" presId="urn:microsoft.com/office/officeart/2005/8/layout/hierarchy2"/>
    <dgm:cxn modelId="{CF6CC263-EF6D-472D-9914-9F5EB35968EE}" srcId="{5AF6F35B-4488-4DE3-AADB-C52C7C307E6E}" destId="{83651F6B-F59C-4447-B33B-01CDBFEE43D1}" srcOrd="0" destOrd="0" parTransId="{4660E57D-CC63-4436-86C9-17D71FFB9DC3}" sibTransId="{B60A06A8-DFAD-4D2F-B366-2D0565D73B41}"/>
    <dgm:cxn modelId="{BD64DC33-854E-473F-8B6E-65145E6C48AE}" type="presOf" srcId="{83651F6B-F59C-4447-B33B-01CDBFEE43D1}" destId="{41587720-414E-4E75-A5AE-7AD39FB15C90}" srcOrd="0" destOrd="0" presId="urn:microsoft.com/office/officeart/2005/8/layout/hierarchy2"/>
    <dgm:cxn modelId="{3FBD2888-4CF5-46F0-AD6B-89D0374B006D}" type="presOf" srcId="{A09D3BF3-CA9D-49ED-B140-5489F44FAD5F}" destId="{96EFCE72-9DCD-4E8A-9E8B-D7384D06F8E5}" srcOrd="0" destOrd="0" presId="urn:microsoft.com/office/officeart/2005/8/layout/hierarchy2"/>
    <dgm:cxn modelId="{A5ED9C65-4952-45F1-8D66-E8610DB3811B}" type="presOf" srcId="{7354654F-F1EF-4A00-9565-32D7A08F8F8A}" destId="{36A1A6BC-D7BF-47F3-8C5E-83EE74536E63}" srcOrd="0" destOrd="0" presId="urn:microsoft.com/office/officeart/2005/8/layout/hierarchy2"/>
    <dgm:cxn modelId="{6BD83F91-35D1-42AC-B3BF-0688D0501565}" type="presOf" srcId="{F094507D-3EA7-4C38-B362-123DC5EB00F4}" destId="{94CCFE78-2013-440D-B0F6-E90282A1DD10}" srcOrd="1" destOrd="0" presId="urn:microsoft.com/office/officeart/2005/8/layout/hierarchy2"/>
    <dgm:cxn modelId="{C06241AA-3252-495E-885C-A1F590B0A97E}" type="presOf" srcId="{F38589F4-0F22-4EDB-8AA1-81F61357C5F3}" destId="{D39C0AEF-3D46-4762-A3D8-97A192C93621}" srcOrd="1" destOrd="0" presId="urn:microsoft.com/office/officeart/2005/8/layout/hierarchy2"/>
    <dgm:cxn modelId="{A6A7A3F5-41E3-4E0E-9A96-2B288FDD61C1}" type="presOf" srcId="{F38589F4-0F22-4EDB-8AA1-81F61357C5F3}" destId="{FB5EC8AC-0E42-44A5-A9F3-4F8655331618}" srcOrd="0" destOrd="0" presId="urn:microsoft.com/office/officeart/2005/8/layout/hierarchy2"/>
    <dgm:cxn modelId="{C1DFC75A-2C50-4A74-B876-AAB0D4BF1C5E}" type="presOf" srcId="{944BEF5C-4512-4246-86A0-750C799E10CF}" destId="{3E19FC78-87E0-4F72-8A18-B53337D4A41A}" srcOrd="1" destOrd="0" presId="urn:microsoft.com/office/officeart/2005/8/layout/hierarchy2"/>
    <dgm:cxn modelId="{75AE1DF2-E5A1-47D6-94DB-7D94FBC9176D}" srcId="{7354654F-F1EF-4A00-9565-32D7A08F8F8A}" destId="{8596EB15-BAF2-4EF6-BF50-446E91DE3305}" srcOrd="0" destOrd="0" parTransId="{A09D3BF3-CA9D-49ED-B140-5489F44FAD5F}" sibTransId="{79BD0909-8134-4A3D-B91A-63FBC64A095A}"/>
    <dgm:cxn modelId="{96E471A7-BF48-4CDC-9C10-F9672CB2DE1D}" type="presOf" srcId="{944BEF5C-4512-4246-86A0-750C799E10CF}" destId="{DA7281D4-9047-425D-A7A1-5ACF4C7B7C4D}" srcOrd="0" destOrd="0" presId="urn:microsoft.com/office/officeart/2005/8/layout/hierarchy2"/>
    <dgm:cxn modelId="{8EB49E78-69A9-4A29-973F-A5FDA4716A4A}" type="presOf" srcId="{8596EB15-BAF2-4EF6-BF50-446E91DE3305}" destId="{B8F7E32C-522A-482F-AF8B-37554676BDF0}" srcOrd="0" destOrd="0" presId="urn:microsoft.com/office/officeart/2005/8/layout/hierarchy2"/>
    <dgm:cxn modelId="{7FE400AC-68D2-4D38-AE48-B51CE2663B3C}" type="presParOf" srcId="{63A6AC12-420E-4535-8F3F-BE53E75D62D3}" destId="{EC6580E3-AE0A-4808-BE09-F795E6467A00}" srcOrd="0" destOrd="0" presId="urn:microsoft.com/office/officeart/2005/8/layout/hierarchy2"/>
    <dgm:cxn modelId="{91B0EB26-94CC-4262-97E7-0D25846BA395}" type="presParOf" srcId="{EC6580E3-AE0A-4808-BE09-F795E6467A00}" destId="{41587720-414E-4E75-A5AE-7AD39FB15C90}" srcOrd="0" destOrd="0" presId="urn:microsoft.com/office/officeart/2005/8/layout/hierarchy2"/>
    <dgm:cxn modelId="{EB3382DB-1802-4472-AC8E-688453C4E683}" type="presParOf" srcId="{EC6580E3-AE0A-4808-BE09-F795E6467A00}" destId="{EE547854-88D6-4395-9C8F-F4B9178A4D63}" srcOrd="1" destOrd="0" presId="urn:microsoft.com/office/officeart/2005/8/layout/hierarchy2"/>
    <dgm:cxn modelId="{3DCAE57C-34A0-41E0-97A1-A497CA502AD1}" type="presParOf" srcId="{EE547854-88D6-4395-9C8F-F4B9178A4D63}" destId="{7F80686F-6037-4462-8BEF-7D26BF4286DF}" srcOrd="0" destOrd="0" presId="urn:microsoft.com/office/officeart/2005/8/layout/hierarchy2"/>
    <dgm:cxn modelId="{637C347A-736E-4778-98BA-D2EC8A205BFB}" type="presParOf" srcId="{7F80686F-6037-4462-8BEF-7D26BF4286DF}" destId="{CB5D466E-F9BD-4108-822F-13789C9DCA02}" srcOrd="0" destOrd="0" presId="urn:microsoft.com/office/officeart/2005/8/layout/hierarchy2"/>
    <dgm:cxn modelId="{0AF775AF-3BD3-407F-B0AE-530D71781947}" type="presParOf" srcId="{EE547854-88D6-4395-9C8F-F4B9178A4D63}" destId="{7A373F20-33C8-4CAF-8330-E691F1E306B8}" srcOrd="1" destOrd="0" presId="urn:microsoft.com/office/officeart/2005/8/layout/hierarchy2"/>
    <dgm:cxn modelId="{027A4EA3-F4BC-4A88-AFD9-A4A08ABF0BFA}" type="presParOf" srcId="{7A373F20-33C8-4CAF-8330-E691F1E306B8}" destId="{36A1A6BC-D7BF-47F3-8C5E-83EE74536E63}" srcOrd="0" destOrd="0" presId="urn:microsoft.com/office/officeart/2005/8/layout/hierarchy2"/>
    <dgm:cxn modelId="{602DF9D5-F146-49EF-A7AD-05634685C49E}" type="presParOf" srcId="{7A373F20-33C8-4CAF-8330-E691F1E306B8}" destId="{1A382AF6-45F1-4ACD-AAB8-AB14747004D4}" srcOrd="1" destOrd="0" presId="urn:microsoft.com/office/officeart/2005/8/layout/hierarchy2"/>
    <dgm:cxn modelId="{F376D9ED-20F0-4DD4-B347-148CAF466D4A}" type="presParOf" srcId="{1A382AF6-45F1-4ACD-AAB8-AB14747004D4}" destId="{96EFCE72-9DCD-4E8A-9E8B-D7384D06F8E5}" srcOrd="0" destOrd="0" presId="urn:microsoft.com/office/officeart/2005/8/layout/hierarchy2"/>
    <dgm:cxn modelId="{24898C0B-6696-4E24-A63F-55BBB98FEEE1}" type="presParOf" srcId="{96EFCE72-9DCD-4E8A-9E8B-D7384D06F8E5}" destId="{1F94E714-6537-4BCF-B241-62914D4175BC}" srcOrd="0" destOrd="0" presId="urn:microsoft.com/office/officeart/2005/8/layout/hierarchy2"/>
    <dgm:cxn modelId="{52ED3DEC-D26D-41C2-A800-7033513107F8}" type="presParOf" srcId="{1A382AF6-45F1-4ACD-AAB8-AB14747004D4}" destId="{425A4DEC-397E-47CE-B897-B6879D855289}" srcOrd="1" destOrd="0" presId="urn:microsoft.com/office/officeart/2005/8/layout/hierarchy2"/>
    <dgm:cxn modelId="{CCF52C07-D24B-45B3-ABF2-66E9A4F84220}" type="presParOf" srcId="{425A4DEC-397E-47CE-B897-B6879D855289}" destId="{B8F7E32C-522A-482F-AF8B-37554676BDF0}" srcOrd="0" destOrd="0" presId="urn:microsoft.com/office/officeart/2005/8/layout/hierarchy2"/>
    <dgm:cxn modelId="{B84987CF-D9F3-487D-A566-18F16510E8AE}" type="presParOf" srcId="{425A4DEC-397E-47CE-B897-B6879D855289}" destId="{0D9EB229-7D49-4C91-9697-4446D27D35A0}" srcOrd="1" destOrd="0" presId="urn:microsoft.com/office/officeart/2005/8/layout/hierarchy2"/>
    <dgm:cxn modelId="{AA49C443-9871-4BAE-9D4A-5CBEEEBFCDB6}" type="presParOf" srcId="{1A382AF6-45F1-4ACD-AAB8-AB14747004D4}" destId="{86AD7814-0984-4918-80F6-ABB83170D076}" srcOrd="2" destOrd="0" presId="urn:microsoft.com/office/officeart/2005/8/layout/hierarchy2"/>
    <dgm:cxn modelId="{6C5CDF5A-B41A-435C-9A71-3CBDE5EE6B11}" type="presParOf" srcId="{86AD7814-0984-4918-80F6-ABB83170D076}" destId="{62511534-3ABF-4070-9207-1F80A0368CED}" srcOrd="0" destOrd="0" presId="urn:microsoft.com/office/officeart/2005/8/layout/hierarchy2"/>
    <dgm:cxn modelId="{259F3696-BFB8-4E68-AF3D-1D7A29874113}" type="presParOf" srcId="{1A382AF6-45F1-4ACD-AAB8-AB14747004D4}" destId="{86DA9B48-5AD3-4A55-973D-B9C91D477AB4}" srcOrd="3" destOrd="0" presId="urn:microsoft.com/office/officeart/2005/8/layout/hierarchy2"/>
    <dgm:cxn modelId="{1B85339B-B1BF-4887-B7DE-25CCDEF19FD7}" type="presParOf" srcId="{86DA9B48-5AD3-4A55-973D-B9C91D477AB4}" destId="{D98404DB-210A-407D-B0EF-BDF7F8CFF4F2}" srcOrd="0" destOrd="0" presId="urn:microsoft.com/office/officeart/2005/8/layout/hierarchy2"/>
    <dgm:cxn modelId="{76FEE0C1-3C2C-4076-915D-7E252FA4A937}" type="presParOf" srcId="{86DA9B48-5AD3-4A55-973D-B9C91D477AB4}" destId="{11D5349D-0F8F-4B91-A7EA-E9359F2B01D3}" srcOrd="1" destOrd="0" presId="urn:microsoft.com/office/officeart/2005/8/layout/hierarchy2"/>
    <dgm:cxn modelId="{5697CE7A-E9D0-420E-BE69-85CDF035F3FE}" type="presParOf" srcId="{EE547854-88D6-4395-9C8F-F4B9178A4D63}" destId="{DED7C726-7E05-4C26-94C7-5F3F40763733}" srcOrd="2" destOrd="0" presId="urn:microsoft.com/office/officeart/2005/8/layout/hierarchy2"/>
    <dgm:cxn modelId="{FDC3CDCE-5CFC-4FE7-B3E6-4E36F983BBAE}" type="presParOf" srcId="{DED7C726-7E05-4C26-94C7-5F3F40763733}" destId="{94CCFE78-2013-440D-B0F6-E90282A1DD10}" srcOrd="0" destOrd="0" presId="urn:microsoft.com/office/officeart/2005/8/layout/hierarchy2"/>
    <dgm:cxn modelId="{EE3F99E2-F6D7-49BC-9871-A40A9ADDA884}" type="presParOf" srcId="{EE547854-88D6-4395-9C8F-F4B9178A4D63}" destId="{24EAAE8B-6FF4-48A6-B8EE-E79A1DD7D420}" srcOrd="3" destOrd="0" presId="urn:microsoft.com/office/officeart/2005/8/layout/hierarchy2"/>
    <dgm:cxn modelId="{A35598F4-F1AC-4E02-B41C-41925160DD6F}" type="presParOf" srcId="{24EAAE8B-6FF4-48A6-B8EE-E79A1DD7D420}" destId="{EAB7BAAE-4DE9-42EF-BE71-D8A27D67F0CF}" srcOrd="0" destOrd="0" presId="urn:microsoft.com/office/officeart/2005/8/layout/hierarchy2"/>
    <dgm:cxn modelId="{C7D7A6E8-6F1A-43F9-BF54-6C18BB9112CB}" type="presParOf" srcId="{24EAAE8B-6FF4-48A6-B8EE-E79A1DD7D420}" destId="{C31C6037-29CF-42A2-9C6A-A9374D45E714}" srcOrd="1" destOrd="0" presId="urn:microsoft.com/office/officeart/2005/8/layout/hierarchy2"/>
    <dgm:cxn modelId="{2B83507D-60A2-47A0-88E6-526184EFBEB1}" type="presParOf" srcId="{C31C6037-29CF-42A2-9C6A-A9374D45E714}" destId="{DA7281D4-9047-425D-A7A1-5ACF4C7B7C4D}" srcOrd="0" destOrd="0" presId="urn:microsoft.com/office/officeart/2005/8/layout/hierarchy2"/>
    <dgm:cxn modelId="{47D4F635-3F1D-4458-A057-D50A4F315879}" type="presParOf" srcId="{DA7281D4-9047-425D-A7A1-5ACF4C7B7C4D}" destId="{3E19FC78-87E0-4F72-8A18-B53337D4A41A}" srcOrd="0" destOrd="0" presId="urn:microsoft.com/office/officeart/2005/8/layout/hierarchy2"/>
    <dgm:cxn modelId="{C0A6BA81-DB9B-4FB3-920C-4B02D2B7CAE1}" type="presParOf" srcId="{C31C6037-29CF-42A2-9C6A-A9374D45E714}" destId="{B85B4FA3-D2BF-4BEF-8621-3E03FA8CC858}" srcOrd="1" destOrd="0" presId="urn:microsoft.com/office/officeart/2005/8/layout/hierarchy2"/>
    <dgm:cxn modelId="{F6CE9772-E0DC-4F49-944E-70B0A9BD0534}" type="presParOf" srcId="{B85B4FA3-D2BF-4BEF-8621-3E03FA8CC858}" destId="{E2903E2C-FBCA-4F06-A2C4-07CF5EA9FBAD}" srcOrd="0" destOrd="0" presId="urn:microsoft.com/office/officeart/2005/8/layout/hierarchy2"/>
    <dgm:cxn modelId="{2D517619-42BA-454A-92E3-FBA73489922F}" type="presParOf" srcId="{B85B4FA3-D2BF-4BEF-8621-3E03FA8CC858}" destId="{EC5B5BF8-A600-4108-B28A-F00E5D449230}" srcOrd="1" destOrd="0" presId="urn:microsoft.com/office/officeart/2005/8/layout/hierarchy2"/>
    <dgm:cxn modelId="{0EFDD71C-7F89-4787-9956-ED42CE143650}" type="presParOf" srcId="{C31C6037-29CF-42A2-9C6A-A9374D45E714}" destId="{FB5EC8AC-0E42-44A5-A9F3-4F8655331618}" srcOrd="2" destOrd="0" presId="urn:microsoft.com/office/officeart/2005/8/layout/hierarchy2"/>
    <dgm:cxn modelId="{52C12C78-3F58-4109-8284-2FB9961E204A}" type="presParOf" srcId="{FB5EC8AC-0E42-44A5-A9F3-4F8655331618}" destId="{D39C0AEF-3D46-4762-A3D8-97A192C93621}" srcOrd="0" destOrd="0" presId="urn:microsoft.com/office/officeart/2005/8/layout/hierarchy2"/>
    <dgm:cxn modelId="{9674AFBB-F895-4E28-AB3F-F1896AF3B41A}" type="presParOf" srcId="{C31C6037-29CF-42A2-9C6A-A9374D45E714}" destId="{3ABB93BB-7E5B-432D-8EE5-E6C36906BEAF}" srcOrd="3" destOrd="0" presId="urn:microsoft.com/office/officeart/2005/8/layout/hierarchy2"/>
    <dgm:cxn modelId="{A4268A40-55E6-4398-BD3A-9281420F9C8D}" type="presParOf" srcId="{3ABB93BB-7E5B-432D-8EE5-E6C36906BEAF}" destId="{4A42EC88-43F3-4E7B-88BD-37354ADC0989}" srcOrd="0" destOrd="0" presId="urn:microsoft.com/office/officeart/2005/8/layout/hierarchy2"/>
    <dgm:cxn modelId="{4C063A8B-5E42-4DBC-BD53-E3DCBC3348A8}" type="presParOf" srcId="{3ABB93BB-7E5B-432D-8EE5-E6C36906BEAF}" destId="{836F7ADF-9799-4184-8176-2F98E41285A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413EAFC-1060-4F4C-B2B3-DE1560DD56C1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67184174-B081-4B71-9B8B-7372FDB8C5A0}">
      <dgm:prSet phldrT="[文字]"/>
      <dgm:spPr/>
      <dgm:t>
        <a:bodyPr/>
        <a:lstStyle/>
        <a:p>
          <a:r>
            <a:rPr lang="zh-TW" altLang="en-US" dirty="0" smtClean="0"/>
            <a:t>性體誠用誠體明用</a:t>
          </a:r>
          <a:endParaRPr lang="zh-TW" altLang="en-US" dirty="0"/>
        </a:p>
      </dgm:t>
    </dgm:pt>
    <dgm:pt modelId="{8BE922B9-51A6-4422-8F4C-47B35276FFC6}" type="par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0C597680-0A5B-4590-B09C-91022C12C452}" type="sibTrans" cxnId="{BD443B25-5CC3-4663-93E7-96BE9D284D6E}">
      <dgm:prSet/>
      <dgm:spPr/>
      <dgm:t>
        <a:bodyPr/>
        <a:lstStyle/>
        <a:p>
          <a:endParaRPr lang="zh-TW" altLang="en-US"/>
        </a:p>
      </dgm:t>
    </dgm:pt>
    <dgm:pt modelId="{BCD70E3F-2DCE-4C17-BC64-CF3094874E91}">
      <dgm:prSet phldrT="[文字]"/>
      <dgm:spPr/>
      <dgm:t>
        <a:bodyPr/>
        <a:lstStyle/>
        <a:p>
          <a:r>
            <a:rPr lang="zh-TW" altLang="en-US" dirty="0" smtClean="0"/>
            <a:t>天命謂性</a:t>
          </a:r>
          <a:endParaRPr lang="zh-TW" altLang="en-US" dirty="0"/>
        </a:p>
      </dgm:t>
    </dgm:pt>
    <dgm:pt modelId="{BAAB9D9B-8FA1-400F-805A-9CEE8845C406}" type="par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B4CF892F-5E9B-4612-83CB-3A4F37BF19BE}" type="sibTrans" cxnId="{36777D37-F8D8-47C7-AE5C-6DF643D71A3F}">
      <dgm:prSet/>
      <dgm:spPr/>
      <dgm:t>
        <a:bodyPr/>
        <a:lstStyle/>
        <a:p>
          <a:endParaRPr lang="zh-TW" altLang="en-US"/>
        </a:p>
      </dgm:t>
    </dgm:pt>
    <dgm:pt modelId="{C46DEE7A-612A-427D-A300-BB6B49DAAE75}">
      <dgm:prSet phldrT="[文字]"/>
      <dgm:spPr/>
      <dgm:t>
        <a:bodyPr/>
        <a:lstStyle/>
        <a:p>
          <a:r>
            <a:rPr lang="zh-TW" altLang="en-US" dirty="0" smtClean="0"/>
            <a:t>自誠明</a:t>
          </a:r>
          <a:endParaRPr lang="zh-TW" altLang="en-US" dirty="0"/>
        </a:p>
      </dgm:t>
    </dgm:pt>
    <dgm:pt modelId="{5F743D74-C057-4278-BA79-191A471B4AC1}" type="par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4315E8EF-E6C9-413E-8D28-9C3CF1C57AC4}" type="sibTrans" cxnId="{BAAE5EF4-B90C-48F9-B7ED-B2336B683EC2}">
      <dgm:prSet/>
      <dgm:spPr/>
      <dgm:t>
        <a:bodyPr/>
        <a:lstStyle/>
        <a:p>
          <a:endParaRPr lang="zh-TW" altLang="en-US"/>
        </a:p>
      </dgm:t>
    </dgm:pt>
    <dgm:pt modelId="{1CB1724E-8FB5-4D4D-AB50-4BA624F594D5}">
      <dgm:prSet phldrT="[文字]"/>
      <dgm:spPr/>
      <dgm:t>
        <a:bodyPr/>
        <a:lstStyle/>
        <a:p>
          <a:r>
            <a:rPr lang="zh-TW" altLang="en-US" dirty="0" smtClean="0"/>
            <a:t>修道謂教</a:t>
          </a:r>
          <a:endParaRPr lang="zh-TW" altLang="en-US" dirty="0"/>
        </a:p>
      </dgm:t>
    </dgm:pt>
    <dgm:pt modelId="{E22D7157-7F3A-44F5-8774-6CC87E0C1CF8}" type="par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DACFCEB0-EADE-4499-ABC5-4C93A1E7029C}" type="sibTrans" cxnId="{2BA99A47-BB10-474B-8D42-6AF9BB2F5A61}">
      <dgm:prSet/>
      <dgm:spPr/>
      <dgm:t>
        <a:bodyPr/>
        <a:lstStyle/>
        <a:p>
          <a:endParaRPr lang="zh-TW" altLang="en-US"/>
        </a:p>
      </dgm:t>
    </dgm:pt>
    <dgm:pt modelId="{E696F9CF-1F22-46B4-9DB7-69EC96B9FD5D}">
      <dgm:prSet phldrT="[文字]"/>
      <dgm:spPr/>
      <dgm:t>
        <a:bodyPr/>
        <a:lstStyle/>
        <a:p>
          <a:r>
            <a:rPr lang="zh-TW" altLang="en-US" dirty="0" smtClean="0"/>
            <a:t>自明誠</a:t>
          </a:r>
          <a:endParaRPr lang="zh-TW" altLang="en-US" dirty="0"/>
        </a:p>
      </dgm:t>
    </dgm:pt>
    <dgm:pt modelId="{AEC33B00-2CCA-4F0A-98DA-8465671EA7FF}" type="par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BB1BCDB7-793E-4B6D-BCE5-AF51343A4516}" type="sibTrans" cxnId="{1FFFEB5F-3DB3-4D48-B514-79B23BE94791}">
      <dgm:prSet/>
      <dgm:spPr/>
      <dgm:t>
        <a:bodyPr/>
        <a:lstStyle/>
        <a:p>
          <a:endParaRPr lang="zh-TW" altLang="en-US"/>
        </a:p>
      </dgm:t>
    </dgm:pt>
    <dgm:pt modelId="{B7FFE2D9-A359-430D-A667-FF3A9376120B}">
      <dgm:prSet phldrT="[文字]"/>
      <dgm:spPr/>
      <dgm:t>
        <a:bodyPr/>
        <a:lstStyle/>
        <a:p>
          <a:r>
            <a:rPr lang="zh-TW" altLang="en-US" dirty="0" smtClean="0"/>
            <a:t>賢人</a:t>
          </a:r>
          <a:endParaRPr lang="zh-TW" altLang="en-US" dirty="0"/>
        </a:p>
      </dgm:t>
    </dgm:pt>
    <dgm:pt modelId="{AAC857E6-61C3-495A-B2EC-134B7FA0360C}" type="par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9DE30936-4FD4-4871-9665-DAC9439AD78F}" type="sibTrans" cxnId="{5F5B2A11-7A09-490B-A762-61F3C88496F9}">
      <dgm:prSet/>
      <dgm:spPr/>
      <dgm:t>
        <a:bodyPr/>
        <a:lstStyle/>
        <a:p>
          <a:endParaRPr lang="zh-TW" altLang="en-US"/>
        </a:p>
      </dgm:t>
    </dgm:pt>
    <dgm:pt modelId="{1A04AF61-ADAD-443B-93D3-D4A3A3C563C6}">
      <dgm:prSet phldrT="[文字]"/>
      <dgm:spPr/>
      <dgm:t>
        <a:bodyPr/>
        <a:lstStyle/>
        <a:p>
          <a:r>
            <a:rPr lang="zh-TW" altLang="en-US" dirty="0" smtClean="0"/>
            <a:t>率性謂道</a:t>
          </a:r>
          <a:endParaRPr lang="zh-TW" altLang="en-US" dirty="0"/>
        </a:p>
      </dgm:t>
    </dgm:pt>
    <dgm:pt modelId="{ACAADF3C-4AD2-4EE3-9646-1A156620610C}" type="parTrans" cxnId="{615A1EFB-06FC-4890-A0F0-27DA3E58B01E}">
      <dgm:prSet/>
      <dgm:spPr/>
      <dgm:t>
        <a:bodyPr/>
        <a:lstStyle/>
        <a:p>
          <a:endParaRPr lang="zh-TW" altLang="en-US"/>
        </a:p>
      </dgm:t>
    </dgm:pt>
    <dgm:pt modelId="{C4702901-9DCD-4E26-B9B7-2E0B19FAE7C9}" type="sibTrans" cxnId="{615A1EFB-06FC-4890-A0F0-27DA3E58B01E}">
      <dgm:prSet/>
      <dgm:spPr/>
      <dgm:t>
        <a:bodyPr/>
        <a:lstStyle/>
        <a:p>
          <a:endParaRPr lang="zh-TW" altLang="en-US"/>
        </a:p>
      </dgm:t>
    </dgm:pt>
    <dgm:pt modelId="{88DAC2BE-3FFC-47B4-AEA3-FBF9406FF503}">
      <dgm:prSet phldrT="[文字]"/>
      <dgm:spPr/>
      <dgm:t>
        <a:bodyPr/>
        <a:lstStyle/>
        <a:p>
          <a:r>
            <a:rPr lang="zh-TW" altLang="en-US" dirty="0" smtClean="0"/>
            <a:t>誠者自成</a:t>
          </a:r>
          <a:endParaRPr lang="zh-TW" altLang="en-US" dirty="0"/>
        </a:p>
      </dgm:t>
    </dgm:pt>
    <dgm:pt modelId="{ADA9E2A0-483A-41B8-BF8E-33D6006B12BD}" type="parTrans" cxnId="{EE1853D0-CDDE-43C9-A72A-0C0264BF3585}">
      <dgm:prSet/>
      <dgm:spPr/>
      <dgm:t>
        <a:bodyPr/>
        <a:lstStyle/>
        <a:p>
          <a:endParaRPr lang="zh-TW" altLang="en-US"/>
        </a:p>
      </dgm:t>
    </dgm:pt>
    <dgm:pt modelId="{92DDC7A1-CD43-45BD-A47C-348784CE4905}" type="sibTrans" cxnId="{EE1853D0-CDDE-43C9-A72A-0C0264BF3585}">
      <dgm:prSet/>
      <dgm:spPr/>
      <dgm:t>
        <a:bodyPr/>
        <a:lstStyle/>
        <a:p>
          <a:endParaRPr lang="zh-TW" altLang="en-US"/>
        </a:p>
      </dgm:t>
    </dgm:pt>
    <dgm:pt modelId="{D5D69F7D-2374-4431-AC3F-C89712DDCAB3}">
      <dgm:prSet phldrT="[文字]"/>
      <dgm:spPr/>
      <dgm:t>
        <a:bodyPr/>
        <a:lstStyle/>
        <a:p>
          <a:r>
            <a:rPr lang="zh-TW" altLang="en-US" dirty="0" smtClean="0"/>
            <a:t>道者自道</a:t>
          </a:r>
          <a:endParaRPr lang="zh-TW" altLang="en-US" dirty="0"/>
        </a:p>
      </dgm:t>
    </dgm:pt>
    <dgm:pt modelId="{C065730E-6EEA-41E1-95AD-C51C68BAC962}" type="parTrans" cxnId="{1CE31882-744A-46EB-864A-39694D42335F}">
      <dgm:prSet/>
      <dgm:spPr/>
      <dgm:t>
        <a:bodyPr/>
        <a:lstStyle/>
        <a:p>
          <a:endParaRPr lang="zh-TW" altLang="en-US"/>
        </a:p>
      </dgm:t>
    </dgm:pt>
    <dgm:pt modelId="{03C529A0-05A4-4609-BA56-875BEBE15C6A}" type="sibTrans" cxnId="{1CE31882-744A-46EB-864A-39694D42335F}">
      <dgm:prSet/>
      <dgm:spPr/>
      <dgm:t>
        <a:bodyPr/>
        <a:lstStyle/>
        <a:p>
          <a:endParaRPr lang="zh-TW" altLang="en-US"/>
        </a:p>
      </dgm:t>
    </dgm:pt>
    <dgm:pt modelId="{53A4684B-DDAE-4A11-B25F-3C4A0E5DAA20}">
      <dgm:prSet phldrT="[文字]"/>
      <dgm:spPr/>
      <dgm:t>
        <a:bodyPr/>
        <a:lstStyle/>
        <a:p>
          <a:r>
            <a:rPr lang="zh-TW" altLang="en-US" dirty="0" smtClean="0"/>
            <a:t>聖人</a:t>
          </a:r>
          <a:endParaRPr lang="zh-TW" altLang="en-US" dirty="0"/>
        </a:p>
      </dgm:t>
    </dgm:pt>
    <dgm:pt modelId="{F7C1F6E1-7A67-46B6-94EC-77A88E0AB99C}" type="parTrans" cxnId="{07DE12BE-9D3E-4BF6-9CA7-F2957942AFDB}">
      <dgm:prSet/>
      <dgm:spPr/>
      <dgm:t>
        <a:bodyPr/>
        <a:lstStyle/>
        <a:p>
          <a:endParaRPr lang="zh-TW" altLang="en-US"/>
        </a:p>
      </dgm:t>
    </dgm:pt>
    <dgm:pt modelId="{F1340697-C427-47F6-881E-81178EC4C573}" type="sibTrans" cxnId="{07DE12BE-9D3E-4BF6-9CA7-F2957942AFDB}">
      <dgm:prSet/>
      <dgm:spPr/>
      <dgm:t>
        <a:bodyPr/>
        <a:lstStyle/>
        <a:p>
          <a:endParaRPr lang="zh-TW" altLang="en-US"/>
        </a:p>
      </dgm:t>
    </dgm:pt>
    <dgm:pt modelId="{0E87D899-B789-4319-8D23-3DD9918BD6E6}" type="pres">
      <dgm:prSet presAssocID="{B413EAFC-1060-4F4C-B2B3-DE1560DD56C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E6A52DF-3D2F-4743-AC10-8BAF476E23C4}" type="pres">
      <dgm:prSet presAssocID="{67184174-B081-4B71-9B8B-7372FDB8C5A0}" presName="root1" presStyleCnt="0"/>
      <dgm:spPr/>
    </dgm:pt>
    <dgm:pt modelId="{075A4351-827F-49A7-A790-61DB44357584}" type="pres">
      <dgm:prSet presAssocID="{67184174-B081-4B71-9B8B-7372FDB8C5A0}" presName="LevelOneTextNode" presStyleLbl="node0" presStyleIdx="0" presStyleCnt="1" custScaleY="1852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5C03E5-FA8C-444F-9A4D-EE90A4B5BCAF}" type="pres">
      <dgm:prSet presAssocID="{67184174-B081-4B71-9B8B-7372FDB8C5A0}" presName="level2hierChild" presStyleCnt="0"/>
      <dgm:spPr/>
    </dgm:pt>
    <dgm:pt modelId="{161CB0FF-CE82-4BE9-B8AF-CBEA9990C95D}" type="pres">
      <dgm:prSet presAssocID="{BAAB9D9B-8FA1-400F-805A-9CEE8845C406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6FB90869-C888-45F9-AD25-7053224D9072}" type="pres">
      <dgm:prSet presAssocID="{BAAB9D9B-8FA1-400F-805A-9CEE8845C406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60B38060-FFF5-4412-83FC-DA19F736C7E6}" type="pres">
      <dgm:prSet presAssocID="{BCD70E3F-2DCE-4C17-BC64-CF3094874E91}" presName="root2" presStyleCnt="0"/>
      <dgm:spPr/>
    </dgm:pt>
    <dgm:pt modelId="{DBEACE44-0575-47D6-B0DE-ECA889E85EC7}" type="pres">
      <dgm:prSet presAssocID="{BCD70E3F-2DCE-4C17-BC64-CF3094874E91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A3C16A-1380-4815-B0D4-E38AC5886BDD}" type="pres">
      <dgm:prSet presAssocID="{BCD70E3F-2DCE-4C17-BC64-CF3094874E91}" presName="level3hierChild" presStyleCnt="0"/>
      <dgm:spPr/>
    </dgm:pt>
    <dgm:pt modelId="{486F3217-8CC0-453E-AEA5-1806B0C872EE}" type="pres">
      <dgm:prSet presAssocID="{5F743D74-C057-4278-BA79-191A471B4AC1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C14B16EB-DE75-4308-ABB4-932281D8E05B}" type="pres">
      <dgm:prSet presAssocID="{5F743D74-C057-4278-BA79-191A471B4AC1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EE6BD987-85E7-4BBC-A4E5-EB00CBC5E3EF}" type="pres">
      <dgm:prSet presAssocID="{C46DEE7A-612A-427D-A300-BB6B49DAAE75}" presName="root2" presStyleCnt="0"/>
      <dgm:spPr/>
    </dgm:pt>
    <dgm:pt modelId="{C902C111-6FAB-48B3-8207-4E8C857DB011}" type="pres">
      <dgm:prSet presAssocID="{C46DEE7A-612A-427D-A300-BB6B49DAAE75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242D97-BD43-452F-9BD2-1001514214B6}" type="pres">
      <dgm:prSet presAssocID="{C46DEE7A-612A-427D-A300-BB6B49DAAE75}" presName="level3hierChild" presStyleCnt="0"/>
      <dgm:spPr/>
    </dgm:pt>
    <dgm:pt modelId="{E071E206-D311-4ECB-A4BA-6B1BDF8EA0E0}" type="pres">
      <dgm:prSet presAssocID="{F7C1F6E1-7A67-46B6-94EC-77A88E0AB99C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2A4DA041-D1AD-41F4-A5F2-A89652A75161}" type="pres">
      <dgm:prSet presAssocID="{F7C1F6E1-7A67-46B6-94EC-77A88E0AB99C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64F637DD-274C-41D8-8F4F-DBC463D976C1}" type="pres">
      <dgm:prSet presAssocID="{53A4684B-DDAE-4A11-B25F-3C4A0E5DAA20}" presName="root2" presStyleCnt="0"/>
      <dgm:spPr/>
    </dgm:pt>
    <dgm:pt modelId="{ACA8DC10-737A-447F-A42F-4DDDDAB0B751}" type="pres">
      <dgm:prSet presAssocID="{53A4684B-DDAE-4A11-B25F-3C4A0E5DAA20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CF713A-3319-4493-8D2D-B8AE1D548561}" type="pres">
      <dgm:prSet presAssocID="{53A4684B-DDAE-4A11-B25F-3C4A0E5DAA20}" presName="level3hierChild" presStyleCnt="0"/>
      <dgm:spPr/>
    </dgm:pt>
    <dgm:pt modelId="{DBBFAC10-A300-4A95-A0C0-B9D4B512109D}" type="pres">
      <dgm:prSet presAssocID="{ACAADF3C-4AD2-4EE3-9646-1A156620610C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534F8158-4DE5-46C0-B96E-C00CFFDC3770}" type="pres">
      <dgm:prSet presAssocID="{ACAADF3C-4AD2-4EE3-9646-1A156620610C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DF70C135-DBFD-4207-97C5-CC1A76DE2F1D}" type="pres">
      <dgm:prSet presAssocID="{1A04AF61-ADAD-443B-93D3-D4A3A3C563C6}" presName="root2" presStyleCnt="0"/>
      <dgm:spPr/>
    </dgm:pt>
    <dgm:pt modelId="{2314E10B-63B3-495C-9A04-D9E5223D97D0}" type="pres">
      <dgm:prSet presAssocID="{1A04AF61-ADAD-443B-93D3-D4A3A3C563C6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7325785-920D-4C24-A63D-ED41157C8181}" type="pres">
      <dgm:prSet presAssocID="{1A04AF61-ADAD-443B-93D3-D4A3A3C563C6}" presName="level3hierChild" presStyleCnt="0"/>
      <dgm:spPr/>
    </dgm:pt>
    <dgm:pt modelId="{287F2616-55BC-404B-BC50-5FBA68FC3409}" type="pres">
      <dgm:prSet presAssocID="{ADA9E2A0-483A-41B8-BF8E-33D6006B12BD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04AC9A18-66FB-4607-B89D-ABCB61E2FCA2}" type="pres">
      <dgm:prSet presAssocID="{ADA9E2A0-483A-41B8-BF8E-33D6006B12BD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EF9626D5-9F6A-40F4-9183-BE3F58F26516}" type="pres">
      <dgm:prSet presAssocID="{88DAC2BE-3FFC-47B4-AEA3-FBF9406FF503}" presName="root2" presStyleCnt="0"/>
      <dgm:spPr/>
    </dgm:pt>
    <dgm:pt modelId="{AD1F6668-05F0-4C63-9056-786009F7F22C}" type="pres">
      <dgm:prSet presAssocID="{88DAC2BE-3FFC-47B4-AEA3-FBF9406FF503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2402C1-B72D-4A3B-8B76-0D0003F56861}" type="pres">
      <dgm:prSet presAssocID="{88DAC2BE-3FFC-47B4-AEA3-FBF9406FF503}" presName="level3hierChild" presStyleCnt="0"/>
      <dgm:spPr/>
    </dgm:pt>
    <dgm:pt modelId="{A7F16FD6-9E1E-45DD-B140-B792B5BB0631}" type="pres">
      <dgm:prSet presAssocID="{C065730E-6EEA-41E1-95AD-C51C68BAC962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3B8F7B5A-9371-48E3-A0BE-7107E8C7021A}" type="pres">
      <dgm:prSet presAssocID="{C065730E-6EEA-41E1-95AD-C51C68BAC962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465CF35F-CCF7-4C14-B3F7-41B725C3A686}" type="pres">
      <dgm:prSet presAssocID="{D5D69F7D-2374-4431-AC3F-C89712DDCAB3}" presName="root2" presStyleCnt="0"/>
      <dgm:spPr/>
    </dgm:pt>
    <dgm:pt modelId="{EC3D4E97-6990-46D5-B6B3-B2AB7F2DF6CE}" type="pres">
      <dgm:prSet presAssocID="{D5D69F7D-2374-4431-AC3F-C89712DDCAB3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15213E6-C41D-43F8-BD50-3FCB136529ED}" type="pres">
      <dgm:prSet presAssocID="{D5D69F7D-2374-4431-AC3F-C89712DDCAB3}" presName="level3hierChild" presStyleCnt="0"/>
      <dgm:spPr/>
    </dgm:pt>
    <dgm:pt modelId="{0DD4DB3D-D5BA-40CA-B9DD-6A2B10E6F24D}" type="pres">
      <dgm:prSet presAssocID="{E22D7157-7F3A-44F5-8774-6CC87E0C1CF8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D301A159-7F8F-47C1-A0BB-16C72069C176}" type="pres">
      <dgm:prSet presAssocID="{E22D7157-7F3A-44F5-8774-6CC87E0C1CF8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019ECE52-BA1F-4927-87D4-081F22EE43C6}" type="pres">
      <dgm:prSet presAssocID="{1CB1724E-8FB5-4D4D-AB50-4BA624F594D5}" presName="root2" presStyleCnt="0"/>
      <dgm:spPr/>
    </dgm:pt>
    <dgm:pt modelId="{163E2A0E-9BC7-4576-BEC6-6A32C04EDE77}" type="pres">
      <dgm:prSet presAssocID="{1CB1724E-8FB5-4D4D-AB50-4BA624F594D5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EB3883-8C3C-42A2-9F55-1E1D9D3DBDC8}" type="pres">
      <dgm:prSet presAssocID="{1CB1724E-8FB5-4D4D-AB50-4BA624F594D5}" presName="level3hierChild" presStyleCnt="0"/>
      <dgm:spPr/>
    </dgm:pt>
    <dgm:pt modelId="{5746824D-8851-499F-9564-CEA680137B9E}" type="pres">
      <dgm:prSet presAssocID="{AEC33B00-2CCA-4F0A-98DA-8465671EA7F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4CA4D09F-0C31-46EC-84AC-6BBF8FF36C32}" type="pres">
      <dgm:prSet presAssocID="{AEC33B00-2CCA-4F0A-98DA-8465671EA7F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29034DAC-656E-4597-8EA9-F900908C6EB3}" type="pres">
      <dgm:prSet presAssocID="{E696F9CF-1F22-46B4-9DB7-69EC96B9FD5D}" presName="root2" presStyleCnt="0"/>
      <dgm:spPr/>
    </dgm:pt>
    <dgm:pt modelId="{EC50EE26-8137-464C-B243-47B067F6E292}" type="pres">
      <dgm:prSet presAssocID="{E696F9CF-1F22-46B4-9DB7-69EC96B9FD5D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51C520-B1C7-4433-B058-BD005F8F01FF}" type="pres">
      <dgm:prSet presAssocID="{E696F9CF-1F22-46B4-9DB7-69EC96B9FD5D}" presName="level3hierChild" presStyleCnt="0"/>
      <dgm:spPr/>
    </dgm:pt>
    <dgm:pt modelId="{4699C6F8-9DCD-462B-8ABF-FF162D3FBCCA}" type="pres">
      <dgm:prSet presAssocID="{AAC857E6-61C3-495A-B2EC-134B7FA0360C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180E142D-4AFB-4291-BD0A-31E432E569DC}" type="pres">
      <dgm:prSet presAssocID="{AAC857E6-61C3-495A-B2EC-134B7FA0360C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066FCB8B-3731-408D-9E2A-D31C1A5133E9}" type="pres">
      <dgm:prSet presAssocID="{B7FFE2D9-A359-430D-A667-FF3A9376120B}" presName="root2" presStyleCnt="0"/>
      <dgm:spPr/>
    </dgm:pt>
    <dgm:pt modelId="{769DBFAB-2E52-4DB4-8B7B-EF95E784CA96}" type="pres">
      <dgm:prSet presAssocID="{B7FFE2D9-A359-430D-A667-FF3A9376120B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22E4F4F-0383-4C75-8D9C-A764C89519E1}" type="pres">
      <dgm:prSet presAssocID="{B7FFE2D9-A359-430D-A667-FF3A9376120B}" presName="level3hierChild" presStyleCnt="0"/>
      <dgm:spPr/>
    </dgm:pt>
  </dgm:ptLst>
  <dgm:cxnLst>
    <dgm:cxn modelId="{76728C78-2807-4CA1-9A46-E6BF62C31907}" type="presOf" srcId="{F7C1F6E1-7A67-46B6-94EC-77A88E0AB99C}" destId="{2A4DA041-D1AD-41F4-A5F2-A89652A75161}" srcOrd="1" destOrd="0" presId="urn:microsoft.com/office/officeart/2005/8/layout/hierarchy2"/>
    <dgm:cxn modelId="{0F89F939-68FA-4D59-B29B-7572851AEBA2}" type="presOf" srcId="{ACAADF3C-4AD2-4EE3-9646-1A156620610C}" destId="{534F8158-4DE5-46C0-B96E-C00CFFDC3770}" srcOrd="1" destOrd="0" presId="urn:microsoft.com/office/officeart/2005/8/layout/hierarchy2"/>
    <dgm:cxn modelId="{B57A9987-2059-4B07-A749-DC06AD0DE931}" type="presOf" srcId="{B7FFE2D9-A359-430D-A667-FF3A9376120B}" destId="{769DBFAB-2E52-4DB4-8B7B-EF95E784CA96}" srcOrd="0" destOrd="0" presId="urn:microsoft.com/office/officeart/2005/8/layout/hierarchy2"/>
    <dgm:cxn modelId="{EE1853D0-CDDE-43C9-A72A-0C0264BF3585}" srcId="{1A04AF61-ADAD-443B-93D3-D4A3A3C563C6}" destId="{88DAC2BE-3FFC-47B4-AEA3-FBF9406FF503}" srcOrd="0" destOrd="0" parTransId="{ADA9E2A0-483A-41B8-BF8E-33D6006B12BD}" sibTransId="{92DDC7A1-CD43-45BD-A47C-348784CE4905}"/>
    <dgm:cxn modelId="{568FAD8B-8AE4-4A00-A07B-8A78C4337DBD}" type="presOf" srcId="{E22D7157-7F3A-44F5-8774-6CC87E0C1CF8}" destId="{0DD4DB3D-D5BA-40CA-B9DD-6A2B10E6F24D}" srcOrd="0" destOrd="0" presId="urn:microsoft.com/office/officeart/2005/8/layout/hierarchy2"/>
    <dgm:cxn modelId="{66250A8B-2AD1-4500-8A3F-A18B56C161FC}" type="presOf" srcId="{5F743D74-C057-4278-BA79-191A471B4AC1}" destId="{C14B16EB-DE75-4308-ABB4-932281D8E05B}" srcOrd="1" destOrd="0" presId="urn:microsoft.com/office/officeart/2005/8/layout/hierarchy2"/>
    <dgm:cxn modelId="{BAAE5EF4-B90C-48F9-B7ED-B2336B683EC2}" srcId="{BCD70E3F-2DCE-4C17-BC64-CF3094874E91}" destId="{C46DEE7A-612A-427D-A300-BB6B49DAAE75}" srcOrd="0" destOrd="0" parTransId="{5F743D74-C057-4278-BA79-191A471B4AC1}" sibTransId="{4315E8EF-E6C9-413E-8D28-9C3CF1C57AC4}"/>
    <dgm:cxn modelId="{BD443B25-5CC3-4663-93E7-96BE9D284D6E}" srcId="{B413EAFC-1060-4F4C-B2B3-DE1560DD56C1}" destId="{67184174-B081-4B71-9B8B-7372FDB8C5A0}" srcOrd="0" destOrd="0" parTransId="{8BE922B9-51A6-4422-8F4C-47B35276FFC6}" sibTransId="{0C597680-0A5B-4590-B09C-91022C12C452}"/>
    <dgm:cxn modelId="{C43EE689-1784-4C99-99FB-915667E86FEB}" type="presOf" srcId="{B413EAFC-1060-4F4C-B2B3-DE1560DD56C1}" destId="{0E87D899-B789-4319-8D23-3DD9918BD6E6}" srcOrd="0" destOrd="0" presId="urn:microsoft.com/office/officeart/2005/8/layout/hierarchy2"/>
    <dgm:cxn modelId="{42F355B6-78CA-433E-A9AC-D7F65A232501}" type="presOf" srcId="{C065730E-6EEA-41E1-95AD-C51C68BAC962}" destId="{A7F16FD6-9E1E-45DD-B140-B792B5BB0631}" srcOrd="0" destOrd="0" presId="urn:microsoft.com/office/officeart/2005/8/layout/hierarchy2"/>
    <dgm:cxn modelId="{C703E72A-2BCB-483B-8ED8-53F94052A2E4}" type="presOf" srcId="{67184174-B081-4B71-9B8B-7372FDB8C5A0}" destId="{075A4351-827F-49A7-A790-61DB44357584}" srcOrd="0" destOrd="0" presId="urn:microsoft.com/office/officeart/2005/8/layout/hierarchy2"/>
    <dgm:cxn modelId="{B2E88D07-3EBE-41C9-96D6-E7D8D4C7CA8A}" type="presOf" srcId="{88DAC2BE-3FFC-47B4-AEA3-FBF9406FF503}" destId="{AD1F6668-05F0-4C63-9056-786009F7F22C}" srcOrd="0" destOrd="0" presId="urn:microsoft.com/office/officeart/2005/8/layout/hierarchy2"/>
    <dgm:cxn modelId="{E4ED2A65-0032-4C0B-A58C-31721768BC96}" type="presOf" srcId="{ACAADF3C-4AD2-4EE3-9646-1A156620610C}" destId="{DBBFAC10-A300-4A95-A0C0-B9D4B512109D}" srcOrd="0" destOrd="0" presId="urn:microsoft.com/office/officeart/2005/8/layout/hierarchy2"/>
    <dgm:cxn modelId="{C257BF90-F9F3-466F-BD9E-507B1A9A8C70}" type="presOf" srcId="{C065730E-6EEA-41E1-95AD-C51C68BAC962}" destId="{3B8F7B5A-9371-48E3-A0BE-7107E8C7021A}" srcOrd="1" destOrd="0" presId="urn:microsoft.com/office/officeart/2005/8/layout/hierarchy2"/>
    <dgm:cxn modelId="{33A1449E-23D3-4BBC-B448-139E6BB86A65}" type="presOf" srcId="{AEC33B00-2CCA-4F0A-98DA-8465671EA7FF}" destId="{4CA4D09F-0C31-46EC-84AC-6BBF8FF36C32}" srcOrd="1" destOrd="0" presId="urn:microsoft.com/office/officeart/2005/8/layout/hierarchy2"/>
    <dgm:cxn modelId="{EC5E181A-280D-4D38-8DAE-1486A69AF961}" type="presOf" srcId="{ADA9E2A0-483A-41B8-BF8E-33D6006B12BD}" destId="{04AC9A18-66FB-4607-B89D-ABCB61E2FCA2}" srcOrd="1" destOrd="0" presId="urn:microsoft.com/office/officeart/2005/8/layout/hierarchy2"/>
    <dgm:cxn modelId="{D0F6E3EE-39B1-49BC-A384-B0D90D6B636C}" type="presOf" srcId="{AEC33B00-2CCA-4F0A-98DA-8465671EA7FF}" destId="{5746824D-8851-499F-9564-CEA680137B9E}" srcOrd="0" destOrd="0" presId="urn:microsoft.com/office/officeart/2005/8/layout/hierarchy2"/>
    <dgm:cxn modelId="{1CE31882-744A-46EB-864A-39694D42335F}" srcId="{1A04AF61-ADAD-443B-93D3-D4A3A3C563C6}" destId="{D5D69F7D-2374-4431-AC3F-C89712DDCAB3}" srcOrd="1" destOrd="0" parTransId="{C065730E-6EEA-41E1-95AD-C51C68BAC962}" sibTransId="{03C529A0-05A4-4609-BA56-875BEBE15C6A}"/>
    <dgm:cxn modelId="{48863568-4EEB-4B1B-991F-36BC54764866}" type="presOf" srcId="{1CB1724E-8FB5-4D4D-AB50-4BA624F594D5}" destId="{163E2A0E-9BC7-4576-BEC6-6A32C04EDE77}" srcOrd="0" destOrd="0" presId="urn:microsoft.com/office/officeart/2005/8/layout/hierarchy2"/>
    <dgm:cxn modelId="{05CA3D25-0B9D-4181-94CA-7ED24B2C0846}" type="presOf" srcId="{E22D7157-7F3A-44F5-8774-6CC87E0C1CF8}" destId="{D301A159-7F8F-47C1-A0BB-16C72069C176}" srcOrd="1" destOrd="0" presId="urn:microsoft.com/office/officeart/2005/8/layout/hierarchy2"/>
    <dgm:cxn modelId="{2A0E60BE-9631-4EF8-8AFE-DEE7415F785C}" type="presOf" srcId="{BAAB9D9B-8FA1-400F-805A-9CEE8845C406}" destId="{6FB90869-C888-45F9-AD25-7053224D9072}" srcOrd="1" destOrd="0" presId="urn:microsoft.com/office/officeart/2005/8/layout/hierarchy2"/>
    <dgm:cxn modelId="{AB78C681-CAFE-4A88-9CED-7D4803C232BC}" type="presOf" srcId="{E696F9CF-1F22-46B4-9DB7-69EC96B9FD5D}" destId="{EC50EE26-8137-464C-B243-47B067F6E292}" srcOrd="0" destOrd="0" presId="urn:microsoft.com/office/officeart/2005/8/layout/hierarchy2"/>
    <dgm:cxn modelId="{5B9F734E-64F6-4535-8C94-393C34DBF5B7}" type="presOf" srcId="{5F743D74-C057-4278-BA79-191A471B4AC1}" destId="{486F3217-8CC0-453E-AEA5-1806B0C872EE}" srcOrd="0" destOrd="0" presId="urn:microsoft.com/office/officeart/2005/8/layout/hierarchy2"/>
    <dgm:cxn modelId="{07DE12BE-9D3E-4BF6-9CA7-F2957942AFDB}" srcId="{C46DEE7A-612A-427D-A300-BB6B49DAAE75}" destId="{53A4684B-DDAE-4A11-B25F-3C4A0E5DAA20}" srcOrd="0" destOrd="0" parTransId="{F7C1F6E1-7A67-46B6-94EC-77A88E0AB99C}" sibTransId="{F1340697-C427-47F6-881E-81178EC4C573}"/>
    <dgm:cxn modelId="{36777D37-F8D8-47C7-AE5C-6DF643D71A3F}" srcId="{67184174-B081-4B71-9B8B-7372FDB8C5A0}" destId="{BCD70E3F-2DCE-4C17-BC64-CF3094874E91}" srcOrd="0" destOrd="0" parTransId="{BAAB9D9B-8FA1-400F-805A-9CEE8845C406}" sibTransId="{B4CF892F-5E9B-4612-83CB-3A4F37BF19BE}"/>
    <dgm:cxn modelId="{66946725-A057-4E13-A48F-22E707C9FE0D}" type="presOf" srcId="{F7C1F6E1-7A67-46B6-94EC-77A88E0AB99C}" destId="{E071E206-D311-4ECB-A4BA-6B1BDF8EA0E0}" srcOrd="0" destOrd="0" presId="urn:microsoft.com/office/officeart/2005/8/layout/hierarchy2"/>
    <dgm:cxn modelId="{E3EA8DF3-F8F9-40E1-8A63-9D7E8B23B09E}" type="presOf" srcId="{AAC857E6-61C3-495A-B2EC-134B7FA0360C}" destId="{180E142D-4AFB-4291-BD0A-31E432E569DC}" srcOrd="1" destOrd="0" presId="urn:microsoft.com/office/officeart/2005/8/layout/hierarchy2"/>
    <dgm:cxn modelId="{C3979182-332B-4846-9448-072B1748F877}" type="presOf" srcId="{AAC857E6-61C3-495A-B2EC-134B7FA0360C}" destId="{4699C6F8-9DCD-462B-8ABF-FF162D3FBCCA}" srcOrd="0" destOrd="0" presId="urn:microsoft.com/office/officeart/2005/8/layout/hierarchy2"/>
    <dgm:cxn modelId="{615A1EFB-06FC-4890-A0F0-27DA3E58B01E}" srcId="{67184174-B081-4B71-9B8B-7372FDB8C5A0}" destId="{1A04AF61-ADAD-443B-93D3-D4A3A3C563C6}" srcOrd="1" destOrd="0" parTransId="{ACAADF3C-4AD2-4EE3-9646-1A156620610C}" sibTransId="{C4702901-9DCD-4E26-B9B7-2E0B19FAE7C9}"/>
    <dgm:cxn modelId="{56332147-8165-4695-8189-6229F74A649B}" type="presOf" srcId="{D5D69F7D-2374-4431-AC3F-C89712DDCAB3}" destId="{EC3D4E97-6990-46D5-B6B3-B2AB7F2DF6CE}" srcOrd="0" destOrd="0" presId="urn:microsoft.com/office/officeart/2005/8/layout/hierarchy2"/>
    <dgm:cxn modelId="{D2BCCB2B-164E-4B5B-A0A8-ABC8D52A026A}" type="presOf" srcId="{1A04AF61-ADAD-443B-93D3-D4A3A3C563C6}" destId="{2314E10B-63B3-495C-9A04-D9E5223D97D0}" srcOrd="0" destOrd="0" presId="urn:microsoft.com/office/officeart/2005/8/layout/hierarchy2"/>
    <dgm:cxn modelId="{1FFFEB5F-3DB3-4D48-B514-79B23BE94791}" srcId="{1CB1724E-8FB5-4D4D-AB50-4BA624F594D5}" destId="{E696F9CF-1F22-46B4-9DB7-69EC96B9FD5D}" srcOrd="0" destOrd="0" parTransId="{AEC33B00-2CCA-4F0A-98DA-8465671EA7FF}" sibTransId="{BB1BCDB7-793E-4B6D-BCE5-AF51343A4516}"/>
    <dgm:cxn modelId="{FC5ED48A-A53C-43D9-A8E4-F6B4F41F2554}" type="presOf" srcId="{BAAB9D9B-8FA1-400F-805A-9CEE8845C406}" destId="{161CB0FF-CE82-4BE9-B8AF-CBEA9990C95D}" srcOrd="0" destOrd="0" presId="urn:microsoft.com/office/officeart/2005/8/layout/hierarchy2"/>
    <dgm:cxn modelId="{392752F0-44CB-4610-859D-D801C39BC10A}" type="presOf" srcId="{53A4684B-DDAE-4A11-B25F-3C4A0E5DAA20}" destId="{ACA8DC10-737A-447F-A42F-4DDDDAB0B751}" srcOrd="0" destOrd="0" presId="urn:microsoft.com/office/officeart/2005/8/layout/hierarchy2"/>
    <dgm:cxn modelId="{5BE717E6-F781-419D-B53E-CE0994DE9A30}" type="presOf" srcId="{ADA9E2A0-483A-41B8-BF8E-33D6006B12BD}" destId="{287F2616-55BC-404B-BC50-5FBA68FC3409}" srcOrd="0" destOrd="0" presId="urn:microsoft.com/office/officeart/2005/8/layout/hierarchy2"/>
    <dgm:cxn modelId="{2BA99A47-BB10-474B-8D42-6AF9BB2F5A61}" srcId="{67184174-B081-4B71-9B8B-7372FDB8C5A0}" destId="{1CB1724E-8FB5-4D4D-AB50-4BA624F594D5}" srcOrd="2" destOrd="0" parTransId="{E22D7157-7F3A-44F5-8774-6CC87E0C1CF8}" sibTransId="{DACFCEB0-EADE-4499-ABC5-4C93A1E7029C}"/>
    <dgm:cxn modelId="{67CF13A3-8AAC-4C0B-8184-9739AFD3BE0D}" type="presOf" srcId="{BCD70E3F-2DCE-4C17-BC64-CF3094874E91}" destId="{DBEACE44-0575-47D6-B0DE-ECA889E85EC7}" srcOrd="0" destOrd="0" presId="urn:microsoft.com/office/officeart/2005/8/layout/hierarchy2"/>
    <dgm:cxn modelId="{5F5B2A11-7A09-490B-A762-61F3C88496F9}" srcId="{E696F9CF-1F22-46B4-9DB7-69EC96B9FD5D}" destId="{B7FFE2D9-A359-430D-A667-FF3A9376120B}" srcOrd="0" destOrd="0" parTransId="{AAC857E6-61C3-495A-B2EC-134B7FA0360C}" sibTransId="{9DE30936-4FD4-4871-9665-DAC9439AD78F}"/>
    <dgm:cxn modelId="{E5719669-D8BA-4141-B0E0-0B2293E1E148}" type="presOf" srcId="{C46DEE7A-612A-427D-A300-BB6B49DAAE75}" destId="{C902C111-6FAB-48B3-8207-4E8C857DB011}" srcOrd="0" destOrd="0" presId="urn:microsoft.com/office/officeart/2005/8/layout/hierarchy2"/>
    <dgm:cxn modelId="{C6928DB5-E2BC-4410-89C9-CF7D9FE3BBBA}" type="presParOf" srcId="{0E87D899-B789-4319-8D23-3DD9918BD6E6}" destId="{BE6A52DF-3D2F-4743-AC10-8BAF476E23C4}" srcOrd="0" destOrd="0" presId="urn:microsoft.com/office/officeart/2005/8/layout/hierarchy2"/>
    <dgm:cxn modelId="{00484077-8E50-4C36-8F00-6B6D81A9602A}" type="presParOf" srcId="{BE6A52DF-3D2F-4743-AC10-8BAF476E23C4}" destId="{075A4351-827F-49A7-A790-61DB44357584}" srcOrd="0" destOrd="0" presId="urn:microsoft.com/office/officeart/2005/8/layout/hierarchy2"/>
    <dgm:cxn modelId="{DCD141ED-693F-43DA-9ED7-31D715259F5D}" type="presParOf" srcId="{BE6A52DF-3D2F-4743-AC10-8BAF476E23C4}" destId="{995C03E5-FA8C-444F-9A4D-EE90A4B5BCAF}" srcOrd="1" destOrd="0" presId="urn:microsoft.com/office/officeart/2005/8/layout/hierarchy2"/>
    <dgm:cxn modelId="{B3B59566-A04F-4B6D-92A4-1ECCF0724381}" type="presParOf" srcId="{995C03E5-FA8C-444F-9A4D-EE90A4B5BCAF}" destId="{161CB0FF-CE82-4BE9-B8AF-CBEA9990C95D}" srcOrd="0" destOrd="0" presId="urn:microsoft.com/office/officeart/2005/8/layout/hierarchy2"/>
    <dgm:cxn modelId="{0434BF20-1F15-4543-BC38-708AABD8D7F0}" type="presParOf" srcId="{161CB0FF-CE82-4BE9-B8AF-CBEA9990C95D}" destId="{6FB90869-C888-45F9-AD25-7053224D9072}" srcOrd="0" destOrd="0" presId="urn:microsoft.com/office/officeart/2005/8/layout/hierarchy2"/>
    <dgm:cxn modelId="{31F163D3-8568-44E3-9769-6F4136638BC3}" type="presParOf" srcId="{995C03E5-FA8C-444F-9A4D-EE90A4B5BCAF}" destId="{60B38060-FFF5-4412-83FC-DA19F736C7E6}" srcOrd="1" destOrd="0" presId="urn:microsoft.com/office/officeart/2005/8/layout/hierarchy2"/>
    <dgm:cxn modelId="{B8ACBD87-B6D8-489D-80E0-59188A7E692F}" type="presParOf" srcId="{60B38060-FFF5-4412-83FC-DA19F736C7E6}" destId="{DBEACE44-0575-47D6-B0DE-ECA889E85EC7}" srcOrd="0" destOrd="0" presId="urn:microsoft.com/office/officeart/2005/8/layout/hierarchy2"/>
    <dgm:cxn modelId="{61B054A5-20DD-41A6-91B4-E4C621319DDA}" type="presParOf" srcId="{60B38060-FFF5-4412-83FC-DA19F736C7E6}" destId="{9BA3C16A-1380-4815-B0D4-E38AC5886BDD}" srcOrd="1" destOrd="0" presId="urn:microsoft.com/office/officeart/2005/8/layout/hierarchy2"/>
    <dgm:cxn modelId="{C7F3C33A-DA6D-4B13-B79A-3C4C919BD050}" type="presParOf" srcId="{9BA3C16A-1380-4815-B0D4-E38AC5886BDD}" destId="{486F3217-8CC0-453E-AEA5-1806B0C872EE}" srcOrd="0" destOrd="0" presId="urn:microsoft.com/office/officeart/2005/8/layout/hierarchy2"/>
    <dgm:cxn modelId="{92C7E8A1-DEF0-4FF8-BCC1-34A1528C14AD}" type="presParOf" srcId="{486F3217-8CC0-453E-AEA5-1806B0C872EE}" destId="{C14B16EB-DE75-4308-ABB4-932281D8E05B}" srcOrd="0" destOrd="0" presId="urn:microsoft.com/office/officeart/2005/8/layout/hierarchy2"/>
    <dgm:cxn modelId="{EA50E558-9FF9-4795-A1F4-BD910EE99C3F}" type="presParOf" srcId="{9BA3C16A-1380-4815-B0D4-E38AC5886BDD}" destId="{EE6BD987-85E7-4BBC-A4E5-EB00CBC5E3EF}" srcOrd="1" destOrd="0" presId="urn:microsoft.com/office/officeart/2005/8/layout/hierarchy2"/>
    <dgm:cxn modelId="{0E612168-2F03-4F1D-B9CA-B93FDF021ED2}" type="presParOf" srcId="{EE6BD987-85E7-4BBC-A4E5-EB00CBC5E3EF}" destId="{C902C111-6FAB-48B3-8207-4E8C857DB011}" srcOrd="0" destOrd="0" presId="urn:microsoft.com/office/officeart/2005/8/layout/hierarchy2"/>
    <dgm:cxn modelId="{A46386CB-99A9-4BB1-8F10-E6BCBD1C1867}" type="presParOf" srcId="{EE6BD987-85E7-4BBC-A4E5-EB00CBC5E3EF}" destId="{32242D97-BD43-452F-9BD2-1001514214B6}" srcOrd="1" destOrd="0" presId="urn:microsoft.com/office/officeart/2005/8/layout/hierarchy2"/>
    <dgm:cxn modelId="{36C28F97-91B1-4CA8-A50B-FE5E795F6A6B}" type="presParOf" srcId="{32242D97-BD43-452F-9BD2-1001514214B6}" destId="{E071E206-D311-4ECB-A4BA-6B1BDF8EA0E0}" srcOrd="0" destOrd="0" presId="urn:microsoft.com/office/officeart/2005/8/layout/hierarchy2"/>
    <dgm:cxn modelId="{FE763003-7EA0-4202-8617-3F0157109B28}" type="presParOf" srcId="{E071E206-D311-4ECB-A4BA-6B1BDF8EA0E0}" destId="{2A4DA041-D1AD-41F4-A5F2-A89652A75161}" srcOrd="0" destOrd="0" presId="urn:microsoft.com/office/officeart/2005/8/layout/hierarchy2"/>
    <dgm:cxn modelId="{B0FC2BE5-CB88-419E-850A-B6AC105E3F7A}" type="presParOf" srcId="{32242D97-BD43-452F-9BD2-1001514214B6}" destId="{64F637DD-274C-41D8-8F4F-DBC463D976C1}" srcOrd="1" destOrd="0" presId="urn:microsoft.com/office/officeart/2005/8/layout/hierarchy2"/>
    <dgm:cxn modelId="{3D410FA9-0F2C-498C-8711-39D10AD930AA}" type="presParOf" srcId="{64F637DD-274C-41D8-8F4F-DBC463D976C1}" destId="{ACA8DC10-737A-447F-A42F-4DDDDAB0B751}" srcOrd="0" destOrd="0" presId="urn:microsoft.com/office/officeart/2005/8/layout/hierarchy2"/>
    <dgm:cxn modelId="{41C94C42-755B-48D2-88FF-4B78B16411DF}" type="presParOf" srcId="{64F637DD-274C-41D8-8F4F-DBC463D976C1}" destId="{40CF713A-3319-4493-8D2D-B8AE1D548561}" srcOrd="1" destOrd="0" presId="urn:microsoft.com/office/officeart/2005/8/layout/hierarchy2"/>
    <dgm:cxn modelId="{37B082FF-178E-40AD-BD13-396D8E314110}" type="presParOf" srcId="{995C03E5-FA8C-444F-9A4D-EE90A4B5BCAF}" destId="{DBBFAC10-A300-4A95-A0C0-B9D4B512109D}" srcOrd="2" destOrd="0" presId="urn:microsoft.com/office/officeart/2005/8/layout/hierarchy2"/>
    <dgm:cxn modelId="{07DF7882-B084-42BB-9958-018B275A97A0}" type="presParOf" srcId="{DBBFAC10-A300-4A95-A0C0-B9D4B512109D}" destId="{534F8158-4DE5-46C0-B96E-C00CFFDC3770}" srcOrd="0" destOrd="0" presId="urn:microsoft.com/office/officeart/2005/8/layout/hierarchy2"/>
    <dgm:cxn modelId="{2194473D-0551-46DE-A902-127812EE9282}" type="presParOf" srcId="{995C03E5-FA8C-444F-9A4D-EE90A4B5BCAF}" destId="{DF70C135-DBFD-4207-97C5-CC1A76DE2F1D}" srcOrd="3" destOrd="0" presId="urn:microsoft.com/office/officeart/2005/8/layout/hierarchy2"/>
    <dgm:cxn modelId="{070DD6B1-1F20-43EF-8FA4-97083774FF96}" type="presParOf" srcId="{DF70C135-DBFD-4207-97C5-CC1A76DE2F1D}" destId="{2314E10B-63B3-495C-9A04-D9E5223D97D0}" srcOrd="0" destOrd="0" presId="urn:microsoft.com/office/officeart/2005/8/layout/hierarchy2"/>
    <dgm:cxn modelId="{977118E0-A05E-4034-A113-78C1321BE1D9}" type="presParOf" srcId="{DF70C135-DBFD-4207-97C5-CC1A76DE2F1D}" destId="{67325785-920D-4C24-A63D-ED41157C8181}" srcOrd="1" destOrd="0" presId="urn:microsoft.com/office/officeart/2005/8/layout/hierarchy2"/>
    <dgm:cxn modelId="{FF330FF3-5146-4E02-94A8-91ADD3AD5D72}" type="presParOf" srcId="{67325785-920D-4C24-A63D-ED41157C8181}" destId="{287F2616-55BC-404B-BC50-5FBA68FC3409}" srcOrd="0" destOrd="0" presId="urn:microsoft.com/office/officeart/2005/8/layout/hierarchy2"/>
    <dgm:cxn modelId="{64348571-EE54-4FAC-A955-8066B26574E7}" type="presParOf" srcId="{287F2616-55BC-404B-BC50-5FBA68FC3409}" destId="{04AC9A18-66FB-4607-B89D-ABCB61E2FCA2}" srcOrd="0" destOrd="0" presId="urn:microsoft.com/office/officeart/2005/8/layout/hierarchy2"/>
    <dgm:cxn modelId="{ABBBE2B5-DC70-4FD7-AA60-1842896B8AAA}" type="presParOf" srcId="{67325785-920D-4C24-A63D-ED41157C8181}" destId="{EF9626D5-9F6A-40F4-9183-BE3F58F26516}" srcOrd="1" destOrd="0" presId="urn:microsoft.com/office/officeart/2005/8/layout/hierarchy2"/>
    <dgm:cxn modelId="{932674F0-9587-450F-B0D4-F177B7F714C4}" type="presParOf" srcId="{EF9626D5-9F6A-40F4-9183-BE3F58F26516}" destId="{AD1F6668-05F0-4C63-9056-786009F7F22C}" srcOrd="0" destOrd="0" presId="urn:microsoft.com/office/officeart/2005/8/layout/hierarchy2"/>
    <dgm:cxn modelId="{22695C0D-426E-49DF-97EB-CBC05F66EB6E}" type="presParOf" srcId="{EF9626D5-9F6A-40F4-9183-BE3F58F26516}" destId="{1A2402C1-B72D-4A3B-8B76-0D0003F56861}" srcOrd="1" destOrd="0" presId="urn:microsoft.com/office/officeart/2005/8/layout/hierarchy2"/>
    <dgm:cxn modelId="{670F1FA0-7F8A-41DE-ACB2-F24AC9DA37F1}" type="presParOf" srcId="{67325785-920D-4C24-A63D-ED41157C8181}" destId="{A7F16FD6-9E1E-45DD-B140-B792B5BB0631}" srcOrd="2" destOrd="0" presId="urn:microsoft.com/office/officeart/2005/8/layout/hierarchy2"/>
    <dgm:cxn modelId="{873E2776-6F14-480B-9C5C-A7E4B53CB293}" type="presParOf" srcId="{A7F16FD6-9E1E-45DD-B140-B792B5BB0631}" destId="{3B8F7B5A-9371-48E3-A0BE-7107E8C7021A}" srcOrd="0" destOrd="0" presId="urn:microsoft.com/office/officeart/2005/8/layout/hierarchy2"/>
    <dgm:cxn modelId="{6733FD6C-1E7C-459F-9004-D07F20290583}" type="presParOf" srcId="{67325785-920D-4C24-A63D-ED41157C8181}" destId="{465CF35F-CCF7-4C14-B3F7-41B725C3A686}" srcOrd="3" destOrd="0" presId="urn:microsoft.com/office/officeart/2005/8/layout/hierarchy2"/>
    <dgm:cxn modelId="{149BA69F-3028-4C57-BA3B-FAF5EB2A6E88}" type="presParOf" srcId="{465CF35F-CCF7-4C14-B3F7-41B725C3A686}" destId="{EC3D4E97-6990-46D5-B6B3-B2AB7F2DF6CE}" srcOrd="0" destOrd="0" presId="urn:microsoft.com/office/officeart/2005/8/layout/hierarchy2"/>
    <dgm:cxn modelId="{70815D37-5F87-4473-AE72-8C010049C2B4}" type="presParOf" srcId="{465CF35F-CCF7-4C14-B3F7-41B725C3A686}" destId="{A15213E6-C41D-43F8-BD50-3FCB136529ED}" srcOrd="1" destOrd="0" presId="urn:microsoft.com/office/officeart/2005/8/layout/hierarchy2"/>
    <dgm:cxn modelId="{74228EE7-F405-40ED-8D94-D7844B574DFF}" type="presParOf" srcId="{995C03E5-FA8C-444F-9A4D-EE90A4B5BCAF}" destId="{0DD4DB3D-D5BA-40CA-B9DD-6A2B10E6F24D}" srcOrd="4" destOrd="0" presId="urn:microsoft.com/office/officeart/2005/8/layout/hierarchy2"/>
    <dgm:cxn modelId="{36A70BE9-BE93-4F17-A4F8-3C8CDF4574FA}" type="presParOf" srcId="{0DD4DB3D-D5BA-40CA-B9DD-6A2B10E6F24D}" destId="{D301A159-7F8F-47C1-A0BB-16C72069C176}" srcOrd="0" destOrd="0" presId="urn:microsoft.com/office/officeart/2005/8/layout/hierarchy2"/>
    <dgm:cxn modelId="{D962B659-1858-4F0C-A243-31E82A46EC26}" type="presParOf" srcId="{995C03E5-FA8C-444F-9A4D-EE90A4B5BCAF}" destId="{019ECE52-BA1F-4927-87D4-081F22EE43C6}" srcOrd="5" destOrd="0" presId="urn:microsoft.com/office/officeart/2005/8/layout/hierarchy2"/>
    <dgm:cxn modelId="{6DEC0E28-BD0C-4B86-BCBC-C65FD1256964}" type="presParOf" srcId="{019ECE52-BA1F-4927-87D4-081F22EE43C6}" destId="{163E2A0E-9BC7-4576-BEC6-6A32C04EDE77}" srcOrd="0" destOrd="0" presId="urn:microsoft.com/office/officeart/2005/8/layout/hierarchy2"/>
    <dgm:cxn modelId="{187B6B6C-9DF1-4716-8956-0587718E3E43}" type="presParOf" srcId="{019ECE52-BA1F-4927-87D4-081F22EE43C6}" destId="{B6EB3883-8C3C-42A2-9F55-1E1D9D3DBDC8}" srcOrd="1" destOrd="0" presId="urn:microsoft.com/office/officeart/2005/8/layout/hierarchy2"/>
    <dgm:cxn modelId="{38CF8575-71C6-4177-868F-999ADC7F4A2B}" type="presParOf" srcId="{B6EB3883-8C3C-42A2-9F55-1E1D9D3DBDC8}" destId="{5746824D-8851-499F-9564-CEA680137B9E}" srcOrd="0" destOrd="0" presId="urn:microsoft.com/office/officeart/2005/8/layout/hierarchy2"/>
    <dgm:cxn modelId="{F1D4BBBC-2E41-4317-B8A4-7BE730000678}" type="presParOf" srcId="{5746824D-8851-499F-9564-CEA680137B9E}" destId="{4CA4D09F-0C31-46EC-84AC-6BBF8FF36C32}" srcOrd="0" destOrd="0" presId="urn:microsoft.com/office/officeart/2005/8/layout/hierarchy2"/>
    <dgm:cxn modelId="{C1A86F38-6233-4F3B-B5B6-F6052800D494}" type="presParOf" srcId="{B6EB3883-8C3C-42A2-9F55-1E1D9D3DBDC8}" destId="{29034DAC-656E-4597-8EA9-F900908C6EB3}" srcOrd="1" destOrd="0" presId="urn:microsoft.com/office/officeart/2005/8/layout/hierarchy2"/>
    <dgm:cxn modelId="{87587E15-6140-467B-95B8-7A08CDC13CB0}" type="presParOf" srcId="{29034DAC-656E-4597-8EA9-F900908C6EB3}" destId="{EC50EE26-8137-464C-B243-47B067F6E292}" srcOrd="0" destOrd="0" presId="urn:microsoft.com/office/officeart/2005/8/layout/hierarchy2"/>
    <dgm:cxn modelId="{DF94FE76-8EAE-4FA4-AB1F-8C3F4859CCF3}" type="presParOf" srcId="{29034DAC-656E-4597-8EA9-F900908C6EB3}" destId="{E151C520-B1C7-4433-B058-BD005F8F01FF}" srcOrd="1" destOrd="0" presId="urn:microsoft.com/office/officeart/2005/8/layout/hierarchy2"/>
    <dgm:cxn modelId="{869D3C87-B94F-4CB9-A047-879C4F2BA563}" type="presParOf" srcId="{E151C520-B1C7-4433-B058-BD005F8F01FF}" destId="{4699C6F8-9DCD-462B-8ABF-FF162D3FBCCA}" srcOrd="0" destOrd="0" presId="urn:microsoft.com/office/officeart/2005/8/layout/hierarchy2"/>
    <dgm:cxn modelId="{27DB23A7-8FF7-4250-B91B-27DAC91BFAA3}" type="presParOf" srcId="{4699C6F8-9DCD-462B-8ABF-FF162D3FBCCA}" destId="{180E142D-4AFB-4291-BD0A-31E432E569DC}" srcOrd="0" destOrd="0" presId="urn:microsoft.com/office/officeart/2005/8/layout/hierarchy2"/>
    <dgm:cxn modelId="{5685153B-B1EB-4443-B1F1-70D08F475FE0}" type="presParOf" srcId="{E151C520-B1C7-4433-B058-BD005F8F01FF}" destId="{066FCB8B-3731-408D-9E2A-D31C1A5133E9}" srcOrd="1" destOrd="0" presId="urn:microsoft.com/office/officeart/2005/8/layout/hierarchy2"/>
    <dgm:cxn modelId="{9977A2C6-D0CB-44D9-859B-64DDA2CAE8D8}" type="presParOf" srcId="{066FCB8B-3731-408D-9E2A-D31C1A5133E9}" destId="{769DBFAB-2E52-4DB4-8B7B-EF95E784CA96}" srcOrd="0" destOrd="0" presId="urn:microsoft.com/office/officeart/2005/8/layout/hierarchy2"/>
    <dgm:cxn modelId="{4061B62C-39D4-411B-B902-C1C0CB8CA01E}" type="presParOf" srcId="{066FCB8B-3731-408D-9E2A-D31C1A5133E9}" destId="{122E4F4F-0383-4C75-8D9C-A764C89519E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D7D57D4D-7C2E-4164-BC88-3E1EA92399A7}" type="doc">
      <dgm:prSet loTypeId="urn:microsoft.com/office/officeart/2005/8/layout/arrow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7F131567-65A1-4051-9E0E-E3878C3D164C}">
      <dgm:prSet phldrT="[文字]" custT="1"/>
      <dgm:spPr/>
      <dgm:t>
        <a:bodyPr/>
        <a:lstStyle/>
        <a:p>
          <a:r>
            <a:rPr lang="zh-TW" altLang="en-US" sz="2800" dirty="0" smtClean="0">
              <a:solidFill>
                <a:srgbClr val="FF0000"/>
              </a:solidFill>
            </a:rPr>
            <a:t>誠則明</a:t>
          </a:r>
          <a:endParaRPr lang="zh-TW" altLang="en-US" sz="2800" dirty="0">
            <a:solidFill>
              <a:srgbClr val="FF0000"/>
            </a:solidFill>
          </a:endParaRPr>
        </a:p>
      </dgm:t>
    </dgm:pt>
    <dgm:pt modelId="{C63356B4-1F0C-49DD-B3B8-A802B6C2560A}" type="parTrans" cxnId="{3BA95B27-4FE2-4DFB-AD1C-8D5B7C4DEBD5}">
      <dgm:prSet/>
      <dgm:spPr/>
      <dgm:t>
        <a:bodyPr/>
        <a:lstStyle/>
        <a:p>
          <a:endParaRPr lang="zh-TW" altLang="en-US"/>
        </a:p>
      </dgm:t>
    </dgm:pt>
    <dgm:pt modelId="{003ECDC2-8A2E-4E0D-A202-D7D1EFE9EF12}" type="sibTrans" cxnId="{3BA95B27-4FE2-4DFB-AD1C-8D5B7C4DEBD5}">
      <dgm:prSet/>
      <dgm:spPr/>
      <dgm:t>
        <a:bodyPr/>
        <a:lstStyle/>
        <a:p>
          <a:endParaRPr lang="zh-TW" altLang="en-US"/>
        </a:p>
      </dgm:t>
    </dgm:pt>
    <dgm:pt modelId="{41392D77-F072-4881-8AC3-A05792B2E513}">
      <dgm:prSet phldrT="[文字]" custT="1"/>
      <dgm:spPr/>
      <dgm:t>
        <a:bodyPr/>
        <a:lstStyle/>
        <a:p>
          <a:r>
            <a:rPr lang="zh-TW" altLang="en-US" sz="2800" dirty="0" smtClean="0">
              <a:solidFill>
                <a:srgbClr val="FF0000"/>
              </a:solidFill>
            </a:rPr>
            <a:t>明則誠</a:t>
          </a:r>
          <a:endParaRPr lang="zh-TW" altLang="en-US" sz="2800" dirty="0">
            <a:solidFill>
              <a:srgbClr val="FF0000"/>
            </a:solidFill>
          </a:endParaRPr>
        </a:p>
      </dgm:t>
    </dgm:pt>
    <dgm:pt modelId="{6633B9C7-3629-46F5-A97C-4ED0E0FFECFD}" type="parTrans" cxnId="{2B9C3942-C389-42F1-B8EA-3E153D239FFF}">
      <dgm:prSet/>
      <dgm:spPr/>
      <dgm:t>
        <a:bodyPr/>
        <a:lstStyle/>
        <a:p>
          <a:endParaRPr lang="zh-TW" altLang="en-US"/>
        </a:p>
      </dgm:t>
    </dgm:pt>
    <dgm:pt modelId="{761DCFE8-4D85-490B-9AE5-10BD76AE2E4D}" type="sibTrans" cxnId="{2B9C3942-C389-42F1-B8EA-3E153D239FFF}">
      <dgm:prSet/>
      <dgm:spPr/>
      <dgm:t>
        <a:bodyPr/>
        <a:lstStyle/>
        <a:p>
          <a:endParaRPr lang="zh-TW" altLang="en-US"/>
        </a:p>
      </dgm:t>
    </dgm:pt>
    <dgm:pt modelId="{563A5F3F-49F7-4005-B633-2D42FD844D0D}" type="pres">
      <dgm:prSet presAssocID="{D7D57D4D-7C2E-4164-BC88-3E1EA92399A7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EC4B585-DF34-4D36-A364-9162B4FB1FAB}" type="pres">
      <dgm:prSet presAssocID="{7F131567-65A1-4051-9E0E-E3878C3D164C}" presName="upArrow" presStyleLbl="node1" presStyleIdx="0" presStyleCnt="2"/>
      <dgm:spPr/>
    </dgm:pt>
    <dgm:pt modelId="{081A2AED-44DC-487F-B936-430C0765D9D4}" type="pres">
      <dgm:prSet presAssocID="{7F131567-65A1-4051-9E0E-E3878C3D164C}" presName="upArrowText" presStyleLbl="revTx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2B975FC-7BCA-4D22-9567-8357F6292814}" type="pres">
      <dgm:prSet presAssocID="{41392D77-F072-4881-8AC3-A05792B2E513}" presName="downArrow" presStyleLbl="node1" presStyleIdx="1" presStyleCnt="2" custLinFactNeighborX="-31001"/>
      <dgm:spPr/>
    </dgm:pt>
    <dgm:pt modelId="{9E64EF0F-B370-4056-94E5-98CEFCF07476}" type="pres">
      <dgm:prSet presAssocID="{41392D77-F072-4881-8AC3-A05792B2E513}" presName="downArrowText" presStyleLbl="revTx" presStyleIdx="1" presStyleCnt="2" custLinFactNeighborX="-16728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C274BFA1-947F-4C8A-AF3E-3B774670538C}" type="presOf" srcId="{41392D77-F072-4881-8AC3-A05792B2E513}" destId="{9E64EF0F-B370-4056-94E5-98CEFCF07476}" srcOrd="0" destOrd="0" presId="urn:microsoft.com/office/officeart/2005/8/layout/arrow4"/>
    <dgm:cxn modelId="{8938E6D4-BAA1-4B69-A8BE-0E74C28F310E}" type="presOf" srcId="{7F131567-65A1-4051-9E0E-E3878C3D164C}" destId="{081A2AED-44DC-487F-B936-430C0765D9D4}" srcOrd="0" destOrd="0" presId="urn:microsoft.com/office/officeart/2005/8/layout/arrow4"/>
    <dgm:cxn modelId="{3BA95B27-4FE2-4DFB-AD1C-8D5B7C4DEBD5}" srcId="{D7D57D4D-7C2E-4164-BC88-3E1EA92399A7}" destId="{7F131567-65A1-4051-9E0E-E3878C3D164C}" srcOrd="0" destOrd="0" parTransId="{C63356B4-1F0C-49DD-B3B8-A802B6C2560A}" sibTransId="{003ECDC2-8A2E-4E0D-A202-D7D1EFE9EF12}"/>
    <dgm:cxn modelId="{9FF01611-771F-47A1-86F9-96EDEA53A59F}" type="presOf" srcId="{D7D57D4D-7C2E-4164-BC88-3E1EA92399A7}" destId="{563A5F3F-49F7-4005-B633-2D42FD844D0D}" srcOrd="0" destOrd="0" presId="urn:microsoft.com/office/officeart/2005/8/layout/arrow4"/>
    <dgm:cxn modelId="{2B9C3942-C389-42F1-B8EA-3E153D239FFF}" srcId="{D7D57D4D-7C2E-4164-BC88-3E1EA92399A7}" destId="{41392D77-F072-4881-8AC3-A05792B2E513}" srcOrd="1" destOrd="0" parTransId="{6633B9C7-3629-46F5-A97C-4ED0E0FFECFD}" sibTransId="{761DCFE8-4D85-490B-9AE5-10BD76AE2E4D}"/>
    <dgm:cxn modelId="{1168734A-390F-403A-B313-6B240774966B}" type="presParOf" srcId="{563A5F3F-49F7-4005-B633-2D42FD844D0D}" destId="{3EC4B585-DF34-4D36-A364-9162B4FB1FAB}" srcOrd="0" destOrd="0" presId="urn:microsoft.com/office/officeart/2005/8/layout/arrow4"/>
    <dgm:cxn modelId="{DD86EAE1-7EE7-4CE4-B977-AD52C2A5B7A9}" type="presParOf" srcId="{563A5F3F-49F7-4005-B633-2D42FD844D0D}" destId="{081A2AED-44DC-487F-B936-430C0765D9D4}" srcOrd="1" destOrd="0" presId="urn:microsoft.com/office/officeart/2005/8/layout/arrow4"/>
    <dgm:cxn modelId="{AFE262A3-3C6E-4719-B900-C6C161E231E8}" type="presParOf" srcId="{563A5F3F-49F7-4005-B633-2D42FD844D0D}" destId="{82B975FC-7BCA-4D22-9567-8357F6292814}" srcOrd="2" destOrd="0" presId="urn:microsoft.com/office/officeart/2005/8/layout/arrow4"/>
    <dgm:cxn modelId="{43250EAA-BDE3-42DF-AC98-B67527A24190}" type="presParOf" srcId="{563A5F3F-49F7-4005-B633-2D42FD844D0D}" destId="{9E64EF0F-B370-4056-94E5-98CEFCF07476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D9A4730-1A56-4871-8010-5D4AC7C558C6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1E28BBE4-0FC1-47D8-B7DD-1625B95C6174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4000" dirty="0" smtClean="0"/>
            <a:t>用</a:t>
          </a:r>
          <a:r>
            <a:rPr lang="en-US" altLang="zh-TW" sz="4000" dirty="0" smtClean="0"/>
            <a:t>(V)</a:t>
          </a:r>
          <a:endParaRPr lang="zh-TW" altLang="en-US" sz="4000" dirty="0"/>
        </a:p>
      </dgm:t>
    </dgm:pt>
    <dgm:pt modelId="{A7702ABB-BDE6-41AF-8688-AF2612502C0A}" type="parTrans" cxnId="{116184E5-AC35-4C40-8A1E-B4F8BCEC2605}">
      <dgm:prSet/>
      <dgm:spPr/>
      <dgm:t>
        <a:bodyPr/>
        <a:lstStyle/>
        <a:p>
          <a:endParaRPr lang="zh-TW" altLang="en-US"/>
        </a:p>
      </dgm:t>
    </dgm:pt>
    <dgm:pt modelId="{88E220B4-2D71-4EA3-827D-453CB0645233}" type="sibTrans" cxnId="{116184E5-AC35-4C40-8A1E-B4F8BCEC2605}">
      <dgm:prSet/>
      <dgm:spPr/>
      <dgm:t>
        <a:bodyPr/>
        <a:lstStyle/>
        <a:p>
          <a:endParaRPr lang="zh-TW" altLang="en-US"/>
        </a:p>
      </dgm:t>
    </dgm:pt>
    <dgm:pt modelId="{46FEE780-E302-41C3-8AB5-8412121DC57C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4000" dirty="0" smtClean="0"/>
            <a:t>明</a:t>
          </a:r>
          <a:endParaRPr lang="zh-TW" altLang="en-US" sz="4000" dirty="0"/>
        </a:p>
      </dgm:t>
    </dgm:pt>
    <dgm:pt modelId="{A5500386-B185-48FD-8037-96591CF7F06D}" type="parTrans" cxnId="{DEB18F56-BF8E-4809-B864-D252DC5C202D}">
      <dgm:prSet/>
      <dgm:spPr/>
      <dgm:t>
        <a:bodyPr/>
        <a:lstStyle/>
        <a:p>
          <a:endParaRPr lang="zh-TW" altLang="en-US"/>
        </a:p>
      </dgm:t>
    </dgm:pt>
    <dgm:pt modelId="{CA28B9CB-93BC-4CFE-8619-C26A444AF3EB}" type="sibTrans" cxnId="{DEB18F56-BF8E-4809-B864-D252DC5C202D}">
      <dgm:prSet/>
      <dgm:spPr/>
      <dgm:t>
        <a:bodyPr/>
        <a:lstStyle/>
        <a:p>
          <a:endParaRPr lang="zh-TW" altLang="en-US"/>
        </a:p>
      </dgm:t>
    </dgm:pt>
    <dgm:pt modelId="{0D582738-11BA-41AA-8C3C-A27C66A3A02E}">
      <dgm:prSet phldrT="[文字]" custT="1"/>
      <dgm:spPr/>
      <dgm:t>
        <a:bodyPr/>
        <a:lstStyle/>
        <a:p>
          <a:r>
            <a:rPr lang="zh-TW" altLang="en-US" sz="4000" dirty="0" smtClean="0"/>
            <a:t>性</a:t>
          </a:r>
          <a:endParaRPr lang="zh-TW" altLang="en-US" sz="4000" dirty="0"/>
        </a:p>
      </dgm:t>
    </dgm:pt>
    <dgm:pt modelId="{B3A3C48A-7EB5-4CB6-BC65-A98D3C086DC2}" type="parTrans" cxnId="{A1616FC3-8541-4BE2-A7B4-1B33C99BCB83}">
      <dgm:prSet/>
      <dgm:spPr/>
      <dgm:t>
        <a:bodyPr/>
        <a:lstStyle/>
        <a:p>
          <a:endParaRPr lang="zh-TW" altLang="en-US"/>
        </a:p>
      </dgm:t>
    </dgm:pt>
    <dgm:pt modelId="{009EC25C-83CA-4167-980C-A363D47D7CE0}" type="sibTrans" cxnId="{A1616FC3-8541-4BE2-A7B4-1B33C99BCB83}">
      <dgm:prSet/>
      <dgm:spPr/>
      <dgm:t>
        <a:bodyPr/>
        <a:lstStyle/>
        <a:p>
          <a:endParaRPr lang="zh-TW" altLang="en-US"/>
        </a:p>
      </dgm:t>
    </dgm:pt>
    <dgm:pt modelId="{71F49ABC-51FD-44DA-AEF9-08BD36787DA9}">
      <dgm:prSet phldrT="[文字]" custT="1"/>
      <dgm:spPr>
        <a:solidFill>
          <a:schemeClr val="accent1"/>
        </a:solidFill>
      </dgm:spPr>
      <dgm:t>
        <a:bodyPr/>
        <a:lstStyle/>
        <a:p>
          <a:r>
            <a:rPr lang="zh-TW" altLang="en-US" sz="4000" dirty="0" smtClean="0"/>
            <a:t>體</a:t>
          </a:r>
          <a:endParaRPr lang="zh-TW" altLang="en-US" sz="4000" dirty="0"/>
        </a:p>
      </dgm:t>
    </dgm:pt>
    <dgm:pt modelId="{F9404511-395A-4F28-B387-AF325881D89B}" type="parTrans" cxnId="{8E840317-5CB6-40C9-80C4-E40890BDAFD0}">
      <dgm:prSet/>
      <dgm:spPr/>
      <dgm:t>
        <a:bodyPr/>
        <a:lstStyle/>
        <a:p>
          <a:endParaRPr lang="zh-TW" altLang="en-US"/>
        </a:p>
      </dgm:t>
    </dgm:pt>
    <dgm:pt modelId="{810F6038-BAA9-4769-A019-9155271FD014}" type="sibTrans" cxnId="{8E840317-5CB6-40C9-80C4-E40890BDAFD0}">
      <dgm:prSet/>
      <dgm:spPr/>
      <dgm:t>
        <a:bodyPr/>
        <a:lstStyle/>
        <a:p>
          <a:endParaRPr lang="zh-TW" altLang="en-US"/>
        </a:p>
      </dgm:t>
    </dgm:pt>
    <dgm:pt modelId="{87AFFB9C-2E12-4635-8254-BF40D119D588}">
      <dgm:prSet phldrT="[文字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zh-TW" altLang="en-US" sz="4000" dirty="0" smtClean="0"/>
            <a:t>誠</a:t>
          </a:r>
          <a:endParaRPr lang="zh-TW" altLang="en-US" sz="4000" dirty="0"/>
        </a:p>
      </dgm:t>
    </dgm:pt>
    <dgm:pt modelId="{CE1C3DCF-F485-4B26-BBF4-667C1A96240E}" type="parTrans" cxnId="{22A5A6B5-2D29-43F3-AB53-3DAD249304C4}">
      <dgm:prSet/>
      <dgm:spPr/>
      <dgm:t>
        <a:bodyPr/>
        <a:lstStyle/>
        <a:p>
          <a:endParaRPr lang="zh-TW" altLang="en-US"/>
        </a:p>
      </dgm:t>
    </dgm:pt>
    <dgm:pt modelId="{881458AF-72BB-49FD-95EB-6A4AF48D346F}" type="sibTrans" cxnId="{22A5A6B5-2D29-43F3-AB53-3DAD249304C4}">
      <dgm:prSet/>
      <dgm:spPr/>
      <dgm:t>
        <a:bodyPr/>
        <a:lstStyle/>
        <a:p>
          <a:endParaRPr lang="zh-TW" altLang="en-US"/>
        </a:p>
      </dgm:t>
    </dgm:pt>
    <dgm:pt modelId="{8B018011-2A1C-46CB-B675-C47BA3858615}" type="pres">
      <dgm:prSet presAssocID="{2D9A4730-1A56-4871-8010-5D4AC7C558C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DDD3092-0F0E-45E5-9678-DB39972BF6A2}" type="pres">
      <dgm:prSet presAssocID="{0D582738-11BA-41AA-8C3C-A27C66A3A02E}" presName="root1" presStyleCnt="0"/>
      <dgm:spPr/>
    </dgm:pt>
    <dgm:pt modelId="{3993231F-9E15-4D1A-AEE5-8137D5842036}" type="pres">
      <dgm:prSet presAssocID="{0D582738-11BA-41AA-8C3C-A27C66A3A02E}" presName="LevelOneTextNode" presStyleLbl="node0" presStyleIdx="0" presStyleCnt="2" custScaleY="668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8E6316-33EF-4C9F-A74F-A392AC45CE4E}" type="pres">
      <dgm:prSet presAssocID="{0D582738-11BA-41AA-8C3C-A27C66A3A02E}" presName="level2hierChild" presStyleCnt="0"/>
      <dgm:spPr/>
    </dgm:pt>
    <dgm:pt modelId="{C83D3DA5-4D32-4DF8-8093-6591D31912AD}" type="pres">
      <dgm:prSet presAssocID="{CE1C3DCF-F485-4B26-BBF4-667C1A96240E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EF3F554F-BE6B-48F9-889B-1E6DC0520552}" type="pres">
      <dgm:prSet presAssocID="{CE1C3DCF-F485-4B26-BBF4-667C1A96240E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E8E0786C-9EDC-4959-AE58-5CD7621E26C1}" type="pres">
      <dgm:prSet presAssocID="{87AFFB9C-2E12-4635-8254-BF40D119D588}" presName="root2" presStyleCnt="0"/>
      <dgm:spPr/>
    </dgm:pt>
    <dgm:pt modelId="{72572FF2-C6FF-4B6E-A8FC-E8BA846ABA2A}" type="pres">
      <dgm:prSet presAssocID="{87AFFB9C-2E12-4635-8254-BF40D119D588}" presName="LevelTwoTextNode" presStyleLbl="node2" presStyleIdx="0" presStyleCnt="2" custScaleY="668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919FF90-1A41-4228-855A-4DC37DDE9AF8}" type="pres">
      <dgm:prSet presAssocID="{87AFFB9C-2E12-4635-8254-BF40D119D588}" presName="level3hierChild" presStyleCnt="0"/>
      <dgm:spPr/>
    </dgm:pt>
    <dgm:pt modelId="{21D6F973-6468-4615-920D-5092E1806619}" type="pres">
      <dgm:prSet presAssocID="{A5500386-B185-48FD-8037-96591CF7F06D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31620EA9-9838-4507-B6F2-68D6C74E6827}" type="pres">
      <dgm:prSet presAssocID="{A5500386-B185-48FD-8037-96591CF7F06D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A18CD6A5-C06D-4443-8663-EF556FFA64B6}" type="pres">
      <dgm:prSet presAssocID="{46FEE780-E302-41C3-8AB5-8412121DC57C}" presName="root2" presStyleCnt="0"/>
      <dgm:spPr/>
    </dgm:pt>
    <dgm:pt modelId="{E9935B61-A3B5-4E51-9846-2E07E3069C98}" type="pres">
      <dgm:prSet presAssocID="{46FEE780-E302-41C3-8AB5-8412121DC57C}" presName="LevelTwoTextNode" presStyleLbl="node3" presStyleIdx="0" presStyleCnt="1" custScaleY="66893" custLinFactNeighborX="-1491" custLinFactNeighborY="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EF681F2-D8B1-4B90-B6D8-A591F0DFBBFE}" type="pres">
      <dgm:prSet presAssocID="{46FEE780-E302-41C3-8AB5-8412121DC57C}" presName="level3hierChild" presStyleCnt="0"/>
      <dgm:spPr/>
    </dgm:pt>
    <dgm:pt modelId="{37FEA0F7-7D8F-4F93-BE0B-2885A4F1907B}" type="pres">
      <dgm:prSet presAssocID="{71F49ABC-51FD-44DA-AEF9-08BD36787DA9}" presName="root1" presStyleCnt="0"/>
      <dgm:spPr/>
    </dgm:pt>
    <dgm:pt modelId="{FCC74208-82D8-463F-A93D-44DD22B1F49F}" type="pres">
      <dgm:prSet presAssocID="{71F49ABC-51FD-44DA-AEF9-08BD36787DA9}" presName="LevelOneTextNode" presStyleLbl="node0" presStyleIdx="1" presStyleCnt="2" custScaleY="668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6129B9E-8E83-4259-8226-DFE3CB03E202}" type="pres">
      <dgm:prSet presAssocID="{71F49ABC-51FD-44DA-AEF9-08BD36787DA9}" presName="level2hierChild" presStyleCnt="0"/>
      <dgm:spPr/>
    </dgm:pt>
    <dgm:pt modelId="{59FFD1C5-5DAD-4BDD-A977-9B89CFA60829}" type="pres">
      <dgm:prSet presAssocID="{A7702ABB-BDE6-41AF-8688-AF2612502C0A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EB5ED63-2FEE-4F55-9AD6-77734DC2025C}" type="pres">
      <dgm:prSet presAssocID="{A7702ABB-BDE6-41AF-8688-AF2612502C0A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3D88E2C-4146-461E-BBDB-C63CAA43BB91}" type="pres">
      <dgm:prSet presAssocID="{1E28BBE4-0FC1-47D8-B7DD-1625B95C6174}" presName="root2" presStyleCnt="0"/>
      <dgm:spPr/>
    </dgm:pt>
    <dgm:pt modelId="{041C0D70-FCA8-4809-A04F-0FA60B9688FD}" type="pres">
      <dgm:prSet presAssocID="{1E28BBE4-0FC1-47D8-B7DD-1625B95C6174}" presName="LevelTwoTextNode" presStyleLbl="node2" presStyleIdx="1" presStyleCnt="2" custScaleY="668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6CCB25-AA8E-4F7B-9F7A-4BBEAF8B12AD}" type="pres">
      <dgm:prSet presAssocID="{1E28BBE4-0FC1-47D8-B7DD-1625B95C6174}" presName="level3hierChild" presStyleCnt="0"/>
      <dgm:spPr/>
    </dgm:pt>
  </dgm:ptLst>
  <dgm:cxnLst>
    <dgm:cxn modelId="{A7994462-AE7D-49F8-AB08-C2B80393B961}" type="presOf" srcId="{A7702ABB-BDE6-41AF-8688-AF2612502C0A}" destId="{59FFD1C5-5DAD-4BDD-A977-9B89CFA60829}" srcOrd="0" destOrd="0" presId="urn:microsoft.com/office/officeart/2005/8/layout/hierarchy2"/>
    <dgm:cxn modelId="{BBC63FE6-5BDE-4844-A34A-45A632DA6A38}" type="presOf" srcId="{A5500386-B185-48FD-8037-96591CF7F06D}" destId="{31620EA9-9838-4507-B6F2-68D6C74E6827}" srcOrd="1" destOrd="0" presId="urn:microsoft.com/office/officeart/2005/8/layout/hierarchy2"/>
    <dgm:cxn modelId="{3202D0A7-98AB-4161-A599-50DCE1EA92F2}" type="presOf" srcId="{CE1C3DCF-F485-4B26-BBF4-667C1A96240E}" destId="{C83D3DA5-4D32-4DF8-8093-6591D31912AD}" srcOrd="0" destOrd="0" presId="urn:microsoft.com/office/officeart/2005/8/layout/hierarchy2"/>
    <dgm:cxn modelId="{B1000B59-1826-4A95-8055-27246DB076BE}" type="presOf" srcId="{CE1C3DCF-F485-4B26-BBF4-667C1A96240E}" destId="{EF3F554F-BE6B-48F9-889B-1E6DC0520552}" srcOrd="1" destOrd="0" presId="urn:microsoft.com/office/officeart/2005/8/layout/hierarchy2"/>
    <dgm:cxn modelId="{DEB18F56-BF8E-4809-B864-D252DC5C202D}" srcId="{87AFFB9C-2E12-4635-8254-BF40D119D588}" destId="{46FEE780-E302-41C3-8AB5-8412121DC57C}" srcOrd="0" destOrd="0" parTransId="{A5500386-B185-48FD-8037-96591CF7F06D}" sibTransId="{CA28B9CB-93BC-4CFE-8619-C26A444AF3EB}"/>
    <dgm:cxn modelId="{116184E5-AC35-4C40-8A1E-B4F8BCEC2605}" srcId="{71F49ABC-51FD-44DA-AEF9-08BD36787DA9}" destId="{1E28BBE4-0FC1-47D8-B7DD-1625B95C6174}" srcOrd="0" destOrd="0" parTransId="{A7702ABB-BDE6-41AF-8688-AF2612502C0A}" sibTransId="{88E220B4-2D71-4EA3-827D-453CB0645233}"/>
    <dgm:cxn modelId="{A10750CD-50B6-4A3E-BE74-E62A6DB76100}" type="presOf" srcId="{46FEE780-E302-41C3-8AB5-8412121DC57C}" destId="{E9935B61-A3B5-4E51-9846-2E07E3069C98}" srcOrd="0" destOrd="0" presId="urn:microsoft.com/office/officeart/2005/8/layout/hierarchy2"/>
    <dgm:cxn modelId="{8E840317-5CB6-40C9-80C4-E40890BDAFD0}" srcId="{2D9A4730-1A56-4871-8010-5D4AC7C558C6}" destId="{71F49ABC-51FD-44DA-AEF9-08BD36787DA9}" srcOrd="1" destOrd="0" parTransId="{F9404511-395A-4F28-B387-AF325881D89B}" sibTransId="{810F6038-BAA9-4769-A019-9155271FD014}"/>
    <dgm:cxn modelId="{1CA2CBF0-A6EC-43B3-8156-D79CDC765AEA}" type="presOf" srcId="{A5500386-B185-48FD-8037-96591CF7F06D}" destId="{21D6F973-6468-4615-920D-5092E1806619}" srcOrd="0" destOrd="0" presId="urn:microsoft.com/office/officeart/2005/8/layout/hierarchy2"/>
    <dgm:cxn modelId="{F816DE5D-1247-4AF7-9700-81A7311D165F}" type="presOf" srcId="{1E28BBE4-0FC1-47D8-B7DD-1625B95C6174}" destId="{041C0D70-FCA8-4809-A04F-0FA60B9688FD}" srcOrd="0" destOrd="0" presId="urn:microsoft.com/office/officeart/2005/8/layout/hierarchy2"/>
    <dgm:cxn modelId="{0A60A336-AB73-42C6-A148-6A540F7C4BE1}" type="presOf" srcId="{0D582738-11BA-41AA-8C3C-A27C66A3A02E}" destId="{3993231F-9E15-4D1A-AEE5-8137D5842036}" srcOrd="0" destOrd="0" presId="urn:microsoft.com/office/officeart/2005/8/layout/hierarchy2"/>
    <dgm:cxn modelId="{A1616FC3-8541-4BE2-A7B4-1B33C99BCB83}" srcId="{2D9A4730-1A56-4871-8010-5D4AC7C558C6}" destId="{0D582738-11BA-41AA-8C3C-A27C66A3A02E}" srcOrd="0" destOrd="0" parTransId="{B3A3C48A-7EB5-4CB6-BC65-A98D3C086DC2}" sibTransId="{009EC25C-83CA-4167-980C-A363D47D7CE0}"/>
    <dgm:cxn modelId="{552A174D-8A67-4B7F-853D-AE8EBDE5B511}" type="presOf" srcId="{2D9A4730-1A56-4871-8010-5D4AC7C558C6}" destId="{8B018011-2A1C-46CB-B675-C47BA3858615}" srcOrd="0" destOrd="0" presId="urn:microsoft.com/office/officeart/2005/8/layout/hierarchy2"/>
    <dgm:cxn modelId="{975709DC-7239-4C85-8897-ED87C13837A5}" type="presOf" srcId="{71F49ABC-51FD-44DA-AEF9-08BD36787DA9}" destId="{FCC74208-82D8-463F-A93D-44DD22B1F49F}" srcOrd="0" destOrd="0" presId="urn:microsoft.com/office/officeart/2005/8/layout/hierarchy2"/>
    <dgm:cxn modelId="{22A5A6B5-2D29-43F3-AB53-3DAD249304C4}" srcId="{0D582738-11BA-41AA-8C3C-A27C66A3A02E}" destId="{87AFFB9C-2E12-4635-8254-BF40D119D588}" srcOrd="0" destOrd="0" parTransId="{CE1C3DCF-F485-4B26-BBF4-667C1A96240E}" sibTransId="{881458AF-72BB-49FD-95EB-6A4AF48D346F}"/>
    <dgm:cxn modelId="{B2ADC826-2BF3-4454-8011-FC2C34D8B7B6}" type="presOf" srcId="{87AFFB9C-2E12-4635-8254-BF40D119D588}" destId="{72572FF2-C6FF-4B6E-A8FC-E8BA846ABA2A}" srcOrd="0" destOrd="0" presId="urn:microsoft.com/office/officeart/2005/8/layout/hierarchy2"/>
    <dgm:cxn modelId="{3E6CD9BC-F721-4C2F-A279-E38F1640801D}" type="presOf" srcId="{A7702ABB-BDE6-41AF-8688-AF2612502C0A}" destId="{3EB5ED63-2FEE-4F55-9AD6-77734DC2025C}" srcOrd="1" destOrd="0" presId="urn:microsoft.com/office/officeart/2005/8/layout/hierarchy2"/>
    <dgm:cxn modelId="{1C5851FF-33C3-4C36-9309-DE0DD39D1D38}" type="presParOf" srcId="{8B018011-2A1C-46CB-B675-C47BA3858615}" destId="{CDDD3092-0F0E-45E5-9678-DB39972BF6A2}" srcOrd="0" destOrd="0" presId="urn:microsoft.com/office/officeart/2005/8/layout/hierarchy2"/>
    <dgm:cxn modelId="{37C68D66-E6B3-4177-92A7-90D232CAD278}" type="presParOf" srcId="{CDDD3092-0F0E-45E5-9678-DB39972BF6A2}" destId="{3993231F-9E15-4D1A-AEE5-8137D5842036}" srcOrd="0" destOrd="0" presId="urn:microsoft.com/office/officeart/2005/8/layout/hierarchy2"/>
    <dgm:cxn modelId="{B7C84D1E-772A-424F-9E1E-53D801EA305B}" type="presParOf" srcId="{CDDD3092-0F0E-45E5-9678-DB39972BF6A2}" destId="{3A8E6316-33EF-4C9F-A74F-A392AC45CE4E}" srcOrd="1" destOrd="0" presId="urn:microsoft.com/office/officeart/2005/8/layout/hierarchy2"/>
    <dgm:cxn modelId="{4DB77D7E-9BE3-4E35-9F39-47157AFC8158}" type="presParOf" srcId="{3A8E6316-33EF-4C9F-A74F-A392AC45CE4E}" destId="{C83D3DA5-4D32-4DF8-8093-6591D31912AD}" srcOrd="0" destOrd="0" presId="urn:microsoft.com/office/officeart/2005/8/layout/hierarchy2"/>
    <dgm:cxn modelId="{0B9B0973-2009-4DEC-90BA-C314C1810F7B}" type="presParOf" srcId="{C83D3DA5-4D32-4DF8-8093-6591D31912AD}" destId="{EF3F554F-BE6B-48F9-889B-1E6DC0520552}" srcOrd="0" destOrd="0" presId="urn:microsoft.com/office/officeart/2005/8/layout/hierarchy2"/>
    <dgm:cxn modelId="{AD8D1367-98DF-4AE6-B1E7-7A6C1EE56A9E}" type="presParOf" srcId="{3A8E6316-33EF-4C9F-A74F-A392AC45CE4E}" destId="{E8E0786C-9EDC-4959-AE58-5CD7621E26C1}" srcOrd="1" destOrd="0" presId="urn:microsoft.com/office/officeart/2005/8/layout/hierarchy2"/>
    <dgm:cxn modelId="{63E2AFD9-C3E9-40C5-AB9A-40214D301F27}" type="presParOf" srcId="{E8E0786C-9EDC-4959-AE58-5CD7621E26C1}" destId="{72572FF2-C6FF-4B6E-A8FC-E8BA846ABA2A}" srcOrd="0" destOrd="0" presId="urn:microsoft.com/office/officeart/2005/8/layout/hierarchy2"/>
    <dgm:cxn modelId="{E6A5ACA2-8241-4E68-ABEF-7B9189B48D7E}" type="presParOf" srcId="{E8E0786C-9EDC-4959-AE58-5CD7621E26C1}" destId="{E919FF90-1A41-4228-855A-4DC37DDE9AF8}" srcOrd="1" destOrd="0" presId="urn:microsoft.com/office/officeart/2005/8/layout/hierarchy2"/>
    <dgm:cxn modelId="{511CEEF3-722E-4E3A-8B7C-C73D4AF4AE64}" type="presParOf" srcId="{E919FF90-1A41-4228-855A-4DC37DDE9AF8}" destId="{21D6F973-6468-4615-920D-5092E1806619}" srcOrd="0" destOrd="0" presId="urn:microsoft.com/office/officeart/2005/8/layout/hierarchy2"/>
    <dgm:cxn modelId="{96F82AE7-E96E-447D-A230-524272FE4180}" type="presParOf" srcId="{21D6F973-6468-4615-920D-5092E1806619}" destId="{31620EA9-9838-4507-B6F2-68D6C74E6827}" srcOrd="0" destOrd="0" presId="urn:microsoft.com/office/officeart/2005/8/layout/hierarchy2"/>
    <dgm:cxn modelId="{F60D363C-0A56-4D30-AA39-6CC73DB31FE0}" type="presParOf" srcId="{E919FF90-1A41-4228-855A-4DC37DDE9AF8}" destId="{A18CD6A5-C06D-4443-8663-EF556FFA64B6}" srcOrd="1" destOrd="0" presId="urn:microsoft.com/office/officeart/2005/8/layout/hierarchy2"/>
    <dgm:cxn modelId="{188CD57C-40ED-4F63-8747-325684E2A394}" type="presParOf" srcId="{A18CD6A5-C06D-4443-8663-EF556FFA64B6}" destId="{E9935B61-A3B5-4E51-9846-2E07E3069C98}" srcOrd="0" destOrd="0" presId="urn:microsoft.com/office/officeart/2005/8/layout/hierarchy2"/>
    <dgm:cxn modelId="{7BAC7148-9C6C-4504-83AF-0B624DAE07BF}" type="presParOf" srcId="{A18CD6A5-C06D-4443-8663-EF556FFA64B6}" destId="{DEF681F2-D8B1-4B90-B6D8-A591F0DFBBFE}" srcOrd="1" destOrd="0" presId="urn:microsoft.com/office/officeart/2005/8/layout/hierarchy2"/>
    <dgm:cxn modelId="{E7A51AA5-192F-4EEA-A7B5-2A1DF02F0963}" type="presParOf" srcId="{8B018011-2A1C-46CB-B675-C47BA3858615}" destId="{37FEA0F7-7D8F-4F93-BE0B-2885A4F1907B}" srcOrd="1" destOrd="0" presId="urn:microsoft.com/office/officeart/2005/8/layout/hierarchy2"/>
    <dgm:cxn modelId="{77E1A205-0377-492E-ACB1-B3DF5F462F98}" type="presParOf" srcId="{37FEA0F7-7D8F-4F93-BE0B-2885A4F1907B}" destId="{FCC74208-82D8-463F-A93D-44DD22B1F49F}" srcOrd="0" destOrd="0" presId="urn:microsoft.com/office/officeart/2005/8/layout/hierarchy2"/>
    <dgm:cxn modelId="{FE716C67-D5C3-4571-9FE3-FCA99E58EDDE}" type="presParOf" srcId="{37FEA0F7-7D8F-4F93-BE0B-2885A4F1907B}" destId="{26129B9E-8E83-4259-8226-DFE3CB03E202}" srcOrd="1" destOrd="0" presId="urn:microsoft.com/office/officeart/2005/8/layout/hierarchy2"/>
    <dgm:cxn modelId="{E0C2F4F6-D1DD-4292-B440-0547E7A1EF78}" type="presParOf" srcId="{26129B9E-8E83-4259-8226-DFE3CB03E202}" destId="{59FFD1C5-5DAD-4BDD-A977-9B89CFA60829}" srcOrd="0" destOrd="0" presId="urn:microsoft.com/office/officeart/2005/8/layout/hierarchy2"/>
    <dgm:cxn modelId="{85666590-7FA9-4772-A34A-8F421AEA4F33}" type="presParOf" srcId="{59FFD1C5-5DAD-4BDD-A977-9B89CFA60829}" destId="{3EB5ED63-2FEE-4F55-9AD6-77734DC2025C}" srcOrd="0" destOrd="0" presId="urn:microsoft.com/office/officeart/2005/8/layout/hierarchy2"/>
    <dgm:cxn modelId="{CF03A734-1541-4683-9D50-710F8C63A0A9}" type="presParOf" srcId="{26129B9E-8E83-4259-8226-DFE3CB03E202}" destId="{03D88E2C-4146-461E-BBDB-C63CAA43BB91}" srcOrd="1" destOrd="0" presId="urn:microsoft.com/office/officeart/2005/8/layout/hierarchy2"/>
    <dgm:cxn modelId="{67A79EE5-E0EA-4E6A-BEBB-53EA0470CA88}" type="presParOf" srcId="{03D88E2C-4146-461E-BBDB-C63CAA43BB91}" destId="{041C0D70-FCA8-4809-A04F-0FA60B9688FD}" srcOrd="0" destOrd="0" presId="urn:microsoft.com/office/officeart/2005/8/layout/hierarchy2"/>
    <dgm:cxn modelId="{3D987125-3CC6-4A63-BC17-A3A09ED5657C}" type="presParOf" srcId="{03D88E2C-4146-461E-BBDB-C63CAA43BB91}" destId="{796CCB25-AA8E-4F7B-9F7A-4BBEAF8B12A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2D9A4730-1A56-4871-8010-5D4AC7C558C6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1E28BBE4-0FC1-47D8-B7DD-1625B95C6174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4000" dirty="0" smtClean="0"/>
            <a:t>用</a:t>
          </a:r>
          <a:endParaRPr lang="zh-TW" altLang="en-US" sz="4000" dirty="0"/>
        </a:p>
      </dgm:t>
    </dgm:pt>
    <dgm:pt modelId="{A7702ABB-BDE6-41AF-8688-AF2612502C0A}" type="parTrans" cxnId="{116184E5-AC35-4C40-8A1E-B4F8BCEC2605}">
      <dgm:prSet/>
      <dgm:spPr/>
      <dgm:t>
        <a:bodyPr/>
        <a:lstStyle/>
        <a:p>
          <a:endParaRPr lang="zh-TW" altLang="en-US"/>
        </a:p>
      </dgm:t>
    </dgm:pt>
    <dgm:pt modelId="{88E220B4-2D71-4EA3-827D-453CB0645233}" type="sibTrans" cxnId="{116184E5-AC35-4C40-8A1E-B4F8BCEC2605}">
      <dgm:prSet/>
      <dgm:spPr/>
      <dgm:t>
        <a:bodyPr/>
        <a:lstStyle/>
        <a:p>
          <a:endParaRPr lang="zh-TW" altLang="en-US"/>
        </a:p>
      </dgm:t>
    </dgm:pt>
    <dgm:pt modelId="{71F49ABC-51FD-44DA-AEF9-08BD36787DA9}">
      <dgm:prSet phldrT="[文字]" custT="1"/>
      <dgm:spPr>
        <a:solidFill>
          <a:schemeClr val="accent1"/>
        </a:solidFill>
      </dgm:spPr>
      <dgm:t>
        <a:bodyPr/>
        <a:lstStyle/>
        <a:p>
          <a:r>
            <a:rPr lang="zh-TW" altLang="en-US" sz="4000" dirty="0" smtClean="0"/>
            <a:t>體</a:t>
          </a:r>
          <a:r>
            <a:rPr lang="en-US" altLang="zh-TW" sz="4000" dirty="0" smtClean="0"/>
            <a:t>(N)</a:t>
          </a:r>
          <a:endParaRPr lang="zh-TW" altLang="en-US" sz="4000" dirty="0"/>
        </a:p>
      </dgm:t>
    </dgm:pt>
    <dgm:pt modelId="{F9404511-395A-4F28-B387-AF325881D89B}" type="parTrans" cxnId="{8E840317-5CB6-40C9-80C4-E40890BDAFD0}">
      <dgm:prSet/>
      <dgm:spPr/>
      <dgm:t>
        <a:bodyPr/>
        <a:lstStyle/>
        <a:p>
          <a:endParaRPr lang="zh-TW" altLang="en-US"/>
        </a:p>
      </dgm:t>
    </dgm:pt>
    <dgm:pt modelId="{810F6038-BAA9-4769-A019-9155271FD014}" type="sibTrans" cxnId="{8E840317-5CB6-40C9-80C4-E40890BDAFD0}">
      <dgm:prSet/>
      <dgm:spPr/>
      <dgm:t>
        <a:bodyPr/>
        <a:lstStyle/>
        <a:p>
          <a:endParaRPr lang="zh-TW" altLang="en-US"/>
        </a:p>
      </dgm:t>
    </dgm:pt>
    <dgm:pt modelId="{8B018011-2A1C-46CB-B675-C47BA3858615}" type="pres">
      <dgm:prSet presAssocID="{2D9A4730-1A56-4871-8010-5D4AC7C558C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7FEA0F7-7D8F-4F93-BE0B-2885A4F1907B}" type="pres">
      <dgm:prSet presAssocID="{71F49ABC-51FD-44DA-AEF9-08BD36787DA9}" presName="root1" presStyleCnt="0"/>
      <dgm:spPr/>
    </dgm:pt>
    <dgm:pt modelId="{FCC74208-82D8-463F-A93D-44DD22B1F49F}" type="pres">
      <dgm:prSet presAssocID="{71F49ABC-51FD-44DA-AEF9-08BD36787DA9}" presName="LevelOneTextNode" presStyleLbl="node0" presStyleIdx="0" presStyleCnt="1" custScaleX="91208" custScaleY="588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6129B9E-8E83-4259-8226-DFE3CB03E202}" type="pres">
      <dgm:prSet presAssocID="{71F49ABC-51FD-44DA-AEF9-08BD36787DA9}" presName="level2hierChild" presStyleCnt="0"/>
      <dgm:spPr/>
    </dgm:pt>
    <dgm:pt modelId="{59FFD1C5-5DAD-4BDD-A977-9B89CFA60829}" type="pres">
      <dgm:prSet presAssocID="{A7702ABB-BDE6-41AF-8688-AF2612502C0A}" presName="conn2-1" presStyleLbl="parChTrans1D2" presStyleIdx="0" presStyleCnt="1"/>
      <dgm:spPr/>
      <dgm:t>
        <a:bodyPr/>
        <a:lstStyle/>
        <a:p>
          <a:endParaRPr lang="zh-TW" altLang="en-US"/>
        </a:p>
      </dgm:t>
    </dgm:pt>
    <dgm:pt modelId="{3EB5ED63-2FEE-4F55-9AD6-77734DC2025C}" type="pres">
      <dgm:prSet presAssocID="{A7702ABB-BDE6-41AF-8688-AF2612502C0A}" presName="connTx" presStyleLbl="parChTrans1D2" presStyleIdx="0" presStyleCnt="1"/>
      <dgm:spPr/>
      <dgm:t>
        <a:bodyPr/>
        <a:lstStyle/>
        <a:p>
          <a:endParaRPr lang="zh-TW" altLang="en-US"/>
        </a:p>
      </dgm:t>
    </dgm:pt>
    <dgm:pt modelId="{03D88E2C-4146-461E-BBDB-C63CAA43BB91}" type="pres">
      <dgm:prSet presAssocID="{1E28BBE4-0FC1-47D8-B7DD-1625B95C6174}" presName="root2" presStyleCnt="0"/>
      <dgm:spPr/>
    </dgm:pt>
    <dgm:pt modelId="{041C0D70-FCA8-4809-A04F-0FA60B9688FD}" type="pres">
      <dgm:prSet presAssocID="{1E28BBE4-0FC1-47D8-B7DD-1625B95C6174}" presName="LevelTwoTextNode" presStyleLbl="node2" presStyleIdx="0" presStyleCnt="1" custScaleX="91208" custScaleY="58801" custLinFactNeighborX="-441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6CCB25-AA8E-4F7B-9F7A-4BBEAF8B12AD}" type="pres">
      <dgm:prSet presAssocID="{1E28BBE4-0FC1-47D8-B7DD-1625B95C6174}" presName="level3hierChild" presStyleCnt="0"/>
      <dgm:spPr/>
    </dgm:pt>
  </dgm:ptLst>
  <dgm:cxnLst>
    <dgm:cxn modelId="{8E840317-5CB6-40C9-80C4-E40890BDAFD0}" srcId="{2D9A4730-1A56-4871-8010-5D4AC7C558C6}" destId="{71F49ABC-51FD-44DA-AEF9-08BD36787DA9}" srcOrd="0" destOrd="0" parTransId="{F9404511-395A-4F28-B387-AF325881D89B}" sibTransId="{810F6038-BAA9-4769-A019-9155271FD014}"/>
    <dgm:cxn modelId="{975709DC-7239-4C85-8897-ED87C13837A5}" type="presOf" srcId="{71F49ABC-51FD-44DA-AEF9-08BD36787DA9}" destId="{FCC74208-82D8-463F-A93D-44DD22B1F49F}" srcOrd="0" destOrd="0" presId="urn:microsoft.com/office/officeart/2005/8/layout/hierarchy2"/>
    <dgm:cxn modelId="{116184E5-AC35-4C40-8A1E-B4F8BCEC2605}" srcId="{71F49ABC-51FD-44DA-AEF9-08BD36787DA9}" destId="{1E28BBE4-0FC1-47D8-B7DD-1625B95C6174}" srcOrd="0" destOrd="0" parTransId="{A7702ABB-BDE6-41AF-8688-AF2612502C0A}" sibTransId="{88E220B4-2D71-4EA3-827D-453CB0645233}"/>
    <dgm:cxn modelId="{552A174D-8A67-4B7F-853D-AE8EBDE5B511}" type="presOf" srcId="{2D9A4730-1A56-4871-8010-5D4AC7C558C6}" destId="{8B018011-2A1C-46CB-B675-C47BA3858615}" srcOrd="0" destOrd="0" presId="urn:microsoft.com/office/officeart/2005/8/layout/hierarchy2"/>
    <dgm:cxn modelId="{A7994462-AE7D-49F8-AB08-C2B80393B961}" type="presOf" srcId="{A7702ABB-BDE6-41AF-8688-AF2612502C0A}" destId="{59FFD1C5-5DAD-4BDD-A977-9B89CFA60829}" srcOrd="0" destOrd="0" presId="urn:microsoft.com/office/officeart/2005/8/layout/hierarchy2"/>
    <dgm:cxn modelId="{3E6CD9BC-F721-4C2F-A279-E38F1640801D}" type="presOf" srcId="{A7702ABB-BDE6-41AF-8688-AF2612502C0A}" destId="{3EB5ED63-2FEE-4F55-9AD6-77734DC2025C}" srcOrd="1" destOrd="0" presId="urn:microsoft.com/office/officeart/2005/8/layout/hierarchy2"/>
    <dgm:cxn modelId="{F816DE5D-1247-4AF7-9700-81A7311D165F}" type="presOf" srcId="{1E28BBE4-0FC1-47D8-B7DD-1625B95C6174}" destId="{041C0D70-FCA8-4809-A04F-0FA60B9688FD}" srcOrd="0" destOrd="0" presId="urn:microsoft.com/office/officeart/2005/8/layout/hierarchy2"/>
    <dgm:cxn modelId="{E7A51AA5-192F-4EEA-A7B5-2A1DF02F0963}" type="presParOf" srcId="{8B018011-2A1C-46CB-B675-C47BA3858615}" destId="{37FEA0F7-7D8F-4F93-BE0B-2885A4F1907B}" srcOrd="0" destOrd="0" presId="urn:microsoft.com/office/officeart/2005/8/layout/hierarchy2"/>
    <dgm:cxn modelId="{77E1A205-0377-492E-ACB1-B3DF5F462F98}" type="presParOf" srcId="{37FEA0F7-7D8F-4F93-BE0B-2885A4F1907B}" destId="{FCC74208-82D8-463F-A93D-44DD22B1F49F}" srcOrd="0" destOrd="0" presId="urn:microsoft.com/office/officeart/2005/8/layout/hierarchy2"/>
    <dgm:cxn modelId="{FE716C67-D5C3-4571-9FE3-FCA99E58EDDE}" type="presParOf" srcId="{37FEA0F7-7D8F-4F93-BE0B-2885A4F1907B}" destId="{26129B9E-8E83-4259-8226-DFE3CB03E202}" srcOrd="1" destOrd="0" presId="urn:microsoft.com/office/officeart/2005/8/layout/hierarchy2"/>
    <dgm:cxn modelId="{E0C2F4F6-D1DD-4292-B440-0547E7A1EF78}" type="presParOf" srcId="{26129B9E-8E83-4259-8226-DFE3CB03E202}" destId="{59FFD1C5-5DAD-4BDD-A977-9B89CFA60829}" srcOrd="0" destOrd="0" presId="urn:microsoft.com/office/officeart/2005/8/layout/hierarchy2"/>
    <dgm:cxn modelId="{85666590-7FA9-4772-A34A-8F421AEA4F33}" type="presParOf" srcId="{59FFD1C5-5DAD-4BDD-A977-9B89CFA60829}" destId="{3EB5ED63-2FEE-4F55-9AD6-77734DC2025C}" srcOrd="0" destOrd="0" presId="urn:microsoft.com/office/officeart/2005/8/layout/hierarchy2"/>
    <dgm:cxn modelId="{CF03A734-1541-4683-9D50-710F8C63A0A9}" type="presParOf" srcId="{26129B9E-8E83-4259-8226-DFE3CB03E202}" destId="{03D88E2C-4146-461E-BBDB-C63CAA43BB91}" srcOrd="1" destOrd="0" presId="urn:microsoft.com/office/officeart/2005/8/layout/hierarchy2"/>
    <dgm:cxn modelId="{67A79EE5-E0EA-4E6A-BEBB-53EA0470CA88}" type="presParOf" srcId="{03D88E2C-4146-461E-BBDB-C63CAA43BB91}" destId="{041C0D70-FCA8-4809-A04F-0FA60B9688FD}" srcOrd="0" destOrd="0" presId="urn:microsoft.com/office/officeart/2005/8/layout/hierarchy2"/>
    <dgm:cxn modelId="{3D987125-3CC6-4A63-BC17-A3A09ED5657C}" type="presParOf" srcId="{03D88E2C-4146-461E-BBDB-C63CAA43BB91}" destId="{796CCB25-AA8E-4F7B-9F7A-4BBEAF8B12A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5B98F493-130D-4376-91DD-3018453805BC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07AB345C-1830-4DC0-90A0-C825B7FA5BD4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性　　　　　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天命之本性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060A99FE-9F66-4CC3-9797-110AAC93C049}" type="parTrans" cxnId="{7C59143B-80E8-4402-98F9-A71774B206F7}">
      <dgm:prSet/>
      <dgm:spPr/>
      <dgm:t>
        <a:bodyPr/>
        <a:lstStyle/>
        <a:p>
          <a:endParaRPr lang="zh-TW" altLang="en-US"/>
        </a:p>
      </dgm:t>
    </dgm:pt>
    <dgm:pt modelId="{08AE6109-8AD3-4A57-A8C6-5AD969BAB961}" type="sibTrans" cxnId="{7C59143B-80E8-4402-98F9-A71774B206F7}">
      <dgm:prSet/>
      <dgm:spPr/>
      <dgm:t>
        <a:bodyPr/>
        <a:lstStyle/>
        <a:p>
          <a:endParaRPr lang="zh-TW" altLang="en-US"/>
        </a:p>
      </dgm:t>
    </dgm:pt>
    <dgm:pt modelId="{010C23CC-5AFD-4869-8C52-09B11E8C2A91}">
      <dgm:prSet phldrT="[文字]" custT="1"/>
      <dgm:spPr/>
      <dgm:t>
        <a:bodyPr/>
        <a:lstStyle/>
        <a:p>
          <a:r>
            <a:rPr lang="zh-TW" altLang="en-US" sz="3200" dirty="0" smtClean="0"/>
            <a:t>人性</a:t>
          </a:r>
          <a:endParaRPr lang="zh-TW" altLang="en-US" sz="3200" dirty="0"/>
        </a:p>
      </dgm:t>
    </dgm:pt>
    <dgm:pt modelId="{D3211610-1217-4B34-A6F0-19F4C1D3D82E}" type="parTrans" cxnId="{7B3DE8E2-26C7-495D-8A4B-0D9B1E01B4D2}">
      <dgm:prSet/>
      <dgm:spPr/>
      <dgm:t>
        <a:bodyPr/>
        <a:lstStyle/>
        <a:p>
          <a:endParaRPr lang="zh-TW" altLang="en-US"/>
        </a:p>
      </dgm:t>
    </dgm:pt>
    <dgm:pt modelId="{1C73F4E6-F332-47B6-9BB1-57A95AAE03D9}" type="sibTrans" cxnId="{7B3DE8E2-26C7-495D-8A4B-0D9B1E01B4D2}">
      <dgm:prSet/>
      <dgm:spPr/>
      <dgm:t>
        <a:bodyPr/>
        <a:lstStyle/>
        <a:p>
          <a:endParaRPr lang="zh-TW" altLang="en-US"/>
        </a:p>
      </dgm:t>
    </dgm:pt>
    <dgm:pt modelId="{B2655B53-DD32-456F-A31F-00DB6EEA8F97}">
      <dgm:prSet phldrT="[文字]" custT="1"/>
      <dgm:spPr/>
      <dgm:t>
        <a:bodyPr/>
        <a:lstStyle/>
        <a:p>
          <a:r>
            <a:rPr lang="zh-TW" altLang="en-US" sz="3200" dirty="0" smtClean="0"/>
            <a:t>習遠之異性</a:t>
          </a:r>
          <a:endParaRPr lang="zh-TW" altLang="en-US" sz="3200" dirty="0"/>
        </a:p>
      </dgm:t>
    </dgm:pt>
    <dgm:pt modelId="{5B2723EA-4980-48DF-A7EF-C0F8CF6348F8}" type="parTrans" cxnId="{C89C5C52-94F2-4786-82FD-46B2BBE7162F}">
      <dgm:prSet/>
      <dgm:spPr/>
      <dgm:t>
        <a:bodyPr/>
        <a:lstStyle/>
        <a:p>
          <a:endParaRPr lang="zh-TW" altLang="en-US"/>
        </a:p>
      </dgm:t>
    </dgm:pt>
    <dgm:pt modelId="{BBD442BE-811C-45AA-9F9E-92A1DC535DDB}" type="sibTrans" cxnId="{C89C5C52-94F2-4786-82FD-46B2BBE7162F}">
      <dgm:prSet/>
      <dgm:spPr/>
      <dgm:t>
        <a:bodyPr/>
        <a:lstStyle/>
        <a:p>
          <a:endParaRPr lang="zh-TW" altLang="en-US"/>
        </a:p>
      </dgm:t>
    </dgm:pt>
    <dgm:pt modelId="{05EB057B-4070-4ACF-8580-9807B075C723}">
      <dgm:prSet phldrT="[文字]" custT="1"/>
      <dgm:spPr/>
      <dgm:t>
        <a:bodyPr/>
        <a:lstStyle/>
        <a:p>
          <a:r>
            <a:rPr lang="zh-TW" altLang="en-US" sz="3200" dirty="0" smtClean="0"/>
            <a:t>物性</a:t>
          </a:r>
          <a:endParaRPr lang="zh-TW" altLang="en-US" sz="3200" dirty="0"/>
        </a:p>
      </dgm:t>
    </dgm:pt>
    <dgm:pt modelId="{00EB7F6F-3250-478C-A193-56CA0A9CCB2E}" type="parTrans" cxnId="{A7879136-C49D-4621-80F2-D6A85C253C81}">
      <dgm:prSet/>
      <dgm:spPr/>
      <dgm:t>
        <a:bodyPr/>
        <a:lstStyle/>
        <a:p>
          <a:endParaRPr lang="zh-TW" altLang="en-US"/>
        </a:p>
      </dgm:t>
    </dgm:pt>
    <dgm:pt modelId="{E7DFD15C-4E4B-4E0D-8F00-C2634BFA2F00}" type="sibTrans" cxnId="{A7879136-C49D-4621-80F2-D6A85C253C81}">
      <dgm:prSet/>
      <dgm:spPr/>
      <dgm:t>
        <a:bodyPr/>
        <a:lstStyle/>
        <a:p>
          <a:endParaRPr lang="zh-TW" altLang="en-US"/>
        </a:p>
      </dgm:t>
    </dgm:pt>
    <dgm:pt modelId="{99A22D5E-4CDE-4304-9CE7-B4AB473FF187}">
      <dgm:prSet phldrT="[文字]" custT="1"/>
      <dgm:spPr/>
      <dgm:t>
        <a:bodyPr/>
        <a:lstStyle/>
        <a:p>
          <a:r>
            <a:rPr lang="zh-TW" altLang="en-US" sz="3200" dirty="0" smtClean="0"/>
            <a:t>事物之理性</a:t>
          </a:r>
          <a:endParaRPr lang="zh-TW" altLang="en-US" sz="3200" dirty="0"/>
        </a:p>
      </dgm:t>
    </dgm:pt>
    <dgm:pt modelId="{2775AA52-382E-4FEA-B09E-58A2AE8FDC73}" type="parTrans" cxnId="{CE58653A-CFF6-4C65-81FE-55A22B87485B}">
      <dgm:prSet/>
      <dgm:spPr/>
      <dgm:t>
        <a:bodyPr/>
        <a:lstStyle/>
        <a:p>
          <a:endParaRPr lang="zh-TW" altLang="en-US"/>
        </a:p>
      </dgm:t>
    </dgm:pt>
    <dgm:pt modelId="{FD9DD9D6-0EBA-4646-9A72-57E307D903D5}" type="sibTrans" cxnId="{CE58653A-CFF6-4C65-81FE-55A22B87485B}">
      <dgm:prSet/>
      <dgm:spPr/>
      <dgm:t>
        <a:bodyPr/>
        <a:lstStyle/>
        <a:p>
          <a:endParaRPr lang="zh-TW" altLang="en-US"/>
        </a:p>
      </dgm:t>
    </dgm:pt>
    <dgm:pt modelId="{D8E8FDED-21B1-43CD-80B1-55799D65EE2F}" type="pres">
      <dgm:prSet presAssocID="{5B98F493-130D-4376-91DD-3018453805B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919BA3F-AB1D-402F-A98A-01018D3A6481}" type="pres">
      <dgm:prSet presAssocID="{07AB345C-1830-4DC0-90A0-C825B7FA5BD4}" presName="root1" presStyleCnt="0"/>
      <dgm:spPr/>
    </dgm:pt>
    <dgm:pt modelId="{62FF9733-8453-4760-8D95-17DE5C2C83F7}" type="pres">
      <dgm:prSet presAssocID="{07AB345C-1830-4DC0-90A0-C825B7FA5BD4}" presName="LevelOneTextNode" presStyleLbl="node0" presStyleIdx="0" presStyleCnt="1" custScaleX="1164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BDECA50-70C8-4F9A-A19F-FD91C4F96D1B}" type="pres">
      <dgm:prSet presAssocID="{07AB345C-1830-4DC0-90A0-C825B7FA5BD4}" presName="level2hierChild" presStyleCnt="0"/>
      <dgm:spPr/>
    </dgm:pt>
    <dgm:pt modelId="{293C97A2-42A8-49E4-8C95-924A8731148A}" type="pres">
      <dgm:prSet presAssocID="{D3211610-1217-4B34-A6F0-19F4C1D3D82E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247502C5-EF7B-47DE-A126-55968C8D8E56}" type="pres">
      <dgm:prSet presAssocID="{D3211610-1217-4B34-A6F0-19F4C1D3D82E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EFC4DA33-F3A0-4E9B-99D0-B076D9DF8E5B}" type="pres">
      <dgm:prSet presAssocID="{010C23CC-5AFD-4869-8C52-09B11E8C2A91}" presName="root2" presStyleCnt="0"/>
      <dgm:spPr/>
    </dgm:pt>
    <dgm:pt modelId="{F7DAEAA4-5C79-4A09-941B-70EFAD12B598}" type="pres">
      <dgm:prSet presAssocID="{010C23CC-5AFD-4869-8C52-09B11E8C2A91}" presName="LevelTwoTextNode" presStyleLbl="node2" presStyleIdx="0" presStyleCnt="2" custScaleX="662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3F044B-3305-4610-B3B6-05E802508E3B}" type="pres">
      <dgm:prSet presAssocID="{010C23CC-5AFD-4869-8C52-09B11E8C2A91}" presName="level3hierChild" presStyleCnt="0"/>
      <dgm:spPr/>
    </dgm:pt>
    <dgm:pt modelId="{7B69D9DB-ED47-4A18-898B-21C70B47468D}" type="pres">
      <dgm:prSet presAssocID="{5B2723EA-4980-48DF-A7EF-C0F8CF6348F8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B6B9A7F5-4298-486B-A69B-3DDE2310C87C}" type="pres">
      <dgm:prSet presAssocID="{5B2723EA-4980-48DF-A7EF-C0F8CF6348F8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17982F3B-F5E4-497C-8BE8-BD64C53C8A35}" type="pres">
      <dgm:prSet presAssocID="{B2655B53-DD32-456F-A31F-00DB6EEA8F97}" presName="root2" presStyleCnt="0"/>
      <dgm:spPr/>
    </dgm:pt>
    <dgm:pt modelId="{AC0E1E20-C93E-4404-BC39-FAF6E6631537}" type="pres">
      <dgm:prSet presAssocID="{B2655B53-DD32-456F-A31F-00DB6EEA8F97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AD66AE-1335-4427-B248-9771206E5299}" type="pres">
      <dgm:prSet presAssocID="{B2655B53-DD32-456F-A31F-00DB6EEA8F97}" presName="level3hierChild" presStyleCnt="0"/>
      <dgm:spPr/>
    </dgm:pt>
    <dgm:pt modelId="{064C9D92-99DE-4091-8C30-70D56C85E4D2}" type="pres">
      <dgm:prSet presAssocID="{00EB7F6F-3250-478C-A193-56CA0A9CCB2E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55B446B4-8B0A-4EE6-8BA2-A9B60E6FC76A}" type="pres">
      <dgm:prSet presAssocID="{00EB7F6F-3250-478C-A193-56CA0A9CCB2E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B6F05086-246E-4E1C-B57D-A4620E80E9DC}" type="pres">
      <dgm:prSet presAssocID="{05EB057B-4070-4ACF-8580-9807B075C723}" presName="root2" presStyleCnt="0"/>
      <dgm:spPr/>
    </dgm:pt>
    <dgm:pt modelId="{AA18E3DC-7ABA-4DD4-B940-523F58E238A5}" type="pres">
      <dgm:prSet presAssocID="{05EB057B-4070-4ACF-8580-9807B075C723}" presName="LevelTwoTextNode" presStyleLbl="node2" presStyleIdx="1" presStyleCnt="2" custScaleX="662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8A56F25-C029-41C8-BBC3-1894AD61F694}" type="pres">
      <dgm:prSet presAssocID="{05EB057B-4070-4ACF-8580-9807B075C723}" presName="level3hierChild" presStyleCnt="0"/>
      <dgm:spPr/>
    </dgm:pt>
    <dgm:pt modelId="{1A0F2103-6091-4836-8B71-0201FC00931A}" type="pres">
      <dgm:prSet presAssocID="{2775AA52-382E-4FEA-B09E-58A2AE8FDC73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9C58FF0F-3CD9-4D00-9F6E-5B081438F4F1}" type="pres">
      <dgm:prSet presAssocID="{2775AA52-382E-4FEA-B09E-58A2AE8FDC73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F96AA796-4BD6-431D-829E-83F2CD0B1019}" type="pres">
      <dgm:prSet presAssocID="{99A22D5E-4CDE-4304-9CE7-B4AB473FF187}" presName="root2" presStyleCnt="0"/>
      <dgm:spPr/>
    </dgm:pt>
    <dgm:pt modelId="{A9F7D599-8280-4B70-97E2-8F044B753452}" type="pres">
      <dgm:prSet presAssocID="{99A22D5E-4CDE-4304-9CE7-B4AB473FF187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95495C6-3190-467F-94DE-819B35B13F63}" type="pres">
      <dgm:prSet presAssocID="{99A22D5E-4CDE-4304-9CE7-B4AB473FF187}" presName="level3hierChild" presStyleCnt="0"/>
      <dgm:spPr/>
    </dgm:pt>
  </dgm:ptLst>
  <dgm:cxnLst>
    <dgm:cxn modelId="{A7879136-C49D-4621-80F2-D6A85C253C81}" srcId="{07AB345C-1830-4DC0-90A0-C825B7FA5BD4}" destId="{05EB057B-4070-4ACF-8580-9807B075C723}" srcOrd="1" destOrd="0" parTransId="{00EB7F6F-3250-478C-A193-56CA0A9CCB2E}" sibTransId="{E7DFD15C-4E4B-4E0D-8F00-C2634BFA2F00}"/>
    <dgm:cxn modelId="{18EF7FB3-11BB-412B-906A-CB5C4A27B70E}" type="presOf" srcId="{00EB7F6F-3250-478C-A193-56CA0A9CCB2E}" destId="{55B446B4-8B0A-4EE6-8BA2-A9B60E6FC76A}" srcOrd="1" destOrd="0" presId="urn:microsoft.com/office/officeart/2005/8/layout/hierarchy2"/>
    <dgm:cxn modelId="{3D1086DF-F0B9-4778-96DA-C45D4FFF05AD}" type="presOf" srcId="{2775AA52-382E-4FEA-B09E-58A2AE8FDC73}" destId="{9C58FF0F-3CD9-4D00-9F6E-5B081438F4F1}" srcOrd="1" destOrd="0" presId="urn:microsoft.com/office/officeart/2005/8/layout/hierarchy2"/>
    <dgm:cxn modelId="{4EEC7254-0107-41DF-BB97-55A7C206A53C}" type="presOf" srcId="{99A22D5E-4CDE-4304-9CE7-B4AB473FF187}" destId="{A9F7D599-8280-4B70-97E2-8F044B753452}" srcOrd="0" destOrd="0" presId="urn:microsoft.com/office/officeart/2005/8/layout/hierarchy2"/>
    <dgm:cxn modelId="{188572EE-7198-4B5B-8995-C38AE4A9E72D}" type="presOf" srcId="{5B2723EA-4980-48DF-A7EF-C0F8CF6348F8}" destId="{7B69D9DB-ED47-4A18-898B-21C70B47468D}" srcOrd="0" destOrd="0" presId="urn:microsoft.com/office/officeart/2005/8/layout/hierarchy2"/>
    <dgm:cxn modelId="{7B3DE8E2-26C7-495D-8A4B-0D9B1E01B4D2}" srcId="{07AB345C-1830-4DC0-90A0-C825B7FA5BD4}" destId="{010C23CC-5AFD-4869-8C52-09B11E8C2A91}" srcOrd="0" destOrd="0" parTransId="{D3211610-1217-4B34-A6F0-19F4C1D3D82E}" sibTransId="{1C73F4E6-F332-47B6-9BB1-57A95AAE03D9}"/>
    <dgm:cxn modelId="{9773882D-38F3-47C8-B033-05B010985216}" type="presOf" srcId="{D3211610-1217-4B34-A6F0-19F4C1D3D82E}" destId="{293C97A2-42A8-49E4-8C95-924A8731148A}" srcOrd="0" destOrd="0" presId="urn:microsoft.com/office/officeart/2005/8/layout/hierarchy2"/>
    <dgm:cxn modelId="{55832A55-39DD-4162-BC98-D66B226954CE}" type="presOf" srcId="{010C23CC-5AFD-4869-8C52-09B11E8C2A91}" destId="{F7DAEAA4-5C79-4A09-941B-70EFAD12B598}" srcOrd="0" destOrd="0" presId="urn:microsoft.com/office/officeart/2005/8/layout/hierarchy2"/>
    <dgm:cxn modelId="{6495B012-7AA5-4F73-9109-FDAECBBB3FD9}" type="presOf" srcId="{5B2723EA-4980-48DF-A7EF-C0F8CF6348F8}" destId="{B6B9A7F5-4298-486B-A69B-3DDE2310C87C}" srcOrd="1" destOrd="0" presId="urn:microsoft.com/office/officeart/2005/8/layout/hierarchy2"/>
    <dgm:cxn modelId="{CE58653A-CFF6-4C65-81FE-55A22B87485B}" srcId="{05EB057B-4070-4ACF-8580-9807B075C723}" destId="{99A22D5E-4CDE-4304-9CE7-B4AB473FF187}" srcOrd="0" destOrd="0" parTransId="{2775AA52-382E-4FEA-B09E-58A2AE8FDC73}" sibTransId="{FD9DD9D6-0EBA-4646-9A72-57E307D903D5}"/>
    <dgm:cxn modelId="{9970CDE0-0DB3-4CD4-BB35-3EDFC8F3DD24}" type="presOf" srcId="{D3211610-1217-4B34-A6F0-19F4C1D3D82E}" destId="{247502C5-EF7B-47DE-A126-55968C8D8E56}" srcOrd="1" destOrd="0" presId="urn:microsoft.com/office/officeart/2005/8/layout/hierarchy2"/>
    <dgm:cxn modelId="{7C59143B-80E8-4402-98F9-A71774B206F7}" srcId="{5B98F493-130D-4376-91DD-3018453805BC}" destId="{07AB345C-1830-4DC0-90A0-C825B7FA5BD4}" srcOrd="0" destOrd="0" parTransId="{060A99FE-9F66-4CC3-9797-110AAC93C049}" sibTransId="{08AE6109-8AD3-4A57-A8C6-5AD969BAB961}"/>
    <dgm:cxn modelId="{A28DF733-76BE-4492-99E5-104203C90521}" type="presOf" srcId="{B2655B53-DD32-456F-A31F-00DB6EEA8F97}" destId="{AC0E1E20-C93E-4404-BC39-FAF6E6631537}" srcOrd="0" destOrd="0" presId="urn:microsoft.com/office/officeart/2005/8/layout/hierarchy2"/>
    <dgm:cxn modelId="{A8FB225E-4B2C-4C26-A2F9-3F37B5A24C38}" type="presOf" srcId="{5B98F493-130D-4376-91DD-3018453805BC}" destId="{D8E8FDED-21B1-43CD-80B1-55799D65EE2F}" srcOrd="0" destOrd="0" presId="urn:microsoft.com/office/officeart/2005/8/layout/hierarchy2"/>
    <dgm:cxn modelId="{CB955396-376F-4206-9AA8-EA7F11462BFB}" type="presOf" srcId="{05EB057B-4070-4ACF-8580-9807B075C723}" destId="{AA18E3DC-7ABA-4DD4-B940-523F58E238A5}" srcOrd="0" destOrd="0" presId="urn:microsoft.com/office/officeart/2005/8/layout/hierarchy2"/>
    <dgm:cxn modelId="{C4E0B827-8D9B-4011-B09E-8824E2F3F958}" type="presOf" srcId="{00EB7F6F-3250-478C-A193-56CA0A9CCB2E}" destId="{064C9D92-99DE-4091-8C30-70D56C85E4D2}" srcOrd="0" destOrd="0" presId="urn:microsoft.com/office/officeart/2005/8/layout/hierarchy2"/>
    <dgm:cxn modelId="{CB7CB5EC-6984-4408-8546-CE3ED6F15D39}" type="presOf" srcId="{2775AA52-382E-4FEA-B09E-58A2AE8FDC73}" destId="{1A0F2103-6091-4836-8B71-0201FC00931A}" srcOrd="0" destOrd="0" presId="urn:microsoft.com/office/officeart/2005/8/layout/hierarchy2"/>
    <dgm:cxn modelId="{C89C5C52-94F2-4786-82FD-46B2BBE7162F}" srcId="{010C23CC-5AFD-4869-8C52-09B11E8C2A91}" destId="{B2655B53-DD32-456F-A31F-00DB6EEA8F97}" srcOrd="0" destOrd="0" parTransId="{5B2723EA-4980-48DF-A7EF-C0F8CF6348F8}" sibTransId="{BBD442BE-811C-45AA-9F9E-92A1DC535DDB}"/>
    <dgm:cxn modelId="{CAB32673-EFEE-4B49-8E61-513217F814BB}" type="presOf" srcId="{07AB345C-1830-4DC0-90A0-C825B7FA5BD4}" destId="{62FF9733-8453-4760-8D95-17DE5C2C83F7}" srcOrd="0" destOrd="0" presId="urn:microsoft.com/office/officeart/2005/8/layout/hierarchy2"/>
    <dgm:cxn modelId="{9AD18BC5-A852-40CF-BFA8-1276762E553C}" type="presParOf" srcId="{D8E8FDED-21B1-43CD-80B1-55799D65EE2F}" destId="{C919BA3F-AB1D-402F-A98A-01018D3A6481}" srcOrd="0" destOrd="0" presId="urn:microsoft.com/office/officeart/2005/8/layout/hierarchy2"/>
    <dgm:cxn modelId="{BCEC6068-23CB-4034-ABD1-C4EF882A69E7}" type="presParOf" srcId="{C919BA3F-AB1D-402F-A98A-01018D3A6481}" destId="{62FF9733-8453-4760-8D95-17DE5C2C83F7}" srcOrd="0" destOrd="0" presId="urn:microsoft.com/office/officeart/2005/8/layout/hierarchy2"/>
    <dgm:cxn modelId="{2666A9A7-606E-4023-92B7-1338E9A89231}" type="presParOf" srcId="{C919BA3F-AB1D-402F-A98A-01018D3A6481}" destId="{FBDECA50-70C8-4F9A-A19F-FD91C4F96D1B}" srcOrd="1" destOrd="0" presId="urn:microsoft.com/office/officeart/2005/8/layout/hierarchy2"/>
    <dgm:cxn modelId="{E156F821-663B-4CEC-B3D7-907DF1D82EAC}" type="presParOf" srcId="{FBDECA50-70C8-4F9A-A19F-FD91C4F96D1B}" destId="{293C97A2-42A8-49E4-8C95-924A8731148A}" srcOrd="0" destOrd="0" presId="urn:microsoft.com/office/officeart/2005/8/layout/hierarchy2"/>
    <dgm:cxn modelId="{5831AB41-785E-4979-A182-0F8E7A5032A2}" type="presParOf" srcId="{293C97A2-42A8-49E4-8C95-924A8731148A}" destId="{247502C5-EF7B-47DE-A126-55968C8D8E56}" srcOrd="0" destOrd="0" presId="urn:microsoft.com/office/officeart/2005/8/layout/hierarchy2"/>
    <dgm:cxn modelId="{21B44F82-198D-432B-88D4-F059D0A4B0F3}" type="presParOf" srcId="{FBDECA50-70C8-4F9A-A19F-FD91C4F96D1B}" destId="{EFC4DA33-F3A0-4E9B-99D0-B076D9DF8E5B}" srcOrd="1" destOrd="0" presId="urn:microsoft.com/office/officeart/2005/8/layout/hierarchy2"/>
    <dgm:cxn modelId="{80853D5E-736C-460D-9B41-A850403C7601}" type="presParOf" srcId="{EFC4DA33-F3A0-4E9B-99D0-B076D9DF8E5B}" destId="{F7DAEAA4-5C79-4A09-941B-70EFAD12B598}" srcOrd="0" destOrd="0" presId="urn:microsoft.com/office/officeart/2005/8/layout/hierarchy2"/>
    <dgm:cxn modelId="{240D461C-93AE-455E-B684-FD49137847F4}" type="presParOf" srcId="{EFC4DA33-F3A0-4E9B-99D0-B076D9DF8E5B}" destId="{053F044B-3305-4610-B3B6-05E802508E3B}" srcOrd="1" destOrd="0" presId="urn:microsoft.com/office/officeart/2005/8/layout/hierarchy2"/>
    <dgm:cxn modelId="{644F5CA0-4C4E-4F90-A768-EFD38040BDD7}" type="presParOf" srcId="{053F044B-3305-4610-B3B6-05E802508E3B}" destId="{7B69D9DB-ED47-4A18-898B-21C70B47468D}" srcOrd="0" destOrd="0" presId="urn:microsoft.com/office/officeart/2005/8/layout/hierarchy2"/>
    <dgm:cxn modelId="{565EC9DD-EB11-49C7-9DF0-07140AAE057E}" type="presParOf" srcId="{7B69D9DB-ED47-4A18-898B-21C70B47468D}" destId="{B6B9A7F5-4298-486B-A69B-3DDE2310C87C}" srcOrd="0" destOrd="0" presId="urn:microsoft.com/office/officeart/2005/8/layout/hierarchy2"/>
    <dgm:cxn modelId="{FFBCD096-6B93-4A2B-8409-DD82279C419F}" type="presParOf" srcId="{053F044B-3305-4610-B3B6-05E802508E3B}" destId="{17982F3B-F5E4-497C-8BE8-BD64C53C8A35}" srcOrd="1" destOrd="0" presId="urn:microsoft.com/office/officeart/2005/8/layout/hierarchy2"/>
    <dgm:cxn modelId="{9E465758-35FB-4B33-8160-DD2ECA78B37F}" type="presParOf" srcId="{17982F3B-F5E4-497C-8BE8-BD64C53C8A35}" destId="{AC0E1E20-C93E-4404-BC39-FAF6E6631537}" srcOrd="0" destOrd="0" presId="urn:microsoft.com/office/officeart/2005/8/layout/hierarchy2"/>
    <dgm:cxn modelId="{3EEA4218-51E1-4D8E-BCBC-46D5F110EBFA}" type="presParOf" srcId="{17982F3B-F5E4-497C-8BE8-BD64C53C8A35}" destId="{EFAD66AE-1335-4427-B248-9771206E5299}" srcOrd="1" destOrd="0" presId="urn:microsoft.com/office/officeart/2005/8/layout/hierarchy2"/>
    <dgm:cxn modelId="{892A9E03-CB6F-41EE-97ED-B5195CE5081C}" type="presParOf" srcId="{FBDECA50-70C8-4F9A-A19F-FD91C4F96D1B}" destId="{064C9D92-99DE-4091-8C30-70D56C85E4D2}" srcOrd="2" destOrd="0" presId="urn:microsoft.com/office/officeart/2005/8/layout/hierarchy2"/>
    <dgm:cxn modelId="{9FB88F54-9C8B-4FED-84AD-2240C95F5537}" type="presParOf" srcId="{064C9D92-99DE-4091-8C30-70D56C85E4D2}" destId="{55B446B4-8B0A-4EE6-8BA2-A9B60E6FC76A}" srcOrd="0" destOrd="0" presId="urn:microsoft.com/office/officeart/2005/8/layout/hierarchy2"/>
    <dgm:cxn modelId="{13400A22-B0AB-4442-9C51-719282EC8392}" type="presParOf" srcId="{FBDECA50-70C8-4F9A-A19F-FD91C4F96D1B}" destId="{B6F05086-246E-4E1C-B57D-A4620E80E9DC}" srcOrd="3" destOrd="0" presId="urn:microsoft.com/office/officeart/2005/8/layout/hierarchy2"/>
    <dgm:cxn modelId="{E2B041B9-B8AF-4352-AAB6-743BC7573557}" type="presParOf" srcId="{B6F05086-246E-4E1C-B57D-A4620E80E9DC}" destId="{AA18E3DC-7ABA-4DD4-B940-523F58E238A5}" srcOrd="0" destOrd="0" presId="urn:microsoft.com/office/officeart/2005/8/layout/hierarchy2"/>
    <dgm:cxn modelId="{29907541-259A-4C8E-9197-4F6E10A4DC39}" type="presParOf" srcId="{B6F05086-246E-4E1C-B57D-A4620E80E9DC}" destId="{58A56F25-C029-41C8-BBC3-1894AD61F694}" srcOrd="1" destOrd="0" presId="urn:microsoft.com/office/officeart/2005/8/layout/hierarchy2"/>
    <dgm:cxn modelId="{F829643C-04F7-4E03-A1B3-A20BE89EC50E}" type="presParOf" srcId="{58A56F25-C029-41C8-BBC3-1894AD61F694}" destId="{1A0F2103-6091-4836-8B71-0201FC00931A}" srcOrd="0" destOrd="0" presId="urn:microsoft.com/office/officeart/2005/8/layout/hierarchy2"/>
    <dgm:cxn modelId="{6F46050A-F7FA-4B86-8571-52DAE167F01C}" type="presParOf" srcId="{1A0F2103-6091-4836-8B71-0201FC00931A}" destId="{9C58FF0F-3CD9-4D00-9F6E-5B081438F4F1}" srcOrd="0" destOrd="0" presId="urn:microsoft.com/office/officeart/2005/8/layout/hierarchy2"/>
    <dgm:cxn modelId="{EF638E24-CB26-49AF-8803-BF347ABE409A}" type="presParOf" srcId="{58A56F25-C029-41C8-BBC3-1894AD61F694}" destId="{F96AA796-4BD6-431D-829E-83F2CD0B1019}" srcOrd="1" destOrd="0" presId="urn:microsoft.com/office/officeart/2005/8/layout/hierarchy2"/>
    <dgm:cxn modelId="{5939E341-F71B-41E9-8838-8AC1DBF3E131}" type="presParOf" srcId="{F96AA796-4BD6-431D-829E-83F2CD0B1019}" destId="{A9F7D599-8280-4B70-97E2-8F044B753452}" srcOrd="0" destOrd="0" presId="urn:microsoft.com/office/officeart/2005/8/layout/hierarchy2"/>
    <dgm:cxn modelId="{058CFB1E-A487-4030-B1F3-A80B4F0F04F9}" type="presParOf" srcId="{F96AA796-4BD6-431D-829E-83F2CD0B1019}" destId="{E95495C6-3190-467F-94DE-819B35B13F6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A43E7366-FC75-4C5D-A8A0-8A77C6206540}" type="doc">
      <dgm:prSet loTypeId="urn:microsoft.com/office/officeart/2005/8/layout/bProcess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D6C93859-C690-44E3-8BA0-DC67E80EC51F}">
      <dgm:prSet phldrT="[文字]" custT="1"/>
      <dgm:spPr>
        <a:solidFill>
          <a:schemeClr val="accent1"/>
        </a:solidFill>
      </dgm:spPr>
      <dgm:t>
        <a:bodyPr/>
        <a:lstStyle/>
        <a:p>
          <a:r>
            <a:rPr lang="zh-TW" altLang="en-US" sz="3600" dirty="0" smtClean="0"/>
            <a:t>至誠</a:t>
          </a:r>
          <a:endParaRPr lang="zh-TW" altLang="en-US" sz="3600" dirty="0"/>
        </a:p>
      </dgm:t>
    </dgm:pt>
    <dgm:pt modelId="{90BD49E7-4995-48FF-93AF-A61F1ED746F5}" type="parTrans" cxnId="{801D47D5-53ED-46C2-BBD7-084E72C4B6DA}">
      <dgm:prSet/>
      <dgm:spPr/>
      <dgm:t>
        <a:bodyPr/>
        <a:lstStyle/>
        <a:p>
          <a:endParaRPr lang="zh-TW" altLang="en-US"/>
        </a:p>
      </dgm:t>
    </dgm:pt>
    <dgm:pt modelId="{A4664646-4BDD-4078-B620-5D1807094525}" type="sibTrans" cxnId="{801D47D5-53ED-46C2-BBD7-084E72C4B6DA}">
      <dgm:prSet/>
      <dgm:spPr/>
      <dgm:t>
        <a:bodyPr/>
        <a:lstStyle/>
        <a:p>
          <a:endParaRPr lang="zh-TW" altLang="en-US"/>
        </a:p>
      </dgm:t>
    </dgm:pt>
    <dgm:pt modelId="{F4412BB6-4428-48BE-B2D4-A9BA47B28079}">
      <dgm:prSet phldrT="[文字]" custT="1"/>
      <dgm:spPr/>
      <dgm:t>
        <a:bodyPr/>
        <a:lstStyle/>
        <a:p>
          <a:r>
            <a:rPr lang="zh-TW" altLang="en-US" sz="3200" dirty="0" smtClean="0"/>
            <a:t>盡　己性</a:t>
          </a:r>
          <a:endParaRPr lang="zh-TW" altLang="en-US" sz="3200" dirty="0"/>
        </a:p>
      </dgm:t>
    </dgm:pt>
    <dgm:pt modelId="{DBA7A501-5349-4093-99F1-C64392032F95}" type="parTrans" cxnId="{9D06953B-9E55-4838-A3F5-6BD3D76BB1E8}">
      <dgm:prSet/>
      <dgm:spPr/>
      <dgm:t>
        <a:bodyPr/>
        <a:lstStyle/>
        <a:p>
          <a:endParaRPr lang="zh-TW" altLang="en-US"/>
        </a:p>
      </dgm:t>
    </dgm:pt>
    <dgm:pt modelId="{25B4D79F-757D-48AC-A7BE-DD44360D5C27}" type="sibTrans" cxnId="{9D06953B-9E55-4838-A3F5-6BD3D76BB1E8}">
      <dgm:prSet/>
      <dgm:spPr/>
      <dgm:t>
        <a:bodyPr/>
        <a:lstStyle/>
        <a:p>
          <a:endParaRPr lang="zh-TW" altLang="en-US"/>
        </a:p>
      </dgm:t>
    </dgm:pt>
    <dgm:pt modelId="{0A44369E-1483-4BB6-8529-AC2256B7DE2A}">
      <dgm:prSet phldrT="[文字]" custT="1"/>
      <dgm:spPr/>
      <dgm:t>
        <a:bodyPr/>
        <a:lstStyle/>
        <a:p>
          <a:r>
            <a:rPr lang="zh-TW" altLang="en-US" sz="3200" dirty="0" smtClean="0"/>
            <a:t>盡　人性</a:t>
          </a:r>
          <a:endParaRPr lang="zh-TW" altLang="en-US" sz="3200" dirty="0"/>
        </a:p>
      </dgm:t>
    </dgm:pt>
    <dgm:pt modelId="{3BCBD9CA-A89C-49E4-9153-3678C4847E56}" type="parTrans" cxnId="{BD7630CE-11E9-4D81-9B57-45140C8D0C10}">
      <dgm:prSet/>
      <dgm:spPr/>
      <dgm:t>
        <a:bodyPr/>
        <a:lstStyle/>
        <a:p>
          <a:endParaRPr lang="zh-TW" altLang="en-US"/>
        </a:p>
      </dgm:t>
    </dgm:pt>
    <dgm:pt modelId="{39382453-2343-434B-B59B-728BF215AF7C}" type="sibTrans" cxnId="{BD7630CE-11E9-4D81-9B57-45140C8D0C10}">
      <dgm:prSet/>
      <dgm:spPr/>
      <dgm:t>
        <a:bodyPr/>
        <a:lstStyle/>
        <a:p>
          <a:endParaRPr lang="zh-TW" altLang="en-US"/>
        </a:p>
      </dgm:t>
    </dgm:pt>
    <dgm:pt modelId="{C764E06B-80ED-42E0-B819-9C02A2BE7328}">
      <dgm:prSet phldrT="[文字]" custT="1"/>
      <dgm:spPr/>
      <dgm:t>
        <a:bodyPr/>
        <a:lstStyle/>
        <a:p>
          <a:r>
            <a:rPr lang="zh-TW" altLang="en-US" sz="3200" dirty="0" smtClean="0"/>
            <a:t>盡　物性</a:t>
          </a:r>
          <a:endParaRPr lang="zh-TW" altLang="en-US" sz="3200" dirty="0"/>
        </a:p>
      </dgm:t>
    </dgm:pt>
    <dgm:pt modelId="{865B011E-EE1D-4177-B0C8-38BE79AB1393}" type="parTrans" cxnId="{DB54A407-3BDE-4D6B-B49C-6B964D22F459}">
      <dgm:prSet/>
      <dgm:spPr/>
      <dgm:t>
        <a:bodyPr/>
        <a:lstStyle/>
        <a:p>
          <a:endParaRPr lang="zh-TW" altLang="en-US"/>
        </a:p>
      </dgm:t>
    </dgm:pt>
    <dgm:pt modelId="{29A6AEE2-B82C-48E4-B13D-E02919FF29FE}" type="sibTrans" cxnId="{DB54A407-3BDE-4D6B-B49C-6B964D22F459}">
      <dgm:prSet/>
      <dgm:spPr/>
      <dgm:t>
        <a:bodyPr/>
        <a:lstStyle/>
        <a:p>
          <a:endParaRPr lang="zh-TW" altLang="en-US"/>
        </a:p>
      </dgm:t>
    </dgm:pt>
    <dgm:pt modelId="{10F4FA55-E67B-42B9-940D-D67CA855D3F2}">
      <dgm:prSet phldrT="[文字]" custT="1"/>
      <dgm:spPr/>
      <dgm:t>
        <a:bodyPr/>
        <a:lstStyle/>
        <a:p>
          <a:r>
            <a:rPr lang="zh-TW" altLang="en-US" sz="3200" dirty="0" smtClean="0"/>
            <a:t>贊　　天地　化育</a:t>
          </a:r>
          <a:endParaRPr lang="zh-TW" altLang="en-US" sz="3200" dirty="0"/>
        </a:p>
      </dgm:t>
    </dgm:pt>
    <dgm:pt modelId="{D14208EC-02E1-4456-A493-A152C9DB0FD5}" type="parTrans" cxnId="{A8311D1B-0E33-4FA3-82E9-304CA13AAA98}">
      <dgm:prSet/>
      <dgm:spPr/>
      <dgm:t>
        <a:bodyPr/>
        <a:lstStyle/>
        <a:p>
          <a:endParaRPr lang="zh-TW" altLang="en-US"/>
        </a:p>
      </dgm:t>
    </dgm:pt>
    <dgm:pt modelId="{6E48A58E-5A4E-411B-9AC7-1D6A94210ABE}" type="sibTrans" cxnId="{A8311D1B-0E33-4FA3-82E9-304CA13AAA98}">
      <dgm:prSet/>
      <dgm:spPr/>
      <dgm:t>
        <a:bodyPr/>
        <a:lstStyle/>
        <a:p>
          <a:endParaRPr lang="zh-TW" altLang="en-US"/>
        </a:p>
      </dgm:t>
    </dgm:pt>
    <dgm:pt modelId="{9D0CCDDA-C65C-4E9D-A863-E876510587E5}">
      <dgm:prSet phldrT="[文字]" custT="1"/>
      <dgm:spPr>
        <a:solidFill>
          <a:schemeClr val="accent1"/>
        </a:solidFill>
      </dgm:spPr>
      <dgm:t>
        <a:bodyPr/>
        <a:lstStyle/>
        <a:p>
          <a:r>
            <a:rPr lang="zh-TW" altLang="en-US" sz="3200" dirty="0" smtClean="0"/>
            <a:t>與　　天地參</a:t>
          </a:r>
          <a:endParaRPr lang="zh-TW" altLang="en-US" sz="3200" dirty="0"/>
        </a:p>
      </dgm:t>
    </dgm:pt>
    <dgm:pt modelId="{6BDB97E0-3313-4A86-8959-D28067BC9C96}" type="parTrans" cxnId="{3D692D70-B74C-4EC5-B147-5316E1C2F7B6}">
      <dgm:prSet/>
      <dgm:spPr/>
      <dgm:t>
        <a:bodyPr/>
        <a:lstStyle/>
        <a:p>
          <a:endParaRPr lang="zh-TW" altLang="en-US"/>
        </a:p>
      </dgm:t>
    </dgm:pt>
    <dgm:pt modelId="{9202B5D7-AE2D-465E-AA34-25D58A0D799A}" type="sibTrans" cxnId="{3D692D70-B74C-4EC5-B147-5316E1C2F7B6}">
      <dgm:prSet/>
      <dgm:spPr/>
      <dgm:t>
        <a:bodyPr/>
        <a:lstStyle/>
        <a:p>
          <a:endParaRPr lang="zh-TW" altLang="en-US"/>
        </a:p>
      </dgm:t>
    </dgm:pt>
    <dgm:pt modelId="{33238E53-F5D8-4C5F-95DE-B422CDB40B81}" type="pres">
      <dgm:prSet presAssocID="{A43E7366-FC75-4C5D-A8A0-8A77C6206540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D7056DC8-F7B4-4071-A14F-B6E4DDA8D669}" type="pres">
      <dgm:prSet presAssocID="{D6C93859-C690-44E3-8BA0-DC67E80EC51F}" presName="first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C880F97-2C25-4789-A67F-E5BEDF16A213}" type="pres">
      <dgm:prSet presAssocID="{A4664646-4BDD-4078-B620-5D1807094525}" presName="sibTrans" presStyleLbl="sibTrans2D1" presStyleIdx="0" presStyleCnt="5"/>
      <dgm:spPr/>
      <dgm:t>
        <a:bodyPr/>
        <a:lstStyle/>
        <a:p>
          <a:endParaRPr lang="zh-TW" altLang="en-US"/>
        </a:p>
      </dgm:t>
    </dgm:pt>
    <dgm:pt modelId="{E15FAFBB-BB60-4CA2-B92D-BAE27C305EFD}" type="pres">
      <dgm:prSet presAssocID="{F4412BB6-4428-48BE-B2D4-A9BA47B28079}" presName="middleNode" presStyleCnt="0"/>
      <dgm:spPr/>
    </dgm:pt>
    <dgm:pt modelId="{47456512-028D-4263-B91A-F5307516ADDA}" type="pres">
      <dgm:prSet presAssocID="{F4412BB6-4428-48BE-B2D4-A9BA47B28079}" presName="padding" presStyleLbl="node1" presStyleIdx="0" presStyleCnt="6"/>
      <dgm:spPr/>
    </dgm:pt>
    <dgm:pt modelId="{3F853E69-1C73-4FE9-9344-0BAD5658F0B3}" type="pres">
      <dgm:prSet presAssocID="{F4412BB6-4428-48BE-B2D4-A9BA47B28079}" presName="shap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EA3A6AA-9A6E-4B68-B1E9-ABA790A64150}" type="pres">
      <dgm:prSet presAssocID="{25B4D79F-757D-48AC-A7BE-DD44360D5C27}" presName="sibTrans" presStyleLbl="sibTrans2D1" presStyleIdx="1" presStyleCnt="5"/>
      <dgm:spPr/>
      <dgm:t>
        <a:bodyPr/>
        <a:lstStyle/>
        <a:p>
          <a:endParaRPr lang="zh-TW" altLang="en-US"/>
        </a:p>
      </dgm:t>
    </dgm:pt>
    <dgm:pt modelId="{A98A79B4-DC35-4EE4-828B-0C3E8CA690C1}" type="pres">
      <dgm:prSet presAssocID="{0A44369E-1483-4BB6-8529-AC2256B7DE2A}" presName="middleNode" presStyleCnt="0"/>
      <dgm:spPr/>
    </dgm:pt>
    <dgm:pt modelId="{2DFDDD45-6C6C-4FBD-B853-67CF1FED0A60}" type="pres">
      <dgm:prSet presAssocID="{0A44369E-1483-4BB6-8529-AC2256B7DE2A}" presName="padding" presStyleLbl="node1" presStyleIdx="1" presStyleCnt="6"/>
      <dgm:spPr/>
    </dgm:pt>
    <dgm:pt modelId="{57B6A157-2CDB-45DE-87D9-8D84F16F348B}" type="pres">
      <dgm:prSet presAssocID="{0A44369E-1483-4BB6-8529-AC2256B7DE2A}" presName="shap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9C677B0-5294-422F-AC47-0047D6DEFC70}" type="pres">
      <dgm:prSet presAssocID="{39382453-2343-434B-B59B-728BF215AF7C}" presName="sibTrans" presStyleLbl="sibTrans2D1" presStyleIdx="2" presStyleCnt="5"/>
      <dgm:spPr/>
      <dgm:t>
        <a:bodyPr/>
        <a:lstStyle/>
        <a:p>
          <a:endParaRPr lang="zh-TW" altLang="en-US"/>
        </a:p>
      </dgm:t>
    </dgm:pt>
    <dgm:pt modelId="{738596ED-C4D9-4DB9-B70D-106964C0E367}" type="pres">
      <dgm:prSet presAssocID="{C764E06B-80ED-42E0-B819-9C02A2BE7328}" presName="middleNode" presStyleCnt="0"/>
      <dgm:spPr/>
    </dgm:pt>
    <dgm:pt modelId="{AB8B301D-7B83-44A7-A3A9-A94DEBD4361E}" type="pres">
      <dgm:prSet presAssocID="{C764E06B-80ED-42E0-B819-9C02A2BE7328}" presName="padding" presStyleLbl="node1" presStyleIdx="2" presStyleCnt="6"/>
      <dgm:spPr/>
    </dgm:pt>
    <dgm:pt modelId="{68422B4A-2734-4F71-A613-C839BC830A9A}" type="pres">
      <dgm:prSet presAssocID="{C764E06B-80ED-42E0-B819-9C02A2BE7328}" presName="shap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84759B9-63B1-44C2-A432-4A03031CD18F}" type="pres">
      <dgm:prSet presAssocID="{29A6AEE2-B82C-48E4-B13D-E02919FF29FE}" presName="sibTrans" presStyleLbl="sibTrans2D1" presStyleIdx="3" presStyleCnt="5"/>
      <dgm:spPr/>
      <dgm:t>
        <a:bodyPr/>
        <a:lstStyle/>
        <a:p>
          <a:endParaRPr lang="zh-TW" altLang="en-US"/>
        </a:p>
      </dgm:t>
    </dgm:pt>
    <dgm:pt modelId="{CA1994D6-E040-4BBE-8D7D-288520AD2A28}" type="pres">
      <dgm:prSet presAssocID="{10F4FA55-E67B-42B9-940D-D67CA855D3F2}" presName="middleNode" presStyleCnt="0"/>
      <dgm:spPr/>
    </dgm:pt>
    <dgm:pt modelId="{63682EB1-822C-4417-B133-56C558D88747}" type="pres">
      <dgm:prSet presAssocID="{10F4FA55-E67B-42B9-940D-D67CA855D3F2}" presName="padding" presStyleLbl="node1" presStyleIdx="3" presStyleCnt="6"/>
      <dgm:spPr/>
    </dgm:pt>
    <dgm:pt modelId="{5F221A12-C686-4399-A33C-52123C2DB02A}" type="pres">
      <dgm:prSet presAssocID="{10F4FA55-E67B-42B9-940D-D67CA855D3F2}" presName="shape" presStyleLbl="node1" presStyleIdx="4" presStyleCnt="6" custScaleX="143768" custScaleY="14124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D3CAE80-8819-4BE4-BD8C-9C2ED3277E8A}" type="pres">
      <dgm:prSet presAssocID="{6E48A58E-5A4E-411B-9AC7-1D6A94210ABE}" presName="sibTrans" presStyleLbl="sibTrans2D1" presStyleIdx="4" presStyleCnt="5"/>
      <dgm:spPr/>
      <dgm:t>
        <a:bodyPr/>
        <a:lstStyle/>
        <a:p>
          <a:endParaRPr lang="zh-TW" altLang="en-US"/>
        </a:p>
      </dgm:t>
    </dgm:pt>
    <dgm:pt modelId="{C11C6F97-D3B2-410E-AFE6-8507D5319531}" type="pres">
      <dgm:prSet presAssocID="{9D0CCDDA-C65C-4E9D-A863-E876510587E5}" presName="last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45808CC-9561-4534-BC42-BDBF36B99280}" type="presOf" srcId="{29A6AEE2-B82C-48E4-B13D-E02919FF29FE}" destId="{984759B9-63B1-44C2-A432-4A03031CD18F}" srcOrd="0" destOrd="0" presId="urn:microsoft.com/office/officeart/2005/8/layout/bProcess2"/>
    <dgm:cxn modelId="{EC1709B6-64F4-46C7-88A5-CEB2D5A482BE}" type="presOf" srcId="{10F4FA55-E67B-42B9-940D-D67CA855D3F2}" destId="{5F221A12-C686-4399-A33C-52123C2DB02A}" srcOrd="0" destOrd="0" presId="urn:microsoft.com/office/officeart/2005/8/layout/bProcess2"/>
    <dgm:cxn modelId="{73461756-515A-44E9-9861-0A9D61544B7C}" type="presOf" srcId="{A43E7366-FC75-4C5D-A8A0-8A77C6206540}" destId="{33238E53-F5D8-4C5F-95DE-B422CDB40B81}" srcOrd="0" destOrd="0" presId="urn:microsoft.com/office/officeart/2005/8/layout/bProcess2"/>
    <dgm:cxn modelId="{66E490F3-F4BA-461E-A684-2073F1F69EA0}" type="presOf" srcId="{25B4D79F-757D-48AC-A7BE-DD44360D5C27}" destId="{7EA3A6AA-9A6E-4B68-B1E9-ABA790A64150}" srcOrd="0" destOrd="0" presId="urn:microsoft.com/office/officeart/2005/8/layout/bProcess2"/>
    <dgm:cxn modelId="{1783F096-826D-43AE-BC20-C69DDB963D76}" type="presOf" srcId="{9D0CCDDA-C65C-4E9D-A863-E876510587E5}" destId="{C11C6F97-D3B2-410E-AFE6-8507D5319531}" srcOrd="0" destOrd="0" presId="urn:microsoft.com/office/officeart/2005/8/layout/bProcess2"/>
    <dgm:cxn modelId="{7A8F7B95-17F9-400B-A12B-36BB6B91EC9E}" type="presOf" srcId="{D6C93859-C690-44E3-8BA0-DC67E80EC51F}" destId="{D7056DC8-F7B4-4071-A14F-B6E4DDA8D669}" srcOrd="0" destOrd="0" presId="urn:microsoft.com/office/officeart/2005/8/layout/bProcess2"/>
    <dgm:cxn modelId="{BD7630CE-11E9-4D81-9B57-45140C8D0C10}" srcId="{A43E7366-FC75-4C5D-A8A0-8A77C6206540}" destId="{0A44369E-1483-4BB6-8529-AC2256B7DE2A}" srcOrd="2" destOrd="0" parTransId="{3BCBD9CA-A89C-49E4-9153-3678C4847E56}" sibTransId="{39382453-2343-434B-B59B-728BF215AF7C}"/>
    <dgm:cxn modelId="{801D47D5-53ED-46C2-BBD7-084E72C4B6DA}" srcId="{A43E7366-FC75-4C5D-A8A0-8A77C6206540}" destId="{D6C93859-C690-44E3-8BA0-DC67E80EC51F}" srcOrd="0" destOrd="0" parTransId="{90BD49E7-4995-48FF-93AF-A61F1ED746F5}" sibTransId="{A4664646-4BDD-4078-B620-5D1807094525}"/>
    <dgm:cxn modelId="{A8311D1B-0E33-4FA3-82E9-304CA13AAA98}" srcId="{A43E7366-FC75-4C5D-A8A0-8A77C6206540}" destId="{10F4FA55-E67B-42B9-940D-D67CA855D3F2}" srcOrd="4" destOrd="0" parTransId="{D14208EC-02E1-4456-A493-A152C9DB0FD5}" sibTransId="{6E48A58E-5A4E-411B-9AC7-1D6A94210ABE}"/>
    <dgm:cxn modelId="{DB54A407-3BDE-4D6B-B49C-6B964D22F459}" srcId="{A43E7366-FC75-4C5D-A8A0-8A77C6206540}" destId="{C764E06B-80ED-42E0-B819-9C02A2BE7328}" srcOrd="3" destOrd="0" parTransId="{865B011E-EE1D-4177-B0C8-38BE79AB1393}" sibTransId="{29A6AEE2-B82C-48E4-B13D-E02919FF29FE}"/>
    <dgm:cxn modelId="{5C8B592A-4DA8-464A-B3D3-E32DD705CBA4}" type="presOf" srcId="{6E48A58E-5A4E-411B-9AC7-1D6A94210ABE}" destId="{1D3CAE80-8819-4BE4-BD8C-9C2ED3277E8A}" srcOrd="0" destOrd="0" presId="urn:microsoft.com/office/officeart/2005/8/layout/bProcess2"/>
    <dgm:cxn modelId="{41A5D2DF-3098-47D2-B04E-69C9D291085F}" type="presOf" srcId="{C764E06B-80ED-42E0-B819-9C02A2BE7328}" destId="{68422B4A-2734-4F71-A613-C839BC830A9A}" srcOrd="0" destOrd="0" presId="urn:microsoft.com/office/officeart/2005/8/layout/bProcess2"/>
    <dgm:cxn modelId="{9D06953B-9E55-4838-A3F5-6BD3D76BB1E8}" srcId="{A43E7366-FC75-4C5D-A8A0-8A77C6206540}" destId="{F4412BB6-4428-48BE-B2D4-A9BA47B28079}" srcOrd="1" destOrd="0" parTransId="{DBA7A501-5349-4093-99F1-C64392032F95}" sibTransId="{25B4D79F-757D-48AC-A7BE-DD44360D5C27}"/>
    <dgm:cxn modelId="{B8EE90C8-B5F8-4CFC-B178-69143F737391}" type="presOf" srcId="{39382453-2343-434B-B59B-728BF215AF7C}" destId="{39C677B0-5294-422F-AC47-0047D6DEFC70}" srcOrd="0" destOrd="0" presId="urn:microsoft.com/office/officeart/2005/8/layout/bProcess2"/>
    <dgm:cxn modelId="{684B731C-26BC-44D0-9C97-7C8097A0BA87}" type="presOf" srcId="{F4412BB6-4428-48BE-B2D4-A9BA47B28079}" destId="{3F853E69-1C73-4FE9-9344-0BAD5658F0B3}" srcOrd="0" destOrd="0" presId="urn:microsoft.com/office/officeart/2005/8/layout/bProcess2"/>
    <dgm:cxn modelId="{7D186068-C2A2-4D24-9EF3-7C5A65BDDAB6}" type="presOf" srcId="{A4664646-4BDD-4078-B620-5D1807094525}" destId="{CC880F97-2C25-4789-A67F-E5BEDF16A213}" srcOrd="0" destOrd="0" presId="urn:microsoft.com/office/officeart/2005/8/layout/bProcess2"/>
    <dgm:cxn modelId="{3D692D70-B74C-4EC5-B147-5316E1C2F7B6}" srcId="{A43E7366-FC75-4C5D-A8A0-8A77C6206540}" destId="{9D0CCDDA-C65C-4E9D-A863-E876510587E5}" srcOrd="5" destOrd="0" parTransId="{6BDB97E0-3313-4A86-8959-D28067BC9C96}" sibTransId="{9202B5D7-AE2D-465E-AA34-25D58A0D799A}"/>
    <dgm:cxn modelId="{83B9DB63-186A-4DEA-8BA6-9CD1612A6ED0}" type="presOf" srcId="{0A44369E-1483-4BB6-8529-AC2256B7DE2A}" destId="{57B6A157-2CDB-45DE-87D9-8D84F16F348B}" srcOrd="0" destOrd="0" presId="urn:microsoft.com/office/officeart/2005/8/layout/bProcess2"/>
    <dgm:cxn modelId="{C6C10120-955E-45A8-96B3-76136858846D}" type="presParOf" srcId="{33238E53-F5D8-4C5F-95DE-B422CDB40B81}" destId="{D7056DC8-F7B4-4071-A14F-B6E4DDA8D669}" srcOrd="0" destOrd="0" presId="urn:microsoft.com/office/officeart/2005/8/layout/bProcess2"/>
    <dgm:cxn modelId="{B025EEC7-8DAD-4D50-B729-37E49FAC9E68}" type="presParOf" srcId="{33238E53-F5D8-4C5F-95DE-B422CDB40B81}" destId="{CC880F97-2C25-4789-A67F-E5BEDF16A213}" srcOrd="1" destOrd="0" presId="urn:microsoft.com/office/officeart/2005/8/layout/bProcess2"/>
    <dgm:cxn modelId="{7C7A478C-1351-4364-B18C-C3362D7536C7}" type="presParOf" srcId="{33238E53-F5D8-4C5F-95DE-B422CDB40B81}" destId="{E15FAFBB-BB60-4CA2-B92D-BAE27C305EFD}" srcOrd="2" destOrd="0" presId="urn:microsoft.com/office/officeart/2005/8/layout/bProcess2"/>
    <dgm:cxn modelId="{BC0E784C-40F7-4F13-824F-D65BBD36B489}" type="presParOf" srcId="{E15FAFBB-BB60-4CA2-B92D-BAE27C305EFD}" destId="{47456512-028D-4263-B91A-F5307516ADDA}" srcOrd="0" destOrd="0" presId="urn:microsoft.com/office/officeart/2005/8/layout/bProcess2"/>
    <dgm:cxn modelId="{B661D3FF-30FB-4F22-A400-E83B7263A5DF}" type="presParOf" srcId="{E15FAFBB-BB60-4CA2-B92D-BAE27C305EFD}" destId="{3F853E69-1C73-4FE9-9344-0BAD5658F0B3}" srcOrd="1" destOrd="0" presId="urn:microsoft.com/office/officeart/2005/8/layout/bProcess2"/>
    <dgm:cxn modelId="{A0FA4EB7-B620-4078-B682-B61E5EFB3A50}" type="presParOf" srcId="{33238E53-F5D8-4C5F-95DE-B422CDB40B81}" destId="{7EA3A6AA-9A6E-4B68-B1E9-ABA790A64150}" srcOrd="3" destOrd="0" presId="urn:microsoft.com/office/officeart/2005/8/layout/bProcess2"/>
    <dgm:cxn modelId="{7F9BA846-41E3-451D-9621-7FCA6DA871E3}" type="presParOf" srcId="{33238E53-F5D8-4C5F-95DE-B422CDB40B81}" destId="{A98A79B4-DC35-4EE4-828B-0C3E8CA690C1}" srcOrd="4" destOrd="0" presId="urn:microsoft.com/office/officeart/2005/8/layout/bProcess2"/>
    <dgm:cxn modelId="{15D8799D-A4CD-4E6F-A75A-DF861EB48EAB}" type="presParOf" srcId="{A98A79B4-DC35-4EE4-828B-0C3E8CA690C1}" destId="{2DFDDD45-6C6C-4FBD-B853-67CF1FED0A60}" srcOrd="0" destOrd="0" presId="urn:microsoft.com/office/officeart/2005/8/layout/bProcess2"/>
    <dgm:cxn modelId="{BDC2E029-51D6-411F-8583-A79625787F55}" type="presParOf" srcId="{A98A79B4-DC35-4EE4-828B-0C3E8CA690C1}" destId="{57B6A157-2CDB-45DE-87D9-8D84F16F348B}" srcOrd="1" destOrd="0" presId="urn:microsoft.com/office/officeart/2005/8/layout/bProcess2"/>
    <dgm:cxn modelId="{1F7DC8C6-EF94-4653-B3FB-0F063B2F1814}" type="presParOf" srcId="{33238E53-F5D8-4C5F-95DE-B422CDB40B81}" destId="{39C677B0-5294-422F-AC47-0047D6DEFC70}" srcOrd="5" destOrd="0" presId="urn:microsoft.com/office/officeart/2005/8/layout/bProcess2"/>
    <dgm:cxn modelId="{70A9E43F-C9EC-4B82-95E0-4801FD73702F}" type="presParOf" srcId="{33238E53-F5D8-4C5F-95DE-B422CDB40B81}" destId="{738596ED-C4D9-4DB9-B70D-106964C0E367}" srcOrd="6" destOrd="0" presId="urn:microsoft.com/office/officeart/2005/8/layout/bProcess2"/>
    <dgm:cxn modelId="{053F91F0-E546-4270-BD03-059000AA6CC1}" type="presParOf" srcId="{738596ED-C4D9-4DB9-B70D-106964C0E367}" destId="{AB8B301D-7B83-44A7-A3A9-A94DEBD4361E}" srcOrd="0" destOrd="0" presId="urn:microsoft.com/office/officeart/2005/8/layout/bProcess2"/>
    <dgm:cxn modelId="{0495E82E-A364-4CB3-A6EB-849560AF764A}" type="presParOf" srcId="{738596ED-C4D9-4DB9-B70D-106964C0E367}" destId="{68422B4A-2734-4F71-A613-C839BC830A9A}" srcOrd="1" destOrd="0" presId="urn:microsoft.com/office/officeart/2005/8/layout/bProcess2"/>
    <dgm:cxn modelId="{4D22F9FC-2FBB-4B9B-A779-C48709C0123A}" type="presParOf" srcId="{33238E53-F5D8-4C5F-95DE-B422CDB40B81}" destId="{984759B9-63B1-44C2-A432-4A03031CD18F}" srcOrd="7" destOrd="0" presId="urn:microsoft.com/office/officeart/2005/8/layout/bProcess2"/>
    <dgm:cxn modelId="{DCA80740-00DF-4142-B7B4-11C780E51F38}" type="presParOf" srcId="{33238E53-F5D8-4C5F-95DE-B422CDB40B81}" destId="{CA1994D6-E040-4BBE-8D7D-288520AD2A28}" srcOrd="8" destOrd="0" presId="urn:microsoft.com/office/officeart/2005/8/layout/bProcess2"/>
    <dgm:cxn modelId="{00D9452B-F5E8-426B-81B9-BA103C575B71}" type="presParOf" srcId="{CA1994D6-E040-4BBE-8D7D-288520AD2A28}" destId="{63682EB1-822C-4417-B133-56C558D88747}" srcOrd="0" destOrd="0" presId="urn:microsoft.com/office/officeart/2005/8/layout/bProcess2"/>
    <dgm:cxn modelId="{CC8AF0A3-4952-4971-846F-D6A71EC039ED}" type="presParOf" srcId="{CA1994D6-E040-4BBE-8D7D-288520AD2A28}" destId="{5F221A12-C686-4399-A33C-52123C2DB02A}" srcOrd="1" destOrd="0" presId="urn:microsoft.com/office/officeart/2005/8/layout/bProcess2"/>
    <dgm:cxn modelId="{FDA0DC7D-5412-4396-9C09-4B5BA07245C3}" type="presParOf" srcId="{33238E53-F5D8-4C5F-95DE-B422CDB40B81}" destId="{1D3CAE80-8819-4BE4-BD8C-9C2ED3277E8A}" srcOrd="9" destOrd="0" presId="urn:microsoft.com/office/officeart/2005/8/layout/bProcess2"/>
    <dgm:cxn modelId="{E131E123-381E-417C-89DC-6AA7D7AAB924}" type="presParOf" srcId="{33238E53-F5D8-4C5F-95DE-B422CDB40B81}" destId="{C11C6F97-D3B2-410E-AFE6-8507D5319531}" srcOrd="10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9F2F1A23-61D8-43D4-9500-C4DA8960B285}" type="doc">
      <dgm:prSet loTypeId="urn:microsoft.com/office/officeart/2005/8/layout/bProcess4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DE95B397-3860-465B-8C7E-248627C16A79}">
      <dgm:prSet phldrT="[文字]" custT="1"/>
      <dgm:spPr/>
      <dgm:t>
        <a:bodyPr/>
        <a:lstStyle/>
        <a:p>
          <a:r>
            <a:rPr lang="zh-TW" altLang="en-US" sz="3200" dirty="0" smtClean="0"/>
            <a:t>曲能　有誠</a:t>
          </a:r>
          <a:endParaRPr lang="zh-TW" altLang="en-US" sz="3200" dirty="0"/>
        </a:p>
      </dgm:t>
    </dgm:pt>
    <dgm:pt modelId="{56A2D64E-CD4F-49B1-9D34-045A38E6FF7B}" type="parTrans" cxnId="{C740C6FF-1B47-4F92-8FA4-126DB02424CD}">
      <dgm:prSet/>
      <dgm:spPr/>
      <dgm:t>
        <a:bodyPr/>
        <a:lstStyle/>
        <a:p>
          <a:endParaRPr lang="zh-TW" altLang="en-US"/>
        </a:p>
      </dgm:t>
    </dgm:pt>
    <dgm:pt modelId="{97F58EF1-A76D-4E8E-8B42-51C8BA9419A3}" type="sibTrans" cxnId="{C740C6FF-1B47-4F92-8FA4-126DB02424CD}">
      <dgm:prSet/>
      <dgm:spPr/>
      <dgm:t>
        <a:bodyPr/>
        <a:lstStyle/>
        <a:p>
          <a:endParaRPr lang="zh-TW" altLang="en-US"/>
        </a:p>
      </dgm:t>
    </dgm:pt>
    <dgm:pt modelId="{082E2500-32B6-4C40-8F3E-4A4FEC7E1C19}">
      <dgm:prSet phldrT="[文字]" custT="1"/>
      <dgm:spPr/>
      <dgm:t>
        <a:bodyPr/>
        <a:lstStyle/>
        <a:p>
          <a:r>
            <a:rPr lang="zh-TW" altLang="en-US" sz="3200" dirty="0" smtClean="0"/>
            <a:t>誠則形</a:t>
          </a:r>
          <a:endParaRPr lang="zh-TW" altLang="en-US" sz="3200" dirty="0"/>
        </a:p>
      </dgm:t>
    </dgm:pt>
    <dgm:pt modelId="{5AE8D06A-7BC4-4999-A44F-271C3902F113}" type="parTrans" cxnId="{16A0A55E-9E63-45DD-8E16-63CB041BFD7B}">
      <dgm:prSet/>
      <dgm:spPr/>
      <dgm:t>
        <a:bodyPr/>
        <a:lstStyle/>
        <a:p>
          <a:endParaRPr lang="zh-TW" altLang="en-US"/>
        </a:p>
      </dgm:t>
    </dgm:pt>
    <dgm:pt modelId="{2FC9C6D2-7BAC-4D58-92FB-529A2F210B83}" type="sibTrans" cxnId="{16A0A55E-9E63-45DD-8E16-63CB041BFD7B}">
      <dgm:prSet/>
      <dgm:spPr/>
      <dgm:t>
        <a:bodyPr/>
        <a:lstStyle/>
        <a:p>
          <a:endParaRPr lang="zh-TW" altLang="en-US"/>
        </a:p>
      </dgm:t>
    </dgm:pt>
    <dgm:pt modelId="{048E74FD-C8AD-4A45-8CC3-549F2A9E901E}">
      <dgm:prSet phldrT="[文字]" custT="1"/>
      <dgm:spPr/>
      <dgm:t>
        <a:bodyPr/>
        <a:lstStyle/>
        <a:p>
          <a:r>
            <a:rPr lang="zh-TW" altLang="en-US" sz="3200" dirty="0" smtClean="0"/>
            <a:t>形則著</a:t>
          </a:r>
          <a:endParaRPr lang="zh-TW" altLang="en-US" sz="3200" dirty="0"/>
        </a:p>
      </dgm:t>
    </dgm:pt>
    <dgm:pt modelId="{5F3EFA8A-633B-41B9-BF6D-AB681449A699}" type="parTrans" cxnId="{19E8235E-4EC2-41D5-93AA-DF3440417903}">
      <dgm:prSet/>
      <dgm:spPr/>
      <dgm:t>
        <a:bodyPr/>
        <a:lstStyle/>
        <a:p>
          <a:endParaRPr lang="zh-TW" altLang="en-US"/>
        </a:p>
      </dgm:t>
    </dgm:pt>
    <dgm:pt modelId="{7F4E89A5-02D2-4A60-BA1B-41AFE0C8587F}" type="sibTrans" cxnId="{19E8235E-4EC2-41D5-93AA-DF3440417903}">
      <dgm:prSet/>
      <dgm:spPr/>
      <dgm:t>
        <a:bodyPr/>
        <a:lstStyle/>
        <a:p>
          <a:endParaRPr lang="zh-TW" altLang="en-US"/>
        </a:p>
      </dgm:t>
    </dgm:pt>
    <dgm:pt modelId="{A3483EDC-6EAE-4CA2-991D-FDAD9F40DC6F}">
      <dgm:prSet phldrT="[文字]" custT="1"/>
      <dgm:spPr/>
      <dgm:t>
        <a:bodyPr/>
        <a:lstStyle/>
        <a:p>
          <a:r>
            <a:rPr lang="zh-TW" altLang="en-US" sz="3200" dirty="0" smtClean="0"/>
            <a:t>著則明</a:t>
          </a:r>
          <a:endParaRPr lang="zh-TW" altLang="en-US" sz="3200" dirty="0"/>
        </a:p>
      </dgm:t>
    </dgm:pt>
    <dgm:pt modelId="{1BCE1832-86A6-4C33-B3E2-4DCB11EDDFFB}" type="parTrans" cxnId="{AED3E60A-CDA2-40C7-BC89-ED83CC0B1CA1}">
      <dgm:prSet/>
      <dgm:spPr/>
      <dgm:t>
        <a:bodyPr/>
        <a:lstStyle/>
        <a:p>
          <a:endParaRPr lang="zh-TW" altLang="en-US"/>
        </a:p>
      </dgm:t>
    </dgm:pt>
    <dgm:pt modelId="{1E891775-A73F-45A7-A24C-7BE41AF75CC3}" type="sibTrans" cxnId="{AED3E60A-CDA2-40C7-BC89-ED83CC0B1CA1}">
      <dgm:prSet/>
      <dgm:spPr/>
      <dgm:t>
        <a:bodyPr/>
        <a:lstStyle/>
        <a:p>
          <a:endParaRPr lang="zh-TW" altLang="en-US"/>
        </a:p>
      </dgm:t>
    </dgm:pt>
    <dgm:pt modelId="{A3A48449-0EE7-4BF8-B10D-FC2CED97609B}">
      <dgm:prSet phldrT="[文字]" custT="1"/>
      <dgm:spPr/>
      <dgm:t>
        <a:bodyPr/>
        <a:lstStyle/>
        <a:p>
          <a:r>
            <a:rPr lang="zh-TW" altLang="en-US" sz="3200" dirty="0" smtClean="0"/>
            <a:t>明則動</a:t>
          </a:r>
          <a:endParaRPr lang="zh-TW" altLang="en-US" sz="3200" dirty="0"/>
        </a:p>
      </dgm:t>
    </dgm:pt>
    <dgm:pt modelId="{EB3ACC67-99C9-40EB-B010-07A5155A3ED8}" type="parTrans" cxnId="{5AC54385-AB9B-4C5C-82F3-3F3C253689DA}">
      <dgm:prSet/>
      <dgm:spPr/>
      <dgm:t>
        <a:bodyPr/>
        <a:lstStyle/>
        <a:p>
          <a:endParaRPr lang="zh-TW" altLang="en-US"/>
        </a:p>
      </dgm:t>
    </dgm:pt>
    <dgm:pt modelId="{A27F8EE4-7BF3-4330-9445-3F035E4800F0}" type="sibTrans" cxnId="{5AC54385-AB9B-4C5C-82F3-3F3C253689DA}">
      <dgm:prSet/>
      <dgm:spPr/>
      <dgm:t>
        <a:bodyPr/>
        <a:lstStyle/>
        <a:p>
          <a:endParaRPr lang="zh-TW" altLang="en-US"/>
        </a:p>
      </dgm:t>
    </dgm:pt>
    <dgm:pt modelId="{B07EEFFF-6EB1-4A96-89D4-A2E236357E80}">
      <dgm:prSet phldrT="[文字]" custT="1"/>
      <dgm:spPr/>
      <dgm:t>
        <a:bodyPr/>
        <a:lstStyle/>
        <a:p>
          <a:r>
            <a:rPr lang="zh-TW" altLang="en-US" sz="3200" dirty="0" smtClean="0"/>
            <a:t>動則變</a:t>
          </a:r>
          <a:endParaRPr lang="zh-TW" altLang="en-US" sz="3200" dirty="0"/>
        </a:p>
      </dgm:t>
    </dgm:pt>
    <dgm:pt modelId="{03DEE980-1469-4B77-A189-985E172DDE05}" type="parTrans" cxnId="{4FCE11A1-453E-4ACA-8433-D2BE34E45437}">
      <dgm:prSet/>
      <dgm:spPr/>
      <dgm:t>
        <a:bodyPr/>
        <a:lstStyle/>
        <a:p>
          <a:endParaRPr lang="zh-TW" altLang="en-US"/>
        </a:p>
      </dgm:t>
    </dgm:pt>
    <dgm:pt modelId="{44EB39EC-48D7-479D-8FFD-CB75F68BE7F8}" type="sibTrans" cxnId="{4FCE11A1-453E-4ACA-8433-D2BE34E45437}">
      <dgm:prSet/>
      <dgm:spPr/>
      <dgm:t>
        <a:bodyPr/>
        <a:lstStyle/>
        <a:p>
          <a:endParaRPr lang="zh-TW" altLang="en-US"/>
        </a:p>
      </dgm:t>
    </dgm:pt>
    <dgm:pt modelId="{9B75B701-6B3A-4CE0-B750-EC63F46FE7BB}">
      <dgm:prSet phldrT="[文字]" custT="1"/>
      <dgm:spPr/>
      <dgm:t>
        <a:bodyPr/>
        <a:lstStyle/>
        <a:p>
          <a:r>
            <a:rPr lang="zh-TW" altLang="en-US" sz="3200" dirty="0" smtClean="0"/>
            <a:t>變則化</a:t>
          </a:r>
          <a:endParaRPr lang="zh-TW" altLang="en-US" sz="3200" dirty="0"/>
        </a:p>
      </dgm:t>
    </dgm:pt>
    <dgm:pt modelId="{673C7894-B216-48F9-A9D0-904D377A684D}" type="parTrans" cxnId="{CDBFD815-139B-4E34-82F4-9ED348E5466B}">
      <dgm:prSet/>
      <dgm:spPr/>
      <dgm:t>
        <a:bodyPr/>
        <a:lstStyle/>
        <a:p>
          <a:endParaRPr lang="zh-TW" altLang="en-US"/>
        </a:p>
      </dgm:t>
    </dgm:pt>
    <dgm:pt modelId="{03B3BC62-3BF0-4AB3-AE7D-10112E0161D9}" type="sibTrans" cxnId="{CDBFD815-139B-4E34-82F4-9ED348E5466B}">
      <dgm:prSet/>
      <dgm:spPr/>
      <dgm:t>
        <a:bodyPr/>
        <a:lstStyle/>
        <a:p>
          <a:endParaRPr lang="zh-TW" altLang="en-US"/>
        </a:p>
      </dgm:t>
    </dgm:pt>
    <dgm:pt modelId="{CA0E4791-6860-4A58-89FE-C440F17BA9AD}">
      <dgm:prSet phldrT="[文字]" custT="1"/>
      <dgm:spPr>
        <a:solidFill>
          <a:srgbClr val="C00000"/>
        </a:solidFill>
      </dgm:spPr>
      <dgm:t>
        <a:bodyPr/>
        <a:lstStyle/>
        <a:p>
          <a:r>
            <a:rPr lang="zh-TW" altLang="en-US" sz="3200" dirty="0" smtClean="0"/>
            <a:t>唯天下至誠為能化</a:t>
          </a:r>
          <a:endParaRPr lang="zh-TW" altLang="en-US" sz="3200" dirty="0"/>
        </a:p>
      </dgm:t>
    </dgm:pt>
    <dgm:pt modelId="{1AEDDD55-ABC5-4CFD-904D-4A65E7C31F07}" type="parTrans" cxnId="{12F089D4-0341-47D3-B7D2-D82A0D888ADA}">
      <dgm:prSet/>
      <dgm:spPr/>
      <dgm:t>
        <a:bodyPr/>
        <a:lstStyle/>
        <a:p>
          <a:endParaRPr lang="zh-TW" altLang="en-US"/>
        </a:p>
      </dgm:t>
    </dgm:pt>
    <dgm:pt modelId="{BAF03034-0E7F-4B54-A288-1A9DF48A419B}" type="sibTrans" cxnId="{12F089D4-0341-47D3-B7D2-D82A0D888ADA}">
      <dgm:prSet/>
      <dgm:spPr/>
      <dgm:t>
        <a:bodyPr/>
        <a:lstStyle/>
        <a:p>
          <a:endParaRPr lang="zh-TW" altLang="en-US"/>
        </a:p>
      </dgm:t>
    </dgm:pt>
    <dgm:pt modelId="{BB6F72A9-C584-4FC4-90D7-23884201EB16}">
      <dgm:prSet phldrT="[文字]" custT="1"/>
      <dgm:spPr/>
      <dgm:t>
        <a:bodyPr/>
        <a:lstStyle/>
        <a:p>
          <a:r>
            <a:rPr lang="zh-TW" altLang="en-US" sz="3200" dirty="0" smtClean="0"/>
            <a:t>其次　　致曲</a:t>
          </a:r>
          <a:endParaRPr lang="zh-TW" altLang="en-US" sz="3200" dirty="0"/>
        </a:p>
      </dgm:t>
    </dgm:pt>
    <dgm:pt modelId="{37B55563-37FC-4BBA-AFDB-5584C7E416CE}" type="parTrans" cxnId="{2E321C4B-83CF-4D23-919C-FB2E246C124D}">
      <dgm:prSet/>
      <dgm:spPr/>
      <dgm:t>
        <a:bodyPr/>
        <a:lstStyle/>
        <a:p>
          <a:endParaRPr lang="zh-TW" altLang="en-US"/>
        </a:p>
      </dgm:t>
    </dgm:pt>
    <dgm:pt modelId="{75ED2460-3E38-4E74-9BFB-13478D195E18}" type="sibTrans" cxnId="{2E321C4B-83CF-4D23-919C-FB2E246C124D}">
      <dgm:prSet/>
      <dgm:spPr/>
      <dgm:t>
        <a:bodyPr/>
        <a:lstStyle/>
        <a:p>
          <a:endParaRPr lang="zh-TW" altLang="en-US"/>
        </a:p>
      </dgm:t>
    </dgm:pt>
    <dgm:pt modelId="{4C974E71-0F2D-4613-857F-E772E7083749}" type="pres">
      <dgm:prSet presAssocID="{9F2F1A23-61D8-43D4-9500-C4DA8960B285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B394CD96-7C51-4E8A-8C33-2DEBD1FFCB4A}" type="pres">
      <dgm:prSet presAssocID="{BB6F72A9-C584-4FC4-90D7-23884201EB16}" presName="compNode" presStyleCnt="0"/>
      <dgm:spPr/>
    </dgm:pt>
    <dgm:pt modelId="{BD2D02CA-FB56-41C9-AEB6-FD614D8CCE32}" type="pres">
      <dgm:prSet presAssocID="{BB6F72A9-C584-4FC4-90D7-23884201EB16}" presName="dummyConnPt" presStyleCnt="0"/>
      <dgm:spPr/>
    </dgm:pt>
    <dgm:pt modelId="{4AD3DE00-1971-411A-8E72-3D341A3CB624}" type="pres">
      <dgm:prSet presAssocID="{BB6F72A9-C584-4FC4-90D7-23884201EB16}" presName="node" presStyleLbl="node1" presStyleIdx="0" presStyleCnt="9" custScaleX="102555" custScaleY="12942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7241E6B-1E3A-4CF0-9C12-913102045246}" type="pres">
      <dgm:prSet presAssocID="{75ED2460-3E38-4E74-9BFB-13478D195E18}" presName="sibTrans" presStyleLbl="bgSibTrans2D1" presStyleIdx="0" presStyleCnt="8"/>
      <dgm:spPr/>
      <dgm:t>
        <a:bodyPr/>
        <a:lstStyle/>
        <a:p>
          <a:endParaRPr lang="zh-TW" altLang="en-US"/>
        </a:p>
      </dgm:t>
    </dgm:pt>
    <dgm:pt modelId="{E06C78D6-6BC5-4524-A431-ED65D554EAA2}" type="pres">
      <dgm:prSet presAssocID="{DE95B397-3860-465B-8C7E-248627C16A79}" presName="compNode" presStyleCnt="0"/>
      <dgm:spPr/>
    </dgm:pt>
    <dgm:pt modelId="{476EE391-9A95-4325-96F6-AAB99617A941}" type="pres">
      <dgm:prSet presAssocID="{DE95B397-3860-465B-8C7E-248627C16A79}" presName="dummyConnPt" presStyleCnt="0"/>
      <dgm:spPr/>
    </dgm:pt>
    <dgm:pt modelId="{1A98389D-65D0-4BE8-9AF3-15C9C0918ED8}" type="pres">
      <dgm:prSet presAssocID="{DE95B397-3860-465B-8C7E-248627C16A79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B9C1D88-827B-4E0D-A0CB-1EA1C43A4E18}" type="pres">
      <dgm:prSet presAssocID="{97F58EF1-A76D-4E8E-8B42-51C8BA9419A3}" presName="sibTrans" presStyleLbl="bgSibTrans2D1" presStyleIdx="1" presStyleCnt="8"/>
      <dgm:spPr/>
      <dgm:t>
        <a:bodyPr/>
        <a:lstStyle/>
        <a:p>
          <a:endParaRPr lang="zh-TW" altLang="en-US"/>
        </a:p>
      </dgm:t>
    </dgm:pt>
    <dgm:pt modelId="{74654904-2B90-4BAB-930C-3ABCDAEB7B83}" type="pres">
      <dgm:prSet presAssocID="{082E2500-32B6-4C40-8F3E-4A4FEC7E1C19}" presName="compNode" presStyleCnt="0"/>
      <dgm:spPr/>
    </dgm:pt>
    <dgm:pt modelId="{6B3E3964-E78A-4DD9-82F7-47957F717681}" type="pres">
      <dgm:prSet presAssocID="{082E2500-32B6-4C40-8F3E-4A4FEC7E1C19}" presName="dummyConnPt" presStyleCnt="0"/>
      <dgm:spPr/>
    </dgm:pt>
    <dgm:pt modelId="{4BC6A2F8-173C-422A-87D9-19CCF6B448C4}" type="pres">
      <dgm:prSet presAssocID="{082E2500-32B6-4C40-8F3E-4A4FEC7E1C19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120EF40-52DD-4F07-B582-9DC9E663ACC0}" type="pres">
      <dgm:prSet presAssocID="{2FC9C6D2-7BAC-4D58-92FB-529A2F210B83}" presName="sibTrans" presStyleLbl="bgSibTrans2D1" presStyleIdx="2" presStyleCnt="8"/>
      <dgm:spPr/>
      <dgm:t>
        <a:bodyPr/>
        <a:lstStyle/>
        <a:p>
          <a:endParaRPr lang="zh-TW" altLang="en-US"/>
        </a:p>
      </dgm:t>
    </dgm:pt>
    <dgm:pt modelId="{14A67F5F-C6CB-454F-BAF8-5E67A07700F9}" type="pres">
      <dgm:prSet presAssocID="{048E74FD-C8AD-4A45-8CC3-549F2A9E901E}" presName="compNode" presStyleCnt="0"/>
      <dgm:spPr/>
    </dgm:pt>
    <dgm:pt modelId="{A1121133-704C-44EC-921B-1BE4E59CD9E9}" type="pres">
      <dgm:prSet presAssocID="{048E74FD-C8AD-4A45-8CC3-549F2A9E901E}" presName="dummyConnPt" presStyleCnt="0"/>
      <dgm:spPr/>
    </dgm:pt>
    <dgm:pt modelId="{AC77A136-A17A-4F40-B625-918756F51DD3}" type="pres">
      <dgm:prSet presAssocID="{048E74FD-C8AD-4A45-8CC3-549F2A9E901E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402A847-EB5B-448D-AB14-0398C42F5456}" type="pres">
      <dgm:prSet presAssocID="{7F4E89A5-02D2-4A60-BA1B-41AFE0C8587F}" presName="sibTrans" presStyleLbl="bgSibTrans2D1" presStyleIdx="3" presStyleCnt="8"/>
      <dgm:spPr/>
      <dgm:t>
        <a:bodyPr/>
        <a:lstStyle/>
        <a:p>
          <a:endParaRPr lang="zh-TW" altLang="en-US"/>
        </a:p>
      </dgm:t>
    </dgm:pt>
    <dgm:pt modelId="{1BCFBBE1-EAD9-47F4-9AC7-A40DBED788DB}" type="pres">
      <dgm:prSet presAssocID="{A3483EDC-6EAE-4CA2-991D-FDAD9F40DC6F}" presName="compNode" presStyleCnt="0"/>
      <dgm:spPr/>
    </dgm:pt>
    <dgm:pt modelId="{ED872E3E-ECDC-4CA6-88EA-953D09155DAE}" type="pres">
      <dgm:prSet presAssocID="{A3483EDC-6EAE-4CA2-991D-FDAD9F40DC6F}" presName="dummyConnPt" presStyleCnt="0"/>
      <dgm:spPr/>
    </dgm:pt>
    <dgm:pt modelId="{A75876E1-FDDB-4FD0-B7B4-67F846864341}" type="pres">
      <dgm:prSet presAssocID="{A3483EDC-6EAE-4CA2-991D-FDAD9F40DC6F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1E74382-4E87-4FDC-8BAB-E905B73FC476}" type="pres">
      <dgm:prSet presAssocID="{1E891775-A73F-45A7-A24C-7BE41AF75CC3}" presName="sibTrans" presStyleLbl="bgSibTrans2D1" presStyleIdx="4" presStyleCnt="8"/>
      <dgm:spPr/>
      <dgm:t>
        <a:bodyPr/>
        <a:lstStyle/>
        <a:p>
          <a:endParaRPr lang="zh-TW" altLang="en-US"/>
        </a:p>
      </dgm:t>
    </dgm:pt>
    <dgm:pt modelId="{17C77637-0C60-4B95-8760-F347EE413B50}" type="pres">
      <dgm:prSet presAssocID="{A3A48449-0EE7-4BF8-B10D-FC2CED97609B}" presName="compNode" presStyleCnt="0"/>
      <dgm:spPr/>
    </dgm:pt>
    <dgm:pt modelId="{57287EB3-1E43-443D-9CC8-712DDD4DFE60}" type="pres">
      <dgm:prSet presAssocID="{A3A48449-0EE7-4BF8-B10D-FC2CED97609B}" presName="dummyConnPt" presStyleCnt="0"/>
      <dgm:spPr/>
    </dgm:pt>
    <dgm:pt modelId="{6D3E2750-A3B0-4D7F-BE78-90056C2E258E}" type="pres">
      <dgm:prSet presAssocID="{A3A48449-0EE7-4BF8-B10D-FC2CED97609B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994A5C0-9576-4008-B4BE-E814F1164A8E}" type="pres">
      <dgm:prSet presAssocID="{A27F8EE4-7BF3-4330-9445-3F035E4800F0}" presName="sibTrans" presStyleLbl="bgSibTrans2D1" presStyleIdx="5" presStyleCnt="8"/>
      <dgm:spPr/>
      <dgm:t>
        <a:bodyPr/>
        <a:lstStyle/>
        <a:p>
          <a:endParaRPr lang="zh-TW" altLang="en-US"/>
        </a:p>
      </dgm:t>
    </dgm:pt>
    <dgm:pt modelId="{93BB96B7-E529-4E9B-A1DB-4353869F001C}" type="pres">
      <dgm:prSet presAssocID="{B07EEFFF-6EB1-4A96-89D4-A2E236357E80}" presName="compNode" presStyleCnt="0"/>
      <dgm:spPr/>
    </dgm:pt>
    <dgm:pt modelId="{16CF18C3-F8ED-4689-8186-FA40190A92FB}" type="pres">
      <dgm:prSet presAssocID="{B07EEFFF-6EB1-4A96-89D4-A2E236357E80}" presName="dummyConnPt" presStyleCnt="0"/>
      <dgm:spPr/>
    </dgm:pt>
    <dgm:pt modelId="{3559D002-9C4E-41A5-BB61-AA0843BE62C5}" type="pres">
      <dgm:prSet presAssocID="{B07EEFFF-6EB1-4A96-89D4-A2E236357E80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D8774A3-F150-4425-887B-A5EBAF604BC1}" type="pres">
      <dgm:prSet presAssocID="{44EB39EC-48D7-479D-8FFD-CB75F68BE7F8}" presName="sibTrans" presStyleLbl="bgSibTrans2D1" presStyleIdx="6" presStyleCnt="8"/>
      <dgm:spPr/>
      <dgm:t>
        <a:bodyPr/>
        <a:lstStyle/>
        <a:p>
          <a:endParaRPr lang="zh-TW" altLang="en-US"/>
        </a:p>
      </dgm:t>
    </dgm:pt>
    <dgm:pt modelId="{660B9E8C-D312-40B9-B064-064B5AED9E53}" type="pres">
      <dgm:prSet presAssocID="{9B75B701-6B3A-4CE0-B750-EC63F46FE7BB}" presName="compNode" presStyleCnt="0"/>
      <dgm:spPr/>
    </dgm:pt>
    <dgm:pt modelId="{959F1110-32E3-4538-AD75-A67D03828140}" type="pres">
      <dgm:prSet presAssocID="{9B75B701-6B3A-4CE0-B750-EC63F46FE7BB}" presName="dummyConnPt" presStyleCnt="0"/>
      <dgm:spPr/>
    </dgm:pt>
    <dgm:pt modelId="{2D7ECDCE-FB21-4CB7-817B-5E04661D283E}" type="pres">
      <dgm:prSet presAssocID="{9B75B701-6B3A-4CE0-B750-EC63F46FE7BB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2094473-962E-4F65-AF3A-989C13C0DBF2}" type="pres">
      <dgm:prSet presAssocID="{03B3BC62-3BF0-4AB3-AE7D-10112E0161D9}" presName="sibTrans" presStyleLbl="bgSibTrans2D1" presStyleIdx="7" presStyleCnt="8"/>
      <dgm:spPr/>
      <dgm:t>
        <a:bodyPr/>
        <a:lstStyle/>
        <a:p>
          <a:endParaRPr lang="zh-TW" altLang="en-US"/>
        </a:p>
      </dgm:t>
    </dgm:pt>
    <dgm:pt modelId="{B66A4B6D-A66D-439A-BF3B-5B7E362BDFA1}" type="pres">
      <dgm:prSet presAssocID="{CA0E4791-6860-4A58-89FE-C440F17BA9AD}" presName="compNode" presStyleCnt="0"/>
      <dgm:spPr/>
    </dgm:pt>
    <dgm:pt modelId="{D3902427-8FD6-4FF7-A276-FFB73FA6AB03}" type="pres">
      <dgm:prSet presAssocID="{CA0E4791-6860-4A58-89FE-C440F17BA9AD}" presName="dummyConnPt" presStyleCnt="0"/>
      <dgm:spPr/>
    </dgm:pt>
    <dgm:pt modelId="{E85B4BE7-CE01-4F6C-AF36-EF6665B1643E}" type="pres">
      <dgm:prSet presAssocID="{CA0E4791-6860-4A58-89FE-C440F17BA9AD}" presName="node" presStyleLbl="node1" presStyleIdx="8" presStyleCnt="9" custScaleX="125613" custScaleY="13783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394CDBB-15A2-4A65-8916-FFA729E58756}" type="presOf" srcId="{7F4E89A5-02D2-4A60-BA1B-41AFE0C8587F}" destId="{A402A847-EB5B-448D-AB14-0398C42F5456}" srcOrd="0" destOrd="0" presId="urn:microsoft.com/office/officeart/2005/8/layout/bProcess4"/>
    <dgm:cxn modelId="{CC1A985A-E50F-4D0A-A083-D5D77141E9FF}" type="presOf" srcId="{1E891775-A73F-45A7-A24C-7BE41AF75CC3}" destId="{11E74382-4E87-4FDC-8BAB-E905B73FC476}" srcOrd="0" destOrd="0" presId="urn:microsoft.com/office/officeart/2005/8/layout/bProcess4"/>
    <dgm:cxn modelId="{2E1036DF-AA9A-486F-800B-133716B4CA20}" type="presOf" srcId="{048E74FD-C8AD-4A45-8CC3-549F2A9E901E}" destId="{AC77A136-A17A-4F40-B625-918756F51DD3}" srcOrd="0" destOrd="0" presId="urn:microsoft.com/office/officeart/2005/8/layout/bProcess4"/>
    <dgm:cxn modelId="{F717DDFD-270D-43BF-93F7-E0C8C4D91556}" type="presOf" srcId="{DE95B397-3860-465B-8C7E-248627C16A79}" destId="{1A98389D-65D0-4BE8-9AF3-15C9C0918ED8}" srcOrd="0" destOrd="0" presId="urn:microsoft.com/office/officeart/2005/8/layout/bProcess4"/>
    <dgm:cxn modelId="{BC19E4B0-A987-482F-861E-AA02B4A558A8}" type="presOf" srcId="{97F58EF1-A76D-4E8E-8B42-51C8BA9419A3}" destId="{1B9C1D88-827B-4E0D-A0CB-1EA1C43A4E18}" srcOrd="0" destOrd="0" presId="urn:microsoft.com/office/officeart/2005/8/layout/bProcess4"/>
    <dgm:cxn modelId="{FC2874F6-8552-48C8-9189-10323370EADC}" type="presOf" srcId="{A27F8EE4-7BF3-4330-9445-3F035E4800F0}" destId="{5994A5C0-9576-4008-B4BE-E814F1164A8E}" srcOrd="0" destOrd="0" presId="urn:microsoft.com/office/officeart/2005/8/layout/bProcess4"/>
    <dgm:cxn modelId="{5AC54385-AB9B-4C5C-82F3-3F3C253689DA}" srcId="{9F2F1A23-61D8-43D4-9500-C4DA8960B285}" destId="{A3A48449-0EE7-4BF8-B10D-FC2CED97609B}" srcOrd="5" destOrd="0" parTransId="{EB3ACC67-99C9-40EB-B010-07A5155A3ED8}" sibTransId="{A27F8EE4-7BF3-4330-9445-3F035E4800F0}"/>
    <dgm:cxn modelId="{42744EE7-C16E-4CCD-B091-98E543F23225}" type="presOf" srcId="{9F2F1A23-61D8-43D4-9500-C4DA8960B285}" destId="{4C974E71-0F2D-4613-857F-E772E7083749}" srcOrd="0" destOrd="0" presId="urn:microsoft.com/office/officeart/2005/8/layout/bProcess4"/>
    <dgm:cxn modelId="{8176365E-B50C-4B4B-86B5-DA410FEAEBFF}" type="presOf" srcId="{9B75B701-6B3A-4CE0-B750-EC63F46FE7BB}" destId="{2D7ECDCE-FB21-4CB7-817B-5E04661D283E}" srcOrd="0" destOrd="0" presId="urn:microsoft.com/office/officeart/2005/8/layout/bProcess4"/>
    <dgm:cxn modelId="{2CF91BB7-5021-4D72-B342-5EE9FE5481E4}" type="presOf" srcId="{2FC9C6D2-7BAC-4D58-92FB-529A2F210B83}" destId="{9120EF40-52DD-4F07-B582-9DC9E663ACC0}" srcOrd="0" destOrd="0" presId="urn:microsoft.com/office/officeart/2005/8/layout/bProcess4"/>
    <dgm:cxn modelId="{185FECCD-3C76-4B16-A97A-AFAB534F4AED}" type="presOf" srcId="{03B3BC62-3BF0-4AB3-AE7D-10112E0161D9}" destId="{B2094473-962E-4F65-AF3A-989C13C0DBF2}" srcOrd="0" destOrd="0" presId="urn:microsoft.com/office/officeart/2005/8/layout/bProcess4"/>
    <dgm:cxn modelId="{E6B7D9F1-9B1A-4979-800C-872AC52F9035}" type="presOf" srcId="{B07EEFFF-6EB1-4A96-89D4-A2E236357E80}" destId="{3559D002-9C4E-41A5-BB61-AA0843BE62C5}" srcOrd="0" destOrd="0" presId="urn:microsoft.com/office/officeart/2005/8/layout/bProcess4"/>
    <dgm:cxn modelId="{3EB3911E-2D33-45BF-A7A7-8C7EF5636273}" type="presOf" srcId="{A3483EDC-6EAE-4CA2-991D-FDAD9F40DC6F}" destId="{A75876E1-FDDB-4FD0-B7B4-67F846864341}" srcOrd="0" destOrd="0" presId="urn:microsoft.com/office/officeart/2005/8/layout/bProcess4"/>
    <dgm:cxn modelId="{AED3E60A-CDA2-40C7-BC89-ED83CC0B1CA1}" srcId="{9F2F1A23-61D8-43D4-9500-C4DA8960B285}" destId="{A3483EDC-6EAE-4CA2-991D-FDAD9F40DC6F}" srcOrd="4" destOrd="0" parTransId="{1BCE1832-86A6-4C33-B3E2-4DCB11EDDFFB}" sibTransId="{1E891775-A73F-45A7-A24C-7BE41AF75CC3}"/>
    <dgm:cxn modelId="{CDBFD815-139B-4E34-82F4-9ED348E5466B}" srcId="{9F2F1A23-61D8-43D4-9500-C4DA8960B285}" destId="{9B75B701-6B3A-4CE0-B750-EC63F46FE7BB}" srcOrd="7" destOrd="0" parTransId="{673C7894-B216-48F9-A9D0-904D377A684D}" sibTransId="{03B3BC62-3BF0-4AB3-AE7D-10112E0161D9}"/>
    <dgm:cxn modelId="{3D175C9B-D8CA-46E0-A306-AF1DD8775D74}" type="presOf" srcId="{44EB39EC-48D7-479D-8FFD-CB75F68BE7F8}" destId="{7D8774A3-F150-4425-887B-A5EBAF604BC1}" srcOrd="0" destOrd="0" presId="urn:microsoft.com/office/officeart/2005/8/layout/bProcess4"/>
    <dgm:cxn modelId="{2E321C4B-83CF-4D23-919C-FB2E246C124D}" srcId="{9F2F1A23-61D8-43D4-9500-C4DA8960B285}" destId="{BB6F72A9-C584-4FC4-90D7-23884201EB16}" srcOrd="0" destOrd="0" parTransId="{37B55563-37FC-4BBA-AFDB-5584C7E416CE}" sibTransId="{75ED2460-3E38-4E74-9BFB-13478D195E18}"/>
    <dgm:cxn modelId="{19E8235E-4EC2-41D5-93AA-DF3440417903}" srcId="{9F2F1A23-61D8-43D4-9500-C4DA8960B285}" destId="{048E74FD-C8AD-4A45-8CC3-549F2A9E901E}" srcOrd="3" destOrd="0" parTransId="{5F3EFA8A-633B-41B9-BF6D-AB681449A699}" sibTransId="{7F4E89A5-02D2-4A60-BA1B-41AFE0C8587F}"/>
    <dgm:cxn modelId="{B9EC127D-DF73-4380-B1E3-AAB0175C26E0}" type="presOf" srcId="{BB6F72A9-C584-4FC4-90D7-23884201EB16}" destId="{4AD3DE00-1971-411A-8E72-3D341A3CB624}" srcOrd="0" destOrd="0" presId="urn:microsoft.com/office/officeart/2005/8/layout/bProcess4"/>
    <dgm:cxn modelId="{C740C6FF-1B47-4F92-8FA4-126DB02424CD}" srcId="{9F2F1A23-61D8-43D4-9500-C4DA8960B285}" destId="{DE95B397-3860-465B-8C7E-248627C16A79}" srcOrd="1" destOrd="0" parTransId="{56A2D64E-CD4F-49B1-9D34-045A38E6FF7B}" sibTransId="{97F58EF1-A76D-4E8E-8B42-51C8BA9419A3}"/>
    <dgm:cxn modelId="{BF463886-7D5C-4894-8CB3-5F0EC8337E4A}" type="presOf" srcId="{CA0E4791-6860-4A58-89FE-C440F17BA9AD}" destId="{E85B4BE7-CE01-4F6C-AF36-EF6665B1643E}" srcOrd="0" destOrd="0" presId="urn:microsoft.com/office/officeart/2005/8/layout/bProcess4"/>
    <dgm:cxn modelId="{4FCE11A1-453E-4ACA-8433-D2BE34E45437}" srcId="{9F2F1A23-61D8-43D4-9500-C4DA8960B285}" destId="{B07EEFFF-6EB1-4A96-89D4-A2E236357E80}" srcOrd="6" destOrd="0" parTransId="{03DEE980-1469-4B77-A189-985E172DDE05}" sibTransId="{44EB39EC-48D7-479D-8FFD-CB75F68BE7F8}"/>
    <dgm:cxn modelId="{12F089D4-0341-47D3-B7D2-D82A0D888ADA}" srcId="{9F2F1A23-61D8-43D4-9500-C4DA8960B285}" destId="{CA0E4791-6860-4A58-89FE-C440F17BA9AD}" srcOrd="8" destOrd="0" parTransId="{1AEDDD55-ABC5-4CFD-904D-4A65E7C31F07}" sibTransId="{BAF03034-0E7F-4B54-A288-1A9DF48A419B}"/>
    <dgm:cxn modelId="{0F1781B1-577E-4C74-9123-BB48356CF263}" type="presOf" srcId="{A3A48449-0EE7-4BF8-B10D-FC2CED97609B}" destId="{6D3E2750-A3B0-4D7F-BE78-90056C2E258E}" srcOrd="0" destOrd="0" presId="urn:microsoft.com/office/officeart/2005/8/layout/bProcess4"/>
    <dgm:cxn modelId="{D564FBBE-D317-4DA4-A58F-51DFBB182583}" type="presOf" srcId="{75ED2460-3E38-4E74-9BFB-13478D195E18}" destId="{27241E6B-1E3A-4CF0-9C12-913102045246}" srcOrd="0" destOrd="0" presId="urn:microsoft.com/office/officeart/2005/8/layout/bProcess4"/>
    <dgm:cxn modelId="{8DD5CB84-29B2-4E86-AFB1-2B1A63D4E7E3}" type="presOf" srcId="{082E2500-32B6-4C40-8F3E-4A4FEC7E1C19}" destId="{4BC6A2F8-173C-422A-87D9-19CCF6B448C4}" srcOrd="0" destOrd="0" presId="urn:microsoft.com/office/officeart/2005/8/layout/bProcess4"/>
    <dgm:cxn modelId="{16A0A55E-9E63-45DD-8E16-63CB041BFD7B}" srcId="{9F2F1A23-61D8-43D4-9500-C4DA8960B285}" destId="{082E2500-32B6-4C40-8F3E-4A4FEC7E1C19}" srcOrd="2" destOrd="0" parTransId="{5AE8D06A-7BC4-4999-A44F-271C3902F113}" sibTransId="{2FC9C6D2-7BAC-4D58-92FB-529A2F210B83}"/>
    <dgm:cxn modelId="{9E08301E-3195-4201-B0FE-B37063F09F9D}" type="presParOf" srcId="{4C974E71-0F2D-4613-857F-E772E7083749}" destId="{B394CD96-7C51-4E8A-8C33-2DEBD1FFCB4A}" srcOrd="0" destOrd="0" presId="urn:microsoft.com/office/officeart/2005/8/layout/bProcess4"/>
    <dgm:cxn modelId="{5EA3F5E9-7215-4693-93DB-C16DC511C6FE}" type="presParOf" srcId="{B394CD96-7C51-4E8A-8C33-2DEBD1FFCB4A}" destId="{BD2D02CA-FB56-41C9-AEB6-FD614D8CCE32}" srcOrd="0" destOrd="0" presId="urn:microsoft.com/office/officeart/2005/8/layout/bProcess4"/>
    <dgm:cxn modelId="{1C1209CF-1395-4DDD-ACFD-CBC2FFA8A3E1}" type="presParOf" srcId="{B394CD96-7C51-4E8A-8C33-2DEBD1FFCB4A}" destId="{4AD3DE00-1971-411A-8E72-3D341A3CB624}" srcOrd="1" destOrd="0" presId="urn:microsoft.com/office/officeart/2005/8/layout/bProcess4"/>
    <dgm:cxn modelId="{03B78F90-1D1B-44D6-A319-85EBDFEE33C8}" type="presParOf" srcId="{4C974E71-0F2D-4613-857F-E772E7083749}" destId="{27241E6B-1E3A-4CF0-9C12-913102045246}" srcOrd="1" destOrd="0" presId="urn:microsoft.com/office/officeart/2005/8/layout/bProcess4"/>
    <dgm:cxn modelId="{F7641A73-D5E7-41DF-9978-C8B049C8B075}" type="presParOf" srcId="{4C974E71-0F2D-4613-857F-E772E7083749}" destId="{E06C78D6-6BC5-4524-A431-ED65D554EAA2}" srcOrd="2" destOrd="0" presId="urn:microsoft.com/office/officeart/2005/8/layout/bProcess4"/>
    <dgm:cxn modelId="{C2DD2E53-D18D-4234-92CB-7F11D7CE30AA}" type="presParOf" srcId="{E06C78D6-6BC5-4524-A431-ED65D554EAA2}" destId="{476EE391-9A95-4325-96F6-AAB99617A941}" srcOrd="0" destOrd="0" presId="urn:microsoft.com/office/officeart/2005/8/layout/bProcess4"/>
    <dgm:cxn modelId="{8A9B60F6-B70B-4FE8-A6B8-9B0F99E331D3}" type="presParOf" srcId="{E06C78D6-6BC5-4524-A431-ED65D554EAA2}" destId="{1A98389D-65D0-4BE8-9AF3-15C9C0918ED8}" srcOrd="1" destOrd="0" presId="urn:microsoft.com/office/officeart/2005/8/layout/bProcess4"/>
    <dgm:cxn modelId="{A0842C02-DAFD-42E4-969D-EB7AD06C7D9E}" type="presParOf" srcId="{4C974E71-0F2D-4613-857F-E772E7083749}" destId="{1B9C1D88-827B-4E0D-A0CB-1EA1C43A4E18}" srcOrd="3" destOrd="0" presId="urn:microsoft.com/office/officeart/2005/8/layout/bProcess4"/>
    <dgm:cxn modelId="{74E5EA78-E3E7-4EC8-845C-17FDD6E2FCDF}" type="presParOf" srcId="{4C974E71-0F2D-4613-857F-E772E7083749}" destId="{74654904-2B90-4BAB-930C-3ABCDAEB7B83}" srcOrd="4" destOrd="0" presId="urn:microsoft.com/office/officeart/2005/8/layout/bProcess4"/>
    <dgm:cxn modelId="{BC597F67-74A8-489B-B76F-181F31997FFF}" type="presParOf" srcId="{74654904-2B90-4BAB-930C-3ABCDAEB7B83}" destId="{6B3E3964-E78A-4DD9-82F7-47957F717681}" srcOrd="0" destOrd="0" presId="urn:microsoft.com/office/officeart/2005/8/layout/bProcess4"/>
    <dgm:cxn modelId="{D33BF413-C2E9-45E4-86F7-C6A1A822DDFC}" type="presParOf" srcId="{74654904-2B90-4BAB-930C-3ABCDAEB7B83}" destId="{4BC6A2F8-173C-422A-87D9-19CCF6B448C4}" srcOrd="1" destOrd="0" presId="urn:microsoft.com/office/officeart/2005/8/layout/bProcess4"/>
    <dgm:cxn modelId="{CB7ED299-426D-4BFB-82C4-FF7C66A334A6}" type="presParOf" srcId="{4C974E71-0F2D-4613-857F-E772E7083749}" destId="{9120EF40-52DD-4F07-B582-9DC9E663ACC0}" srcOrd="5" destOrd="0" presId="urn:microsoft.com/office/officeart/2005/8/layout/bProcess4"/>
    <dgm:cxn modelId="{C413C347-025B-4D31-9279-F89333B7A555}" type="presParOf" srcId="{4C974E71-0F2D-4613-857F-E772E7083749}" destId="{14A67F5F-C6CB-454F-BAF8-5E67A07700F9}" srcOrd="6" destOrd="0" presId="urn:microsoft.com/office/officeart/2005/8/layout/bProcess4"/>
    <dgm:cxn modelId="{5685067F-C114-4F0E-B75F-70FA68E0EAE4}" type="presParOf" srcId="{14A67F5F-C6CB-454F-BAF8-5E67A07700F9}" destId="{A1121133-704C-44EC-921B-1BE4E59CD9E9}" srcOrd="0" destOrd="0" presId="urn:microsoft.com/office/officeart/2005/8/layout/bProcess4"/>
    <dgm:cxn modelId="{030174AA-B22B-4B8F-BF90-DDC8A0A58630}" type="presParOf" srcId="{14A67F5F-C6CB-454F-BAF8-5E67A07700F9}" destId="{AC77A136-A17A-4F40-B625-918756F51DD3}" srcOrd="1" destOrd="0" presId="urn:microsoft.com/office/officeart/2005/8/layout/bProcess4"/>
    <dgm:cxn modelId="{C1842BEC-997A-42DE-979D-D637CEBB2166}" type="presParOf" srcId="{4C974E71-0F2D-4613-857F-E772E7083749}" destId="{A402A847-EB5B-448D-AB14-0398C42F5456}" srcOrd="7" destOrd="0" presId="urn:microsoft.com/office/officeart/2005/8/layout/bProcess4"/>
    <dgm:cxn modelId="{F1651AD2-75A7-4491-B670-DF906CAAB0BD}" type="presParOf" srcId="{4C974E71-0F2D-4613-857F-E772E7083749}" destId="{1BCFBBE1-EAD9-47F4-9AC7-A40DBED788DB}" srcOrd="8" destOrd="0" presId="urn:microsoft.com/office/officeart/2005/8/layout/bProcess4"/>
    <dgm:cxn modelId="{5FCA667B-5FD4-4564-8C13-9B7221E157CE}" type="presParOf" srcId="{1BCFBBE1-EAD9-47F4-9AC7-A40DBED788DB}" destId="{ED872E3E-ECDC-4CA6-88EA-953D09155DAE}" srcOrd="0" destOrd="0" presId="urn:microsoft.com/office/officeart/2005/8/layout/bProcess4"/>
    <dgm:cxn modelId="{578FC967-4F13-4D3D-A86E-7264D2B8F947}" type="presParOf" srcId="{1BCFBBE1-EAD9-47F4-9AC7-A40DBED788DB}" destId="{A75876E1-FDDB-4FD0-B7B4-67F846864341}" srcOrd="1" destOrd="0" presId="urn:microsoft.com/office/officeart/2005/8/layout/bProcess4"/>
    <dgm:cxn modelId="{26FADAD7-AC7A-415C-B389-D03738F303C6}" type="presParOf" srcId="{4C974E71-0F2D-4613-857F-E772E7083749}" destId="{11E74382-4E87-4FDC-8BAB-E905B73FC476}" srcOrd="9" destOrd="0" presId="urn:microsoft.com/office/officeart/2005/8/layout/bProcess4"/>
    <dgm:cxn modelId="{A3147404-0E78-4894-B8DC-35E1AAAA9CE7}" type="presParOf" srcId="{4C974E71-0F2D-4613-857F-E772E7083749}" destId="{17C77637-0C60-4B95-8760-F347EE413B50}" srcOrd="10" destOrd="0" presId="urn:microsoft.com/office/officeart/2005/8/layout/bProcess4"/>
    <dgm:cxn modelId="{D84E468F-6C66-435F-B1D7-C8CD739F047A}" type="presParOf" srcId="{17C77637-0C60-4B95-8760-F347EE413B50}" destId="{57287EB3-1E43-443D-9CC8-712DDD4DFE60}" srcOrd="0" destOrd="0" presId="urn:microsoft.com/office/officeart/2005/8/layout/bProcess4"/>
    <dgm:cxn modelId="{36223672-CA65-4EB0-A7F9-A729E3538E57}" type="presParOf" srcId="{17C77637-0C60-4B95-8760-F347EE413B50}" destId="{6D3E2750-A3B0-4D7F-BE78-90056C2E258E}" srcOrd="1" destOrd="0" presId="urn:microsoft.com/office/officeart/2005/8/layout/bProcess4"/>
    <dgm:cxn modelId="{80911B27-476B-4EBA-9979-EFF4BE0CFB57}" type="presParOf" srcId="{4C974E71-0F2D-4613-857F-E772E7083749}" destId="{5994A5C0-9576-4008-B4BE-E814F1164A8E}" srcOrd="11" destOrd="0" presId="urn:microsoft.com/office/officeart/2005/8/layout/bProcess4"/>
    <dgm:cxn modelId="{490FC7F0-F3B1-4A9D-8292-4668A99FBFFF}" type="presParOf" srcId="{4C974E71-0F2D-4613-857F-E772E7083749}" destId="{93BB96B7-E529-4E9B-A1DB-4353869F001C}" srcOrd="12" destOrd="0" presId="urn:microsoft.com/office/officeart/2005/8/layout/bProcess4"/>
    <dgm:cxn modelId="{34D37932-30C1-4CEC-AC33-CD4FBF161EB1}" type="presParOf" srcId="{93BB96B7-E529-4E9B-A1DB-4353869F001C}" destId="{16CF18C3-F8ED-4689-8186-FA40190A92FB}" srcOrd="0" destOrd="0" presId="urn:microsoft.com/office/officeart/2005/8/layout/bProcess4"/>
    <dgm:cxn modelId="{E374CAF4-F354-47A8-83C5-7470BCD1EED7}" type="presParOf" srcId="{93BB96B7-E529-4E9B-A1DB-4353869F001C}" destId="{3559D002-9C4E-41A5-BB61-AA0843BE62C5}" srcOrd="1" destOrd="0" presId="urn:microsoft.com/office/officeart/2005/8/layout/bProcess4"/>
    <dgm:cxn modelId="{0DEF4C8A-694B-48ED-B872-80A415F7F4B2}" type="presParOf" srcId="{4C974E71-0F2D-4613-857F-E772E7083749}" destId="{7D8774A3-F150-4425-887B-A5EBAF604BC1}" srcOrd="13" destOrd="0" presId="urn:microsoft.com/office/officeart/2005/8/layout/bProcess4"/>
    <dgm:cxn modelId="{D137214A-9085-4561-A076-829696FBF817}" type="presParOf" srcId="{4C974E71-0F2D-4613-857F-E772E7083749}" destId="{660B9E8C-D312-40B9-B064-064B5AED9E53}" srcOrd="14" destOrd="0" presId="urn:microsoft.com/office/officeart/2005/8/layout/bProcess4"/>
    <dgm:cxn modelId="{CB192C40-7EA4-488E-98D0-255BF0AFA330}" type="presParOf" srcId="{660B9E8C-D312-40B9-B064-064B5AED9E53}" destId="{959F1110-32E3-4538-AD75-A67D03828140}" srcOrd="0" destOrd="0" presId="urn:microsoft.com/office/officeart/2005/8/layout/bProcess4"/>
    <dgm:cxn modelId="{B85B116D-001F-4E6D-BFA5-D47885F19CE7}" type="presParOf" srcId="{660B9E8C-D312-40B9-B064-064B5AED9E53}" destId="{2D7ECDCE-FB21-4CB7-817B-5E04661D283E}" srcOrd="1" destOrd="0" presId="urn:microsoft.com/office/officeart/2005/8/layout/bProcess4"/>
    <dgm:cxn modelId="{592F54BD-9698-413D-9486-F03FA73DFAF2}" type="presParOf" srcId="{4C974E71-0F2D-4613-857F-E772E7083749}" destId="{B2094473-962E-4F65-AF3A-989C13C0DBF2}" srcOrd="15" destOrd="0" presId="urn:microsoft.com/office/officeart/2005/8/layout/bProcess4"/>
    <dgm:cxn modelId="{A34A7CD6-9CE9-46A8-BCA6-0C49C9837810}" type="presParOf" srcId="{4C974E71-0F2D-4613-857F-E772E7083749}" destId="{B66A4B6D-A66D-439A-BF3B-5B7E362BDFA1}" srcOrd="16" destOrd="0" presId="urn:microsoft.com/office/officeart/2005/8/layout/bProcess4"/>
    <dgm:cxn modelId="{49399150-25D1-4D20-A5C4-E8608ACF8ABC}" type="presParOf" srcId="{B66A4B6D-A66D-439A-BF3B-5B7E362BDFA1}" destId="{D3902427-8FD6-4FF7-A276-FFB73FA6AB03}" srcOrd="0" destOrd="0" presId="urn:microsoft.com/office/officeart/2005/8/layout/bProcess4"/>
    <dgm:cxn modelId="{EA715E55-EAFF-406A-9B9F-91A5FDFCDC37}" type="presParOf" srcId="{B66A4B6D-A66D-439A-BF3B-5B7E362BDFA1}" destId="{E85B4BE7-CE01-4F6C-AF36-EF6665B1643E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952D05DA-944C-4BDF-9D20-F2D3AEE82049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B8C736CC-0FA3-4A58-B866-DD0C50EE0A0B}">
      <dgm:prSet phldrT="[文字]" custT="1"/>
      <dgm:spPr/>
      <dgm:t>
        <a:bodyPr/>
        <a:lstStyle/>
        <a:p>
          <a:r>
            <a:rPr lang="zh-TW" altLang="en-US" sz="3200" dirty="0" smtClean="0"/>
            <a:t>誠</a:t>
          </a:r>
          <a:endParaRPr lang="zh-TW" altLang="en-US" sz="3200" dirty="0"/>
        </a:p>
      </dgm:t>
    </dgm:pt>
    <dgm:pt modelId="{25D340EC-3E67-43F4-ADB4-BD909400CF3A}" type="parTrans" cxnId="{5D46CD65-E0C2-46B6-BBAB-2A256A43C976}">
      <dgm:prSet/>
      <dgm:spPr/>
      <dgm:t>
        <a:bodyPr/>
        <a:lstStyle/>
        <a:p>
          <a:endParaRPr lang="zh-TW" altLang="en-US"/>
        </a:p>
      </dgm:t>
    </dgm:pt>
    <dgm:pt modelId="{5EA2A763-44EF-4B54-A4C7-359522E5574A}" type="sibTrans" cxnId="{5D46CD65-E0C2-46B6-BBAB-2A256A43C976}">
      <dgm:prSet/>
      <dgm:spPr/>
      <dgm:t>
        <a:bodyPr/>
        <a:lstStyle/>
        <a:p>
          <a:endParaRPr lang="zh-TW" altLang="en-US"/>
        </a:p>
      </dgm:t>
    </dgm:pt>
    <dgm:pt modelId="{E90C4A6F-39AF-4B13-9666-56DD18720B6F}">
      <dgm:prSet phldrT="[文字]" custT="1"/>
      <dgm:spPr/>
      <dgm:t>
        <a:bodyPr/>
        <a:lstStyle/>
        <a:p>
          <a:r>
            <a:rPr lang="zh-TW" altLang="en-US" sz="3200" dirty="0" smtClean="0"/>
            <a:t>道</a:t>
          </a:r>
          <a:endParaRPr lang="zh-TW" altLang="en-US" sz="3200" dirty="0"/>
        </a:p>
      </dgm:t>
    </dgm:pt>
    <dgm:pt modelId="{FFF8C276-B852-448E-8FC2-1D19632FB73F}" type="parTrans" cxnId="{4B2A66D9-9914-4CC8-A83C-3A41B29A74B9}">
      <dgm:prSet/>
      <dgm:spPr/>
      <dgm:t>
        <a:bodyPr/>
        <a:lstStyle/>
        <a:p>
          <a:endParaRPr lang="zh-TW" altLang="en-US"/>
        </a:p>
      </dgm:t>
    </dgm:pt>
    <dgm:pt modelId="{DE209126-8EA7-4CFE-8076-F46F8CF01AAF}" type="sibTrans" cxnId="{4B2A66D9-9914-4CC8-A83C-3A41B29A74B9}">
      <dgm:prSet/>
      <dgm:spPr/>
      <dgm:t>
        <a:bodyPr/>
        <a:lstStyle/>
        <a:p>
          <a:endParaRPr lang="zh-TW" altLang="en-US"/>
        </a:p>
      </dgm:t>
    </dgm:pt>
    <dgm:pt modelId="{52B7CB85-5D15-4469-8E4F-2866306585F6}">
      <dgm:prSet phldrT="[文字]" custT="1"/>
      <dgm:spPr/>
      <dgm:t>
        <a:bodyPr/>
        <a:lstStyle/>
        <a:p>
          <a:r>
            <a:rPr lang="zh-TW" altLang="en-US" sz="3200" dirty="0" smtClean="0"/>
            <a:t>自成也</a:t>
          </a:r>
          <a:r>
            <a:rPr lang="en-US" altLang="zh-TW" sz="3200" dirty="0" smtClean="0"/>
            <a:t>(</a:t>
          </a:r>
          <a:r>
            <a:rPr lang="zh-TW" altLang="en-US" sz="3200" dirty="0" smtClean="0"/>
            <a:t>內</a:t>
          </a:r>
          <a:r>
            <a:rPr lang="en-US" altLang="zh-TW" sz="3200" dirty="0" smtClean="0"/>
            <a:t>)</a:t>
          </a:r>
          <a:endParaRPr lang="zh-TW" altLang="en-US" sz="3200" dirty="0"/>
        </a:p>
      </dgm:t>
    </dgm:pt>
    <dgm:pt modelId="{364EED8C-72FD-4831-B2FC-C411711E436C}" type="parTrans" cxnId="{02E38EA7-31A5-465E-B6B8-D11114914688}">
      <dgm:prSet/>
      <dgm:spPr/>
      <dgm:t>
        <a:bodyPr/>
        <a:lstStyle/>
        <a:p>
          <a:endParaRPr lang="zh-TW" altLang="en-US"/>
        </a:p>
      </dgm:t>
    </dgm:pt>
    <dgm:pt modelId="{D253BA68-EB33-4CF4-9BA9-2401DC6865A1}" type="sibTrans" cxnId="{02E38EA7-31A5-465E-B6B8-D11114914688}">
      <dgm:prSet/>
      <dgm:spPr/>
      <dgm:t>
        <a:bodyPr/>
        <a:lstStyle/>
        <a:p>
          <a:endParaRPr lang="zh-TW" altLang="en-US"/>
        </a:p>
      </dgm:t>
    </dgm:pt>
    <dgm:pt modelId="{D707B0D4-F14E-4DAF-A305-A75526380539}">
      <dgm:prSet phldrT="[文字]" custT="1"/>
      <dgm:spPr/>
      <dgm:t>
        <a:bodyPr/>
        <a:lstStyle/>
        <a:p>
          <a:r>
            <a:rPr lang="zh-TW" altLang="en-US" sz="3200" dirty="0" smtClean="0"/>
            <a:t>自道也</a:t>
          </a:r>
          <a:endParaRPr lang="zh-TW" altLang="en-US" sz="3200" dirty="0"/>
        </a:p>
      </dgm:t>
    </dgm:pt>
    <dgm:pt modelId="{8CFE0B6D-0258-4A44-98F8-9694E0BBDB2C}" type="parTrans" cxnId="{1464544D-A323-469A-9162-215897DAE946}">
      <dgm:prSet/>
      <dgm:spPr/>
      <dgm:t>
        <a:bodyPr/>
        <a:lstStyle/>
        <a:p>
          <a:endParaRPr lang="zh-TW" altLang="en-US"/>
        </a:p>
      </dgm:t>
    </dgm:pt>
    <dgm:pt modelId="{08C8D939-A9D2-40C1-A026-06ECE6863EDE}" type="sibTrans" cxnId="{1464544D-A323-469A-9162-215897DAE946}">
      <dgm:prSet/>
      <dgm:spPr/>
      <dgm:t>
        <a:bodyPr/>
        <a:lstStyle/>
        <a:p>
          <a:endParaRPr lang="zh-TW" altLang="en-US"/>
        </a:p>
      </dgm:t>
    </dgm:pt>
    <dgm:pt modelId="{7D5D85D3-2C71-4E9B-885A-3D7E6B7A537A}">
      <dgm:prSet phldrT="[文字]" custT="1"/>
      <dgm:spPr/>
      <dgm:t>
        <a:bodyPr/>
        <a:lstStyle/>
        <a:p>
          <a:r>
            <a:rPr lang="zh-TW" altLang="en-US" sz="3200" dirty="0" smtClean="0"/>
            <a:t>成物也</a:t>
          </a:r>
          <a:r>
            <a:rPr lang="en-US" altLang="zh-TW" sz="3200" dirty="0" smtClean="0"/>
            <a:t>(</a:t>
          </a:r>
          <a:r>
            <a:rPr lang="zh-TW" altLang="en-US" sz="3200" dirty="0" smtClean="0"/>
            <a:t>外</a:t>
          </a:r>
          <a:r>
            <a:rPr lang="en-US" altLang="zh-TW" sz="3200" dirty="0" smtClean="0"/>
            <a:t>)</a:t>
          </a:r>
          <a:endParaRPr lang="zh-TW" altLang="en-US" sz="3200" dirty="0"/>
        </a:p>
      </dgm:t>
    </dgm:pt>
    <dgm:pt modelId="{512AEC38-5CE7-4A0D-BCC9-1E9B4B35775A}" type="parTrans" cxnId="{C0C824D4-69FA-4417-A038-320800817B53}">
      <dgm:prSet/>
      <dgm:spPr/>
      <dgm:t>
        <a:bodyPr/>
        <a:lstStyle/>
        <a:p>
          <a:endParaRPr lang="zh-TW" altLang="en-US"/>
        </a:p>
      </dgm:t>
    </dgm:pt>
    <dgm:pt modelId="{805C8CD5-50E1-44A1-A066-A6E2B8C0551B}" type="sibTrans" cxnId="{C0C824D4-69FA-4417-A038-320800817B53}">
      <dgm:prSet/>
      <dgm:spPr/>
      <dgm:t>
        <a:bodyPr/>
        <a:lstStyle/>
        <a:p>
          <a:endParaRPr lang="zh-TW" altLang="en-US"/>
        </a:p>
      </dgm:t>
    </dgm:pt>
    <dgm:pt modelId="{F2C3A502-9F1C-43ED-9BF8-9F1694073D3E}">
      <dgm:prSet phldrT="[文字]" custT="1"/>
      <dgm:spPr/>
      <dgm:t>
        <a:bodyPr/>
        <a:lstStyle/>
        <a:p>
          <a:r>
            <a:rPr lang="zh-TW" altLang="en-US" sz="3200" dirty="0" smtClean="0"/>
            <a:t>仁</a:t>
          </a:r>
          <a:endParaRPr lang="zh-TW" altLang="en-US" sz="3200" dirty="0"/>
        </a:p>
      </dgm:t>
    </dgm:pt>
    <dgm:pt modelId="{569CA536-A250-4944-87CD-D6951A03356C}" type="parTrans" cxnId="{26DECB90-8C35-4264-B543-EE79285AB30E}">
      <dgm:prSet/>
      <dgm:spPr/>
      <dgm:t>
        <a:bodyPr/>
        <a:lstStyle/>
        <a:p>
          <a:endParaRPr lang="zh-TW" altLang="en-US"/>
        </a:p>
      </dgm:t>
    </dgm:pt>
    <dgm:pt modelId="{4424CAF5-931F-4C78-A2A3-1DC451AFE93B}" type="sibTrans" cxnId="{26DECB90-8C35-4264-B543-EE79285AB30E}">
      <dgm:prSet/>
      <dgm:spPr/>
      <dgm:t>
        <a:bodyPr/>
        <a:lstStyle/>
        <a:p>
          <a:endParaRPr lang="zh-TW" altLang="en-US"/>
        </a:p>
      </dgm:t>
    </dgm:pt>
    <dgm:pt modelId="{5150881B-644E-4A3D-9E03-2C830C4E43F6}">
      <dgm:prSet phldrT="[文字]" custT="1"/>
      <dgm:spPr/>
      <dgm:t>
        <a:bodyPr/>
        <a:lstStyle/>
        <a:p>
          <a:r>
            <a:rPr lang="zh-TW" altLang="en-US" sz="3200" dirty="0" smtClean="0"/>
            <a:t>智</a:t>
          </a:r>
          <a:endParaRPr lang="zh-TW" altLang="en-US" sz="3200" dirty="0"/>
        </a:p>
      </dgm:t>
    </dgm:pt>
    <dgm:pt modelId="{F504AE2E-B853-4B43-B64B-9EC936926FFC}" type="parTrans" cxnId="{A521DD78-45EF-42DA-B7FE-B8B947B27311}">
      <dgm:prSet/>
      <dgm:spPr/>
      <dgm:t>
        <a:bodyPr/>
        <a:lstStyle/>
        <a:p>
          <a:endParaRPr lang="zh-TW" altLang="en-US"/>
        </a:p>
      </dgm:t>
    </dgm:pt>
    <dgm:pt modelId="{A1C4A919-81CE-46C8-A849-10EA4DFBE63D}" type="sibTrans" cxnId="{A521DD78-45EF-42DA-B7FE-B8B947B27311}">
      <dgm:prSet/>
      <dgm:spPr/>
      <dgm:t>
        <a:bodyPr/>
        <a:lstStyle/>
        <a:p>
          <a:endParaRPr lang="zh-TW" altLang="en-US"/>
        </a:p>
      </dgm:t>
    </dgm:pt>
    <dgm:pt modelId="{7A858015-7DB9-4238-ACBB-39B55C427EAB}">
      <dgm:prSet phldrT="[文字]" custT="1"/>
      <dgm:spPr/>
      <dgm:t>
        <a:bodyPr/>
        <a:lstStyle/>
        <a:p>
          <a:r>
            <a:rPr lang="zh-TW" altLang="en-US" sz="3200" dirty="0" smtClean="0"/>
            <a:t>性德</a:t>
          </a:r>
          <a:endParaRPr lang="zh-TW" altLang="en-US" sz="3200" dirty="0"/>
        </a:p>
      </dgm:t>
    </dgm:pt>
    <dgm:pt modelId="{AF1B4887-6A6D-44EA-9E81-0D0105EC8A9B}" type="parTrans" cxnId="{9E693F0C-E69A-46DF-BB73-6F19DFF39F66}">
      <dgm:prSet/>
      <dgm:spPr/>
      <dgm:t>
        <a:bodyPr/>
        <a:lstStyle/>
        <a:p>
          <a:endParaRPr lang="zh-TW" altLang="en-US"/>
        </a:p>
      </dgm:t>
    </dgm:pt>
    <dgm:pt modelId="{32A598C1-E1C2-449C-B1A4-9454CB300FF7}" type="sibTrans" cxnId="{9E693F0C-E69A-46DF-BB73-6F19DFF39F66}">
      <dgm:prSet/>
      <dgm:spPr/>
      <dgm:t>
        <a:bodyPr/>
        <a:lstStyle/>
        <a:p>
          <a:endParaRPr lang="zh-TW" altLang="en-US"/>
        </a:p>
      </dgm:t>
    </dgm:pt>
    <dgm:pt modelId="{6817B72E-6773-438F-8A7F-4520966B19E8}">
      <dgm:prSet phldrT="[文字]" custT="1"/>
      <dgm:spPr/>
      <dgm:t>
        <a:bodyPr/>
        <a:lstStyle/>
        <a:p>
          <a:r>
            <a:rPr lang="zh-TW" altLang="en-US" sz="3200" dirty="0" smtClean="0"/>
            <a:t>合外內之道</a:t>
          </a:r>
          <a:endParaRPr lang="zh-TW" altLang="en-US" sz="3200" dirty="0"/>
        </a:p>
      </dgm:t>
    </dgm:pt>
    <dgm:pt modelId="{A53AED58-98F3-4DA5-9FDC-A08AF87164B1}" type="parTrans" cxnId="{8D1D6DA2-A6DE-4B1D-9C62-9AE5AA549FD5}">
      <dgm:prSet/>
      <dgm:spPr/>
      <dgm:t>
        <a:bodyPr/>
        <a:lstStyle/>
        <a:p>
          <a:endParaRPr lang="zh-TW" altLang="en-US"/>
        </a:p>
      </dgm:t>
    </dgm:pt>
    <dgm:pt modelId="{89A01665-271C-4616-AA2F-B0AA3AE6432D}" type="sibTrans" cxnId="{8D1D6DA2-A6DE-4B1D-9C62-9AE5AA549FD5}">
      <dgm:prSet/>
      <dgm:spPr/>
      <dgm:t>
        <a:bodyPr/>
        <a:lstStyle/>
        <a:p>
          <a:endParaRPr lang="zh-TW" altLang="en-US"/>
        </a:p>
      </dgm:t>
    </dgm:pt>
    <dgm:pt modelId="{31274407-3679-46DB-99A7-05F61F4E9D5C}">
      <dgm:prSet phldrT="[文字]" custT="1"/>
      <dgm:spPr/>
      <dgm:t>
        <a:bodyPr/>
        <a:lstStyle/>
        <a:p>
          <a:r>
            <a:rPr lang="zh-TW" altLang="en-US" sz="3200" dirty="0" smtClean="0"/>
            <a:t>時措之宜也</a:t>
          </a:r>
          <a:endParaRPr lang="zh-TW" altLang="en-US" sz="3200" dirty="0"/>
        </a:p>
      </dgm:t>
    </dgm:pt>
    <dgm:pt modelId="{83CB6AA2-48AF-4D81-B737-09E70652B911}" type="parTrans" cxnId="{C9780878-38FE-4F41-A9A1-6008115D06F3}">
      <dgm:prSet/>
      <dgm:spPr/>
      <dgm:t>
        <a:bodyPr/>
        <a:lstStyle/>
        <a:p>
          <a:endParaRPr lang="zh-TW" altLang="en-US"/>
        </a:p>
      </dgm:t>
    </dgm:pt>
    <dgm:pt modelId="{C0D9BD96-EA56-4E54-B85E-44186B0B8D2B}" type="sibTrans" cxnId="{C9780878-38FE-4F41-A9A1-6008115D06F3}">
      <dgm:prSet/>
      <dgm:spPr/>
      <dgm:t>
        <a:bodyPr/>
        <a:lstStyle/>
        <a:p>
          <a:endParaRPr lang="zh-TW" altLang="en-US"/>
        </a:p>
      </dgm:t>
    </dgm:pt>
    <dgm:pt modelId="{1B095A86-D616-458A-81FD-CB28B1F0FFEF}">
      <dgm:prSet phldrT="[文字]" custT="1"/>
      <dgm:spPr/>
      <dgm:t>
        <a:bodyPr/>
        <a:lstStyle/>
        <a:p>
          <a:r>
            <a:rPr lang="zh-TW" altLang="en-US" sz="3200" smtClean="0"/>
            <a:t>物之終始</a:t>
          </a:r>
          <a:endParaRPr lang="zh-TW" altLang="en-US" sz="3200" dirty="0"/>
        </a:p>
      </dgm:t>
    </dgm:pt>
    <dgm:pt modelId="{EBE40775-5406-4AFB-A79B-BC797CA2028D}" type="parTrans" cxnId="{401B8D2D-BEA2-4384-AA07-5AE89AACDD02}">
      <dgm:prSet/>
      <dgm:spPr/>
      <dgm:t>
        <a:bodyPr/>
        <a:lstStyle/>
        <a:p>
          <a:endParaRPr lang="zh-TW" altLang="en-US"/>
        </a:p>
      </dgm:t>
    </dgm:pt>
    <dgm:pt modelId="{38CBB38E-9842-40DB-B91A-F263A45ACAFD}" type="sibTrans" cxnId="{401B8D2D-BEA2-4384-AA07-5AE89AACDD02}">
      <dgm:prSet/>
      <dgm:spPr/>
      <dgm:t>
        <a:bodyPr/>
        <a:lstStyle/>
        <a:p>
          <a:endParaRPr lang="zh-TW" altLang="en-US"/>
        </a:p>
      </dgm:t>
    </dgm:pt>
    <dgm:pt modelId="{C8170DBD-BB80-43E3-AE8F-55CE122ED36B}">
      <dgm:prSet phldrT="[文字]" custT="1"/>
      <dgm:spPr/>
      <dgm:t>
        <a:bodyPr/>
        <a:lstStyle/>
        <a:p>
          <a:r>
            <a:rPr lang="zh-TW" altLang="en-US" sz="3200" smtClean="0"/>
            <a:t>不誠無物</a:t>
          </a:r>
          <a:endParaRPr lang="zh-TW" altLang="en-US" sz="3200" dirty="0"/>
        </a:p>
      </dgm:t>
    </dgm:pt>
    <dgm:pt modelId="{69F33CDE-1769-4018-8051-077E6974004F}" type="parTrans" cxnId="{59E60B77-B282-446C-8F10-3101FD29E5E4}">
      <dgm:prSet/>
      <dgm:spPr/>
      <dgm:t>
        <a:bodyPr/>
        <a:lstStyle/>
        <a:p>
          <a:endParaRPr lang="zh-TW" altLang="en-US"/>
        </a:p>
      </dgm:t>
    </dgm:pt>
    <dgm:pt modelId="{1A4C47D2-4253-48F4-B137-1B01C876890E}" type="sibTrans" cxnId="{59E60B77-B282-446C-8F10-3101FD29E5E4}">
      <dgm:prSet/>
      <dgm:spPr/>
      <dgm:t>
        <a:bodyPr/>
        <a:lstStyle/>
        <a:p>
          <a:endParaRPr lang="zh-TW" altLang="en-US"/>
        </a:p>
      </dgm:t>
    </dgm:pt>
    <dgm:pt modelId="{39E9353D-D2D6-4314-8F47-EB3B5F2C33AF}" type="pres">
      <dgm:prSet presAssocID="{952D05DA-944C-4BDF-9D20-F2D3AEE8204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22EE292-2A6D-4F9A-ABE9-3A90FE00D058}" type="pres">
      <dgm:prSet presAssocID="{B8C736CC-0FA3-4A58-B866-DD0C50EE0A0B}" presName="root1" presStyleCnt="0"/>
      <dgm:spPr/>
    </dgm:pt>
    <dgm:pt modelId="{E24C75F2-7464-4CB9-81FF-A841C71DEDE9}" type="pres">
      <dgm:prSet presAssocID="{B8C736CC-0FA3-4A58-B866-DD0C50EE0A0B}" presName="LevelOneTextNode" presStyleLbl="node0" presStyleIdx="0" presStyleCnt="2" custScaleX="97443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6FC8E3-2E69-4B71-8913-9C540914AD18}" type="pres">
      <dgm:prSet presAssocID="{B8C736CC-0FA3-4A58-B866-DD0C50EE0A0B}" presName="level2hierChild" presStyleCnt="0"/>
      <dgm:spPr/>
    </dgm:pt>
    <dgm:pt modelId="{C8527829-DFD9-4D70-AE0D-11FB89C124D8}" type="pres">
      <dgm:prSet presAssocID="{364EED8C-72FD-4831-B2FC-C411711E436C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167D5F38-ED8F-47DE-9E8A-8081B88FFE46}" type="pres">
      <dgm:prSet presAssocID="{364EED8C-72FD-4831-B2FC-C411711E436C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12893A08-5CBE-4F83-8388-6BDC9D2FF790}" type="pres">
      <dgm:prSet presAssocID="{52B7CB85-5D15-4469-8E4F-2866306585F6}" presName="root2" presStyleCnt="0"/>
      <dgm:spPr/>
    </dgm:pt>
    <dgm:pt modelId="{2F2F2360-63DB-48A5-BF11-5273945800ED}" type="pres">
      <dgm:prSet presAssocID="{52B7CB85-5D15-4469-8E4F-2866306585F6}" presName="LevelTwoTextNode" presStyleLbl="node2" presStyleIdx="0" presStyleCnt="3" custScaleX="183828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9974AE6-CB94-4BFB-8131-3B54FE66460D}" type="pres">
      <dgm:prSet presAssocID="{52B7CB85-5D15-4469-8E4F-2866306585F6}" presName="level3hierChild" presStyleCnt="0"/>
      <dgm:spPr/>
    </dgm:pt>
    <dgm:pt modelId="{A70209D6-4466-4104-A231-1E89A9187D99}" type="pres">
      <dgm:prSet presAssocID="{569CA536-A250-4944-87CD-D6951A03356C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1377ECFE-64A8-4D7F-A669-B1EB6A07A23E}" type="pres">
      <dgm:prSet presAssocID="{569CA536-A250-4944-87CD-D6951A03356C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85DEF44A-B5C8-412D-98C4-3F6CAEC3AE1E}" type="pres">
      <dgm:prSet presAssocID="{F2C3A502-9F1C-43ED-9BF8-9F1694073D3E}" presName="root2" presStyleCnt="0"/>
      <dgm:spPr/>
    </dgm:pt>
    <dgm:pt modelId="{42DB260D-6498-4C87-A854-17B54B0348D4}" type="pres">
      <dgm:prSet presAssocID="{F2C3A502-9F1C-43ED-9BF8-9F1694073D3E}" presName="LevelTwoTextNode" presStyleLbl="node3" presStyleIdx="0" presStyleCnt="3" custScaleX="77282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1B117B6-E67A-4536-B031-7C8D4AA23416}" type="pres">
      <dgm:prSet presAssocID="{F2C3A502-9F1C-43ED-9BF8-9F1694073D3E}" presName="level3hierChild" presStyleCnt="0"/>
      <dgm:spPr/>
    </dgm:pt>
    <dgm:pt modelId="{CA91BFD7-4FB3-4C7B-B64B-B8ADC21DAE57}" type="pres">
      <dgm:prSet presAssocID="{EBE40775-5406-4AFB-A79B-BC797CA2028D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E7684ABD-B0B6-4785-9BFC-100F4312DFCC}" type="pres">
      <dgm:prSet presAssocID="{EBE40775-5406-4AFB-A79B-BC797CA2028D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6C200AE4-EFF5-407C-A5E9-678DCE43B3E5}" type="pres">
      <dgm:prSet presAssocID="{1B095A86-D616-458A-81FD-CB28B1F0FFEF}" presName="root2" presStyleCnt="0"/>
      <dgm:spPr/>
    </dgm:pt>
    <dgm:pt modelId="{35EE6D25-1147-40A2-BB08-3ADD6F2C095C}" type="pres">
      <dgm:prSet presAssocID="{1B095A86-D616-458A-81FD-CB28B1F0FFEF}" presName="LevelTwoTextNode" presStyleLbl="node4" presStyleIdx="0" presStyleCnt="4" custScaleX="164496" custScaleY="138455" custLinFactNeighborY="834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B46F706-E5B3-40B0-912F-A0F1487A4582}" type="pres">
      <dgm:prSet presAssocID="{1B095A86-D616-458A-81FD-CB28B1F0FFEF}" presName="level3hierChild" presStyleCnt="0"/>
      <dgm:spPr/>
    </dgm:pt>
    <dgm:pt modelId="{EF290C3B-DCDF-40D8-8EAE-5FEB34628A8F}" type="pres">
      <dgm:prSet presAssocID="{69F33CDE-1769-4018-8051-077E6974004F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424EC539-B9BF-4B49-AA9A-3C2DA409889E}" type="pres">
      <dgm:prSet presAssocID="{69F33CDE-1769-4018-8051-077E6974004F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E7B176B2-FDE6-4DF6-9B4D-296274511452}" type="pres">
      <dgm:prSet presAssocID="{C8170DBD-BB80-43E3-AE8F-55CE122ED36B}" presName="root2" presStyleCnt="0"/>
      <dgm:spPr/>
    </dgm:pt>
    <dgm:pt modelId="{D7694070-14CC-4BA4-ACBA-B09D3D982E53}" type="pres">
      <dgm:prSet presAssocID="{C8170DBD-BB80-43E3-AE8F-55CE122ED36B}" presName="LevelTwoTextNode" presStyleLbl="node4" presStyleIdx="1" presStyleCnt="4" custScaleX="164496" custScaleY="138455" custLinFactNeighborX="-8923" custLinFactNeighborY="8340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631683-D377-486F-A0C5-2E4C9B17A004}" type="pres">
      <dgm:prSet presAssocID="{C8170DBD-BB80-43E3-AE8F-55CE122ED36B}" presName="level3hierChild" presStyleCnt="0"/>
      <dgm:spPr/>
    </dgm:pt>
    <dgm:pt modelId="{E86C17B5-4EB1-46A9-B3ED-253F9AE41A81}" type="pres">
      <dgm:prSet presAssocID="{512AEC38-5CE7-4A0D-BCC9-1E9B4B35775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2C56E309-850A-4736-A93F-8F11CE48099E}" type="pres">
      <dgm:prSet presAssocID="{512AEC38-5CE7-4A0D-BCC9-1E9B4B35775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B7A20508-8BF3-4805-8366-229E85CB8B95}" type="pres">
      <dgm:prSet presAssocID="{7D5D85D3-2C71-4E9B-885A-3D7E6B7A537A}" presName="root2" presStyleCnt="0"/>
      <dgm:spPr/>
    </dgm:pt>
    <dgm:pt modelId="{1E7255B8-3740-4624-AC41-2484EC3B4BD7}" type="pres">
      <dgm:prSet presAssocID="{7D5D85D3-2C71-4E9B-885A-3D7E6B7A537A}" presName="LevelTwoTextNode" presStyleLbl="node2" presStyleIdx="1" presStyleCnt="3" custScaleX="183828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8E45E7-AD47-4524-BC76-FEE6DCD48BA0}" type="pres">
      <dgm:prSet presAssocID="{7D5D85D3-2C71-4E9B-885A-3D7E6B7A537A}" presName="level3hierChild" presStyleCnt="0"/>
      <dgm:spPr/>
    </dgm:pt>
    <dgm:pt modelId="{6E842CBD-3151-410B-90B5-D637AB936584}" type="pres">
      <dgm:prSet presAssocID="{F504AE2E-B853-4B43-B64B-9EC936926FFC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379FA9C8-6E3B-4771-AF9C-720B07E909A2}" type="pres">
      <dgm:prSet presAssocID="{F504AE2E-B853-4B43-B64B-9EC936926FFC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10ADCF65-6988-46E8-9714-6DF17DCCEF8C}" type="pres">
      <dgm:prSet presAssocID="{5150881B-644E-4A3D-9E03-2C830C4E43F6}" presName="root2" presStyleCnt="0"/>
      <dgm:spPr/>
    </dgm:pt>
    <dgm:pt modelId="{4D84DF8F-16C7-486C-8FB3-F80CED364675}" type="pres">
      <dgm:prSet presAssocID="{5150881B-644E-4A3D-9E03-2C830C4E43F6}" presName="LevelTwoTextNode" presStyleLbl="node3" presStyleIdx="1" presStyleCnt="3" custScaleX="77282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0D5038-8F66-4C8D-AE33-50C6C8E40E11}" type="pres">
      <dgm:prSet presAssocID="{5150881B-644E-4A3D-9E03-2C830C4E43F6}" presName="level3hierChild" presStyleCnt="0"/>
      <dgm:spPr/>
    </dgm:pt>
    <dgm:pt modelId="{A5A38186-1C1A-4994-B9EF-A8E2B6FD4752}" type="pres">
      <dgm:prSet presAssocID="{E90C4A6F-39AF-4B13-9666-56DD18720B6F}" presName="root1" presStyleCnt="0"/>
      <dgm:spPr/>
    </dgm:pt>
    <dgm:pt modelId="{226D01CF-33A2-404F-B1C0-160287189A1C}" type="pres">
      <dgm:prSet presAssocID="{E90C4A6F-39AF-4B13-9666-56DD18720B6F}" presName="LevelOneTextNode" presStyleLbl="node0" presStyleIdx="1" presStyleCnt="2" custScaleX="97443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560E7D-4039-462A-AC6C-00FB72DD5C82}" type="pres">
      <dgm:prSet presAssocID="{E90C4A6F-39AF-4B13-9666-56DD18720B6F}" presName="level2hierChild" presStyleCnt="0"/>
      <dgm:spPr/>
    </dgm:pt>
    <dgm:pt modelId="{6DE9B5A6-2FB6-4831-9847-E6B3248F0A03}" type="pres">
      <dgm:prSet presAssocID="{8CFE0B6D-0258-4A44-98F8-9694E0BBDB2C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B2738CE4-C542-4188-B78B-3FE2D1534C85}" type="pres">
      <dgm:prSet presAssocID="{8CFE0B6D-0258-4A44-98F8-9694E0BBDB2C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DA1DE8A4-C16B-490B-BEDB-C73FD4252979}" type="pres">
      <dgm:prSet presAssocID="{D707B0D4-F14E-4DAF-A305-A75526380539}" presName="root2" presStyleCnt="0"/>
      <dgm:spPr/>
    </dgm:pt>
    <dgm:pt modelId="{B5ADEE60-A289-4952-A91D-8BF44F95BB1A}" type="pres">
      <dgm:prSet presAssocID="{D707B0D4-F14E-4DAF-A305-A75526380539}" presName="LevelTwoTextNode" presStyleLbl="node2" presStyleIdx="2" presStyleCnt="3" custScaleX="119692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5E77203-60AF-415C-B3D9-5B2B856F3301}" type="pres">
      <dgm:prSet presAssocID="{D707B0D4-F14E-4DAF-A305-A75526380539}" presName="level3hierChild" presStyleCnt="0"/>
      <dgm:spPr/>
    </dgm:pt>
    <dgm:pt modelId="{FB88BB02-724A-4BBE-B674-8D80AD7BD9FB}" type="pres">
      <dgm:prSet presAssocID="{AF1B4887-6A6D-44EA-9E81-0D0105EC8A9B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AF1A4916-34B2-4367-BAFA-4DC49C1BBD64}" type="pres">
      <dgm:prSet presAssocID="{AF1B4887-6A6D-44EA-9E81-0D0105EC8A9B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236E50BA-4A8E-47E7-8F28-37D8B1ED0D61}" type="pres">
      <dgm:prSet presAssocID="{7A858015-7DB9-4238-ACBB-39B55C427EAB}" presName="root2" presStyleCnt="0"/>
      <dgm:spPr/>
    </dgm:pt>
    <dgm:pt modelId="{2AF91292-B9C6-47B0-B35B-DD7DCFF9A712}" type="pres">
      <dgm:prSet presAssocID="{7A858015-7DB9-4238-ACBB-39B55C427EAB}" presName="LevelTwoTextNode" presStyleLbl="node3" presStyleIdx="2" presStyleCnt="3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FEF540-1019-4103-8277-5B00DD133412}" type="pres">
      <dgm:prSet presAssocID="{7A858015-7DB9-4238-ACBB-39B55C427EAB}" presName="level3hierChild" presStyleCnt="0"/>
      <dgm:spPr/>
    </dgm:pt>
    <dgm:pt modelId="{902A7551-9450-4DC6-9C70-609EBFD8CB95}" type="pres">
      <dgm:prSet presAssocID="{A53AED58-98F3-4DA5-9FDC-A08AF87164B1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5A07CAD7-7FD9-40FE-A54F-604C35F40BD0}" type="pres">
      <dgm:prSet presAssocID="{A53AED58-98F3-4DA5-9FDC-A08AF87164B1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CC4B612C-AEEA-4F3F-8490-82AA7526A158}" type="pres">
      <dgm:prSet presAssocID="{6817B72E-6773-438F-8A7F-4520966B19E8}" presName="root2" presStyleCnt="0"/>
      <dgm:spPr/>
    </dgm:pt>
    <dgm:pt modelId="{CC868959-4C4A-4A8B-BE63-64DAB396123D}" type="pres">
      <dgm:prSet presAssocID="{6817B72E-6773-438F-8A7F-4520966B19E8}" presName="LevelTwoTextNode" presStyleLbl="node4" presStyleIdx="2" presStyleCnt="4" custScaleX="179752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4800BAB-E6CB-415D-BF18-9544F2729F3C}" type="pres">
      <dgm:prSet presAssocID="{6817B72E-6773-438F-8A7F-4520966B19E8}" presName="level3hierChild" presStyleCnt="0"/>
      <dgm:spPr/>
    </dgm:pt>
    <dgm:pt modelId="{B01A2F1B-BBB3-4533-B148-EB8BB761A298}" type="pres">
      <dgm:prSet presAssocID="{83CB6AA2-48AF-4D81-B737-09E70652B911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B61F392C-33FB-486D-9A78-4BE92D6843F0}" type="pres">
      <dgm:prSet presAssocID="{83CB6AA2-48AF-4D81-B737-09E70652B911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8B90E0A9-F82B-4D97-A52C-8CA89A780397}" type="pres">
      <dgm:prSet presAssocID="{31274407-3679-46DB-99A7-05F61F4E9D5C}" presName="root2" presStyleCnt="0"/>
      <dgm:spPr/>
    </dgm:pt>
    <dgm:pt modelId="{6D5E8A98-E809-4363-A97D-884F97B4D291}" type="pres">
      <dgm:prSet presAssocID="{31274407-3679-46DB-99A7-05F61F4E9D5C}" presName="LevelTwoTextNode" presStyleLbl="node4" presStyleIdx="3" presStyleCnt="4" custScaleX="179752" custScaleY="1384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382B2F-B04B-4717-8B99-3B8A653C2F92}" type="pres">
      <dgm:prSet presAssocID="{31274407-3679-46DB-99A7-05F61F4E9D5C}" presName="level3hierChild" presStyleCnt="0"/>
      <dgm:spPr/>
    </dgm:pt>
  </dgm:ptLst>
  <dgm:cxnLst>
    <dgm:cxn modelId="{9E693F0C-E69A-46DF-BB73-6F19DFF39F66}" srcId="{D707B0D4-F14E-4DAF-A305-A75526380539}" destId="{7A858015-7DB9-4238-ACBB-39B55C427EAB}" srcOrd="0" destOrd="0" parTransId="{AF1B4887-6A6D-44EA-9E81-0D0105EC8A9B}" sibTransId="{32A598C1-E1C2-449C-B1A4-9454CB300FF7}"/>
    <dgm:cxn modelId="{5550FD7C-0AD3-459E-9DD3-EE4B3922C904}" type="presOf" srcId="{83CB6AA2-48AF-4D81-B737-09E70652B911}" destId="{B01A2F1B-BBB3-4533-B148-EB8BB761A298}" srcOrd="0" destOrd="0" presId="urn:microsoft.com/office/officeart/2005/8/layout/hierarchy2"/>
    <dgm:cxn modelId="{F6212A2B-DBD8-4B82-9629-3D89F25A2331}" type="presOf" srcId="{31274407-3679-46DB-99A7-05F61F4E9D5C}" destId="{6D5E8A98-E809-4363-A97D-884F97B4D291}" srcOrd="0" destOrd="0" presId="urn:microsoft.com/office/officeart/2005/8/layout/hierarchy2"/>
    <dgm:cxn modelId="{1464544D-A323-469A-9162-215897DAE946}" srcId="{E90C4A6F-39AF-4B13-9666-56DD18720B6F}" destId="{D707B0D4-F14E-4DAF-A305-A75526380539}" srcOrd="0" destOrd="0" parTransId="{8CFE0B6D-0258-4A44-98F8-9694E0BBDB2C}" sibTransId="{08C8D939-A9D2-40C1-A026-06ECE6863EDE}"/>
    <dgm:cxn modelId="{7CE4B7CE-DC81-4047-A1BF-074708766AA4}" type="presOf" srcId="{1B095A86-D616-458A-81FD-CB28B1F0FFEF}" destId="{35EE6D25-1147-40A2-BB08-3ADD6F2C095C}" srcOrd="0" destOrd="0" presId="urn:microsoft.com/office/officeart/2005/8/layout/hierarchy2"/>
    <dgm:cxn modelId="{61C88A58-909B-42F3-AB77-84F96CEC3B23}" type="presOf" srcId="{364EED8C-72FD-4831-B2FC-C411711E436C}" destId="{C8527829-DFD9-4D70-AE0D-11FB89C124D8}" srcOrd="0" destOrd="0" presId="urn:microsoft.com/office/officeart/2005/8/layout/hierarchy2"/>
    <dgm:cxn modelId="{C0C824D4-69FA-4417-A038-320800817B53}" srcId="{B8C736CC-0FA3-4A58-B866-DD0C50EE0A0B}" destId="{7D5D85D3-2C71-4E9B-885A-3D7E6B7A537A}" srcOrd="1" destOrd="0" parTransId="{512AEC38-5CE7-4A0D-BCC9-1E9B4B35775A}" sibTransId="{805C8CD5-50E1-44A1-A066-A6E2B8C0551B}"/>
    <dgm:cxn modelId="{D5982A67-742A-44F2-84CF-4B6451580370}" type="presOf" srcId="{C8170DBD-BB80-43E3-AE8F-55CE122ED36B}" destId="{D7694070-14CC-4BA4-ACBA-B09D3D982E53}" srcOrd="0" destOrd="0" presId="urn:microsoft.com/office/officeart/2005/8/layout/hierarchy2"/>
    <dgm:cxn modelId="{EEF008D4-CF9A-46A2-9295-4BB92C35766C}" type="presOf" srcId="{5150881B-644E-4A3D-9E03-2C830C4E43F6}" destId="{4D84DF8F-16C7-486C-8FB3-F80CED364675}" srcOrd="0" destOrd="0" presId="urn:microsoft.com/office/officeart/2005/8/layout/hierarchy2"/>
    <dgm:cxn modelId="{41E4BDC6-96F8-4854-A5AE-DBC06EA2C70D}" type="presOf" srcId="{6817B72E-6773-438F-8A7F-4520966B19E8}" destId="{CC868959-4C4A-4A8B-BE63-64DAB396123D}" srcOrd="0" destOrd="0" presId="urn:microsoft.com/office/officeart/2005/8/layout/hierarchy2"/>
    <dgm:cxn modelId="{0AA37446-1BC8-463E-9FAB-D78CDAE11F91}" type="presOf" srcId="{569CA536-A250-4944-87CD-D6951A03356C}" destId="{A70209D6-4466-4104-A231-1E89A9187D99}" srcOrd="0" destOrd="0" presId="urn:microsoft.com/office/officeart/2005/8/layout/hierarchy2"/>
    <dgm:cxn modelId="{E54A93E6-CD78-4EB4-9CF6-4E3286B7F7BD}" type="presOf" srcId="{8CFE0B6D-0258-4A44-98F8-9694E0BBDB2C}" destId="{B2738CE4-C542-4188-B78B-3FE2D1534C85}" srcOrd="1" destOrd="0" presId="urn:microsoft.com/office/officeart/2005/8/layout/hierarchy2"/>
    <dgm:cxn modelId="{4B2A66D9-9914-4CC8-A83C-3A41B29A74B9}" srcId="{952D05DA-944C-4BDF-9D20-F2D3AEE82049}" destId="{E90C4A6F-39AF-4B13-9666-56DD18720B6F}" srcOrd="1" destOrd="0" parTransId="{FFF8C276-B852-448E-8FC2-1D19632FB73F}" sibTransId="{DE209126-8EA7-4CFE-8076-F46F8CF01AAF}"/>
    <dgm:cxn modelId="{E6D714F7-F28B-431C-BF08-015D70B60064}" type="presOf" srcId="{A53AED58-98F3-4DA5-9FDC-A08AF87164B1}" destId="{5A07CAD7-7FD9-40FE-A54F-604C35F40BD0}" srcOrd="1" destOrd="0" presId="urn:microsoft.com/office/officeart/2005/8/layout/hierarchy2"/>
    <dgm:cxn modelId="{59E60B77-B282-446C-8F10-3101FD29E5E4}" srcId="{1B095A86-D616-458A-81FD-CB28B1F0FFEF}" destId="{C8170DBD-BB80-43E3-AE8F-55CE122ED36B}" srcOrd="0" destOrd="0" parTransId="{69F33CDE-1769-4018-8051-077E6974004F}" sibTransId="{1A4C47D2-4253-48F4-B137-1B01C876890E}"/>
    <dgm:cxn modelId="{3C5BDFEC-C107-42FA-AA5A-F46CDFFE7B86}" type="presOf" srcId="{AF1B4887-6A6D-44EA-9E81-0D0105EC8A9B}" destId="{AF1A4916-34B2-4367-BAFA-4DC49C1BBD64}" srcOrd="1" destOrd="0" presId="urn:microsoft.com/office/officeart/2005/8/layout/hierarchy2"/>
    <dgm:cxn modelId="{8432A079-B6C5-48B7-A116-0C568561E00A}" type="presOf" srcId="{569CA536-A250-4944-87CD-D6951A03356C}" destId="{1377ECFE-64A8-4D7F-A669-B1EB6A07A23E}" srcOrd="1" destOrd="0" presId="urn:microsoft.com/office/officeart/2005/8/layout/hierarchy2"/>
    <dgm:cxn modelId="{8D1D6DA2-A6DE-4B1D-9C62-9AE5AA549FD5}" srcId="{7A858015-7DB9-4238-ACBB-39B55C427EAB}" destId="{6817B72E-6773-438F-8A7F-4520966B19E8}" srcOrd="0" destOrd="0" parTransId="{A53AED58-98F3-4DA5-9FDC-A08AF87164B1}" sibTransId="{89A01665-271C-4616-AA2F-B0AA3AE6432D}"/>
    <dgm:cxn modelId="{4175087F-9A71-43C1-8D78-CFB4F2E92351}" type="presOf" srcId="{69F33CDE-1769-4018-8051-077E6974004F}" destId="{424EC539-B9BF-4B49-AA9A-3C2DA409889E}" srcOrd="1" destOrd="0" presId="urn:microsoft.com/office/officeart/2005/8/layout/hierarchy2"/>
    <dgm:cxn modelId="{A521DD78-45EF-42DA-B7FE-B8B947B27311}" srcId="{7D5D85D3-2C71-4E9B-885A-3D7E6B7A537A}" destId="{5150881B-644E-4A3D-9E03-2C830C4E43F6}" srcOrd="0" destOrd="0" parTransId="{F504AE2E-B853-4B43-B64B-9EC936926FFC}" sibTransId="{A1C4A919-81CE-46C8-A849-10EA4DFBE63D}"/>
    <dgm:cxn modelId="{004D2DA6-E135-457C-9EBC-ACB354F252CD}" type="presOf" srcId="{7A858015-7DB9-4238-ACBB-39B55C427EAB}" destId="{2AF91292-B9C6-47B0-B35B-DD7DCFF9A712}" srcOrd="0" destOrd="0" presId="urn:microsoft.com/office/officeart/2005/8/layout/hierarchy2"/>
    <dgm:cxn modelId="{5906D545-B9C0-498E-A62E-0B6321E51F3F}" type="presOf" srcId="{512AEC38-5CE7-4A0D-BCC9-1E9B4B35775A}" destId="{2C56E309-850A-4736-A93F-8F11CE48099E}" srcOrd="1" destOrd="0" presId="urn:microsoft.com/office/officeart/2005/8/layout/hierarchy2"/>
    <dgm:cxn modelId="{AB259551-3E36-4B52-838D-2BEC1A428086}" type="presOf" srcId="{A53AED58-98F3-4DA5-9FDC-A08AF87164B1}" destId="{902A7551-9450-4DC6-9C70-609EBFD8CB95}" srcOrd="0" destOrd="0" presId="urn:microsoft.com/office/officeart/2005/8/layout/hierarchy2"/>
    <dgm:cxn modelId="{C9780878-38FE-4F41-A9A1-6008115D06F3}" srcId="{6817B72E-6773-438F-8A7F-4520966B19E8}" destId="{31274407-3679-46DB-99A7-05F61F4E9D5C}" srcOrd="0" destOrd="0" parTransId="{83CB6AA2-48AF-4D81-B737-09E70652B911}" sibTransId="{C0D9BD96-EA56-4E54-B85E-44186B0B8D2B}"/>
    <dgm:cxn modelId="{5D46CD65-E0C2-46B6-BBAB-2A256A43C976}" srcId="{952D05DA-944C-4BDF-9D20-F2D3AEE82049}" destId="{B8C736CC-0FA3-4A58-B866-DD0C50EE0A0B}" srcOrd="0" destOrd="0" parTransId="{25D340EC-3E67-43F4-ADB4-BD909400CF3A}" sibTransId="{5EA2A763-44EF-4B54-A4C7-359522E5574A}"/>
    <dgm:cxn modelId="{22F0EF85-A30E-44A1-8C18-A120A96E8FFC}" type="presOf" srcId="{F504AE2E-B853-4B43-B64B-9EC936926FFC}" destId="{6E842CBD-3151-410B-90B5-D637AB936584}" srcOrd="0" destOrd="0" presId="urn:microsoft.com/office/officeart/2005/8/layout/hierarchy2"/>
    <dgm:cxn modelId="{1804AB20-E278-480C-9BFC-20D4889E61C0}" type="presOf" srcId="{AF1B4887-6A6D-44EA-9E81-0D0105EC8A9B}" destId="{FB88BB02-724A-4BBE-B674-8D80AD7BD9FB}" srcOrd="0" destOrd="0" presId="urn:microsoft.com/office/officeart/2005/8/layout/hierarchy2"/>
    <dgm:cxn modelId="{02E38EA7-31A5-465E-B6B8-D11114914688}" srcId="{B8C736CC-0FA3-4A58-B866-DD0C50EE0A0B}" destId="{52B7CB85-5D15-4469-8E4F-2866306585F6}" srcOrd="0" destOrd="0" parTransId="{364EED8C-72FD-4831-B2FC-C411711E436C}" sibTransId="{D253BA68-EB33-4CF4-9BA9-2401DC6865A1}"/>
    <dgm:cxn modelId="{3624F43F-6BB0-4DAF-8054-9B44537C57FC}" type="presOf" srcId="{69F33CDE-1769-4018-8051-077E6974004F}" destId="{EF290C3B-DCDF-40D8-8EAE-5FEB34628A8F}" srcOrd="0" destOrd="0" presId="urn:microsoft.com/office/officeart/2005/8/layout/hierarchy2"/>
    <dgm:cxn modelId="{9D39B603-3AE6-43F5-854B-C92B591FAEFC}" type="presOf" srcId="{8CFE0B6D-0258-4A44-98F8-9694E0BBDB2C}" destId="{6DE9B5A6-2FB6-4831-9847-E6B3248F0A03}" srcOrd="0" destOrd="0" presId="urn:microsoft.com/office/officeart/2005/8/layout/hierarchy2"/>
    <dgm:cxn modelId="{FBCE01B6-A35A-458B-86B9-9F8E03C8474B}" type="presOf" srcId="{D707B0D4-F14E-4DAF-A305-A75526380539}" destId="{B5ADEE60-A289-4952-A91D-8BF44F95BB1A}" srcOrd="0" destOrd="0" presId="urn:microsoft.com/office/officeart/2005/8/layout/hierarchy2"/>
    <dgm:cxn modelId="{7F327F10-979D-460C-A827-8C6813244D17}" type="presOf" srcId="{E90C4A6F-39AF-4B13-9666-56DD18720B6F}" destId="{226D01CF-33A2-404F-B1C0-160287189A1C}" srcOrd="0" destOrd="0" presId="urn:microsoft.com/office/officeart/2005/8/layout/hierarchy2"/>
    <dgm:cxn modelId="{401B8D2D-BEA2-4384-AA07-5AE89AACDD02}" srcId="{F2C3A502-9F1C-43ED-9BF8-9F1694073D3E}" destId="{1B095A86-D616-458A-81FD-CB28B1F0FFEF}" srcOrd="0" destOrd="0" parTransId="{EBE40775-5406-4AFB-A79B-BC797CA2028D}" sibTransId="{38CBB38E-9842-40DB-B91A-F263A45ACAFD}"/>
    <dgm:cxn modelId="{86D09597-48F3-4437-BE44-05DC94084E2B}" type="presOf" srcId="{512AEC38-5CE7-4A0D-BCC9-1E9B4B35775A}" destId="{E86C17B5-4EB1-46A9-B3ED-253F9AE41A81}" srcOrd="0" destOrd="0" presId="urn:microsoft.com/office/officeart/2005/8/layout/hierarchy2"/>
    <dgm:cxn modelId="{B3F752E2-B249-47DA-8204-89DFB8903D36}" type="presOf" srcId="{EBE40775-5406-4AFB-A79B-BC797CA2028D}" destId="{CA91BFD7-4FB3-4C7B-B64B-B8ADC21DAE57}" srcOrd="0" destOrd="0" presId="urn:microsoft.com/office/officeart/2005/8/layout/hierarchy2"/>
    <dgm:cxn modelId="{3A14AE7B-ACEF-46C9-AA26-94D02BEC4119}" type="presOf" srcId="{364EED8C-72FD-4831-B2FC-C411711E436C}" destId="{167D5F38-ED8F-47DE-9E8A-8081B88FFE46}" srcOrd="1" destOrd="0" presId="urn:microsoft.com/office/officeart/2005/8/layout/hierarchy2"/>
    <dgm:cxn modelId="{3EFDB2D5-EF7D-401F-BA8F-F14F2291B82A}" type="presOf" srcId="{52B7CB85-5D15-4469-8E4F-2866306585F6}" destId="{2F2F2360-63DB-48A5-BF11-5273945800ED}" srcOrd="0" destOrd="0" presId="urn:microsoft.com/office/officeart/2005/8/layout/hierarchy2"/>
    <dgm:cxn modelId="{B1E1B1EC-0C20-4272-9E31-066A7AC0EFA7}" type="presOf" srcId="{EBE40775-5406-4AFB-A79B-BC797CA2028D}" destId="{E7684ABD-B0B6-4785-9BFC-100F4312DFCC}" srcOrd="1" destOrd="0" presId="urn:microsoft.com/office/officeart/2005/8/layout/hierarchy2"/>
    <dgm:cxn modelId="{F553AE93-4AB5-4DE7-A2CD-3F6F4DB9830C}" type="presOf" srcId="{B8C736CC-0FA3-4A58-B866-DD0C50EE0A0B}" destId="{E24C75F2-7464-4CB9-81FF-A841C71DEDE9}" srcOrd="0" destOrd="0" presId="urn:microsoft.com/office/officeart/2005/8/layout/hierarchy2"/>
    <dgm:cxn modelId="{28040696-D5AC-4328-AAEE-EFC649F19FFB}" type="presOf" srcId="{7D5D85D3-2C71-4E9B-885A-3D7E6B7A537A}" destId="{1E7255B8-3740-4624-AC41-2484EC3B4BD7}" srcOrd="0" destOrd="0" presId="urn:microsoft.com/office/officeart/2005/8/layout/hierarchy2"/>
    <dgm:cxn modelId="{3260B3EF-BB94-457A-838B-65814F3D1B4D}" type="presOf" srcId="{952D05DA-944C-4BDF-9D20-F2D3AEE82049}" destId="{39E9353D-D2D6-4314-8F47-EB3B5F2C33AF}" srcOrd="0" destOrd="0" presId="urn:microsoft.com/office/officeart/2005/8/layout/hierarchy2"/>
    <dgm:cxn modelId="{26DECB90-8C35-4264-B543-EE79285AB30E}" srcId="{52B7CB85-5D15-4469-8E4F-2866306585F6}" destId="{F2C3A502-9F1C-43ED-9BF8-9F1694073D3E}" srcOrd="0" destOrd="0" parTransId="{569CA536-A250-4944-87CD-D6951A03356C}" sibTransId="{4424CAF5-931F-4C78-A2A3-1DC451AFE93B}"/>
    <dgm:cxn modelId="{F95BEE8B-FD2D-475C-9684-205DA2F57CEE}" type="presOf" srcId="{F2C3A502-9F1C-43ED-9BF8-9F1694073D3E}" destId="{42DB260D-6498-4C87-A854-17B54B0348D4}" srcOrd="0" destOrd="0" presId="urn:microsoft.com/office/officeart/2005/8/layout/hierarchy2"/>
    <dgm:cxn modelId="{D763120E-4D57-4762-A6AF-BC331E2A4D42}" type="presOf" srcId="{F504AE2E-B853-4B43-B64B-9EC936926FFC}" destId="{379FA9C8-6E3B-4771-AF9C-720B07E909A2}" srcOrd="1" destOrd="0" presId="urn:microsoft.com/office/officeart/2005/8/layout/hierarchy2"/>
    <dgm:cxn modelId="{DB61EE61-0D18-40D3-9A64-FCA6375D50B9}" type="presOf" srcId="{83CB6AA2-48AF-4D81-B737-09E70652B911}" destId="{B61F392C-33FB-486D-9A78-4BE92D6843F0}" srcOrd="1" destOrd="0" presId="urn:microsoft.com/office/officeart/2005/8/layout/hierarchy2"/>
    <dgm:cxn modelId="{5F6F6C93-5968-49F2-95CF-F785BAB12229}" type="presParOf" srcId="{39E9353D-D2D6-4314-8F47-EB3B5F2C33AF}" destId="{C22EE292-2A6D-4F9A-ABE9-3A90FE00D058}" srcOrd="0" destOrd="0" presId="urn:microsoft.com/office/officeart/2005/8/layout/hierarchy2"/>
    <dgm:cxn modelId="{5144F772-4B6A-4C8D-AA33-78F2F7A4115B}" type="presParOf" srcId="{C22EE292-2A6D-4F9A-ABE9-3A90FE00D058}" destId="{E24C75F2-7464-4CB9-81FF-A841C71DEDE9}" srcOrd="0" destOrd="0" presId="urn:microsoft.com/office/officeart/2005/8/layout/hierarchy2"/>
    <dgm:cxn modelId="{DC7F0786-4E99-4B00-A88C-6B51DAEFD75D}" type="presParOf" srcId="{C22EE292-2A6D-4F9A-ABE9-3A90FE00D058}" destId="{1A6FC8E3-2E69-4B71-8913-9C540914AD18}" srcOrd="1" destOrd="0" presId="urn:microsoft.com/office/officeart/2005/8/layout/hierarchy2"/>
    <dgm:cxn modelId="{BB0F5AA4-5ED6-476C-A240-AEECB6EFEA18}" type="presParOf" srcId="{1A6FC8E3-2E69-4B71-8913-9C540914AD18}" destId="{C8527829-DFD9-4D70-AE0D-11FB89C124D8}" srcOrd="0" destOrd="0" presId="urn:microsoft.com/office/officeart/2005/8/layout/hierarchy2"/>
    <dgm:cxn modelId="{F3FC0337-1E4F-4EF5-9E8F-E0C70F334F9F}" type="presParOf" srcId="{C8527829-DFD9-4D70-AE0D-11FB89C124D8}" destId="{167D5F38-ED8F-47DE-9E8A-8081B88FFE46}" srcOrd="0" destOrd="0" presId="urn:microsoft.com/office/officeart/2005/8/layout/hierarchy2"/>
    <dgm:cxn modelId="{57CE678B-880C-4E4C-9212-D1A8EBFAC227}" type="presParOf" srcId="{1A6FC8E3-2E69-4B71-8913-9C540914AD18}" destId="{12893A08-5CBE-4F83-8388-6BDC9D2FF790}" srcOrd="1" destOrd="0" presId="urn:microsoft.com/office/officeart/2005/8/layout/hierarchy2"/>
    <dgm:cxn modelId="{B44C0C23-B712-4F26-A9C4-F427A5C0E719}" type="presParOf" srcId="{12893A08-5CBE-4F83-8388-6BDC9D2FF790}" destId="{2F2F2360-63DB-48A5-BF11-5273945800ED}" srcOrd="0" destOrd="0" presId="urn:microsoft.com/office/officeart/2005/8/layout/hierarchy2"/>
    <dgm:cxn modelId="{832E37FF-82E9-4515-B7E4-D983126B8098}" type="presParOf" srcId="{12893A08-5CBE-4F83-8388-6BDC9D2FF790}" destId="{69974AE6-CB94-4BFB-8131-3B54FE66460D}" srcOrd="1" destOrd="0" presId="urn:microsoft.com/office/officeart/2005/8/layout/hierarchy2"/>
    <dgm:cxn modelId="{F7B89052-783D-4C9E-AF72-912ACEEDA519}" type="presParOf" srcId="{69974AE6-CB94-4BFB-8131-3B54FE66460D}" destId="{A70209D6-4466-4104-A231-1E89A9187D99}" srcOrd="0" destOrd="0" presId="urn:microsoft.com/office/officeart/2005/8/layout/hierarchy2"/>
    <dgm:cxn modelId="{8D219788-8046-4C0D-B576-29A5B8751CA3}" type="presParOf" srcId="{A70209D6-4466-4104-A231-1E89A9187D99}" destId="{1377ECFE-64A8-4D7F-A669-B1EB6A07A23E}" srcOrd="0" destOrd="0" presId="urn:microsoft.com/office/officeart/2005/8/layout/hierarchy2"/>
    <dgm:cxn modelId="{A92EA6BE-D3E7-46E6-BA9E-9F93500A2BAD}" type="presParOf" srcId="{69974AE6-CB94-4BFB-8131-3B54FE66460D}" destId="{85DEF44A-B5C8-412D-98C4-3F6CAEC3AE1E}" srcOrd="1" destOrd="0" presId="urn:microsoft.com/office/officeart/2005/8/layout/hierarchy2"/>
    <dgm:cxn modelId="{E843B7DC-0880-40B8-9256-53DA00B0A506}" type="presParOf" srcId="{85DEF44A-B5C8-412D-98C4-3F6CAEC3AE1E}" destId="{42DB260D-6498-4C87-A854-17B54B0348D4}" srcOrd="0" destOrd="0" presId="urn:microsoft.com/office/officeart/2005/8/layout/hierarchy2"/>
    <dgm:cxn modelId="{F767369B-0B59-488B-90AF-D8EB27843FE2}" type="presParOf" srcId="{85DEF44A-B5C8-412D-98C4-3F6CAEC3AE1E}" destId="{41B117B6-E67A-4536-B031-7C8D4AA23416}" srcOrd="1" destOrd="0" presId="urn:microsoft.com/office/officeart/2005/8/layout/hierarchy2"/>
    <dgm:cxn modelId="{753A7995-29CF-4DF5-B81D-A65E686EE419}" type="presParOf" srcId="{41B117B6-E67A-4536-B031-7C8D4AA23416}" destId="{CA91BFD7-4FB3-4C7B-B64B-B8ADC21DAE57}" srcOrd="0" destOrd="0" presId="urn:microsoft.com/office/officeart/2005/8/layout/hierarchy2"/>
    <dgm:cxn modelId="{99464F86-1B9D-4D22-B7F6-9DADE5CFD65E}" type="presParOf" srcId="{CA91BFD7-4FB3-4C7B-B64B-B8ADC21DAE57}" destId="{E7684ABD-B0B6-4785-9BFC-100F4312DFCC}" srcOrd="0" destOrd="0" presId="urn:microsoft.com/office/officeart/2005/8/layout/hierarchy2"/>
    <dgm:cxn modelId="{143ED1EA-F6DE-4268-AF3F-902AF8FBC7C4}" type="presParOf" srcId="{41B117B6-E67A-4536-B031-7C8D4AA23416}" destId="{6C200AE4-EFF5-407C-A5E9-678DCE43B3E5}" srcOrd="1" destOrd="0" presId="urn:microsoft.com/office/officeart/2005/8/layout/hierarchy2"/>
    <dgm:cxn modelId="{B08EC0BE-03AA-456F-BD6A-B2E2B71064A0}" type="presParOf" srcId="{6C200AE4-EFF5-407C-A5E9-678DCE43B3E5}" destId="{35EE6D25-1147-40A2-BB08-3ADD6F2C095C}" srcOrd="0" destOrd="0" presId="urn:microsoft.com/office/officeart/2005/8/layout/hierarchy2"/>
    <dgm:cxn modelId="{10ECA96B-F2CA-428E-9F12-8BB701A1BB09}" type="presParOf" srcId="{6C200AE4-EFF5-407C-A5E9-678DCE43B3E5}" destId="{4B46F706-E5B3-40B0-912F-A0F1487A4582}" srcOrd="1" destOrd="0" presId="urn:microsoft.com/office/officeart/2005/8/layout/hierarchy2"/>
    <dgm:cxn modelId="{8264E9BA-FBDA-4A4E-8E20-ABFF295B3496}" type="presParOf" srcId="{4B46F706-E5B3-40B0-912F-A0F1487A4582}" destId="{EF290C3B-DCDF-40D8-8EAE-5FEB34628A8F}" srcOrd="0" destOrd="0" presId="urn:microsoft.com/office/officeart/2005/8/layout/hierarchy2"/>
    <dgm:cxn modelId="{46FF21CD-E342-48A8-B75F-7689A0C2E53F}" type="presParOf" srcId="{EF290C3B-DCDF-40D8-8EAE-5FEB34628A8F}" destId="{424EC539-B9BF-4B49-AA9A-3C2DA409889E}" srcOrd="0" destOrd="0" presId="urn:microsoft.com/office/officeart/2005/8/layout/hierarchy2"/>
    <dgm:cxn modelId="{C4F3DD81-D1DD-46AD-82F6-1FD7E33611D4}" type="presParOf" srcId="{4B46F706-E5B3-40B0-912F-A0F1487A4582}" destId="{E7B176B2-FDE6-4DF6-9B4D-296274511452}" srcOrd="1" destOrd="0" presId="urn:microsoft.com/office/officeart/2005/8/layout/hierarchy2"/>
    <dgm:cxn modelId="{71315689-DC15-4C84-86DA-3AB3CF9B0413}" type="presParOf" srcId="{E7B176B2-FDE6-4DF6-9B4D-296274511452}" destId="{D7694070-14CC-4BA4-ACBA-B09D3D982E53}" srcOrd="0" destOrd="0" presId="urn:microsoft.com/office/officeart/2005/8/layout/hierarchy2"/>
    <dgm:cxn modelId="{6CCDF002-71F2-4CD8-97A4-C4C1B4C03F8B}" type="presParOf" srcId="{E7B176B2-FDE6-4DF6-9B4D-296274511452}" destId="{02631683-D377-486F-A0C5-2E4C9B17A004}" srcOrd="1" destOrd="0" presId="urn:microsoft.com/office/officeart/2005/8/layout/hierarchy2"/>
    <dgm:cxn modelId="{6DD018C5-FB00-4BF9-9A5D-D1D361D0D125}" type="presParOf" srcId="{1A6FC8E3-2E69-4B71-8913-9C540914AD18}" destId="{E86C17B5-4EB1-46A9-B3ED-253F9AE41A81}" srcOrd="2" destOrd="0" presId="urn:microsoft.com/office/officeart/2005/8/layout/hierarchy2"/>
    <dgm:cxn modelId="{A9894B05-3247-44BE-A2AC-E008D83C75CF}" type="presParOf" srcId="{E86C17B5-4EB1-46A9-B3ED-253F9AE41A81}" destId="{2C56E309-850A-4736-A93F-8F11CE48099E}" srcOrd="0" destOrd="0" presId="urn:microsoft.com/office/officeart/2005/8/layout/hierarchy2"/>
    <dgm:cxn modelId="{C7C45BC5-5214-4F73-8804-EE6D3FB7E7FD}" type="presParOf" srcId="{1A6FC8E3-2E69-4B71-8913-9C540914AD18}" destId="{B7A20508-8BF3-4805-8366-229E85CB8B95}" srcOrd="3" destOrd="0" presId="urn:microsoft.com/office/officeart/2005/8/layout/hierarchy2"/>
    <dgm:cxn modelId="{C07C5CCC-8830-42A0-BDC8-C6155E8464F1}" type="presParOf" srcId="{B7A20508-8BF3-4805-8366-229E85CB8B95}" destId="{1E7255B8-3740-4624-AC41-2484EC3B4BD7}" srcOrd="0" destOrd="0" presId="urn:microsoft.com/office/officeart/2005/8/layout/hierarchy2"/>
    <dgm:cxn modelId="{62522D49-5A26-4C8E-8C4E-D2187CD7A6FA}" type="presParOf" srcId="{B7A20508-8BF3-4805-8366-229E85CB8B95}" destId="{9C8E45E7-AD47-4524-BC76-FEE6DCD48BA0}" srcOrd="1" destOrd="0" presId="urn:microsoft.com/office/officeart/2005/8/layout/hierarchy2"/>
    <dgm:cxn modelId="{061EAD4B-90E5-4B3C-824E-B472A2D016F1}" type="presParOf" srcId="{9C8E45E7-AD47-4524-BC76-FEE6DCD48BA0}" destId="{6E842CBD-3151-410B-90B5-D637AB936584}" srcOrd="0" destOrd="0" presId="urn:microsoft.com/office/officeart/2005/8/layout/hierarchy2"/>
    <dgm:cxn modelId="{83CA8DB2-5361-4726-8C81-91E27024D9C9}" type="presParOf" srcId="{6E842CBD-3151-410B-90B5-D637AB936584}" destId="{379FA9C8-6E3B-4771-AF9C-720B07E909A2}" srcOrd="0" destOrd="0" presId="urn:microsoft.com/office/officeart/2005/8/layout/hierarchy2"/>
    <dgm:cxn modelId="{6A389089-ADED-4CFE-A86F-5FDF27ED8283}" type="presParOf" srcId="{9C8E45E7-AD47-4524-BC76-FEE6DCD48BA0}" destId="{10ADCF65-6988-46E8-9714-6DF17DCCEF8C}" srcOrd="1" destOrd="0" presId="urn:microsoft.com/office/officeart/2005/8/layout/hierarchy2"/>
    <dgm:cxn modelId="{4D9B622C-EC66-4053-9890-FD048C2443DE}" type="presParOf" srcId="{10ADCF65-6988-46E8-9714-6DF17DCCEF8C}" destId="{4D84DF8F-16C7-486C-8FB3-F80CED364675}" srcOrd="0" destOrd="0" presId="urn:microsoft.com/office/officeart/2005/8/layout/hierarchy2"/>
    <dgm:cxn modelId="{83E5956C-7A5C-400B-90F3-F144718E1142}" type="presParOf" srcId="{10ADCF65-6988-46E8-9714-6DF17DCCEF8C}" destId="{140D5038-8F66-4C8D-AE33-50C6C8E40E11}" srcOrd="1" destOrd="0" presId="urn:microsoft.com/office/officeart/2005/8/layout/hierarchy2"/>
    <dgm:cxn modelId="{FC2A0941-B58D-4F0C-A470-A5F9F726CF8A}" type="presParOf" srcId="{39E9353D-D2D6-4314-8F47-EB3B5F2C33AF}" destId="{A5A38186-1C1A-4994-B9EF-A8E2B6FD4752}" srcOrd="1" destOrd="0" presId="urn:microsoft.com/office/officeart/2005/8/layout/hierarchy2"/>
    <dgm:cxn modelId="{27F1CA0F-4248-449F-B3E8-6442B8955551}" type="presParOf" srcId="{A5A38186-1C1A-4994-B9EF-A8E2B6FD4752}" destId="{226D01CF-33A2-404F-B1C0-160287189A1C}" srcOrd="0" destOrd="0" presId="urn:microsoft.com/office/officeart/2005/8/layout/hierarchy2"/>
    <dgm:cxn modelId="{4DCDD66D-4FC6-47DF-8881-D226A34A7025}" type="presParOf" srcId="{A5A38186-1C1A-4994-B9EF-A8E2B6FD4752}" destId="{65560E7D-4039-462A-AC6C-00FB72DD5C82}" srcOrd="1" destOrd="0" presId="urn:microsoft.com/office/officeart/2005/8/layout/hierarchy2"/>
    <dgm:cxn modelId="{FC4E6744-94DC-4BA9-9C8F-A3D7346B2311}" type="presParOf" srcId="{65560E7D-4039-462A-AC6C-00FB72DD5C82}" destId="{6DE9B5A6-2FB6-4831-9847-E6B3248F0A03}" srcOrd="0" destOrd="0" presId="urn:microsoft.com/office/officeart/2005/8/layout/hierarchy2"/>
    <dgm:cxn modelId="{4D7D69B4-2D4A-4AAA-9894-12A3CD69F94A}" type="presParOf" srcId="{6DE9B5A6-2FB6-4831-9847-E6B3248F0A03}" destId="{B2738CE4-C542-4188-B78B-3FE2D1534C85}" srcOrd="0" destOrd="0" presId="urn:microsoft.com/office/officeart/2005/8/layout/hierarchy2"/>
    <dgm:cxn modelId="{8F110AB6-961B-4A33-9452-227D94118625}" type="presParOf" srcId="{65560E7D-4039-462A-AC6C-00FB72DD5C82}" destId="{DA1DE8A4-C16B-490B-BEDB-C73FD4252979}" srcOrd="1" destOrd="0" presId="urn:microsoft.com/office/officeart/2005/8/layout/hierarchy2"/>
    <dgm:cxn modelId="{00EC0527-2CB0-471E-83BF-1E324CFCF159}" type="presParOf" srcId="{DA1DE8A4-C16B-490B-BEDB-C73FD4252979}" destId="{B5ADEE60-A289-4952-A91D-8BF44F95BB1A}" srcOrd="0" destOrd="0" presId="urn:microsoft.com/office/officeart/2005/8/layout/hierarchy2"/>
    <dgm:cxn modelId="{7ED3FBBE-27F5-49A9-8A8D-35615CEB9B0F}" type="presParOf" srcId="{DA1DE8A4-C16B-490B-BEDB-C73FD4252979}" destId="{F5E77203-60AF-415C-B3D9-5B2B856F3301}" srcOrd="1" destOrd="0" presId="urn:microsoft.com/office/officeart/2005/8/layout/hierarchy2"/>
    <dgm:cxn modelId="{3F56025F-F24E-4856-8A08-49C142315713}" type="presParOf" srcId="{F5E77203-60AF-415C-B3D9-5B2B856F3301}" destId="{FB88BB02-724A-4BBE-B674-8D80AD7BD9FB}" srcOrd="0" destOrd="0" presId="urn:microsoft.com/office/officeart/2005/8/layout/hierarchy2"/>
    <dgm:cxn modelId="{BD6F91AD-C7FD-4B16-99D6-C6E6B6890839}" type="presParOf" srcId="{FB88BB02-724A-4BBE-B674-8D80AD7BD9FB}" destId="{AF1A4916-34B2-4367-BAFA-4DC49C1BBD64}" srcOrd="0" destOrd="0" presId="urn:microsoft.com/office/officeart/2005/8/layout/hierarchy2"/>
    <dgm:cxn modelId="{BE5941D3-E9E0-42DF-87F9-9F63A5D33DAC}" type="presParOf" srcId="{F5E77203-60AF-415C-B3D9-5B2B856F3301}" destId="{236E50BA-4A8E-47E7-8F28-37D8B1ED0D61}" srcOrd="1" destOrd="0" presId="urn:microsoft.com/office/officeart/2005/8/layout/hierarchy2"/>
    <dgm:cxn modelId="{628DDDD4-70D8-49CA-8C60-FB5731F0BC4D}" type="presParOf" srcId="{236E50BA-4A8E-47E7-8F28-37D8B1ED0D61}" destId="{2AF91292-B9C6-47B0-B35B-DD7DCFF9A712}" srcOrd="0" destOrd="0" presId="urn:microsoft.com/office/officeart/2005/8/layout/hierarchy2"/>
    <dgm:cxn modelId="{BC4EAEAA-207C-4440-B557-95CD4DB8DFFD}" type="presParOf" srcId="{236E50BA-4A8E-47E7-8F28-37D8B1ED0D61}" destId="{CAFEF540-1019-4103-8277-5B00DD133412}" srcOrd="1" destOrd="0" presId="urn:microsoft.com/office/officeart/2005/8/layout/hierarchy2"/>
    <dgm:cxn modelId="{81FABAA2-4C30-4FEC-BE8B-23EAED3659C6}" type="presParOf" srcId="{CAFEF540-1019-4103-8277-5B00DD133412}" destId="{902A7551-9450-4DC6-9C70-609EBFD8CB95}" srcOrd="0" destOrd="0" presId="urn:microsoft.com/office/officeart/2005/8/layout/hierarchy2"/>
    <dgm:cxn modelId="{529AFD26-D900-4245-984C-59E889ACEF9F}" type="presParOf" srcId="{902A7551-9450-4DC6-9C70-609EBFD8CB95}" destId="{5A07CAD7-7FD9-40FE-A54F-604C35F40BD0}" srcOrd="0" destOrd="0" presId="urn:microsoft.com/office/officeart/2005/8/layout/hierarchy2"/>
    <dgm:cxn modelId="{CB2DC36C-081E-4FF7-BAFC-E0FF06486F26}" type="presParOf" srcId="{CAFEF540-1019-4103-8277-5B00DD133412}" destId="{CC4B612C-AEEA-4F3F-8490-82AA7526A158}" srcOrd="1" destOrd="0" presId="urn:microsoft.com/office/officeart/2005/8/layout/hierarchy2"/>
    <dgm:cxn modelId="{46B02DEE-03B5-42B8-BE88-01CB6C5E9BE2}" type="presParOf" srcId="{CC4B612C-AEEA-4F3F-8490-82AA7526A158}" destId="{CC868959-4C4A-4A8B-BE63-64DAB396123D}" srcOrd="0" destOrd="0" presId="urn:microsoft.com/office/officeart/2005/8/layout/hierarchy2"/>
    <dgm:cxn modelId="{593B16DC-7C33-44D9-8873-981D8C5367B7}" type="presParOf" srcId="{CC4B612C-AEEA-4F3F-8490-82AA7526A158}" destId="{14800BAB-E6CB-415D-BF18-9544F2729F3C}" srcOrd="1" destOrd="0" presId="urn:microsoft.com/office/officeart/2005/8/layout/hierarchy2"/>
    <dgm:cxn modelId="{13C07A24-B396-462B-B519-8EC6170308AF}" type="presParOf" srcId="{14800BAB-E6CB-415D-BF18-9544F2729F3C}" destId="{B01A2F1B-BBB3-4533-B148-EB8BB761A298}" srcOrd="0" destOrd="0" presId="urn:microsoft.com/office/officeart/2005/8/layout/hierarchy2"/>
    <dgm:cxn modelId="{B76CB20A-0EBD-4C1E-B485-BA7048F3715D}" type="presParOf" srcId="{B01A2F1B-BBB3-4533-B148-EB8BB761A298}" destId="{B61F392C-33FB-486D-9A78-4BE92D6843F0}" srcOrd="0" destOrd="0" presId="urn:microsoft.com/office/officeart/2005/8/layout/hierarchy2"/>
    <dgm:cxn modelId="{371BEA82-12F1-401E-AA97-3F7B33C7CD0E}" type="presParOf" srcId="{14800BAB-E6CB-415D-BF18-9544F2729F3C}" destId="{8B90E0A9-F82B-4D97-A52C-8CA89A780397}" srcOrd="1" destOrd="0" presId="urn:microsoft.com/office/officeart/2005/8/layout/hierarchy2"/>
    <dgm:cxn modelId="{F0CC1A83-5A0B-4246-A39F-04306163A168}" type="presParOf" srcId="{8B90E0A9-F82B-4D97-A52C-8CA89A780397}" destId="{6D5E8A98-E809-4363-A97D-884F97B4D291}" srcOrd="0" destOrd="0" presId="urn:microsoft.com/office/officeart/2005/8/layout/hierarchy2"/>
    <dgm:cxn modelId="{8FFCBD3B-D987-40F1-9524-79AADAF3EB60}" type="presParOf" srcId="{8B90E0A9-F82B-4D97-A52C-8CA89A780397}" destId="{25382B2F-B04B-4717-8B99-3B8A653C2F9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A11F2802-1478-47FA-A813-B3F137234D3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105F04FD-1B9B-4A3F-A88D-1321BA704B98}">
      <dgm:prSet phldrT="[文字]" custT="1"/>
      <dgm:spPr/>
      <dgm:t>
        <a:bodyPr/>
        <a:lstStyle/>
        <a:p>
          <a:r>
            <a:rPr lang="zh-TW" altLang="en-US" sz="4000" dirty="0" smtClean="0"/>
            <a:t>久則徵</a:t>
          </a:r>
          <a:endParaRPr lang="zh-TW" altLang="en-US" sz="4000" dirty="0"/>
        </a:p>
      </dgm:t>
    </dgm:pt>
    <dgm:pt modelId="{E1984768-5A57-4D31-80E2-56A438AD82C0}" type="parTrans" cxnId="{6CBFCD87-A1C7-431F-B19E-97154880F448}">
      <dgm:prSet/>
      <dgm:spPr/>
      <dgm:t>
        <a:bodyPr/>
        <a:lstStyle/>
        <a:p>
          <a:endParaRPr lang="zh-TW" altLang="en-US"/>
        </a:p>
      </dgm:t>
    </dgm:pt>
    <dgm:pt modelId="{1BB65695-F115-4F0A-9C8D-5EB445191F90}" type="sibTrans" cxnId="{6CBFCD87-A1C7-431F-B19E-97154880F448}">
      <dgm:prSet/>
      <dgm:spPr/>
      <dgm:t>
        <a:bodyPr/>
        <a:lstStyle/>
        <a:p>
          <a:endParaRPr lang="zh-TW" altLang="en-US"/>
        </a:p>
      </dgm:t>
    </dgm:pt>
    <dgm:pt modelId="{2422DBD6-A66A-4A2E-9C4D-FEB4FF4A66E8}">
      <dgm:prSet phldrT="[文字]" custT="1"/>
      <dgm:spPr/>
      <dgm:t>
        <a:bodyPr/>
        <a:lstStyle/>
        <a:p>
          <a:r>
            <a:rPr lang="zh-TW" altLang="en-US" sz="3200" dirty="0" smtClean="0"/>
            <a:t>久指誠內之存為時之久</a:t>
          </a:r>
          <a:endParaRPr lang="zh-TW" altLang="en-US" sz="3200" dirty="0"/>
        </a:p>
      </dgm:t>
    </dgm:pt>
    <dgm:pt modelId="{13B76124-E482-4C98-A66C-41A291DDCDC4}" type="parTrans" cxnId="{C6BB3117-4A01-4A90-AEDA-E9E399C909EB}">
      <dgm:prSet/>
      <dgm:spPr/>
      <dgm:t>
        <a:bodyPr/>
        <a:lstStyle/>
        <a:p>
          <a:endParaRPr lang="zh-TW" altLang="en-US"/>
        </a:p>
      </dgm:t>
    </dgm:pt>
    <dgm:pt modelId="{D65BAFAA-3707-45AA-A33E-E2BA3838C9C7}" type="sibTrans" cxnId="{C6BB3117-4A01-4A90-AEDA-E9E399C909EB}">
      <dgm:prSet/>
      <dgm:spPr/>
      <dgm:t>
        <a:bodyPr/>
        <a:lstStyle/>
        <a:p>
          <a:endParaRPr lang="zh-TW" altLang="en-US"/>
        </a:p>
      </dgm:t>
    </dgm:pt>
    <dgm:pt modelId="{73DD4997-5797-4B50-9F8E-01A0D7A0DA1B}">
      <dgm:prSet phldrT="[文字]" custT="1"/>
      <dgm:spPr/>
      <dgm:t>
        <a:bodyPr/>
        <a:lstStyle/>
        <a:p>
          <a:r>
            <a:rPr lang="zh-TW" altLang="en-US" sz="3200" dirty="0" smtClean="0"/>
            <a:t>徵指形外之驗著方之遠</a:t>
          </a:r>
          <a:endParaRPr lang="zh-TW" altLang="en-US" sz="3200" dirty="0"/>
        </a:p>
      </dgm:t>
    </dgm:pt>
    <dgm:pt modelId="{66E78F41-27E4-4AC8-AF83-3C28013E5E68}" type="parTrans" cxnId="{7A4C248A-5AB6-4633-AE0F-5F56BF0FDF7F}">
      <dgm:prSet/>
      <dgm:spPr/>
      <dgm:t>
        <a:bodyPr/>
        <a:lstStyle/>
        <a:p>
          <a:endParaRPr lang="zh-TW" altLang="en-US"/>
        </a:p>
      </dgm:t>
    </dgm:pt>
    <dgm:pt modelId="{AEF99F3B-9A16-447E-95CF-250AE882A1B7}" type="sibTrans" cxnId="{7A4C248A-5AB6-4633-AE0F-5F56BF0FDF7F}">
      <dgm:prSet/>
      <dgm:spPr/>
      <dgm:t>
        <a:bodyPr/>
        <a:lstStyle/>
        <a:p>
          <a:endParaRPr lang="zh-TW" altLang="en-US"/>
        </a:p>
      </dgm:t>
    </dgm:pt>
    <dgm:pt modelId="{0B96DF34-A984-4734-B976-89E8FE3F0E0E}">
      <dgm:prSet phldrT="[文字]" custT="1"/>
      <dgm:spPr/>
      <dgm:t>
        <a:bodyPr/>
        <a:lstStyle/>
        <a:p>
          <a:r>
            <a:rPr lang="zh-TW" altLang="en-US" sz="4000" dirty="0" smtClean="0"/>
            <a:t>博厚高明</a:t>
          </a:r>
          <a:endParaRPr lang="zh-TW" altLang="en-US" sz="4000" dirty="0"/>
        </a:p>
      </dgm:t>
    </dgm:pt>
    <dgm:pt modelId="{51E67FFC-E9B1-4A56-9F5E-B771AF6A090D}" type="parTrans" cxnId="{08FF4B22-0997-4FE6-8F47-A187C46CCBDD}">
      <dgm:prSet/>
      <dgm:spPr/>
      <dgm:t>
        <a:bodyPr/>
        <a:lstStyle/>
        <a:p>
          <a:endParaRPr lang="zh-TW" altLang="en-US"/>
        </a:p>
      </dgm:t>
    </dgm:pt>
    <dgm:pt modelId="{B729DB8D-29E6-4C45-8D69-DEB933A3A6BD}" type="sibTrans" cxnId="{08FF4B22-0997-4FE6-8F47-A187C46CCBDD}">
      <dgm:prSet/>
      <dgm:spPr/>
      <dgm:t>
        <a:bodyPr/>
        <a:lstStyle/>
        <a:p>
          <a:endParaRPr lang="zh-TW" altLang="en-US"/>
        </a:p>
      </dgm:t>
    </dgm:pt>
    <dgm:pt modelId="{CD76C9CF-D371-4906-A168-05B33A2E842F}">
      <dgm:prSet phldrT="[文字]" custT="1"/>
      <dgm:spPr/>
      <dgm:t>
        <a:bodyPr/>
        <a:lstStyle/>
        <a:p>
          <a:r>
            <a:rPr lang="zh-TW" altLang="en-US" sz="3200" dirty="0" smtClean="0"/>
            <a:t>博厚：　　誠德所積</a:t>
          </a:r>
          <a:endParaRPr lang="zh-TW" altLang="en-US" sz="3200" dirty="0"/>
        </a:p>
      </dgm:t>
    </dgm:pt>
    <dgm:pt modelId="{AFE79C44-00F9-4D49-84CD-9130C299DBB9}" type="parTrans" cxnId="{BA0B57BA-A160-413C-AF4E-0880A9F1ECFA}">
      <dgm:prSet/>
      <dgm:spPr/>
      <dgm:t>
        <a:bodyPr/>
        <a:lstStyle/>
        <a:p>
          <a:endParaRPr lang="zh-TW" altLang="en-US"/>
        </a:p>
      </dgm:t>
    </dgm:pt>
    <dgm:pt modelId="{66251C0E-4A93-4CE4-A837-7775E3A4F249}" type="sibTrans" cxnId="{BA0B57BA-A160-413C-AF4E-0880A9F1ECFA}">
      <dgm:prSet/>
      <dgm:spPr/>
      <dgm:t>
        <a:bodyPr/>
        <a:lstStyle/>
        <a:p>
          <a:endParaRPr lang="zh-TW" altLang="en-US"/>
        </a:p>
      </dgm:t>
    </dgm:pt>
    <dgm:pt modelId="{95234D83-5DA4-4CDC-9289-40D87FCDEEE8}">
      <dgm:prSet phldrT="[文字]" custT="1"/>
      <dgm:spPr/>
      <dgm:t>
        <a:bodyPr/>
        <a:lstStyle/>
        <a:p>
          <a:r>
            <a:rPr lang="zh-TW" altLang="en-US" sz="3200" dirty="0" smtClean="0"/>
            <a:t>高明：　　博厚所發</a:t>
          </a:r>
          <a:endParaRPr lang="zh-TW" altLang="en-US" sz="3200" dirty="0"/>
        </a:p>
      </dgm:t>
    </dgm:pt>
    <dgm:pt modelId="{E87E8A2C-7B4F-4377-87E6-986F0E444FBD}" type="parTrans" cxnId="{6B794196-8A9F-4DC3-97F4-E58538DAD9DF}">
      <dgm:prSet/>
      <dgm:spPr/>
      <dgm:t>
        <a:bodyPr/>
        <a:lstStyle/>
        <a:p>
          <a:endParaRPr lang="zh-TW" altLang="en-US"/>
        </a:p>
      </dgm:t>
    </dgm:pt>
    <dgm:pt modelId="{EABD3C2F-CC4E-4804-A5B0-76538713D4A3}" type="sibTrans" cxnId="{6B794196-8A9F-4DC3-97F4-E58538DAD9DF}">
      <dgm:prSet/>
      <dgm:spPr/>
      <dgm:t>
        <a:bodyPr/>
        <a:lstStyle/>
        <a:p>
          <a:endParaRPr lang="zh-TW" altLang="en-US"/>
        </a:p>
      </dgm:t>
    </dgm:pt>
    <dgm:pt modelId="{D3763418-4EA5-4A60-986A-5AE4BEDBA590}">
      <dgm:prSet phldrT="[文字]" custT="1"/>
      <dgm:spPr/>
      <dgm:t>
        <a:bodyPr/>
        <a:lstStyle/>
        <a:p>
          <a:r>
            <a:rPr lang="zh-TW" altLang="en-US" sz="4000" dirty="0" smtClean="0"/>
            <a:t>不貳不測</a:t>
          </a:r>
          <a:endParaRPr lang="zh-TW" altLang="en-US" sz="4000" dirty="0"/>
        </a:p>
      </dgm:t>
    </dgm:pt>
    <dgm:pt modelId="{0D5D8EFD-84BF-4EF0-B7E2-E075E12DD0EE}" type="parTrans" cxnId="{14AA2ACE-9413-4FA7-B8A4-D2DC5A40F54D}">
      <dgm:prSet/>
      <dgm:spPr/>
      <dgm:t>
        <a:bodyPr/>
        <a:lstStyle/>
        <a:p>
          <a:endParaRPr lang="zh-TW" altLang="en-US"/>
        </a:p>
      </dgm:t>
    </dgm:pt>
    <dgm:pt modelId="{BD3A9E9C-8141-46FE-BC48-35A2D7E28F79}" type="sibTrans" cxnId="{14AA2ACE-9413-4FA7-B8A4-D2DC5A40F54D}">
      <dgm:prSet/>
      <dgm:spPr/>
      <dgm:t>
        <a:bodyPr/>
        <a:lstStyle/>
        <a:p>
          <a:endParaRPr lang="zh-TW" altLang="en-US"/>
        </a:p>
      </dgm:t>
    </dgm:pt>
    <dgm:pt modelId="{61C2E984-8AF4-4F5E-A239-593A9C9CB6CF}">
      <dgm:prSet phldrT="[文字]" custT="1"/>
      <dgm:spPr/>
      <dgm:t>
        <a:bodyPr/>
        <a:lstStyle/>
        <a:p>
          <a:r>
            <a:rPr lang="zh-TW" altLang="en-US" sz="3200" dirty="0" smtClean="0"/>
            <a:t>不測乃天地生物之功</a:t>
          </a:r>
          <a:endParaRPr lang="zh-TW" altLang="en-US" sz="3200" dirty="0"/>
        </a:p>
      </dgm:t>
    </dgm:pt>
    <dgm:pt modelId="{57E560B5-2997-4AFD-871B-9B2047021050}" type="parTrans" cxnId="{5005ED48-0243-40A4-95BF-E195E54D516E}">
      <dgm:prSet/>
      <dgm:spPr/>
      <dgm:t>
        <a:bodyPr/>
        <a:lstStyle/>
        <a:p>
          <a:endParaRPr lang="zh-TW" altLang="en-US"/>
        </a:p>
      </dgm:t>
    </dgm:pt>
    <dgm:pt modelId="{0AC35B93-B513-4249-896F-02B77151658D}" type="sibTrans" cxnId="{5005ED48-0243-40A4-95BF-E195E54D516E}">
      <dgm:prSet/>
      <dgm:spPr/>
      <dgm:t>
        <a:bodyPr/>
        <a:lstStyle/>
        <a:p>
          <a:endParaRPr lang="zh-TW" altLang="en-US"/>
        </a:p>
      </dgm:t>
    </dgm:pt>
    <dgm:pt modelId="{E5B95CAC-3CD3-4609-AD71-EFCF777A562E}">
      <dgm:prSet phldrT="[文字]" custT="1"/>
      <dgm:spPr/>
      <dgm:t>
        <a:bodyPr/>
        <a:lstStyle/>
        <a:p>
          <a:r>
            <a:rPr lang="zh-TW" altLang="en-US" sz="3200" dirty="0" smtClean="0"/>
            <a:t>不貳乃至誠不息之德</a:t>
          </a:r>
          <a:endParaRPr lang="zh-TW" altLang="en-US" sz="3200" dirty="0"/>
        </a:p>
      </dgm:t>
    </dgm:pt>
    <dgm:pt modelId="{E22024AE-41FD-4163-99C6-AFA17F884AD0}" type="parTrans" cxnId="{7BAC208C-A4A0-4576-B572-BCB28E30EC80}">
      <dgm:prSet/>
      <dgm:spPr/>
      <dgm:t>
        <a:bodyPr/>
        <a:lstStyle/>
        <a:p>
          <a:endParaRPr lang="zh-TW" altLang="en-US"/>
        </a:p>
      </dgm:t>
    </dgm:pt>
    <dgm:pt modelId="{A75D8909-512E-4A16-AEAE-8C3CF618811E}" type="sibTrans" cxnId="{7BAC208C-A4A0-4576-B572-BCB28E30EC80}">
      <dgm:prSet/>
      <dgm:spPr/>
      <dgm:t>
        <a:bodyPr/>
        <a:lstStyle/>
        <a:p>
          <a:endParaRPr lang="zh-TW" altLang="en-US"/>
        </a:p>
      </dgm:t>
    </dgm:pt>
    <dgm:pt modelId="{8E064EAC-5588-4EA1-9CF0-C5B9A9982029}" type="pres">
      <dgm:prSet presAssocID="{A11F2802-1478-47FA-A813-B3F137234D3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55409A2B-36D7-4C30-A2C3-E94BF800F8C3}" type="pres">
      <dgm:prSet presAssocID="{105F04FD-1B9B-4A3F-A88D-1321BA704B98}" presName="root" presStyleCnt="0"/>
      <dgm:spPr/>
    </dgm:pt>
    <dgm:pt modelId="{80C85F2A-F38D-4077-A2C9-90348C0FE3EE}" type="pres">
      <dgm:prSet presAssocID="{105F04FD-1B9B-4A3F-A88D-1321BA704B98}" presName="rootComposite" presStyleCnt="0"/>
      <dgm:spPr/>
    </dgm:pt>
    <dgm:pt modelId="{0421C928-4BE2-48B0-A196-A32D1B1AAE0D}" type="pres">
      <dgm:prSet presAssocID="{105F04FD-1B9B-4A3F-A88D-1321BA704B98}" presName="rootText" presStyleLbl="node1" presStyleIdx="0" presStyleCnt="3"/>
      <dgm:spPr/>
      <dgm:t>
        <a:bodyPr/>
        <a:lstStyle/>
        <a:p>
          <a:endParaRPr lang="zh-TW" altLang="en-US"/>
        </a:p>
      </dgm:t>
    </dgm:pt>
    <dgm:pt modelId="{073081FD-7CBB-4390-974E-EF2DFEE48B97}" type="pres">
      <dgm:prSet presAssocID="{105F04FD-1B9B-4A3F-A88D-1321BA704B98}" presName="rootConnector" presStyleLbl="node1" presStyleIdx="0" presStyleCnt="3"/>
      <dgm:spPr/>
      <dgm:t>
        <a:bodyPr/>
        <a:lstStyle/>
        <a:p>
          <a:endParaRPr lang="zh-TW" altLang="en-US"/>
        </a:p>
      </dgm:t>
    </dgm:pt>
    <dgm:pt modelId="{A72E0147-7D0C-460F-9B78-133D614745A9}" type="pres">
      <dgm:prSet presAssocID="{105F04FD-1B9B-4A3F-A88D-1321BA704B98}" presName="childShape" presStyleCnt="0"/>
      <dgm:spPr/>
    </dgm:pt>
    <dgm:pt modelId="{AF7DFF56-E773-4852-8F11-4D4FBE6F8D94}" type="pres">
      <dgm:prSet presAssocID="{13B76124-E482-4C98-A66C-41A291DDCDC4}" presName="Name13" presStyleLbl="parChTrans1D2" presStyleIdx="0" presStyleCnt="6"/>
      <dgm:spPr/>
      <dgm:t>
        <a:bodyPr/>
        <a:lstStyle/>
        <a:p>
          <a:endParaRPr lang="zh-TW" altLang="en-US"/>
        </a:p>
      </dgm:t>
    </dgm:pt>
    <dgm:pt modelId="{6DFBD6B8-DD5E-4D6E-9742-F717E3D4C607}" type="pres">
      <dgm:prSet presAssocID="{2422DBD6-A66A-4A2E-9C4D-FEB4FF4A66E8}" presName="childText" presStyleLbl="bgAcc1" presStyleIdx="0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993F16D-0831-4C6E-A1D5-4DF284063B0B}" type="pres">
      <dgm:prSet presAssocID="{66E78F41-27E4-4AC8-AF83-3C28013E5E68}" presName="Name13" presStyleLbl="parChTrans1D2" presStyleIdx="1" presStyleCnt="6"/>
      <dgm:spPr/>
      <dgm:t>
        <a:bodyPr/>
        <a:lstStyle/>
        <a:p>
          <a:endParaRPr lang="zh-TW" altLang="en-US"/>
        </a:p>
      </dgm:t>
    </dgm:pt>
    <dgm:pt modelId="{8B37BC76-79BA-44FE-9845-C9CCE93B7A91}" type="pres">
      <dgm:prSet presAssocID="{73DD4997-5797-4B50-9F8E-01A0D7A0DA1B}" presName="childText" presStyleLbl="bgAcc1" presStyleIdx="1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F241DFE-CF6D-4AA6-8536-376F1AF55F3C}" type="pres">
      <dgm:prSet presAssocID="{0B96DF34-A984-4734-B976-89E8FE3F0E0E}" presName="root" presStyleCnt="0"/>
      <dgm:spPr/>
    </dgm:pt>
    <dgm:pt modelId="{C06CA15C-53F7-4D5E-AE76-2F45D7B6BF9D}" type="pres">
      <dgm:prSet presAssocID="{0B96DF34-A984-4734-B976-89E8FE3F0E0E}" presName="rootComposite" presStyleCnt="0"/>
      <dgm:spPr/>
    </dgm:pt>
    <dgm:pt modelId="{00E4DA01-2FC2-4014-AD62-BC9CB535E9EE}" type="pres">
      <dgm:prSet presAssocID="{0B96DF34-A984-4734-B976-89E8FE3F0E0E}" presName="rootText" presStyleLbl="node1" presStyleIdx="1" presStyleCnt="3"/>
      <dgm:spPr/>
      <dgm:t>
        <a:bodyPr/>
        <a:lstStyle/>
        <a:p>
          <a:endParaRPr lang="zh-TW" altLang="en-US"/>
        </a:p>
      </dgm:t>
    </dgm:pt>
    <dgm:pt modelId="{BB4C0BC5-8CA6-4B0E-B0A9-B8FFFFADD9E4}" type="pres">
      <dgm:prSet presAssocID="{0B96DF34-A984-4734-B976-89E8FE3F0E0E}" presName="rootConnector" presStyleLbl="node1" presStyleIdx="1" presStyleCnt="3"/>
      <dgm:spPr/>
      <dgm:t>
        <a:bodyPr/>
        <a:lstStyle/>
        <a:p>
          <a:endParaRPr lang="zh-TW" altLang="en-US"/>
        </a:p>
      </dgm:t>
    </dgm:pt>
    <dgm:pt modelId="{C084FAFF-EC92-431E-BE1E-4E43585B6A73}" type="pres">
      <dgm:prSet presAssocID="{0B96DF34-A984-4734-B976-89E8FE3F0E0E}" presName="childShape" presStyleCnt="0"/>
      <dgm:spPr/>
    </dgm:pt>
    <dgm:pt modelId="{B9CBE45F-2C12-46F4-B5BF-61C0F9B86458}" type="pres">
      <dgm:prSet presAssocID="{AFE79C44-00F9-4D49-84CD-9130C299DBB9}" presName="Name13" presStyleLbl="parChTrans1D2" presStyleIdx="2" presStyleCnt="6"/>
      <dgm:spPr/>
      <dgm:t>
        <a:bodyPr/>
        <a:lstStyle/>
        <a:p>
          <a:endParaRPr lang="zh-TW" altLang="en-US"/>
        </a:p>
      </dgm:t>
    </dgm:pt>
    <dgm:pt modelId="{1AC46EF5-0BFA-4A30-8A36-8A8F07B3F549}" type="pres">
      <dgm:prSet presAssocID="{CD76C9CF-D371-4906-A168-05B33A2E842F}" presName="childText" presStyleLbl="bgAcc1" presStyleIdx="2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545B84-108C-473F-877E-D3EC54C8E2D0}" type="pres">
      <dgm:prSet presAssocID="{E87E8A2C-7B4F-4377-87E6-986F0E444FBD}" presName="Name13" presStyleLbl="parChTrans1D2" presStyleIdx="3" presStyleCnt="6"/>
      <dgm:spPr/>
      <dgm:t>
        <a:bodyPr/>
        <a:lstStyle/>
        <a:p>
          <a:endParaRPr lang="zh-TW" altLang="en-US"/>
        </a:p>
      </dgm:t>
    </dgm:pt>
    <dgm:pt modelId="{96CD66DB-F847-44A5-9E04-39F7430F26AB}" type="pres">
      <dgm:prSet presAssocID="{95234D83-5DA4-4CDC-9289-40D87FCDEEE8}" presName="childText" presStyleLbl="bgAcc1" presStyleIdx="3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CA22DC7-DDFE-4418-8635-7AA64585FD77}" type="pres">
      <dgm:prSet presAssocID="{D3763418-4EA5-4A60-986A-5AE4BEDBA590}" presName="root" presStyleCnt="0"/>
      <dgm:spPr/>
    </dgm:pt>
    <dgm:pt modelId="{79CB2058-6212-4D39-A26F-7E46019FA642}" type="pres">
      <dgm:prSet presAssocID="{D3763418-4EA5-4A60-986A-5AE4BEDBA590}" presName="rootComposite" presStyleCnt="0"/>
      <dgm:spPr/>
    </dgm:pt>
    <dgm:pt modelId="{736271E9-9750-4AF6-85BE-5B053E1F73E1}" type="pres">
      <dgm:prSet presAssocID="{D3763418-4EA5-4A60-986A-5AE4BEDBA590}" presName="rootText" presStyleLbl="node1" presStyleIdx="2" presStyleCnt="3"/>
      <dgm:spPr/>
      <dgm:t>
        <a:bodyPr/>
        <a:lstStyle/>
        <a:p>
          <a:endParaRPr lang="zh-TW" altLang="en-US"/>
        </a:p>
      </dgm:t>
    </dgm:pt>
    <dgm:pt modelId="{BD516303-92A9-4829-851F-5024E939CBD8}" type="pres">
      <dgm:prSet presAssocID="{D3763418-4EA5-4A60-986A-5AE4BEDBA590}" presName="rootConnector" presStyleLbl="node1" presStyleIdx="2" presStyleCnt="3"/>
      <dgm:spPr/>
      <dgm:t>
        <a:bodyPr/>
        <a:lstStyle/>
        <a:p>
          <a:endParaRPr lang="zh-TW" altLang="en-US"/>
        </a:p>
      </dgm:t>
    </dgm:pt>
    <dgm:pt modelId="{5BDA9CBD-548A-4A0F-A581-A7A3DC841A68}" type="pres">
      <dgm:prSet presAssocID="{D3763418-4EA5-4A60-986A-5AE4BEDBA590}" presName="childShape" presStyleCnt="0"/>
      <dgm:spPr/>
    </dgm:pt>
    <dgm:pt modelId="{55FE3793-FE4C-46B9-A3A1-6E468EE2CF93}" type="pres">
      <dgm:prSet presAssocID="{E22024AE-41FD-4163-99C6-AFA17F884AD0}" presName="Name13" presStyleLbl="parChTrans1D2" presStyleIdx="4" presStyleCnt="6"/>
      <dgm:spPr/>
      <dgm:t>
        <a:bodyPr/>
        <a:lstStyle/>
        <a:p>
          <a:endParaRPr lang="zh-TW" altLang="en-US"/>
        </a:p>
      </dgm:t>
    </dgm:pt>
    <dgm:pt modelId="{257DAD48-F3BB-4A5E-9BC6-0A81E2477A60}" type="pres">
      <dgm:prSet presAssocID="{E5B95CAC-3CD3-4609-AD71-EFCF777A562E}" presName="childText" presStyleLbl="bgAcc1" presStyleIdx="4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138B2D-332D-4361-A2E7-C9A68214BDF6}" type="pres">
      <dgm:prSet presAssocID="{57E560B5-2997-4AFD-871B-9B2047021050}" presName="Name13" presStyleLbl="parChTrans1D2" presStyleIdx="5" presStyleCnt="6"/>
      <dgm:spPr/>
      <dgm:t>
        <a:bodyPr/>
        <a:lstStyle/>
        <a:p>
          <a:endParaRPr lang="zh-TW" altLang="en-US"/>
        </a:p>
      </dgm:t>
    </dgm:pt>
    <dgm:pt modelId="{19B935A1-DB8A-49B6-A1F1-DBFDB0EDCD7B}" type="pres">
      <dgm:prSet presAssocID="{61C2E984-8AF4-4F5E-A239-593A9C9CB6CF}" presName="childText" presStyleLbl="bgAcc1" presStyleIdx="5" presStyleCnt="6" custScaleX="123925" custScaleY="106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D8B5FD9-EA18-4DBB-A46A-DB49E8FD0F67}" type="presOf" srcId="{E5B95CAC-3CD3-4609-AD71-EFCF777A562E}" destId="{257DAD48-F3BB-4A5E-9BC6-0A81E2477A60}" srcOrd="0" destOrd="0" presId="urn:microsoft.com/office/officeart/2005/8/layout/hierarchy3"/>
    <dgm:cxn modelId="{6B794196-8A9F-4DC3-97F4-E58538DAD9DF}" srcId="{0B96DF34-A984-4734-B976-89E8FE3F0E0E}" destId="{95234D83-5DA4-4CDC-9289-40D87FCDEEE8}" srcOrd="1" destOrd="0" parTransId="{E87E8A2C-7B4F-4377-87E6-986F0E444FBD}" sibTransId="{EABD3C2F-CC4E-4804-A5B0-76538713D4A3}"/>
    <dgm:cxn modelId="{1BCA4F6F-47D5-4341-86E8-B5F3BE6D88D2}" type="presOf" srcId="{105F04FD-1B9B-4A3F-A88D-1321BA704B98}" destId="{0421C928-4BE2-48B0-A196-A32D1B1AAE0D}" srcOrd="0" destOrd="0" presId="urn:microsoft.com/office/officeart/2005/8/layout/hierarchy3"/>
    <dgm:cxn modelId="{DAC0586F-E0AE-4A35-B9A0-D3C4676D918C}" type="presOf" srcId="{57E560B5-2997-4AFD-871B-9B2047021050}" destId="{48138B2D-332D-4361-A2E7-C9A68214BDF6}" srcOrd="0" destOrd="0" presId="urn:microsoft.com/office/officeart/2005/8/layout/hierarchy3"/>
    <dgm:cxn modelId="{EBE7AD70-FF0C-4B21-887D-54B4F18CC84F}" type="presOf" srcId="{105F04FD-1B9B-4A3F-A88D-1321BA704B98}" destId="{073081FD-7CBB-4390-974E-EF2DFEE48B97}" srcOrd="1" destOrd="0" presId="urn:microsoft.com/office/officeart/2005/8/layout/hierarchy3"/>
    <dgm:cxn modelId="{7BAC208C-A4A0-4576-B572-BCB28E30EC80}" srcId="{D3763418-4EA5-4A60-986A-5AE4BEDBA590}" destId="{E5B95CAC-3CD3-4609-AD71-EFCF777A562E}" srcOrd="0" destOrd="0" parTransId="{E22024AE-41FD-4163-99C6-AFA17F884AD0}" sibTransId="{A75D8909-512E-4A16-AEAE-8C3CF618811E}"/>
    <dgm:cxn modelId="{5005ED48-0243-40A4-95BF-E195E54D516E}" srcId="{D3763418-4EA5-4A60-986A-5AE4BEDBA590}" destId="{61C2E984-8AF4-4F5E-A239-593A9C9CB6CF}" srcOrd="1" destOrd="0" parTransId="{57E560B5-2997-4AFD-871B-9B2047021050}" sibTransId="{0AC35B93-B513-4249-896F-02B77151658D}"/>
    <dgm:cxn modelId="{78B49F58-3D74-483C-B276-33A240F6FBB4}" type="presOf" srcId="{0B96DF34-A984-4734-B976-89E8FE3F0E0E}" destId="{BB4C0BC5-8CA6-4B0E-B0A9-B8FFFFADD9E4}" srcOrd="1" destOrd="0" presId="urn:microsoft.com/office/officeart/2005/8/layout/hierarchy3"/>
    <dgm:cxn modelId="{D3804882-DEA7-483B-86A1-A0F5E2A65DE0}" type="presOf" srcId="{66E78F41-27E4-4AC8-AF83-3C28013E5E68}" destId="{D993F16D-0831-4C6E-A1D5-4DF284063B0B}" srcOrd="0" destOrd="0" presId="urn:microsoft.com/office/officeart/2005/8/layout/hierarchy3"/>
    <dgm:cxn modelId="{08FF4B22-0997-4FE6-8F47-A187C46CCBDD}" srcId="{A11F2802-1478-47FA-A813-B3F137234D39}" destId="{0B96DF34-A984-4734-B976-89E8FE3F0E0E}" srcOrd="1" destOrd="0" parTransId="{51E67FFC-E9B1-4A56-9F5E-B771AF6A090D}" sibTransId="{B729DB8D-29E6-4C45-8D69-DEB933A3A6BD}"/>
    <dgm:cxn modelId="{EE372242-073C-4D6D-8663-B7843DDDC30C}" type="presOf" srcId="{61C2E984-8AF4-4F5E-A239-593A9C9CB6CF}" destId="{19B935A1-DB8A-49B6-A1F1-DBFDB0EDCD7B}" srcOrd="0" destOrd="0" presId="urn:microsoft.com/office/officeart/2005/8/layout/hierarchy3"/>
    <dgm:cxn modelId="{C870CD05-C4BB-4388-B8B1-B69A7139EB1F}" type="presOf" srcId="{E22024AE-41FD-4163-99C6-AFA17F884AD0}" destId="{55FE3793-FE4C-46B9-A3A1-6E468EE2CF93}" srcOrd="0" destOrd="0" presId="urn:microsoft.com/office/officeart/2005/8/layout/hierarchy3"/>
    <dgm:cxn modelId="{6CBFCD87-A1C7-431F-B19E-97154880F448}" srcId="{A11F2802-1478-47FA-A813-B3F137234D39}" destId="{105F04FD-1B9B-4A3F-A88D-1321BA704B98}" srcOrd="0" destOrd="0" parTransId="{E1984768-5A57-4D31-80E2-56A438AD82C0}" sibTransId="{1BB65695-F115-4F0A-9C8D-5EB445191F90}"/>
    <dgm:cxn modelId="{9C3CDDB7-E77E-4DD6-BE7B-289D2498C0D7}" type="presOf" srcId="{D3763418-4EA5-4A60-986A-5AE4BEDBA590}" destId="{BD516303-92A9-4829-851F-5024E939CBD8}" srcOrd="1" destOrd="0" presId="urn:microsoft.com/office/officeart/2005/8/layout/hierarchy3"/>
    <dgm:cxn modelId="{C97CDA04-240D-4AA5-AFF6-50857E4924B2}" type="presOf" srcId="{73DD4997-5797-4B50-9F8E-01A0D7A0DA1B}" destId="{8B37BC76-79BA-44FE-9845-C9CCE93B7A91}" srcOrd="0" destOrd="0" presId="urn:microsoft.com/office/officeart/2005/8/layout/hierarchy3"/>
    <dgm:cxn modelId="{0F6C7584-DA77-4010-81B9-3D0E8E56D1A2}" type="presOf" srcId="{D3763418-4EA5-4A60-986A-5AE4BEDBA590}" destId="{736271E9-9750-4AF6-85BE-5B053E1F73E1}" srcOrd="0" destOrd="0" presId="urn:microsoft.com/office/officeart/2005/8/layout/hierarchy3"/>
    <dgm:cxn modelId="{AFFEB2DA-F57D-4080-AF31-2B54824DA60D}" type="presOf" srcId="{E87E8A2C-7B4F-4377-87E6-986F0E444FBD}" destId="{F6545B84-108C-473F-877E-D3EC54C8E2D0}" srcOrd="0" destOrd="0" presId="urn:microsoft.com/office/officeart/2005/8/layout/hierarchy3"/>
    <dgm:cxn modelId="{60EE1181-8B82-4D5C-9FC9-1684A2D6C180}" type="presOf" srcId="{A11F2802-1478-47FA-A813-B3F137234D39}" destId="{8E064EAC-5588-4EA1-9CF0-C5B9A9982029}" srcOrd="0" destOrd="0" presId="urn:microsoft.com/office/officeart/2005/8/layout/hierarchy3"/>
    <dgm:cxn modelId="{7A4C248A-5AB6-4633-AE0F-5F56BF0FDF7F}" srcId="{105F04FD-1B9B-4A3F-A88D-1321BA704B98}" destId="{73DD4997-5797-4B50-9F8E-01A0D7A0DA1B}" srcOrd="1" destOrd="0" parTransId="{66E78F41-27E4-4AC8-AF83-3C28013E5E68}" sibTransId="{AEF99F3B-9A16-447E-95CF-250AE882A1B7}"/>
    <dgm:cxn modelId="{C6BB3117-4A01-4A90-AEDA-E9E399C909EB}" srcId="{105F04FD-1B9B-4A3F-A88D-1321BA704B98}" destId="{2422DBD6-A66A-4A2E-9C4D-FEB4FF4A66E8}" srcOrd="0" destOrd="0" parTransId="{13B76124-E482-4C98-A66C-41A291DDCDC4}" sibTransId="{D65BAFAA-3707-45AA-A33E-E2BA3838C9C7}"/>
    <dgm:cxn modelId="{414610CF-6CA3-44AB-9C1B-6F118CA68849}" type="presOf" srcId="{95234D83-5DA4-4CDC-9289-40D87FCDEEE8}" destId="{96CD66DB-F847-44A5-9E04-39F7430F26AB}" srcOrd="0" destOrd="0" presId="urn:microsoft.com/office/officeart/2005/8/layout/hierarchy3"/>
    <dgm:cxn modelId="{BA0B57BA-A160-413C-AF4E-0880A9F1ECFA}" srcId="{0B96DF34-A984-4734-B976-89E8FE3F0E0E}" destId="{CD76C9CF-D371-4906-A168-05B33A2E842F}" srcOrd="0" destOrd="0" parTransId="{AFE79C44-00F9-4D49-84CD-9130C299DBB9}" sibTransId="{66251C0E-4A93-4CE4-A837-7775E3A4F249}"/>
    <dgm:cxn modelId="{85FDE889-654E-4E04-9E00-C69865C50A62}" type="presOf" srcId="{13B76124-E482-4C98-A66C-41A291DDCDC4}" destId="{AF7DFF56-E773-4852-8F11-4D4FBE6F8D94}" srcOrd="0" destOrd="0" presId="urn:microsoft.com/office/officeart/2005/8/layout/hierarchy3"/>
    <dgm:cxn modelId="{14AA2ACE-9413-4FA7-B8A4-D2DC5A40F54D}" srcId="{A11F2802-1478-47FA-A813-B3F137234D39}" destId="{D3763418-4EA5-4A60-986A-5AE4BEDBA590}" srcOrd="2" destOrd="0" parTransId="{0D5D8EFD-84BF-4EF0-B7E2-E075E12DD0EE}" sibTransId="{BD3A9E9C-8141-46FE-BC48-35A2D7E28F79}"/>
    <dgm:cxn modelId="{2A37D05E-646E-41B1-949F-19038D6FC9AF}" type="presOf" srcId="{AFE79C44-00F9-4D49-84CD-9130C299DBB9}" destId="{B9CBE45F-2C12-46F4-B5BF-61C0F9B86458}" srcOrd="0" destOrd="0" presId="urn:microsoft.com/office/officeart/2005/8/layout/hierarchy3"/>
    <dgm:cxn modelId="{B230E581-55E2-469A-902C-F4AAB6354BB3}" type="presOf" srcId="{0B96DF34-A984-4734-B976-89E8FE3F0E0E}" destId="{00E4DA01-2FC2-4014-AD62-BC9CB535E9EE}" srcOrd="0" destOrd="0" presId="urn:microsoft.com/office/officeart/2005/8/layout/hierarchy3"/>
    <dgm:cxn modelId="{C907126E-ABB1-4E11-82F3-5562CE7C5F90}" type="presOf" srcId="{2422DBD6-A66A-4A2E-9C4D-FEB4FF4A66E8}" destId="{6DFBD6B8-DD5E-4D6E-9742-F717E3D4C607}" srcOrd="0" destOrd="0" presId="urn:microsoft.com/office/officeart/2005/8/layout/hierarchy3"/>
    <dgm:cxn modelId="{D8A19493-197C-4C22-AEA7-F40D8405C4BE}" type="presOf" srcId="{CD76C9CF-D371-4906-A168-05B33A2E842F}" destId="{1AC46EF5-0BFA-4A30-8A36-8A8F07B3F549}" srcOrd="0" destOrd="0" presId="urn:microsoft.com/office/officeart/2005/8/layout/hierarchy3"/>
    <dgm:cxn modelId="{866B9BDC-CA29-40C7-9108-7EE922C8E616}" type="presParOf" srcId="{8E064EAC-5588-4EA1-9CF0-C5B9A9982029}" destId="{55409A2B-36D7-4C30-A2C3-E94BF800F8C3}" srcOrd="0" destOrd="0" presId="urn:microsoft.com/office/officeart/2005/8/layout/hierarchy3"/>
    <dgm:cxn modelId="{B8B91494-DE7E-4887-B9A9-72F50AB1B8BD}" type="presParOf" srcId="{55409A2B-36D7-4C30-A2C3-E94BF800F8C3}" destId="{80C85F2A-F38D-4077-A2C9-90348C0FE3EE}" srcOrd="0" destOrd="0" presId="urn:microsoft.com/office/officeart/2005/8/layout/hierarchy3"/>
    <dgm:cxn modelId="{4042C1D3-A629-4B86-9E56-D4D21CDCAFE3}" type="presParOf" srcId="{80C85F2A-F38D-4077-A2C9-90348C0FE3EE}" destId="{0421C928-4BE2-48B0-A196-A32D1B1AAE0D}" srcOrd="0" destOrd="0" presId="urn:microsoft.com/office/officeart/2005/8/layout/hierarchy3"/>
    <dgm:cxn modelId="{9EECA7C1-9FFE-4849-AA61-82A2CDD42D98}" type="presParOf" srcId="{80C85F2A-F38D-4077-A2C9-90348C0FE3EE}" destId="{073081FD-7CBB-4390-974E-EF2DFEE48B97}" srcOrd="1" destOrd="0" presId="urn:microsoft.com/office/officeart/2005/8/layout/hierarchy3"/>
    <dgm:cxn modelId="{4812E152-A9E4-4CA4-975E-1272D9E673AC}" type="presParOf" srcId="{55409A2B-36D7-4C30-A2C3-E94BF800F8C3}" destId="{A72E0147-7D0C-460F-9B78-133D614745A9}" srcOrd="1" destOrd="0" presId="urn:microsoft.com/office/officeart/2005/8/layout/hierarchy3"/>
    <dgm:cxn modelId="{381120FA-33D3-40AA-A4BB-C68722C04236}" type="presParOf" srcId="{A72E0147-7D0C-460F-9B78-133D614745A9}" destId="{AF7DFF56-E773-4852-8F11-4D4FBE6F8D94}" srcOrd="0" destOrd="0" presId="urn:microsoft.com/office/officeart/2005/8/layout/hierarchy3"/>
    <dgm:cxn modelId="{DD924694-B2AE-46AD-9600-1B437318DC0C}" type="presParOf" srcId="{A72E0147-7D0C-460F-9B78-133D614745A9}" destId="{6DFBD6B8-DD5E-4D6E-9742-F717E3D4C607}" srcOrd="1" destOrd="0" presId="urn:microsoft.com/office/officeart/2005/8/layout/hierarchy3"/>
    <dgm:cxn modelId="{1048BE69-6469-4495-80ED-882B492D58E8}" type="presParOf" srcId="{A72E0147-7D0C-460F-9B78-133D614745A9}" destId="{D993F16D-0831-4C6E-A1D5-4DF284063B0B}" srcOrd="2" destOrd="0" presId="urn:microsoft.com/office/officeart/2005/8/layout/hierarchy3"/>
    <dgm:cxn modelId="{3B1CBB8C-1305-4221-923B-7D94C2899FCF}" type="presParOf" srcId="{A72E0147-7D0C-460F-9B78-133D614745A9}" destId="{8B37BC76-79BA-44FE-9845-C9CCE93B7A91}" srcOrd="3" destOrd="0" presId="urn:microsoft.com/office/officeart/2005/8/layout/hierarchy3"/>
    <dgm:cxn modelId="{8A9698B8-6885-444A-8360-EA43A1AC583E}" type="presParOf" srcId="{8E064EAC-5588-4EA1-9CF0-C5B9A9982029}" destId="{3F241DFE-CF6D-4AA6-8536-376F1AF55F3C}" srcOrd="1" destOrd="0" presId="urn:microsoft.com/office/officeart/2005/8/layout/hierarchy3"/>
    <dgm:cxn modelId="{2E734340-FE5E-437F-B5C0-29C65A4CB823}" type="presParOf" srcId="{3F241DFE-CF6D-4AA6-8536-376F1AF55F3C}" destId="{C06CA15C-53F7-4D5E-AE76-2F45D7B6BF9D}" srcOrd="0" destOrd="0" presId="urn:microsoft.com/office/officeart/2005/8/layout/hierarchy3"/>
    <dgm:cxn modelId="{97B1EE0F-0252-474C-9A79-1730D0E25A39}" type="presParOf" srcId="{C06CA15C-53F7-4D5E-AE76-2F45D7B6BF9D}" destId="{00E4DA01-2FC2-4014-AD62-BC9CB535E9EE}" srcOrd="0" destOrd="0" presId="urn:microsoft.com/office/officeart/2005/8/layout/hierarchy3"/>
    <dgm:cxn modelId="{39DC472F-EE87-4603-9336-F2957636E4EF}" type="presParOf" srcId="{C06CA15C-53F7-4D5E-AE76-2F45D7B6BF9D}" destId="{BB4C0BC5-8CA6-4B0E-B0A9-B8FFFFADD9E4}" srcOrd="1" destOrd="0" presId="urn:microsoft.com/office/officeart/2005/8/layout/hierarchy3"/>
    <dgm:cxn modelId="{32C60754-56D8-49F7-B02F-276C87C20400}" type="presParOf" srcId="{3F241DFE-CF6D-4AA6-8536-376F1AF55F3C}" destId="{C084FAFF-EC92-431E-BE1E-4E43585B6A73}" srcOrd="1" destOrd="0" presId="urn:microsoft.com/office/officeart/2005/8/layout/hierarchy3"/>
    <dgm:cxn modelId="{BDD03BC3-5897-45E5-BE1D-B87499194DFA}" type="presParOf" srcId="{C084FAFF-EC92-431E-BE1E-4E43585B6A73}" destId="{B9CBE45F-2C12-46F4-B5BF-61C0F9B86458}" srcOrd="0" destOrd="0" presId="urn:microsoft.com/office/officeart/2005/8/layout/hierarchy3"/>
    <dgm:cxn modelId="{146FEF73-9357-4578-9C6C-E37D216C4EAD}" type="presParOf" srcId="{C084FAFF-EC92-431E-BE1E-4E43585B6A73}" destId="{1AC46EF5-0BFA-4A30-8A36-8A8F07B3F549}" srcOrd="1" destOrd="0" presId="urn:microsoft.com/office/officeart/2005/8/layout/hierarchy3"/>
    <dgm:cxn modelId="{CAB9C476-4E25-494F-80AA-9082E73C85BD}" type="presParOf" srcId="{C084FAFF-EC92-431E-BE1E-4E43585B6A73}" destId="{F6545B84-108C-473F-877E-D3EC54C8E2D0}" srcOrd="2" destOrd="0" presId="urn:microsoft.com/office/officeart/2005/8/layout/hierarchy3"/>
    <dgm:cxn modelId="{80DD7CF0-CDC6-452F-90D0-A041A205CF78}" type="presParOf" srcId="{C084FAFF-EC92-431E-BE1E-4E43585B6A73}" destId="{96CD66DB-F847-44A5-9E04-39F7430F26AB}" srcOrd="3" destOrd="0" presId="urn:microsoft.com/office/officeart/2005/8/layout/hierarchy3"/>
    <dgm:cxn modelId="{18DCF158-A6C3-4718-A9F5-E2E15E3C41EC}" type="presParOf" srcId="{8E064EAC-5588-4EA1-9CF0-C5B9A9982029}" destId="{BCA22DC7-DDFE-4418-8635-7AA64585FD77}" srcOrd="2" destOrd="0" presId="urn:microsoft.com/office/officeart/2005/8/layout/hierarchy3"/>
    <dgm:cxn modelId="{B07B374E-496E-453A-A366-A999B37A7D04}" type="presParOf" srcId="{BCA22DC7-DDFE-4418-8635-7AA64585FD77}" destId="{79CB2058-6212-4D39-A26F-7E46019FA642}" srcOrd="0" destOrd="0" presId="urn:microsoft.com/office/officeart/2005/8/layout/hierarchy3"/>
    <dgm:cxn modelId="{9E5CC198-A421-41EC-A551-AD00B1EE5E7C}" type="presParOf" srcId="{79CB2058-6212-4D39-A26F-7E46019FA642}" destId="{736271E9-9750-4AF6-85BE-5B053E1F73E1}" srcOrd="0" destOrd="0" presId="urn:microsoft.com/office/officeart/2005/8/layout/hierarchy3"/>
    <dgm:cxn modelId="{D5B66E95-FF54-4DEA-8401-5AC42BD8FB30}" type="presParOf" srcId="{79CB2058-6212-4D39-A26F-7E46019FA642}" destId="{BD516303-92A9-4829-851F-5024E939CBD8}" srcOrd="1" destOrd="0" presId="urn:microsoft.com/office/officeart/2005/8/layout/hierarchy3"/>
    <dgm:cxn modelId="{09FF3C44-D428-470A-ABCA-B1370012798D}" type="presParOf" srcId="{BCA22DC7-DDFE-4418-8635-7AA64585FD77}" destId="{5BDA9CBD-548A-4A0F-A581-A7A3DC841A68}" srcOrd="1" destOrd="0" presId="urn:microsoft.com/office/officeart/2005/8/layout/hierarchy3"/>
    <dgm:cxn modelId="{3818C6BA-452D-4ED1-95CF-AFA2613D1799}" type="presParOf" srcId="{5BDA9CBD-548A-4A0F-A581-A7A3DC841A68}" destId="{55FE3793-FE4C-46B9-A3A1-6E468EE2CF93}" srcOrd="0" destOrd="0" presId="urn:microsoft.com/office/officeart/2005/8/layout/hierarchy3"/>
    <dgm:cxn modelId="{026E7CE9-36B1-460B-9E14-DC9F4BD138D6}" type="presParOf" srcId="{5BDA9CBD-548A-4A0F-A581-A7A3DC841A68}" destId="{257DAD48-F3BB-4A5E-9BC6-0A81E2477A60}" srcOrd="1" destOrd="0" presId="urn:microsoft.com/office/officeart/2005/8/layout/hierarchy3"/>
    <dgm:cxn modelId="{CED4816E-9F98-4309-8259-60361E6060F2}" type="presParOf" srcId="{5BDA9CBD-548A-4A0F-A581-A7A3DC841A68}" destId="{48138B2D-332D-4361-A2E7-C9A68214BDF6}" srcOrd="2" destOrd="0" presId="urn:microsoft.com/office/officeart/2005/8/layout/hierarchy3"/>
    <dgm:cxn modelId="{62CEED0C-5590-4B10-B2B8-74483D28E021}" type="presParOf" srcId="{5BDA9CBD-548A-4A0F-A581-A7A3DC841A68}" destId="{19B935A1-DB8A-49B6-A1F1-DBFDB0EDCD7B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3CF6FDEA-1493-4C0E-9B58-0796DC1AA159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C6BFF6E9-1260-4E64-B34F-490C51B04483}">
      <dgm:prSet phldrT="[文字]" custT="1"/>
      <dgm:spPr/>
      <dgm:t>
        <a:bodyPr vert="vert"/>
        <a:lstStyle/>
        <a:p>
          <a:r>
            <a:rPr lang="zh-TW" altLang="en-US" sz="36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天地之道</a:t>
          </a:r>
          <a:endParaRPr lang="zh-TW" altLang="en-US" sz="36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D268C0D-0F3A-4A30-AD55-B0B671B15AB7}" type="parTrans" cxnId="{279A3F17-0805-482D-B7D1-93C9C51BF69D}">
      <dgm:prSet/>
      <dgm:spPr/>
      <dgm:t>
        <a:bodyPr/>
        <a:lstStyle/>
        <a:p>
          <a:endParaRPr lang="zh-TW" altLang="en-US"/>
        </a:p>
      </dgm:t>
    </dgm:pt>
    <dgm:pt modelId="{6C58B5A2-23AA-42F2-A4CE-6B702EACFBDC}" type="sibTrans" cxnId="{279A3F17-0805-482D-B7D1-93C9C51BF69D}">
      <dgm:prSet/>
      <dgm:spPr/>
      <dgm:t>
        <a:bodyPr/>
        <a:lstStyle/>
        <a:p>
          <a:endParaRPr lang="zh-TW" altLang="en-US"/>
        </a:p>
      </dgm:t>
    </dgm:pt>
    <dgm:pt modelId="{3D1707AA-8FE1-49CD-BA3C-3DB5447C0EB9}">
      <dgm:prSet phldrT="[文字]" custT="1"/>
      <dgm:spPr>
        <a:solidFill>
          <a:srgbClr val="0066FF"/>
        </a:solidFill>
      </dgm:spPr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高明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46B47BF-D7BA-42D3-BD6B-9388B82FE442}" type="parTrans" cxnId="{EAA9157A-3FD6-48FF-AF83-9DDBC43C98B6}">
      <dgm:prSet/>
      <dgm:spPr/>
      <dgm:t>
        <a:bodyPr/>
        <a:lstStyle/>
        <a:p>
          <a:endParaRPr lang="zh-TW" altLang="en-US"/>
        </a:p>
      </dgm:t>
    </dgm:pt>
    <dgm:pt modelId="{038BEFE4-A79B-44E6-A825-5D69990711E2}" type="sibTrans" cxnId="{EAA9157A-3FD6-48FF-AF83-9DDBC43C98B6}">
      <dgm:prSet/>
      <dgm:spPr/>
      <dgm:t>
        <a:bodyPr/>
        <a:lstStyle/>
        <a:p>
          <a:endParaRPr lang="zh-TW" altLang="en-US"/>
        </a:p>
      </dgm:t>
    </dgm:pt>
    <dgm:pt modelId="{FF3DB46D-2A93-4923-B6B8-A4A2E5CF387E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博厚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地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29FD2CC6-4281-43AE-8E62-857062D825D3}" type="parTrans" cxnId="{06E5D11E-F528-431D-9FA8-3E36C76F8076}">
      <dgm:prSet/>
      <dgm:spPr/>
      <dgm:t>
        <a:bodyPr/>
        <a:lstStyle/>
        <a:p>
          <a:endParaRPr lang="zh-TW" altLang="en-US"/>
        </a:p>
      </dgm:t>
    </dgm:pt>
    <dgm:pt modelId="{783B131B-3CDA-484F-AA13-24C116B30AE1}" type="sibTrans" cxnId="{06E5D11E-F528-431D-9FA8-3E36C76F8076}">
      <dgm:prSet/>
      <dgm:spPr/>
      <dgm:t>
        <a:bodyPr/>
        <a:lstStyle/>
        <a:p>
          <a:endParaRPr lang="zh-TW" altLang="en-US"/>
        </a:p>
      </dgm:t>
    </dgm:pt>
    <dgm:pt modelId="{84C25CD1-C8D9-42D6-A40A-A84D23300EFA}" type="pres">
      <dgm:prSet presAssocID="{3CF6FDEA-1493-4C0E-9B58-0796DC1AA159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1615807-D99F-4632-8F2D-5B524929C737}" type="pres">
      <dgm:prSet presAssocID="{C6BFF6E9-1260-4E64-B34F-490C51B04483}" presName="root1" presStyleCnt="0"/>
      <dgm:spPr/>
    </dgm:pt>
    <dgm:pt modelId="{5E7E8747-D3FE-4571-A0AC-8A318D2AE4AF}" type="pres">
      <dgm:prSet presAssocID="{C6BFF6E9-1260-4E64-B34F-490C51B04483}" presName="LevelOneTextNode" presStyleLbl="node0" presStyleIdx="0" presStyleCnt="1" custScaleY="7301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479A798-EF55-41E1-ABBE-72147B080DA1}" type="pres">
      <dgm:prSet presAssocID="{C6BFF6E9-1260-4E64-B34F-490C51B04483}" presName="level2hierChild" presStyleCnt="0"/>
      <dgm:spPr/>
    </dgm:pt>
    <dgm:pt modelId="{F3FC0F10-7BE0-499D-872B-2BF5CF3E6871}" type="pres">
      <dgm:prSet presAssocID="{A46B47BF-D7BA-42D3-BD6B-9388B82FE442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6DF94C75-9662-46BF-AE9E-8F4A9033C8C1}" type="pres">
      <dgm:prSet presAssocID="{A46B47BF-D7BA-42D3-BD6B-9388B82FE442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59E3B20E-DBE8-496A-B022-6DAC7C7DAF47}" type="pres">
      <dgm:prSet presAssocID="{3D1707AA-8FE1-49CD-BA3C-3DB5447C0EB9}" presName="root2" presStyleCnt="0"/>
      <dgm:spPr/>
    </dgm:pt>
    <dgm:pt modelId="{1D1E6895-F57E-4FE3-BBB9-C74012E4651B}" type="pres">
      <dgm:prSet presAssocID="{3D1707AA-8FE1-49CD-BA3C-3DB5447C0EB9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ECE0CD7-B91D-4351-83A9-0E2023765299}" type="pres">
      <dgm:prSet presAssocID="{3D1707AA-8FE1-49CD-BA3C-3DB5447C0EB9}" presName="level3hierChild" presStyleCnt="0"/>
      <dgm:spPr/>
    </dgm:pt>
    <dgm:pt modelId="{45D2F5D5-8D97-4459-8E41-884DB470AF94}" type="pres">
      <dgm:prSet presAssocID="{29FD2CC6-4281-43AE-8E62-857062D825D3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5280A489-1443-4F7A-A4DE-9F62844E699B}" type="pres">
      <dgm:prSet presAssocID="{29FD2CC6-4281-43AE-8E62-857062D825D3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97FD434D-957E-4328-9698-C37256575408}" type="pres">
      <dgm:prSet presAssocID="{FF3DB46D-2A93-4923-B6B8-A4A2E5CF387E}" presName="root2" presStyleCnt="0"/>
      <dgm:spPr/>
    </dgm:pt>
    <dgm:pt modelId="{0BF8181E-3FFE-460F-B521-265A4AE503CB}" type="pres">
      <dgm:prSet presAssocID="{FF3DB46D-2A93-4923-B6B8-A4A2E5CF387E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D6479D7-9194-42A3-9E4B-2113FD607643}" type="pres">
      <dgm:prSet presAssocID="{FF3DB46D-2A93-4923-B6B8-A4A2E5CF387E}" presName="level3hierChild" presStyleCnt="0"/>
      <dgm:spPr/>
    </dgm:pt>
  </dgm:ptLst>
  <dgm:cxnLst>
    <dgm:cxn modelId="{D3A2D709-14E0-4E30-8EA6-07A161B9CBBE}" type="presOf" srcId="{3CF6FDEA-1493-4C0E-9B58-0796DC1AA159}" destId="{84C25CD1-C8D9-42D6-A40A-A84D23300EFA}" srcOrd="0" destOrd="0" presId="urn:microsoft.com/office/officeart/2008/layout/HorizontalMultiLevelHierarchy"/>
    <dgm:cxn modelId="{EAA9157A-3FD6-48FF-AF83-9DDBC43C98B6}" srcId="{C6BFF6E9-1260-4E64-B34F-490C51B04483}" destId="{3D1707AA-8FE1-49CD-BA3C-3DB5447C0EB9}" srcOrd="0" destOrd="0" parTransId="{A46B47BF-D7BA-42D3-BD6B-9388B82FE442}" sibTransId="{038BEFE4-A79B-44E6-A825-5D69990711E2}"/>
    <dgm:cxn modelId="{06E5D11E-F528-431D-9FA8-3E36C76F8076}" srcId="{C6BFF6E9-1260-4E64-B34F-490C51B04483}" destId="{FF3DB46D-2A93-4923-B6B8-A4A2E5CF387E}" srcOrd="1" destOrd="0" parTransId="{29FD2CC6-4281-43AE-8E62-857062D825D3}" sibTransId="{783B131B-3CDA-484F-AA13-24C116B30AE1}"/>
    <dgm:cxn modelId="{F1A00844-7367-429D-9E1D-D74C9E4FECB7}" type="presOf" srcId="{FF3DB46D-2A93-4923-B6B8-A4A2E5CF387E}" destId="{0BF8181E-3FFE-460F-B521-265A4AE503CB}" srcOrd="0" destOrd="0" presId="urn:microsoft.com/office/officeart/2008/layout/HorizontalMultiLevelHierarchy"/>
    <dgm:cxn modelId="{FD510DC5-CB00-4257-8B83-C7EAB301F366}" type="presOf" srcId="{29FD2CC6-4281-43AE-8E62-857062D825D3}" destId="{45D2F5D5-8D97-4459-8E41-884DB470AF94}" srcOrd="0" destOrd="0" presId="urn:microsoft.com/office/officeart/2008/layout/HorizontalMultiLevelHierarchy"/>
    <dgm:cxn modelId="{6C2D918A-7607-4C37-B91C-B70DD1B6C26B}" type="presOf" srcId="{A46B47BF-D7BA-42D3-BD6B-9388B82FE442}" destId="{6DF94C75-9662-46BF-AE9E-8F4A9033C8C1}" srcOrd="1" destOrd="0" presId="urn:microsoft.com/office/officeart/2008/layout/HorizontalMultiLevelHierarchy"/>
    <dgm:cxn modelId="{916CC39B-944F-4430-8326-C8DBA169BBC5}" type="presOf" srcId="{3D1707AA-8FE1-49CD-BA3C-3DB5447C0EB9}" destId="{1D1E6895-F57E-4FE3-BBB9-C74012E4651B}" srcOrd="0" destOrd="0" presId="urn:microsoft.com/office/officeart/2008/layout/HorizontalMultiLevelHierarchy"/>
    <dgm:cxn modelId="{B9E65BFC-F1FC-40BD-8264-102CDD1EF718}" type="presOf" srcId="{A46B47BF-D7BA-42D3-BD6B-9388B82FE442}" destId="{F3FC0F10-7BE0-499D-872B-2BF5CF3E6871}" srcOrd="0" destOrd="0" presId="urn:microsoft.com/office/officeart/2008/layout/HorizontalMultiLevelHierarchy"/>
    <dgm:cxn modelId="{279A3F17-0805-482D-B7D1-93C9C51BF69D}" srcId="{3CF6FDEA-1493-4C0E-9B58-0796DC1AA159}" destId="{C6BFF6E9-1260-4E64-B34F-490C51B04483}" srcOrd="0" destOrd="0" parTransId="{DD268C0D-0F3A-4A30-AD55-B0B671B15AB7}" sibTransId="{6C58B5A2-23AA-42F2-A4CE-6B702EACFBDC}"/>
    <dgm:cxn modelId="{52569EB9-2A95-45D3-98B5-363A20CA6BC8}" type="presOf" srcId="{C6BFF6E9-1260-4E64-B34F-490C51B04483}" destId="{5E7E8747-D3FE-4571-A0AC-8A318D2AE4AF}" srcOrd="0" destOrd="0" presId="urn:microsoft.com/office/officeart/2008/layout/HorizontalMultiLevelHierarchy"/>
    <dgm:cxn modelId="{EA1E8827-CFD1-4C5E-9046-9CD7C1506403}" type="presOf" srcId="{29FD2CC6-4281-43AE-8E62-857062D825D3}" destId="{5280A489-1443-4F7A-A4DE-9F62844E699B}" srcOrd="1" destOrd="0" presId="urn:microsoft.com/office/officeart/2008/layout/HorizontalMultiLevelHierarchy"/>
    <dgm:cxn modelId="{1890AAE3-B368-474B-9F56-00A964D3243A}" type="presParOf" srcId="{84C25CD1-C8D9-42D6-A40A-A84D23300EFA}" destId="{71615807-D99F-4632-8F2D-5B524929C737}" srcOrd="0" destOrd="0" presId="urn:microsoft.com/office/officeart/2008/layout/HorizontalMultiLevelHierarchy"/>
    <dgm:cxn modelId="{D883DA96-5922-48EB-A041-7A1BFB217802}" type="presParOf" srcId="{71615807-D99F-4632-8F2D-5B524929C737}" destId="{5E7E8747-D3FE-4571-A0AC-8A318D2AE4AF}" srcOrd="0" destOrd="0" presId="urn:microsoft.com/office/officeart/2008/layout/HorizontalMultiLevelHierarchy"/>
    <dgm:cxn modelId="{2E1654A4-DD6B-4FC1-A27B-A3DE685A061C}" type="presParOf" srcId="{71615807-D99F-4632-8F2D-5B524929C737}" destId="{9479A798-EF55-41E1-ABBE-72147B080DA1}" srcOrd="1" destOrd="0" presId="urn:microsoft.com/office/officeart/2008/layout/HorizontalMultiLevelHierarchy"/>
    <dgm:cxn modelId="{CD4FCC3E-BC8E-4E96-A615-75F7830D63DB}" type="presParOf" srcId="{9479A798-EF55-41E1-ABBE-72147B080DA1}" destId="{F3FC0F10-7BE0-499D-872B-2BF5CF3E6871}" srcOrd="0" destOrd="0" presId="urn:microsoft.com/office/officeart/2008/layout/HorizontalMultiLevelHierarchy"/>
    <dgm:cxn modelId="{97581C1C-1E93-4E49-BF28-A07C2D8754CE}" type="presParOf" srcId="{F3FC0F10-7BE0-499D-872B-2BF5CF3E6871}" destId="{6DF94C75-9662-46BF-AE9E-8F4A9033C8C1}" srcOrd="0" destOrd="0" presId="urn:microsoft.com/office/officeart/2008/layout/HorizontalMultiLevelHierarchy"/>
    <dgm:cxn modelId="{FFA58AD6-3504-46FE-B841-3D8A0B39401D}" type="presParOf" srcId="{9479A798-EF55-41E1-ABBE-72147B080DA1}" destId="{59E3B20E-DBE8-496A-B022-6DAC7C7DAF47}" srcOrd="1" destOrd="0" presId="urn:microsoft.com/office/officeart/2008/layout/HorizontalMultiLevelHierarchy"/>
    <dgm:cxn modelId="{9355829A-8EDD-427E-AF8B-6A93BE27BAC2}" type="presParOf" srcId="{59E3B20E-DBE8-496A-B022-6DAC7C7DAF47}" destId="{1D1E6895-F57E-4FE3-BBB9-C74012E4651B}" srcOrd="0" destOrd="0" presId="urn:microsoft.com/office/officeart/2008/layout/HorizontalMultiLevelHierarchy"/>
    <dgm:cxn modelId="{1FF5FDAA-40F1-4544-A13C-494D95218468}" type="presParOf" srcId="{59E3B20E-DBE8-496A-B022-6DAC7C7DAF47}" destId="{CECE0CD7-B91D-4351-83A9-0E2023765299}" srcOrd="1" destOrd="0" presId="urn:microsoft.com/office/officeart/2008/layout/HorizontalMultiLevelHierarchy"/>
    <dgm:cxn modelId="{F40C4C06-F4C8-48C6-8915-AE45492348C6}" type="presParOf" srcId="{9479A798-EF55-41E1-ABBE-72147B080DA1}" destId="{45D2F5D5-8D97-4459-8E41-884DB470AF94}" srcOrd="2" destOrd="0" presId="urn:microsoft.com/office/officeart/2008/layout/HorizontalMultiLevelHierarchy"/>
    <dgm:cxn modelId="{0A11B5CB-00FB-4FD2-AD2F-FC5EB6BB77FD}" type="presParOf" srcId="{45D2F5D5-8D97-4459-8E41-884DB470AF94}" destId="{5280A489-1443-4F7A-A4DE-9F62844E699B}" srcOrd="0" destOrd="0" presId="urn:microsoft.com/office/officeart/2008/layout/HorizontalMultiLevelHierarchy"/>
    <dgm:cxn modelId="{DD52214F-613E-46BB-A310-43421985305E}" type="presParOf" srcId="{9479A798-EF55-41E1-ABBE-72147B080DA1}" destId="{97FD434D-957E-4328-9698-C37256575408}" srcOrd="3" destOrd="0" presId="urn:microsoft.com/office/officeart/2008/layout/HorizontalMultiLevelHierarchy"/>
    <dgm:cxn modelId="{425FEA81-8A5E-4416-B321-5B546F501FBA}" type="presParOf" srcId="{97FD434D-957E-4328-9698-C37256575408}" destId="{0BF8181E-3FFE-460F-B521-265A4AE503CB}" srcOrd="0" destOrd="0" presId="urn:microsoft.com/office/officeart/2008/layout/HorizontalMultiLevelHierarchy"/>
    <dgm:cxn modelId="{C63FD143-1BB1-4305-8E01-6CCBAD6FC324}" type="presParOf" srcId="{97FD434D-957E-4328-9698-C37256575408}" destId="{ED6479D7-9194-42A3-9E4B-2113FD607643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B4CB2DA8-D869-4A6A-8F07-BAB510BD3643}" type="doc">
      <dgm:prSet loTypeId="urn:microsoft.com/office/officeart/2005/8/layout/radial3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B79B53CF-3A0F-4E1E-A777-8C4CEB2AD389}">
      <dgm:prSet phldrT="[文字]"/>
      <dgm:spPr/>
      <dgm:t>
        <a:bodyPr/>
        <a:lstStyle/>
        <a:p>
          <a:r>
            <a:rPr lang="zh-TW" altLang="en-US" dirty="0" smtClean="0"/>
            <a:t>聖人 之道</a:t>
          </a:r>
          <a:endParaRPr lang="zh-TW" altLang="en-US" dirty="0"/>
        </a:p>
      </dgm:t>
    </dgm:pt>
    <dgm:pt modelId="{A6BDC592-5B34-44E9-AEDB-FD26DD280FD5}" type="parTrans" cxnId="{447CBF22-AA7E-4F9A-9B37-4FC8E5127E3C}">
      <dgm:prSet/>
      <dgm:spPr/>
      <dgm:t>
        <a:bodyPr/>
        <a:lstStyle/>
        <a:p>
          <a:endParaRPr lang="zh-TW" altLang="en-US"/>
        </a:p>
      </dgm:t>
    </dgm:pt>
    <dgm:pt modelId="{CA067905-153C-48CD-8E96-8A9390EE0ACF}" type="sibTrans" cxnId="{447CBF22-AA7E-4F9A-9B37-4FC8E5127E3C}">
      <dgm:prSet/>
      <dgm:spPr/>
      <dgm:t>
        <a:bodyPr/>
        <a:lstStyle/>
        <a:p>
          <a:endParaRPr lang="zh-TW" altLang="en-US"/>
        </a:p>
      </dgm:t>
    </dgm:pt>
    <dgm:pt modelId="{BC8AFC44-0EE1-451E-BF43-55C5879EE1EA}">
      <dgm:prSet phldrT="[文字]" custT="1"/>
      <dgm:spPr/>
      <dgm:t>
        <a:bodyPr/>
        <a:lstStyle/>
        <a:p>
          <a:r>
            <a:rPr lang="zh-TW" altLang="en-US" sz="3200" dirty="0" smtClean="0"/>
            <a:t>洋洋乎</a:t>
          </a:r>
          <a:endParaRPr lang="zh-TW" altLang="en-US" sz="3200" dirty="0"/>
        </a:p>
      </dgm:t>
    </dgm:pt>
    <dgm:pt modelId="{FEA740D6-4D10-444B-95DA-A67A5A72B016}" type="parTrans" cxnId="{E0341A2A-154D-49CA-8F33-3CA38D1174CC}">
      <dgm:prSet/>
      <dgm:spPr/>
      <dgm:t>
        <a:bodyPr/>
        <a:lstStyle/>
        <a:p>
          <a:endParaRPr lang="zh-TW" altLang="en-US"/>
        </a:p>
      </dgm:t>
    </dgm:pt>
    <dgm:pt modelId="{49D4140B-3F9B-4EF6-A9DC-4B9B5D65F033}" type="sibTrans" cxnId="{E0341A2A-154D-49CA-8F33-3CA38D1174CC}">
      <dgm:prSet/>
      <dgm:spPr/>
      <dgm:t>
        <a:bodyPr/>
        <a:lstStyle/>
        <a:p>
          <a:endParaRPr lang="zh-TW" altLang="en-US"/>
        </a:p>
      </dgm:t>
    </dgm:pt>
    <dgm:pt modelId="{CCC2836C-EB37-4392-869B-B964939042B9}">
      <dgm:prSet phldrT="[文字]" phldr="1"/>
      <dgm:spPr/>
      <dgm:t>
        <a:bodyPr/>
        <a:lstStyle/>
        <a:p>
          <a:endParaRPr lang="zh-TW" altLang="en-US" dirty="0"/>
        </a:p>
      </dgm:t>
    </dgm:pt>
    <dgm:pt modelId="{2E053522-941F-402D-812A-FC21A79337C3}" type="parTrans" cxnId="{76E406D7-92E5-48F7-94EA-85F9A970CD3B}">
      <dgm:prSet/>
      <dgm:spPr/>
      <dgm:t>
        <a:bodyPr/>
        <a:lstStyle/>
        <a:p>
          <a:endParaRPr lang="zh-TW" altLang="en-US"/>
        </a:p>
      </dgm:t>
    </dgm:pt>
    <dgm:pt modelId="{3CD35940-90D9-48FA-A723-CADB88ED7084}" type="sibTrans" cxnId="{76E406D7-92E5-48F7-94EA-85F9A970CD3B}">
      <dgm:prSet/>
      <dgm:spPr/>
      <dgm:t>
        <a:bodyPr/>
        <a:lstStyle/>
        <a:p>
          <a:endParaRPr lang="zh-TW" altLang="en-US"/>
        </a:p>
      </dgm:t>
    </dgm:pt>
    <dgm:pt modelId="{5D087BD5-E98B-4480-AB59-4C383CCEEB17}">
      <dgm:prSet phldrT="[文字]" phldr="1"/>
      <dgm:spPr/>
      <dgm:t>
        <a:bodyPr/>
        <a:lstStyle/>
        <a:p>
          <a:endParaRPr lang="zh-TW" altLang="en-US" dirty="0"/>
        </a:p>
      </dgm:t>
    </dgm:pt>
    <dgm:pt modelId="{92346EB4-3C82-4A49-9AE2-EC00846E503D}" type="parTrans" cxnId="{0F22368C-4D24-4DAC-A1AE-D480A7D58E1E}">
      <dgm:prSet/>
      <dgm:spPr/>
      <dgm:t>
        <a:bodyPr/>
        <a:lstStyle/>
        <a:p>
          <a:endParaRPr lang="zh-TW" altLang="en-US"/>
        </a:p>
      </dgm:t>
    </dgm:pt>
    <dgm:pt modelId="{DA7894E9-8830-49E0-ABDB-FF4E28B73A54}" type="sibTrans" cxnId="{0F22368C-4D24-4DAC-A1AE-D480A7D58E1E}">
      <dgm:prSet/>
      <dgm:spPr/>
      <dgm:t>
        <a:bodyPr/>
        <a:lstStyle/>
        <a:p>
          <a:endParaRPr lang="zh-TW" altLang="en-US"/>
        </a:p>
      </dgm:t>
    </dgm:pt>
    <dgm:pt modelId="{B449F774-EEE3-4658-A5FC-5BA75D66F801}">
      <dgm:prSet phldrT="[文字]" phldr="1"/>
      <dgm:spPr/>
      <dgm:t>
        <a:bodyPr/>
        <a:lstStyle/>
        <a:p>
          <a:endParaRPr lang="zh-TW" altLang="en-US"/>
        </a:p>
      </dgm:t>
    </dgm:pt>
    <dgm:pt modelId="{AE4AD8BC-AC94-4116-9329-C5C81EF6D906}" type="parTrans" cxnId="{D82B0679-03E2-4CFD-A871-C9866DF00748}">
      <dgm:prSet/>
      <dgm:spPr/>
      <dgm:t>
        <a:bodyPr/>
        <a:lstStyle/>
        <a:p>
          <a:endParaRPr lang="zh-TW" altLang="en-US"/>
        </a:p>
      </dgm:t>
    </dgm:pt>
    <dgm:pt modelId="{2FB50A43-2F4C-4247-9937-1A3FFD320763}" type="sibTrans" cxnId="{D82B0679-03E2-4CFD-A871-C9866DF00748}">
      <dgm:prSet/>
      <dgm:spPr/>
      <dgm:t>
        <a:bodyPr/>
        <a:lstStyle/>
        <a:p>
          <a:endParaRPr lang="zh-TW" altLang="en-US"/>
        </a:p>
      </dgm:t>
    </dgm:pt>
    <dgm:pt modelId="{3F17C7DF-2AC8-4F11-A50B-49474CE91509}">
      <dgm:prSet phldrT="[文字]" phldr="1"/>
      <dgm:spPr/>
      <dgm:t>
        <a:bodyPr/>
        <a:lstStyle/>
        <a:p>
          <a:endParaRPr lang="zh-TW" altLang="en-US"/>
        </a:p>
      </dgm:t>
    </dgm:pt>
    <dgm:pt modelId="{32F0143A-D6A4-494B-B269-FB1670F5D7AE}" type="parTrans" cxnId="{95466935-0307-45B9-8FBE-5566E6859A1B}">
      <dgm:prSet/>
      <dgm:spPr/>
      <dgm:t>
        <a:bodyPr/>
        <a:lstStyle/>
        <a:p>
          <a:endParaRPr lang="zh-TW" altLang="en-US"/>
        </a:p>
      </dgm:t>
    </dgm:pt>
    <dgm:pt modelId="{8A04F4BD-0532-48B3-9244-CCDBAB951E02}" type="sibTrans" cxnId="{95466935-0307-45B9-8FBE-5566E6859A1B}">
      <dgm:prSet/>
      <dgm:spPr/>
      <dgm:t>
        <a:bodyPr/>
        <a:lstStyle/>
        <a:p>
          <a:endParaRPr lang="zh-TW" altLang="en-US"/>
        </a:p>
      </dgm:t>
    </dgm:pt>
    <dgm:pt modelId="{B94B4BE9-246B-479A-BE5D-BAE88D231D7F}">
      <dgm:prSet phldrT="[文字]" phldr="1"/>
      <dgm:spPr/>
      <dgm:t>
        <a:bodyPr/>
        <a:lstStyle/>
        <a:p>
          <a:endParaRPr lang="zh-TW" altLang="en-US"/>
        </a:p>
      </dgm:t>
    </dgm:pt>
    <dgm:pt modelId="{215C1FDC-70D1-47B4-BF3D-6E5485DFA001}" type="parTrans" cxnId="{1B4C7F2E-B02A-47FB-8BDE-97A6471B66D3}">
      <dgm:prSet/>
      <dgm:spPr/>
      <dgm:t>
        <a:bodyPr/>
        <a:lstStyle/>
        <a:p>
          <a:endParaRPr lang="zh-TW" altLang="en-US"/>
        </a:p>
      </dgm:t>
    </dgm:pt>
    <dgm:pt modelId="{161ABDA7-A61C-4CC9-9C63-A74BDEC66F02}" type="sibTrans" cxnId="{1B4C7F2E-B02A-47FB-8BDE-97A6471B66D3}">
      <dgm:prSet/>
      <dgm:spPr/>
      <dgm:t>
        <a:bodyPr/>
        <a:lstStyle/>
        <a:p>
          <a:endParaRPr lang="zh-TW" altLang="en-US"/>
        </a:p>
      </dgm:t>
    </dgm:pt>
    <dgm:pt modelId="{34886C21-8C32-4BC4-8251-2BEB6F079F0B}">
      <dgm:prSet phldrT="[文字]" phldr="1"/>
      <dgm:spPr/>
      <dgm:t>
        <a:bodyPr/>
        <a:lstStyle/>
        <a:p>
          <a:endParaRPr lang="zh-TW" altLang="en-US"/>
        </a:p>
      </dgm:t>
    </dgm:pt>
    <dgm:pt modelId="{C511BA62-5542-4C77-A691-436A4841B61D}" type="parTrans" cxnId="{87C0E7AB-0766-411B-A12E-E5C30D09E7BE}">
      <dgm:prSet/>
      <dgm:spPr/>
      <dgm:t>
        <a:bodyPr/>
        <a:lstStyle/>
        <a:p>
          <a:endParaRPr lang="zh-TW" altLang="en-US"/>
        </a:p>
      </dgm:t>
    </dgm:pt>
    <dgm:pt modelId="{D2C33590-6A7C-4190-B499-AF804ABB1C3A}" type="sibTrans" cxnId="{87C0E7AB-0766-411B-A12E-E5C30D09E7BE}">
      <dgm:prSet/>
      <dgm:spPr/>
      <dgm:t>
        <a:bodyPr/>
        <a:lstStyle/>
        <a:p>
          <a:endParaRPr lang="zh-TW" altLang="en-US"/>
        </a:p>
      </dgm:t>
    </dgm:pt>
    <dgm:pt modelId="{7CFF7342-DC97-45F6-AFB9-C6FDBB38C601}">
      <dgm:prSet custT="1"/>
      <dgm:spPr/>
      <dgm:t>
        <a:bodyPr/>
        <a:lstStyle/>
        <a:p>
          <a:r>
            <a:rPr lang="zh-TW" altLang="en-US" sz="3200" dirty="0" smtClean="0"/>
            <a:t>優優大哉</a:t>
          </a:r>
          <a:endParaRPr lang="zh-TW" altLang="en-US" sz="3200" dirty="0"/>
        </a:p>
      </dgm:t>
    </dgm:pt>
    <dgm:pt modelId="{5133F11E-2D5A-4D71-AD04-552D42F402F3}" type="parTrans" cxnId="{42644147-8AF8-4A4D-B382-2847BA7756FD}">
      <dgm:prSet/>
      <dgm:spPr/>
      <dgm:t>
        <a:bodyPr/>
        <a:lstStyle/>
        <a:p>
          <a:endParaRPr lang="zh-TW" altLang="en-US"/>
        </a:p>
      </dgm:t>
    </dgm:pt>
    <dgm:pt modelId="{71E1D1F6-ACE6-43F4-9B4D-3B85C27C1519}" type="sibTrans" cxnId="{42644147-8AF8-4A4D-B382-2847BA7756FD}">
      <dgm:prSet/>
      <dgm:spPr/>
      <dgm:t>
        <a:bodyPr/>
        <a:lstStyle/>
        <a:p>
          <a:endParaRPr lang="zh-TW" altLang="en-US"/>
        </a:p>
      </dgm:t>
    </dgm:pt>
    <dgm:pt modelId="{D7F4854F-89D4-4F69-9A6F-08CA4660A035}">
      <dgm:prSet phldrT="[文字]" custT="1"/>
      <dgm:spPr/>
      <dgm:t>
        <a:bodyPr/>
        <a:lstStyle/>
        <a:p>
          <a:r>
            <a:rPr lang="zh-TW" altLang="en-US" sz="3200" dirty="0" smtClean="0"/>
            <a:t>發育萬物</a:t>
          </a:r>
          <a:endParaRPr lang="zh-TW" altLang="en-US" sz="3200" dirty="0"/>
        </a:p>
      </dgm:t>
    </dgm:pt>
    <dgm:pt modelId="{1593C67D-0CA6-43F0-B858-0457D7D446E8}" type="parTrans" cxnId="{B737E72E-DCC7-4B10-BA2D-A0C8421F8817}">
      <dgm:prSet/>
      <dgm:spPr/>
      <dgm:t>
        <a:bodyPr/>
        <a:lstStyle/>
        <a:p>
          <a:endParaRPr lang="zh-TW" altLang="en-US"/>
        </a:p>
      </dgm:t>
    </dgm:pt>
    <dgm:pt modelId="{4FB2B825-D99E-414B-B9A7-B2492C02107B}" type="sibTrans" cxnId="{B737E72E-DCC7-4B10-BA2D-A0C8421F8817}">
      <dgm:prSet/>
      <dgm:spPr/>
      <dgm:t>
        <a:bodyPr/>
        <a:lstStyle/>
        <a:p>
          <a:endParaRPr lang="zh-TW" altLang="en-US"/>
        </a:p>
      </dgm:t>
    </dgm:pt>
    <dgm:pt modelId="{4C9BFADF-32C8-494D-B4EB-0B39795B90F9}">
      <dgm:prSet phldrT="[文字]" custT="1"/>
      <dgm:spPr/>
      <dgm:t>
        <a:bodyPr/>
        <a:lstStyle/>
        <a:p>
          <a:r>
            <a:rPr lang="zh-TW" altLang="en-US" sz="3200" dirty="0" smtClean="0"/>
            <a:t>峻極于天</a:t>
          </a:r>
          <a:endParaRPr lang="zh-TW" altLang="en-US" sz="3200" dirty="0"/>
        </a:p>
      </dgm:t>
    </dgm:pt>
    <dgm:pt modelId="{D344CF8D-EF9B-4DC8-8815-D48573F1EBE6}" type="parTrans" cxnId="{F31848B5-4353-4BA5-8ED4-349CA9A3C73B}">
      <dgm:prSet/>
      <dgm:spPr/>
      <dgm:t>
        <a:bodyPr/>
        <a:lstStyle/>
        <a:p>
          <a:endParaRPr lang="zh-TW" altLang="en-US"/>
        </a:p>
      </dgm:t>
    </dgm:pt>
    <dgm:pt modelId="{FAB3F500-439A-4BAD-867E-FA88760AF323}" type="sibTrans" cxnId="{F31848B5-4353-4BA5-8ED4-349CA9A3C73B}">
      <dgm:prSet/>
      <dgm:spPr/>
      <dgm:t>
        <a:bodyPr/>
        <a:lstStyle/>
        <a:p>
          <a:endParaRPr lang="zh-TW" altLang="en-US"/>
        </a:p>
      </dgm:t>
    </dgm:pt>
    <dgm:pt modelId="{EE19F93C-2F1E-4985-93BF-CDE4EE7EA93A}">
      <dgm:prSet custT="1"/>
      <dgm:spPr/>
      <dgm:t>
        <a:bodyPr/>
        <a:lstStyle/>
        <a:p>
          <a:r>
            <a:rPr lang="zh-TW" altLang="en-US" sz="3200" dirty="0" smtClean="0"/>
            <a:t>禮儀三百</a:t>
          </a:r>
          <a:endParaRPr lang="zh-TW" altLang="en-US" sz="3200" dirty="0"/>
        </a:p>
      </dgm:t>
    </dgm:pt>
    <dgm:pt modelId="{61411B4A-D1FF-454A-86CF-815F2136BDBF}" type="parTrans" cxnId="{21D89AC3-6E8D-4281-A9FB-60094EC5F437}">
      <dgm:prSet/>
      <dgm:spPr/>
      <dgm:t>
        <a:bodyPr/>
        <a:lstStyle/>
        <a:p>
          <a:endParaRPr lang="zh-TW" altLang="en-US"/>
        </a:p>
      </dgm:t>
    </dgm:pt>
    <dgm:pt modelId="{361408E5-1C64-42A6-A4D8-1EDBEFEB32EA}" type="sibTrans" cxnId="{21D89AC3-6E8D-4281-A9FB-60094EC5F437}">
      <dgm:prSet/>
      <dgm:spPr/>
      <dgm:t>
        <a:bodyPr/>
        <a:lstStyle/>
        <a:p>
          <a:endParaRPr lang="zh-TW" altLang="en-US"/>
        </a:p>
      </dgm:t>
    </dgm:pt>
    <dgm:pt modelId="{4B37A429-10E9-4C6C-8223-B67F345F646A}">
      <dgm:prSet custT="1"/>
      <dgm:spPr/>
      <dgm:t>
        <a:bodyPr/>
        <a:lstStyle/>
        <a:p>
          <a:r>
            <a:rPr lang="zh-TW" altLang="en-US" sz="3200" dirty="0" smtClean="0"/>
            <a:t>威儀三千</a:t>
          </a:r>
          <a:endParaRPr lang="zh-TW" altLang="en-US" sz="3200" dirty="0"/>
        </a:p>
      </dgm:t>
    </dgm:pt>
    <dgm:pt modelId="{597829BE-FC81-4A4B-BAE2-BB5F992F2758}" type="parTrans" cxnId="{F7ED3A2C-7BB5-423E-B382-CDFCDEB96403}">
      <dgm:prSet/>
      <dgm:spPr/>
      <dgm:t>
        <a:bodyPr/>
        <a:lstStyle/>
        <a:p>
          <a:endParaRPr lang="zh-TW" altLang="en-US"/>
        </a:p>
      </dgm:t>
    </dgm:pt>
    <dgm:pt modelId="{C1C5C25E-85C5-47CA-A42A-78F85B32C6B7}" type="sibTrans" cxnId="{F7ED3A2C-7BB5-423E-B382-CDFCDEB96403}">
      <dgm:prSet/>
      <dgm:spPr/>
      <dgm:t>
        <a:bodyPr/>
        <a:lstStyle/>
        <a:p>
          <a:endParaRPr lang="zh-TW" altLang="en-US"/>
        </a:p>
      </dgm:t>
    </dgm:pt>
    <dgm:pt modelId="{03166060-3671-4A58-AF1F-DB8A9B2EABF6}" type="pres">
      <dgm:prSet presAssocID="{B4CB2DA8-D869-4A6A-8F07-BAB510BD3643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4A07D8F-54F1-4465-82B7-43D1ABFA12A4}" type="pres">
      <dgm:prSet presAssocID="{B4CB2DA8-D869-4A6A-8F07-BAB510BD3643}" presName="radial" presStyleCnt="0">
        <dgm:presLayoutVars>
          <dgm:animLvl val="ctr"/>
        </dgm:presLayoutVars>
      </dgm:prSet>
      <dgm:spPr/>
      <dgm:t>
        <a:bodyPr/>
        <a:lstStyle/>
        <a:p>
          <a:endParaRPr lang="zh-TW" altLang="en-US"/>
        </a:p>
      </dgm:t>
    </dgm:pt>
    <dgm:pt modelId="{E4B6A1F6-2AD2-45E2-9A76-C56918DC8082}" type="pres">
      <dgm:prSet presAssocID="{B79B53CF-3A0F-4E1E-A777-8C4CEB2AD389}" presName="centerShape" presStyleLbl="vennNode1" presStyleIdx="0" presStyleCnt="7"/>
      <dgm:spPr/>
      <dgm:t>
        <a:bodyPr/>
        <a:lstStyle/>
        <a:p>
          <a:endParaRPr lang="zh-TW" altLang="en-US"/>
        </a:p>
      </dgm:t>
    </dgm:pt>
    <dgm:pt modelId="{63C13DCF-FBE3-4A59-949A-384C3888D495}" type="pres">
      <dgm:prSet presAssocID="{BC8AFC44-0EE1-451E-BF43-55C5879EE1EA}" presName="node" presStyleLbl="vennNode1" presStyleIdx="1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0FCF699-AEA8-4D1F-8C13-9A7745E1034C}" type="pres">
      <dgm:prSet presAssocID="{D7F4854F-89D4-4F69-9A6F-08CA4660A035}" presName="node" presStyleLbl="vennNode1" presStyleIdx="2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7EC5CD-4C49-4C5D-902D-D6E15FE76CAE}" type="pres">
      <dgm:prSet presAssocID="{4C9BFADF-32C8-494D-B4EB-0B39795B90F9}" presName="node" presStyleLbl="vennNode1" presStyleIdx="3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B20B054-5253-4180-8F1F-3363ED753EB3}" type="pres">
      <dgm:prSet presAssocID="{7CFF7342-DC97-45F6-AFB9-C6FDBB38C601}" presName="node" presStyleLbl="vennNode1" presStyleIdx="4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3128DAC-AB05-4578-9DF4-4840A4A5DDD3}" type="pres">
      <dgm:prSet presAssocID="{EE19F93C-2F1E-4985-93BF-CDE4EE7EA93A}" presName="node" presStyleLbl="vennNode1" presStyleIdx="5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C1E98C0-F9DD-4055-A24F-0E3766E24EF4}" type="pres">
      <dgm:prSet presAssocID="{4B37A429-10E9-4C6C-8223-B67F345F646A}" presName="node" presStyleLbl="vennNode1" presStyleIdx="6" presStyleCnt="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E37578D-3707-4FE0-955A-05DCC86816A9}" type="presOf" srcId="{7CFF7342-DC97-45F6-AFB9-C6FDBB38C601}" destId="{5B20B054-5253-4180-8F1F-3363ED753EB3}" srcOrd="0" destOrd="0" presId="urn:microsoft.com/office/officeart/2005/8/layout/radial3"/>
    <dgm:cxn modelId="{221104D7-70C7-40C2-838C-DDDC63136AAF}" type="presOf" srcId="{EE19F93C-2F1E-4985-93BF-CDE4EE7EA93A}" destId="{B3128DAC-AB05-4578-9DF4-4840A4A5DDD3}" srcOrd="0" destOrd="0" presId="urn:microsoft.com/office/officeart/2005/8/layout/radial3"/>
    <dgm:cxn modelId="{0F22368C-4D24-4DAC-A1AE-D480A7D58E1E}" srcId="{CCC2836C-EB37-4392-869B-B964939042B9}" destId="{5D087BD5-E98B-4480-AB59-4C383CCEEB17}" srcOrd="0" destOrd="0" parTransId="{92346EB4-3C82-4A49-9AE2-EC00846E503D}" sibTransId="{DA7894E9-8830-49E0-ABDB-FF4E28B73A54}"/>
    <dgm:cxn modelId="{95466935-0307-45B9-8FBE-5566E6859A1B}" srcId="{B4CB2DA8-D869-4A6A-8F07-BAB510BD3643}" destId="{3F17C7DF-2AC8-4F11-A50B-49474CE91509}" srcOrd="2" destOrd="0" parTransId="{32F0143A-D6A4-494B-B269-FB1670F5D7AE}" sibTransId="{8A04F4BD-0532-48B3-9244-CCDBAB951E02}"/>
    <dgm:cxn modelId="{E207F8DC-2095-4DE4-972A-DE44EC047CF5}" type="presOf" srcId="{B79B53CF-3A0F-4E1E-A777-8C4CEB2AD389}" destId="{E4B6A1F6-2AD2-45E2-9A76-C56918DC8082}" srcOrd="0" destOrd="0" presId="urn:microsoft.com/office/officeart/2005/8/layout/radial3"/>
    <dgm:cxn modelId="{1B4C7F2E-B02A-47FB-8BDE-97A6471B66D3}" srcId="{3F17C7DF-2AC8-4F11-A50B-49474CE91509}" destId="{B94B4BE9-246B-479A-BE5D-BAE88D231D7F}" srcOrd="0" destOrd="0" parTransId="{215C1FDC-70D1-47B4-BF3D-6E5485DFA001}" sibTransId="{161ABDA7-A61C-4CC9-9C63-A74BDEC66F02}"/>
    <dgm:cxn modelId="{21D89AC3-6E8D-4281-A9FB-60094EC5F437}" srcId="{B79B53CF-3A0F-4E1E-A777-8C4CEB2AD389}" destId="{EE19F93C-2F1E-4985-93BF-CDE4EE7EA93A}" srcOrd="4" destOrd="0" parTransId="{61411B4A-D1FF-454A-86CF-815F2136BDBF}" sibTransId="{361408E5-1C64-42A6-A4D8-1EDBEFEB32EA}"/>
    <dgm:cxn modelId="{57753F44-BF44-4D83-9004-4F4821BCA6F9}" type="presOf" srcId="{B4CB2DA8-D869-4A6A-8F07-BAB510BD3643}" destId="{03166060-3671-4A58-AF1F-DB8A9B2EABF6}" srcOrd="0" destOrd="0" presId="urn:microsoft.com/office/officeart/2005/8/layout/radial3"/>
    <dgm:cxn modelId="{D82B0679-03E2-4CFD-A871-C9866DF00748}" srcId="{CCC2836C-EB37-4392-869B-B964939042B9}" destId="{B449F774-EEE3-4658-A5FC-5BA75D66F801}" srcOrd="1" destOrd="0" parTransId="{AE4AD8BC-AC94-4116-9329-C5C81EF6D906}" sibTransId="{2FB50A43-2F4C-4247-9937-1A3FFD320763}"/>
    <dgm:cxn modelId="{6069AA3A-DF85-4DB0-881E-73A41C50FE80}" type="presOf" srcId="{BC8AFC44-0EE1-451E-BF43-55C5879EE1EA}" destId="{63C13DCF-FBE3-4A59-949A-384C3888D495}" srcOrd="0" destOrd="0" presId="urn:microsoft.com/office/officeart/2005/8/layout/radial3"/>
    <dgm:cxn modelId="{B9093DA3-942B-47D9-A2F4-966BABA227D5}" type="presOf" srcId="{4C9BFADF-32C8-494D-B4EB-0B39795B90F9}" destId="{9D7EC5CD-4C49-4C5D-902D-D6E15FE76CAE}" srcOrd="0" destOrd="0" presId="urn:microsoft.com/office/officeart/2005/8/layout/radial3"/>
    <dgm:cxn modelId="{B737E72E-DCC7-4B10-BA2D-A0C8421F8817}" srcId="{B79B53CF-3A0F-4E1E-A777-8C4CEB2AD389}" destId="{D7F4854F-89D4-4F69-9A6F-08CA4660A035}" srcOrd="1" destOrd="0" parTransId="{1593C67D-0CA6-43F0-B858-0457D7D446E8}" sibTransId="{4FB2B825-D99E-414B-B9A7-B2492C02107B}"/>
    <dgm:cxn modelId="{F7ED3A2C-7BB5-423E-B382-CDFCDEB96403}" srcId="{B79B53CF-3A0F-4E1E-A777-8C4CEB2AD389}" destId="{4B37A429-10E9-4C6C-8223-B67F345F646A}" srcOrd="5" destOrd="0" parTransId="{597829BE-FC81-4A4B-BAE2-BB5F992F2758}" sibTransId="{C1C5C25E-85C5-47CA-A42A-78F85B32C6B7}"/>
    <dgm:cxn modelId="{CAFE9C1D-F25E-431C-BA0D-C7BDEBD65944}" type="presOf" srcId="{D7F4854F-89D4-4F69-9A6F-08CA4660A035}" destId="{D0FCF699-AEA8-4D1F-8C13-9A7745E1034C}" srcOrd="0" destOrd="0" presId="urn:microsoft.com/office/officeart/2005/8/layout/radial3"/>
    <dgm:cxn modelId="{42644147-8AF8-4A4D-B382-2847BA7756FD}" srcId="{B79B53CF-3A0F-4E1E-A777-8C4CEB2AD389}" destId="{7CFF7342-DC97-45F6-AFB9-C6FDBB38C601}" srcOrd="3" destOrd="0" parTransId="{5133F11E-2D5A-4D71-AD04-552D42F402F3}" sibTransId="{71E1D1F6-ACE6-43F4-9B4D-3B85C27C1519}"/>
    <dgm:cxn modelId="{9AD64951-74C7-4039-AD18-DD18DAB09D50}" type="presOf" srcId="{4B37A429-10E9-4C6C-8223-B67F345F646A}" destId="{CC1E98C0-F9DD-4055-A24F-0E3766E24EF4}" srcOrd="0" destOrd="0" presId="urn:microsoft.com/office/officeart/2005/8/layout/radial3"/>
    <dgm:cxn modelId="{447CBF22-AA7E-4F9A-9B37-4FC8E5127E3C}" srcId="{B4CB2DA8-D869-4A6A-8F07-BAB510BD3643}" destId="{B79B53CF-3A0F-4E1E-A777-8C4CEB2AD389}" srcOrd="0" destOrd="0" parTransId="{A6BDC592-5B34-44E9-AEDB-FD26DD280FD5}" sibTransId="{CA067905-153C-48CD-8E96-8A9390EE0ACF}"/>
    <dgm:cxn modelId="{F31848B5-4353-4BA5-8ED4-349CA9A3C73B}" srcId="{B79B53CF-3A0F-4E1E-A777-8C4CEB2AD389}" destId="{4C9BFADF-32C8-494D-B4EB-0B39795B90F9}" srcOrd="2" destOrd="0" parTransId="{D344CF8D-EF9B-4DC8-8815-D48573F1EBE6}" sibTransId="{FAB3F500-439A-4BAD-867E-FA88760AF323}"/>
    <dgm:cxn modelId="{E0341A2A-154D-49CA-8F33-3CA38D1174CC}" srcId="{B79B53CF-3A0F-4E1E-A777-8C4CEB2AD389}" destId="{BC8AFC44-0EE1-451E-BF43-55C5879EE1EA}" srcOrd="0" destOrd="0" parTransId="{FEA740D6-4D10-444B-95DA-A67A5A72B016}" sibTransId="{49D4140B-3F9B-4EF6-A9DC-4B9B5D65F033}"/>
    <dgm:cxn modelId="{76E406D7-92E5-48F7-94EA-85F9A970CD3B}" srcId="{B4CB2DA8-D869-4A6A-8F07-BAB510BD3643}" destId="{CCC2836C-EB37-4392-869B-B964939042B9}" srcOrd="1" destOrd="0" parTransId="{2E053522-941F-402D-812A-FC21A79337C3}" sibTransId="{3CD35940-90D9-48FA-A723-CADB88ED7084}"/>
    <dgm:cxn modelId="{87C0E7AB-0766-411B-A12E-E5C30D09E7BE}" srcId="{3F17C7DF-2AC8-4F11-A50B-49474CE91509}" destId="{34886C21-8C32-4BC4-8251-2BEB6F079F0B}" srcOrd="1" destOrd="0" parTransId="{C511BA62-5542-4C77-A691-436A4841B61D}" sibTransId="{D2C33590-6A7C-4190-B499-AF804ABB1C3A}"/>
    <dgm:cxn modelId="{B42B807F-73D1-4826-A2EE-94FAA5F45170}" type="presParOf" srcId="{03166060-3671-4A58-AF1F-DB8A9B2EABF6}" destId="{34A07D8F-54F1-4465-82B7-43D1ABFA12A4}" srcOrd="0" destOrd="0" presId="urn:microsoft.com/office/officeart/2005/8/layout/radial3"/>
    <dgm:cxn modelId="{2CD2A3FA-406E-4D1D-8BC7-9B92E8932881}" type="presParOf" srcId="{34A07D8F-54F1-4465-82B7-43D1ABFA12A4}" destId="{E4B6A1F6-2AD2-45E2-9A76-C56918DC8082}" srcOrd="0" destOrd="0" presId="urn:microsoft.com/office/officeart/2005/8/layout/radial3"/>
    <dgm:cxn modelId="{77B8E8C9-9702-4850-A438-69F81013138E}" type="presParOf" srcId="{34A07D8F-54F1-4465-82B7-43D1ABFA12A4}" destId="{63C13DCF-FBE3-4A59-949A-384C3888D495}" srcOrd="1" destOrd="0" presId="urn:microsoft.com/office/officeart/2005/8/layout/radial3"/>
    <dgm:cxn modelId="{4BCEC8A3-2DB0-4C64-89EE-1AB7202CF658}" type="presParOf" srcId="{34A07D8F-54F1-4465-82B7-43D1ABFA12A4}" destId="{D0FCF699-AEA8-4D1F-8C13-9A7745E1034C}" srcOrd="2" destOrd="0" presId="urn:microsoft.com/office/officeart/2005/8/layout/radial3"/>
    <dgm:cxn modelId="{69AFB176-0CDF-4213-A8BE-9C1D1C8F77F3}" type="presParOf" srcId="{34A07D8F-54F1-4465-82B7-43D1ABFA12A4}" destId="{9D7EC5CD-4C49-4C5D-902D-D6E15FE76CAE}" srcOrd="3" destOrd="0" presId="urn:microsoft.com/office/officeart/2005/8/layout/radial3"/>
    <dgm:cxn modelId="{CA4F072F-98E5-4468-A3BC-9F37FA5C2F37}" type="presParOf" srcId="{34A07D8F-54F1-4465-82B7-43D1ABFA12A4}" destId="{5B20B054-5253-4180-8F1F-3363ED753EB3}" srcOrd="4" destOrd="0" presId="urn:microsoft.com/office/officeart/2005/8/layout/radial3"/>
    <dgm:cxn modelId="{C04D6E32-3C79-44B3-9DC8-2478C5622C95}" type="presParOf" srcId="{34A07D8F-54F1-4465-82B7-43D1ABFA12A4}" destId="{B3128DAC-AB05-4578-9DF4-4840A4A5DDD3}" srcOrd="5" destOrd="0" presId="urn:microsoft.com/office/officeart/2005/8/layout/radial3"/>
    <dgm:cxn modelId="{CB1DF2F4-56A0-41A0-AE3F-EB60FE22B6F2}" type="presParOf" srcId="{34A07D8F-54F1-4465-82B7-43D1ABFA12A4}" destId="{CC1E98C0-F9DD-4055-A24F-0E3766E24EF4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8C8587DE-13E9-4A7A-B689-74B3B71165C5}" type="doc">
      <dgm:prSet loTypeId="urn:microsoft.com/office/officeart/2005/8/layout/matrix1" loCatId="matrix" qsTypeId="urn:microsoft.com/office/officeart/2005/8/quickstyle/simple1" qsCatId="simple" csTypeId="urn:microsoft.com/office/officeart/2005/8/colors/accent4_4" csCatId="accent4" phldr="1"/>
      <dgm:spPr/>
      <dgm:t>
        <a:bodyPr/>
        <a:lstStyle/>
        <a:p>
          <a:endParaRPr lang="zh-TW" altLang="en-US"/>
        </a:p>
      </dgm:t>
    </dgm:pt>
    <dgm:pt modelId="{334B9CA7-07B8-47E2-82EC-A6AB227D01DA}">
      <dgm:prSet phldrT="[文字]" custT="1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君子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08D625F6-0A9D-46F6-A688-384FF9C45F05}" type="parTrans" cxnId="{038033A2-7256-4DA3-9898-7245A05FB9FA}">
      <dgm:prSet/>
      <dgm:spPr/>
      <dgm:t>
        <a:bodyPr/>
        <a:lstStyle/>
        <a:p>
          <a:endParaRPr lang="zh-TW" altLang="en-US"/>
        </a:p>
      </dgm:t>
    </dgm:pt>
    <dgm:pt modelId="{E797BD24-C667-462D-B8B2-301C1C662A1C}" type="sibTrans" cxnId="{038033A2-7256-4DA3-9898-7245A05FB9FA}">
      <dgm:prSet/>
      <dgm:spPr/>
      <dgm:t>
        <a:bodyPr/>
        <a:lstStyle/>
        <a:p>
          <a:endParaRPr lang="zh-TW" altLang="en-US"/>
        </a:p>
      </dgm:t>
    </dgm:pt>
    <dgm:pt modelId="{A1AF7183-E9B6-49CF-A7B4-5B53CD190F35}">
      <dgm:prSet phldrT="[文字]" custT="1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尊德性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0538354A-23A7-4699-9B1C-19C1BD0B5603}" type="parTrans" cxnId="{D5B4764F-00FC-4794-8AC4-9988D9494B88}">
      <dgm:prSet/>
      <dgm:spPr/>
      <dgm:t>
        <a:bodyPr/>
        <a:lstStyle/>
        <a:p>
          <a:endParaRPr lang="zh-TW" altLang="en-US"/>
        </a:p>
      </dgm:t>
    </dgm:pt>
    <dgm:pt modelId="{F13B6454-DCF6-4598-A39B-A4252C3769C5}" type="sibTrans" cxnId="{D5B4764F-00FC-4794-8AC4-9988D9494B88}">
      <dgm:prSet/>
      <dgm:spPr/>
      <dgm:t>
        <a:bodyPr/>
        <a:lstStyle/>
        <a:p>
          <a:endParaRPr lang="zh-TW" altLang="en-US"/>
        </a:p>
      </dgm:t>
    </dgm:pt>
    <dgm:pt modelId="{BCB23002-9FA1-45B2-AD65-72CE51A576CD}">
      <dgm:prSet phldrT="[文字]" cust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>
        <a:solidFill>
          <a:schemeClr val="bg2"/>
        </a:solidFill>
      </dgm:spPr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道問學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2E236A32-6CD4-4D0F-A49D-FC3639D33A8C}" type="parTrans" cxnId="{82A6CEB5-393E-4044-80AD-22E62D867A73}">
      <dgm:prSet/>
      <dgm:spPr/>
      <dgm:t>
        <a:bodyPr/>
        <a:lstStyle/>
        <a:p>
          <a:endParaRPr lang="zh-TW" altLang="en-US"/>
        </a:p>
      </dgm:t>
    </dgm:pt>
    <dgm:pt modelId="{06E15F30-B041-4119-84AD-02DA436B358C}" type="sibTrans" cxnId="{82A6CEB5-393E-4044-80AD-22E62D867A73}">
      <dgm:prSet/>
      <dgm:spPr/>
      <dgm:t>
        <a:bodyPr/>
        <a:lstStyle/>
        <a:p>
          <a:endParaRPr lang="zh-TW" altLang="en-US"/>
        </a:p>
      </dgm:t>
    </dgm:pt>
    <dgm:pt modelId="{EAB482AF-2D87-4BCD-AB48-78E1D78A997C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極高明而道中庸　</a:t>
          </a:r>
          <a:r>
            <a:rPr lang="zh-TW" altLang="en-US" sz="3600" dirty="0" smtClean="0">
              <a:solidFill>
                <a:srgbClr val="FFFF00"/>
              </a:solidFill>
            </a:rPr>
            <a:t>敦厚以崇禮</a:t>
          </a:r>
          <a:endParaRPr lang="zh-TW" altLang="en-US" sz="3600" dirty="0">
            <a:solidFill>
              <a:srgbClr val="FFFF00"/>
            </a:solidFill>
          </a:endParaRPr>
        </a:p>
      </dgm:t>
    </dgm:pt>
    <dgm:pt modelId="{75B45981-A812-43BD-9FA9-30F8FD6E2CA0}" type="parTrans" cxnId="{FF5486EB-139B-4634-B36B-41DD3E7639BA}">
      <dgm:prSet/>
      <dgm:spPr/>
      <dgm:t>
        <a:bodyPr/>
        <a:lstStyle/>
        <a:p>
          <a:endParaRPr lang="zh-TW" altLang="en-US"/>
        </a:p>
      </dgm:t>
    </dgm:pt>
    <dgm:pt modelId="{147C84BE-7CEF-4750-BCDD-6D4419560E63}" type="sibTrans" cxnId="{FF5486EB-139B-4634-B36B-41DD3E7639BA}">
      <dgm:prSet/>
      <dgm:spPr/>
      <dgm:t>
        <a:bodyPr/>
        <a:lstStyle/>
        <a:p>
          <a:endParaRPr lang="zh-TW" altLang="en-US"/>
        </a:p>
      </dgm:t>
    </dgm:pt>
    <dgm:pt modelId="{3371DBE2-BE73-4250-8946-475642FE594B}">
      <dgm:prSet custT="1"/>
      <dgm:spPr/>
      <dgm:t>
        <a:bodyPr/>
        <a:lstStyle/>
        <a:p>
          <a:r>
            <a:rPr lang="zh-TW" altLang="en-US" sz="3600" dirty="0" smtClean="0"/>
            <a:t>致廣大而盡精微　</a:t>
          </a:r>
          <a:r>
            <a:rPr lang="zh-TW" altLang="en-US" sz="3600" dirty="0" smtClean="0">
              <a:solidFill>
                <a:srgbClr val="FFFF00"/>
              </a:solidFill>
            </a:rPr>
            <a:t>溫故而知新</a:t>
          </a:r>
          <a:endParaRPr lang="zh-TW" altLang="en-US" sz="3600" dirty="0">
            <a:solidFill>
              <a:srgbClr val="FFFF00"/>
            </a:solidFill>
          </a:endParaRPr>
        </a:p>
      </dgm:t>
    </dgm:pt>
    <dgm:pt modelId="{89D69FDD-1166-4A89-BD4D-49A806A7F431}" type="parTrans" cxnId="{C85EB5B4-22E0-4C0C-B9D1-943F978B1643}">
      <dgm:prSet/>
      <dgm:spPr/>
      <dgm:t>
        <a:bodyPr/>
        <a:lstStyle/>
        <a:p>
          <a:endParaRPr lang="zh-TW" altLang="en-US"/>
        </a:p>
      </dgm:t>
    </dgm:pt>
    <dgm:pt modelId="{93B54778-80F0-4E07-AAF2-DF2AC5F1F487}" type="sibTrans" cxnId="{C85EB5B4-22E0-4C0C-B9D1-943F978B1643}">
      <dgm:prSet/>
      <dgm:spPr/>
      <dgm:t>
        <a:bodyPr/>
        <a:lstStyle/>
        <a:p>
          <a:endParaRPr lang="zh-TW" altLang="en-US"/>
        </a:p>
      </dgm:t>
    </dgm:pt>
    <dgm:pt modelId="{DA1076C5-D091-47B8-8DED-9DC0F0F7AEF9}" type="pres">
      <dgm:prSet presAssocID="{8C8587DE-13E9-4A7A-B689-74B3B71165C5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49F2880-0D5B-41BB-A2F6-FDD35FA89B9A}" type="pres">
      <dgm:prSet presAssocID="{8C8587DE-13E9-4A7A-B689-74B3B71165C5}" presName="matrix" presStyleCnt="0"/>
      <dgm:spPr/>
      <dgm:t>
        <a:bodyPr/>
        <a:lstStyle/>
        <a:p>
          <a:endParaRPr lang="zh-TW" altLang="en-US"/>
        </a:p>
      </dgm:t>
    </dgm:pt>
    <dgm:pt modelId="{32A0C1EB-8FEC-45BB-AC73-CCAF127E7067}" type="pres">
      <dgm:prSet presAssocID="{8C8587DE-13E9-4A7A-B689-74B3B71165C5}" presName="tile1" presStyleLbl="node1" presStyleIdx="0" presStyleCnt="4"/>
      <dgm:spPr/>
      <dgm:t>
        <a:bodyPr/>
        <a:lstStyle/>
        <a:p>
          <a:endParaRPr lang="zh-TW" altLang="en-US"/>
        </a:p>
      </dgm:t>
    </dgm:pt>
    <dgm:pt modelId="{3EC04C6D-6604-43DC-878C-2D63C095C520}" type="pres">
      <dgm:prSet presAssocID="{8C8587DE-13E9-4A7A-B689-74B3B71165C5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8D41292-B5C9-499F-AA5F-F4A52DD1D38A}" type="pres">
      <dgm:prSet presAssocID="{8C8587DE-13E9-4A7A-B689-74B3B71165C5}" presName="tile2" presStyleLbl="node1" presStyleIdx="1" presStyleCnt="4" custLinFactNeighborY="-1452"/>
      <dgm:spPr/>
      <dgm:t>
        <a:bodyPr/>
        <a:lstStyle/>
        <a:p>
          <a:endParaRPr lang="zh-TW" altLang="en-US"/>
        </a:p>
      </dgm:t>
    </dgm:pt>
    <dgm:pt modelId="{3D24F3E8-7EC9-42A7-8980-FB6177E51B8F}" type="pres">
      <dgm:prSet presAssocID="{8C8587DE-13E9-4A7A-B689-74B3B71165C5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C7839F4-0744-46B8-83DB-96404BB909FD}" type="pres">
      <dgm:prSet presAssocID="{8C8587DE-13E9-4A7A-B689-74B3B71165C5}" presName="tile3" presStyleLbl="node1" presStyleIdx="2" presStyleCnt="4"/>
      <dgm:spPr/>
      <dgm:t>
        <a:bodyPr/>
        <a:lstStyle/>
        <a:p>
          <a:endParaRPr lang="zh-TW" altLang="en-US"/>
        </a:p>
      </dgm:t>
    </dgm:pt>
    <dgm:pt modelId="{B395160D-B329-4E2F-9D28-7AB949AB7035}" type="pres">
      <dgm:prSet presAssocID="{8C8587DE-13E9-4A7A-B689-74B3B71165C5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3A24AC8-5A24-4429-ADE4-CB396DDDB636}" type="pres">
      <dgm:prSet presAssocID="{8C8587DE-13E9-4A7A-B689-74B3B71165C5}" presName="tile4" presStyleLbl="node1" presStyleIdx="3" presStyleCnt="4"/>
      <dgm:spPr/>
      <dgm:t>
        <a:bodyPr/>
        <a:lstStyle/>
        <a:p>
          <a:endParaRPr lang="zh-TW" altLang="en-US"/>
        </a:p>
      </dgm:t>
    </dgm:pt>
    <dgm:pt modelId="{DB03917C-FC76-471A-ACE2-FF6619C0CD4F}" type="pres">
      <dgm:prSet presAssocID="{8C8587DE-13E9-4A7A-B689-74B3B71165C5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1D6D654-D11F-48C2-8B92-EB16855549FC}" type="pres">
      <dgm:prSet presAssocID="{8C8587DE-13E9-4A7A-B689-74B3B71165C5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74CC60B-25F3-4AA4-A61C-FA99B9CDC48A}" type="presOf" srcId="{EAB482AF-2D87-4BCD-AB48-78E1D78A997C}" destId="{B395160D-B329-4E2F-9D28-7AB949AB7035}" srcOrd="1" destOrd="0" presId="urn:microsoft.com/office/officeart/2005/8/layout/matrix1"/>
    <dgm:cxn modelId="{E22369A7-CCBE-4E6E-B392-9B684C984AA6}" type="presOf" srcId="{3371DBE2-BE73-4250-8946-475642FE594B}" destId="{53A24AC8-5A24-4429-ADE4-CB396DDDB636}" srcOrd="0" destOrd="0" presId="urn:microsoft.com/office/officeart/2005/8/layout/matrix1"/>
    <dgm:cxn modelId="{C85EB5B4-22E0-4C0C-B9D1-943F978B1643}" srcId="{334B9CA7-07B8-47E2-82EC-A6AB227D01DA}" destId="{3371DBE2-BE73-4250-8946-475642FE594B}" srcOrd="3" destOrd="0" parTransId="{89D69FDD-1166-4A89-BD4D-49A806A7F431}" sibTransId="{93B54778-80F0-4E07-AAF2-DF2AC5F1F487}"/>
    <dgm:cxn modelId="{5A9CFB62-5EFE-4177-B229-DB515142A2A0}" type="presOf" srcId="{BCB23002-9FA1-45B2-AD65-72CE51A576CD}" destId="{3D24F3E8-7EC9-42A7-8980-FB6177E51B8F}" srcOrd="1" destOrd="0" presId="urn:microsoft.com/office/officeart/2005/8/layout/matrix1"/>
    <dgm:cxn modelId="{0A20AC8C-E888-4DB2-ADAF-3E6580921A5E}" type="presOf" srcId="{EAB482AF-2D87-4BCD-AB48-78E1D78A997C}" destId="{EC7839F4-0744-46B8-83DB-96404BB909FD}" srcOrd="0" destOrd="0" presId="urn:microsoft.com/office/officeart/2005/8/layout/matrix1"/>
    <dgm:cxn modelId="{628ED840-19AF-448D-9395-7C9C45009C7D}" type="presOf" srcId="{BCB23002-9FA1-45B2-AD65-72CE51A576CD}" destId="{88D41292-B5C9-499F-AA5F-F4A52DD1D38A}" srcOrd="0" destOrd="0" presId="urn:microsoft.com/office/officeart/2005/8/layout/matrix1"/>
    <dgm:cxn modelId="{D5B4764F-00FC-4794-8AC4-9988D9494B88}" srcId="{334B9CA7-07B8-47E2-82EC-A6AB227D01DA}" destId="{A1AF7183-E9B6-49CF-A7B4-5B53CD190F35}" srcOrd="0" destOrd="0" parTransId="{0538354A-23A7-4699-9B1C-19C1BD0B5603}" sibTransId="{F13B6454-DCF6-4598-A39B-A4252C3769C5}"/>
    <dgm:cxn modelId="{09E75C84-E24D-4598-8FFE-A295F5D53758}" type="presOf" srcId="{A1AF7183-E9B6-49CF-A7B4-5B53CD190F35}" destId="{32A0C1EB-8FEC-45BB-AC73-CCAF127E7067}" srcOrd="0" destOrd="0" presId="urn:microsoft.com/office/officeart/2005/8/layout/matrix1"/>
    <dgm:cxn modelId="{FF5486EB-139B-4634-B36B-41DD3E7639BA}" srcId="{334B9CA7-07B8-47E2-82EC-A6AB227D01DA}" destId="{EAB482AF-2D87-4BCD-AB48-78E1D78A997C}" srcOrd="2" destOrd="0" parTransId="{75B45981-A812-43BD-9FA9-30F8FD6E2CA0}" sibTransId="{147C84BE-7CEF-4750-BCDD-6D4419560E63}"/>
    <dgm:cxn modelId="{5C7CAB5F-A42B-4A95-BFD7-49E93D02F4E9}" type="presOf" srcId="{334B9CA7-07B8-47E2-82EC-A6AB227D01DA}" destId="{41D6D654-D11F-48C2-8B92-EB16855549FC}" srcOrd="0" destOrd="0" presId="urn:microsoft.com/office/officeart/2005/8/layout/matrix1"/>
    <dgm:cxn modelId="{E983D64D-8B93-48AC-8440-E6226093B445}" type="presOf" srcId="{A1AF7183-E9B6-49CF-A7B4-5B53CD190F35}" destId="{3EC04C6D-6604-43DC-878C-2D63C095C520}" srcOrd="1" destOrd="0" presId="urn:microsoft.com/office/officeart/2005/8/layout/matrix1"/>
    <dgm:cxn modelId="{038033A2-7256-4DA3-9898-7245A05FB9FA}" srcId="{8C8587DE-13E9-4A7A-B689-74B3B71165C5}" destId="{334B9CA7-07B8-47E2-82EC-A6AB227D01DA}" srcOrd="0" destOrd="0" parTransId="{08D625F6-0A9D-46F6-A688-384FF9C45F05}" sibTransId="{E797BD24-C667-462D-B8B2-301C1C662A1C}"/>
    <dgm:cxn modelId="{430B57BA-E372-40DD-B6F6-69B34E69566C}" type="presOf" srcId="{3371DBE2-BE73-4250-8946-475642FE594B}" destId="{DB03917C-FC76-471A-ACE2-FF6619C0CD4F}" srcOrd="1" destOrd="0" presId="urn:microsoft.com/office/officeart/2005/8/layout/matrix1"/>
    <dgm:cxn modelId="{0F21E4DE-393E-402E-864C-7CABA012AC0F}" type="presOf" srcId="{8C8587DE-13E9-4A7A-B689-74B3B71165C5}" destId="{DA1076C5-D091-47B8-8DED-9DC0F0F7AEF9}" srcOrd="0" destOrd="0" presId="urn:microsoft.com/office/officeart/2005/8/layout/matrix1"/>
    <dgm:cxn modelId="{82A6CEB5-393E-4044-80AD-22E62D867A73}" srcId="{334B9CA7-07B8-47E2-82EC-A6AB227D01DA}" destId="{BCB23002-9FA1-45B2-AD65-72CE51A576CD}" srcOrd="1" destOrd="0" parTransId="{2E236A32-6CD4-4D0F-A49D-FC3639D33A8C}" sibTransId="{06E15F30-B041-4119-84AD-02DA436B358C}"/>
    <dgm:cxn modelId="{55FBCF28-B0D7-43C6-A9C0-E465A8FEBA9A}" type="presParOf" srcId="{DA1076C5-D091-47B8-8DED-9DC0F0F7AEF9}" destId="{449F2880-0D5B-41BB-A2F6-FDD35FA89B9A}" srcOrd="0" destOrd="0" presId="urn:microsoft.com/office/officeart/2005/8/layout/matrix1"/>
    <dgm:cxn modelId="{9ED07B1A-B454-4DDC-9F30-B081F97FE592}" type="presParOf" srcId="{449F2880-0D5B-41BB-A2F6-FDD35FA89B9A}" destId="{32A0C1EB-8FEC-45BB-AC73-CCAF127E7067}" srcOrd="0" destOrd="0" presId="urn:microsoft.com/office/officeart/2005/8/layout/matrix1"/>
    <dgm:cxn modelId="{E7C8F438-9CB0-4BAD-98FB-4C2AE0FB47F5}" type="presParOf" srcId="{449F2880-0D5B-41BB-A2F6-FDD35FA89B9A}" destId="{3EC04C6D-6604-43DC-878C-2D63C095C520}" srcOrd="1" destOrd="0" presId="urn:microsoft.com/office/officeart/2005/8/layout/matrix1"/>
    <dgm:cxn modelId="{165EAC29-8E94-445B-9514-353C0EBEF848}" type="presParOf" srcId="{449F2880-0D5B-41BB-A2F6-FDD35FA89B9A}" destId="{88D41292-B5C9-499F-AA5F-F4A52DD1D38A}" srcOrd="2" destOrd="0" presId="urn:microsoft.com/office/officeart/2005/8/layout/matrix1"/>
    <dgm:cxn modelId="{F5D47799-08BF-4956-B840-F9128E1AFA89}" type="presParOf" srcId="{449F2880-0D5B-41BB-A2F6-FDD35FA89B9A}" destId="{3D24F3E8-7EC9-42A7-8980-FB6177E51B8F}" srcOrd="3" destOrd="0" presId="urn:microsoft.com/office/officeart/2005/8/layout/matrix1"/>
    <dgm:cxn modelId="{918D69B6-30E3-475C-9510-5EAA891ADDFA}" type="presParOf" srcId="{449F2880-0D5B-41BB-A2F6-FDD35FA89B9A}" destId="{EC7839F4-0744-46B8-83DB-96404BB909FD}" srcOrd="4" destOrd="0" presId="urn:microsoft.com/office/officeart/2005/8/layout/matrix1"/>
    <dgm:cxn modelId="{93DBCFD1-1BCD-4DA4-A1A3-658A9E3B19DD}" type="presParOf" srcId="{449F2880-0D5B-41BB-A2F6-FDD35FA89B9A}" destId="{B395160D-B329-4E2F-9D28-7AB949AB7035}" srcOrd="5" destOrd="0" presId="urn:microsoft.com/office/officeart/2005/8/layout/matrix1"/>
    <dgm:cxn modelId="{C44D14E3-3E12-4ED7-87A9-E72106145206}" type="presParOf" srcId="{449F2880-0D5B-41BB-A2F6-FDD35FA89B9A}" destId="{53A24AC8-5A24-4429-ADE4-CB396DDDB636}" srcOrd="6" destOrd="0" presId="urn:microsoft.com/office/officeart/2005/8/layout/matrix1"/>
    <dgm:cxn modelId="{A5511C2B-7354-4B26-A527-14FE6C44DEF3}" type="presParOf" srcId="{449F2880-0D5B-41BB-A2F6-FDD35FA89B9A}" destId="{DB03917C-FC76-471A-ACE2-FF6619C0CD4F}" srcOrd="7" destOrd="0" presId="urn:microsoft.com/office/officeart/2005/8/layout/matrix1"/>
    <dgm:cxn modelId="{DC51480D-D60E-4A94-86B8-EC1C269700DC}" type="presParOf" srcId="{DA1076C5-D091-47B8-8DED-9DC0F0F7AEF9}" destId="{41D6D654-D11F-48C2-8B92-EB16855549FC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38430CD7-A1AF-4E48-AE47-3C7C7B507A04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21BF00E3-4FAE-4F25-902F-7D3FF9BCD1C6}">
      <dgm:prSet phldrT="[文字]" custT="1"/>
      <dgm:spPr/>
      <dgm:t>
        <a:bodyPr/>
        <a:lstStyle/>
        <a:p>
          <a:r>
            <a:rPr lang="zh-TW" altLang="en-US" sz="3600" dirty="0" smtClean="0"/>
            <a:t>宋明理學</a:t>
          </a:r>
          <a:endParaRPr lang="zh-TW" altLang="en-US" sz="3600" dirty="0"/>
        </a:p>
      </dgm:t>
    </dgm:pt>
    <dgm:pt modelId="{B3BC5BC8-5BA2-4553-805E-D7E26D49D594}" type="parTrans" cxnId="{6CE5F607-5C92-424D-A838-92917D1113F7}">
      <dgm:prSet/>
      <dgm:spPr/>
      <dgm:t>
        <a:bodyPr/>
        <a:lstStyle/>
        <a:p>
          <a:endParaRPr lang="zh-TW" altLang="en-US"/>
        </a:p>
      </dgm:t>
    </dgm:pt>
    <dgm:pt modelId="{BB80D975-28AB-4A08-94E4-7FEC1BD49F37}" type="sibTrans" cxnId="{6CE5F607-5C92-424D-A838-92917D1113F7}">
      <dgm:prSet/>
      <dgm:spPr/>
      <dgm:t>
        <a:bodyPr/>
        <a:lstStyle/>
        <a:p>
          <a:endParaRPr lang="zh-TW" altLang="en-US"/>
        </a:p>
      </dgm:t>
    </dgm:pt>
    <dgm:pt modelId="{648B2026-783F-47FB-8A06-CB07511E01ED}">
      <dgm:prSet phldrT="[文字]" custT="1"/>
      <dgm:spPr/>
      <dgm:t>
        <a:bodyPr/>
        <a:lstStyle/>
        <a:p>
          <a:r>
            <a:rPr lang="zh-TW" altLang="en-US" sz="3600" dirty="0" smtClean="0"/>
            <a:t>尊德性</a:t>
          </a:r>
          <a:endParaRPr lang="zh-TW" altLang="en-US" sz="3600" dirty="0"/>
        </a:p>
      </dgm:t>
    </dgm:pt>
    <dgm:pt modelId="{E317AEB2-27CA-4364-A9F7-19C057910413}" type="parTrans" cxnId="{E415AB97-CD47-45E1-87B5-0F8376A50C96}">
      <dgm:prSet/>
      <dgm:spPr/>
      <dgm:t>
        <a:bodyPr/>
        <a:lstStyle/>
        <a:p>
          <a:endParaRPr lang="zh-TW" altLang="en-US"/>
        </a:p>
      </dgm:t>
    </dgm:pt>
    <dgm:pt modelId="{A9EF2467-79D1-46DC-ABAF-DE6C532C7D6D}" type="sibTrans" cxnId="{E415AB97-CD47-45E1-87B5-0F8376A50C96}">
      <dgm:prSet/>
      <dgm:spPr/>
      <dgm:t>
        <a:bodyPr/>
        <a:lstStyle/>
        <a:p>
          <a:endParaRPr lang="zh-TW" altLang="en-US"/>
        </a:p>
      </dgm:t>
    </dgm:pt>
    <dgm:pt modelId="{27D026F6-49B0-423E-A138-441429FD1702}">
      <dgm:prSet phldrT="[文字]" custT="1"/>
      <dgm:spPr/>
      <dgm:t>
        <a:bodyPr/>
        <a:lstStyle/>
        <a:p>
          <a:r>
            <a:rPr lang="zh-TW" altLang="en-US" sz="3600" dirty="0" smtClean="0"/>
            <a:t>陸象山</a:t>
          </a:r>
          <a:endParaRPr lang="zh-TW" altLang="en-US" sz="3600" dirty="0"/>
        </a:p>
      </dgm:t>
    </dgm:pt>
    <dgm:pt modelId="{F58E0DED-0C9E-45AD-8431-6A61FFCE78E8}" type="parTrans" cxnId="{5D5CC9CF-B144-4680-9165-C359AB3145A5}">
      <dgm:prSet/>
      <dgm:spPr/>
      <dgm:t>
        <a:bodyPr/>
        <a:lstStyle/>
        <a:p>
          <a:endParaRPr lang="zh-TW" altLang="en-US"/>
        </a:p>
      </dgm:t>
    </dgm:pt>
    <dgm:pt modelId="{C86900E6-245A-4CDE-A37C-6608E0C73379}" type="sibTrans" cxnId="{5D5CC9CF-B144-4680-9165-C359AB3145A5}">
      <dgm:prSet/>
      <dgm:spPr/>
      <dgm:t>
        <a:bodyPr/>
        <a:lstStyle/>
        <a:p>
          <a:endParaRPr lang="zh-TW" altLang="en-US"/>
        </a:p>
      </dgm:t>
    </dgm:pt>
    <dgm:pt modelId="{EACD3130-5748-4911-A352-83AFF915C610}">
      <dgm:prSet phldrT="[文字]" custT="1"/>
      <dgm:spPr/>
      <dgm:t>
        <a:bodyPr/>
        <a:lstStyle/>
        <a:p>
          <a:r>
            <a:rPr lang="zh-TW" altLang="en-US" sz="3600" dirty="0" smtClean="0"/>
            <a:t>王陽明</a:t>
          </a:r>
          <a:endParaRPr lang="zh-TW" altLang="en-US" sz="3600" dirty="0"/>
        </a:p>
      </dgm:t>
    </dgm:pt>
    <dgm:pt modelId="{A48D66CF-A6EE-4325-B6C7-D06BBD3FC797}" type="parTrans" cxnId="{29FB1E4C-F45E-401F-A331-54A72485C54B}">
      <dgm:prSet/>
      <dgm:spPr/>
      <dgm:t>
        <a:bodyPr/>
        <a:lstStyle/>
        <a:p>
          <a:endParaRPr lang="zh-TW" altLang="en-US"/>
        </a:p>
      </dgm:t>
    </dgm:pt>
    <dgm:pt modelId="{44FA66DF-7F7B-4107-B53B-E4726A8D88C6}" type="sibTrans" cxnId="{29FB1E4C-F45E-401F-A331-54A72485C54B}">
      <dgm:prSet/>
      <dgm:spPr/>
      <dgm:t>
        <a:bodyPr/>
        <a:lstStyle/>
        <a:p>
          <a:endParaRPr lang="zh-TW" altLang="en-US"/>
        </a:p>
      </dgm:t>
    </dgm:pt>
    <dgm:pt modelId="{F609CB82-B6B2-4D73-B86A-9B12AA983386}">
      <dgm:prSet phldrT="[文字]" custT="1"/>
      <dgm:spPr/>
      <dgm:t>
        <a:bodyPr/>
        <a:lstStyle/>
        <a:p>
          <a:r>
            <a:rPr lang="zh-TW" altLang="en-US" sz="3600" dirty="0" smtClean="0"/>
            <a:t>道問學</a:t>
          </a:r>
          <a:endParaRPr lang="zh-TW" altLang="en-US" sz="3600" dirty="0"/>
        </a:p>
      </dgm:t>
    </dgm:pt>
    <dgm:pt modelId="{974102B6-5CE4-45DC-A437-E1B3ECE6AAA7}" type="parTrans" cxnId="{EC21D00C-E9F5-4743-9F7E-4E676A4F0779}">
      <dgm:prSet/>
      <dgm:spPr/>
      <dgm:t>
        <a:bodyPr/>
        <a:lstStyle/>
        <a:p>
          <a:endParaRPr lang="zh-TW" altLang="en-US"/>
        </a:p>
      </dgm:t>
    </dgm:pt>
    <dgm:pt modelId="{EA0BE03A-6644-4FDE-85BF-3F503B887C50}" type="sibTrans" cxnId="{EC21D00C-E9F5-4743-9F7E-4E676A4F0779}">
      <dgm:prSet/>
      <dgm:spPr/>
      <dgm:t>
        <a:bodyPr/>
        <a:lstStyle/>
        <a:p>
          <a:endParaRPr lang="zh-TW" altLang="en-US"/>
        </a:p>
      </dgm:t>
    </dgm:pt>
    <dgm:pt modelId="{93A2BDEF-FCFE-4DDE-B66C-89EC55F792DD}">
      <dgm:prSet phldrT="[文字]" custT="1"/>
      <dgm:spPr/>
      <dgm:t>
        <a:bodyPr/>
        <a:lstStyle/>
        <a:p>
          <a:r>
            <a:rPr lang="zh-TW" altLang="en-US" sz="3600" dirty="0" smtClean="0"/>
            <a:t>二程</a:t>
          </a:r>
          <a:endParaRPr lang="zh-TW" altLang="en-US" sz="3600" dirty="0"/>
        </a:p>
      </dgm:t>
    </dgm:pt>
    <dgm:pt modelId="{5A0A09C4-D6F3-4074-838C-5824B8C73A3B}" type="parTrans" cxnId="{918969A5-312B-4F41-9E9E-DBD41498070B}">
      <dgm:prSet/>
      <dgm:spPr/>
      <dgm:t>
        <a:bodyPr/>
        <a:lstStyle/>
        <a:p>
          <a:endParaRPr lang="zh-TW" altLang="en-US"/>
        </a:p>
      </dgm:t>
    </dgm:pt>
    <dgm:pt modelId="{A6683503-7417-43BA-B49F-252DDD536313}" type="sibTrans" cxnId="{918969A5-312B-4F41-9E9E-DBD41498070B}">
      <dgm:prSet/>
      <dgm:spPr/>
      <dgm:t>
        <a:bodyPr/>
        <a:lstStyle/>
        <a:p>
          <a:endParaRPr lang="zh-TW" altLang="en-US"/>
        </a:p>
      </dgm:t>
    </dgm:pt>
    <dgm:pt modelId="{CE82400A-EDEF-4E7D-A0B2-FC2AB06B22CA}">
      <dgm:prSet phldrT="[文字]" custT="1"/>
      <dgm:spPr/>
      <dgm:t>
        <a:bodyPr/>
        <a:lstStyle/>
        <a:p>
          <a:r>
            <a:rPr lang="zh-TW" altLang="en-US" sz="3600" dirty="0" smtClean="0"/>
            <a:t>朱子</a:t>
          </a:r>
          <a:endParaRPr lang="zh-TW" altLang="en-US" sz="3600" dirty="0"/>
        </a:p>
      </dgm:t>
    </dgm:pt>
    <dgm:pt modelId="{304CEEF2-A930-4990-A53E-844D76DC9DF9}" type="parTrans" cxnId="{CA1709B1-428A-4A15-A8C9-77DDA7E2FFDE}">
      <dgm:prSet/>
      <dgm:spPr/>
      <dgm:t>
        <a:bodyPr/>
        <a:lstStyle/>
        <a:p>
          <a:endParaRPr lang="zh-TW" altLang="en-US"/>
        </a:p>
      </dgm:t>
    </dgm:pt>
    <dgm:pt modelId="{4134F36D-8C21-4CC5-8D29-3FC5622A54C5}" type="sibTrans" cxnId="{CA1709B1-428A-4A15-A8C9-77DDA7E2FFDE}">
      <dgm:prSet/>
      <dgm:spPr/>
      <dgm:t>
        <a:bodyPr/>
        <a:lstStyle/>
        <a:p>
          <a:endParaRPr lang="zh-TW" altLang="en-US"/>
        </a:p>
      </dgm:t>
    </dgm:pt>
    <dgm:pt modelId="{F2ACEAF8-C996-4D5E-A822-520C26F14BC8}" type="pres">
      <dgm:prSet presAssocID="{38430CD7-A1AF-4E48-AE47-3C7C7B507A0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35595F3-1C6C-4977-B398-0A618B89D6B6}" type="pres">
      <dgm:prSet presAssocID="{21BF00E3-4FAE-4F25-902F-7D3FF9BCD1C6}" presName="root1" presStyleCnt="0"/>
      <dgm:spPr/>
    </dgm:pt>
    <dgm:pt modelId="{86CF9EB0-FF02-4E01-8BB7-04C0D4F700AF}" type="pres">
      <dgm:prSet presAssocID="{21BF00E3-4FAE-4F25-902F-7D3FF9BCD1C6}" presName="LevelOneTextNode" presStyleLbl="node0" presStyleIdx="0" presStyleCnt="1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B31BC3-0B97-4802-B337-10AFC71CAE55}" type="pres">
      <dgm:prSet presAssocID="{21BF00E3-4FAE-4F25-902F-7D3FF9BCD1C6}" presName="level2hierChild" presStyleCnt="0"/>
      <dgm:spPr/>
    </dgm:pt>
    <dgm:pt modelId="{5C4F4889-A837-4485-ACC1-0D5C92360852}" type="pres">
      <dgm:prSet presAssocID="{E317AEB2-27CA-4364-A9F7-19C057910413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9186A98C-4EA0-4B35-A950-84A84C1313A4}" type="pres">
      <dgm:prSet presAssocID="{E317AEB2-27CA-4364-A9F7-19C057910413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D87F684-EA5A-4141-80A1-D24BD41FBA3F}" type="pres">
      <dgm:prSet presAssocID="{648B2026-783F-47FB-8A06-CB07511E01ED}" presName="root2" presStyleCnt="0"/>
      <dgm:spPr/>
    </dgm:pt>
    <dgm:pt modelId="{938A0BFC-4635-46FF-9CE5-4AB76DACE3BF}" type="pres">
      <dgm:prSet presAssocID="{648B2026-783F-47FB-8A06-CB07511E01ED}" presName="LevelTwoTextNode" presStyleLbl="node2" presStyleIdx="0" presStyleCnt="2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5BD7BAA-66B1-4CE4-86DE-72C5E2A961A6}" type="pres">
      <dgm:prSet presAssocID="{648B2026-783F-47FB-8A06-CB07511E01ED}" presName="level3hierChild" presStyleCnt="0"/>
      <dgm:spPr/>
    </dgm:pt>
    <dgm:pt modelId="{D028083F-84AC-4D87-8C6F-D4DE33B91F06}" type="pres">
      <dgm:prSet presAssocID="{F58E0DED-0C9E-45AD-8431-6A61FFCE78E8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856392FA-5BFE-43DB-A041-865E45137309}" type="pres">
      <dgm:prSet presAssocID="{F58E0DED-0C9E-45AD-8431-6A61FFCE78E8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6B6449D0-1731-4899-9753-9D9FF4081B75}" type="pres">
      <dgm:prSet presAssocID="{27D026F6-49B0-423E-A138-441429FD1702}" presName="root2" presStyleCnt="0"/>
      <dgm:spPr/>
    </dgm:pt>
    <dgm:pt modelId="{0D34C424-E7EA-463B-BF95-27759620105A}" type="pres">
      <dgm:prSet presAssocID="{27D026F6-49B0-423E-A138-441429FD1702}" presName="LevelTwoTextNode" presStyleLbl="node3" presStyleIdx="0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A537514-59F1-4171-B4C6-E0B66759D475}" type="pres">
      <dgm:prSet presAssocID="{27D026F6-49B0-423E-A138-441429FD1702}" presName="level3hierChild" presStyleCnt="0"/>
      <dgm:spPr/>
    </dgm:pt>
    <dgm:pt modelId="{CD786F15-31C7-488F-99F7-3C269A559C60}" type="pres">
      <dgm:prSet presAssocID="{A48D66CF-A6EE-4325-B6C7-D06BBD3FC797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D0398165-616F-45A5-AA2A-630856028993}" type="pres">
      <dgm:prSet presAssocID="{A48D66CF-A6EE-4325-B6C7-D06BBD3FC797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6A74E0E9-4778-4532-8B7F-C5A7E78B3B72}" type="pres">
      <dgm:prSet presAssocID="{EACD3130-5748-4911-A352-83AFF915C610}" presName="root2" presStyleCnt="0"/>
      <dgm:spPr/>
    </dgm:pt>
    <dgm:pt modelId="{969202F3-F531-4DE3-96A1-EC7D4D7D764B}" type="pres">
      <dgm:prSet presAssocID="{EACD3130-5748-4911-A352-83AFF915C610}" presName="LevelTwoTextNode" presStyleLbl="node3" presStyleIdx="1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867D1C-86F4-464D-87DA-80A0D63F8DC3}" type="pres">
      <dgm:prSet presAssocID="{EACD3130-5748-4911-A352-83AFF915C610}" presName="level3hierChild" presStyleCnt="0"/>
      <dgm:spPr/>
    </dgm:pt>
    <dgm:pt modelId="{1AFE594D-6F68-46D4-A206-480ED0251BAB}" type="pres">
      <dgm:prSet presAssocID="{974102B6-5CE4-45DC-A437-E1B3ECE6AAA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1932B359-C328-4182-8EAF-3BCC15C64052}" type="pres">
      <dgm:prSet presAssocID="{974102B6-5CE4-45DC-A437-E1B3ECE6AAA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BC549C71-0ECA-4EED-8C17-AD7EBB613248}" type="pres">
      <dgm:prSet presAssocID="{F609CB82-B6B2-4D73-B86A-9B12AA983386}" presName="root2" presStyleCnt="0"/>
      <dgm:spPr/>
    </dgm:pt>
    <dgm:pt modelId="{DC0D3313-5AF5-444D-AEBE-15AFC194062F}" type="pres">
      <dgm:prSet presAssocID="{F609CB82-B6B2-4D73-B86A-9B12AA983386}" presName="LevelTwoTextNode" presStyleLbl="node2" presStyleIdx="1" presStyleCnt="2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420D60-B502-45C8-8A1C-4C167C60B0E8}" type="pres">
      <dgm:prSet presAssocID="{F609CB82-B6B2-4D73-B86A-9B12AA983386}" presName="level3hierChild" presStyleCnt="0"/>
      <dgm:spPr/>
    </dgm:pt>
    <dgm:pt modelId="{1F9368C4-5427-428C-A9B7-CE2C0175DCB3}" type="pres">
      <dgm:prSet presAssocID="{5A0A09C4-D6F3-4074-838C-5824B8C73A3B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398E7FC5-FAE8-40C9-9B9A-70F9AB120F95}" type="pres">
      <dgm:prSet presAssocID="{5A0A09C4-D6F3-4074-838C-5824B8C73A3B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446E1D72-D864-4A27-B1E2-F01912ABE3D4}" type="pres">
      <dgm:prSet presAssocID="{93A2BDEF-FCFE-4DDE-B66C-89EC55F792DD}" presName="root2" presStyleCnt="0"/>
      <dgm:spPr/>
    </dgm:pt>
    <dgm:pt modelId="{3D954C7B-43FD-4CCB-9153-6F8E768D9F15}" type="pres">
      <dgm:prSet presAssocID="{93A2BDEF-FCFE-4DDE-B66C-89EC55F792DD}" presName="LevelTwoTextNode" presStyleLbl="node3" presStyleIdx="2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AB24162-5490-4F12-B997-1CC6CFDF0317}" type="pres">
      <dgm:prSet presAssocID="{93A2BDEF-FCFE-4DDE-B66C-89EC55F792DD}" presName="level3hierChild" presStyleCnt="0"/>
      <dgm:spPr/>
    </dgm:pt>
    <dgm:pt modelId="{77D3F4ED-7D85-454F-AC10-A59CBA1F46CE}" type="pres">
      <dgm:prSet presAssocID="{304CEEF2-A930-4990-A53E-844D76DC9DF9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741FE1F6-D3BF-439D-A878-2D11D3BEFE18}" type="pres">
      <dgm:prSet presAssocID="{304CEEF2-A930-4990-A53E-844D76DC9DF9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374E0BDD-7E9F-436B-A6E3-A1754F265967}" type="pres">
      <dgm:prSet presAssocID="{CE82400A-EDEF-4E7D-A0B2-FC2AB06B22CA}" presName="root2" presStyleCnt="0"/>
      <dgm:spPr/>
    </dgm:pt>
    <dgm:pt modelId="{7234C52A-9992-4E30-B665-C6241B620F4B}" type="pres">
      <dgm:prSet presAssocID="{CE82400A-EDEF-4E7D-A0B2-FC2AB06B22CA}" presName="LevelTwoTextNode" presStyleLbl="node3" presStyleIdx="3" presStyleCnt="4" custScaleX="13546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9A7DFC7-5FB3-4B62-908B-6AFA074DA210}" type="pres">
      <dgm:prSet presAssocID="{CE82400A-EDEF-4E7D-A0B2-FC2AB06B22CA}" presName="level3hierChild" presStyleCnt="0"/>
      <dgm:spPr/>
    </dgm:pt>
  </dgm:ptLst>
  <dgm:cxnLst>
    <dgm:cxn modelId="{81321FC3-70B5-47DC-8619-A34618D6F855}" type="presOf" srcId="{974102B6-5CE4-45DC-A437-E1B3ECE6AAA7}" destId="{1932B359-C328-4182-8EAF-3BCC15C64052}" srcOrd="1" destOrd="0" presId="urn:microsoft.com/office/officeart/2005/8/layout/hierarchy2"/>
    <dgm:cxn modelId="{6B2C618E-FBF0-40CF-9AC5-E190C076824D}" type="presOf" srcId="{304CEEF2-A930-4990-A53E-844D76DC9DF9}" destId="{77D3F4ED-7D85-454F-AC10-A59CBA1F46CE}" srcOrd="0" destOrd="0" presId="urn:microsoft.com/office/officeart/2005/8/layout/hierarchy2"/>
    <dgm:cxn modelId="{79CA03D1-D54B-42E2-A01A-5C384AC1674E}" type="presOf" srcId="{F609CB82-B6B2-4D73-B86A-9B12AA983386}" destId="{DC0D3313-5AF5-444D-AEBE-15AFC194062F}" srcOrd="0" destOrd="0" presId="urn:microsoft.com/office/officeart/2005/8/layout/hierarchy2"/>
    <dgm:cxn modelId="{918969A5-312B-4F41-9E9E-DBD41498070B}" srcId="{F609CB82-B6B2-4D73-B86A-9B12AA983386}" destId="{93A2BDEF-FCFE-4DDE-B66C-89EC55F792DD}" srcOrd="0" destOrd="0" parTransId="{5A0A09C4-D6F3-4074-838C-5824B8C73A3B}" sibTransId="{A6683503-7417-43BA-B49F-252DDD536313}"/>
    <dgm:cxn modelId="{B7AD2355-2C6E-41C8-89E5-5690C3BA491A}" type="presOf" srcId="{5A0A09C4-D6F3-4074-838C-5824B8C73A3B}" destId="{1F9368C4-5427-428C-A9B7-CE2C0175DCB3}" srcOrd="0" destOrd="0" presId="urn:microsoft.com/office/officeart/2005/8/layout/hierarchy2"/>
    <dgm:cxn modelId="{FD5754D8-9B4E-4881-9DB2-1E1F65E09985}" type="presOf" srcId="{5A0A09C4-D6F3-4074-838C-5824B8C73A3B}" destId="{398E7FC5-FAE8-40C9-9B9A-70F9AB120F95}" srcOrd="1" destOrd="0" presId="urn:microsoft.com/office/officeart/2005/8/layout/hierarchy2"/>
    <dgm:cxn modelId="{74AC883E-9EE1-48C1-95CD-CC692B18D639}" type="presOf" srcId="{21BF00E3-4FAE-4F25-902F-7D3FF9BCD1C6}" destId="{86CF9EB0-FF02-4E01-8BB7-04C0D4F700AF}" srcOrd="0" destOrd="0" presId="urn:microsoft.com/office/officeart/2005/8/layout/hierarchy2"/>
    <dgm:cxn modelId="{4417843D-9721-480C-8722-768712B5A68E}" type="presOf" srcId="{F58E0DED-0C9E-45AD-8431-6A61FFCE78E8}" destId="{D028083F-84AC-4D87-8C6F-D4DE33B91F06}" srcOrd="0" destOrd="0" presId="urn:microsoft.com/office/officeart/2005/8/layout/hierarchy2"/>
    <dgm:cxn modelId="{EC21D00C-E9F5-4743-9F7E-4E676A4F0779}" srcId="{21BF00E3-4FAE-4F25-902F-7D3FF9BCD1C6}" destId="{F609CB82-B6B2-4D73-B86A-9B12AA983386}" srcOrd="1" destOrd="0" parTransId="{974102B6-5CE4-45DC-A437-E1B3ECE6AAA7}" sibTransId="{EA0BE03A-6644-4FDE-85BF-3F503B887C50}"/>
    <dgm:cxn modelId="{29FB1E4C-F45E-401F-A331-54A72485C54B}" srcId="{648B2026-783F-47FB-8A06-CB07511E01ED}" destId="{EACD3130-5748-4911-A352-83AFF915C610}" srcOrd="1" destOrd="0" parTransId="{A48D66CF-A6EE-4325-B6C7-D06BBD3FC797}" sibTransId="{44FA66DF-7F7B-4107-B53B-E4726A8D88C6}"/>
    <dgm:cxn modelId="{46481FF1-3FC1-4D75-9ADC-5D8E5570E19A}" type="presOf" srcId="{EACD3130-5748-4911-A352-83AFF915C610}" destId="{969202F3-F531-4DE3-96A1-EC7D4D7D764B}" srcOrd="0" destOrd="0" presId="urn:microsoft.com/office/officeart/2005/8/layout/hierarchy2"/>
    <dgm:cxn modelId="{B20B6681-FBF5-49E7-8AF0-C5F051D48E77}" type="presOf" srcId="{648B2026-783F-47FB-8A06-CB07511E01ED}" destId="{938A0BFC-4635-46FF-9CE5-4AB76DACE3BF}" srcOrd="0" destOrd="0" presId="urn:microsoft.com/office/officeart/2005/8/layout/hierarchy2"/>
    <dgm:cxn modelId="{1300240B-40C9-441D-81F9-E26C360F876D}" type="presOf" srcId="{A48D66CF-A6EE-4325-B6C7-D06BBD3FC797}" destId="{D0398165-616F-45A5-AA2A-630856028993}" srcOrd="1" destOrd="0" presId="urn:microsoft.com/office/officeart/2005/8/layout/hierarchy2"/>
    <dgm:cxn modelId="{5D5CC9CF-B144-4680-9165-C359AB3145A5}" srcId="{648B2026-783F-47FB-8A06-CB07511E01ED}" destId="{27D026F6-49B0-423E-A138-441429FD1702}" srcOrd="0" destOrd="0" parTransId="{F58E0DED-0C9E-45AD-8431-6A61FFCE78E8}" sibTransId="{C86900E6-245A-4CDE-A37C-6608E0C73379}"/>
    <dgm:cxn modelId="{7427EDFD-6F0A-4FEF-A3CB-8AF6E9B6FA3F}" type="presOf" srcId="{F58E0DED-0C9E-45AD-8431-6A61FFCE78E8}" destId="{856392FA-5BFE-43DB-A041-865E45137309}" srcOrd="1" destOrd="0" presId="urn:microsoft.com/office/officeart/2005/8/layout/hierarchy2"/>
    <dgm:cxn modelId="{87B39375-132D-43E7-875B-FAEB09C31A2C}" type="presOf" srcId="{CE82400A-EDEF-4E7D-A0B2-FC2AB06B22CA}" destId="{7234C52A-9992-4E30-B665-C6241B620F4B}" srcOrd="0" destOrd="0" presId="urn:microsoft.com/office/officeart/2005/8/layout/hierarchy2"/>
    <dgm:cxn modelId="{2D933718-9E6C-4067-AF11-4869500B58EF}" type="presOf" srcId="{304CEEF2-A930-4990-A53E-844D76DC9DF9}" destId="{741FE1F6-D3BF-439D-A878-2D11D3BEFE18}" srcOrd="1" destOrd="0" presId="urn:microsoft.com/office/officeart/2005/8/layout/hierarchy2"/>
    <dgm:cxn modelId="{4538C21D-931C-4D09-99CB-E6D187554E4D}" type="presOf" srcId="{93A2BDEF-FCFE-4DDE-B66C-89EC55F792DD}" destId="{3D954C7B-43FD-4CCB-9153-6F8E768D9F15}" srcOrd="0" destOrd="0" presId="urn:microsoft.com/office/officeart/2005/8/layout/hierarchy2"/>
    <dgm:cxn modelId="{A0883815-43A1-4A1D-A025-37A1BD3911B6}" type="presOf" srcId="{E317AEB2-27CA-4364-A9F7-19C057910413}" destId="{5C4F4889-A837-4485-ACC1-0D5C92360852}" srcOrd="0" destOrd="0" presId="urn:microsoft.com/office/officeart/2005/8/layout/hierarchy2"/>
    <dgm:cxn modelId="{B5E010BC-141A-4FAE-8FD2-180FB770FBC0}" type="presOf" srcId="{38430CD7-A1AF-4E48-AE47-3C7C7B507A04}" destId="{F2ACEAF8-C996-4D5E-A822-520C26F14BC8}" srcOrd="0" destOrd="0" presId="urn:microsoft.com/office/officeart/2005/8/layout/hierarchy2"/>
    <dgm:cxn modelId="{E415AB97-CD47-45E1-87B5-0F8376A50C96}" srcId="{21BF00E3-4FAE-4F25-902F-7D3FF9BCD1C6}" destId="{648B2026-783F-47FB-8A06-CB07511E01ED}" srcOrd="0" destOrd="0" parTransId="{E317AEB2-27CA-4364-A9F7-19C057910413}" sibTransId="{A9EF2467-79D1-46DC-ABAF-DE6C532C7D6D}"/>
    <dgm:cxn modelId="{01ECAB22-0BBF-4DB7-841F-1E49ADCDF09B}" type="presOf" srcId="{A48D66CF-A6EE-4325-B6C7-D06BBD3FC797}" destId="{CD786F15-31C7-488F-99F7-3C269A559C60}" srcOrd="0" destOrd="0" presId="urn:microsoft.com/office/officeart/2005/8/layout/hierarchy2"/>
    <dgm:cxn modelId="{E6A038E9-9017-4B4F-B0B6-81E8329D9AAA}" type="presOf" srcId="{27D026F6-49B0-423E-A138-441429FD1702}" destId="{0D34C424-E7EA-463B-BF95-27759620105A}" srcOrd="0" destOrd="0" presId="urn:microsoft.com/office/officeart/2005/8/layout/hierarchy2"/>
    <dgm:cxn modelId="{CA1709B1-428A-4A15-A8C9-77DDA7E2FFDE}" srcId="{F609CB82-B6B2-4D73-B86A-9B12AA983386}" destId="{CE82400A-EDEF-4E7D-A0B2-FC2AB06B22CA}" srcOrd="1" destOrd="0" parTransId="{304CEEF2-A930-4990-A53E-844D76DC9DF9}" sibTransId="{4134F36D-8C21-4CC5-8D29-3FC5622A54C5}"/>
    <dgm:cxn modelId="{84615452-78B2-42B5-8C35-BD56A1BBE712}" type="presOf" srcId="{E317AEB2-27CA-4364-A9F7-19C057910413}" destId="{9186A98C-4EA0-4B35-A950-84A84C1313A4}" srcOrd="1" destOrd="0" presId="urn:microsoft.com/office/officeart/2005/8/layout/hierarchy2"/>
    <dgm:cxn modelId="{D40D366E-8500-48BA-8807-CEB1859132EE}" type="presOf" srcId="{974102B6-5CE4-45DC-A437-E1B3ECE6AAA7}" destId="{1AFE594D-6F68-46D4-A206-480ED0251BAB}" srcOrd="0" destOrd="0" presId="urn:microsoft.com/office/officeart/2005/8/layout/hierarchy2"/>
    <dgm:cxn modelId="{6CE5F607-5C92-424D-A838-92917D1113F7}" srcId="{38430CD7-A1AF-4E48-AE47-3C7C7B507A04}" destId="{21BF00E3-4FAE-4F25-902F-7D3FF9BCD1C6}" srcOrd="0" destOrd="0" parTransId="{B3BC5BC8-5BA2-4553-805E-D7E26D49D594}" sibTransId="{BB80D975-28AB-4A08-94E4-7FEC1BD49F37}"/>
    <dgm:cxn modelId="{40C9B465-07D0-45D1-8680-C2CAB67DA672}" type="presParOf" srcId="{F2ACEAF8-C996-4D5E-A822-520C26F14BC8}" destId="{235595F3-1C6C-4977-B398-0A618B89D6B6}" srcOrd="0" destOrd="0" presId="urn:microsoft.com/office/officeart/2005/8/layout/hierarchy2"/>
    <dgm:cxn modelId="{615B924C-5CCD-4D8F-B2DE-1FB269E87342}" type="presParOf" srcId="{235595F3-1C6C-4977-B398-0A618B89D6B6}" destId="{86CF9EB0-FF02-4E01-8BB7-04C0D4F700AF}" srcOrd="0" destOrd="0" presId="urn:microsoft.com/office/officeart/2005/8/layout/hierarchy2"/>
    <dgm:cxn modelId="{A26A090A-A599-45E4-8EC4-89902C631A2B}" type="presParOf" srcId="{235595F3-1C6C-4977-B398-0A618B89D6B6}" destId="{73B31BC3-0B97-4802-B337-10AFC71CAE55}" srcOrd="1" destOrd="0" presId="urn:microsoft.com/office/officeart/2005/8/layout/hierarchy2"/>
    <dgm:cxn modelId="{09F6E213-8248-4A04-BE34-E4310059897C}" type="presParOf" srcId="{73B31BC3-0B97-4802-B337-10AFC71CAE55}" destId="{5C4F4889-A837-4485-ACC1-0D5C92360852}" srcOrd="0" destOrd="0" presId="urn:microsoft.com/office/officeart/2005/8/layout/hierarchy2"/>
    <dgm:cxn modelId="{B0890A46-37B6-4226-B3B9-ECD6E6EC22AF}" type="presParOf" srcId="{5C4F4889-A837-4485-ACC1-0D5C92360852}" destId="{9186A98C-4EA0-4B35-A950-84A84C1313A4}" srcOrd="0" destOrd="0" presId="urn:microsoft.com/office/officeart/2005/8/layout/hierarchy2"/>
    <dgm:cxn modelId="{F213CF53-5D42-4006-A9B6-AE9C191CC6C4}" type="presParOf" srcId="{73B31BC3-0B97-4802-B337-10AFC71CAE55}" destId="{AD87F684-EA5A-4141-80A1-D24BD41FBA3F}" srcOrd="1" destOrd="0" presId="urn:microsoft.com/office/officeart/2005/8/layout/hierarchy2"/>
    <dgm:cxn modelId="{7812056D-8094-485F-A0A3-7DBC4B63769A}" type="presParOf" srcId="{AD87F684-EA5A-4141-80A1-D24BD41FBA3F}" destId="{938A0BFC-4635-46FF-9CE5-4AB76DACE3BF}" srcOrd="0" destOrd="0" presId="urn:microsoft.com/office/officeart/2005/8/layout/hierarchy2"/>
    <dgm:cxn modelId="{92FEB323-74D7-4C48-B987-10524987D386}" type="presParOf" srcId="{AD87F684-EA5A-4141-80A1-D24BD41FBA3F}" destId="{95BD7BAA-66B1-4CE4-86DE-72C5E2A961A6}" srcOrd="1" destOrd="0" presId="urn:microsoft.com/office/officeart/2005/8/layout/hierarchy2"/>
    <dgm:cxn modelId="{20F253E5-1B4A-47C8-8FDE-C4934C941B20}" type="presParOf" srcId="{95BD7BAA-66B1-4CE4-86DE-72C5E2A961A6}" destId="{D028083F-84AC-4D87-8C6F-D4DE33B91F06}" srcOrd="0" destOrd="0" presId="urn:microsoft.com/office/officeart/2005/8/layout/hierarchy2"/>
    <dgm:cxn modelId="{9481245B-DA58-438C-81E3-11678FE16352}" type="presParOf" srcId="{D028083F-84AC-4D87-8C6F-D4DE33B91F06}" destId="{856392FA-5BFE-43DB-A041-865E45137309}" srcOrd="0" destOrd="0" presId="urn:microsoft.com/office/officeart/2005/8/layout/hierarchy2"/>
    <dgm:cxn modelId="{A035FDD6-999B-42D7-AA57-5F37FD0BCA8D}" type="presParOf" srcId="{95BD7BAA-66B1-4CE4-86DE-72C5E2A961A6}" destId="{6B6449D0-1731-4899-9753-9D9FF4081B75}" srcOrd="1" destOrd="0" presId="urn:microsoft.com/office/officeart/2005/8/layout/hierarchy2"/>
    <dgm:cxn modelId="{3A05B51E-B450-440A-AA71-44B9052363E8}" type="presParOf" srcId="{6B6449D0-1731-4899-9753-9D9FF4081B75}" destId="{0D34C424-E7EA-463B-BF95-27759620105A}" srcOrd="0" destOrd="0" presId="urn:microsoft.com/office/officeart/2005/8/layout/hierarchy2"/>
    <dgm:cxn modelId="{E6196050-F311-49D2-A57C-852BB3AEC3D5}" type="presParOf" srcId="{6B6449D0-1731-4899-9753-9D9FF4081B75}" destId="{6A537514-59F1-4171-B4C6-E0B66759D475}" srcOrd="1" destOrd="0" presId="urn:microsoft.com/office/officeart/2005/8/layout/hierarchy2"/>
    <dgm:cxn modelId="{F56BF483-2130-4F9E-B1D8-31197EF6564B}" type="presParOf" srcId="{95BD7BAA-66B1-4CE4-86DE-72C5E2A961A6}" destId="{CD786F15-31C7-488F-99F7-3C269A559C60}" srcOrd="2" destOrd="0" presId="urn:microsoft.com/office/officeart/2005/8/layout/hierarchy2"/>
    <dgm:cxn modelId="{38D19553-32A6-48FC-A9D8-1532850CB861}" type="presParOf" srcId="{CD786F15-31C7-488F-99F7-3C269A559C60}" destId="{D0398165-616F-45A5-AA2A-630856028993}" srcOrd="0" destOrd="0" presId="urn:microsoft.com/office/officeart/2005/8/layout/hierarchy2"/>
    <dgm:cxn modelId="{C1B5D14E-4EE4-4DA9-8A87-11A4C9BADE29}" type="presParOf" srcId="{95BD7BAA-66B1-4CE4-86DE-72C5E2A961A6}" destId="{6A74E0E9-4778-4532-8B7F-C5A7E78B3B72}" srcOrd="3" destOrd="0" presId="urn:microsoft.com/office/officeart/2005/8/layout/hierarchy2"/>
    <dgm:cxn modelId="{2496E3D6-40FA-47D0-8E2C-CE6CC016D1AC}" type="presParOf" srcId="{6A74E0E9-4778-4532-8B7F-C5A7E78B3B72}" destId="{969202F3-F531-4DE3-96A1-EC7D4D7D764B}" srcOrd="0" destOrd="0" presId="urn:microsoft.com/office/officeart/2005/8/layout/hierarchy2"/>
    <dgm:cxn modelId="{CEB05A2F-C783-4010-8D2D-AA22B33243D5}" type="presParOf" srcId="{6A74E0E9-4778-4532-8B7F-C5A7E78B3B72}" destId="{72867D1C-86F4-464D-87DA-80A0D63F8DC3}" srcOrd="1" destOrd="0" presId="urn:microsoft.com/office/officeart/2005/8/layout/hierarchy2"/>
    <dgm:cxn modelId="{56305703-DA68-48DD-88F1-500DD5ACFC35}" type="presParOf" srcId="{73B31BC3-0B97-4802-B337-10AFC71CAE55}" destId="{1AFE594D-6F68-46D4-A206-480ED0251BAB}" srcOrd="2" destOrd="0" presId="urn:microsoft.com/office/officeart/2005/8/layout/hierarchy2"/>
    <dgm:cxn modelId="{676D32E9-B6ED-4625-AA12-E2772594ED86}" type="presParOf" srcId="{1AFE594D-6F68-46D4-A206-480ED0251BAB}" destId="{1932B359-C328-4182-8EAF-3BCC15C64052}" srcOrd="0" destOrd="0" presId="urn:microsoft.com/office/officeart/2005/8/layout/hierarchy2"/>
    <dgm:cxn modelId="{E4290733-FD49-43F8-B04D-858E44B44E98}" type="presParOf" srcId="{73B31BC3-0B97-4802-B337-10AFC71CAE55}" destId="{BC549C71-0ECA-4EED-8C17-AD7EBB613248}" srcOrd="3" destOrd="0" presId="urn:microsoft.com/office/officeart/2005/8/layout/hierarchy2"/>
    <dgm:cxn modelId="{E14A0E49-8C17-4678-8235-A00A825789D1}" type="presParOf" srcId="{BC549C71-0ECA-4EED-8C17-AD7EBB613248}" destId="{DC0D3313-5AF5-444D-AEBE-15AFC194062F}" srcOrd="0" destOrd="0" presId="urn:microsoft.com/office/officeart/2005/8/layout/hierarchy2"/>
    <dgm:cxn modelId="{2BD6E00D-79E3-4D33-9D03-A611C1CC0A5C}" type="presParOf" srcId="{BC549C71-0ECA-4EED-8C17-AD7EBB613248}" destId="{1F420D60-B502-45C8-8A1C-4C167C60B0E8}" srcOrd="1" destOrd="0" presId="urn:microsoft.com/office/officeart/2005/8/layout/hierarchy2"/>
    <dgm:cxn modelId="{08E593CC-1E31-40A1-AFE5-71C44946B355}" type="presParOf" srcId="{1F420D60-B502-45C8-8A1C-4C167C60B0E8}" destId="{1F9368C4-5427-428C-A9B7-CE2C0175DCB3}" srcOrd="0" destOrd="0" presId="urn:microsoft.com/office/officeart/2005/8/layout/hierarchy2"/>
    <dgm:cxn modelId="{5E89568B-3DFD-4909-8BFC-F8B9F079132A}" type="presParOf" srcId="{1F9368C4-5427-428C-A9B7-CE2C0175DCB3}" destId="{398E7FC5-FAE8-40C9-9B9A-70F9AB120F95}" srcOrd="0" destOrd="0" presId="urn:microsoft.com/office/officeart/2005/8/layout/hierarchy2"/>
    <dgm:cxn modelId="{F8A1A59B-C741-4C49-846B-4D02618ECF65}" type="presParOf" srcId="{1F420D60-B502-45C8-8A1C-4C167C60B0E8}" destId="{446E1D72-D864-4A27-B1E2-F01912ABE3D4}" srcOrd="1" destOrd="0" presId="urn:microsoft.com/office/officeart/2005/8/layout/hierarchy2"/>
    <dgm:cxn modelId="{3EFB6804-56A5-47D4-AE76-CF67EE96A3AF}" type="presParOf" srcId="{446E1D72-D864-4A27-B1E2-F01912ABE3D4}" destId="{3D954C7B-43FD-4CCB-9153-6F8E768D9F15}" srcOrd="0" destOrd="0" presId="urn:microsoft.com/office/officeart/2005/8/layout/hierarchy2"/>
    <dgm:cxn modelId="{1BFE5A92-54A1-4B90-83FC-CD1F4219BB34}" type="presParOf" srcId="{446E1D72-D864-4A27-B1E2-F01912ABE3D4}" destId="{7AB24162-5490-4F12-B997-1CC6CFDF0317}" srcOrd="1" destOrd="0" presId="urn:microsoft.com/office/officeart/2005/8/layout/hierarchy2"/>
    <dgm:cxn modelId="{96C4902F-A817-40FD-B46A-98803B8F8A92}" type="presParOf" srcId="{1F420D60-B502-45C8-8A1C-4C167C60B0E8}" destId="{77D3F4ED-7D85-454F-AC10-A59CBA1F46CE}" srcOrd="2" destOrd="0" presId="urn:microsoft.com/office/officeart/2005/8/layout/hierarchy2"/>
    <dgm:cxn modelId="{A18B77B2-875B-4B7B-89DB-95CE999E0D61}" type="presParOf" srcId="{77D3F4ED-7D85-454F-AC10-A59CBA1F46CE}" destId="{741FE1F6-D3BF-439D-A878-2D11D3BEFE18}" srcOrd="0" destOrd="0" presId="urn:microsoft.com/office/officeart/2005/8/layout/hierarchy2"/>
    <dgm:cxn modelId="{A4CED96F-E6AB-4FE0-957C-685B914060E0}" type="presParOf" srcId="{1F420D60-B502-45C8-8A1C-4C167C60B0E8}" destId="{374E0BDD-7E9F-436B-A6E3-A1754F265967}" srcOrd="3" destOrd="0" presId="urn:microsoft.com/office/officeart/2005/8/layout/hierarchy2"/>
    <dgm:cxn modelId="{B61AD3C4-51BB-49DE-996D-EEF618224926}" type="presParOf" srcId="{374E0BDD-7E9F-436B-A6E3-A1754F265967}" destId="{7234C52A-9992-4E30-B665-C6241B620F4B}" srcOrd="0" destOrd="0" presId="urn:microsoft.com/office/officeart/2005/8/layout/hierarchy2"/>
    <dgm:cxn modelId="{C5682809-91C8-4E30-BB27-4EA163705037}" type="presParOf" srcId="{374E0BDD-7E9F-436B-A6E3-A1754F265967}" destId="{C9A7DFC7-5FB3-4B62-908B-6AFA074DA21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FCD15F72-05EA-45F3-80E2-3C0F449D8D6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EAB19997-255D-430C-9D5D-F701E25CCC11}">
      <dgm:prSet phldrT="[文字]" custT="1"/>
      <dgm:spPr/>
      <dgm:t>
        <a:bodyPr/>
        <a:lstStyle/>
        <a:p>
          <a:r>
            <a:rPr lang="zh-TW" altLang="en-US" sz="4000" dirty="0" smtClean="0"/>
            <a:t>明</a:t>
          </a:r>
          <a:endParaRPr lang="zh-TW" altLang="en-US" sz="4000" dirty="0"/>
        </a:p>
      </dgm:t>
    </dgm:pt>
    <dgm:pt modelId="{B66CF754-963A-4A24-AF4A-3B0E5A02827F}" type="parTrans" cxnId="{62BFAB78-D90C-4CCB-8C80-E4298F6B7AED}">
      <dgm:prSet/>
      <dgm:spPr/>
      <dgm:t>
        <a:bodyPr/>
        <a:lstStyle/>
        <a:p>
          <a:endParaRPr lang="zh-TW" altLang="en-US"/>
        </a:p>
      </dgm:t>
    </dgm:pt>
    <dgm:pt modelId="{59CBD9FD-D453-4576-8A59-7763061EEFD5}" type="sibTrans" cxnId="{62BFAB78-D90C-4CCB-8C80-E4298F6B7AED}">
      <dgm:prSet/>
      <dgm:spPr/>
      <dgm:t>
        <a:bodyPr/>
        <a:lstStyle/>
        <a:p>
          <a:endParaRPr lang="zh-TW" altLang="en-US"/>
        </a:p>
      </dgm:t>
    </dgm:pt>
    <dgm:pt modelId="{2E031024-0A99-46AB-B0B5-98E1B16DC489}">
      <dgm:prSet phldrT="[文字]" custT="1"/>
      <dgm:spPr/>
      <dgm:t>
        <a:bodyPr/>
        <a:lstStyle/>
        <a:p>
          <a:r>
            <a:rPr lang="zh-TW" altLang="en-US" sz="4000" dirty="0" smtClean="0"/>
            <a:t>能顯其功</a:t>
          </a:r>
          <a:endParaRPr lang="zh-TW" altLang="en-US" sz="4000" dirty="0"/>
        </a:p>
      </dgm:t>
    </dgm:pt>
    <dgm:pt modelId="{4EF040FE-DD32-4114-A1B2-E9EE69C600F3}" type="parTrans" cxnId="{DE6028AD-CDE5-4163-A0CA-0C7BA3690300}">
      <dgm:prSet/>
      <dgm:spPr/>
      <dgm:t>
        <a:bodyPr/>
        <a:lstStyle/>
        <a:p>
          <a:endParaRPr lang="zh-TW" altLang="en-US"/>
        </a:p>
      </dgm:t>
    </dgm:pt>
    <dgm:pt modelId="{C9F196C3-3663-4263-952F-D7F917F7A9A9}" type="sibTrans" cxnId="{DE6028AD-CDE5-4163-A0CA-0C7BA3690300}">
      <dgm:prSet/>
      <dgm:spPr/>
      <dgm:t>
        <a:bodyPr/>
        <a:lstStyle/>
        <a:p>
          <a:endParaRPr lang="zh-TW" altLang="en-US"/>
        </a:p>
      </dgm:t>
    </dgm:pt>
    <dgm:pt modelId="{8088EC1D-9A08-4C9D-9FF0-A318F1D7FCD1}">
      <dgm:prSet phldrT="[文字]" custT="1"/>
      <dgm:spPr/>
      <dgm:t>
        <a:bodyPr/>
        <a:lstStyle/>
        <a:p>
          <a:r>
            <a:rPr lang="zh-TW" altLang="en-US" sz="4000" dirty="0" smtClean="0"/>
            <a:t>哲</a:t>
          </a:r>
          <a:endParaRPr lang="zh-TW" altLang="en-US" sz="4000" dirty="0"/>
        </a:p>
      </dgm:t>
    </dgm:pt>
    <dgm:pt modelId="{65D29809-60E9-411E-9946-AA6B7976FF56}" type="parTrans" cxnId="{4A7CE75F-C803-46EB-AD36-01164820EF86}">
      <dgm:prSet/>
      <dgm:spPr/>
      <dgm:t>
        <a:bodyPr/>
        <a:lstStyle/>
        <a:p>
          <a:endParaRPr lang="zh-TW" altLang="en-US"/>
        </a:p>
      </dgm:t>
    </dgm:pt>
    <dgm:pt modelId="{9FFFD99B-2BDB-42C0-B26D-BC6105CA4E8C}" type="sibTrans" cxnId="{4A7CE75F-C803-46EB-AD36-01164820EF86}">
      <dgm:prSet/>
      <dgm:spPr/>
      <dgm:t>
        <a:bodyPr/>
        <a:lstStyle/>
        <a:p>
          <a:endParaRPr lang="zh-TW" altLang="en-US"/>
        </a:p>
      </dgm:t>
    </dgm:pt>
    <dgm:pt modelId="{B8CB7B5F-9F36-49BC-AE18-929582DAC95F}">
      <dgm:prSet phldrT="[文字]" custT="1"/>
      <dgm:spPr/>
      <dgm:t>
        <a:bodyPr/>
        <a:lstStyle/>
        <a:p>
          <a:r>
            <a:rPr lang="zh-TW" altLang="en-US" sz="4000" dirty="0" smtClean="0"/>
            <a:t>智也</a:t>
          </a:r>
          <a:endParaRPr lang="zh-TW" altLang="en-US" sz="4000" dirty="0"/>
        </a:p>
      </dgm:t>
    </dgm:pt>
    <dgm:pt modelId="{214164CF-F472-4489-B85C-FEECDA3C7519}" type="parTrans" cxnId="{D2792B6D-C33A-4C24-95B3-55D64419F25C}">
      <dgm:prSet/>
      <dgm:spPr/>
      <dgm:t>
        <a:bodyPr/>
        <a:lstStyle/>
        <a:p>
          <a:endParaRPr lang="zh-TW" altLang="en-US"/>
        </a:p>
      </dgm:t>
    </dgm:pt>
    <dgm:pt modelId="{77EB489D-93D9-46B4-AF7F-A08E15D31FCF}" type="sibTrans" cxnId="{D2792B6D-C33A-4C24-95B3-55D64419F25C}">
      <dgm:prSet/>
      <dgm:spPr/>
      <dgm:t>
        <a:bodyPr/>
        <a:lstStyle/>
        <a:p>
          <a:endParaRPr lang="zh-TW" altLang="en-US"/>
        </a:p>
      </dgm:t>
    </dgm:pt>
    <dgm:pt modelId="{39530C26-739D-47DD-8AD1-B332AAF1A35C}">
      <dgm:prSet phldrT="[文字]" custT="1"/>
      <dgm:spPr/>
      <dgm:t>
        <a:bodyPr/>
        <a:lstStyle/>
        <a:p>
          <a:r>
            <a:rPr lang="zh-TW" altLang="en-US" sz="4000" dirty="0" smtClean="0"/>
            <a:t>默足以容</a:t>
          </a:r>
          <a:endParaRPr lang="zh-TW" altLang="en-US" sz="4000" dirty="0"/>
        </a:p>
      </dgm:t>
    </dgm:pt>
    <dgm:pt modelId="{57A4FF3E-5869-4210-95C2-E7EE461CDC12}" type="parTrans" cxnId="{61B15BBD-88B6-4BEA-A04D-22FC4CC735B9}">
      <dgm:prSet/>
      <dgm:spPr/>
      <dgm:t>
        <a:bodyPr/>
        <a:lstStyle/>
        <a:p>
          <a:endParaRPr lang="zh-TW" altLang="en-US"/>
        </a:p>
      </dgm:t>
    </dgm:pt>
    <dgm:pt modelId="{71BDE3D1-BAB2-4B35-86DA-B78B3D97C0F5}" type="sibTrans" cxnId="{61B15BBD-88B6-4BEA-A04D-22FC4CC735B9}">
      <dgm:prSet/>
      <dgm:spPr/>
      <dgm:t>
        <a:bodyPr/>
        <a:lstStyle/>
        <a:p>
          <a:endParaRPr lang="zh-TW" altLang="en-US"/>
        </a:p>
      </dgm:t>
    </dgm:pt>
    <dgm:pt modelId="{53B036DF-9E95-4D8F-98A0-1DD70C654FA0}">
      <dgm:prSet phldrT="[文字]" custT="1"/>
      <dgm:spPr/>
      <dgm:t>
        <a:bodyPr/>
        <a:lstStyle/>
        <a:p>
          <a:r>
            <a:rPr lang="zh-TW" altLang="en-US" sz="4000" dirty="0" smtClean="0"/>
            <a:t>言足以興</a:t>
          </a:r>
          <a:endParaRPr lang="zh-TW" altLang="en-US" sz="4000" dirty="0"/>
        </a:p>
      </dgm:t>
    </dgm:pt>
    <dgm:pt modelId="{5F6E7BCF-AB90-4B3C-991E-2F32955948F1}" type="parTrans" cxnId="{38F6D550-081C-497A-A9D4-0BE368C7002F}">
      <dgm:prSet/>
      <dgm:spPr/>
      <dgm:t>
        <a:bodyPr/>
        <a:lstStyle/>
        <a:p>
          <a:endParaRPr lang="zh-TW" altLang="en-US"/>
        </a:p>
      </dgm:t>
    </dgm:pt>
    <dgm:pt modelId="{B2A67F73-1BF1-47F3-B9A0-E595B994E02D}" type="sibTrans" cxnId="{38F6D550-081C-497A-A9D4-0BE368C7002F}">
      <dgm:prSet/>
      <dgm:spPr/>
      <dgm:t>
        <a:bodyPr/>
        <a:lstStyle/>
        <a:p>
          <a:endParaRPr lang="zh-TW" altLang="en-US"/>
        </a:p>
      </dgm:t>
    </dgm:pt>
    <dgm:pt modelId="{DBC383CC-B735-4316-96E3-177C388E3993}" type="pres">
      <dgm:prSet presAssocID="{FCD15F72-05EA-45F3-80E2-3C0F449D8D6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3E43D1E-DE46-4235-9B58-89239E7D641A}" type="pres">
      <dgm:prSet presAssocID="{EAB19997-255D-430C-9D5D-F701E25CCC11}" presName="root1" presStyleCnt="0"/>
      <dgm:spPr/>
    </dgm:pt>
    <dgm:pt modelId="{EBAC064F-062D-4FD1-AC38-52C16B86EA5C}" type="pres">
      <dgm:prSet presAssocID="{EAB19997-255D-430C-9D5D-F701E25CCC11}" presName="LevelOneTextNode" presStyleLbl="node0" presStyleIdx="0" presStyleCnt="2" custScaleX="6716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42F06D-3863-4B81-B8CC-EDA0186D5A52}" type="pres">
      <dgm:prSet presAssocID="{EAB19997-255D-430C-9D5D-F701E25CCC11}" presName="level2hierChild" presStyleCnt="0"/>
      <dgm:spPr/>
    </dgm:pt>
    <dgm:pt modelId="{B0829174-6F43-43A7-8F0F-DEE2619B6F21}" type="pres">
      <dgm:prSet presAssocID="{4EF040FE-DD32-4114-A1B2-E9EE69C600F3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2C45D779-9738-4E51-95D0-027BC1F50E07}" type="pres">
      <dgm:prSet presAssocID="{4EF040FE-DD32-4114-A1B2-E9EE69C600F3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11646C65-EF8B-4010-9B86-9E2F8EC8DB09}" type="pres">
      <dgm:prSet presAssocID="{2E031024-0A99-46AB-B0B5-98E1B16DC489}" presName="root2" presStyleCnt="0"/>
      <dgm:spPr/>
    </dgm:pt>
    <dgm:pt modelId="{0F336E7C-1640-4B22-AAC1-C277B6FA0506}" type="pres">
      <dgm:prSet presAssocID="{2E031024-0A99-46AB-B0B5-98E1B16DC489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ACC90B7-13A4-423A-892F-B2E351C5AF2E}" type="pres">
      <dgm:prSet presAssocID="{2E031024-0A99-46AB-B0B5-98E1B16DC489}" presName="level3hierChild" presStyleCnt="0"/>
      <dgm:spPr/>
    </dgm:pt>
    <dgm:pt modelId="{D6139840-E087-4E8F-A4B4-AA4235DCA02B}" type="pres">
      <dgm:prSet presAssocID="{5F6E7BCF-AB90-4B3C-991E-2F32955948F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8248748D-027E-414E-A13B-04EF937C7661}" type="pres">
      <dgm:prSet presAssocID="{5F6E7BCF-AB90-4B3C-991E-2F32955948F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E58D656E-7CBA-4A99-B43C-D67D9FADA77D}" type="pres">
      <dgm:prSet presAssocID="{53B036DF-9E95-4D8F-98A0-1DD70C654FA0}" presName="root2" presStyleCnt="0"/>
      <dgm:spPr/>
    </dgm:pt>
    <dgm:pt modelId="{3C2C84D0-8F90-4A75-AE56-D6B3E196D21B}" type="pres">
      <dgm:prSet presAssocID="{53B036DF-9E95-4D8F-98A0-1DD70C654FA0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A37D934-4643-4CD0-97FB-A0CB1CE7632E}" type="pres">
      <dgm:prSet presAssocID="{53B036DF-9E95-4D8F-98A0-1DD70C654FA0}" presName="level3hierChild" presStyleCnt="0"/>
      <dgm:spPr/>
    </dgm:pt>
    <dgm:pt modelId="{9591BFE0-281D-464E-B4B4-8FAE2CBCD630}" type="pres">
      <dgm:prSet presAssocID="{8088EC1D-9A08-4C9D-9FF0-A318F1D7FCD1}" presName="root1" presStyleCnt="0"/>
      <dgm:spPr/>
    </dgm:pt>
    <dgm:pt modelId="{BF3476C8-D85B-4D4C-B4FD-A0D40DC88EC7}" type="pres">
      <dgm:prSet presAssocID="{8088EC1D-9A08-4C9D-9FF0-A318F1D7FCD1}" presName="LevelOneTextNode" presStyleLbl="node0" presStyleIdx="1" presStyleCnt="2" custScaleX="6716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305ECA3-D613-44DB-8745-C5766675C18D}" type="pres">
      <dgm:prSet presAssocID="{8088EC1D-9A08-4C9D-9FF0-A318F1D7FCD1}" presName="level2hierChild" presStyleCnt="0"/>
      <dgm:spPr/>
    </dgm:pt>
    <dgm:pt modelId="{292E658B-D6CC-4CEE-BE8B-493EF0AB9348}" type="pres">
      <dgm:prSet presAssocID="{214164CF-F472-4489-B85C-FEECDA3C7519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50077E6-032B-481C-890A-5C4E13585808}" type="pres">
      <dgm:prSet presAssocID="{214164CF-F472-4489-B85C-FEECDA3C7519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29A2B63-6D58-409E-AFFE-A4916C0DE5E1}" type="pres">
      <dgm:prSet presAssocID="{B8CB7B5F-9F36-49BC-AE18-929582DAC95F}" presName="root2" presStyleCnt="0"/>
      <dgm:spPr/>
    </dgm:pt>
    <dgm:pt modelId="{36EB660A-5AA1-438E-8F0A-60E46553A8F9}" type="pres">
      <dgm:prSet presAssocID="{B8CB7B5F-9F36-49BC-AE18-929582DAC95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7B6100D-2662-4827-A417-39B29107BDC3}" type="pres">
      <dgm:prSet presAssocID="{B8CB7B5F-9F36-49BC-AE18-929582DAC95F}" presName="level3hierChild" presStyleCnt="0"/>
      <dgm:spPr/>
    </dgm:pt>
    <dgm:pt modelId="{94CD67E4-5E0A-4C64-8CD6-2179A536F946}" type="pres">
      <dgm:prSet presAssocID="{57A4FF3E-5869-4210-95C2-E7EE461CDC12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5AEA06EC-9015-4D20-ADB8-829B683699A9}" type="pres">
      <dgm:prSet presAssocID="{57A4FF3E-5869-4210-95C2-E7EE461CDC12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CB615212-0FAC-49B4-A524-C1F38E475846}" type="pres">
      <dgm:prSet presAssocID="{39530C26-739D-47DD-8AD1-B332AAF1A35C}" presName="root2" presStyleCnt="0"/>
      <dgm:spPr/>
    </dgm:pt>
    <dgm:pt modelId="{150284FD-0F5B-4598-A42F-26B2219873B6}" type="pres">
      <dgm:prSet presAssocID="{39530C26-739D-47DD-8AD1-B332AAF1A35C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77A34F-1B43-4525-977B-739FFC231950}" type="pres">
      <dgm:prSet presAssocID="{39530C26-739D-47DD-8AD1-B332AAF1A35C}" presName="level3hierChild" presStyleCnt="0"/>
      <dgm:spPr/>
    </dgm:pt>
  </dgm:ptLst>
  <dgm:cxnLst>
    <dgm:cxn modelId="{DE6028AD-CDE5-4163-A0CA-0C7BA3690300}" srcId="{EAB19997-255D-430C-9D5D-F701E25CCC11}" destId="{2E031024-0A99-46AB-B0B5-98E1B16DC489}" srcOrd="0" destOrd="0" parTransId="{4EF040FE-DD32-4114-A1B2-E9EE69C600F3}" sibTransId="{C9F196C3-3663-4263-952F-D7F917F7A9A9}"/>
    <dgm:cxn modelId="{6B6B6EB6-467E-42D1-A309-087F78121F13}" type="presOf" srcId="{2E031024-0A99-46AB-B0B5-98E1B16DC489}" destId="{0F336E7C-1640-4B22-AAC1-C277B6FA0506}" srcOrd="0" destOrd="0" presId="urn:microsoft.com/office/officeart/2005/8/layout/hierarchy2"/>
    <dgm:cxn modelId="{6B0A1880-3D18-48C0-913D-E8416F843F71}" type="presOf" srcId="{FCD15F72-05EA-45F3-80E2-3C0F449D8D65}" destId="{DBC383CC-B735-4316-96E3-177C388E3993}" srcOrd="0" destOrd="0" presId="urn:microsoft.com/office/officeart/2005/8/layout/hierarchy2"/>
    <dgm:cxn modelId="{D2792B6D-C33A-4C24-95B3-55D64419F25C}" srcId="{8088EC1D-9A08-4C9D-9FF0-A318F1D7FCD1}" destId="{B8CB7B5F-9F36-49BC-AE18-929582DAC95F}" srcOrd="0" destOrd="0" parTransId="{214164CF-F472-4489-B85C-FEECDA3C7519}" sibTransId="{77EB489D-93D9-46B4-AF7F-A08E15D31FCF}"/>
    <dgm:cxn modelId="{2D8332BF-8DD6-4563-8FEE-7598080B4594}" type="presOf" srcId="{214164CF-F472-4489-B85C-FEECDA3C7519}" destId="{350077E6-032B-481C-890A-5C4E13585808}" srcOrd="1" destOrd="0" presId="urn:microsoft.com/office/officeart/2005/8/layout/hierarchy2"/>
    <dgm:cxn modelId="{E6724BDF-E941-41CC-8DCB-6939F884AEEB}" type="presOf" srcId="{57A4FF3E-5869-4210-95C2-E7EE461CDC12}" destId="{5AEA06EC-9015-4D20-ADB8-829B683699A9}" srcOrd="1" destOrd="0" presId="urn:microsoft.com/office/officeart/2005/8/layout/hierarchy2"/>
    <dgm:cxn modelId="{38F6D550-081C-497A-A9D4-0BE368C7002F}" srcId="{2E031024-0A99-46AB-B0B5-98E1B16DC489}" destId="{53B036DF-9E95-4D8F-98A0-1DD70C654FA0}" srcOrd="0" destOrd="0" parTransId="{5F6E7BCF-AB90-4B3C-991E-2F32955948F1}" sibTransId="{B2A67F73-1BF1-47F3-B9A0-E595B994E02D}"/>
    <dgm:cxn modelId="{0199311D-13C4-4AC1-9514-A5B5A8C23C31}" type="presOf" srcId="{8088EC1D-9A08-4C9D-9FF0-A318F1D7FCD1}" destId="{BF3476C8-D85B-4D4C-B4FD-A0D40DC88EC7}" srcOrd="0" destOrd="0" presId="urn:microsoft.com/office/officeart/2005/8/layout/hierarchy2"/>
    <dgm:cxn modelId="{62BFAB78-D90C-4CCB-8C80-E4298F6B7AED}" srcId="{FCD15F72-05EA-45F3-80E2-3C0F449D8D65}" destId="{EAB19997-255D-430C-9D5D-F701E25CCC11}" srcOrd="0" destOrd="0" parTransId="{B66CF754-963A-4A24-AF4A-3B0E5A02827F}" sibTransId="{59CBD9FD-D453-4576-8A59-7763061EEFD5}"/>
    <dgm:cxn modelId="{6C5838B3-3227-4EEF-8B57-1687DB28FE8C}" type="presOf" srcId="{5F6E7BCF-AB90-4B3C-991E-2F32955948F1}" destId="{8248748D-027E-414E-A13B-04EF937C7661}" srcOrd="1" destOrd="0" presId="urn:microsoft.com/office/officeart/2005/8/layout/hierarchy2"/>
    <dgm:cxn modelId="{E0AEDE2E-E64F-4A33-BB6C-00BB3E74E7BF}" type="presOf" srcId="{57A4FF3E-5869-4210-95C2-E7EE461CDC12}" destId="{94CD67E4-5E0A-4C64-8CD6-2179A536F946}" srcOrd="0" destOrd="0" presId="urn:microsoft.com/office/officeart/2005/8/layout/hierarchy2"/>
    <dgm:cxn modelId="{61B15BBD-88B6-4BEA-A04D-22FC4CC735B9}" srcId="{B8CB7B5F-9F36-49BC-AE18-929582DAC95F}" destId="{39530C26-739D-47DD-8AD1-B332AAF1A35C}" srcOrd="0" destOrd="0" parTransId="{57A4FF3E-5869-4210-95C2-E7EE461CDC12}" sibTransId="{71BDE3D1-BAB2-4B35-86DA-B78B3D97C0F5}"/>
    <dgm:cxn modelId="{2D1CE6E8-4912-44E7-9DD1-74FB8635E4C5}" type="presOf" srcId="{4EF040FE-DD32-4114-A1B2-E9EE69C600F3}" destId="{2C45D779-9738-4E51-95D0-027BC1F50E07}" srcOrd="1" destOrd="0" presId="urn:microsoft.com/office/officeart/2005/8/layout/hierarchy2"/>
    <dgm:cxn modelId="{3F6CFF0C-8973-4A6B-BF97-5E8AE5F2DC9D}" type="presOf" srcId="{5F6E7BCF-AB90-4B3C-991E-2F32955948F1}" destId="{D6139840-E087-4E8F-A4B4-AA4235DCA02B}" srcOrd="0" destOrd="0" presId="urn:microsoft.com/office/officeart/2005/8/layout/hierarchy2"/>
    <dgm:cxn modelId="{697959CB-1C9A-48E3-A1D0-61C27802C4AB}" type="presOf" srcId="{39530C26-739D-47DD-8AD1-B332AAF1A35C}" destId="{150284FD-0F5B-4598-A42F-26B2219873B6}" srcOrd="0" destOrd="0" presId="urn:microsoft.com/office/officeart/2005/8/layout/hierarchy2"/>
    <dgm:cxn modelId="{3A985259-B5AE-469E-920B-9A54CC5DE2F1}" type="presOf" srcId="{EAB19997-255D-430C-9D5D-F701E25CCC11}" destId="{EBAC064F-062D-4FD1-AC38-52C16B86EA5C}" srcOrd="0" destOrd="0" presId="urn:microsoft.com/office/officeart/2005/8/layout/hierarchy2"/>
    <dgm:cxn modelId="{98289FFE-4148-4A28-8035-4C29733A08B7}" type="presOf" srcId="{214164CF-F472-4489-B85C-FEECDA3C7519}" destId="{292E658B-D6CC-4CEE-BE8B-493EF0AB9348}" srcOrd="0" destOrd="0" presId="urn:microsoft.com/office/officeart/2005/8/layout/hierarchy2"/>
    <dgm:cxn modelId="{CEE0540A-C3C3-4336-9854-A20D550BB175}" type="presOf" srcId="{B8CB7B5F-9F36-49BC-AE18-929582DAC95F}" destId="{36EB660A-5AA1-438E-8F0A-60E46553A8F9}" srcOrd="0" destOrd="0" presId="urn:microsoft.com/office/officeart/2005/8/layout/hierarchy2"/>
    <dgm:cxn modelId="{E7C790FF-0748-49CB-8CB2-A61BC17CD666}" type="presOf" srcId="{53B036DF-9E95-4D8F-98A0-1DD70C654FA0}" destId="{3C2C84D0-8F90-4A75-AE56-D6B3E196D21B}" srcOrd="0" destOrd="0" presId="urn:microsoft.com/office/officeart/2005/8/layout/hierarchy2"/>
    <dgm:cxn modelId="{4A7CE75F-C803-46EB-AD36-01164820EF86}" srcId="{FCD15F72-05EA-45F3-80E2-3C0F449D8D65}" destId="{8088EC1D-9A08-4C9D-9FF0-A318F1D7FCD1}" srcOrd="1" destOrd="0" parTransId="{65D29809-60E9-411E-9946-AA6B7976FF56}" sibTransId="{9FFFD99B-2BDB-42C0-B26D-BC6105CA4E8C}"/>
    <dgm:cxn modelId="{F7022577-1D67-4FAA-A603-6DA187C0C49C}" type="presOf" srcId="{4EF040FE-DD32-4114-A1B2-E9EE69C600F3}" destId="{B0829174-6F43-43A7-8F0F-DEE2619B6F21}" srcOrd="0" destOrd="0" presId="urn:microsoft.com/office/officeart/2005/8/layout/hierarchy2"/>
    <dgm:cxn modelId="{8D75C4C7-8CDE-435F-9094-73C3577339C7}" type="presParOf" srcId="{DBC383CC-B735-4316-96E3-177C388E3993}" destId="{43E43D1E-DE46-4235-9B58-89239E7D641A}" srcOrd="0" destOrd="0" presId="urn:microsoft.com/office/officeart/2005/8/layout/hierarchy2"/>
    <dgm:cxn modelId="{51814872-2639-47A5-8195-40E691A2436D}" type="presParOf" srcId="{43E43D1E-DE46-4235-9B58-89239E7D641A}" destId="{EBAC064F-062D-4FD1-AC38-52C16B86EA5C}" srcOrd="0" destOrd="0" presId="urn:microsoft.com/office/officeart/2005/8/layout/hierarchy2"/>
    <dgm:cxn modelId="{D8879337-E353-479E-8BF6-29753C12693F}" type="presParOf" srcId="{43E43D1E-DE46-4235-9B58-89239E7D641A}" destId="{7442F06D-3863-4B81-B8CC-EDA0186D5A52}" srcOrd="1" destOrd="0" presId="urn:microsoft.com/office/officeart/2005/8/layout/hierarchy2"/>
    <dgm:cxn modelId="{6B3E5446-9D6C-408D-8D89-D46DC765703A}" type="presParOf" srcId="{7442F06D-3863-4B81-B8CC-EDA0186D5A52}" destId="{B0829174-6F43-43A7-8F0F-DEE2619B6F21}" srcOrd="0" destOrd="0" presId="urn:microsoft.com/office/officeart/2005/8/layout/hierarchy2"/>
    <dgm:cxn modelId="{FBEC7897-FEE6-497B-AC8B-B8EE32038E05}" type="presParOf" srcId="{B0829174-6F43-43A7-8F0F-DEE2619B6F21}" destId="{2C45D779-9738-4E51-95D0-027BC1F50E07}" srcOrd="0" destOrd="0" presId="urn:microsoft.com/office/officeart/2005/8/layout/hierarchy2"/>
    <dgm:cxn modelId="{0BD357B8-E845-4DA8-9CE5-E9D20069F212}" type="presParOf" srcId="{7442F06D-3863-4B81-B8CC-EDA0186D5A52}" destId="{11646C65-EF8B-4010-9B86-9E2F8EC8DB09}" srcOrd="1" destOrd="0" presId="urn:microsoft.com/office/officeart/2005/8/layout/hierarchy2"/>
    <dgm:cxn modelId="{B47543EA-6CA0-478B-BCFD-6C91347540D5}" type="presParOf" srcId="{11646C65-EF8B-4010-9B86-9E2F8EC8DB09}" destId="{0F336E7C-1640-4B22-AAC1-C277B6FA0506}" srcOrd="0" destOrd="0" presId="urn:microsoft.com/office/officeart/2005/8/layout/hierarchy2"/>
    <dgm:cxn modelId="{8F4E8663-9908-4D93-BD3A-0247D79E1E10}" type="presParOf" srcId="{11646C65-EF8B-4010-9B86-9E2F8EC8DB09}" destId="{6ACC90B7-13A4-423A-892F-B2E351C5AF2E}" srcOrd="1" destOrd="0" presId="urn:microsoft.com/office/officeart/2005/8/layout/hierarchy2"/>
    <dgm:cxn modelId="{35E433A5-0985-4DB4-A698-E3B1FBC031A9}" type="presParOf" srcId="{6ACC90B7-13A4-423A-892F-B2E351C5AF2E}" destId="{D6139840-E087-4E8F-A4B4-AA4235DCA02B}" srcOrd="0" destOrd="0" presId="urn:microsoft.com/office/officeart/2005/8/layout/hierarchy2"/>
    <dgm:cxn modelId="{6050F268-E282-49D4-AD3C-8F80B4A6D017}" type="presParOf" srcId="{D6139840-E087-4E8F-A4B4-AA4235DCA02B}" destId="{8248748D-027E-414E-A13B-04EF937C7661}" srcOrd="0" destOrd="0" presId="urn:microsoft.com/office/officeart/2005/8/layout/hierarchy2"/>
    <dgm:cxn modelId="{EC3B858D-F5E5-4925-8A29-EDABE8C39FD1}" type="presParOf" srcId="{6ACC90B7-13A4-423A-892F-B2E351C5AF2E}" destId="{E58D656E-7CBA-4A99-B43C-D67D9FADA77D}" srcOrd="1" destOrd="0" presId="urn:microsoft.com/office/officeart/2005/8/layout/hierarchy2"/>
    <dgm:cxn modelId="{858B8A1D-429A-4160-ACD1-46A2784BF9B7}" type="presParOf" srcId="{E58D656E-7CBA-4A99-B43C-D67D9FADA77D}" destId="{3C2C84D0-8F90-4A75-AE56-D6B3E196D21B}" srcOrd="0" destOrd="0" presId="urn:microsoft.com/office/officeart/2005/8/layout/hierarchy2"/>
    <dgm:cxn modelId="{C1A6ABCF-520C-4901-A000-F737F97CC24E}" type="presParOf" srcId="{E58D656E-7CBA-4A99-B43C-D67D9FADA77D}" destId="{BA37D934-4643-4CD0-97FB-A0CB1CE7632E}" srcOrd="1" destOrd="0" presId="urn:microsoft.com/office/officeart/2005/8/layout/hierarchy2"/>
    <dgm:cxn modelId="{6854118F-EE2E-49B8-A251-5183545BDA41}" type="presParOf" srcId="{DBC383CC-B735-4316-96E3-177C388E3993}" destId="{9591BFE0-281D-464E-B4B4-8FAE2CBCD630}" srcOrd="1" destOrd="0" presId="urn:microsoft.com/office/officeart/2005/8/layout/hierarchy2"/>
    <dgm:cxn modelId="{80F34B6E-1EF4-4CFE-8BAB-B7E3677CF359}" type="presParOf" srcId="{9591BFE0-281D-464E-B4B4-8FAE2CBCD630}" destId="{BF3476C8-D85B-4D4C-B4FD-A0D40DC88EC7}" srcOrd="0" destOrd="0" presId="urn:microsoft.com/office/officeart/2005/8/layout/hierarchy2"/>
    <dgm:cxn modelId="{541C31C6-946E-4AED-A5DB-79475ED28D22}" type="presParOf" srcId="{9591BFE0-281D-464E-B4B4-8FAE2CBCD630}" destId="{F305ECA3-D613-44DB-8745-C5766675C18D}" srcOrd="1" destOrd="0" presId="urn:microsoft.com/office/officeart/2005/8/layout/hierarchy2"/>
    <dgm:cxn modelId="{145A25B5-51FC-48E2-B042-DE5BEA571A59}" type="presParOf" srcId="{F305ECA3-D613-44DB-8745-C5766675C18D}" destId="{292E658B-D6CC-4CEE-BE8B-493EF0AB9348}" srcOrd="0" destOrd="0" presId="urn:microsoft.com/office/officeart/2005/8/layout/hierarchy2"/>
    <dgm:cxn modelId="{728F1A26-E435-4827-BA6B-668BB11F00D6}" type="presParOf" srcId="{292E658B-D6CC-4CEE-BE8B-493EF0AB9348}" destId="{350077E6-032B-481C-890A-5C4E13585808}" srcOrd="0" destOrd="0" presId="urn:microsoft.com/office/officeart/2005/8/layout/hierarchy2"/>
    <dgm:cxn modelId="{A297C46C-6D39-4341-975E-BE532D68AC25}" type="presParOf" srcId="{F305ECA3-D613-44DB-8745-C5766675C18D}" destId="{429A2B63-6D58-409E-AFFE-A4916C0DE5E1}" srcOrd="1" destOrd="0" presId="urn:microsoft.com/office/officeart/2005/8/layout/hierarchy2"/>
    <dgm:cxn modelId="{4354F40A-C8BF-448E-B444-52FED50463C1}" type="presParOf" srcId="{429A2B63-6D58-409E-AFFE-A4916C0DE5E1}" destId="{36EB660A-5AA1-438E-8F0A-60E46553A8F9}" srcOrd="0" destOrd="0" presId="urn:microsoft.com/office/officeart/2005/8/layout/hierarchy2"/>
    <dgm:cxn modelId="{1B87927A-0E78-43BD-99B0-A69527903D8B}" type="presParOf" srcId="{429A2B63-6D58-409E-AFFE-A4916C0DE5E1}" destId="{47B6100D-2662-4827-A417-39B29107BDC3}" srcOrd="1" destOrd="0" presId="urn:microsoft.com/office/officeart/2005/8/layout/hierarchy2"/>
    <dgm:cxn modelId="{2B73EA60-760E-4338-B780-C0C4CBF39998}" type="presParOf" srcId="{47B6100D-2662-4827-A417-39B29107BDC3}" destId="{94CD67E4-5E0A-4C64-8CD6-2179A536F946}" srcOrd="0" destOrd="0" presId="urn:microsoft.com/office/officeart/2005/8/layout/hierarchy2"/>
    <dgm:cxn modelId="{72B54CB2-78C2-4668-B61F-4C338E0A58FB}" type="presParOf" srcId="{94CD67E4-5E0A-4C64-8CD6-2179A536F946}" destId="{5AEA06EC-9015-4D20-ADB8-829B683699A9}" srcOrd="0" destOrd="0" presId="urn:microsoft.com/office/officeart/2005/8/layout/hierarchy2"/>
    <dgm:cxn modelId="{3385BD6F-12E3-4A91-98A8-43644DD749B1}" type="presParOf" srcId="{47B6100D-2662-4827-A417-39B29107BDC3}" destId="{CB615212-0FAC-49B4-A524-C1F38E475846}" srcOrd="1" destOrd="0" presId="urn:microsoft.com/office/officeart/2005/8/layout/hierarchy2"/>
    <dgm:cxn modelId="{D865F89F-892C-4A84-8038-B238CE34E0B6}" type="presParOf" srcId="{CB615212-0FAC-49B4-A524-C1F38E475846}" destId="{150284FD-0F5B-4598-A42F-26B2219873B6}" srcOrd="0" destOrd="0" presId="urn:microsoft.com/office/officeart/2005/8/layout/hierarchy2"/>
    <dgm:cxn modelId="{5C09B3F1-821C-496C-8B6F-D88EF2FDE25E}" type="presParOf" srcId="{CB615212-0FAC-49B4-A524-C1F38E475846}" destId="{1677A34F-1B43-4525-977B-739FFC23195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8DD04F0E-777F-456C-8DF0-2FB63EE641CE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AC7FA526-8D4B-467A-A2AB-6CDAAAFEE8D1}">
      <dgm:prSet phldrT="[文字]" custT="1"/>
      <dgm:spPr/>
      <dgm:t>
        <a:bodyPr vert="vert"/>
        <a:lstStyle/>
        <a:p>
          <a:r>
            <a:rPr lang="zh-TW" altLang="en-US" sz="4400" dirty="0" smtClean="0"/>
            <a:t>至誠</a:t>
          </a:r>
          <a:endParaRPr lang="zh-TW" altLang="en-US" sz="4400" dirty="0"/>
        </a:p>
      </dgm:t>
    </dgm:pt>
    <dgm:pt modelId="{02A996CB-F35D-4A13-96A3-EC0B9D8033B0}" type="parTrans" cxnId="{813B2DEA-3461-4EA5-8F8B-3F18BDEF74F2}">
      <dgm:prSet/>
      <dgm:spPr/>
      <dgm:t>
        <a:bodyPr/>
        <a:lstStyle/>
        <a:p>
          <a:endParaRPr lang="zh-TW" altLang="en-US"/>
        </a:p>
      </dgm:t>
    </dgm:pt>
    <dgm:pt modelId="{6116FA92-F8FB-4D78-8F2B-B308752B95ED}" type="sibTrans" cxnId="{813B2DEA-3461-4EA5-8F8B-3F18BDEF74F2}">
      <dgm:prSet/>
      <dgm:spPr/>
      <dgm:t>
        <a:bodyPr/>
        <a:lstStyle/>
        <a:p>
          <a:endParaRPr lang="zh-TW" altLang="en-US"/>
        </a:p>
      </dgm:t>
    </dgm:pt>
    <dgm:pt modelId="{8EEDF410-FD29-4A3C-B936-560788CA5E27}">
      <dgm:prSet phldrT="[文字]" custT="1"/>
      <dgm:spPr/>
      <dgm:t>
        <a:bodyPr/>
        <a:lstStyle/>
        <a:p>
          <a:r>
            <a:rPr lang="zh-TW" altLang="en-US" sz="3600" dirty="0" smtClean="0"/>
            <a:t>經綸天下之大經</a:t>
          </a:r>
          <a:endParaRPr lang="zh-TW" altLang="en-US" sz="3600" dirty="0"/>
        </a:p>
      </dgm:t>
    </dgm:pt>
    <dgm:pt modelId="{AC64B7FD-8F8F-4811-B031-594A8B4A11FC}" type="parTrans" cxnId="{3E63FADA-6348-483D-AA04-5E6EA7474103}">
      <dgm:prSet/>
      <dgm:spPr/>
      <dgm:t>
        <a:bodyPr/>
        <a:lstStyle/>
        <a:p>
          <a:endParaRPr lang="zh-TW" altLang="en-US"/>
        </a:p>
      </dgm:t>
    </dgm:pt>
    <dgm:pt modelId="{4C03E464-FB27-4D5D-AA3B-CC3B3B4EF5BA}" type="sibTrans" cxnId="{3E63FADA-6348-483D-AA04-5E6EA7474103}">
      <dgm:prSet/>
      <dgm:spPr/>
      <dgm:t>
        <a:bodyPr/>
        <a:lstStyle/>
        <a:p>
          <a:endParaRPr lang="zh-TW" altLang="en-US"/>
        </a:p>
      </dgm:t>
    </dgm:pt>
    <dgm:pt modelId="{8B0082BA-57D7-4F92-B4A8-5B6B01336B91}">
      <dgm:prSet phldrT="[文字]" custT="1"/>
      <dgm:spPr/>
      <dgm:t>
        <a:bodyPr/>
        <a:lstStyle/>
        <a:p>
          <a:r>
            <a:rPr lang="zh-TW" altLang="en-US" sz="3600" dirty="0" smtClean="0"/>
            <a:t>立天下之大本</a:t>
          </a:r>
          <a:endParaRPr lang="zh-TW" altLang="en-US" sz="3600" dirty="0"/>
        </a:p>
      </dgm:t>
    </dgm:pt>
    <dgm:pt modelId="{D1B5C702-1724-45D3-A7D7-855C770E8CAE}" type="parTrans" cxnId="{DCCCAF45-F6FE-4553-8049-E4E6E2249733}">
      <dgm:prSet/>
      <dgm:spPr/>
      <dgm:t>
        <a:bodyPr/>
        <a:lstStyle/>
        <a:p>
          <a:endParaRPr lang="zh-TW" altLang="en-US"/>
        </a:p>
      </dgm:t>
    </dgm:pt>
    <dgm:pt modelId="{FC064D7B-1AC7-4978-909F-447C8B6DECB6}" type="sibTrans" cxnId="{DCCCAF45-F6FE-4553-8049-E4E6E2249733}">
      <dgm:prSet/>
      <dgm:spPr/>
      <dgm:t>
        <a:bodyPr/>
        <a:lstStyle/>
        <a:p>
          <a:endParaRPr lang="zh-TW" altLang="en-US"/>
        </a:p>
      </dgm:t>
    </dgm:pt>
    <dgm:pt modelId="{7171901F-C7F0-4B81-AE58-F976F4B4164B}">
      <dgm:prSet phldrT="[文字]" custT="1"/>
      <dgm:spPr/>
      <dgm:t>
        <a:bodyPr/>
        <a:lstStyle/>
        <a:p>
          <a:r>
            <a:rPr lang="zh-TW" altLang="en-US" sz="3600" dirty="0" smtClean="0"/>
            <a:t>知天地之化育</a:t>
          </a:r>
          <a:endParaRPr lang="zh-TW" altLang="en-US" sz="3600" dirty="0"/>
        </a:p>
      </dgm:t>
    </dgm:pt>
    <dgm:pt modelId="{86B190E3-947E-46F7-95B1-B9A2EAEEB796}" type="parTrans" cxnId="{B5AEFC49-FC56-440B-B777-A87FC8A5B832}">
      <dgm:prSet/>
      <dgm:spPr/>
      <dgm:t>
        <a:bodyPr/>
        <a:lstStyle/>
        <a:p>
          <a:endParaRPr lang="zh-TW" altLang="en-US"/>
        </a:p>
      </dgm:t>
    </dgm:pt>
    <dgm:pt modelId="{07FA85E7-18A7-4C77-95CB-F0AEE01758F5}" type="sibTrans" cxnId="{B5AEFC49-FC56-440B-B777-A87FC8A5B832}">
      <dgm:prSet/>
      <dgm:spPr/>
      <dgm:t>
        <a:bodyPr/>
        <a:lstStyle/>
        <a:p>
          <a:endParaRPr lang="zh-TW" altLang="en-US"/>
        </a:p>
      </dgm:t>
    </dgm:pt>
    <dgm:pt modelId="{6D7A1EA0-09FF-4D72-8A0F-55BFA09C4F69}" type="pres">
      <dgm:prSet presAssocID="{8DD04F0E-777F-456C-8DF0-2FB63EE641CE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CF0EF5D-8A71-4471-9B4D-1E452D05313B}" type="pres">
      <dgm:prSet presAssocID="{AC7FA526-8D4B-467A-A2AB-6CDAAAFEE8D1}" presName="root1" presStyleCnt="0"/>
      <dgm:spPr/>
      <dgm:t>
        <a:bodyPr/>
        <a:lstStyle/>
        <a:p>
          <a:endParaRPr lang="zh-TW" altLang="en-US"/>
        </a:p>
      </dgm:t>
    </dgm:pt>
    <dgm:pt modelId="{993274F5-1E16-4341-8460-FA6C27F2A12C}" type="pres">
      <dgm:prSet presAssocID="{AC7FA526-8D4B-467A-A2AB-6CDAAAFEE8D1}" presName="LevelOneTextNode" presStyleLbl="node0" presStyleIdx="0" presStyleCnt="1" custAng="0" custScaleY="6925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8443413-FBCB-4859-8758-D40136C59C8E}" type="pres">
      <dgm:prSet presAssocID="{AC7FA526-8D4B-467A-A2AB-6CDAAAFEE8D1}" presName="level2hierChild" presStyleCnt="0"/>
      <dgm:spPr/>
      <dgm:t>
        <a:bodyPr/>
        <a:lstStyle/>
        <a:p>
          <a:endParaRPr lang="zh-TW" altLang="en-US"/>
        </a:p>
      </dgm:t>
    </dgm:pt>
    <dgm:pt modelId="{EC8D69BD-0308-4503-AA83-A97A00A6BFB7}" type="pres">
      <dgm:prSet presAssocID="{AC64B7FD-8F8F-4811-B031-594A8B4A11FC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21DBBE6B-7B67-42D9-A004-7104D0CE7F82}" type="pres">
      <dgm:prSet presAssocID="{AC64B7FD-8F8F-4811-B031-594A8B4A11FC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990F55C-D0A1-4DBE-998A-E0F35629B0CA}" type="pres">
      <dgm:prSet presAssocID="{8EEDF410-FD29-4A3C-B936-560788CA5E27}" presName="root2" presStyleCnt="0"/>
      <dgm:spPr/>
      <dgm:t>
        <a:bodyPr/>
        <a:lstStyle/>
        <a:p>
          <a:endParaRPr lang="zh-TW" altLang="en-US"/>
        </a:p>
      </dgm:t>
    </dgm:pt>
    <dgm:pt modelId="{73D88F84-2D1C-461B-91C8-293CB611CD47}" type="pres">
      <dgm:prSet presAssocID="{8EEDF410-FD29-4A3C-B936-560788CA5E27}" presName="LevelTwoTextNode" presStyleLbl="node2" presStyleIdx="0" presStyleCnt="3" custScaleX="1575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079A790-DFC7-4488-8FE7-3DB6D8C19412}" type="pres">
      <dgm:prSet presAssocID="{8EEDF410-FD29-4A3C-B936-560788CA5E27}" presName="level3hierChild" presStyleCnt="0"/>
      <dgm:spPr/>
      <dgm:t>
        <a:bodyPr/>
        <a:lstStyle/>
        <a:p>
          <a:endParaRPr lang="zh-TW" altLang="en-US"/>
        </a:p>
      </dgm:t>
    </dgm:pt>
    <dgm:pt modelId="{71E6C7BD-9A2E-4884-A413-4CA2F8E95FE6}" type="pres">
      <dgm:prSet presAssocID="{D1B5C702-1724-45D3-A7D7-855C770E8CAE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DA62F3AA-7C21-49B6-9EE7-66E4AC79C0A9}" type="pres">
      <dgm:prSet presAssocID="{D1B5C702-1724-45D3-A7D7-855C770E8CAE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A8B34183-44EE-42E6-A23F-AEF4E17451AA}" type="pres">
      <dgm:prSet presAssocID="{8B0082BA-57D7-4F92-B4A8-5B6B01336B91}" presName="root2" presStyleCnt="0"/>
      <dgm:spPr/>
      <dgm:t>
        <a:bodyPr/>
        <a:lstStyle/>
        <a:p>
          <a:endParaRPr lang="zh-TW" altLang="en-US"/>
        </a:p>
      </dgm:t>
    </dgm:pt>
    <dgm:pt modelId="{07CCDEA4-9308-4A58-A599-2B4853909C9D}" type="pres">
      <dgm:prSet presAssocID="{8B0082BA-57D7-4F92-B4A8-5B6B01336B91}" presName="LevelTwoTextNode" presStyleLbl="node2" presStyleIdx="1" presStyleCnt="3" custScaleX="1575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C4A241-E65C-4ED9-9509-F0891B7DFF1A}" type="pres">
      <dgm:prSet presAssocID="{8B0082BA-57D7-4F92-B4A8-5B6B01336B91}" presName="level3hierChild" presStyleCnt="0"/>
      <dgm:spPr/>
      <dgm:t>
        <a:bodyPr/>
        <a:lstStyle/>
        <a:p>
          <a:endParaRPr lang="zh-TW" altLang="en-US"/>
        </a:p>
      </dgm:t>
    </dgm:pt>
    <dgm:pt modelId="{EDB70440-2DCE-4FB6-8D49-646B59761136}" type="pres">
      <dgm:prSet presAssocID="{86B190E3-947E-46F7-95B1-B9A2EAEEB796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21B708BD-8F80-46E1-A166-B828F39FA168}" type="pres">
      <dgm:prSet presAssocID="{86B190E3-947E-46F7-95B1-B9A2EAEEB796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B6E93EFA-238E-465E-A283-386C4A40B82F}" type="pres">
      <dgm:prSet presAssocID="{7171901F-C7F0-4B81-AE58-F976F4B4164B}" presName="root2" presStyleCnt="0"/>
      <dgm:spPr/>
      <dgm:t>
        <a:bodyPr/>
        <a:lstStyle/>
        <a:p>
          <a:endParaRPr lang="zh-TW" altLang="en-US"/>
        </a:p>
      </dgm:t>
    </dgm:pt>
    <dgm:pt modelId="{B10ADE96-D1FB-4179-82DD-A1A0512CE62F}" type="pres">
      <dgm:prSet presAssocID="{7171901F-C7F0-4B81-AE58-F976F4B4164B}" presName="LevelTwoTextNode" presStyleLbl="node2" presStyleIdx="2" presStyleCnt="3" custScaleX="15759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487963A-EB8F-4E70-AEC0-ACAB38A808F3}" type="pres">
      <dgm:prSet presAssocID="{7171901F-C7F0-4B81-AE58-F976F4B4164B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D9A6FDF6-80F0-4BEE-A231-28ED00DB9FF8}" type="presOf" srcId="{8EEDF410-FD29-4A3C-B936-560788CA5E27}" destId="{73D88F84-2D1C-461B-91C8-293CB611CD47}" srcOrd="0" destOrd="0" presId="urn:microsoft.com/office/officeart/2008/layout/HorizontalMultiLevelHierarchy"/>
    <dgm:cxn modelId="{EEF2E2BB-B33B-45CC-9B3D-724CC46D7A57}" type="presOf" srcId="{86B190E3-947E-46F7-95B1-B9A2EAEEB796}" destId="{EDB70440-2DCE-4FB6-8D49-646B59761136}" srcOrd="0" destOrd="0" presId="urn:microsoft.com/office/officeart/2008/layout/HorizontalMultiLevelHierarchy"/>
    <dgm:cxn modelId="{E66AE97B-4F3F-4A35-87E6-D50595DAAA5C}" type="presOf" srcId="{D1B5C702-1724-45D3-A7D7-855C770E8CAE}" destId="{DA62F3AA-7C21-49B6-9EE7-66E4AC79C0A9}" srcOrd="1" destOrd="0" presId="urn:microsoft.com/office/officeart/2008/layout/HorizontalMultiLevelHierarchy"/>
    <dgm:cxn modelId="{3E63FADA-6348-483D-AA04-5E6EA7474103}" srcId="{AC7FA526-8D4B-467A-A2AB-6CDAAAFEE8D1}" destId="{8EEDF410-FD29-4A3C-B936-560788CA5E27}" srcOrd="0" destOrd="0" parTransId="{AC64B7FD-8F8F-4811-B031-594A8B4A11FC}" sibTransId="{4C03E464-FB27-4D5D-AA3B-CC3B3B4EF5BA}"/>
    <dgm:cxn modelId="{2F63D59D-11EC-435D-999F-DAA8143EFD1F}" type="presOf" srcId="{8B0082BA-57D7-4F92-B4A8-5B6B01336B91}" destId="{07CCDEA4-9308-4A58-A599-2B4853909C9D}" srcOrd="0" destOrd="0" presId="urn:microsoft.com/office/officeart/2008/layout/HorizontalMultiLevelHierarchy"/>
    <dgm:cxn modelId="{36712A22-E553-4847-B71B-F7332C3DDA7C}" type="presOf" srcId="{8DD04F0E-777F-456C-8DF0-2FB63EE641CE}" destId="{6D7A1EA0-09FF-4D72-8A0F-55BFA09C4F69}" srcOrd="0" destOrd="0" presId="urn:microsoft.com/office/officeart/2008/layout/HorizontalMultiLevelHierarchy"/>
    <dgm:cxn modelId="{444ECD64-BEE3-47E2-81F8-934C741F04EC}" type="presOf" srcId="{D1B5C702-1724-45D3-A7D7-855C770E8CAE}" destId="{71E6C7BD-9A2E-4884-A413-4CA2F8E95FE6}" srcOrd="0" destOrd="0" presId="urn:microsoft.com/office/officeart/2008/layout/HorizontalMultiLevelHierarchy"/>
    <dgm:cxn modelId="{90F5CB7A-E240-473F-9B6C-0435513BEB85}" type="presOf" srcId="{AC7FA526-8D4B-467A-A2AB-6CDAAAFEE8D1}" destId="{993274F5-1E16-4341-8460-FA6C27F2A12C}" srcOrd="0" destOrd="0" presId="urn:microsoft.com/office/officeart/2008/layout/HorizontalMultiLevelHierarchy"/>
    <dgm:cxn modelId="{B5AEFC49-FC56-440B-B777-A87FC8A5B832}" srcId="{AC7FA526-8D4B-467A-A2AB-6CDAAAFEE8D1}" destId="{7171901F-C7F0-4B81-AE58-F976F4B4164B}" srcOrd="2" destOrd="0" parTransId="{86B190E3-947E-46F7-95B1-B9A2EAEEB796}" sibTransId="{07FA85E7-18A7-4C77-95CB-F0AEE01758F5}"/>
    <dgm:cxn modelId="{DCCCAF45-F6FE-4553-8049-E4E6E2249733}" srcId="{AC7FA526-8D4B-467A-A2AB-6CDAAAFEE8D1}" destId="{8B0082BA-57D7-4F92-B4A8-5B6B01336B91}" srcOrd="1" destOrd="0" parTransId="{D1B5C702-1724-45D3-A7D7-855C770E8CAE}" sibTransId="{FC064D7B-1AC7-4978-909F-447C8B6DECB6}"/>
    <dgm:cxn modelId="{37D85E02-7578-4419-A19B-AD684013D722}" type="presOf" srcId="{86B190E3-947E-46F7-95B1-B9A2EAEEB796}" destId="{21B708BD-8F80-46E1-A166-B828F39FA168}" srcOrd="1" destOrd="0" presId="urn:microsoft.com/office/officeart/2008/layout/HorizontalMultiLevelHierarchy"/>
    <dgm:cxn modelId="{813B2DEA-3461-4EA5-8F8B-3F18BDEF74F2}" srcId="{8DD04F0E-777F-456C-8DF0-2FB63EE641CE}" destId="{AC7FA526-8D4B-467A-A2AB-6CDAAAFEE8D1}" srcOrd="0" destOrd="0" parTransId="{02A996CB-F35D-4A13-96A3-EC0B9D8033B0}" sibTransId="{6116FA92-F8FB-4D78-8F2B-B308752B95ED}"/>
    <dgm:cxn modelId="{792AAEC4-D668-42FA-A9E6-39B35E8125B6}" type="presOf" srcId="{AC64B7FD-8F8F-4811-B031-594A8B4A11FC}" destId="{EC8D69BD-0308-4503-AA83-A97A00A6BFB7}" srcOrd="0" destOrd="0" presId="urn:microsoft.com/office/officeart/2008/layout/HorizontalMultiLevelHierarchy"/>
    <dgm:cxn modelId="{74727666-2873-4028-A25F-2BC687AD2D1B}" type="presOf" srcId="{7171901F-C7F0-4B81-AE58-F976F4B4164B}" destId="{B10ADE96-D1FB-4179-82DD-A1A0512CE62F}" srcOrd="0" destOrd="0" presId="urn:microsoft.com/office/officeart/2008/layout/HorizontalMultiLevelHierarchy"/>
    <dgm:cxn modelId="{4505D764-6C73-4F61-9178-C3FF60650EDB}" type="presOf" srcId="{AC64B7FD-8F8F-4811-B031-594A8B4A11FC}" destId="{21DBBE6B-7B67-42D9-A004-7104D0CE7F82}" srcOrd="1" destOrd="0" presId="urn:microsoft.com/office/officeart/2008/layout/HorizontalMultiLevelHierarchy"/>
    <dgm:cxn modelId="{1C2F58A2-E988-4F7D-A08A-799D5717864A}" type="presParOf" srcId="{6D7A1EA0-09FF-4D72-8A0F-55BFA09C4F69}" destId="{0CF0EF5D-8A71-4471-9B4D-1E452D05313B}" srcOrd="0" destOrd="0" presId="urn:microsoft.com/office/officeart/2008/layout/HorizontalMultiLevelHierarchy"/>
    <dgm:cxn modelId="{42E31EC5-2349-4C29-9B16-71FFE194DB06}" type="presParOf" srcId="{0CF0EF5D-8A71-4471-9B4D-1E452D05313B}" destId="{993274F5-1E16-4341-8460-FA6C27F2A12C}" srcOrd="0" destOrd="0" presId="urn:microsoft.com/office/officeart/2008/layout/HorizontalMultiLevelHierarchy"/>
    <dgm:cxn modelId="{DAD714A2-347B-4C0B-9E48-FA3CFB8CC9E4}" type="presParOf" srcId="{0CF0EF5D-8A71-4471-9B4D-1E452D05313B}" destId="{68443413-FBCB-4859-8758-D40136C59C8E}" srcOrd="1" destOrd="0" presId="urn:microsoft.com/office/officeart/2008/layout/HorizontalMultiLevelHierarchy"/>
    <dgm:cxn modelId="{7E734141-BAA7-44D6-B292-D14354BE34FF}" type="presParOf" srcId="{68443413-FBCB-4859-8758-D40136C59C8E}" destId="{EC8D69BD-0308-4503-AA83-A97A00A6BFB7}" srcOrd="0" destOrd="0" presId="urn:microsoft.com/office/officeart/2008/layout/HorizontalMultiLevelHierarchy"/>
    <dgm:cxn modelId="{91167173-8BFE-4340-92F2-03DD4C3F33FC}" type="presParOf" srcId="{EC8D69BD-0308-4503-AA83-A97A00A6BFB7}" destId="{21DBBE6B-7B67-42D9-A004-7104D0CE7F82}" srcOrd="0" destOrd="0" presId="urn:microsoft.com/office/officeart/2008/layout/HorizontalMultiLevelHierarchy"/>
    <dgm:cxn modelId="{AA05449A-0254-4F08-A4B9-71097A6E3D16}" type="presParOf" srcId="{68443413-FBCB-4859-8758-D40136C59C8E}" destId="{2990F55C-D0A1-4DBE-998A-E0F35629B0CA}" srcOrd="1" destOrd="0" presId="urn:microsoft.com/office/officeart/2008/layout/HorizontalMultiLevelHierarchy"/>
    <dgm:cxn modelId="{E02E8F39-627A-45C2-8A89-389D744B82F4}" type="presParOf" srcId="{2990F55C-D0A1-4DBE-998A-E0F35629B0CA}" destId="{73D88F84-2D1C-461B-91C8-293CB611CD47}" srcOrd="0" destOrd="0" presId="urn:microsoft.com/office/officeart/2008/layout/HorizontalMultiLevelHierarchy"/>
    <dgm:cxn modelId="{DD35075B-B758-43BA-91AA-A7D97CC0EB79}" type="presParOf" srcId="{2990F55C-D0A1-4DBE-998A-E0F35629B0CA}" destId="{7079A790-DFC7-4488-8FE7-3DB6D8C19412}" srcOrd="1" destOrd="0" presId="urn:microsoft.com/office/officeart/2008/layout/HorizontalMultiLevelHierarchy"/>
    <dgm:cxn modelId="{340A6209-090C-4EC8-977E-DE787C846E9F}" type="presParOf" srcId="{68443413-FBCB-4859-8758-D40136C59C8E}" destId="{71E6C7BD-9A2E-4884-A413-4CA2F8E95FE6}" srcOrd="2" destOrd="0" presId="urn:microsoft.com/office/officeart/2008/layout/HorizontalMultiLevelHierarchy"/>
    <dgm:cxn modelId="{EDBC7A6D-011D-4308-B582-F847116927E0}" type="presParOf" srcId="{71E6C7BD-9A2E-4884-A413-4CA2F8E95FE6}" destId="{DA62F3AA-7C21-49B6-9EE7-66E4AC79C0A9}" srcOrd="0" destOrd="0" presId="urn:microsoft.com/office/officeart/2008/layout/HorizontalMultiLevelHierarchy"/>
    <dgm:cxn modelId="{2C191685-7136-422B-AAEA-DB11DE3AAB17}" type="presParOf" srcId="{68443413-FBCB-4859-8758-D40136C59C8E}" destId="{A8B34183-44EE-42E6-A23F-AEF4E17451AA}" srcOrd="3" destOrd="0" presId="urn:microsoft.com/office/officeart/2008/layout/HorizontalMultiLevelHierarchy"/>
    <dgm:cxn modelId="{DDE40BB7-D84E-470D-BC0E-60C643D623D1}" type="presParOf" srcId="{A8B34183-44EE-42E6-A23F-AEF4E17451AA}" destId="{07CCDEA4-9308-4A58-A599-2B4853909C9D}" srcOrd="0" destOrd="0" presId="urn:microsoft.com/office/officeart/2008/layout/HorizontalMultiLevelHierarchy"/>
    <dgm:cxn modelId="{B1E7AC94-612A-435B-A634-3F84823115C3}" type="presParOf" srcId="{A8B34183-44EE-42E6-A23F-AEF4E17451AA}" destId="{CAC4A241-E65C-4ED9-9509-F0891B7DFF1A}" srcOrd="1" destOrd="0" presId="urn:microsoft.com/office/officeart/2008/layout/HorizontalMultiLevelHierarchy"/>
    <dgm:cxn modelId="{CABE4A8F-7DDF-457E-A870-26ACF55AF5A3}" type="presParOf" srcId="{68443413-FBCB-4859-8758-D40136C59C8E}" destId="{EDB70440-2DCE-4FB6-8D49-646B59761136}" srcOrd="4" destOrd="0" presId="urn:microsoft.com/office/officeart/2008/layout/HorizontalMultiLevelHierarchy"/>
    <dgm:cxn modelId="{B3110C2D-AE10-425C-90A3-3576379B4B7F}" type="presParOf" srcId="{EDB70440-2DCE-4FB6-8D49-646B59761136}" destId="{21B708BD-8F80-46E1-A166-B828F39FA168}" srcOrd="0" destOrd="0" presId="urn:microsoft.com/office/officeart/2008/layout/HorizontalMultiLevelHierarchy"/>
    <dgm:cxn modelId="{B44EFE4A-5431-4D28-80C5-E2341FB2D59C}" type="presParOf" srcId="{68443413-FBCB-4859-8758-D40136C59C8E}" destId="{B6E93EFA-238E-465E-A283-386C4A40B82F}" srcOrd="5" destOrd="0" presId="urn:microsoft.com/office/officeart/2008/layout/HorizontalMultiLevelHierarchy"/>
    <dgm:cxn modelId="{6C797D6D-2CFD-4780-BE69-DA943D8FAEB6}" type="presParOf" srcId="{B6E93EFA-238E-465E-A283-386C4A40B82F}" destId="{B10ADE96-D1FB-4179-82DD-A1A0512CE62F}" srcOrd="0" destOrd="0" presId="urn:microsoft.com/office/officeart/2008/layout/HorizontalMultiLevelHierarchy"/>
    <dgm:cxn modelId="{11229231-5285-4A8D-B33D-F80CFC89BAE6}" type="presParOf" srcId="{B6E93EFA-238E-465E-A283-386C4A40B82F}" destId="{C487963A-EB8F-4E70-AEC0-ACAB38A808F3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F9BA37-F1B9-4F92-AA87-B0CB1A9D8C6C}">
      <dsp:nvSpPr>
        <dsp:cNvPr id="0" name=""/>
        <dsp:cNvSpPr/>
      </dsp:nvSpPr>
      <dsp:spPr>
        <a:xfrm rot="5400000">
          <a:off x="4103375" y="-1655323"/>
          <a:ext cx="967142" cy="431712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800" kern="1200" dirty="0" smtClean="0"/>
            <a:t>為政在人，取人以身</a:t>
          </a:r>
          <a:endParaRPr lang="zh-TW" altLang="en-US" sz="2800" kern="1200" dirty="0"/>
        </a:p>
        <a:p>
          <a:pPr marL="285750" lvl="1" indent="-285750" algn="l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800" kern="1200" dirty="0" smtClean="0"/>
            <a:t>必自養德</a:t>
          </a:r>
          <a:endParaRPr lang="zh-TW" altLang="en-US" sz="2800" kern="1200" dirty="0"/>
        </a:p>
      </dsp:txBody>
      <dsp:txXfrm rot="-5400000">
        <a:off x="2428384" y="66880"/>
        <a:ext cx="4269913" cy="872718"/>
      </dsp:txXfrm>
    </dsp:sp>
    <dsp:sp modelId="{E0E505C3-9FB0-4D06-B08A-A78A6521049B}">
      <dsp:nvSpPr>
        <dsp:cNvPr id="0" name=""/>
        <dsp:cNvSpPr/>
      </dsp:nvSpPr>
      <dsp:spPr>
        <a:xfrm>
          <a:off x="0" y="2083"/>
          <a:ext cx="2428383" cy="10023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/>
            <a:t>修身</a:t>
          </a:r>
          <a:endParaRPr lang="zh-TW" altLang="en-US" sz="3700" kern="1200" dirty="0"/>
        </a:p>
      </dsp:txBody>
      <dsp:txXfrm>
        <a:off x="48929" y="51012"/>
        <a:ext cx="2330525" cy="904453"/>
      </dsp:txXfrm>
    </dsp:sp>
    <dsp:sp modelId="{E12860A2-FC1C-4EF7-8005-EC06C4E418A7}">
      <dsp:nvSpPr>
        <dsp:cNvPr id="0" name=""/>
        <dsp:cNvSpPr/>
      </dsp:nvSpPr>
      <dsp:spPr>
        <a:xfrm rot="5400000">
          <a:off x="4103375" y="-602896"/>
          <a:ext cx="967142" cy="431712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800" kern="1200" dirty="0" smtClean="0"/>
            <a:t>修身以道，修道以仁</a:t>
          </a:r>
          <a:endParaRPr lang="zh-TW" altLang="en-US" sz="2800" kern="1200" dirty="0"/>
        </a:p>
        <a:p>
          <a:pPr marL="285750" lvl="1" indent="-285750" algn="l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800" kern="1200" dirty="0" smtClean="0"/>
            <a:t>孝為仁本</a:t>
          </a:r>
          <a:endParaRPr lang="zh-TW" altLang="en-US" sz="2800" kern="1200" dirty="0"/>
        </a:p>
      </dsp:txBody>
      <dsp:txXfrm rot="-5400000">
        <a:off x="2428384" y="1119307"/>
        <a:ext cx="4269913" cy="872718"/>
      </dsp:txXfrm>
    </dsp:sp>
    <dsp:sp modelId="{A3E4139E-81F1-4A72-91E3-5288487B29EA}">
      <dsp:nvSpPr>
        <dsp:cNvPr id="0" name=""/>
        <dsp:cNvSpPr/>
      </dsp:nvSpPr>
      <dsp:spPr>
        <a:xfrm>
          <a:off x="0" y="1054510"/>
          <a:ext cx="2428383" cy="10023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/>
            <a:t>事親</a:t>
          </a:r>
          <a:endParaRPr lang="zh-TW" altLang="en-US" sz="3700" kern="1200" dirty="0"/>
        </a:p>
      </dsp:txBody>
      <dsp:txXfrm>
        <a:off x="48929" y="1103439"/>
        <a:ext cx="2330525" cy="904453"/>
      </dsp:txXfrm>
    </dsp:sp>
    <dsp:sp modelId="{8E3E99B6-4B57-4A99-9CF4-EFA11D3D7988}">
      <dsp:nvSpPr>
        <dsp:cNvPr id="0" name=""/>
        <dsp:cNvSpPr/>
      </dsp:nvSpPr>
      <dsp:spPr>
        <a:xfrm rot="5400000">
          <a:off x="4103375" y="449529"/>
          <a:ext cx="967142" cy="431712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800" kern="1200" dirty="0" smtClean="0"/>
            <a:t>親親為大，尊賢為大</a:t>
          </a:r>
          <a:endParaRPr lang="zh-TW" altLang="en-US" sz="2800" kern="1200" dirty="0"/>
        </a:p>
        <a:p>
          <a:pPr marL="285750" lvl="1" indent="-285750" algn="l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800" kern="1200" dirty="0" smtClean="0"/>
            <a:t>擇賢為師</a:t>
          </a:r>
          <a:endParaRPr lang="zh-TW" altLang="en-US" sz="2800" kern="1200" dirty="0"/>
        </a:p>
      </dsp:txBody>
      <dsp:txXfrm rot="-5400000">
        <a:off x="2428384" y="2171732"/>
        <a:ext cx="4269913" cy="872718"/>
      </dsp:txXfrm>
    </dsp:sp>
    <dsp:sp modelId="{60FB901F-8F9F-4EAD-A2A6-FF9F5202C3D4}">
      <dsp:nvSpPr>
        <dsp:cNvPr id="0" name=""/>
        <dsp:cNvSpPr/>
      </dsp:nvSpPr>
      <dsp:spPr>
        <a:xfrm>
          <a:off x="0" y="2106937"/>
          <a:ext cx="2428383" cy="10023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/>
            <a:t>知人</a:t>
          </a:r>
          <a:endParaRPr lang="zh-TW" altLang="en-US" sz="3700" kern="1200" dirty="0"/>
        </a:p>
      </dsp:txBody>
      <dsp:txXfrm>
        <a:off x="48929" y="2155866"/>
        <a:ext cx="2330525" cy="904453"/>
      </dsp:txXfrm>
    </dsp:sp>
    <dsp:sp modelId="{31D78CAE-8636-4FB7-A739-4DBE6D976CF5}">
      <dsp:nvSpPr>
        <dsp:cNvPr id="0" name=""/>
        <dsp:cNvSpPr/>
      </dsp:nvSpPr>
      <dsp:spPr>
        <a:xfrm rot="5400000">
          <a:off x="4103375" y="1501956"/>
          <a:ext cx="967142" cy="431712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800" kern="1200" dirty="0" smtClean="0"/>
            <a:t>親親之殺，尊賢之等</a:t>
          </a:r>
          <a:endParaRPr lang="zh-TW" altLang="en-US" sz="2800" kern="1200" dirty="0"/>
        </a:p>
        <a:p>
          <a:pPr marL="285750" lvl="1" indent="-285750" algn="l" defTabSz="1244600">
            <a:lnSpc>
              <a:spcPts val="336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2800" kern="1200" dirty="0" smtClean="0"/>
            <a:t>天理性德</a:t>
          </a:r>
          <a:endParaRPr lang="zh-TW" altLang="en-US" sz="2800" kern="1200" dirty="0"/>
        </a:p>
      </dsp:txBody>
      <dsp:txXfrm rot="-5400000">
        <a:off x="2428384" y="3224159"/>
        <a:ext cx="4269913" cy="872718"/>
      </dsp:txXfrm>
    </dsp:sp>
    <dsp:sp modelId="{100756A5-0854-4E7F-9E97-FC747807DFD9}">
      <dsp:nvSpPr>
        <dsp:cNvPr id="0" name=""/>
        <dsp:cNvSpPr/>
      </dsp:nvSpPr>
      <dsp:spPr>
        <a:xfrm>
          <a:off x="0" y="3159363"/>
          <a:ext cx="2428383" cy="10023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 smtClean="0"/>
            <a:t>知天</a:t>
          </a:r>
          <a:endParaRPr lang="zh-TW" altLang="en-US" sz="3700" kern="1200" dirty="0"/>
        </a:p>
      </dsp:txBody>
      <dsp:txXfrm>
        <a:off x="48929" y="3208292"/>
        <a:ext cx="2330525" cy="9044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F36872-6994-4732-81FF-8C1506A46E06}">
      <dsp:nvSpPr>
        <dsp:cNvPr id="0" name=""/>
        <dsp:cNvSpPr/>
      </dsp:nvSpPr>
      <dsp:spPr>
        <a:xfrm>
          <a:off x="1230729" y="634"/>
          <a:ext cx="1950676" cy="1079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五達道</a:t>
          </a:r>
          <a:endParaRPr lang="zh-TW" altLang="en-US" sz="3600" kern="1200" dirty="0"/>
        </a:p>
      </dsp:txBody>
      <dsp:txXfrm>
        <a:off x="1262350" y="32255"/>
        <a:ext cx="1887434" cy="1016388"/>
      </dsp:txXfrm>
    </dsp:sp>
    <dsp:sp modelId="{CB0B10BD-1B9F-4605-BB24-08BB4A4E7A8A}">
      <dsp:nvSpPr>
        <dsp:cNvPr id="0" name=""/>
        <dsp:cNvSpPr/>
      </dsp:nvSpPr>
      <dsp:spPr>
        <a:xfrm>
          <a:off x="1425797" y="1080265"/>
          <a:ext cx="195067" cy="5671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7136"/>
              </a:lnTo>
              <a:lnTo>
                <a:pt x="195067" y="56713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9BD449-BE6F-429B-B6EC-BC9C88FE9A5F}">
      <dsp:nvSpPr>
        <dsp:cNvPr id="0" name=""/>
        <dsp:cNvSpPr/>
      </dsp:nvSpPr>
      <dsp:spPr>
        <a:xfrm>
          <a:off x="1620865" y="1269310"/>
          <a:ext cx="1209890" cy="7561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君臣</a:t>
          </a:r>
          <a:endParaRPr lang="zh-TW" altLang="en-US" sz="3200" kern="1200" dirty="0"/>
        </a:p>
      </dsp:txBody>
      <dsp:txXfrm>
        <a:off x="1643013" y="1291458"/>
        <a:ext cx="1165594" cy="711885"/>
      </dsp:txXfrm>
    </dsp:sp>
    <dsp:sp modelId="{3C2DD995-4D99-4E57-8E71-95A13CC3D946}">
      <dsp:nvSpPr>
        <dsp:cNvPr id="0" name=""/>
        <dsp:cNvSpPr/>
      </dsp:nvSpPr>
      <dsp:spPr>
        <a:xfrm>
          <a:off x="1425797" y="1080265"/>
          <a:ext cx="195067" cy="15123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2363"/>
              </a:lnTo>
              <a:lnTo>
                <a:pt x="195067" y="151236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8959FC0-DAF0-4507-B616-BDF9AEC27C18}">
      <dsp:nvSpPr>
        <dsp:cNvPr id="0" name=""/>
        <dsp:cNvSpPr/>
      </dsp:nvSpPr>
      <dsp:spPr>
        <a:xfrm>
          <a:off x="1620865" y="2214537"/>
          <a:ext cx="1209890" cy="7561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父子</a:t>
          </a:r>
          <a:endParaRPr lang="zh-TW" altLang="en-US" sz="3200" kern="1200" dirty="0"/>
        </a:p>
      </dsp:txBody>
      <dsp:txXfrm>
        <a:off x="1643013" y="2236685"/>
        <a:ext cx="1165594" cy="711885"/>
      </dsp:txXfrm>
    </dsp:sp>
    <dsp:sp modelId="{04CCC0F5-3A12-4B5B-AFA3-B9B11C2D22E5}">
      <dsp:nvSpPr>
        <dsp:cNvPr id="0" name=""/>
        <dsp:cNvSpPr/>
      </dsp:nvSpPr>
      <dsp:spPr>
        <a:xfrm>
          <a:off x="1425797" y="1080265"/>
          <a:ext cx="195067" cy="24575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7589"/>
              </a:lnTo>
              <a:lnTo>
                <a:pt x="195067" y="245758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78C4D5-1681-46F3-8C8C-B6961CA0DA86}">
      <dsp:nvSpPr>
        <dsp:cNvPr id="0" name=""/>
        <dsp:cNvSpPr/>
      </dsp:nvSpPr>
      <dsp:spPr>
        <a:xfrm>
          <a:off x="1620865" y="3159764"/>
          <a:ext cx="1209890" cy="7561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夫婦</a:t>
          </a:r>
          <a:endParaRPr lang="zh-TW" altLang="en-US" sz="3200" kern="1200" dirty="0"/>
        </a:p>
      </dsp:txBody>
      <dsp:txXfrm>
        <a:off x="1643013" y="3181912"/>
        <a:ext cx="1165594" cy="711885"/>
      </dsp:txXfrm>
    </dsp:sp>
    <dsp:sp modelId="{B30BE830-5DEE-4C90-916A-5EE62FA5FE0D}">
      <dsp:nvSpPr>
        <dsp:cNvPr id="0" name=""/>
        <dsp:cNvSpPr/>
      </dsp:nvSpPr>
      <dsp:spPr>
        <a:xfrm>
          <a:off x="1425797" y="1080265"/>
          <a:ext cx="195067" cy="34028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02816"/>
              </a:lnTo>
              <a:lnTo>
                <a:pt x="195067" y="340281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316858-D58D-4235-9BAA-CA00DA3CB6B7}">
      <dsp:nvSpPr>
        <dsp:cNvPr id="0" name=""/>
        <dsp:cNvSpPr/>
      </dsp:nvSpPr>
      <dsp:spPr>
        <a:xfrm>
          <a:off x="1620865" y="4104991"/>
          <a:ext cx="1209890" cy="7561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昆弟</a:t>
          </a:r>
          <a:endParaRPr lang="zh-TW" altLang="en-US" sz="3200" kern="1200" dirty="0"/>
        </a:p>
      </dsp:txBody>
      <dsp:txXfrm>
        <a:off x="1643013" y="4127139"/>
        <a:ext cx="1165594" cy="711885"/>
      </dsp:txXfrm>
    </dsp:sp>
    <dsp:sp modelId="{F2AC1238-71CC-41E0-9110-59BF71D14C07}">
      <dsp:nvSpPr>
        <dsp:cNvPr id="0" name=""/>
        <dsp:cNvSpPr/>
      </dsp:nvSpPr>
      <dsp:spPr>
        <a:xfrm>
          <a:off x="1425797" y="1080265"/>
          <a:ext cx="195067" cy="43480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48043"/>
              </a:lnTo>
              <a:lnTo>
                <a:pt x="195067" y="434804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4E4117-3BAF-463E-943C-6518FC769B8F}">
      <dsp:nvSpPr>
        <dsp:cNvPr id="0" name=""/>
        <dsp:cNvSpPr/>
      </dsp:nvSpPr>
      <dsp:spPr>
        <a:xfrm>
          <a:off x="1620865" y="5050218"/>
          <a:ext cx="1209890" cy="7561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朋友</a:t>
          </a:r>
          <a:endParaRPr lang="zh-TW" altLang="en-US" sz="3200" kern="1200" dirty="0"/>
        </a:p>
      </dsp:txBody>
      <dsp:txXfrm>
        <a:off x="1643013" y="5072366"/>
        <a:ext cx="1165594" cy="7118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4883E-4095-4E53-A583-CC232DCF725C}">
      <dsp:nvSpPr>
        <dsp:cNvPr id="0" name=""/>
        <dsp:cNvSpPr/>
      </dsp:nvSpPr>
      <dsp:spPr>
        <a:xfrm>
          <a:off x="1004891" y="1216632"/>
          <a:ext cx="2112920" cy="10564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三達德</a:t>
          </a:r>
          <a:endParaRPr lang="zh-TW" altLang="en-US" sz="4000" kern="1200" dirty="0"/>
        </a:p>
      </dsp:txBody>
      <dsp:txXfrm>
        <a:off x="1035834" y="1247575"/>
        <a:ext cx="2051034" cy="994574"/>
      </dsp:txXfrm>
    </dsp:sp>
    <dsp:sp modelId="{C71EB7E8-C104-414A-8AC2-67DEFB5634EC}">
      <dsp:nvSpPr>
        <dsp:cNvPr id="0" name=""/>
        <dsp:cNvSpPr/>
      </dsp:nvSpPr>
      <dsp:spPr>
        <a:xfrm rot="18289469">
          <a:off x="2800402" y="1110152"/>
          <a:ext cx="1479986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479986" y="2724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03395" y="1100398"/>
        <a:ext cx="73999" cy="73999"/>
      </dsp:txXfrm>
    </dsp:sp>
    <dsp:sp modelId="{97F65A18-67E7-48E6-A8CC-C3CC2CA55E56}">
      <dsp:nvSpPr>
        <dsp:cNvPr id="0" name=""/>
        <dsp:cNvSpPr/>
      </dsp:nvSpPr>
      <dsp:spPr>
        <a:xfrm>
          <a:off x="3962979" y="1703"/>
          <a:ext cx="1737728" cy="10564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知</a:t>
          </a:r>
          <a:endParaRPr lang="zh-TW" altLang="en-US" sz="3200" kern="1200" dirty="0"/>
        </a:p>
      </dsp:txBody>
      <dsp:txXfrm>
        <a:off x="3993922" y="32646"/>
        <a:ext cx="1675842" cy="994574"/>
      </dsp:txXfrm>
    </dsp:sp>
    <dsp:sp modelId="{BB3B36D4-0E6E-491F-BC93-0F4E37F406B7}">
      <dsp:nvSpPr>
        <dsp:cNvPr id="0" name=""/>
        <dsp:cNvSpPr/>
      </dsp:nvSpPr>
      <dsp:spPr>
        <a:xfrm>
          <a:off x="3117811" y="1717616"/>
          <a:ext cx="845168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845168" y="2724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19266" y="1723733"/>
        <a:ext cx="42258" cy="42258"/>
      </dsp:txXfrm>
    </dsp:sp>
    <dsp:sp modelId="{8F74AD04-722A-42C0-8326-D16F4015A54B}">
      <dsp:nvSpPr>
        <dsp:cNvPr id="0" name=""/>
        <dsp:cNvSpPr/>
      </dsp:nvSpPr>
      <dsp:spPr>
        <a:xfrm>
          <a:off x="3962979" y="1216632"/>
          <a:ext cx="1737728" cy="10564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仁</a:t>
          </a:r>
          <a:endParaRPr lang="zh-TW" altLang="en-US" sz="3200" kern="1200" dirty="0"/>
        </a:p>
      </dsp:txBody>
      <dsp:txXfrm>
        <a:off x="3993922" y="1247575"/>
        <a:ext cx="1675842" cy="994574"/>
      </dsp:txXfrm>
    </dsp:sp>
    <dsp:sp modelId="{E62087C3-2EE2-4F40-87E0-AC6C254CFCC5}">
      <dsp:nvSpPr>
        <dsp:cNvPr id="0" name=""/>
        <dsp:cNvSpPr/>
      </dsp:nvSpPr>
      <dsp:spPr>
        <a:xfrm rot="3310531">
          <a:off x="2800402" y="2325081"/>
          <a:ext cx="1479986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479986" y="2724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03395" y="2315327"/>
        <a:ext cx="73999" cy="73999"/>
      </dsp:txXfrm>
    </dsp:sp>
    <dsp:sp modelId="{C6651C93-8A32-483C-BDAA-CDB0413C4857}">
      <dsp:nvSpPr>
        <dsp:cNvPr id="0" name=""/>
        <dsp:cNvSpPr/>
      </dsp:nvSpPr>
      <dsp:spPr>
        <a:xfrm>
          <a:off x="3962979" y="2431562"/>
          <a:ext cx="1737728" cy="10564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勇</a:t>
          </a:r>
          <a:endParaRPr lang="zh-TW" altLang="en-US" sz="3200" kern="1200" dirty="0"/>
        </a:p>
      </dsp:txBody>
      <dsp:txXfrm>
        <a:off x="3993922" y="2462505"/>
        <a:ext cx="1675842" cy="9945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228DE-1406-4FCB-B90C-A8D5CAB77CE2}">
      <dsp:nvSpPr>
        <dsp:cNvPr id="0" name=""/>
        <dsp:cNvSpPr/>
      </dsp:nvSpPr>
      <dsp:spPr>
        <a:xfrm>
          <a:off x="457888" y="914"/>
          <a:ext cx="1943998" cy="9360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知</a:t>
          </a:r>
          <a:endParaRPr lang="zh-TW" altLang="en-US" sz="3600" kern="1200" dirty="0"/>
        </a:p>
      </dsp:txBody>
      <dsp:txXfrm>
        <a:off x="485303" y="28329"/>
        <a:ext cx="1889168" cy="881172"/>
      </dsp:txXfrm>
    </dsp:sp>
    <dsp:sp modelId="{E2D9442F-E0CF-4E76-9504-A5888AC20217}">
      <dsp:nvSpPr>
        <dsp:cNvPr id="0" name=""/>
        <dsp:cNvSpPr/>
      </dsp:nvSpPr>
      <dsp:spPr>
        <a:xfrm>
          <a:off x="652288" y="936917"/>
          <a:ext cx="216001" cy="7008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00824"/>
              </a:lnTo>
              <a:lnTo>
                <a:pt x="216001" y="70082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2ECCC9-1851-4F2E-A453-B7F8725BBAE0}">
      <dsp:nvSpPr>
        <dsp:cNvPr id="0" name=""/>
        <dsp:cNvSpPr/>
      </dsp:nvSpPr>
      <dsp:spPr>
        <a:xfrm>
          <a:off x="868289" y="1148926"/>
          <a:ext cx="1923772" cy="9776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生而知之</a:t>
          </a:r>
          <a:endParaRPr lang="zh-TW" altLang="en-US" sz="3200" kern="1200" dirty="0"/>
        </a:p>
      </dsp:txBody>
      <dsp:txXfrm>
        <a:off x="896923" y="1177560"/>
        <a:ext cx="1866504" cy="920362"/>
      </dsp:txXfrm>
    </dsp:sp>
    <dsp:sp modelId="{7C4E98B6-AF11-46AE-B470-430A52E77FB6}">
      <dsp:nvSpPr>
        <dsp:cNvPr id="0" name=""/>
        <dsp:cNvSpPr/>
      </dsp:nvSpPr>
      <dsp:spPr>
        <a:xfrm>
          <a:off x="652288" y="936917"/>
          <a:ext cx="216001" cy="19228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22861"/>
              </a:lnTo>
              <a:lnTo>
                <a:pt x="216001" y="192286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9AAC24-41DE-49FD-83CE-817CAEB588C5}">
      <dsp:nvSpPr>
        <dsp:cNvPr id="0" name=""/>
        <dsp:cNvSpPr/>
      </dsp:nvSpPr>
      <dsp:spPr>
        <a:xfrm>
          <a:off x="868289" y="2370964"/>
          <a:ext cx="1923772" cy="9776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學而知之</a:t>
          </a:r>
          <a:endParaRPr lang="zh-TW" altLang="en-US" sz="3200" kern="1200" dirty="0"/>
        </a:p>
      </dsp:txBody>
      <dsp:txXfrm>
        <a:off x="896923" y="2399598"/>
        <a:ext cx="1866504" cy="920362"/>
      </dsp:txXfrm>
    </dsp:sp>
    <dsp:sp modelId="{51B0358A-3184-4D5E-AC37-0065C44740C0}">
      <dsp:nvSpPr>
        <dsp:cNvPr id="0" name=""/>
        <dsp:cNvSpPr/>
      </dsp:nvSpPr>
      <dsp:spPr>
        <a:xfrm>
          <a:off x="652288" y="936917"/>
          <a:ext cx="216001" cy="31448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44899"/>
              </a:lnTo>
              <a:lnTo>
                <a:pt x="216001" y="314489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4A7C5A-766E-42DD-AAFD-E24B4E5521E3}">
      <dsp:nvSpPr>
        <dsp:cNvPr id="0" name=""/>
        <dsp:cNvSpPr/>
      </dsp:nvSpPr>
      <dsp:spPr>
        <a:xfrm>
          <a:off x="868289" y="3593001"/>
          <a:ext cx="1923772" cy="9776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困而知之</a:t>
          </a:r>
          <a:endParaRPr lang="zh-TW" altLang="en-US" sz="3200" kern="1200" dirty="0"/>
        </a:p>
      </dsp:txBody>
      <dsp:txXfrm>
        <a:off x="896923" y="3621635"/>
        <a:ext cx="1866504" cy="920362"/>
      </dsp:txXfrm>
    </dsp:sp>
    <dsp:sp modelId="{191A1F44-2165-4BC6-90C6-4AF4A98C9702}">
      <dsp:nvSpPr>
        <dsp:cNvPr id="0" name=""/>
        <dsp:cNvSpPr/>
      </dsp:nvSpPr>
      <dsp:spPr>
        <a:xfrm>
          <a:off x="2890701" y="914"/>
          <a:ext cx="1997767" cy="9776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行</a:t>
          </a:r>
          <a:endParaRPr lang="zh-TW" altLang="en-US" sz="3600" kern="1200" dirty="0"/>
        </a:p>
      </dsp:txBody>
      <dsp:txXfrm>
        <a:off x="2919335" y="29548"/>
        <a:ext cx="1940499" cy="920362"/>
      </dsp:txXfrm>
    </dsp:sp>
    <dsp:sp modelId="{8F2DDC25-912D-413B-8933-09E3523ACC1C}">
      <dsp:nvSpPr>
        <dsp:cNvPr id="0" name=""/>
        <dsp:cNvSpPr/>
      </dsp:nvSpPr>
      <dsp:spPr>
        <a:xfrm>
          <a:off x="3090478" y="978544"/>
          <a:ext cx="199776" cy="6701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0165"/>
              </a:lnTo>
              <a:lnTo>
                <a:pt x="199776" y="67016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98C8D4-B197-4FCC-AB2B-16C1A67FF597}">
      <dsp:nvSpPr>
        <dsp:cNvPr id="0" name=""/>
        <dsp:cNvSpPr/>
      </dsp:nvSpPr>
      <dsp:spPr>
        <a:xfrm>
          <a:off x="3290255" y="1159895"/>
          <a:ext cx="1923772" cy="9776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安而行之</a:t>
          </a:r>
          <a:endParaRPr lang="zh-TW" altLang="en-US" sz="3200" kern="1200" dirty="0"/>
        </a:p>
      </dsp:txBody>
      <dsp:txXfrm>
        <a:off x="3318889" y="1188529"/>
        <a:ext cx="1866504" cy="920362"/>
      </dsp:txXfrm>
    </dsp:sp>
    <dsp:sp modelId="{8170B263-E7E7-423B-AE79-F08A791C1050}">
      <dsp:nvSpPr>
        <dsp:cNvPr id="0" name=""/>
        <dsp:cNvSpPr/>
      </dsp:nvSpPr>
      <dsp:spPr>
        <a:xfrm>
          <a:off x="3090478" y="978544"/>
          <a:ext cx="189265" cy="18816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81683"/>
              </a:lnTo>
              <a:lnTo>
                <a:pt x="189265" y="188168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FADDA8-B2CC-459C-B337-2984B3225A6E}">
      <dsp:nvSpPr>
        <dsp:cNvPr id="0" name=""/>
        <dsp:cNvSpPr/>
      </dsp:nvSpPr>
      <dsp:spPr>
        <a:xfrm>
          <a:off x="3279743" y="2371413"/>
          <a:ext cx="1923772" cy="9776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利而行之</a:t>
          </a:r>
          <a:endParaRPr lang="zh-TW" altLang="en-US" sz="3200" kern="1200" dirty="0"/>
        </a:p>
      </dsp:txBody>
      <dsp:txXfrm>
        <a:off x="3308377" y="2400047"/>
        <a:ext cx="1866504" cy="920362"/>
      </dsp:txXfrm>
    </dsp:sp>
    <dsp:sp modelId="{4805087A-41FE-4CCA-BE21-39CEAEACAF7D}">
      <dsp:nvSpPr>
        <dsp:cNvPr id="0" name=""/>
        <dsp:cNvSpPr/>
      </dsp:nvSpPr>
      <dsp:spPr>
        <a:xfrm>
          <a:off x="3090478" y="978544"/>
          <a:ext cx="199776" cy="31247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24750"/>
              </a:lnTo>
              <a:lnTo>
                <a:pt x="199776" y="312475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F81F30-A6F4-4AB8-B352-47EFACFC1F97}">
      <dsp:nvSpPr>
        <dsp:cNvPr id="0" name=""/>
        <dsp:cNvSpPr/>
      </dsp:nvSpPr>
      <dsp:spPr>
        <a:xfrm>
          <a:off x="3290255" y="3614480"/>
          <a:ext cx="1923772" cy="9776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勉強行之</a:t>
          </a:r>
          <a:endParaRPr lang="zh-TW" altLang="en-US" sz="3200" kern="1200" dirty="0"/>
        </a:p>
      </dsp:txBody>
      <dsp:txXfrm>
        <a:off x="3318889" y="3643114"/>
        <a:ext cx="1866504" cy="9203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340B80-A718-4B12-BBAB-3F3B43A95D71}">
      <dsp:nvSpPr>
        <dsp:cNvPr id="0" name=""/>
        <dsp:cNvSpPr/>
      </dsp:nvSpPr>
      <dsp:spPr>
        <a:xfrm>
          <a:off x="1681657" y="1734"/>
          <a:ext cx="1320795" cy="1075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智</a:t>
          </a:r>
          <a:endParaRPr lang="zh-TW" altLang="en-US" sz="3600" kern="1200" dirty="0"/>
        </a:p>
      </dsp:txBody>
      <dsp:txXfrm>
        <a:off x="1713156" y="33233"/>
        <a:ext cx="1257797" cy="1012463"/>
      </dsp:txXfrm>
    </dsp:sp>
    <dsp:sp modelId="{1FB7649C-E97D-43A6-9E58-AD3F5C544752}">
      <dsp:nvSpPr>
        <dsp:cNvPr id="0" name=""/>
        <dsp:cNvSpPr/>
      </dsp:nvSpPr>
      <dsp:spPr>
        <a:xfrm>
          <a:off x="1681657" y="1238514"/>
          <a:ext cx="1320795" cy="1075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仁</a:t>
          </a:r>
          <a:endParaRPr lang="zh-TW" altLang="en-US" sz="3600" kern="1200" dirty="0"/>
        </a:p>
      </dsp:txBody>
      <dsp:txXfrm>
        <a:off x="1713156" y="1270013"/>
        <a:ext cx="1257797" cy="1012463"/>
      </dsp:txXfrm>
    </dsp:sp>
    <dsp:sp modelId="{97C8AAC6-9132-433E-8EA1-E1ED028BCF97}">
      <dsp:nvSpPr>
        <dsp:cNvPr id="0" name=""/>
        <dsp:cNvSpPr/>
      </dsp:nvSpPr>
      <dsp:spPr>
        <a:xfrm>
          <a:off x="1681657" y="2475295"/>
          <a:ext cx="1320795" cy="10754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勇</a:t>
          </a:r>
          <a:endParaRPr lang="zh-TW" altLang="en-US" sz="3600" kern="1200" dirty="0"/>
        </a:p>
      </dsp:txBody>
      <dsp:txXfrm>
        <a:off x="1713156" y="2506794"/>
        <a:ext cx="1257797" cy="10124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F36872-6994-4732-81FF-8C1506A46E06}">
      <dsp:nvSpPr>
        <dsp:cNvPr id="0" name=""/>
        <dsp:cNvSpPr/>
      </dsp:nvSpPr>
      <dsp:spPr>
        <a:xfrm>
          <a:off x="1015209" y="2664"/>
          <a:ext cx="1282966" cy="6414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600" kern="1200" dirty="0" smtClean="0"/>
            <a:t>五達道</a:t>
          </a:r>
          <a:endParaRPr lang="zh-TW" altLang="en-US" sz="2600" kern="1200" dirty="0"/>
        </a:p>
      </dsp:txBody>
      <dsp:txXfrm>
        <a:off x="1033997" y="21452"/>
        <a:ext cx="1245390" cy="603907"/>
      </dsp:txXfrm>
    </dsp:sp>
    <dsp:sp modelId="{CB0B10BD-1B9F-4605-BB24-08BB4A4E7A8A}">
      <dsp:nvSpPr>
        <dsp:cNvPr id="0" name=""/>
        <dsp:cNvSpPr/>
      </dsp:nvSpPr>
      <dsp:spPr>
        <a:xfrm>
          <a:off x="1143506" y="644147"/>
          <a:ext cx="128296" cy="4811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1112"/>
              </a:lnTo>
              <a:lnTo>
                <a:pt x="128296" y="481112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9BD449-BE6F-429B-B6EC-BC9C88FE9A5F}">
      <dsp:nvSpPr>
        <dsp:cNvPr id="0" name=""/>
        <dsp:cNvSpPr/>
      </dsp:nvSpPr>
      <dsp:spPr>
        <a:xfrm>
          <a:off x="1271803" y="804518"/>
          <a:ext cx="1026373" cy="6414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600" kern="1200" dirty="0" smtClean="0"/>
            <a:t>君臣</a:t>
          </a:r>
          <a:endParaRPr lang="zh-TW" altLang="en-US" sz="2600" kern="1200" dirty="0"/>
        </a:p>
      </dsp:txBody>
      <dsp:txXfrm>
        <a:off x="1290591" y="823306"/>
        <a:ext cx="988797" cy="603907"/>
      </dsp:txXfrm>
    </dsp:sp>
    <dsp:sp modelId="{3C2DD995-4D99-4E57-8E71-95A13CC3D946}">
      <dsp:nvSpPr>
        <dsp:cNvPr id="0" name=""/>
        <dsp:cNvSpPr/>
      </dsp:nvSpPr>
      <dsp:spPr>
        <a:xfrm>
          <a:off x="1143506" y="644147"/>
          <a:ext cx="128296" cy="12829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82966"/>
              </a:lnTo>
              <a:lnTo>
                <a:pt x="128296" y="128296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8959FC0-DAF0-4507-B616-BDF9AEC27C18}">
      <dsp:nvSpPr>
        <dsp:cNvPr id="0" name=""/>
        <dsp:cNvSpPr/>
      </dsp:nvSpPr>
      <dsp:spPr>
        <a:xfrm>
          <a:off x="1271803" y="1606372"/>
          <a:ext cx="1026373" cy="6414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600" kern="1200" dirty="0" smtClean="0"/>
            <a:t>父子</a:t>
          </a:r>
          <a:endParaRPr lang="zh-TW" altLang="en-US" sz="2600" kern="1200" dirty="0"/>
        </a:p>
      </dsp:txBody>
      <dsp:txXfrm>
        <a:off x="1290591" y="1625160"/>
        <a:ext cx="988797" cy="603907"/>
      </dsp:txXfrm>
    </dsp:sp>
    <dsp:sp modelId="{04CCC0F5-3A12-4B5B-AFA3-B9B11C2D22E5}">
      <dsp:nvSpPr>
        <dsp:cNvPr id="0" name=""/>
        <dsp:cNvSpPr/>
      </dsp:nvSpPr>
      <dsp:spPr>
        <a:xfrm>
          <a:off x="1143506" y="644147"/>
          <a:ext cx="128296" cy="20848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84820"/>
              </a:lnTo>
              <a:lnTo>
                <a:pt x="128296" y="208482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78C4D5-1681-46F3-8C8C-B6961CA0DA86}">
      <dsp:nvSpPr>
        <dsp:cNvPr id="0" name=""/>
        <dsp:cNvSpPr/>
      </dsp:nvSpPr>
      <dsp:spPr>
        <a:xfrm>
          <a:off x="1271803" y="2408226"/>
          <a:ext cx="1026373" cy="6414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600" kern="1200" dirty="0" smtClean="0"/>
            <a:t>夫婦</a:t>
          </a:r>
          <a:endParaRPr lang="zh-TW" altLang="en-US" sz="2600" kern="1200" dirty="0"/>
        </a:p>
      </dsp:txBody>
      <dsp:txXfrm>
        <a:off x="1290591" y="2427014"/>
        <a:ext cx="988797" cy="603907"/>
      </dsp:txXfrm>
    </dsp:sp>
    <dsp:sp modelId="{B30BE830-5DEE-4C90-916A-5EE62FA5FE0D}">
      <dsp:nvSpPr>
        <dsp:cNvPr id="0" name=""/>
        <dsp:cNvSpPr/>
      </dsp:nvSpPr>
      <dsp:spPr>
        <a:xfrm>
          <a:off x="1143506" y="644147"/>
          <a:ext cx="128296" cy="28866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86674"/>
              </a:lnTo>
              <a:lnTo>
                <a:pt x="128296" y="288667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316858-D58D-4235-9BAA-CA00DA3CB6B7}">
      <dsp:nvSpPr>
        <dsp:cNvPr id="0" name=""/>
        <dsp:cNvSpPr/>
      </dsp:nvSpPr>
      <dsp:spPr>
        <a:xfrm>
          <a:off x="1271803" y="3210080"/>
          <a:ext cx="1026373" cy="6414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600" kern="1200" dirty="0" smtClean="0"/>
            <a:t>昆弟</a:t>
          </a:r>
          <a:endParaRPr lang="zh-TW" altLang="en-US" sz="2600" kern="1200" dirty="0"/>
        </a:p>
      </dsp:txBody>
      <dsp:txXfrm>
        <a:off x="1290591" y="3228868"/>
        <a:ext cx="988797" cy="603907"/>
      </dsp:txXfrm>
    </dsp:sp>
    <dsp:sp modelId="{F2AC1238-71CC-41E0-9110-59BF71D14C07}">
      <dsp:nvSpPr>
        <dsp:cNvPr id="0" name=""/>
        <dsp:cNvSpPr/>
      </dsp:nvSpPr>
      <dsp:spPr>
        <a:xfrm>
          <a:off x="1143506" y="644147"/>
          <a:ext cx="128296" cy="36885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88528"/>
              </a:lnTo>
              <a:lnTo>
                <a:pt x="128296" y="368852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4E4117-3BAF-463E-943C-6518FC769B8F}">
      <dsp:nvSpPr>
        <dsp:cNvPr id="0" name=""/>
        <dsp:cNvSpPr/>
      </dsp:nvSpPr>
      <dsp:spPr>
        <a:xfrm>
          <a:off x="1271803" y="4011934"/>
          <a:ext cx="1026373" cy="6414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600" kern="1200" dirty="0" smtClean="0"/>
            <a:t>朋友</a:t>
          </a:r>
          <a:endParaRPr lang="zh-TW" altLang="en-US" sz="2600" kern="1200" dirty="0"/>
        </a:p>
      </dsp:txBody>
      <dsp:txXfrm>
        <a:off x="1290591" y="4030722"/>
        <a:ext cx="988797" cy="60390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4883E-4095-4E53-A583-CC232DCF725C}">
      <dsp:nvSpPr>
        <dsp:cNvPr id="0" name=""/>
        <dsp:cNvSpPr/>
      </dsp:nvSpPr>
      <dsp:spPr>
        <a:xfrm>
          <a:off x="6684" y="1365674"/>
          <a:ext cx="1516752" cy="758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三達德</a:t>
          </a:r>
          <a:endParaRPr lang="zh-TW" altLang="en-US" sz="3200" kern="1200" dirty="0"/>
        </a:p>
      </dsp:txBody>
      <dsp:txXfrm>
        <a:off x="28896" y="1387886"/>
        <a:ext cx="1472328" cy="713952"/>
      </dsp:txXfrm>
    </dsp:sp>
    <dsp:sp modelId="{C71EB7E8-C104-414A-8AC2-67DEFB5634EC}">
      <dsp:nvSpPr>
        <dsp:cNvPr id="0" name=""/>
        <dsp:cNvSpPr/>
      </dsp:nvSpPr>
      <dsp:spPr>
        <a:xfrm rot="18289469">
          <a:off x="1295585" y="1289238"/>
          <a:ext cx="1062403" cy="39117"/>
        </a:xfrm>
        <a:custGeom>
          <a:avLst/>
          <a:gdLst/>
          <a:ahLst/>
          <a:cxnLst/>
          <a:rect l="0" t="0" r="0" b="0"/>
          <a:pathLst>
            <a:path>
              <a:moveTo>
                <a:pt x="0" y="19558"/>
              </a:moveTo>
              <a:lnTo>
                <a:pt x="1062403" y="1955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00227" y="1282236"/>
        <a:ext cx="53120" cy="53120"/>
      </dsp:txXfrm>
    </dsp:sp>
    <dsp:sp modelId="{97F65A18-67E7-48E6-A8CC-C3CC2CA55E56}">
      <dsp:nvSpPr>
        <dsp:cNvPr id="0" name=""/>
        <dsp:cNvSpPr/>
      </dsp:nvSpPr>
      <dsp:spPr>
        <a:xfrm>
          <a:off x="2130138" y="493542"/>
          <a:ext cx="1516752" cy="75837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知</a:t>
          </a:r>
          <a:endParaRPr lang="zh-TW" altLang="en-US" sz="3200" kern="1200" dirty="0"/>
        </a:p>
      </dsp:txBody>
      <dsp:txXfrm>
        <a:off x="2152350" y="515754"/>
        <a:ext cx="1472328" cy="713952"/>
      </dsp:txXfrm>
    </dsp:sp>
    <dsp:sp modelId="{9C455C50-717B-45F7-9F5B-1A15581130DC}">
      <dsp:nvSpPr>
        <dsp:cNvPr id="0" name=""/>
        <dsp:cNvSpPr/>
      </dsp:nvSpPr>
      <dsp:spPr>
        <a:xfrm>
          <a:off x="3646890" y="853171"/>
          <a:ext cx="606701" cy="39117"/>
        </a:xfrm>
        <a:custGeom>
          <a:avLst/>
          <a:gdLst/>
          <a:ahLst/>
          <a:cxnLst/>
          <a:rect l="0" t="0" r="0" b="0"/>
          <a:pathLst>
            <a:path>
              <a:moveTo>
                <a:pt x="0" y="19558"/>
              </a:moveTo>
              <a:lnTo>
                <a:pt x="606701" y="195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35073" y="857562"/>
        <a:ext cx="30335" cy="30335"/>
      </dsp:txXfrm>
    </dsp:sp>
    <dsp:sp modelId="{5292987C-AE87-415A-A023-13752DA8119E}">
      <dsp:nvSpPr>
        <dsp:cNvPr id="0" name=""/>
        <dsp:cNvSpPr/>
      </dsp:nvSpPr>
      <dsp:spPr>
        <a:xfrm>
          <a:off x="4253591" y="493542"/>
          <a:ext cx="2445323" cy="75837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好學近乎知</a:t>
          </a:r>
          <a:endParaRPr lang="zh-TW" altLang="en-US" sz="3200" kern="1200" dirty="0"/>
        </a:p>
      </dsp:txBody>
      <dsp:txXfrm>
        <a:off x="4275803" y="515754"/>
        <a:ext cx="2400899" cy="713952"/>
      </dsp:txXfrm>
    </dsp:sp>
    <dsp:sp modelId="{BB3B36D4-0E6E-491F-BC93-0F4E37F406B7}">
      <dsp:nvSpPr>
        <dsp:cNvPr id="0" name=""/>
        <dsp:cNvSpPr/>
      </dsp:nvSpPr>
      <dsp:spPr>
        <a:xfrm>
          <a:off x="1523437" y="1725304"/>
          <a:ext cx="606701" cy="39117"/>
        </a:xfrm>
        <a:custGeom>
          <a:avLst/>
          <a:gdLst/>
          <a:ahLst/>
          <a:cxnLst/>
          <a:rect l="0" t="0" r="0" b="0"/>
          <a:pathLst>
            <a:path>
              <a:moveTo>
                <a:pt x="0" y="19558"/>
              </a:moveTo>
              <a:lnTo>
                <a:pt x="606701" y="1955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11620" y="1729695"/>
        <a:ext cx="30335" cy="30335"/>
      </dsp:txXfrm>
    </dsp:sp>
    <dsp:sp modelId="{8F74AD04-722A-42C0-8326-D16F4015A54B}">
      <dsp:nvSpPr>
        <dsp:cNvPr id="0" name=""/>
        <dsp:cNvSpPr/>
      </dsp:nvSpPr>
      <dsp:spPr>
        <a:xfrm>
          <a:off x="2130138" y="1365674"/>
          <a:ext cx="1516752" cy="75837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仁</a:t>
          </a:r>
          <a:endParaRPr lang="zh-TW" altLang="en-US" sz="3200" kern="1200" dirty="0"/>
        </a:p>
      </dsp:txBody>
      <dsp:txXfrm>
        <a:off x="2152350" y="1387886"/>
        <a:ext cx="1472328" cy="713952"/>
      </dsp:txXfrm>
    </dsp:sp>
    <dsp:sp modelId="{8989ACAF-88F7-4080-8AEA-984F6B4BB70E}">
      <dsp:nvSpPr>
        <dsp:cNvPr id="0" name=""/>
        <dsp:cNvSpPr/>
      </dsp:nvSpPr>
      <dsp:spPr>
        <a:xfrm>
          <a:off x="3646890" y="1725304"/>
          <a:ext cx="606701" cy="39117"/>
        </a:xfrm>
        <a:custGeom>
          <a:avLst/>
          <a:gdLst/>
          <a:ahLst/>
          <a:cxnLst/>
          <a:rect l="0" t="0" r="0" b="0"/>
          <a:pathLst>
            <a:path>
              <a:moveTo>
                <a:pt x="0" y="19558"/>
              </a:moveTo>
              <a:lnTo>
                <a:pt x="606701" y="195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35073" y="1729695"/>
        <a:ext cx="30335" cy="30335"/>
      </dsp:txXfrm>
    </dsp:sp>
    <dsp:sp modelId="{B2A018EA-6C9D-4A3A-A887-7F580DEB8C89}">
      <dsp:nvSpPr>
        <dsp:cNvPr id="0" name=""/>
        <dsp:cNvSpPr/>
      </dsp:nvSpPr>
      <dsp:spPr>
        <a:xfrm>
          <a:off x="4253591" y="1365674"/>
          <a:ext cx="2445323" cy="75837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力行近乎仁</a:t>
          </a:r>
          <a:endParaRPr lang="zh-TW" altLang="en-US" sz="3200" kern="1200" dirty="0"/>
        </a:p>
      </dsp:txBody>
      <dsp:txXfrm>
        <a:off x="4275803" y="1387886"/>
        <a:ext cx="2400899" cy="713952"/>
      </dsp:txXfrm>
    </dsp:sp>
    <dsp:sp modelId="{E62087C3-2EE2-4F40-87E0-AC6C254CFCC5}">
      <dsp:nvSpPr>
        <dsp:cNvPr id="0" name=""/>
        <dsp:cNvSpPr/>
      </dsp:nvSpPr>
      <dsp:spPr>
        <a:xfrm rot="3310531">
          <a:off x="1295585" y="2161370"/>
          <a:ext cx="1062403" cy="39117"/>
        </a:xfrm>
        <a:custGeom>
          <a:avLst/>
          <a:gdLst/>
          <a:ahLst/>
          <a:cxnLst/>
          <a:rect l="0" t="0" r="0" b="0"/>
          <a:pathLst>
            <a:path>
              <a:moveTo>
                <a:pt x="0" y="19558"/>
              </a:moveTo>
              <a:lnTo>
                <a:pt x="1062403" y="1955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00227" y="2154369"/>
        <a:ext cx="53120" cy="53120"/>
      </dsp:txXfrm>
    </dsp:sp>
    <dsp:sp modelId="{C6651C93-8A32-483C-BDAA-CDB0413C4857}">
      <dsp:nvSpPr>
        <dsp:cNvPr id="0" name=""/>
        <dsp:cNvSpPr/>
      </dsp:nvSpPr>
      <dsp:spPr>
        <a:xfrm>
          <a:off x="2130138" y="2237807"/>
          <a:ext cx="1516752" cy="75837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勇</a:t>
          </a:r>
          <a:endParaRPr lang="zh-TW" altLang="en-US" sz="3200" kern="1200" dirty="0"/>
        </a:p>
      </dsp:txBody>
      <dsp:txXfrm>
        <a:off x="2152350" y="2260019"/>
        <a:ext cx="1472328" cy="713952"/>
      </dsp:txXfrm>
    </dsp:sp>
    <dsp:sp modelId="{91A13B34-3C89-4378-AEFA-2C70CBEAB5A9}">
      <dsp:nvSpPr>
        <dsp:cNvPr id="0" name=""/>
        <dsp:cNvSpPr/>
      </dsp:nvSpPr>
      <dsp:spPr>
        <a:xfrm>
          <a:off x="3646890" y="2597437"/>
          <a:ext cx="606701" cy="39117"/>
        </a:xfrm>
        <a:custGeom>
          <a:avLst/>
          <a:gdLst/>
          <a:ahLst/>
          <a:cxnLst/>
          <a:rect l="0" t="0" r="0" b="0"/>
          <a:pathLst>
            <a:path>
              <a:moveTo>
                <a:pt x="0" y="19558"/>
              </a:moveTo>
              <a:lnTo>
                <a:pt x="606701" y="195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35073" y="2601828"/>
        <a:ext cx="30335" cy="30335"/>
      </dsp:txXfrm>
    </dsp:sp>
    <dsp:sp modelId="{D73EF43E-D9B3-4F6C-B187-23138A34346A}">
      <dsp:nvSpPr>
        <dsp:cNvPr id="0" name=""/>
        <dsp:cNvSpPr/>
      </dsp:nvSpPr>
      <dsp:spPr>
        <a:xfrm>
          <a:off x="4253591" y="2237807"/>
          <a:ext cx="2445323" cy="75837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知恥近乎勇</a:t>
          </a:r>
          <a:endParaRPr lang="zh-TW" altLang="en-US" sz="3200" kern="1200" dirty="0"/>
        </a:p>
      </dsp:txBody>
      <dsp:txXfrm>
        <a:off x="4275803" y="2260019"/>
        <a:ext cx="2400899" cy="71395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2F407-DA63-4206-8F0E-402548811BDE}">
      <dsp:nvSpPr>
        <dsp:cNvPr id="0" name=""/>
        <dsp:cNvSpPr/>
      </dsp:nvSpPr>
      <dsp:spPr>
        <a:xfrm>
          <a:off x="5635" y="1163978"/>
          <a:ext cx="1349110" cy="674555"/>
        </a:xfrm>
        <a:prstGeom prst="roundRect">
          <a:avLst>
            <a:gd name="adj" fmla="val 10000"/>
          </a:avLst>
        </a:prstGeom>
        <a:solidFill>
          <a:schemeClr val="accent1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因</a:t>
          </a:r>
          <a:endParaRPr lang="zh-TW" altLang="en-US" sz="3200" kern="1200" dirty="0"/>
        </a:p>
      </dsp:txBody>
      <dsp:txXfrm>
        <a:off x="25392" y="1183735"/>
        <a:ext cx="1309596" cy="635041"/>
      </dsp:txXfrm>
    </dsp:sp>
    <dsp:sp modelId="{36D65FD5-EF73-41A0-BB90-9C027DE1E22C}">
      <dsp:nvSpPr>
        <dsp:cNvPr id="0" name=""/>
        <dsp:cNvSpPr/>
      </dsp:nvSpPr>
      <dsp:spPr>
        <a:xfrm>
          <a:off x="1354746" y="1485187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1077" y="1487764"/>
        <a:ext cx="26982" cy="26982"/>
      </dsp:txXfrm>
    </dsp:sp>
    <dsp:sp modelId="{E659F59F-4114-4548-AB5E-CA2C8F2AFD60}">
      <dsp:nvSpPr>
        <dsp:cNvPr id="0" name=""/>
        <dsp:cNvSpPr/>
      </dsp:nvSpPr>
      <dsp:spPr>
        <a:xfrm>
          <a:off x="1894390" y="1163978"/>
          <a:ext cx="1349110" cy="6745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脩身</a:t>
          </a:r>
          <a:endParaRPr lang="zh-TW" altLang="en-US" sz="3200" kern="1200" dirty="0"/>
        </a:p>
      </dsp:txBody>
      <dsp:txXfrm>
        <a:off x="1914147" y="1183735"/>
        <a:ext cx="1309596" cy="635041"/>
      </dsp:txXfrm>
    </dsp:sp>
    <dsp:sp modelId="{B84EC05B-1507-424D-B1FF-F29D57D55C5B}">
      <dsp:nvSpPr>
        <dsp:cNvPr id="0" name=""/>
        <dsp:cNvSpPr/>
      </dsp:nvSpPr>
      <dsp:spPr>
        <a:xfrm>
          <a:off x="3243500" y="1485187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99831" y="1487764"/>
        <a:ext cx="26982" cy="26982"/>
      </dsp:txXfrm>
    </dsp:sp>
    <dsp:sp modelId="{8DE264FF-8E38-42A1-A735-94B8D08633BB}">
      <dsp:nvSpPr>
        <dsp:cNvPr id="0" name=""/>
        <dsp:cNvSpPr/>
      </dsp:nvSpPr>
      <dsp:spPr>
        <a:xfrm>
          <a:off x="3783144" y="1163978"/>
          <a:ext cx="1349110" cy="6745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尊賢</a:t>
          </a:r>
          <a:endParaRPr lang="zh-TW" altLang="en-US" sz="3200" kern="1200" dirty="0"/>
        </a:p>
      </dsp:txBody>
      <dsp:txXfrm>
        <a:off x="3802901" y="1183735"/>
        <a:ext cx="1309596" cy="635041"/>
      </dsp:txXfrm>
    </dsp:sp>
    <dsp:sp modelId="{10F91011-DD38-46EB-A953-A694496ABF2C}">
      <dsp:nvSpPr>
        <dsp:cNvPr id="0" name=""/>
        <dsp:cNvSpPr/>
      </dsp:nvSpPr>
      <dsp:spPr>
        <a:xfrm>
          <a:off x="5132255" y="1485187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88586" y="1487764"/>
        <a:ext cx="26982" cy="26982"/>
      </dsp:txXfrm>
    </dsp:sp>
    <dsp:sp modelId="{83A23ACE-3DA8-442F-811C-43DB94FF7BD6}">
      <dsp:nvSpPr>
        <dsp:cNvPr id="0" name=""/>
        <dsp:cNvSpPr/>
      </dsp:nvSpPr>
      <dsp:spPr>
        <a:xfrm>
          <a:off x="5671899" y="1163978"/>
          <a:ext cx="1349110" cy="6745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親親</a:t>
          </a:r>
          <a:endParaRPr lang="zh-TW" altLang="en-US" sz="3200" kern="1200" dirty="0"/>
        </a:p>
      </dsp:txBody>
      <dsp:txXfrm>
        <a:off x="5691656" y="1183735"/>
        <a:ext cx="1309596" cy="635041"/>
      </dsp:txXfrm>
    </dsp:sp>
    <dsp:sp modelId="{6089648A-BE92-4DA5-A9F2-412DDD75EFA2}">
      <dsp:nvSpPr>
        <dsp:cNvPr id="0" name=""/>
        <dsp:cNvSpPr/>
      </dsp:nvSpPr>
      <dsp:spPr>
        <a:xfrm>
          <a:off x="7021009" y="1485187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277340" y="1487764"/>
        <a:ext cx="26982" cy="26982"/>
      </dsp:txXfrm>
    </dsp:sp>
    <dsp:sp modelId="{7586D171-4BB9-4696-A966-F5AA834C1036}">
      <dsp:nvSpPr>
        <dsp:cNvPr id="0" name=""/>
        <dsp:cNvSpPr/>
      </dsp:nvSpPr>
      <dsp:spPr>
        <a:xfrm>
          <a:off x="7560653" y="1163978"/>
          <a:ext cx="1349110" cy="6745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敬大臣</a:t>
          </a:r>
          <a:endParaRPr lang="zh-TW" altLang="en-US" sz="3200" kern="1200" dirty="0"/>
        </a:p>
      </dsp:txBody>
      <dsp:txXfrm>
        <a:off x="7580410" y="1183735"/>
        <a:ext cx="1309596" cy="635041"/>
      </dsp:txXfrm>
    </dsp:sp>
    <dsp:sp modelId="{458E1AE5-2DD3-4660-8241-07B5BF6804BF}">
      <dsp:nvSpPr>
        <dsp:cNvPr id="0" name=""/>
        <dsp:cNvSpPr/>
      </dsp:nvSpPr>
      <dsp:spPr>
        <a:xfrm>
          <a:off x="5635" y="1939716"/>
          <a:ext cx="1349110" cy="674555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果</a:t>
          </a:r>
          <a:endParaRPr lang="zh-TW" altLang="en-US" sz="3200" kern="1200" dirty="0"/>
        </a:p>
      </dsp:txBody>
      <dsp:txXfrm>
        <a:off x="25392" y="1959473"/>
        <a:ext cx="1309596" cy="635041"/>
      </dsp:txXfrm>
    </dsp:sp>
    <dsp:sp modelId="{629715DC-E179-43D9-B034-4F73A617436E}">
      <dsp:nvSpPr>
        <dsp:cNvPr id="0" name=""/>
        <dsp:cNvSpPr/>
      </dsp:nvSpPr>
      <dsp:spPr>
        <a:xfrm>
          <a:off x="1354746" y="2260925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1077" y="2263503"/>
        <a:ext cx="26982" cy="26982"/>
      </dsp:txXfrm>
    </dsp:sp>
    <dsp:sp modelId="{E0EA4539-9C0D-44CF-AF3F-37F717AC03E7}">
      <dsp:nvSpPr>
        <dsp:cNvPr id="0" name=""/>
        <dsp:cNvSpPr/>
      </dsp:nvSpPr>
      <dsp:spPr>
        <a:xfrm>
          <a:off x="1894390" y="1939716"/>
          <a:ext cx="1349110" cy="67455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道立</a:t>
          </a:r>
          <a:endParaRPr lang="zh-TW" altLang="en-US" sz="3200" kern="1200" dirty="0"/>
        </a:p>
      </dsp:txBody>
      <dsp:txXfrm>
        <a:off x="1914147" y="1959473"/>
        <a:ext cx="1309596" cy="635041"/>
      </dsp:txXfrm>
    </dsp:sp>
    <dsp:sp modelId="{C4E1CE36-CD1D-4E1D-B6EC-312EC2D2B9D7}">
      <dsp:nvSpPr>
        <dsp:cNvPr id="0" name=""/>
        <dsp:cNvSpPr/>
      </dsp:nvSpPr>
      <dsp:spPr>
        <a:xfrm>
          <a:off x="3243500" y="2260925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99831" y="2263503"/>
        <a:ext cx="26982" cy="26982"/>
      </dsp:txXfrm>
    </dsp:sp>
    <dsp:sp modelId="{45DD247F-FD52-4221-BF3D-1C69DC205451}">
      <dsp:nvSpPr>
        <dsp:cNvPr id="0" name=""/>
        <dsp:cNvSpPr/>
      </dsp:nvSpPr>
      <dsp:spPr>
        <a:xfrm>
          <a:off x="3783144" y="1939716"/>
          <a:ext cx="1349110" cy="67455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不惑</a:t>
          </a:r>
          <a:endParaRPr lang="zh-TW" altLang="en-US" sz="3200" kern="1200" dirty="0"/>
        </a:p>
      </dsp:txBody>
      <dsp:txXfrm>
        <a:off x="3802901" y="1959473"/>
        <a:ext cx="1309596" cy="635041"/>
      </dsp:txXfrm>
    </dsp:sp>
    <dsp:sp modelId="{38470D5F-02AA-4694-9416-B5B14B8BDB1D}">
      <dsp:nvSpPr>
        <dsp:cNvPr id="0" name=""/>
        <dsp:cNvSpPr/>
      </dsp:nvSpPr>
      <dsp:spPr>
        <a:xfrm rot="21584401">
          <a:off x="5132252" y="2259701"/>
          <a:ext cx="539649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9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88586" y="2262278"/>
        <a:ext cx="26982" cy="26982"/>
      </dsp:txXfrm>
    </dsp:sp>
    <dsp:sp modelId="{AF6A6CA7-615A-499B-AEE0-BCAD346A51C5}">
      <dsp:nvSpPr>
        <dsp:cNvPr id="0" name=""/>
        <dsp:cNvSpPr/>
      </dsp:nvSpPr>
      <dsp:spPr>
        <a:xfrm>
          <a:off x="5671899" y="1937268"/>
          <a:ext cx="1349110" cy="67455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不怨</a:t>
          </a:r>
          <a:endParaRPr lang="zh-TW" altLang="en-US" sz="3200" kern="1200" dirty="0"/>
        </a:p>
      </dsp:txBody>
      <dsp:txXfrm>
        <a:off x="5691656" y="1957025"/>
        <a:ext cx="1309596" cy="635041"/>
      </dsp:txXfrm>
    </dsp:sp>
    <dsp:sp modelId="{F6049D89-52D6-448E-A80F-3ED9D523E175}">
      <dsp:nvSpPr>
        <dsp:cNvPr id="0" name=""/>
        <dsp:cNvSpPr/>
      </dsp:nvSpPr>
      <dsp:spPr>
        <a:xfrm rot="15599">
          <a:off x="7021007" y="2259701"/>
          <a:ext cx="539649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9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277340" y="2262278"/>
        <a:ext cx="26982" cy="26982"/>
      </dsp:txXfrm>
    </dsp:sp>
    <dsp:sp modelId="{15731BD4-27DC-488F-9B46-0FFE04D35E79}">
      <dsp:nvSpPr>
        <dsp:cNvPr id="0" name=""/>
        <dsp:cNvSpPr/>
      </dsp:nvSpPr>
      <dsp:spPr>
        <a:xfrm>
          <a:off x="7560653" y="1939716"/>
          <a:ext cx="1349110" cy="67455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不眩</a:t>
          </a:r>
          <a:endParaRPr lang="zh-TW" altLang="en-US" sz="3200" kern="1200" dirty="0"/>
        </a:p>
      </dsp:txBody>
      <dsp:txXfrm>
        <a:off x="7580410" y="1959473"/>
        <a:ext cx="1309596" cy="63504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26139C-0570-4C3F-B43A-3108BD5E8A27}">
      <dsp:nvSpPr>
        <dsp:cNvPr id="0" name=""/>
        <dsp:cNvSpPr/>
      </dsp:nvSpPr>
      <dsp:spPr>
        <a:xfrm>
          <a:off x="5635" y="1163978"/>
          <a:ext cx="1349110" cy="6745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體群臣</a:t>
          </a:r>
          <a:endParaRPr lang="zh-TW" altLang="en-US" sz="3200" kern="1200" dirty="0"/>
        </a:p>
      </dsp:txBody>
      <dsp:txXfrm>
        <a:off x="25392" y="1183735"/>
        <a:ext cx="1309596" cy="635041"/>
      </dsp:txXfrm>
    </dsp:sp>
    <dsp:sp modelId="{542D4637-B824-4104-8142-83A19391BFF0}">
      <dsp:nvSpPr>
        <dsp:cNvPr id="0" name=""/>
        <dsp:cNvSpPr/>
      </dsp:nvSpPr>
      <dsp:spPr>
        <a:xfrm>
          <a:off x="1354746" y="1485187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1077" y="1487764"/>
        <a:ext cx="26982" cy="26982"/>
      </dsp:txXfrm>
    </dsp:sp>
    <dsp:sp modelId="{3F655A77-4153-4B38-9F1A-D60A02DE6026}">
      <dsp:nvSpPr>
        <dsp:cNvPr id="0" name=""/>
        <dsp:cNvSpPr/>
      </dsp:nvSpPr>
      <dsp:spPr>
        <a:xfrm>
          <a:off x="1894390" y="1163978"/>
          <a:ext cx="1349110" cy="6745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子庶民</a:t>
          </a:r>
          <a:endParaRPr lang="zh-TW" altLang="en-US" sz="3200" kern="1200" dirty="0"/>
        </a:p>
      </dsp:txBody>
      <dsp:txXfrm>
        <a:off x="1914147" y="1183735"/>
        <a:ext cx="1309596" cy="635041"/>
      </dsp:txXfrm>
    </dsp:sp>
    <dsp:sp modelId="{5F9B522C-ECD7-43F4-A1EC-5EF4FAA4BCFA}">
      <dsp:nvSpPr>
        <dsp:cNvPr id="0" name=""/>
        <dsp:cNvSpPr/>
      </dsp:nvSpPr>
      <dsp:spPr>
        <a:xfrm>
          <a:off x="3243500" y="1485187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99831" y="1487764"/>
        <a:ext cx="26982" cy="26982"/>
      </dsp:txXfrm>
    </dsp:sp>
    <dsp:sp modelId="{D01AE2DC-220D-42C7-8CFD-5FEDAE220E59}">
      <dsp:nvSpPr>
        <dsp:cNvPr id="0" name=""/>
        <dsp:cNvSpPr/>
      </dsp:nvSpPr>
      <dsp:spPr>
        <a:xfrm>
          <a:off x="3783144" y="1163978"/>
          <a:ext cx="1349110" cy="6745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來百工</a:t>
          </a:r>
          <a:endParaRPr lang="zh-TW" altLang="en-US" sz="3200" kern="1200" dirty="0"/>
        </a:p>
      </dsp:txBody>
      <dsp:txXfrm>
        <a:off x="3802901" y="1183735"/>
        <a:ext cx="1309596" cy="635041"/>
      </dsp:txXfrm>
    </dsp:sp>
    <dsp:sp modelId="{C5750391-BF48-4C8E-B6CA-8F2A85C1FBB8}">
      <dsp:nvSpPr>
        <dsp:cNvPr id="0" name=""/>
        <dsp:cNvSpPr/>
      </dsp:nvSpPr>
      <dsp:spPr>
        <a:xfrm>
          <a:off x="5132255" y="1485187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88586" y="1487764"/>
        <a:ext cx="26982" cy="26982"/>
      </dsp:txXfrm>
    </dsp:sp>
    <dsp:sp modelId="{8782F633-BEFA-42BB-A113-4C5750945427}">
      <dsp:nvSpPr>
        <dsp:cNvPr id="0" name=""/>
        <dsp:cNvSpPr/>
      </dsp:nvSpPr>
      <dsp:spPr>
        <a:xfrm>
          <a:off x="5671899" y="1163978"/>
          <a:ext cx="1349110" cy="6745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柔遠人</a:t>
          </a:r>
          <a:endParaRPr lang="zh-TW" altLang="en-US" sz="3200" kern="1200" dirty="0"/>
        </a:p>
      </dsp:txBody>
      <dsp:txXfrm>
        <a:off x="5691656" y="1183735"/>
        <a:ext cx="1309596" cy="635041"/>
      </dsp:txXfrm>
    </dsp:sp>
    <dsp:sp modelId="{A4137929-9761-461B-A827-E345D59B4296}">
      <dsp:nvSpPr>
        <dsp:cNvPr id="0" name=""/>
        <dsp:cNvSpPr/>
      </dsp:nvSpPr>
      <dsp:spPr>
        <a:xfrm>
          <a:off x="7021009" y="1485187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277340" y="1487764"/>
        <a:ext cx="26982" cy="26982"/>
      </dsp:txXfrm>
    </dsp:sp>
    <dsp:sp modelId="{0AE9B92F-6F9F-4259-AB8F-653B69C4C478}">
      <dsp:nvSpPr>
        <dsp:cNvPr id="0" name=""/>
        <dsp:cNvSpPr/>
      </dsp:nvSpPr>
      <dsp:spPr>
        <a:xfrm>
          <a:off x="7560653" y="1163978"/>
          <a:ext cx="1349110" cy="6745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懷諸侯</a:t>
          </a:r>
          <a:endParaRPr lang="zh-TW" altLang="en-US" sz="3200" kern="1200" dirty="0"/>
        </a:p>
      </dsp:txBody>
      <dsp:txXfrm>
        <a:off x="7580410" y="1183735"/>
        <a:ext cx="1309596" cy="635041"/>
      </dsp:txXfrm>
    </dsp:sp>
    <dsp:sp modelId="{E2E598F3-5564-40C8-B220-8AE3E6B38B45}">
      <dsp:nvSpPr>
        <dsp:cNvPr id="0" name=""/>
        <dsp:cNvSpPr/>
      </dsp:nvSpPr>
      <dsp:spPr>
        <a:xfrm>
          <a:off x="5635" y="1939716"/>
          <a:ext cx="1349110" cy="67455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報禮重</a:t>
          </a:r>
          <a:endParaRPr lang="zh-TW" altLang="en-US" sz="3200" kern="1200" dirty="0"/>
        </a:p>
      </dsp:txBody>
      <dsp:txXfrm>
        <a:off x="25392" y="1959473"/>
        <a:ext cx="1309596" cy="635041"/>
      </dsp:txXfrm>
    </dsp:sp>
    <dsp:sp modelId="{3592F2B1-6E50-43F8-AF94-8B7D32A7A768}">
      <dsp:nvSpPr>
        <dsp:cNvPr id="0" name=""/>
        <dsp:cNvSpPr/>
      </dsp:nvSpPr>
      <dsp:spPr>
        <a:xfrm>
          <a:off x="1354746" y="2260925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11077" y="2263503"/>
        <a:ext cx="26982" cy="26982"/>
      </dsp:txXfrm>
    </dsp:sp>
    <dsp:sp modelId="{27879164-2A83-4171-860E-7A685F8B2CDA}">
      <dsp:nvSpPr>
        <dsp:cNvPr id="0" name=""/>
        <dsp:cNvSpPr/>
      </dsp:nvSpPr>
      <dsp:spPr>
        <a:xfrm>
          <a:off x="1894390" y="1939716"/>
          <a:ext cx="1349110" cy="67455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百姓勸</a:t>
          </a:r>
          <a:endParaRPr lang="zh-TW" altLang="en-US" sz="3200" kern="1200" dirty="0"/>
        </a:p>
      </dsp:txBody>
      <dsp:txXfrm>
        <a:off x="1914147" y="1959473"/>
        <a:ext cx="1309596" cy="635041"/>
      </dsp:txXfrm>
    </dsp:sp>
    <dsp:sp modelId="{1646486D-FD7A-4E37-9A89-EF0D139D702A}">
      <dsp:nvSpPr>
        <dsp:cNvPr id="0" name=""/>
        <dsp:cNvSpPr/>
      </dsp:nvSpPr>
      <dsp:spPr>
        <a:xfrm>
          <a:off x="3243500" y="2260925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99831" y="2263503"/>
        <a:ext cx="26982" cy="26982"/>
      </dsp:txXfrm>
    </dsp:sp>
    <dsp:sp modelId="{915EC1FA-B20B-4BC9-A18B-0D7816A7AD75}">
      <dsp:nvSpPr>
        <dsp:cNvPr id="0" name=""/>
        <dsp:cNvSpPr/>
      </dsp:nvSpPr>
      <dsp:spPr>
        <a:xfrm>
          <a:off x="3783144" y="1939716"/>
          <a:ext cx="1349110" cy="67455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財用足</a:t>
          </a:r>
          <a:endParaRPr lang="zh-TW" altLang="en-US" sz="3200" kern="1200" dirty="0"/>
        </a:p>
      </dsp:txBody>
      <dsp:txXfrm>
        <a:off x="3802901" y="1959473"/>
        <a:ext cx="1309596" cy="635041"/>
      </dsp:txXfrm>
    </dsp:sp>
    <dsp:sp modelId="{D11E4F9B-56CB-494D-9C90-28262C5C9F5F}">
      <dsp:nvSpPr>
        <dsp:cNvPr id="0" name=""/>
        <dsp:cNvSpPr/>
      </dsp:nvSpPr>
      <dsp:spPr>
        <a:xfrm>
          <a:off x="5132255" y="2260925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88586" y="2263503"/>
        <a:ext cx="26982" cy="26982"/>
      </dsp:txXfrm>
    </dsp:sp>
    <dsp:sp modelId="{AD8E5D79-8451-464F-A5F1-4A5C59E0F3CA}">
      <dsp:nvSpPr>
        <dsp:cNvPr id="0" name=""/>
        <dsp:cNvSpPr/>
      </dsp:nvSpPr>
      <dsp:spPr>
        <a:xfrm>
          <a:off x="5671899" y="1939716"/>
          <a:ext cx="1349110" cy="67455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四方歸</a:t>
          </a:r>
          <a:endParaRPr lang="zh-TW" altLang="en-US" sz="3200" kern="1200" dirty="0"/>
        </a:p>
      </dsp:txBody>
      <dsp:txXfrm>
        <a:off x="5691656" y="1959473"/>
        <a:ext cx="1309596" cy="635041"/>
      </dsp:txXfrm>
    </dsp:sp>
    <dsp:sp modelId="{C7F4DAF2-D263-4D2C-9687-A839C3749B5B}">
      <dsp:nvSpPr>
        <dsp:cNvPr id="0" name=""/>
        <dsp:cNvSpPr/>
      </dsp:nvSpPr>
      <dsp:spPr>
        <a:xfrm>
          <a:off x="7021009" y="2260925"/>
          <a:ext cx="539644" cy="32136"/>
        </a:xfrm>
        <a:custGeom>
          <a:avLst/>
          <a:gdLst/>
          <a:ahLst/>
          <a:cxnLst/>
          <a:rect l="0" t="0" r="0" b="0"/>
          <a:pathLst>
            <a:path>
              <a:moveTo>
                <a:pt x="0" y="16068"/>
              </a:moveTo>
              <a:lnTo>
                <a:pt x="539644" y="16068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277340" y="2263503"/>
        <a:ext cx="26982" cy="26982"/>
      </dsp:txXfrm>
    </dsp:sp>
    <dsp:sp modelId="{B1048DB2-1945-460D-BDF8-9CCF4DC3620C}">
      <dsp:nvSpPr>
        <dsp:cNvPr id="0" name=""/>
        <dsp:cNvSpPr/>
      </dsp:nvSpPr>
      <dsp:spPr>
        <a:xfrm>
          <a:off x="7560653" y="1939716"/>
          <a:ext cx="1349110" cy="67455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天下畏</a:t>
          </a:r>
          <a:endParaRPr lang="zh-TW" altLang="en-US" sz="3200" kern="1200" dirty="0"/>
        </a:p>
      </dsp:txBody>
      <dsp:txXfrm>
        <a:off x="7580410" y="1959473"/>
        <a:ext cx="1309596" cy="63504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E06892-253D-40F8-A6F4-B84963EAED00}">
      <dsp:nvSpPr>
        <dsp:cNvPr id="0" name=""/>
        <dsp:cNvSpPr/>
      </dsp:nvSpPr>
      <dsp:spPr>
        <a:xfrm>
          <a:off x="2395" y="7921"/>
          <a:ext cx="2335126" cy="921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勸士</a:t>
          </a:r>
          <a:endParaRPr lang="zh-TW" altLang="en-US" sz="3200" kern="1200" dirty="0"/>
        </a:p>
      </dsp:txBody>
      <dsp:txXfrm>
        <a:off x="2395" y="7921"/>
        <a:ext cx="2335126" cy="921600"/>
      </dsp:txXfrm>
    </dsp:sp>
    <dsp:sp modelId="{F4670EF6-DEFF-41B0-8A7D-2173F700D421}">
      <dsp:nvSpPr>
        <dsp:cNvPr id="0" name=""/>
        <dsp:cNvSpPr/>
      </dsp:nvSpPr>
      <dsp:spPr>
        <a:xfrm>
          <a:off x="2395" y="929522"/>
          <a:ext cx="2335126" cy="18007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忠信重祿</a:t>
          </a:r>
          <a:endParaRPr lang="zh-TW" altLang="en-US" sz="3200" kern="1200" dirty="0"/>
        </a:p>
      </dsp:txBody>
      <dsp:txXfrm>
        <a:off x="2395" y="929522"/>
        <a:ext cx="2335126" cy="1800720"/>
      </dsp:txXfrm>
    </dsp:sp>
    <dsp:sp modelId="{828CC34C-73EE-44B9-8971-F04E6D6C7E2A}">
      <dsp:nvSpPr>
        <dsp:cNvPr id="0" name=""/>
        <dsp:cNvSpPr/>
      </dsp:nvSpPr>
      <dsp:spPr>
        <a:xfrm>
          <a:off x="2664439" y="7921"/>
          <a:ext cx="2335126" cy="921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勸百姓</a:t>
          </a:r>
          <a:endParaRPr lang="zh-TW" altLang="en-US" sz="3200" kern="1200" dirty="0"/>
        </a:p>
      </dsp:txBody>
      <dsp:txXfrm>
        <a:off x="2664439" y="7921"/>
        <a:ext cx="2335126" cy="921600"/>
      </dsp:txXfrm>
    </dsp:sp>
    <dsp:sp modelId="{ECC5FB7B-E804-4F0A-820B-94BFCB8EF015}">
      <dsp:nvSpPr>
        <dsp:cNvPr id="0" name=""/>
        <dsp:cNvSpPr/>
      </dsp:nvSpPr>
      <dsp:spPr>
        <a:xfrm>
          <a:off x="2664439" y="929522"/>
          <a:ext cx="2335126" cy="18007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時使薄斂</a:t>
          </a:r>
          <a:endParaRPr lang="zh-TW" altLang="en-US" sz="3200" kern="1200" dirty="0"/>
        </a:p>
      </dsp:txBody>
      <dsp:txXfrm>
        <a:off x="2664439" y="929522"/>
        <a:ext cx="2335126" cy="1800720"/>
      </dsp:txXfrm>
    </dsp:sp>
    <dsp:sp modelId="{53EE171C-3FD5-487C-BE85-C73AB331D36F}">
      <dsp:nvSpPr>
        <dsp:cNvPr id="0" name=""/>
        <dsp:cNvSpPr/>
      </dsp:nvSpPr>
      <dsp:spPr>
        <a:xfrm>
          <a:off x="5326484" y="7921"/>
          <a:ext cx="2335126" cy="921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勸百工</a:t>
          </a:r>
          <a:endParaRPr lang="zh-TW" altLang="en-US" sz="3200" kern="1200" dirty="0"/>
        </a:p>
      </dsp:txBody>
      <dsp:txXfrm>
        <a:off x="5326484" y="7921"/>
        <a:ext cx="2335126" cy="921600"/>
      </dsp:txXfrm>
    </dsp:sp>
    <dsp:sp modelId="{2388FE3A-A43E-4C9F-BA02-B2FC421CEDE9}">
      <dsp:nvSpPr>
        <dsp:cNvPr id="0" name=""/>
        <dsp:cNvSpPr/>
      </dsp:nvSpPr>
      <dsp:spPr>
        <a:xfrm>
          <a:off x="5326484" y="929522"/>
          <a:ext cx="2335126" cy="18007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日省月試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既稟稱事</a:t>
          </a:r>
          <a:endParaRPr lang="zh-TW" altLang="en-US" sz="3200" kern="1200" dirty="0"/>
        </a:p>
      </dsp:txBody>
      <dsp:txXfrm>
        <a:off x="5326484" y="929522"/>
        <a:ext cx="2335126" cy="18007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59F698-16A1-4C72-BD2B-62FF9B668198}">
      <dsp:nvSpPr>
        <dsp:cNvPr id="0" name=""/>
        <dsp:cNvSpPr/>
      </dsp:nvSpPr>
      <dsp:spPr>
        <a:xfrm>
          <a:off x="3905" y="499828"/>
          <a:ext cx="2348312" cy="921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修身</a:t>
          </a:r>
          <a:endParaRPr lang="zh-TW" altLang="en-US" sz="3200" kern="1200" dirty="0"/>
        </a:p>
      </dsp:txBody>
      <dsp:txXfrm>
        <a:off x="3905" y="499828"/>
        <a:ext cx="2348312" cy="921600"/>
      </dsp:txXfrm>
    </dsp:sp>
    <dsp:sp modelId="{3398E016-DCA8-45C0-A297-31889BB0ED13}">
      <dsp:nvSpPr>
        <dsp:cNvPr id="0" name=""/>
        <dsp:cNvSpPr/>
      </dsp:nvSpPr>
      <dsp:spPr>
        <a:xfrm>
          <a:off x="3905" y="1421428"/>
          <a:ext cx="2348312" cy="18569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齊名盛服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非禮不動</a:t>
          </a:r>
          <a:endParaRPr lang="zh-TW" altLang="en-US" sz="3200" kern="1200" dirty="0"/>
        </a:p>
      </dsp:txBody>
      <dsp:txXfrm>
        <a:off x="3905" y="1421428"/>
        <a:ext cx="2348312" cy="1856992"/>
      </dsp:txXfrm>
    </dsp:sp>
    <dsp:sp modelId="{FE2337A2-5971-4214-8EA1-40DAA7D83209}">
      <dsp:nvSpPr>
        <dsp:cNvPr id="0" name=""/>
        <dsp:cNvSpPr/>
      </dsp:nvSpPr>
      <dsp:spPr>
        <a:xfrm>
          <a:off x="2680981" y="499828"/>
          <a:ext cx="2348312" cy="921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勸賢</a:t>
          </a:r>
          <a:endParaRPr lang="zh-TW" altLang="en-US" sz="3200" kern="1200" dirty="0"/>
        </a:p>
      </dsp:txBody>
      <dsp:txXfrm>
        <a:off x="2680981" y="499828"/>
        <a:ext cx="2348312" cy="921600"/>
      </dsp:txXfrm>
    </dsp:sp>
    <dsp:sp modelId="{EF0DEB81-1456-4A9B-92D7-6042C0398A5E}">
      <dsp:nvSpPr>
        <dsp:cNvPr id="0" name=""/>
        <dsp:cNvSpPr/>
      </dsp:nvSpPr>
      <dsp:spPr>
        <a:xfrm>
          <a:off x="2680981" y="1421428"/>
          <a:ext cx="2348312" cy="18569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去讒遠色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賤貨貴德</a:t>
          </a:r>
          <a:endParaRPr lang="zh-TW" altLang="en-US" sz="3200" kern="1200" dirty="0"/>
        </a:p>
      </dsp:txBody>
      <dsp:txXfrm>
        <a:off x="2680981" y="1421428"/>
        <a:ext cx="2348312" cy="1856992"/>
      </dsp:txXfrm>
    </dsp:sp>
    <dsp:sp modelId="{17A9A992-8335-4AF1-B1B0-F0BB7A3FBBDF}">
      <dsp:nvSpPr>
        <dsp:cNvPr id="0" name=""/>
        <dsp:cNvSpPr/>
      </dsp:nvSpPr>
      <dsp:spPr>
        <a:xfrm>
          <a:off x="5358057" y="499828"/>
          <a:ext cx="2348312" cy="921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勸親親</a:t>
          </a:r>
          <a:endParaRPr lang="zh-TW" altLang="en-US" sz="3200" kern="1200" dirty="0"/>
        </a:p>
      </dsp:txBody>
      <dsp:txXfrm>
        <a:off x="5358057" y="499828"/>
        <a:ext cx="2348312" cy="921600"/>
      </dsp:txXfrm>
    </dsp:sp>
    <dsp:sp modelId="{B98FFBE6-6CC1-4B03-BB32-FA4D93E7A28E}">
      <dsp:nvSpPr>
        <dsp:cNvPr id="0" name=""/>
        <dsp:cNvSpPr/>
      </dsp:nvSpPr>
      <dsp:spPr>
        <a:xfrm>
          <a:off x="5358057" y="1421428"/>
          <a:ext cx="2348312" cy="18569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尊位重祿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同其好惡</a:t>
          </a:r>
          <a:endParaRPr lang="zh-TW" altLang="en-US" sz="3200" kern="1200" dirty="0"/>
        </a:p>
      </dsp:txBody>
      <dsp:txXfrm>
        <a:off x="5358057" y="1421428"/>
        <a:ext cx="2348312" cy="1856992"/>
      </dsp:txXfrm>
    </dsp:sp>
    <dsp:sp modelId="{4E1E6D12-9932-4851-BA9E-CC92D63D2CCE}">
      <dsp:nvSpPr>
        <dsp:cNvPr id="0" name=""/>
        <dsp:cNvSpPr/>
      </dsp:nvSpPr>
      <dsp:spPr>
        <a:xfrm>
          <a:off x="8035133" y="499828"/>
          <a:ext cx="2348312" cy="921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勸大臣</a:t>
          </a:r>
          <a:endParaRPr lang="zh-TW" altLang="en-US" sz="3200" kern="1200" dirty="0"/>
        </a:p>
      </dsp:txBody>
      <dsp:txXfrm>
        <a:off x="8035133" y="499828"/>
        <a:ext cx="2348312" cy="921600"/>
      </dsp:txXfrm>
    </dsp:sp>
    <dsp:sp modelId="{9E73DC63-4895-4112-9F41-07A7F3B65AF5}">
      <dsp:nvSpPr>
        <dsp:cNvPr id="0" name=""/>
        <dsp:cNvSpPr/>
      </dsp:nvSpPr>
      <dsp:spPr>
        <a:xfrm>
          <a:off x="8035133" y="1421428"/>
          <a:ext cx="2348312" cy="18569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官盛任使</a:t>
          </a:r>
          <a:endParaRPr lang="zh-TW" altLang="en-US" sz="3200" kern="1200" dirty="0"/>
        </a:p>
      </dsp:txBody>
      <dsp:txXfrm>
        <a:off x="8035133" y="1421428"/>
        <a:ext cx="2348312" cy="185699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59F698-16A1-4C72-BD2B-62FF9B668198}">
      <dsp:nvSpPr>
        <dsp:cNvPr id="0" name=""/>
        <dsp:cNvSpPr/>
      </dsp:nvSpPr>
      <dsp:spPr>
        <a:xfrm>
          <a:off x="31" y="33391"/>
          <a:ext cx="3017017" cy="806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柔遠人</a:t>
          </a:r>
          <a:endParaRPr lang="zh-TW" altLang="en-US" sz="2800" kern="1200" dirty="0"/>
        </a:p>
      </dsp:txBody>
      <dsp:txXfrm>
        <a:off x="31" y="33391"/>
        <a:ext cx="3017017" cy="806400"/>
      </dsp:txXfrm>
    </dsp:sp>
    <dsp:sp modelId="{3398E016-DCA8-45C0-A297-31889BB0ED13}">
      <dsp:nvSpPr>
        <dsp:cNvPr id="0" name=""/>
        <dsp:cNvSpPr/>
      </dsp:nvSpPr>
      <dsp:spPr>
        <a:xfrm>
          <a:off x="31" y="839791"/>
          <a:ext cx="3017017" cy="29050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送往迎來</a:t>
          </a:r>
          <a:endParaRPr lang="zh-TW" alt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嘉善矜不能</a:t>
          </a:r>
          <a:endParaRPr lang="zh-TW" altLang="en-US" sz="2800" kern="1200" dirty="0"/>
        </a:p>
      </dsp:txBody>
      <dsp:txXfrm>
        <a:off x="31" y="839791"/>
        <a:ext cx="3017017" cy="2905067"/>
      </dsp:txXfrm>
    </dsp:sp>
    <dsp:sp modelId="{FE2337A2-5971-4214-8EA1-40DAA7D83209}">
      <dsp:nvSpPr>
        <dsp:cNvPr id="0" name=""/>
        <dsp:cNvSpPr/>
      </dsp:nvSpPr>
      <dsp:spPr>
        <a:xfrm>
          <a:off x="3439431" y="33391"/>
          <a:ext cx="3017017" cy="806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懷諸侯</a:t>
          </a:r>
          <a:endParaRPr lang="zh-TW" altLang="en-US" sz="2800" kern="1200" dirty="0"/>
        </a:p>
      </dsp:txBody>
      <dsp:txXfrm>
        <a:off x="3439431" y="33391"/>
        <a:ext cx="3017017" cy="806400"/>
      </dsp:txXfrm>
    </dsp:sp>
    <dsp:sp modelId="{EF0DEB81-1456-4A9B-92D7-6042C0398A5E}">
      <dsp:nvSpPr>
        <dsp:cNvPr id="0" name=""/>
        <dsp:cNvSpPr/>
      </dsp:nvSpPr>
      <dsp:spPr>
        <a:xfrm>
          <a:off x="3439431" y="839791"/>
          <a:ext cx="3017017" cy="29050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繼絕世  舉廢國</a:t>
          </a:r>
          <a:endParaRPr lang="zh-TW" alt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治亂持危</a:t>
          </a:r>
          <a:endParaRPr lang="zh-TW" alt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朝聘以時</a:t>
          </a:r>
          <a:endParaRPr lang="zh-TW" alt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厚往薄來</a:t>
          </a:r>
          <a:endParaRPr lang="zh-TW" altLang="en-US" sz="2800" kern="1200" dirty="0"/>
        </a:p>
      </dsp:txBody>
      <dsp:txXfrm>
        <a:off x="3439431" y="839791"/>
        <a:ext cx="3017017" cy="290506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A4351-827F-49A7-A790-61DB44357584}">
      <dsp:nvSpPr>
        <dsp:cNvPr id="0" name=""/>
        <dsp:cNvSpPr/>
      </dsp:nvSpPr>
      <dsp:spPr>
        <a:xfrm>
          <a:off x="13074" y="1737461"/>
          <a:ext cx="1361029" cy="1419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性體　誠用</a:t>
          </a:r>
          <a:endParaRPr lang="zh-TW" altLang="en-US" sz="3200" kern="1200" dirty="0"/>
        </a:p>
      </dsp:txBody>
      <dsp:txXfrm>
        <a:off x="52937" y="1777324"/>
        <a:ext cx="1281303" cy="1339909"/>
      </dsp:txXfrm>
    </dsp:sp>
    <dsp:sp modelId="{161CB0FF-CE82-4BE9-B8AF-CBEA9990C95D}">
      <dsp:nvSpPr>
        <dsp:cNvPr id="0" name=""/>
        <dsp:cNvSpPr/>
      </dsp:nvSpPr>
      <dsp:spPr>
        <a:xfrm rot="17403078">
          <a:off x="971520" y="1859050"/>
          <a:ext cx="1225263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1225263" y="1273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53520" y="1841150"/>
        <a:ext cx="61263" cy="61263"/>
      </dsp:txXfrm>
    </dsp:sp>
    <dsp:sp modelId="{DBEACE44-0575-47D6-B0DE-ECA889E85EC7}">
      <dsp:nvSpPr>
        <dsp:cNvPr id="0" name=""/>
        <dsp:cNvSpPr/>
      </dsp:nvSpPr>
      <dsp:spPr>
        <a:xfrm>
          <a:off x="1794199" y="530021"/>
          <a:ext cx="1553914" cy="15325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誠者</a:t>
          </a:r>
          <a:endParaRPr lang="en-US" altLang="zh-TW" sz="3200" kern="1200" dirty="0" smtClean="0"/>
        </a:p>
        <a:p>
          <a:pPr lvl="0" algn="ctr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(N)</a:t>
          </a:r>
          <a:endParaRPr lang="zh-TW" altLang="en-US" sz="3200" kern="1200" dirty="0"/>
        </a:p>
      </dsp:txBody>
      <dsp:txXfrm>
        <a:off x="1839085" y="574907"/>
        <a:ext cx="1464142" cy="1442753"/>
      </dsp:txXfrm>
    </dsp:sp>
    <dsp:sp modelId="{486F3217-8CC0-453E-AEA5-1806B0C872EE}">
      <dsp:nvSpPr>
        <dsp:cNvPr id="0" name=""/>
        <dsp:cNvSpPr/>
      </dsp:nvSpPr>
      <dsp:spPr>
        <a:xfrm>
          <a:off x="3348113" y="1283552"/>
          <a:ext cx="339590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339590" y="1273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09419" y="1287794"/>
        <a:ext cx="16979" cy="16979"/>
      </dsp:txXfrm>
    </dsp:sp>
    <dsp:sp modelId="{C902C111-6FAB-48B3-8207-4E8C857DB011}">
      <dsp:nvSpPr>
        <dsp:cNvPr id="0" name=""/>
        <dsp:cNvSpPr/>
      </dsp:nvSpPr>
      <dsp:spPr>
        <a:xfrm>
          <a:off x="3687704" y="956026"/>
          <a:ext cx="1361029" cy="6805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天之道</a:t>
          </a:r>
          <a:endParaRPr lang="zh-TW" altLang="en-US" sz="3200" kern="1200" dirty="0"/>
        </a:p>
      </dsp:txBody>
      <dsp:txXfrm>
        <a:off x="3707636" y="975958"/>
        <a:ext cx="1321165" cy="640650"/>
      </dsp:txXfrm>
    </dsp:sp>
    <dsp:sp modelId="{3C14ABAE-6A80-416E-88F1-DD46A5AA0336}">
      <dsp:nvSpPr>
        <dsp:cNvPr id="0" name=""/>
        <dsp:cNvSpPr/>
      </dsp:nvSpPr>
      <dsp:spPr>
        <a:xfrm rot="18332402">
          <a:off x="4847375" y="892256"/>
          <a:ext cx="961758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961758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04210" y="880944"/>
        <a:ext cx="48087" cy="48087"/>
      </dsp:txXfrm>
    </dsp:sp>
    <dsp:sp modelId="{7C1D3F80-0721-404A-9016-CF49764B3D8F}">
      <dsp:nvSpPr>
        <dsp:cNvPr id="0" name=""/>
        <dsp:cNvSpPr/>
      </dsp:nvSpPr>
      <dsp:spPr>
        <a:xfrm>
          <a:off x="5607776" y="173435"/>
          <a:ext cx="1934267" cy="6805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不勉而中</a:t>
          </a:r>
          <a:endParaRPr lang="zh-TW" altLang="en-US" sz="3200" kern="1200" dirty="0"/>
        </a:p>
      </dsp:txBody>
      <dsp:txXfrm>
        <a:off x="5627708" y="193367"/>
        <a:ext cx="1894403" cy="640650"/>
      </dsp:txXfrm>
    </dsp:sp>
    <dsp:sp modelId="{A0F10417-6A4E-49C3-9589-3A3EF56318B4}">
      <dsp:nvSpPr>
        <dsp:cNvPr id="0" name=""/>
        <dsp:cNvSpPr/>
      </dsp:nvSpPr>
      <dsp:spPr>
        <a:xfrm>
          <a:off x="5048733" y="1283552"/>
          <a:ext cx="559042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559042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14278" y="1282308"/>
        <a:ext cx="27952" cy="27952"/>
      </dsp:txXfrm>
    </dsp:sp>
    <dsp:sp modelId="{CB5A7E89-EE82-4568-9E78-EC1EFF5B4479}">
      <dsp:nvSpPr>
        <dsp:cNvPr id="0" name=""/>
        <dsp:cNvSpPr/>
      </dsp:nvSpPr>
      <dsp:spPr>
        <a:xfrm>
          <a:off x="5607776" y="956026"/>
          <a:ext cx="1934267" cy="6805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不思而得</a:t>
          </a:r>
          <a:endParaRPr lang="zh-TW" altLang="en-US" sz="3200" kern="1200" dirty="0"/>
        </a:p>
      </dsp:txBody>
      <dsp:txXfrm>
        <a:off x="5627708" y="975958"/>
        <a:ext cx="1894403" cy="640650"/>
      </dsp:txXfrm>
    </dsp:sp>
    <dsp:sp modelId="{9A336F1C-1BD3-4971-8AA9-8E17332D2900}">
      <dsp:nvSpPr>
        <dsp:cNvPr id="0" name=""/>
        <dsp:cNvSpPr/>
      </dsp:nvSpPr>
      <dsp:spPr>
        <a:xfrm rot="3267598">
          <a:off x="4847375" y="1674848"/>
          <a:ext cx="961758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961758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04210" y="1663536"/>
        <a:ext cx="48087" cy="48087"/>
      </dsp:txXfrm>
    </dsp:sp>
    <dsp:sp modelId="{EA24A4CE-6CEF-4ACA-8638-DDA7C4B86A51}">
      <dsp:nvSpPr>
        <dsp:cNvPr id="0" name=""/>
        <dsp:cNvSpPr/>
      </dsp:nvSpPr>
      <dsp:spPr>
        <a:xfrm>
          <a:off x="5607776" y="1738618"/>
          <a:ext cx="1934267" cy="6805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從容中道</a:t>
          </a:r>
          <a:endParaRPr lang="zh-TW" altLang="en-US" sz="3200" kern="1200" dirty="0"/>
        </a:p>
      </dsp:txBody>
      <dsp:txXfrm>
        <a:off x="5627708" y="1758550"/>
        <a:ext cx="1894403" cy="640650"/>
      </dsp:txXfrm>
    </dsp:sp>
    <dsp:sp modelId="{8215C793-6313-4425-8996-E80D01E43FDB}">
      <dsp:nvSpPr>
        <dsp:cNvPr id="0" name=""/>
        <dsp:cNvSpPr/>
      </dsp:nvSpPr>
      <dsp:spPr>
        <a:xfrm rot="18987709">
          <a:off x="7378830" y="1657444"/>
          <a:ext cx="1186636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1186636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942483" y="1640509"/>
        <a:ext cx="59331" cy="59331"/>
      </dsp:txXfrm>
    </dsp:sp>
    <dsp:sp modelId="{052F7AE5-423C-4BB7-9ADF-B6426ED157C1}">
      <dsp:nvSpPr>
        <dsp:cNvPr id="0" name=""/>
        <dsp:cNvSpPr/>
      </dsp:nvSpPr>
      <dsp:spPr>
        <a:xfrm>
          <a:off x="8402254" y="752386"/>
          <a:ext cx="1361029" cy="101817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聖人</a:t>
          </a:r>
          <a:endParaRPr lang="zh-TW" altLang="en-US" sz="3200" kern="1200" dirty="0"/>
        </a:p>
      </dsp:txBody>
      <dsp:txXfrm>
        <a:off x="8432075" y="782207"/>
        <a:ext cx="1301387" cy="958537"/>
      </dsp:txXfrm>
    </dsp:sp>
    <dsp:sp modelId="{0DD4DB3D-D5BA-40CA-B9DD-6A2B10E6F24D}">
      <dsp:nvSpPr>
        <dsp:cNvPr id="0" name=""/>
        <dsp:cNvSpPr/>
      </dsp:nvSpPr>
      <dsp:spPr>
        <a:xfrm rot="4256737">
          <a:off x="940752" y="3042694"/>
          <a:ext cx="1286798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1286798" y="1273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51981" y="3023256"/>
        <a:ext cx="64339" cy="64339"/>
      </dsp:txXfrm>
    </dsp:sp>
    <dsp:sp modelId="{163E2A0E-9BC7-4576-BEC6-6A32C04EDE77}">
      <dsp:nvSpPr>
        <dsp:cNvPr id="0" name=""/>
        <dsp:cNvSpPr/>
      </dsp:nvSpPr>
      <dsp:spPr>
        <a:xfrm>
          <a:off x="1794199" y="2962609"/>
          <a:ext cx="1553914" cy="14019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誠之者</a:t>
          </a:r>
          <a:r>
            <a:rPr lang="en-US" altLang="zh-TW" sz="3200" kern="1200" dirty="0" smtClean="0"/>
            <a:t>(V)</a:t>
          </a:r>
          <a:endParaRPr lang="zh-TW" altLang="en-US" sz="3200" kern="1200" dirty="0"/>
        </a:p>
      </dsp:txBody>
      <dsp:txXfrm>
        <a:off x="1835260" y="3003670"/>
        <a:ext cx="1471792" cy="1319806"/>
      </dsp:txXfrm>
    </dsp:sp>
    <dsp:sp modelId="{5746824D-8851-499F-9564-CEA680137B9E}">
      <dsp:nvSpPr>
        <dsp:cNvPr id="0" name=""/>
        <dsp:cNvSpPr/>
      </dsp:nvSpPr>
      <dsp:spPr>
        <a:xfrm>
          <a:off x="3348113" y="3650841"/>
          <a:ext cx="339590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339590" y="1273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09419" y="3655083"/>
        <a:ext cx="16979" cy="16979"/>
      </dsp:txXfrm>
    </dsp:sp>
    <dsp:sp modelId="{EC50EE26-8137-464C-B243-47B067F6E292}">
      <dsp:nvSpPr>
        <dsp:cNvPr id="0" name=""/>
        <dsp:cNvSpPr/>
      </dsp:nvSpPr>
      <dsp:spPr>
        <a:xfrm>
          <a:off x="3687704" y="3323316"/>
          <a:ext cx="1361029" cy="6805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人之道</a:t>
          </a:r>
          <a:endParaRPr lang="zh-TW" altLang="en-US" sz="3200" kern="1200" dirty="0"/>
        </a:p>
      </dsp:txBody>
      <dsp:txXfrm>
        <a:off x="3707636" y="3343248"/>
        <a:ext cx="1321165" cy="640650"/>
      </dsp:txXfrm>
    </dsp:sp>
    <dsp:sp modelId="{72D20B1F-403A-4011-A73A-5008A3DF8FF6}">
      <dsp:nvSpPr>
        <dsp:cNvPr id="0" name=""/>
        <dsp:cNvSpPr/>
      </dsp:nvSpPr>
      <dsp:spPr>
        <a:xfrm>
          <a:off x="5048733" y="3650841"/>
          <a:ext cx="559042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559042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14278" y="3649597"/>
        <a:ext cx="27952" cy="27952"/>
      </dsp:txXfrm>
    </dsp:sp>
    <dsp:sp modelId="{CB61A09C-AA72-424A-B67B-1C2F868DD353}">
      <dsp:nvSpPr>
        <dsp:cNvPr id="0" name=""/>
        <dsp:cNvSpPr/>
      </dsp:nvSpPr>
      <dsp:spPr>
        <a:xfrm>
          <a:off x="5607776" y="3323316"/>
          <a:ext cx="1934267" cy="6805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擇善固執</a:t>
          </a:r>
          <a:endParaRPr lang="zh-TW" altLang="en-US" sz="3200" kern="1200" dirty="0"/>
        </a:p>
      </dsp:txBody>
      <dsp:txXfrm>
        <a:off x="5627708" y="3343248"/>
        <a:ext cx="1894403" cy="640650"/>
      </dsp:txXfrm>
    </dsp:sp>
    <dsp:sp modelId="{4699C6F8-9DCD-462B-8ABF-FF162D3FBCCA}">
      <dsp:nvSpPr>
        <dsp:cNvPr id="0" name=""/>
        <dsp:cNvSpPr/>
      </dsp:nvSpPr>
      <dsp:spPr>
        <a:xfrm>
          <a:off x="7542043" y="3650841"/>
          <a:ext cx="858918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858918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950029" y="3642100"/>
        <a:ext cx="42945" cy="42945"/>
      </dsp:txXfrm>
    </dsp:sp>
    <dsp:sp modelId="{769DBFAB-2E52-4DB4-8B7B-EF95E784CA96}">
      <dsp:nvSpPr>
        <dsp:cNvPr id="0" name=""/>
        <dsp:cNvSpPr/>
      </dsp:nvSpPr>
      <dsp:spPr>
        <a:xfrm>
          <a:off x="8400961" y="2690042"/>
          <a:ext cx="1361029" cy="194706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希聖　希賢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/>
            <a:t>君子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8440824" y="2729905"/>
        <a:ext cx="1281303" cy="186733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F88C4-2D35-437D-9D4A-C9E139B0908E}">
      <dsp:nvSpPr>
        <dsp:cNvPr id="0" name=""/>
        <dsp:cNvSpPr/>
      </dsp:nvSpPr>
      <dsp:spPr>
        <a:xfrm rot="5400000">
          <a:off x="233715" y="1060227"/>
          <a:ext cx="874850" cy="99598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1D9D03-ABC7-4F6B-B854-EB2D831E92DA}">
      <dsp:nvSpPr>
        <dsp:cNvPr id="0" name=""/>
        <dsp:cNvSpPr/>
      </dsp:nvSpPr>
      <dsp:spPr>
        <a:xfrm>
          <a:off x="1933" y="90438"/>
          <a:ext cx="1472733" cy="1030865"/>
        </a:xfrm>
        <a:prstGeom prst="roundRect">
          <a:avLst>
            <a:gd name="adj" fmla="val 166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博學</a:t>
          </a:r>
          <a:endParaRPr lang="zh-TW" altLang="en-US" sz="3200" kern="1200" dirty="0"/>
        </a:p>
      </dsp:txBody>
      <dsp:txXfrm>
        <a:off x="52265" y="140770"/>
        <a:ext cx="1372069" cy="930201"/>
      </dsp:txXfrm>
    </dsp:sp>
    <dsp:sp modelId="{ADBD6E88-2AD7-4467-9673-BE51DCA13CEF}">
      <dsp:nvSpPr>
        <dsp:cNvPr id="0" name=""/>
        <dsp:cNvSpPr/>
      </dsp:nvSpPr>
      <dsp:spPr>
        <a:xfrm>
          <a:off x="968714" y="188754"/>
          <a:ext cx="2083029" cy="833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ts val="384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solidFill>
                <a:srgbClr val="FF0000"/>
              </a:solidFill>
            </a:rPr>
            <a:t>弗能弗措</a:t>
          </a:r>
          <a:endParaRPr lang="zh-TW" altLang="en-US" sz="2800" kern="1200" dirty="0">
            <a:solidFill>
              <a:srgbClr val="FF0000"/>
            </a:solidFill>
          </a:endParaRPr>
        </a:p>
      </dsp:txBody>
      <dsp:txXfrm>
        <a:off x="968714" y="188754"/>
        <a:ext cx="2083029" cy="833191"/>
      </dsp:txXfrm>
    </dsp:sp>
    <dsp:sp modelId="{D4D93202-504B-4B57-85E2-0304ED07DB98}">
      <dsp:nvSpPr>
        <dsp:cNvPr id="0" name=""/>
        <dsp:cNvSpPr/>
      </dsp:nvSpPr>
      <dsp:spPr>
        <a:xfrm rot="5400000">
          <a:off x="1697624" y="2218230"/>
          <a:ext cx="874850" cy="99598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-132035"/>
            <a:satOff val="3978"/>
            <a:lumOff val="478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1A8DC-AE26-4BAD-89D3-D28425236DE7}">
      <dsp:nvSpPr>
        <dsp:cNvPr id="0" name=""/>
        <dsp:cNvSpPr/>
      </dsp:nvSpPr>
      <dsp:spPr>
        <a:xfrm>
          <a:off x="1465842" y="1248440"/>
          <a:ext cx="1472733" cy="1030865"/>
        </a:xfrm>
        <a:prstGeom prst="roundRect">
          <a:avLst>
            <a:gd name="adj" fmla="val 16670"/>
          </a:avLst>
        </a:prstGeom>
        <a:solidFill>
          <a:schemeClr val="accent4">
            <a:hueOff val="-123153"/>
            <a:satOff val="3677"/>
            <a:lumOff val="142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審問</a:t>
          </a:r>
          <a:endParaRPr lang="zh-TW" altLang="en-US" sz="3200" kern="1200" dirty="0"/>
        </a:p>
      </dsp:txBody>
      <dsp:txXfrm>
        <a:off x="1516174" y="1298772"/>
        <a:ext cx="1372069" cy="930201"/>
      </dsp:txXfrm>
    </dsp:sp>
    <dsp:sp modelId="{73CD997F-0B01-4798-AAD2-395841FAEBDC}">
      <dsp:nvSpPr>
        <dsp:cNvPr id="0" name=""/>
        <dsp:cNvSpPr/>
      </dsp:nvSpPr>
      <dsp:spPr>
        <a:xfrm>
          <a:off x="2426540" y="1346757"/>
          <a:ext cx="2095197" cy="833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ts val="384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solidFill>
                <a:srgbClr val="FF0000"/>
              </a:solidFill>
            </a:rPr>
            <a:t>弗知弗措</a:t>
          </a:r>
          <a:endParaRPr lang="zh-TW" altLang="en-US" sz="2800" kern="1200" dirty="0">
            <a:solidFill>
              <a:srgbClr val="FF0000"/>
            </a:solidFill>
          </a:endParaRPr>
        </a:p>
      </dsp:txBody>
      <dsp:txXfrm>
        <a:off x="2426540" y="1346757"/>
        <a:ext cx="2095197" cy="833191"/>
      </dsp:txXfrm>
    </dsp:sp>
    <dsp:sp modelId="{9699A086-AE16-4A76-B0B7-173B12C7BE91}">
      <dsp:nvSpPr>
        <dsp:cNvPr id="0" name=""/>
        <dsp:cNvSpPr/>
      </dsp:nvSpPr>
      <dsp:spPr>
        <a:xfrm rot="5400000">
          <a:off x="3161534" y="3376232"/>
          <a:ext cx="874850" cy="99598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-264070"/>
            <a:satOff val="7956"/>
            <a:lumOff val="956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8BD87F-8ED3-4D50-A791-11180236DBCD}">
      <dsp:nvSpPr>
        <dsp:cNvPr id="0" name=""/>
        <dsp:cNvSpPr/>
      </dsp:nvSpPr>
      <dsp:spPr>
        <a:xfrm>
          <a:off x="2929752" y="2406443"/>
          <a:ext cx="1472733" cy="1030865"/>
        </a:xfrm>
        <a:prstGeom prst="roundRect">
          <a:avLst>
            <a:gd name="adj" fmla="val 16670"/>
          </a:avLst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慎思</a:t>
          </a:r>
          <a:endParaRPr lang="zh-TW" altLang="en-US" sz="3200" kern="1200" dirty="0"/>
        </a:p>
      </dsp:txBody>
      <dsp:txXfrm>
        <a:off x="2980084" y="2456775"/>
        <a:ext cx="1372069" cy="930201"/>
      </dsp:txXfrm>
    </dsp:sp>
    <dsp:sp modelId="{E5A12A85-FE3C-4129-BDCD-845259BE9C0C}">
      <dsp:nvSpPr>
        <dsp:cNvPr id="0" name=""/>
        <dsp:cNvSpPr/>
      </dsp:nvSpPr>
      <dsp:spPr>
        <a:xfrm>
          <a:off x="3890450" y="2504759"/>
          <a:ext cx="2095197" cy="833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ts val="384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solidFill>
                <a:srgbClr val="FF0000"/>
              </a:solidFill>
            </a:rPr>
            <a:t>弗得弗措</a:t>
          </a:r>
          <a:endParaRPr lang="zh-TW" altLang="en-US" sz="2800" kern="1200" dirty="0">
            <a:solidFill>
              <a:srgbClr val="FF0000"/>
            </a:solidFill>
          </a:endParaRPr>
        </a:p>
      </dsp:txBody>
      <dsp:txXfrm>
        <a:off x="3890450" y="2504759"/>
        <a:ext cx="2095197" cy="833191"/>
      </dsp:txXfrm>
    </dsp:sp>
    <dsp:sp modelId="{11719E07-663C-4A17-B48F-F0A3128E567B}">
      <dsp:nvSpPr>
        <dsp:cNvPr id="0" name=""/>
        <dsp:cNvSpPr/>
      </dsp:nvSpPr>
      <dsp:spPr>
        <a:xfrm rot="5400000">
          <a:off x="4625444" y="4534235"/>
          <a:ext cx="874850" cy="99598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50000"/>
            <a:hueOff val="-396105"/>
            <a:satOff val="11934"/>
            <a:lumOff val="1434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B8A391-733D-46C5-AFDF-14FC52A52347}">
      <dsp:nvSpPr>
        <dsp:cNvPr id="0" name=""/>
        <dsp:cNvSpPr/>
      </dsp:nvSpPr>
      <dsp:spPr>
        <a:xfrm>
          <a:off x="4393661" y="3564445"/>
          <a:ext cx="1472733" cy="1030865"/>
        </a:xfrm>
        <a:prstGeom prst="roundRect">
          <a:avLst>
            <a:gd name="adj" fmla="val 16670"/>
          </a:avLst>
        </a:prstGeom>
        <a:solidFill>
          <a:schemeClr val="accent4">
            <a:hueOff val="-369459"/>
            <a:satOff val="11032"/>
            <a:lumOff val="426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明辨</a:t>
          </a:r>
          <a:endParaRPr lang="zh-TW" altLang="en-US" sz="3200" kern="1200" dirty="0"/>
        </a:p>
      </dsp:txBody>
      <dsp:txXfrm>
        <a:off x="4443993" y="3614777"/>
        <a:ext cx="1372069" cy="930201"/>
      </dsp:txXfrm>
    </dsp:sp>
    <dsp:sp modelId="{537B645B-69F9-4653-8B2F-FC09611918B0}">
      <dsp:nvSpPr>
        <dsp:cNvPr id="0" name=""/>
        <dsp:cNvSpPr/>
      </dsp:nvSpPr>
      <dsp:spPr>
        <a:xfrm>
          <a:off x="5354359" y="3662762"/>
          <a:ext cx="2095197" cy="833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ts val="384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solidFill>
                <a:srgbClr val="FF0000"/>
              </a:solidFill>
            </a:rPr>
            <a:t>弗名弗措</a:t>
          </a:r>
          <a:endParaRPr lang="zh-TW" altLang="en-US" sz="2800" kern="1200" dirty="0">
            <a:solidFill>
              <a:srgbClr val="FF0000"/>
            </a:solidFill>
          </a:endParaRPr>
        </a:p>
      </dsp:txBody>
      <dsp:txXfrm>
        <a:off x="5354359" y="3662762"/>
        <a:ext cx="2095197" cy="833191"/>
      </dsp:txXfrm>
    </dsp:sp>
    <dsp:sp modelId="{D0702607-6DAE-49D9-9DEF-F046C76A490C}">
      <dsp:nvSpPr>
        <dsp:cNvPr id="0" name=""/>
        <dsp:cNvSpPr/>
      </dsp:nvSpPr>
      <dsp:spPr>
        <a:xfrm>
          <a:off x="5857571" y="4722448"/>
          <a:ext cx="1472733" cy="1030865"/>
        </a:xfrm>
        <a:prstGeom prst="roundRect">
          <a:avLst>
            <a:gd name="adj" fmla="val 1667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篤行</a:t>
          </a:r>
          <a:endParaRPr lang="zh-TW" altLang="en-US" sz="3200" kern="1200" dirty="0"/>
        </a:p>
      </dsp:txBody>
      <dsp:txXfrm>
        <a:off x="5907903" y="4772780"/>
        <a:ext cx="1372069" cy="930201"/>
      </dsp:txXfrm>
    </dsp:sp>
    <dsp:sp modelId="{050EC3CA-87ED-443C-B5B5-3705373CB868}">
      <dsp:nvSpPr>
        <dsp:cNvPr id="0" name=""/>
        <dsp:cNvSpPr/>
      </dsp:nvSpPr>
      <dsp:spPr>
        <a:xfrm>
          <a:off x="6818269" y="4820764"/>
          <a:ext cx="2095197" cy="833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285750" lvl="1" indent="-285750" algn="l" defTabSz="1244600">
            <a:lnSpc>
              <a:spcPts val="384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solidFill>
                <a:srgbClr val="FF0000"/>
              </a:solidFill>
            </a:rPr>
            <a:t>弗篤弗措</a:t>
          </a:r>
          <a:endParaRPr lang="zh-TW" altLang="en-US" sz="2800" kern="1200" dirty="0">
            <a:solidFill>
              <a:srgbClr val="FF0000"/>
            </a:solidFill>
          </a:endParaRPr>
        </a:p>
      </dsp:txBody>
      <dsp:txXfrm>
        <a:off x="6818269" y="4820764"/>
        <a:ext cx="2095197" cy="83319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DA1982-45DF-4A5C-9994-E875A0B60E37}">
      <dsp:nvSpPr>
        <dsp:cNvPr id="0" name=""/>
        <dsp:cNvSpPr/>
      </dsp:nvSpPr>
      <dsp:spPr>
        <a:xfrm>
          <a:off x="304801" y="1465224"/>
          <a:ext cx="2138037" cy="8478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一能百之</a:t>
          </a:r>
          <a:endParaRPr lang="zh-TW" altLang="en-US" sz="3200" kern="1200" dirty="0"/>
        </a:p>
      </dsp:txBody>
      <dsp:txXfrm>
        <a:off x="329632" y="1490055"/>
        <a:ext cx="2088375" cy="798139"/>
      </dsp:txXfrm>
    </dsp:sp>
    <dsp:sp modelId="{0B561706-5E6C-4DDA-ACF6-18A778B1CB64}">
      <dsp:nvSpPr>
        <dsp:cNvPr id="0" name=""/>
        <dsp:cNvSpPr/>
      </dsp:nvSpPr>
      <dsp:spPr>
        <a:xfrm rot="18289469">
          <a:off x="2188120" y="1381443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52267" y="1371947"/>
        <a:ext cx="59383" cy="59383"/>
      </dsp:txXfrm>
    </dsp:sp>
    <dsp:sp modelId="{BB4A06BE-80EA-4712-A27D-5F868505BACD}">
      <dsp:nvSpPr>
        <dsp:cNvPr id="0" name=""/>
        <dsp:cNvSpPr/>
      </dsp:nvSpPr>
      <dsp:spPr>
        <a:xfrm>
          <a:off x="3121080" y="490252"/>
          <a:ext cx="2138037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一能十能</a:t>
          </a:r>
          <a:endParaRPr lang="zh-TW" altLang="en-US" sz="3200" kern="1200" dirty="0"/>
        </a:p>
      </dsp:txBody>
      <dsp:txXfrm>
        <a:off x="3145911" y="515083"/>
        <a:ext cx="2088375" cy="798139"/>
      </dsp:txXfrm>
    </dsp:sp>
    <dsp:sp modelId="{5423B08C-1E7D-455A-A0C7-CDFBDBFA8DE9}">
      <dsp:nvSpPr>
        <dsp:cNvPr id="0" name=""/>
        <dsp:cNvSpPr/>
      </dsp:nvSpPr>
      <dsp:spPr>
        <a:xfrm rot="19457599">
          <a:off x="5180609" y="650215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577356" y="649528"/>
        <a:ext cx="41762" cy="41762"/>
      </dsp:txXfrm>
    </dsp:sp>
    <dsp:sp modelId="{C2811ED3-214F-454A-BF66-0880A2C20605}">
      <dsp:nvSpPr>
        <dsp:cNvPr id="0" name=""/>
        <dsp:cNvSpPr/>
      </dsp:nvSpPr>
      <dsp:spPr>
        <a:xfrm>
          <a:off x="5937358" y="2766"/>
          <a:ext cx="2138037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謂聰敏者</a:t>
          </a:r>
          <a:endParaRPr lang="zh-TW" altLang="en-US" sz="3200" kern="1200" dirty="0"/>
        </a:p>
      </dsp:txBody>
      <dsp:txXfrm>
        <a:off x="5962189" y="27597"/>
        <a:ext cx="2088375" cy="798139"/>
      </dsp:txXfrm>
    </dsp:sp>
    <dsp:sp modelId="{2221CF35-8585-489F-8E46-CC01B43D75E8}">
      <dsp:nvSpPr>
        <dsp:cNvPr id="0" name=""/>
        <dsp:cNvSpPr/>
      </dsp:nvSpPr>
      <dsp:spPr>
        <a:xfrm rot="2142401">
          <a:off x="5180609" y="1137700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577356" y="1137014"/>
        <a:ext cx="41762" cy="41762"/>
      </dsp:txXfrm>
    </dsp:sp>
    <dsp:sp modelId="{3DF29974-A9CC-4A43-9F33-7C2D224EA2CF}">
      <dsp:nvSpPr>
        <dsp:cNvPr id="0" name=""/>
        <dsp:cNvSpPr/>
      </dsp:nvSpPr>
      <dsp:spPr>
        <a:xfrm>
          <a:off x="5937358" y="977738"/>
          <a:ext cx="2887663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一學十學能知</a:t>
          </a:r>
          <a:endParaRPr lang="zh-TW" altLang="en-US" sz="3200" kern="1200" dirty="0"/>
        </a:p>
      </dsp:txBody>
      <dsp:txXfrm>
        <a:off x="5962189" y="1002569"/>
        <a:ext cx="2838001" cy="798139"/>
      </dsp:txXfrm>
    </dsp:sp>
    <dsp:sp modelId="{2CCFF744-928A-4C04-916B-6620D334E884}">
      <dsp:nvSpPr>
        <dsp:cNvPr id="0" name=""/>
        <dsp:cNvSpPr/>
      </dsp:nvSpPr>
      <dsp:spPr>
        <a:xfrm rot="3310531">
          <a:off x="2188120" y="2356415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52267" y="2346918"/>
        <a:ext cx="59383" cy="59383"/>
      </dsp:txXfrm>
    </dsp:sp>
    <dsp:sp modelId="{38408C34-D0AC-4749-9AC1-364BA5DAAD58}">
      <dsp:nvSpPr>
        <dsp:cNvPr id="0" name=""/>
        <dsp:cNvSpPr/>
      </dsp:nvSpPr>
      <dsp:spPr>
        <a:xfrm>
          <a:off x="3121080" y="2440196"/>
          <a:ext cx="2138037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百之千之</a:t>
          </a:r>
          <a:endParaRPr lang="zh-TW" altLang="en-US" sz="3200" kern="1200" dirty="0"/>
        </a:p>
      </dsp:txBody>
      <dsp:txXfrm>
        <a:off x="3145911" y="2465027"/>
        <a:ext cx="2088375" cy="798139"/>
      </dsp:txXfrm>
    </dsp:sp>
    <dsp:sp modelId="{C0FEA983-3F60-4D3A-B687-B79543627109}">
      <dsp:nvSpPr>
        <dsp:cNvPr id="0" name=""/>
        <dsp:cNvSpPr/>
      </dsp:nvSpPr>
      <dsp:spPr>
        <a:xfrm rot="19457599">
          <a:off x="5180609" y="2600158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577356" y="2599472"/>
        <a:ext cx="41762" cy="41762"/>
      </dsp:txXfrm>
    </dsp:sp>
    <dsp:sp modelId="{0BE86B45-1F7E-49D5-892D-9AA421C1A97E}">
      <dsp:nvSpPr>
        <dsp:cNvPr id="0" name=""/>
        <dsp:cNvSpPr/>
      </dsp:nvSpPr>
      <dsp:spPr>
        <a:xfrm>
          <a:off x="5937358" y="1952710"/>
          <a:ext cx="2138037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謂魯鈍者</a:t>
          </a:r>
          <a:endParaRPr lang="zh-TW" altLang="en-US" sz="3200" kern="1200" dirty="0"/>
        </a:p>
      </dsp:txBody>
      <dsp:txXfrm>
        <a:off x="5962189" y="1977541"/>
        <a:ext cx="2088375" cy="798139"/>
      </dsp:txXfrm>
    </dsp:sp>
    <dsp:sp modelId="{5B889D0B-7255-4047-9ED7-8A149654FE69}">
      <dsp:nvSpPr>
        <dsp:cNvPr id="0" name=""/>
        <dsp:cNvSpPr/>
      </dsp:nvSpPr>
      <dsp:spPr>
        <a:xfrm rot="2142401">
          <a:off x="5180609" y="3087644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577356" y="3086958"/>
        <a:ext cx="41762" cy="41762"/>
      </dsp:txXfrm>
    </dsp:sp>
    <dsp:sp modelId="{70260938-15AA-42D9-B998-58041C576F0C}">
      <dsp:nvSpPr>
        <dsp:cNvPr id="0" name=""/>
        <dsp:cNvSpPr/>
      </dsp:nvSpPr>
      <dsp:spPr>
        <a:xfrm>
          <a:off x="5937358" y="2927681"/>
          <a:ext cx="3329096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百倍千倍亦能知</a:t>
          </a:r>
          <a:endParaRPr lang="zh-TW" altLang="en-US" sz="3200" kern="1200" dirty="0"/>
        </a:p>
      </dsp:txBody>
      <dsp:txXfrm>
        <a:off x="5962189" y="2952512"/>
        <a:ext cx="3279434" cy="79813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A4351-827F-49A7-A790-61DB44357584}">
      <dsp:nvSpPr>
        <dsp:cNvPr id="0" name=""/>
        <dsp:cNvSpPr/>
      </dsp:nvSpPr>
      <dsp:spPr>
        <a:xfrm>
          <a:off x="5264" y="1024642"/>
          <a:ext cx="2343387" cy="11716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500" kern="1200" dirty="0" smtClean="0"/>
            <a:t>天命之謂性</a:t>
          </a:r>
          <a:endParaRPr lang="zh-TW" altLang="en-US" sz="3500" kern="1200" dirty="0"/>
        </a:p>
      </dsp:txBody>
      <dsp:txXfrm>
        <a:off x="39582" y="1058960"/>
        <a:ext cx="2274751" cy="1103057"/>
      </dsp:txXfrm>
    </dsp:sp>
    <dsp:sp modelId="{161CB0FF-CE82-4BE9-B8AF-CBEA9990C95D}">
      <dsp:nvSpPr>
        <dsp:cNvPr id="0" name=""/>
        <dsp:cNvSpPr/>
      </dsp:nvSpPr>
      <dsp:spPr>
        <a:xfrm rot="19457599">
          <a:off x="2240150" y="1240887"/>
          <a:ext cx="1154356" cy="65478"/>
        </a:xfrm>
        <a:custGeom>
          <a:avLst/>
          <a:gdLst/>
          <a:ahLst/>
          <a:cxnLst/>
          <a:rect l="0" t="0" r="0" b="0"/>
          <a:pathLst>
            <a:path>
              <a:moveTo>
                <a:pt x="0" y="32739"/>
              </a:moveTo>
              <a:lnTo>
                <a:pt x="1154356" y="3273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8469" y="1244768"/>
        <a:ext cx="57717" cy="57717"/>
      </dsp:txXfrm>
    </dsp:sp>
    <dsp:sp modelId="{DBEACE44-0575-47D6-B0DE-ECA889E85EC7}">
      <dsp:nvSpPr>
        <dsp:cNvPr id="0" name=""/>
        <dsp:cNvSpPr/>
      </dsp:nvSpPr>
      <dsp:spPr>
        <a:xfrm>
          <a:off x="3286006" y="350918"/>
          <a:ext cx="2343387" cy="11716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500" kern="1200" dirty="0" smtClean="0"/>
            <a:t>體</a:t>
          </a:r>
          <a:endParaRPr lang="zh-TW" altLang="en-US" sz="3500" kern="1200" dirty="0"/>
        </a:p>
      </dsp:txBody>
      <dsp:txXfrm>
        <a:off x="3320324" y="385236"/>
        <a:ext cx="2274751" cy="1103057"/>
      </dsp:txXfrm>
    </dsp:sp>
    <dsp:sp modelId="{486F3217-8CC0-453E-AEA5-1806B0C872EE}">
      <dsp:nvSpPr>
        <dsp:cNvPr id="0" name=""/>
        <dsp:cNvSpPr/>
      </dsp:nvSpPr>
      <dsp:spPr>
        <a:xfrm>
          <a:off x="5629393" y="904025"/>
          <a:ext cx="937354" cy="65478"/>
        </a:xfrm>
        <a:custGeom>
          <a:avLst/>
          <a:gdLst/>
          <a:ahLst/>
          <a:cxnLst/>
          <a:rect l="0" t="0" r="0" b="0"/>
          <a:pathLst>
            <a:path>
              <a:moveTo>
                <a:pt x="0" y="32739"/>
              </a:moveTo>
              <a:lnTo>
                <a:pt x="937354" y="32739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74637" y="913331"/>
        <a:ext cx="46867" cy="46867"/>
      </dsp:txXfrm>
    </dsp:sp>
    <dsp:sp modelId="{C902C111-6FAB-48B3-8207-4E8C857DB011}">
      <dsp:nvSpPr>
        <dsp:cNvPr id="0" name=""/>
        <dsp:cNvSpPr/>
      </dsp:nvSpPr>
      <dsp:spPr>
        <a:xfrm>
          <a:off x="6566748" y="350918"/>
          <a:ext cx="2343387" cy="11716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500" kern="1200" dirty="0" smtClean="0"/>
            <a:t>性</a:t>
          </a:r>
          <a:endParaRPr lang="zh-TW" altLang="en-US" sz="3500" kern="1200" dirty="0"/>
        </a:p>
      </dsp:txBody>
      <dsp:txXfrm>
        <a:off x="6601066" y="385236"/>
        <a:ext cx="2274751" cy="1103057"/>
      </dsp:txXfrm>
    </dsp:sp>
    <dsp:sp modelId="{0DD4DB3D-D5BA-40CA-B9DD-6A2B10E6F24D}">
      <dsp:nvSpPr>
        <dsp:cNvPr id="0" name=""/>
        <dsp:cNvSpPr/>
      </dsp:nvSpPr>
      <dsp:spPr>
        <a:xfrm rot="2142401">
          <a:off x="2240150" y="1914611"/>
          <a:ext cx="1154356" cy="65478"/>
        </a:xfrm>
        <a:custGeom>
          <a:avLst/>
          <a:gdLst/>
          <a:ahLst/>
          <a:cxnLst/>
          <a:rect l="0" t="0" r="0" b="0"/>
          <a:pathLst>
            <a:path>
              <a:moveTo>
                <a:pt x="0" y="32739"/>
              </a:moveTo>
              <a:lnTo>
                <a:pt x="1154356" y="32739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8469" y="1918492"/>
        <a:ext cx="57717" cy="57717"/>
      </dsp:txXfrm>
    </dsp:sp>
    <dsp:sp modelId="{163E2A0E-9BC7-4576-BEC6-6A32C04EDE77}">
      <dsp:nvSpPr>
        <dsp:cNvPr id="0" name=""/>
        <dsp:cNvSpPr/>
      </dsp:nvSpPr>
      <dsp:spPr>
        <a:xfrm>
          <a:off x="3286006" y="1698366"/>
          <a:ext cx="2343387" cy="11716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500" kern="1200" dirty="0" smtClean="0"/>
            <a:t>用</a:t>
          </a:r>
          <a:endParaRPr lang="zh-TW" altLang="en-US" sz="3500" kern="1200" dirty="0"/>
        </a:p>
      </dsp:txBody>
      <dsp:txXfrm>
        <a:off x="3320324" y="1732684"/>
        <a:ext cx="2274751" cy="1103057"/>
      </dsp:txXfrm>
    </dsp:sp>
    <dsp:sp modelId="{5746824D-8851-499F-9564-CEA680137B9E}">
      <dsp:nvSpPr>
        <dsp:cNvPr id="0" name=""/>
        <dsp:cNvSpPr/>
      </dsp:nvSpPr>
      <dsp:spPr>
        <a:xfrm>
          <a:off x="5629393" y="2251473"/>
          <a:ext cx="937354" cy="65478"/>
        </a:xfrm>
        <a:custGeom>
          <a:avLst/>
          <a:gdLst/>
          <a:ahLst/>
          <a:cxnLst/>
          <a:rect l="0" t="0" r="0" b="0"/>
          <a:pathLst>
            <a:path>
              <a:moveTo>
                <a:pt x="0" y="32739"/>
              </a:moveTo>
              <a:lnTo>
                <a:pt x="937354" y="32739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74637" y="2260778"/>
        <a:ext cx="46867" cy="46867"/>
      </dsp:txXfrm>
    </dsp:sp>
    <dsp:sp modelId="{EC50EE26-8137-464C-B243-47B067F6E292}">
      <dsp:nvSpPr>
        <dsp:cNvPr id="0" name=""/>
        <dsp:cNvSpPr/>
      </dsp:nvSpPr>
      <dsp:spPr>
        <a:xfrm>
          <a:off x="6566748" y="1698366"/>
          <a:ext cx="2343387" cy="11716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500" kern="1200" dirty="0" smtClean="0"/>
            <a:t>誠</a:t>
          </a:r>
          <a:r>
            <a:rPr lang="en-US" altLang="zh-TW" sz="3500" kern="1200" dirty="0" smtClean="0"/>
            <a:t>(V)</a:t>
          </a:r>
          <a:endParaRPr lang="zh-TW" altLang="en-US" sz="3500" kern="1200" dirty="0"/>
        </a:p>
      </dsp:txBody>
      <dsp:txXfrm>
        <a:off x="6601066" y="1732684"/>
        <a:ext cx="2274751" cy="110305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A4351-827F-49A7-A790-61DB44357584}">
      <dsp:nvSpPr>
        <dsp:cNvPr id="0" name=""/>
        <dsp:cNvSpPr/>
      </dsp:nvSpPr>
      <dsp:spPr>
        <a:xfrm>
          <a:off x="13074" y="1737461"/>
          <a:ext cx="1361029" cy="14196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性體　誠用</a:t>
          </a:r>
          <a:endParaRPr lang="zh-TW" altLang="en-US" sz="3200" kern="1200" dirty="0"/>
        </a:p>
      </dsp:txBody>
      <dsp:txXfrm>
        <a:off x="52937" y="1777324"/>
        <a:ext cx="1281303" cy="1339909"/>
      </dsp:txXfrm>
    </dsp:sp>
    <dsp:sp modelId="{161CB0FF-CE82-4BE9-B8AF-CBEA9990C95D}">
      <dsp:nvSpPr>
        <dsp:cNvPr id="0" name=""/>
        <dsp:cNvSpPr/>
      </dsp:nvSpPr>
      <dsp:spPr>
        <a:xfrm rot="17403078">
          <a:off x="971520" y="1859050"/>
          <a:ext cx="1225263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1225263" y="1273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53520" y="1841150"/>
        <a:ext cx="61263" cy="61263"/>
      </dsp:txXfrm>
    </dsp:sp>
    <dsp:sp modelId="{DBEACE44-0575-47D6-B0DE-ECA889E85EC7}">
      <dsp:nvSpPr>
        <dsp:cNvPr id="0" name=""/>
        <dsp:cNvSpPr/>
      </dsp:nvSpPr>
      <dsp:spPr>
        <a:xfrm>
          <a:off x="1794199" y="530021"/>
          <a:ext cx="1553914" cy="15325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誠者</a:t>
          </a:r>
          <a:r>
            <a:rPr lang="en-US" altLang="zh-TW" sz="3200" kern="1200" dirty="0" smtClean="0"/>
            <a:t>(N)</a:t>
          </a:r>
          <a:r>
            <a:rPr lang="zh-TW" altLang="en-US" sz="3200" kern="1200" dirty="0" smtClean="0"/>
            <a:t>性體</a:t>
          </a:r>
          <a:endParaRPr lang="zh-TW" altLang="en-US" sz="3200" kern="1200" dirty="0"/>
        </a:p>
      </dsp:txBody>
      <dsp:txXfrm>
        <a:off x="1839085" y="574907"/>
        <a:ext cx="1464142" cy="1442753"/>
      </dsp:txXfrm>
    </dsp:sp>
    <dsp:sp modelId="{486F3217-8CC0-453E-AEA5-1806B0C872EE}">
      <dsp:nvSpPr>
        <dsp:cNvPr id="0" name=""/>
        <dsp:cNvSpPr/>
      </dsp:nvSpPr>
      <dsp:spPr>
        <a:xfrm>
          <a:off x="3348113" y="1283552"/>
          <a:ext cx="339590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339590" y="1273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09419" y="1287794"/>
        <a:ext cx="16979" cy="16979"/>
      </dsp:txXfrm>
    </dsp:sp>
    <dsp:sp modelId="{C902C111-6FAB-48B3-8207-4E8C857DB011}">
      <dsp:nvSpPr>
        <dsp:cNvPr id="0" name=""/>
        <dsp:cNvSpPr/>
      </dsp:nvSpPr>
      <dsp:spPr>
        <a:xfrm>
          <a:off x="3687704" y="956026"/>
          <a:ext cx="1361029" cy="6805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天之道</a:t>
          </a:r>
          <a:endParaRPr lang="zh-TW" altLang="en-US" sz="3200" kern="1200" dirty="0"/>
        </a:p>
      </dsp:txBody>
      <dsp:txXfrm>
        <a:off x="3707636" y="975958"/>
        <a:ext cx="1321165" cy="640650"/>
      </dsp:txXfrm>
    </dsp:sp>
    <dsp:sp modelId="{3C14ABAE-6A80-416E-88F1-DD46A5AA0336}">
      <dsp:nvSpPr>
        <dsp:cNvPr id="0" name=""/>
        <dsp:cNvSpPr/>
      </dsp:nvSpPr>
      <dsp:spPr>
        <a:xfrm rot="18332402">
          <a:off x="4847375" y="892256"/>
          <a:ext cx="961758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961758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04210" y="880944"/>
        <a:ext cx="48087" cy="48087"/>
      </dsp:txXfrm>
    </dsp:sp>
    <dsp:sp modelId="{7C1D3F80-0721-404A-9016-CF49764B3D8F}">
      <dsp:nvSpPr>
        <dsp:cNvPr id="0" name=""/>
        <dsp:cNvSpPr/>
      </dsp:nvSpPr>
      <dsp:spPr>
        <a:xfrm>
          <a:off x="5607776" y="173435"/>
          <a:ext cx="1934267" cy="6805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不勉而中</a:t>
          </a:r>
          <a:endParaRPr lang="zh-TW" altLang="en-US" sz="3200" kern="1200" dirty="0"/>
        </a:p>
      </dsp:txBody>
      <dsp:txXfrm>
        <a:off x="5627708" y="193367"/>
        <a:ext cx="1894403" cy="640650"/>
      </dsp:txXfrm>
    </dsp:sp>
    <dsp:sp modelId="{A0F10417-6A4E-49C3-9589-3A3EF56318B4}">
      <dsp:nvSpPr>
        <dsp:cNvPr id="0" name=""/>
        <dsp:cNvSpPr/>
      </dsp:nvSpPr>
      <dsp:spPr>
        <a:xfrm>
          <a:off x="5048733" y="1283552"/>
          <a:ext cx="559042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559042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14278" y="1282308"/>
        <a:ext cx="27952" cy="27952"/>
      </dsp:txXfrm>
    </dsp:sp>
    <dsp:sp modelId="{CB5A7E89-EE82-4568-9E78-EC1EFF5B4479}">
      <dsp:nvSpPr>
        <dsp:cNvPr id="0" name=""/>
        <dsp:cNvSpPr/>
      </dsp:nvSpPr>
      <dsp:spPr>
        <a:xfrm>
          <a:off x="5607776" y="956026"/>
          <a:ext cx="1934267" cy="6805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不思而得</a:t>
          </a:r>
          <a:endParaRPr lang="zh-TW" altLang="en-US" sz="3200" kern="1200" dirty="0"/>
        </a:p>
      </dsp:txBody>
      <dsp:txXfrm>
        <a:off x="5627708" y="975958"/>
        <a:ext cx="1894403" cy="640650"/>
      </dsp:txXfrm>
    </dsp:sp>
    <dsp:sp modelId="{9A336F1C-1BD3-4971-8AA9-8E17332D2900}">
      <dsp:nvSpPr>
        <dsp:cNvPr id="0" name=""/>
        <dsp:cNvSpPr/>
      </dsp:nvSpPr>
      <dsp:spPr>
        <a:xfrm rot="3267598">
          <a:off x="4847375" y="1674848"/>
          <a:ext cx="961758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961758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04210" y="1663536"/>
        <a:ext cx="48087" cy="48087"/>
      </dsp:txXfrm>
    </dsp:sp>
    <dsp:sp modelId="{EA24A4CE-6CEF-4ACA-8638-DDA7C4B86A51}">
      <dsp:nvSpPr>
        <dsp:cNvPr id="0" name=""/>
        <dsp:cNvSpPr/>
      </dsp:nvSpPr>
      <dsp:spPr>
        <a:xfrm>
          <a:off x="5607776" y="1738618"/>
          <a:ext cx="1934267" cy="6805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從容中道</a:t>
          </a:r>
          <a:endParaRPr lang="zh-TW" altLang="en-US" sz="3200" kern="1200" dirty="0"/>
        </a:p>
      </dsp:txBody>
      <dsp:txXfrm>
        <a:off x="5627708" y="1758550"/>
        <a:ext cx="1894403" cy="640650"/>
      </dsp:txXfrm>
    </dsp:sp>
    <dsp:sp modelId="{8215C793-6313-4425-8996-E80D01E43FDB}">
      <dsp:nvSpPr>
        <dsp:cNvPr id="0" name=""/>
        <dsp:cNvSpPr/>
      </dsp:nvSpPr>
      <dsp:spPr>
        <a:xfrm rot="18987709">
          <a:off x="7378830" y="1657444"/>
          <a:ext cx="1186636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1186636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942483" y="1640509"/>
        <a:ext cx="59331" cy="59331"/>
      </dsp:txXfrm>
    </dsp:sp>
    <dsp:sp modelId="{052F7AE5-423C-4BB7-9ADF-B6426ED157C1}">
      <dsp:nvSpPr>
        <dsp:cNvPr id="0" name=""/>
        <dsp:cNvSpPr/>
      </dsp:nvSpPr>
      <dsp:spPr>
        <a:xfrm>
          <a:off x="8402254" y="752386"/>
          <a:ext cx="1361029" cy="101817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聖人</a:t>
          </a:r>
          <a:endParaRPr lang="zh-TW" altLang="en-US" sz="3200" kern="1200" dirty="0"/>
        </a:p>
      </dsp:txBody>
      <dsp:txXfrm>
        <a:off x="8432075" y="782207"/>
        <a:ext cx="1301387" cy="958537"/>
      </dsp:txXfrm>
    </dsp:sp>
    <dsp:sp modelId="{0DD4DB3D-D5BA-40CA-B9DD-6A2B10E6F24D}">
      <dsp:nvSpPr>
        <dsp:cNvPr id="0" name=""/>
        <dsp:cNvSpPr/>
      </dsp:nvSpPr>
      <dsp:spPr>
        <a:xfrm rot="4256737">
          <a:off x="940752" y="3042694"/>
          <a:ext cx="1286798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1286798" y="1273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51981" y="3023256"/>
        <a:ext cx="64339" cy="64339"/>
      </dsp:txXfrm>
    </dsp:sp>
    <dsp:sp modelId="{163E2A0E-9BC7-4576-BEC6-6A32C04EDE77}">
      <dsp:nvSpPr>
        <dsp:cNvPr id="0" name=""/>
        <dsp:cNvSpPr/>
      </dsp:nvSpPr>
      <dsp:spPr>
        <a:xfrm>
          <a:off x="1794199" y="2962609"/>
          <a:ext cx="1553914" cy="14019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誠之者</a:t>
          </a:r>
          <a:r>
            <a:rPr lang="en-US" altLang="zh-TW" sz="3200" kern="1200" dirty="0" smtClean="0"/>
            <a:t>(V)</a:t>
          </a:r>
          <a:r>
            <a:rPr lang="zh-TW" altLang="en-US" sz="3200" kern="1200" dirty="0" smtClean="0"/>
            <a:t>用誠</a:t>
          </a:r>
          <a:endParaRPr lang="zh-TW" altLang="en-US" sz="3200" kern="1200" dirty="0"/>
        </a:p>
      </dsp:txBody>
      <dsp:txXfrm>
        <a:off x="1835260" y="3003670"/>
        <a:ext cx="1471792" cy="1319806"/>
      </dsp:txXfrm>
    </dsp:sp>
    <dsp:sp modelId="{5746824D-8851-499F-9564-CEA680137B9E}">
      <dsp:nvSpPr>
        <dsp:cNvPr id="0" name=""/>
        <dsp:cNvSpPr/>
      </dsp:nvSpPr>
      <dsp:spPr>
        <a:xfrm>
          <a:off x="3348113" y="3650841"/>
          <a:ext cx="339590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339590" y="1273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509419" y="3655083"/>
        <a:ext cx="16979" cy="16979"/>
      </dsp:txXfrm>
    </dsp:sp>
    <dsp:sp modelId="{EC50EE26-8137-464C-B243-47B067F6E292}">
      <dsp:nvSpPr>
        <dsp:cNvPr id="0" name=""/>
        <dsp:cNvSpPr/>
      </dsp:nvSpPr>
      <dsp:spPr>
        <a:xfrm>
          <a:off x="3687704" y="3323316"/>
          <a:ext cx="1361029" cy="6805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人之道</a:t>
          </a:r>
          <a:endParaRPr lang="zh-TW" altLang="en-US" sz="3200" kern="1200" dirty="0"/>
        </a:p>
      </dsp:txBody>
      <dsp:txXfrm>
        <a:off x="3707636" y="3343248"/>
        <a:ext cx="1321165" cy="640650"/>
      </dsp:txXfrm>
    </dsp:sp>
    <dsp:sp modelId="{72D20B1F-403A-4011-A73A-5008A3DF8FF6}">
      <dsp:nvSpPr>
        <dsp:cNvPr id="0" name=""/>
        <dsp:cNvSpPr/>
      </dsp:nvSpPr>
      <dsp:spPr>
        <a:xfrm>
          <a:off x="5048733" y="3650841"/>
          <a:ext cx="559042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559042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314278" y="3649597"/>
        <a:ext cx="27952" cy="27952"/>
      </dsp:txXfrm>
    </dsp:sp>
    <dsp:sp modelId="{CB61A09C-AA72-424A-B67B-1C2F868DD353}">
      <dsp:nvSpPr>
        <dsp:cNvPr id="0" name=""/>
        <dsp:cNvSpPr/>
      </dsp:nvSpPr>
      <dsp:spPr>
        <a:xfrm>
          <a:off x="5607776" y="3323316"/>
          <a:ext cx="1934267" cy="6805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擇善固執</a:t>
          </a:r>
          <a:endParaRPr lang="zh-TW" altLang="en-US" sz="3200" kern="1200" dirty="0"/>
        </a:p>
      </dsp:txBody>
      <dsp:txXfrm>
        <a:off x="5627708" y="3343248"/>
        <a:ext cx="1894403" cy="640650"/>
      </dsp:txXfrm>
    </dsp:sp>
    <dsp:sp modelId="{4699C6F8-9DCD-462B-8ABF-FF162D3FBCCA}">
      <dsp:nvSpPr>
        <dsp:cNvPr id="0" name=""/>
        <dsp:cNvSpPr/>
      </dsp:nvSpPr>
      <dsp:spPr>
        <a:xfrm>
          <a:off x="7542043" y="3650841"/>
          <a:ext cx="858918" cy="25463"/>
        </a:xfrm>
        <a:custGeom>
          <a:avLst/>
          <a:gdLst/>
          <a:ahLst/>
          <a:cxnLst/>
          <a:rect l="0" t="0" r="0" b="0"/>
          <a:pathLst>
            <a:path>
              <a:moveTo>
                <a:pt x="0" y="12731"/>
              </a:moveTo>
              <a:lnTo>
                <a:pt x="858918" y="12731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950029" y="3642100"/>
        <a:ext cx="42945" cy="42945"/>
      </dsp:txXfrm>
    </dsp:sp>
    <dsp:sp modelId="{769DBFAB-2E52-4DB4-8B7B-EF95E784CA96}">
      <dsp:nvSpPr>
        <dsp:cNvPr id="0" name=""/>
        <dsp:cNvSpPr/>
      </dsp:nvSpPr>
      <dsp:spPr>
        <a:xfrm>
          <a:off x="8400961" y="2690042"/>
          <a:ext cx="1361029" cy="194706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希聖　希賢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/>
            <a:t>君子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8440824" y="2729905"/>
        <a:ext cx="1281303" cy="1867335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587720-414E-4E75-A5AE-7AD39FB15C90}">
      <dsp:nvSpPr>
        <dsp:cNvPr id="0" name=""/>
        <dsp:cNvSpPr/>
      </dsp:nvSpPr>
      <dsp:spPr>
        <a:xfrm>
          <a:off x="643855" y="1465224"/>
          <a:ext cx="1695603" cy="8478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誠與明</a:t>
          </a:r>
          <a:endParaRPr lang="zh-TW" altLang="en-US" sz="2800" kern="1200" dirty="0"/>
        </a:p>
      </dsp:txBody>
      <dsp:txXfrm>
        <a:off x="668686" y="1490055"/>
        <a:ext cx="1645941" cy="798139"/>
      </dsp:txXfrm>
    </dsp:sp>
    <dsp:sp modelId="{7F80686F-6037-4462-8BEF-7D26BF4286DF}">
      <dsp:nvSpPr>
        <dsp:cNvPr id="0" name=""/>
        <dsp:cNvSpPr/>
      </dsp:nvSpPr>
      <dsp:spPr>
        <a:xfrm rot="18289469">
          <a:off x="2084740" y="1381443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48887" y="1371947"/>
        <a:ext cx="59383" cy="59383"/>
      </dsp:txXfrm>
    </dsp:sp>
    <dsp:sp modelId="{36A1A6BC-D7BF-47F3-8C5E-83EE74536E63}">
      <dsp:nvSpPr>
        <dsp:cNvPr id="0" name=""/>
        <dsp:cNvSpPr/>
      </dsp:nvSpPr>
      <dsp:spPr>
        <a:xfrm>
          <a:off x="3017700" y="490252"/>
          <a:ext cx="1695603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自誠明</a:t>
          </a:r>
          <a:endParaRPr lang="zh-TW" altLang="en-US" sz="2800" kern="1200" dirty="0"/>
        </a:p>
      </dsp:txBody>
      <dsp:txXfrm>
        <a:off x="3042531" y="515083"/>
        <a:ext cx="1645941" cy="798139"/>
      </dsp:txXfrm>
    </dsp:sp>
    <dsp:sp modelId="{96EFCE72-9DCD-4E8A-9E8B-D7384D06F8E5}">
      <dsp:nvSpPr>
        <dsp:cNvPr id="0" name=""/>
        <dsp:cNvSpPr/>
      </dsp:nvSpPr>
      <dsp:spPr>
        <a:xfrm rot="19457599">
          <a:off x="4634796" y="650215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31542" y="649528"/>
        <a:ext cx="41762" cy="41762"/>
      </dsp:txXfrm>
    </dsp:sp>
    <dsp:sp modelId="{B8F7E32C-522A-482F-AF8B-37554676BDF0}">
      <dsp:nvSpPr>
        <dsp:cNvPr id="0" name=""/>
        <dsp:cNvSpPr/>
      </dsp:nvSpPr>
      <dsp:spPr>
        <a:xfrm>
          <a:off x="5391545" y="2766"/>
          <a:ext cx="2879999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性之本</a:t>
          </a:r>
          <a:endParaRPr lang="zh-TW" altLang="en-US" sz="2800" kern="1200" dirty="0"/>
        </a:p>
      </dsp:txBody>
      <dsp:txXfrm>
        <a:off x="5416376" y="27597"/>
        <a:ext cx="2830337" cy="798139"/>
      </dsp:txXfrm>
    </dsp:sp>
    <dsp:sp modelId="{86AD7814-0984-4918-80F6-ABB83170D076}">
      <dsp:nvSpPr>
        <dsp:cNvPr id="0" name=""/>
        <dsp:cNvSpPr/>
      </dsp:nvSpPr>
      <dsp:spPr>
        <a:xfrm rot="2142401">
          <a:off x="4634796" y="1137700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31542" y="1137014"/>
        <a:ext cx="41762" cy="41762"/>
      </dsp:txXfrm>
    </dsp:sp>
    <dsp:sp modelId="{D98404DB-210A-407D-B0EF-BDF7F8CFF4F2}">
      <dsp:nvSpPr>
        <dsp:cNvPr id="0" name=""/>
        <dsp:cNvSpPr/>
      </dsp:nvSpPr>
      <dsp:spPr>
        <a:xfrm>
          <a:off x="5391545" y="977738"/>
          <a:ext cx="2879999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誠是體，明是用</a:t>
          </a:r>
          <a:endParaRPr lang="zh-TW" altLang="en-US" sz="2800" kern="1200" dirty="0"/>
        </a:p>
      </dsp:txBody>
      <dsp:txXfrm>
        <a:off x="5416376" y="1002569"/>
        <a:ext cx="2830337" cy="798139"/>
      </dsp:txXfrm>
    </dsp:sp>
    <dsp:sp modelId="{DED7C726-7E05-4C26-94C7-5F3F40763733}">
      <dsp:nvSpPr>
        <dsp:cNvPr id="0" name=""/>
        <dsp:cNvSpPr/>
      </dsp:nvSpPr>
      <dsp:spPr>
        <a:xfrm rot="3310531">
          <a:off x="2084740" y="2356415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48887" y="2346918"/>
        <a:ext cx="59383" cy="59383"/>
      </dsp:txXfrm>
    </dsp:sp>
    <dsp:sp modelId="{EAB7BAAE-4DE9-42EF-BE71-D8A27D67F0CF}">
      <dsp:nvSpPr>
        <dsp:cNvPr id="0" name=""/>
        <dsp:cNvSpPr/>
      </dsp:nvSpPr>
      <dsp:spPr>
        <a:xfrm>
          <a:off x="3017700" y="2440196"/>
          <a:ext cx="1695603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自明誠</a:t>
          </a:r>
          <a:endParaRPr lang="zh-TW" altLang="en-US" sz="2800" kern="1200" dirty="0"/>
        </a:p>
      </dsp:txBody>
      <dsp:txXfrm>
        <a:off x="3042531" y="2465027"/>
        <a:ext cx="1645941" cy="798139"/>
      </dsp:txXfrm>
    </dsp:sp>
    <dsp:sp modelId="{DA7281D4-9047-425D-A7A1-5ACF4C7B7C4D}">
      <dsp:nvSpPr>
        <dsp:cNvPr id="0" name=""/>
        <dsp:cNvSpPr/>
      </dsp:nvSpPr>
      <dsp:spPr>
        <a:xfrm rot="19457599">
          <a:off x="4634796" y="2600158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31542" y="2599472"/>
        <a:ext cx="41762" cy="41762"/>
      </dsp:txXfrm>
    </dsp:sp>
    <dsp:sp modelId="{E2903E2C-FBCA-4F06-A2C4-07CF5EA9FBAD}">
      <dsp:nvSpPr>
        <dsp:cNvPr id="0" name=""/>
        <dsp:cNvSpPr/>
      </dsp:nvSpPr>
      <dsp:spPr>
        <a:xfrm>
          <a:off x="5391545" y="1952710"/>
          <a:ext cx="2879999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性之蔽</a:t>
          </a:r>
          <a:endParaRPr lang="zh-TW" altLang="en-US" sz="2800" kern="1200" dirty="0"/>
        </a:p>
      </dsp:txBody>
      <dsp:txXfrm>
        <a:off x="5416376" y="1977541"/>
        <a:ext cx="2830337" cy="798139"/>
      </dsp:txXfrm>
    </dsp:sp>
    <dsp:sp modelId="{FB5EC8AC-0E42-44A5-A9F3-4F8655331618}">
      <dsp:nvSpPr>
        <dsp:cNvPr id="0" name=""/>
        <dsp:cNvSpPr/>
      </dsp:nvSpPr>
      <dsp:spPr>
        <a:xfrm rot="2142401">
          <a:off x="4634796" y="3087644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31542" y="3086958"/>
        <a:ext cx="41762" cy="41762"/>
      </dsp:txXfrm>
    </dsp:sp>
    <dsp:sp modelId="{4A42EC88-43F3-4E7B-88BD-37354ADC0989}">
      <dsp:nvSpPr>
        <dsp:cNvPr id="0" name=""/>
        <dsp:cNvSpPr/>
      </dsp:nvSpPr>
      <dsp:spPr>
        <a:xfrm>
          <a:off x="5391545" y="2927681"/>
          <a:ext cx="2879999" cy="847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明由學，誠復本</a:t>
          </a:r>
          <a:endParaRPr lang="zh-TW" altLang="en-US" sz="2800" kern="1200" dirty="0"/>
        </a:p>
      </dsp:txBody>
      <dsp:txXfrm>
        <a:off x="5416376" y="2952512"/>
        <a:ext cx="2830337" cy="79813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A4351-827F-49A7-A790-61DB44357584}">
      <dsp:nvSpPr>
        <dsp:cNvPr id="0" name=""/>
        <dsp:cNvSpPr/>
      </dsp:nvSpPr>
      <dsp:spPr>
        <a:xfrm>
          <a:off x="44822" y="1103229"/>
          <a:ext cx="1697260" cy="15717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性體誠用誠體明用</a:t>
          </a:r>
          <a:endParaRPr lang="zh-TW" altLang="en-US" sz="2900" kern="1200" dirty="0"/>
        </a:p>
      </dsp:txBody>
      <dsp:txXfrm>
        <a:off x="90858" y="1149265"/>
        <a:ext cx="1605188" cy="1479718"/>
      </dsp:txXfrm>
    </dsp:sp>
    <dsp:sp modelId="{161CB0FF-CE82-4BE9-B8AF-CBEA9990C95D}">
      <dsp:nvSpPr>
        <dsp:cNvPr id="0" name=""/>
        <dsp:cNvSpPr/>
      </dsp:nvSpPr>
      <dsp:spPr>
        <a:xfrm rot="17692822">
          <a:off x="1274708" y="1136966"/>
          <a:ext cx="161365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613653" y="2021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41193" y="1116839"/>
        <a:ext cx="80682" cy="80682"/>
      </dsp:txXfrm>
    </dsp:sp>
    <dsp:sp modelId="{DBEACE44-0575-47D6-B0DE-ECA889E85EC7}">
      <dsp:nvSpPr>
        <dsp:cNvPr id="0" name=""/>
        <dsp:cNvSpPr/>
      </dsp:nvSpPr>
      <dsp:spPr>
        <a:xfrm>
          <a:off x="2420987" y="922"/>
          <a:ext cx="1697260" cy="8486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天命謂性</a:t>
          </a:r>
          <a:endParaRPr lang="zh-TW" altLang="en-US" sz="2900" kern="1200" dirty="0"/>
        </a:p>
      </dsp:txBody>
      <dsp:txXfrm>
        <a:off x="2445843" y="25778"/>
        <a:ext cx="1647548" cy="798918"/>
      </dsp:txXfrm>
    </dsp:sp>
    <dsp:sp modelId="{486F3217-8CC0-453E-AEA5-1806B0C872EE}">
      <dsp:nvSpPr>
        <dsp:cNvPr id="0" name=""/>
        <dsp:cNvSpPr/>
      </dsp:nvSpPr>
      <dsp:spPr>
        <a:xfrm>
          <a:off x="4118247" y="405022"/>
          <a:ext cx="67890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678904" y="2021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40727" y="408265"/>
        <a:ext cx="33945" cy="33945"/>
      </dsp:txXfrm>
    </dsp:sp>
    <dsp:sp modelId="{C902C111-6FAB-48B3-8207-4E8C857DB011}">
      <dsp:nvSpPr>
        <dsp:cNvPr id="0" name=""/>
        <dsp:cNvSpPr/>
      </dsp:nvSpPr>
      <dsp:spPr>
        <a:xfrm>
          <a:off x="4797152" y="922"/>
          <a:ext cx="1697260" cy="8486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自誠明</a:t>
          </a:r>
          <a:endParaRPr lang="zh-TW" altLang="en-US" sz="2900" kern="1200" dirty="0"/>
        </a:p>
      </dsp:txBody>
      <dsp:txXfrm>
        <a:off x="4822008" y="25778"/>
        <a:ext cx="1647548" cy="798918"/>
      </dsp:txXfrm>
    </dsp:sp>
    <dsp:sp modelId="{E071E206-D311-4ECB-A4BA-6B1BDF8EA0E0}">
      <dsp:nvSpPr>
        <dsp:cNvPr id="0" name=""/>
        <dsp:cNvSpPr/>
      </dsp:nvSpPr>
      <dsp:spPr>
        <a:xfrm>
          <a:off x="6494412" y="405022"/>
          <a:ext cx="67890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678904" y="2021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816892" y="408265"/>
        <a:ext cx="33945" cy="33945"/>
      </dsp:txXfrm>
    </dsp:sp>
    <dsp:sp modelId="{ACA8DC10-737A-447F-A42F-4DDDDAB0B751}">
      <dsp:nvSpPr>
        <dsp:cNvPr id="0" name=""/>
        <dsp:cNvSpPr/>
      </dsp:nvSpPr>
      <dsp:spPr>
        <a:xfrm>
          <a:off x="7173317" y="922"/>
          <a:ext cx="1697260" cy="84863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聖人</a:t>
          </a:r>
          <a:endParaRPr lang="zh-TW" altLang="en-US" sz="2900" kern="1200" dirty="0"/>
        </a:p>
      </dsp:txBody>
      <dsp:txXfrm>
        <a:off x="7198173" y="25778"/>
        <a:ext cx="1647548" cy="798918"/>
      </dsp:txXfrm>
    </dsp:sp>
    <dsp:sp modelId="{DBBFAC10-A300-4A95-A0C0-B9D4B512109D}">
      <dsp:nvSpPr>
        <dsp:cNvPr id="0" name=""/>
        <dsp:cNvSpPr/>
      </dsp:nvSpPr>
      <dsp:spPr>
        <a:xfrm>
          <a:off x="1742082" y="1868910"/>
          <a:ext cx="67890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678904" y="2021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64562" y="1872152"/>
        <a:ext cx="33945" cy="33945"/>
      </dsp:txXfrm>
    </dsp:sp>
    <dsp:sp modelId="{2314E10B-63B3-495C-9A04-D9E5223D97D0}">
      <dsp:nvSpPr>
        <dsp:cNvPr id="0" name=""/>
        <dsp:cNvSpPr/>
      </dsp:nvSpPr>
      <dsp:spPr>
        <a:xfrm>
          <a:off x="2420987" y="1464809"/>
          <a:ext cx="1697260" cy="8486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率性謂道</a:t>
          </a:r>
          <a:endParaRPr lang="zh-TW" altLang="en-US" sz="2900" kern="1200" dirty="0"/>
        </a:p>
      </dsp:txBody>
      <dsp:txXfrm>
        <a:off x="2445843" y="1489665"/>
        <a:ext cx="1647548" cy="798918"/>
      </dsp:txXfrm>
    </dsp:sp>
    <dsp:sp modelId="{287F2616-55BC-404B-BC50-5FBA68FC3409}">
      <dsp:nvSpPr>
        <dsp:cNvPr id="0" name=""/>
        <dsp:cNvSpPr/>
      </dsp:nvSpPr>
      <dsp:spPr>
        <a:xfrm rot="19457599">
          <a:off x="4039663" y="1624928"/>
          <a:ext cx="8360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36073" y="2021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36798" y="1624241"/>
        <a:ext cx="41803" cy="41803"/>
      </dsp:txXfrm>
    </dsp:sp>
    <dsp:sp modelId="{AD1F6668-05F0-4C63-9056-786009F7F22C}">
      <dsp:nvSpPr>
        <dsp:cNvPr id="0" name=""/>
        <dsp:cNvSpPr/>
      </dsp:nvSpPr>
      <dsp:spPr>
        <a:xfrm>
          <a:off x="4797152" y="976847"/>
          <a:ext cx="1697260" cy="8486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誠者自成</a:t>
          </a:r>
          <a:endParaRPr lang="zh-TW" altLang="en-US" sz="2900" kern="1200" dirty="0"/>
        </a:p>
      </dsp:txBody>
      <dsp:txXfrm>
        <a:off x="4822008" y="1001703"/>
        <a:ext cx="1647548" cy="798918"/>
      </dsp:txXfrm>
    </dsp:sp>
    <dsp:sp modelId="{A7F16FD6-9E1E-45DD-B140-B792B5BB0631}">
      <dsp:nvSpPr>
        <dsp:cNvPr id="0" name=""/>
        <dsp:cNvSpPr/>
      </dsp:nvSpPr>
      <dsp:spPr>
        <a:xfrm rot="2142401">
          <a:off x="4039663" y="2112891"/>
          <a:ext cx="83607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36073" y="2021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36798" y="2112204"/>
        <a:ext cx="41803" cy="41803"/>
      </dsp:txXfrm>
    </dsp:sp>
    <dsp:sp modelId="{EC3D4E97-6990-46D5-B6B3-B2AB7F2DF6CE}">
      <dsp:nvSpPr>
        <dsp:cNvPr id="0" name=""/>
        <dsp:cNvSpPr/>
      </dsp:nvSpPr>
      <dsp:spPr>
        <a:xfrm>
          <a:off x="4797152" y="1952772"/>
          <a:ext cx="1697260" cy="8486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道者自道</a:t>
          </a:r>
          <a:endParaRPr lang="zh-TW" altLang="en-US" sz="2900" kern="1200" dirty="0"/>
        </a:p>
      </dsp:txBody>
      <dsp:txXfrm>
        <a:off x="4822008" y="1977628"/>
        <a:ext cx="1647548" cy="798918"/>
      </dsp:txXfrm>
    </dsp:sp>
    <dsp:sp modelId="{0DD4DB3D-D5BA-40CA-B9DD-6A2B10E6F24D}">
      <dsp:nvSpPr>
        <dsp:cNvPr id="0" name=""/>
        <dsp:cNvSpPr/>
      </dsp:nvSpPr>
      <dsp:spPr>
        <a:xfrm rot="3907178">
          <a:off x="1274708" y="2600853"/>
          <a:ext cx="161365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613653" y="2021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41193" y="2580727"/>
        <a:ext cx="80682" cy="80682"/>
      </dsp:txXfrm>
    </dsp:sp>
    <dsp:sp modelId="{163E2A0E-9BC7-4576-BEC6-6A32C04EDE77}">
      <dsp:nvSpPr>
        <dsp:cNvPr id="0" name=""/>
        <dsp:cNvSpPr/>
      </dsp:nvSpPr>
      <dsp:spPr>
        <a:xfrm>
          <a:off x="2420987" y="2928697"/>
          <a:ext cx="1697260" cy="8486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修道謂教</a:t>
          </a:r>
          <a:endParaRPr lang="zh-TW" altLang="en-US" sz="2900" kern="1200" dirty="0"/>
        </a:p>
      </dsp:txBody>
      <dsp:txXfrm>
        <a:off x="2445843" y="2953553"/>
        <a:ext cx="1647548" cy="798918"/>
      </dsp:txXfrm>
    </dsp:sp>
    <dsp:sp modelId="{5746824D-8851-499F-9564-CEA680137B9E}">
      <dsp:nvSpPr>
        <dsp:cNvPr id="0" name=""/>
        <dsp:cNvSpPr/>
      </dsp:nvSpPr>
      <dsp:spPr>
        <a:xfrm>
          <a:off x="4118247" y="3332797"/>
          <a:ext cx="67890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678904" y="2021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440727" y="3336039"/>
        <a:ext cx="33945" cy="33945"/>
      </dsp:txXfrm>
    </dsp:sp>
    <dsp:sp modelId="{EC50EE26-8137-464C-B243-47B067F6E292}">
      <dsp:nvSpPr>
        <dsp:cNvPr id="0" name=""/>
        <dsp:cNvSpPr/>
      </dsp:nvSpPr>
      <dsp:spPr>
        <a:xfrm>
          <a:off x="4797152" y="2928697"/>
          <a:ext cx="1697260" cy="8486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自明誠</a:t>
          </a:r>
          <a:endParaRPr lang="zh-TW" altLang="en-US" sz="2900" kern="1200" dirty="0"/>
        </a:p>
      </dsp:txBody>
      <dsp:txXfrm>
        <a:off x="4822008" y="2953553"/>
        <a:ext cx="1647548" cy="798918"/>
      </dsp:txXfrm>
    </dsp:sp>
    <dsp:sp modelId="{4699C6F8-9DCD-462B-8ABF-FF162D3FBCCA}">
      <dsp:nvSpPr>
        <dsp:cNvPr id="0" name=""/>
        <dsp:cNvSpPr/>
      </dsp:nvSpPr>
      <dsp:spPr>
        <a:xfrm>
          <a:off x="6494412" y="3332797"/>
          <a:ext cx="67890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678904" y="2021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816892" y="3336039"/>
        <a:ext cx="33945" cy="33945"/>
      </dsp:txXfrm>
    </dsp:sp>
    <dsp:sp modelId="{769DBFAB-2E52-4DB4-8B7B-EF95E784CA96}">
      <dsp:nvSpPr>
        <dsp:cNvPr id="0" name=""/>
        <dsp:cNvSpPr/>
      </dsp:nvSpPr>
      <dsp:spPr>
        <a:xfrm>
          <a:off x="7173317" y="2928697"/>
          <a:ext cx="1697260" cy="84863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賢人</a:t>
          </a:r>
          <a:endParaRPr lang="zh-TW" altLang="en-US" sz="2900" kern="1200" dirty="0"/>
        </a:p>
      </dsp:txBody>
      <dsp:txXfrm>
        <a:off x="7198173" y="2953553"/>
        <a:ext cx="1647548" cy="79891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C4B585-DF34-4D36-A364-9162B4FB1FAB}">
      <dsp:nvSpPr>
        <dsp:cNvPr id="0" name=""/>
        <dsp:cNvSpPr/>
      </dsp:nvSpPr>
      <dsp:spPr>
        <a:xfrm>
          <a:off x="1587" y="0"/>
          <a:ext cx="952778" cy="925849"/>
        </a:xfrm>
        <a:prstGeom prst="up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A2AED-44DC-487F-B936-430C0765D9D4}">
      <dsp:nvSpPr>
        <dsp:cNvPr id="0" name=""/>
        <dsp:cNvSpPr/>
      </dsp:nvSpPr>
      <dsp:spPr>
        <a:xfrm>
          <a:off x="982949" y="0"/>
          <a:ext cx="1616835" cy="9258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0" rIns="199136" bIns="199136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0000"/>
              </a:solidFill>
            </a:rPr>
            <a:t>誠則明</a:t>
          </a:r>
          <a:endParaRPr lang="zh-TW" altLang="en-US" sz="2800" kern="1200" dirty="0">
            <a:solidFill>
              <a:srgbClr val="FF0000"/>
            </a:solidFill>
          </a:endParaRPr>
        </a:p>
      </dsp:txBody>
      <dsp:txXfrm>
        <a:off x="982949" y="0"/>
        <a:ext cx="1616835" cy="925849"/>
      </dsp:txXfrm>
    </dsp:sp>
    <dsp:sp modelId="{82B975FC-7BCA-4D22-9567-8357F6292814}">
      <dsp:nvSpPr>
        <dsp:cNvPr id="0" name=""/>
        <dsp:cNvSpPr/>
      </dsp:nvSpPr>
      <dsp:spPr>
        <a:xfrm>
          <a:off x="0" y="1003003"/>
          <a:ext cx="952778" cy="925849"/>
        </a:xfrm>
        <a:prstGeom prst="down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4EF0F-B370-4056-94E5-98CEFCF07476}">
      <dsp:nvSpPr>
        <dsp:cNvPr id="0" name=""/>
        <dsp:cNvSpPr/>
      </dsp:nvSpPr>
      <dsp:spPr>
        <a:xfrm>
          <a:off x="998318" y="1003003"/>
          <a:ext cx="1616835" cy="9258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0" rIns="199136" bIns="199136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0000"/>
              </a:solidFill>
            </a:rPr>
            <a:t>明則誠</a:t>
          </a:r>
          <a:endParaRPr lang="zh-TW" altLang="en-US" sz="2800" kern="1200" dirty="0">
            <a:solidFill>
              <a:srgbClr val="FF0000"/>
            </a:solidFill>
          </a:endParaRPr>
        </a:p>
      </dsp:txBody>
      <dsp:txXfrm>
        <a:off x="998318" y="1003003"/>
        <a:ext cx="1616835" cy="92584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93231F-9E15-4D1A-AEE5-8137D5842036}">
      <dsp:nvSpPr>
        <dsp:cNvPr id="0" name=""/>
        <dsp:cNvSpPr/>
      </dsp:nvSpPr>
      <dsp:spPr>
        <a:xfrm>
          <a:off x="7704" y="263453"/>
          <a:ext cx="2113643" cy="7069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性</a:t>
          </a:r>
          <a:endParaRPr lang="zh-TW" altLang="en-US" sz="4000" kern="1200" dirty="0"/>
        </a:p>
      </dsp:txBody>
      <dsp:txXfrm>
        <a:off x="28410" y="284159"/>
        <a:ext cx="2072231" cy="665527"/>
      </dsp:txXfrm>
    </dsp:sp>
    <dsp:sp modelId="{C83D3DA5-4D32-4DF8-8093-6591D31912AD}">
      <dsp:nvSpPr>
        <dsp:cNvPr id="0" name=""/>
        <dsp:cNvSpPr/>
      </dsp:nvSpPr>
      <dsp:spPr>
        <a:xfrm>
          <a:off x="2121348" y="571615"/>
          <a:ext cx="845457" cy="90614"/>
        </a:xfrm>
        <a:custGeom>
          <a:avLst/>
          <a:gdLst/>
          <a:ahLst/>
          <a:cxnLst/>
          <a:rect l="0" t="0" r="0" b="0"/>
          <a:pathLst>
            <a:path>
              <a:moveTo>
                <a:pt x="0" y="45307"/>
              </a:moveTo>
              <a:lnTo>
                <a:pt x="845457" y="45307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22940" y="595786"/>
        <a:ext cx="42272" cy="42272"/>
      </dsp:txXfrm>
    </dsp:sp>
    <dsp:sp modelId="{72572FF2-C6FF-4B6E-A8FC-E8BA846ABA2A}">
      <dsp:nvSpPr>
        <dsp:cNvPr id="0" name=""/>
        <dsp:cNvSpPr/>
      </dsp:nvSpPr>
      <dsp:spPr>
        <a:xfrm>
          <a:off x="2966806" y="263453"/>
          <a:ext cx="2113643" cy="706939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誠</a:t>
          </a:r>
          <a:endParaRPr lang="zh-TW" altLang="en-US" sz="4000" kern="1200" dirty="0"/>
        </a:p>
      </dsp:txBody>
      <dsp:txXfrm>
        <a:off x="2987512" y="284159"/>
        <a:ext cx="2072231" cy="665527"/>
      </dsp:txXfrm>
    </dsp:sp>
    <dsp:sp modelId="{21D6F973-6468-4615-920D-5092E1806619}">
      <dsp:nvSpPr>
        <dsp:cNvPr id="0" name=""/>
        <dsp:cNvSpPr/>
      </dsp:nvSpPr>
      <dsp:spPr>
        <a:xfrm>
          <a:off x="5080449" y="571615"/>
          <a:ext cx="813943" cy="90614"/>
        </a:xfrm>
        <a:custGeom>
          <a:avLst/>
          <a:gdLst/>
          <a:ahLst/>
          <a:cxnLst/>
          <a:rect l="0" t="0" r="0" b="0"/>
          <a:pathLst>
            <a:path>
              <a:moveTo>
                <a:pt x="0" y="45307"/>
              </a:moveTo>
              <a:lnTo>
                <a:pt x="813943" y="45307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467072" y="596574"/>
        <a:ext cx="40697" cy="40697"/>
      </dsp:txXfrm>
    </dsp:sp>
    <dsp:sp modelId="{E9935B61-A3B5-4E51-9846-2E07E3069C98}">
      <dsp:nvSpPr>
        <dsp:cNvPr id="0" name=""/>
        <dsp:cNvSpPr/>
      </dsp:nvSpPr>
      <dsp:spPr>
        <a:xfrm>
          <a:off x="5894392" y="263453"/>
          <a:ext cx="2113643" cy="706939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明</a:t>
          </a:r>
          <a:endParaRPr lang="zh-TW" altLang="en-US" sz="4000" kern="1200" dirty="0"/>
        </a:p>
      </dsp:txBody>
      <dsp:txXfrm>
        <a:off x="5915098" y="284159"/>
        <a:ext cx="2072231" cy="665527"/>
      </dsp:txXfrm>
    </dsp:sp>
    <dsp:sp modelId="{FCC74208-82D8-463F-A93D-44DD22B1F49F}">
      <dsp:nvSpPr>
        <dsp:cNvPr id="0" name=""/>
        <dsp:cNvSpPr/>
      </dsp:nvSpPr>
      <dsp:spPr>
        <a:xfrm>
          <a:off x="7704" y="1128916"/>
          <a:ext cx="2113643" cy="706939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體</a:t>
          </a:r>
          <a:endParaRPr lang="zh-TW" altLang="en-US" sz="4000" kern="1200" dirty="0"/>
        </a:p>
      </dsp:txBody>
      <dsp:txXfrm>
        <a:off x="28410" y="1149622"/>
        <a:ext cx="2072231" cy="665527"/>
      </dsp:txXfrm>
    </dsp:sp>
    <dsp:sp modelId="{59FFD1C5-5DAD-4BDD-A977-9B89CFA60829}">
      <dsp:nvSpPr>
        <dsp:cNvPr id="0" name=""/>
        <dsp:cNvSpPr/>
      </dsp:nvSpPr>
      <dsp:spPr>
        <a:xfrm>
          <a:off x="2121348" y="1437078"/>
          <a:ext cx="845457" cy="90614"/>
        </a:xfrm>
        <a:custGeom>
          <a:avLst/>
          <a:gdLst/>
          <a:ahLst/>
          <a:cxnLst/>
          <a:rect l="0" t="0" r="0" b="0"/>
          <a:pathLst>
            <a:path>
              <a:moveTo>
                <a:pt x="0" y="45307"/>
              </a:moveTo>
              <a:lnTo>
                <a:pt x="845457" y="45307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22940" y="1461249"/>
        <a:ext cx="42272" cy="42272"/>
      </dsp:txXfrm>
    </dsp:sp>
    <dsp:sp modelId="{041C0D70-FCA8-4809-A04F-0FA60B9688FD}">
      <dsp:nvSpPr>
        <dsp:cNvPr id="0" name=""/>
        <dsp:cNvSpPr/>
      </dsp:nvSpPr>
      <dsp:spPr>
        <a:xfrm>
          <a:off x="2966806" y="1128916"/>
          <a:ext cx="2113643" cy="706939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用</a:t>
          </a:r>
          <a:r>
            <a:rPr lang="en-US" altLang="zh-TW" sz="4000" kern="1200" dirty="0" smtClean="0"/>
            <a:t>(V)</a:t>
          </a:r>
          <a:endParaRPr lang="zh-TW" altLang="en-US" sz="4000" kern="1200" dirty="0"/>
        </a:p>
      </dsp:txBody>
      <dsp:txXfrm>
        <a:off x="2987512" y="1149622"/>
        <a:ext cx="2072231" cy="665527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C74208-82D8-463F-A93D-44DD22B1F49F}">
      <dsp:nvSpPr>
        <dsp:cNvPr id="0" name=""/>
        <dsp:cNvSpPr/>
      </dsp:nvSpPr>
      <dsp:spPr>
        <a:xfrm>
          <a:off x="2656" y="378002"/>
          <a:ext cx="2121932" cy="683995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體</a:t>
          </a:r>
          <a:r>
            <a:rPr lang="en-US" altLang="zh-TW" sz="4000" kern="1200" dirty="0" smtClean="0"/>
            <a:t>(N)</a:t>
          </a:r>
          <a:endParaRPr lang="zh-TW" altLang="en-US" sz="4000" kern="1200" dirty="0"/>
        </a:p>
      </dsp:txBody>
      <dsp:txXfrm>
        <a:off x="22690" y="398036"/>
        <a:ext cx="2081864" cy="643927"/>
      </dsp:txXfrm>
    </dsp:sp>
    <dsp:sp modelId="{59FFD1C5-5DAD-4BDD-A977-9B89CFA60829}">
      <dsp:nvSpPr>
        <dsp:cNvPr id="0" name=""/>
        <dsp:cNvSpPr/>
      </dsp:nvSpPr>
      <dsp:spPr>
        <a:xfrm>
          <a:off x="2124588" y="647297"/>
          <a:ext cx="827783" cy="145404"/>
        </a:xfrm>
        <a:custGeom>
          <a:avLst/>
          <a:gdLst/>
          <a:ahLst/>
          <a:cxnLst/>
          <a:rect l="0" t="0" r="0" b="0"/>
          <a:pathLst>
            <a:path>
              <a:moveTo>
                <a:pt x="0" y="72702"/>
              </a:moveTo>
              <a:lnTo>
                <a:pt x="827783" y="72702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517785" y="699305"/>
        <a:ext cx="41389" cy="41389"/>
      </dsp:txXfrm>
    </dsp:sp>
    <dsp:sp modelId="{041C0D70-FCA8-4809-A04F-0FA60B9688FD}">
      <dsp:nvSpPr>
        <dsp:cNvPr id="0" name=""/>
        <dsp:cNvSpPr/>
      </dsp:nvSpPr>
      <dsp:spPr>
        <a:xfrm>
          <a:off x="2952372" y="378002"/>
          <a:ext cx="2121932" cy="68399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用</a:t>
          </a:r>
          <a:endParaRPr lang="zh-TW" altLang="en-US" sz="4000" kern="1200" dirty="0"/>
        </a:p>
      </dsp:txBody>
      <dsp:txXfrm>
        <a:off x="2972406" y="398036"/>
        <a:ext cx="2081864" cy="643927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FF9733-8453-4760-8D95-17DE5C2C83F7}">
      <dsp:nvSpPr>
        <dsp:cNvPr id="0" name=""/>
        <dsp:cNvSpPr/>
      </dsp:nvSpPr>
      <dsp:spPr>
        <a:xfrm>
          <a:off x="247" y="1274790"/>
          <a:ext cx="2862651" cy="122866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性　　　　　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天命之本性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6233" y="1310776"/>
        <a:ext cx="2790679" cy="1156697"/>
      </dsp:txXfrm>
    </dsp:sp>
    <dsp:sp modelId="{293C97A2-42A8-49E4-8C95-924A8731148A}">
      <dsp:nvSpPr>
        <dsp:cNvPr id="0" name=""/>
        <dsp:cNvSpPr/>
      </dsp:nvSpPr>
      <dsp:spPr>
        <a:xfrm rot="19457599">
          <a:off x="2749123" y="1506615"/>
          <a:ext cx="1210488" cy="58535"/>
        </a:xfrm>
        <a:custGeom>
          <a:avLst/>
          <a:gdLst/>
          <a:ahLst/>
          <a:cxnLst/>
          <a:rect l="0" t="0" r="0" b="0"/>
          <a:pathLst>
            <a:path>
              <a:moveTo>
                <a:pt x="0" y="29267"/>
              </a:moveTo>
              <a:lnTo>
                <a:pt x="1210488" y="2926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324105" y="1505620"/>
        <a:ext cx="60524" cy="60524"/>
      </dsp:txXfrm>
    </dsp:sp>
    <dsp:sp modelId="{F7DAEAA4-5C79-4A09-941B-70EFAD12B598}">
      <dsp:nvSpPr>
        <dsp:cNvPr id="0" name=""/>
        <dsp:cNvSpPr/>
      </dsp:nvSpPr>
      <dsp:spPr>
        <a:xfrm>
          <a:off x="3845835" y="568305"/>
          <a:ext cx="1629043" cy="12286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人性</a:t>
          </a:r>
          <a:endParaRPr lang="zh-TW" altLang="en-US" sz="3200" kern="1200" dirty="0"/>
        </a:p>
      </dsp:txBody>
      <dsp:txXfrm>
        <a:off x="3881821" y="604291"/>
        <a:ext cx="1557071" cy="1156697"/>
      </dsp:txXfrm>
    </dsp:sp>
    <dsp:sp modelId="{7B69D9DB-ED47-4A18-898B-21C70B47468D}">
      <dsp:nvSpPr>
        <dsp:cNvPr id="0" name=""/>
        <dsp:cNvSpPr/>
      </dsp:nvSpPr>
      <dsp:spPr>
        <a:xfrm>
          <a:off x="5474878" y="1153372"/>
          <a:ext cx="982935" cy="58535"/>
        </a:xfrm>
        <a:custGeom>
          <a:avLst/>
          <a:gdLst/>
          <a:ahLst/>
          <a:cxnLst/>
          <a:rect l="0" t="0" r="0" b="0"/>
          <a:pathLst>
            <a:path>
              <a:moveTo>
                <a:pt x="0" y="29267"/>
              </a:moveTo>
              <a:lnTo>
                <a:pt x="982935" y="2926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41772" y="1158066"/>
        <a:ext cx="49146" cy="49146"/>
      </dsp:txXfrm>
    </dsp:sp>
    <dsp:sp modelId="{AC0E1E20-C93E-4404-BC39-FAF6E6631537}">
      <dsp:nvSpPr>
        <dsp:cNvPr id="0" name=""/>
        <dsp:cNvSpPr/>
      </dsp:nvSpPr>
      <dsp:spPr>
        <a:xfrm>
          <a:off x="6457813" y="568305"/>
          <a:ext cx="2457338" cy="122866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習遠之異性</a:t>
          </a:r>
          <a:endParaRPr lang="zh-TW" altLang="en-US" sz="3200" kern="1200" dirty="0"/>
        </a:p>
      </dsp:txBody>
      <dsp:txXfrm>
        <a:off x="6493799" y="604291"/>
        <a:ext cx="2385366" cy="1156697"/>
      </dsp:txXfrm>
    </dsp:sp>
    <dsp:sp modelId="{064C9D92-99DE-4091-8C30-70D56C85E4D2}">
      <dsp:nvSpPr>
        <dsp:cNvPr id="0" name=""/>
        <dsp:cNvSpPr/>
      </dsp:nvSpPr>
      <dsp:spPr>
        <a:xfrm rot="2142401">
          <a:off x="2749123" y="2213099"/>
          <a:ext cx="1210488" cy="58535"/>
        </a:xfrm>
        <a:custGeom>
          <a:avLst/>
          <a:gdLst/>
          <a:ahLst/>
          <a:cxnLst/>
          <a:rect l="0" t="0" r="0" b="0"/>
          <a:pathLst>
            <a:path>
              <a:moveTo>
                <a:pt x="0" y="29267"/>
              </a:moveTo>
              <a:lnTo>
                <a:pt x="1210488" y="2926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324105" y="2212105"/>
        <a:ext cx="60524" cy="60524"/>
      </dsp:txXfrm>
    </dsp:sp>
    <dsp:sp modelId="{AA18E3DC-7ABA-4DD4-B940-523F58E238A5}">
      <dsp:nvSpPr>
        <dsp:cNvPr id="0" name=""/>
        <dsp:cNvSpPr/>
      </dsp:nvSpPr>
      <dsp:spPr>
        <a:xfrm>
          <a:off x="3845835" y="1981275"/>
          <a:ext cx="1629043" cy="12286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物性</a:t>
          </a:r>
          <a:endParaRPr lang="zh-TW" altLang="en-US" sz="3200" kern="1200" dirty="0"/>
        </a:p>
      </dsp:txBody>
      <dsp:txXfrm>
        <a:off x="3881821" y="2017261"/>
        <a:ext cx="1557071" cy="1156697"/>
      </dsp:txXfrm>
    </dsp:sp>
    <dsp:sp modelId="{1A0F2103-6091-4836-8B71-0201FC00931A}">
      <dsp:nvSpPr>
        <dsp:cNvPr id="0" name=""/>
        <dsp:cNvSpPr/>
      </dsp:nvSpPr>
      <dsp:spPr>
        <a:xfrm>
          <a:off x="5474878" y="2566342"/>
          <a:ext cx="982935" cy="58535"/>
        </a:xfrm>
        <a:custGeom>
          <a:avLst/>
          <a:gdLst/>
          <a:ahLst/>
          <a:cxnLst/>
          <a:rect l="0" t="0" r="0" b="0"/>
          <a:pathLst>
            <a:path>
              <a:moveTo>
                <a:pt x="0" y="29267"/>
              </a:moveTo>
              <a:lnTo>
                <a:pt x="982935" y="2926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41772" y="2571036"/>
        <a:ext cx="49146" cy="49146"/>
      </dsp:txXfrm>
    </dsp:sp>
    <dsp:sp modelId="{A9F7D599-8280-4B70-97E2-8F044B753452}">
      <dsp:nvSpPr>
        <dsp:cNvPr id="0" name=""/>
        <dsp:cNvSpPr/>
      </dsp:nvSpPr>
      <dsp:spPr>
        <a:xfrm>
          <a:off x="6457813" y="1981275"/>
          <a:ext cx="2457338" cy="122866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事物之理性</a:t>
          </a:r>
          <a:endParaRPr lang="zh-TW" altLang="en-US" sz="3200" kern="1200" dirty="0"/>
        </a:p>
      </dsp:txBody>
      <dsp:txXfrm>
        <a:off x="6493799" y="2017261"/>
        <a:ext cx="2385366" cy="1156697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056DC8-F7B4-4071-A14F-B6E4DDA8D669}">
      <dsp:nvSpPr>
        <dsp:cNvPr id="0" name=""/>
        <dsp:cNvSpPr/>
      </dsp:nvSpPr>
      <dsp:spPr>
        <a:xfrm>
          <a:off x="520319" y="2235"/>
          <a:ext cx="2139874" cy="2139874"/>
        </a:xfrm>
        <a:prstGeom prst="ellipse">
          <a:avLst/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至誠</a:t>
          </a:r>
          <a:endParaRPr lang="zh-TW" altLang="en-US" sz="3600" kern="1200" dirty="0"/>
        </a:p>
      </dsp:txBody>
      <dsp:txXfrm>
        <a:off x="833696" y="315612"/>
        <a:ext cx="1513120" cy="1513120"/>
      </dsp:txXfrm>
    </dsp:sp>
    <dsp:sp modelId="{CC880F97-2C25-4789-A67F-E5BEDF16A213}">
      <dsp:nvSpPr>
        <dsp:cNvPr id="0" name=""/>
        <dsp:cNvSpPr/>
      </dsp:nvSpPr>
      <dsp:spPr>
        <a:xfrm rot="10800000">
          <a:off x="1215779" y="2492009"/>
          <a:ext cx="748956" cy="429773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853E69-1C73-4FE9-9344-0BAD5658F0B3}">
      <dsp:nvSpPr>
        <dsp:cNvPr id="0" name=""/>
        <dsp:cNvSpPr/>
      </dsp:nvSpPr>
      <dsp:spPr>
        <a:xfrm>
          <a:off x="876609" y="3247355"/>
          <a:ext cx="1427296" cy="14272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盡　己性</a:t>
          </a:r>
          <a:endParaRPr lang="zh-TW" altLang="en-US" sz="3200" kern="1200" dirty="0"/>
        </a:p>
      </dsp:txBody>
      <dsp:txXfrm>
        <a:off x="1085632" y="3456378"/>
        <a:ext cx="1009250" cy="1009250"/>
      </dsp:txXfrm>
    </dsp:sp>
    <dsp:sp modelId="{7EA3A6AA-9A6E-4B68-B1E9-ABA790A64150}">
      <dsp:nvSpPr>
        <dsp:cNvPr id="0" name=""/>
        <dsp:cNvSpPr/>
      </dsp:nvSpPr>
      <dsp:spPr>
        <a:xfrm rot="5400000">
          <a:off x="2832848" y="3746116"/>
          <a:ext cx="748956" cy="429773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B6A157-2CDB-45DE-87D9-8D84F16F348B}">
      <dsp:nvSpPr>
        <dsp:cNvPr id="0" name=""/>
        <dsp:cNvSpPr/>
      </dsp:nvSpPr>
      <dsp:spPr>
        <a:xfrm>
          <a:off x="4086420" y="3247355"/>
          <a:ext cx="1427296" cy="14272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盡　人性</a:t>
          </a:r>
          <a:endParaRPr lang="zh-TW" altLang="en-US" sz="3200" kern="1200" dirty="0"/>
        </a:p>
      </dsp:txBody>
      <dsp:txXfrm>
        <a:off x="4295443" y="3456378"/>
        <a:ext cx="1009250" cy="1009250"/>
      </dsp:txXfrm>
    </dsp:sp>
    <dsp:sp modelId="{39C677B0-5294-422F-AC47-0047D6DEFC70}">
      <dsp:nvSpPr>
        <dsp:cNvPr id="0" name=""/>
        <dsp:cNvSpPr/>
      </dsp:nvSpPr>
      <dsp:spPr>
        <a:xfrm>
          <a:off x="4425590" y="2289537"/>
          <a:ext cx="748956" cy="429773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422B4A-2734-4F71-A613-C839BC830A9A}">
      <dsp:nvSpPr>
        <dsp:cNvPr id="0" name=""/>
        <dsp:cNvSpPr/>
      </dsp:nvSpPr>
      <dsp:spPr>
        <a:xfrm>
          <a:off x="4086420" y="358524"/>
          <a:ext cx="1427296" cy="14272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盡　物性</a:t>
          </a:r>
          <a:endParaRPr lang="zh-TW" altLang="en-US" sz="3200" kern="1200" dirty="0"/>
        </a:p>
      </dsp:txBody>
      <dsp:txXfrm>
        <a:off x="4295443" y="567547"/>
        <a:ext cx="1009250" cy="1009250"/>
      </dsp:txXfrm>
    </dsp:sp>
    <dsp:sp modelId="{984759B9-63B1-44C2-A432-4A03031CD18F}">
      <dsp:nvSpPr>
        <dsp:cNvPr id="0" name=""/>
        <dsp:cNvSpPr/>
      </dsp:nvSpPr>
      <dsp:spPr>
        <a:xfrm rot="5400000">
          <a:off x="5886485" y="857285"/>
          <a:ext cx="748956" cy="429773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221A12-C686-4399-A33C-52123C2DB02A}">
      <dsp:nvSpPr>
        <dsp:cNvPr id="0" name=""/>
        <dsp:cNvSpPr/>
      </dsp:nvSpPr>
      <dsp:spPr>
        <a:xfrm>
          <a:off x="6983883" y="64173"/>
          <a:ext cx="2051995" cy="201599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贊　　天地　化育</a:t>
          </a:r>
          <a:endParaRPr lang="zh-TW" altLang="en-US" sz="3200" kern="1200" dirty="0"/>
        </a:p>
      </dsp:txBody>
      <dsp:txXfrm>
        <a:off x="7284391" y="359409"/>
        <a:ext cx="1450979" cy="1425526"/>
      </dsp:txXfrm>
    </dsp:sp>
    <dsp:sp modelId="{1D3CAE80-8819-4BE4-BD8C-9C2ED3277E8A}">
      <dsp:nvSpPr>
        <dsp:cNvPr id="0" name=""/>
        <dsp:cNvSpPr/>
      </dsp:nvSpPr>
      <dsp:spPr>
        <a:xfrm rot="10800000">
          <a:off x="7635402" y="2282895"/>
          <a:ext cx="748956" cy="429773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C6F97-D3B2-410E-AFE6-8507D5319531}">
      <dsp:nvSpPr>
        <dsp:cNvPr id="0" name=""/>
        <dsp:cNvSpPr/>
      </dsp:nvSpPr>
      <dsp:spPr>
        <a:xfrm>
          <a:off x="6939943" y="2891066"/>
          <a:ext cx="2139874" cy="2139874"/>
        </a:xfrm>
        <a:prstGeom prst="ellipse">
          <a:avLst/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與　　天地參</a:t>
          </a:r>
          <a:endParaRPr lang="zh-TW" altLang="en-US" sz="3200" kern="1200" dirty="0"/>
        </a:p>
      </dsp:txBody>
      <dsp:txXfrm>
        <a:off x="7253320" y="3204443"/>
        <a:ext cx="1513120" cy="151312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241E6B-1E3A-4CF0-9C12-913102045246}">
      <dsp:nvSpPr>
        <dsp:cNvPr id="0" name=""/>
        <dsp:cNvSpPr/>
      </dsp:nvSpPr>
      <dsp:spPr>
        <a:xfrm rot="5400000">
          <a:off x="541683" y="1099099"/>
          <a:ext cx="1502419" cy="1622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3DE00-1971-411A-8E72-3D341A3CB624}">
      <dsp:nvSpPr>
        <dsp:cNvPr id="0" name=""/>
        <dsp:cNvSpPr/>
      </dsp:nvSpPr>
      <dsp:spPr>
        <a:xfrm>
          <a:off x="905784" y="225"/>
          <a:ext cx="1848281" cy="139952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其次　　致曲</a:t>
          </a:r>
          <a:endParaRPr lang="zh-TW" altLang="en-US" sz="3200" kern="1200" dirty="0"/>
        </a:p>
      </dsp:txBody>
      <dsp:txXfrm>
        <a:off x="946775" y="41216"/>
        <a:ext cx="1766299" cy="1317542"/>
      </dsp:txXfrm>
    </dsp:sp>
    <dsp:sp modelId="{1B9C1D88-827B-4E0D-A0CB-1EA1C43A4E18}">
      <dsp:nvSpPr>
        <dsp:cNvPr id="0" name=""/>
        <dsp:cNvSpPr/>
      </dsp:nvSpPr>
      <dsp:spPr>
        <a:xfrm rot="5400000">
          <a:off x="620694" y="2529785"/>
          <a:ext cx="1344398" cy="162201"/>
        </a:xfrm>
        <a:prstGeom prst="rect">
          <a:avLst/>
        </a:prstGeom>
        <a:solidFill>
          <a:schemeClr val="accent3">
            <a:hueOff val="386283"/>
            <a:satOff val="-1285"/>
            <a:lumOff val="-6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98389D-65D0-4BE8-9AF3-15C9C0918ED8}">
      <dsp:nvSpPr>
        <dsp:cNvPr id="0" name=""/>
        <dsp:cNvSpPr/>
      </dsp:nvSpPr>
      <dsp:spPr>
        <a:xfrm>
          <a:off x="928808" y="1670085"/>
          <a:ext cx="1802234" cy="1081340"/>
        </a:xfrm>
        <a:prstGeom prst="roundRect">
          <a:avLst>
            <a:gd name="adj" fmla="val 10000"/>
          </a:avLst>
        </a:prstGeom>
        <a:solidFill>
          <a:schemeClr val="accent3">
            <a:hueOff val="337998"/>
            <a:satOff val="-1125"/>
            <a:lumOff val="-56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曲能　有誠</a:t>
          </a:r>
          <a:endParaRPr lang="zh-TW" altLang="en-US" sz="3200" kern="1200" dirty="0"/>
        </a:p>
      </dsp:txBody>
      <dsp:txXfrm>
        <a:off x="960479" y="1701756"/>
        <a:ext cx="1738892" cy="1017998"/>
      </dsp:txXfrm>
    </dsp:sp>
    <dsp:sp modelId="{9120EF40-52DD-4F07-B582-9DC9E663ACC0}">
      <dsp:nvSpPr>
        <dsp:cNvPr id="0" name=""/>
        <dsp:cNvSpPr/>
      </dsp:nvSpPr>
      <dsp:spPr>
        <a:xfrm>
          <a:off x="1296532" y="3205623"/>
          <a:ext cx="2412717" cy="162201"/>
        </a:xfrm>
        <a:prstGeom prst="rect">
          <a:avLst/>
        </a:prstGeom>
        <a:solidFill>
          <a:schemeClr val="accent3">
            <a:hueOff val="772567"/>
            <a:satOff val="-2571"/>
            <a:lumOff val="-12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6A2F8-173C-422A-87D9-19CCF6B448C4}">
      <dsp:nvSpPr>
        <dsp:cNvPr id="0" name=""/>
        <dsp:cNvSpPr/>
      </dsp:nvSpPr>
      <dsp:spPr>
        <a:xfrm>
          <a:off x="928808" y="3021761"/>
          <a:ext cx="1802234" cy="1081340"/>
        </a:xfrm>
        <a:prstGeom prst="roundRect">
          <a:avLst>
            <a:gd name="adj" fmla="val 10000"/>
          </a:avLst>
        </a:prstGeom>
        <a:solidFill>
          <a:schemeClr val="accent3">
            <a:hueOff val="675996"/>
            <a:satOff val="-2249"/>
            <a:lumOff val="-112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誠則形</a:t>
          </a:r>
          <a:endParaRPr lang="zh-TW" altLang="en-US" sz="3200" kern="1200" dirty="0"/>
        </a:p>
      </dsp:txBody>
      <dsp:txXfrm>
        <a:off x="960479" y="3053432"/>
        <a:ext cx="1738892" cy="1017998"/>
      </dsp:txXfrm>
    </dsp:sp>
    <dsp:sp modelId="{A402A847-EB5B-448D-AB14-0398C42F5456}">
      <dsp:nvSpPr>
        <dsp:cNvPr id="0" name=""/>
        <dsp:cNvSpPr/>
      </dsp:nvSpPr>
      <dsp:spPr>
        <a:xfrm rot="16200000">
          <a:off x="3040689" y="2529785"/>
          <a:ext cx="1344398" cy="162201"/>
        </a:xfrm>
        <a:prstGeom prst="rect">
          <a:avLst/>
        </a:prstGeom>
        <a:solidFill>
          <a:schemeClr val="accent3">
            <a:hueOff val="1158850"/>
            <a:satOff val="-3856"/>
            <a:lumOff val="-193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7A136-A17A-4F40-B625-918756F51DD3}">
      <dsp:nvSpPr>
        <dsp:cNvPr id="0" name=""/>
        <dsp:cNvSpPr/>
      </dsp:nvSpPr>
      <dsp:spPr>
        <a:xfrm>
          <a:off x="3348803" y="3021761"/>
          <a:ext cx="1802234" cy="1081340"/>
        </a:xfrm>
        <a:prstGeom prst="roundRect">
          <a:avLst>
            <a:gd name="adj" fmla="val 10000"/>
          </a:avLst>
        </a:prstGeom>
        <a:solidFill>
          <a:schemeClr val="accent3">
            <a:hueOff val="1013994"/>
            <a:satOff val="-3374"/>
            <a:lumOff val="-16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形則著</a:t>
          </a:r>
          <a:endParaRPr lang="zh-TW" altLang="en-US" sz="3200" kern="1200" dirty="0"/>
        </a:p>
      </dsp:txBody>
      <dsp:txXfrm>
        <a:off x="3380474" y="3053432"/>
        <a:ext cx="1738892" cy="1017998"/>
      </dsp:txXfrm>
    </dsp:sp>
    <dsp:sp modelId="{11E74382-4E87-4FDC-8BAB-E905B73FC476}">
      <dsp:nvSpPr>
        <dsp:cNvPr id="0" name=""/>
        <dsp:cNvSpPr/>
      </dsp:nvSpPr>
      <dsp:spPr>
        <a:xfrm rot="16200000">
          <a:off x="3040689" y="1178109"/>
          <a:ext cx="1344398" cy="162201"/>
        </a:xfrm>
        <a:prstGeom prst="rect">
          <a:avLst/>
        </a:prstGeom>
        <a:solidFill>
          <a:schemeClr val="accent3">
            <a:hueOff val="1545133"/>
            <a:satOff val="-5141"/>
            <a:lumOff val="-25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5876E1-FDDB-4FD0-B7B4-67F846864341}">
      <dsp:nvSpPr>
        <dsp:cNvPr id="0" name=""/>
        <dsp:cNvSpPr/>
      </dsp:nvSpPr>
      <dsp:spPr>
        <a:xfrm>
          <a:off x="3348803" y="1670085"/>
          <a:ext cx="1802234" cy="1081340"/>
        </a:xfrm>
        <a:prstGeom prst="roundRect">
          <a:avLst>
            <a:gd name="adj" fmla="val 10000"/>
          </a:avLst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著則明</a:t>
          </a:r>
          <a:endParaRPr lang="zh-TW" altLang="en-US" sz="3200" kern="1200" dirty="0"/>
        </a:p>
      </dsp:txBody>
      <dsp:txXfrm>
        <a:off x="3380474" y="1701756"/>
        <a:ext cx="1738892" cy="1017998"/>
      </dsp:txXfrm>
    </dsp:sp>
    <dsp:sp modelId="{5994A5C0-9576-4008-B4BE-E814F1164A8E}">
      <dsp:nvSpPr>
        <dsp:cNvPr id="0" name=""/>
        <dsp:cNvSpPr/>
      </dsp:nvSpPr>
      <dsp:spPr>
        <a:xfrm>
          <a:off x="3716527" y="502272"/>
          <a:ext cx="2620497" cy="162201"/>
        </a:xfrm>
        <a:prstGeom prst="rect">
          <a:avLst/>
        </a:prstGeom>
        <a:solidFill>
          <a:schemeClr val="accent3">
            <a:hueOff val="1931416"/>
            <a:satOff val="-6426"/>
            <a:lumOff val="-322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E2750-A3B0-4D7F-BE78-90056C2E258E}">
      <dsp:nvSpPr>
        <dsp:cNvPr id="0" name=""/>
        <dsp:cNvSpPr/>
      </dsp:nvSpPr>
      <dsp:spPr>
        <a:xfrm>
          <a:off x="3348803" y="318409"/>
          <a:ext cx="1802234" cy="1081340"/>
        </a:xfrm>
        <a:prstGeom prst="roundRect">
          <a:avLst>
            <a:gd name="adj" fmla="val 10000"/>
          </a:avLst>
        </a:prstGeom>
        <a:solidFill>
          <a:schemeClr val="accent3">
            <a:hueOff val="1689989"/>
            <a:satOff val="-5623"/>
            <a:lumOff val="-281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明則動</a:t>
          </a:r>
          <a:endParaRPr lang="zh-TW" altLang="en-US" sz="3200" kern="1200" dirty="0"/>
        </a:p>
      </dsp:txBody>
      <dsp:txXfrm>
        <a:off x="3380474" y="350080"/>
        <a:ext cx="1738892" cy="1017998"/>
      </dsp:txXfrm>
    </dsp:sp>
    <dsp:sp modelId="{7D8774A3-F150-4425-887B-A5EBAF604BC1}">
      <dsp:nvSpPr>
        <dsp:cNvPr id="0" name=""/>
        <dsp:cNvSpPr/>
      </dsp:nvSpPr>
      <dsp:spPr>
        <a:xfrm rot="5400000">
          <a:off x="5668464" y="1178109"/>
          <a:ext cx="1344398" cy="162201"/>
        </a:xfrm>
        <a:prstGeom prst="rect">
          <a:avLst/>
        </a:prstGeom>
        <a:solidFill>
          <a:schemeClr val="accent3">
            <a:hueOff val="2317700"/>
            <a:satOff val="-7712"/>
            <a:lumOff val="-38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59D002-9C4E-41A5-BB61-AA0843BE62C5}">
      <dsp:nvSpPr>
        <dsp:cNvPr id="0" name=""/>
        <dsp:cNvSpPr/>
      </dsp:nvSpPr>
      <dsp:spPr>
        <a:xfrm>
          <a:off x="5976577" y="318409"/>
          <a:ext cx="1802234" cy="1081340"/>
        </a:xfrm>
        <a:prstGeom prst="roundRect">
          <a:avLst>
            <a:gd name="adj" fmla="val 10000"/>
          </a:avLst>
        </a:prstGeom>
        <a:solidFill>
          <a:schemeClr val="accent3">
            <a:hueOff val="2027987"/>
            <a:satOff val="-6748"/>
            <a:lumOff val="-338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動則變</a:t>
          </a:r>
          <a:endParaRPr lang="zh-TW" altLang="en-US" sz="3200" kern="1200" dirty="0"/>
        </a:p>
      </dsp:txBody>
      <dsp:txXfrm>
        <a:off x="6008248" y="350080"/>
        <a:ext cx="1738892" cy="1017998"/>
      </dsp:txXfrm>
    </dsp:sp>
    <dsp:sp modelId="{B2094473-962E-4F65-AF3A-989C13C0DBF2}">
      <dsp:nvSpPr>
        <dsp:cNvPr id="0" name=""/>
        <dsp:cNvSpPr/>
      </dsp:nvSpPr>
      <dsp:spPr>
        <a:xfrm rot="5400000">
          <a:off x="5566879" y="2631370"/>
          <a:ext cx="1547568" cy="162201"/>
        </a:xfrm>
        <a:prstGeom prst="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ECDCE-FB21-4CB7-817B-5E04661D283E}">
      <dsp:nvSpPr>
        <dsp:cNvPr id="0" name=""/>
        <dsp:cNvSpPr/>
      </dsp:nvSpPr>
      <dsp:spPr>
        <a:xfrm>
          <a:off x="5976577" y="1670085"/>
          <a:ext cx="1802234" cy="1081340"/>
        </a:xfrm>
        <a:prstGeom prst="roundRect">
          <a:avLst>
            <a:gd name="adj" fmla="val 10000"/>
          </a:avLst>
        </a:prstGeom>
        <a:solidFill>
          <a:schemeClr val="accent3">
            <a:hueOff val="2365985"/>
            <a:satOff val="-7872"/>
            <a:lumOff val="-394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變則化</a:t>
          </a:r>
          <a:endParaRPr lang="zh-TW" altLang="en-US" sz="3200" kern="1200" dirty="0"/>
        </a:p>
      </dsp:txBody>
      <dsp:txXfrm>
        <a:off x="6008248" y="1701756"/>
        <a:ext cx="1738892" cy="1017998"/>
      </dsp:txXfrm>
    </dsp:sp>
    <dsp:sp modelId="{E85B4BE7-CE01-4F6C-AF36-EF6665B1643E}">
      <dsp:nvSpPr>
        <dsp:cNvPr id="0" name=""/>
        <dsp:cNvSpPr/>
      </dsp:nvSpPr>
      <dsp:spPr>
        <a:xfrm>
          <a:off x="5745774" y="3021761"/>
          <a:ext cx="2263840" cy="1490433"/>
        </a:xfrm>
        <a:prstGeom prst="roundRect">
          <a:avLst>
            <a:gd name="adj" fmla="val 10000"/>
          </a:avLst>
        </a:prstGeom>
        <a:solidFill>
          <a:srgbClr val="C00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唯天下至誠為能化</a:t>
          </a:r>
          <a:endParaRPr lang="zh-TW" altLang="en-US" sz="3200" kern="1200" dirty="0"/>
        </a:p>
      </dsp:txBody>
      <dsp:txXfrm>
        <a:off x="5789427" y="3065414"/>
        <a:ext cx="2176534" cy="1403127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C75F2-7464-4CB9-81FF-A841C71DEDE9}">
      <dsp:nvSpPr>
        <dsp:cNvPr id="0" name=""/>
        <dsp:cNvSpPr/>
      </dsp:nvSpPr>
      <dsp:spPr>
        <a:xfrm>
          <a:off x="11570" y="1057199"/>
          <a:ext cx="1219525" cy="8664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誠</a:t>
          </a:r>
          <a:endParaRPr lang="zh-TW" altLang="en-US" sz="3200" kern="1200" dirty="0"/>
        </a:p>
      </dsp:txBody>
      <dsp:txXfrm>
        <a:off x="36946" y="1082575"/>
        <a:ext cx="1168773" cy="815649"/>
      </dsp:txXfrm>
    </dsp:sp>
    <dsp:sp modelId="{C8527829-DFD9-4D70-AE0D-11FB89C124D8}">
      <dsp:nvSpPr>
        <dsp:cNvPr id="0" name=""/>
        <dsp:cNvSpPr/>
      </dsp:nvSpPr>
      <dsp:spPr>
        <a:xfrm rot="18971770">
          <a:off x="1134580" y="1236043"/>
          <a:ext cx="693641" cy="28580"/>
        </a:xfrm>
        <a:custGeom>
          <a:avLst/>
          <a:gdLst/>
          <a:ahLst/>
          <a:cxnLst/>
          <a:rect l="0" t="0" r="0" b="0"/>
          <a:pathLst>
            <a:path>
              <a:moveTo>
                <a:pt x="0" y="14290"/>
              </a:moveTo>
              <a:lnTo>
                <a:pt x="693641" y="1429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64060" y="1232992"/>
        <a:ext cx="34682" cy="34682"/>
      </dsp:txXfrm>
    </dsp:sp>
    <dsp:sp modelId="{2F2F2360-63DB-48A5-BF11-5273945800ED}">
      <dsp:nvSpPr>
        <dsp:cNvPr id="0" name=""/>
        <dsp:cNvSpPr/>
      </dsp:nvSpPr>
      <dsp:spPr>
        <a:xfrm>
          <a:off x="1731706" y="577066"/>
          <a:ext cx="2300657" cy="866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自成也</a:t>
          </a:r>
          <a:r>
            <a:rPr lang="en-US" altLang="zh-TW" sz="3200" kern="1200" dirty="0" smtClean="0"/>
            <a:t>(</a:t>
          </a:r>
          <a:r>
            <a:rPr lang="zh-TW" altLang="en-US" sz="3200" kern="1200" dirty="0" smtClean="0"/>
            <a:t>內</a:t>
          </a:r>
          <a:r>
            <a:rPr lang="en-US" altLang="zh-TW" sz="3200" kern="1200" dirty="0" smtClean="0"/>
            <a:t>)</a:t>
          </a:r>
          <a:endParaRPr lang="zh-TW" altLang="en-US" sz="3200" kern="1200" dirty="0"/>
        </a:p>
      </dsp:txBody>
      <dsp:txXfrm>
        <a:off x="1757082" y="602442"/>
        <a:ext cx="2249905" cy="815649"/>
      </dsp:txXfrm>
    </dsp:sp>
    <dsp:sp modelId="{A70209D6-4466-4104-A231-1E89A9187D99}">
      <dsp:nvSpPr>
        <dsp:cNvPr id="0" name=""/>
        <dsp:cNvSpPr/>
      </dsp:nvSpPr>
      <dsp:spPr>
        <a:xfrm>
          <a:off x="4032364" y="995976"/>
          <a:ext cx="500610" cy="28580"/>
        </a:xfrm>
        <a:custGeom>
          <a:avLst/>
          <a:gdLst/>
          <a:ahLst/>
          <a:cxnLst/>
          <a:rect l="0" t="0" r="0" b="0"/>
          <a:pathLst>
            <a:path>
              <a:moveTo>
                <a:pt x="0" y="14290"/>
              </a:moveTo>
              <a:lnTo>
                <a:pt x="500610" y="1429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70154" y="997751"/>
        <a:ext cx="25030" cy="25030"/>
      </dsp:txXfrm>
    </dsp:sp>
    <dsp:sp modelId="{42DB260D-6498-4C87-A854-17B54B0348D4}">
      <dsp:nvSpPr>
        <dsp:cNvPr id="0" name=""/>
        <dsp:cNvSpPr/>
      </dsp:nvSpPr>
      <dsp:spPr>
        <a:xfrm>
          <a:off x="4532975" y="577066"/>
          <a:ext cx="967205" cy="866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仁</a:t>
          </a:r>
          <a:endParaRPr lang="zh-TW" altLang="en-US" sz="3200" kern="1200" dirty="0"/>
        </a:p>
      </dsp:txBody>
      <dsp:txXfrm>
        <a:off x="4558351" y="602442"/>
        <a:ext cx="916453" cy="815649"/>
      </dsp:txXfrm>
    </dsp:sp>
    <dsp:sp modelId="{CA91BFD7-4FB3-4C7B-B64B-B8ADC21DAE57}">
      <dsp:nvSpPr>
        <dsp:cNvPr id="0" name=""/>
        <dsp:cNvSpPr/>
      </dsp:nvSpPr>
      <dsp:spPr>
        <a:xfrm rot="2771686">
          <a:off x="5388882" y="1256945"/>
          <a:ext cx="723207" cy="28580"/>
        </a:xfrm>
        <a:custGeom>
          <a:avLst/>
          <a:gdLst/>
          <a:ahLst/>
          <a:cxnLst/>
          <a:rect l="0" t="0" r="0" b="0"/>
          <a:pathLst>
            <a:path>
              <a:moveTo>
                <a:pt x="0" y="14290"/>
              </a:moveTo>
              <a:lnTo>
                <a:pt x="723207" y="1429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732405" y="1253155"/>
        <a:ext cx="36160" cy="36160"/>
      </dsp:txXfrm>
    </dsp:sp>
    <dsp:sp modelId="{35EE6D25-1147-40A2-BB08-3ADD6F2C095C}">
      <dsp:nvSpPr>
        <dsp:cNvPr id="0" name=""/>
        <dsp:cNvSpPr/>
      </dsp:nvSpPr>
      <dsp:spPr>
        <a:xfrm>
          <a:off x="6000791" y="1099003"/>
          <a:ext cx="2058712" cy="8664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物之終始</a:t>
          </a:r>
          <a:endParaRPr lang="zh-TW" altLang="en-US" sz="3200" kern="1200" dirty="0"/>
        </a:p>
      </dsp:txBody>
      <dsp:txXfrm>
        <a:off x="6026167" y="1124379"/>
        <a:ext cx="2007960" cy="815649"/>
      </dsp:txXfrm>
    </dsp:sp>
    <dsp:sp modelId="{EF290C3B-DCDF-40D8-8EAE-5FEB34628A8F}">
      <dsp:nvSpPr>
        <dsp:cNvPr id="0" name=""/>
        <dsp:cNvSpPr/>
      </dsp:nvSpPr>
      <dsp:spPr>
        <a:xfrm>
          <a:off x="8059503" y="1517913"/>
          <a:ext cx="388937" cy="28580"/>
        </a:xfrm>
        <a:custGeom>
          <a:avLst/>
          <a:gdLst/>
          <a:ahLst/>
          <a:cxnLst/>
          <a:rect l="0" t="0" r="0" b="0"/>
          <a:pathLst>
            <a:path>
              <a:moveTo>
                <a:pt x="0" y="14290"/>
              </a:moveTo>
              <a:lnTo>
                <a:pt x="388937" y="1429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8244248" y="1522480"/>
        <a:ext cx="19446" cy="19446"/>
      </dsp:txXfrm>
    </dsp:sp>
    <dsp:sp modelId="{D7694070-14CC-4BA4-ACBA-B09D3D982E53}">
      <dsp:nvSpPr>
        <dsp:cNvPr id="0" name=""/>
        <dsp:cNvSpPr/>
      </dsp:nvSpPr>
      <dsp:spPr>
        <a:xfrm>
          <a:off x="8448440" y="1099003"/>
          <a:ext cx="2058712" cy="8664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不誠無物</a:t>
          </a:r>
          <a:endParaRPr lang="zh-TW" altLang="en-US" sz="3200" kern="1200" dirty="0"/>
        </a:p>
      </dsp:txBody>
      <dsp:txXfrm>
        <a:off x="8473816" y="1124379"/>
        <a:ext cx="2007960" cy="815649"/>
      </dsp:txXfrm>
    </dsp:sp>
    <dsp:sp modelId="{E86C17B5-4EB1-46A9-B3ED-253F9AE41A81}">
      <dsp:nvSpPr>
        <dsp:cNvPr id="0" name=""/>
        <dsp:cNvSpPr/>
      </dsp:nvSpPr>
      <dsp:spPr>
        <a:xfrm rot="2628230">
          <a:off x="1134580" y="1716175"/>
          <a:ext cx="693641" cy="28580"/>
        </a:xfrm>
        <a:custGeom>
          <a:avLst/>
          <a:gdLst/>
          <a:ahLst/>
          <a:cxnLst/>
          <a:rect l="0" t="0" r="0" b="0"/>
          <a:pathLst>
            <a:path>
              <a:moveTo>
                <a:pt x="0" y="14290"/>
              </a:moveTo>
              <a:lnTo>
                <a:pt x="693641" y="1429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64060" y="1713125"/>
        <a:ext cx="34682" cy="34682"/>
      </dsp:txXfrm>
    </dsp:sp>
    <dsp:sp modelId="{1E7255B8-3740-4624-AC41-2484EC3B4BD7}">
      <dsp:nvSpPr>
        <dsp:cNvPr id="0" name=""/>
        <dsp:cNvSpPr/>
      </dsp:nvSpPr>
      <dsp:spPr>
        <a:xfrm>
          <a:off x="1731706" y="1537331"/>
          <a:ext cx="2300657" cy="866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成物也</a:t>
          </a:r>
          <a:r>
            <a:rPr lang="en-US" altLang="zh-TW" sz="3200" kern="1200" dirty="0" smtClean="0"/>
            <a:t>(</a:t>
          </a:r>
          <a:r>
            <a:rPr lang="zh-TW" altLang="en-US" sz="3200" kern="1200" dirty="0" smtClean="0"/>
            <a:t>外</a:t>
          </a:r>
          <a:r>
            <a:rPr lang="en-US" altLang="zh-TW" sz="3200" kern="1200" dirty="0" smtClean="0"/>
            <a:t>)</a:t>
          </a:r>
          <a:endParaRPr lang="zh-TW" altLang="en-US" sz="3200" kern="1200" dirty="0"/>
        </a:p>
      </dsp:txBody>
      <dsp:txXfrm>
        <a:off x="1757082" y="1562707"/>
        <a:ext cx="2249905" cy="815649"/>
      </dsp:txXfrm>
    </dsp:sp>
    <dsp:sp modelId="{6E842CBD-3151-410B-90B5-D637AB936584}">
      <dsp:nvSpPr>
        <dsp:cNvPr id="0" name=""/>
        <dsp:cNvSpPr/>
      </dsp:nvSpPr>
      <dsp:spPr>
        <a:xfrm>
          <a:off x="4032364" y="1956242"/>
          <a:ext cx="500610" cy="28580"/>
        </a:xfrm>
        <a:custGeom>
          <a:avLst/>
          <a:gdLst/>
          <a:ahLst/>
          <a:cxnLst/>
          <a:rect l="0" t="0" r="0" b="0"/>
          <a:pathLst>
            <a:path>
              <a:moveTo>
                <a:pt x="0" y="14290"/>
              </a:moveTo>
              <a:lnTo>
                <a:pt x="500610" y="1429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70154" y="1958017"/>
        <a:ext cx="25030" cy="25030"/>
      </dsp:txXfrm>
    </dsp:sp>
    <dsp:sp modelId="{4D84DF8F-16C7-486C-8FB3-F80CED364675}">
      <dsp:nvSpPr>
        <dsp:cNvPr id="0" name=""/>
        <dsp:cNvSpPr/>
      </dsp:nvSpPr>
      <dsp:spPr>
        <a:xfrm>
          <a:off x="4532975" y="1537331"/>
          <a:ext cx="967205" cy="866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智</a:t>
          </a:r>
          <a:endParaRPr lang="zh-TW" altLang="en-US" sz="3200" kern="1200" dirty="0"/>
        </a:p>
      </dsp:txBody>
      <dsp:txXfrm>
        <a:off x="4558351" y="1562707"/>
        <a:ext cx="916453" cy="815649"/>
      </dsp:txXfrm>
    </dsp:sp>
    <dsp:sp modelId="{226D01CF-33A2-404F-B1C0-160287189A1C}">
      <dsp:nvSpPr>
        <dsp:cNvPr id="0" name=""/>
        <dsp:cNvSpPr/>
      </dsp:nvSpPr>
      <dsp:spPr>
        <a:xfrm>
          <a:off x="11570" y="2497597"/>
          <a:ext cx="1219525" cy="8664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道</a:t>
          </a:r>
          <a:endParaRPr lang="zh-TW" altLang="en-US" sz="3200" kern="1200" dirty="0"/>
        </a:p>
      </dsp:txBody>
      <dsp:txXfrm>
        <a:off x="36946" y="2522973"/>
        <a:ext cx="1168773" cy="815649"/>
      </dsp:txXfrm>
    </dsp:sp>
    <dsp:sp modelId="{6DE9B5A6-2FB6-4831-9847-E6B3248F0A03}">
      <dsp:nvSpPr>
        <dsp:cNvPr id="0" name=""/>
        <dsp:cNvSpPr/>
      </dsp:nvSpPr>
      <dsp:spPr>
        <a:xfrm>
          <a:off x="1231095" y="2916507"/>
          <a:ext cx="500610" cy="28580"/>
        </a:xfrm>
        <a:custGeom>
          <a:avLst/>
          <a:gdLst/>
          <a:ahLst/>
          <a:cxnLst/>
          <a:rect l="0" t="0" r="0" b="0"/>
          <a:pathLst>
            <a:path>
              <a:moveTo>
                <a:pt x="0" y="14290"/>
              </a:moveTo>
              <a:lnTo>
                <a:pt x="500610" y="1429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68886" y="2918282"/>
        <a:ext cx="25030" cy="25030"/>
      </dsp:txXfrm>
    </dsp:sp>
    <dsp:sp modelId="{B5ADEE60-A289-4952-A91D-8BF44F95BB1A}">
      <dsp:nvSpPr>
        <dsp:cNvPr id="0" name=""/>
        <dsp:cNvSpPr/>
      </dsp:nvSpPr>
      <dsp:spPr>
        <a:xfrm>
          <a:off x="1731706" y="2497597"/>
          <a:ext cx="1497977" cy="866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自道也</a:t>
          </a:r>
          <a:endParaRPr lang="zh-TW" altLang="en-US" sz="3200" kern="1200" dirty="0"/>
        </a:p>
      </dsp:txBody>
      <dsp:txXfrm>
        <a:off x="1757082" y="2522973"/>
        <a:ext cx="1447225" cy="815649"/>
      </dsp:txXfrm>
    </dsp:sp>
    <dsp:sp modelId="{FB88BB02-724A-4BBE-B674-8D80AD7BD9FB}">
      <dsp:nvSpPr>
        <dsp:cNvPr id="0" name=""/>
        <dsp:cNvSpPr/>
      </dsp:nvSpPr>
      <dsp:spPr>
        <a:xfrm>
          <a:off x="3229684" y="2916507"/>
          <a:ext cx="500610" cy="28580"/>
        </a:xfrm>
        <a:custGeom>
          <a:avLst/>
          <a:gdLst/>
          <a:ahLst/>
          <a:cxnLst/>
          <a:rect l="0" t="0" r="0" b="0"/>
          <a:pathLst>
            <a:path>
              <a:moveTo>
                <a:pt x="0" y="14290"/>
              </a:moveTo>
              <a:lnTo>
                <a:pt x="500610" y="1429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67474" y="2918282"/>
        <a:ext cx="25030" cy="25030"/>
      </dsp:txXfrm>
    </dsp:sp>
    <dsp:sp modelId="{2AF91292-B9C6-47B0-B35B-DD7DCFF9A712}">
      <dsp:nvSpPr>
        <dsp:cNvPr id="0" name=""/>
        <dsp:cNvSpPr/>
      </dsp:nvSpPr>
      <dsp:spPr>
        <a:xfrm>
          <a:off x="3730295" y="2497597"/>
          <a:ext cx="1251527" cy="866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性德</a:t>
          </a:r>
          <a:endParaRPr lang="zh-TW" altLang="en-US" sz="3200" kern="1200" dirty="0"/>
        </a:p>
      </dsp:txBody>
      <dsp:txXfrm>
        <a:off x="3755671" y="2522973"/>
        <a:ext cx="1200775" cy="815649"/>
      </dsp:txXfrm>
    </dsp:sp>
    <dsp:sp modelId="{902A7551-9450-4DC6-9C70-609EBFD8CB95}">
      <dsp:nvSpPr>
        <dsp:cNvPr id="0" name=""/>
        <dsp:cNvSpPr/>
      </dsp:nvSpPr>
      <dsp:spPr>
        <a:xfrm>
          <a:off x="4981822" y="2916507"/>
          <a:ext cx="500610" cy="28580"/>
        </a:xfrm>
        <a:custGeom>
          <a:avLst/>
          <a:gdLst/>
          <a:ahLst/>
          <a:cxnLst/>
          <a:rect l="0" t="0" r="0" b="0"/>
          <a:pathLst>
            <a:path>
              <a:moveTo>
                <a:pt x="0" y="14290"/>
              </a:moveTo>
              <a:lnTo>
                <a:pt x="500610" y="1429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19613" y="2918282"/>
        <a:ext cx="25030" cy="25030"/>
      </dsp:txXfrm>
    </dsp:sp>
    <dsp:sp modelId="{CC868959-4C4A-4A8B-BE63-64DAB396123D}">
      <dsp:nvSpPr>
        <dsp:cNvPr id="0" name=""/>
        <dsp:cNvSpPr/>
      </dsp:nvSpPr>
      <dsp:spPr>
        <a:xfrm>
          <a:off x="5482433" y="2497597"/>
          <a:ext cx="2249645" cy="8664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合外內之道</a:t>
          </a:r>
          <a:endParaRPr lang="zh-TW" altLang="en-US" sz="3200" kern="1200" dirty="0"/>
        </a:p>
      </dsp:txBody>
      <dsp:txXfrm>
        <a:off x="5507809" y="2522973"/>
        <a:ext cx="2198893" cy="815649"/>
      </dsp:txXfrm>
    </dsp:sp>
    <dsp:sp modelId="{B01A2F1B-BBB3-4533-B148-EB8BB761A298}">
      <dsp:nvSpPr>
        <dsp:cNvPr id="0" name=""/>
        <dsp:cNvSpPr/>
      </dsp:nvSpPr>
      <dsp:spPr>
        <a:xfrm>
          <a:off x="7732079" y="2916507"/>
          <a:ext cx="500610" cy="28580"/>
        </a:xfrm>
        <a:custGeom>
          <a:avLst/>
          <a:gdLst/>
          <a:ahLst/>
          <a:cxnLst/>
          <a:rect l="0" t="0" r="0" b="0"/>
          <a:pathLst>
            <a:path>
              <a:moveTo>
                <a:pt x="0" y="14290"/>
              </a:moveTo>
              <a:lnTo>
                <a:pt x="500610" y="1429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969869" y="2918282"/>
        <a:ext cx="25030" cy="25030"/>
      </dsp:txXfrm>
    </dsp:sp>
    <dsp:sp modelId="{6D5E8A98-E809-4363-A97D-884F97B4D291}">
      <dsp:nvSpPr>
        <dsp:cNvPr id="0" name=""/>
        <dsp:cNvSpPr/>
      </dsp:nvSpPr>
      <dsp:spPr>
        <a:xfrm>
          <a:off x="8232689" y="2497597"/>
          <a:ext cx="2249645" cy="8664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時措之宜也</a:t>
          </a:r>
          <a:endParaRPr lang="zh-TW" altLang="en-US" sz="3200" kern="1200" dirty="0"/>
        </a:p>
      </dsp:txBody>
      <dsp:txXfrm>
        <a:off x="8258065" y="2522973"/>
        <a:ext cx="2198893" cy="815649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21C928-4BE2-48B0-A196-A32D1B1AAE0D}">
      <dsp:nvSpPr>
        <dsp:cNvPr id="0" name=""/>
        <dsp:cNvSpPr/>
      </dsp:nvSpPr>
      <dsp:spPr>
        <a:xfrm>
          <a:off x="128015" y="2313"/>
          <a:ext cx="2530143" cy="12650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久則徵</a:t>
          </a:r>
          <a:endParaRPr lang="zh-TW" altLang="en-US" sz="4000" kern="1200" dirty="0"/>
        </a:p>
      </dsp:txBody>
      <dsp:txXfrm>
        <a:off x="165068" y="39366"/>
        <a:ext cx="2456037" cy="1190965"/>
      </dsp:txXfrm>
    </dsp:sp>
    <dsp:sp modelId="{AF7DFF56-E773-4852-8F11-4D4FBE6F8D94}">
      <dsp:nvSpPr>
        <dsp:cNvPr id="0" name=""/>
        <dsp:cNvSpPr/>
      </dsp:nvSpPr>
      <dsp:spPr>
        <a:xfrm>
          <a:off x="381030" y="1267385"/>
          <a:ext cx="253014" cy="992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92916"/>
              </a:lnTo>
              <a:lnTo>
                <a:pt x="253014" y="99291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FBD6B8-DD5E-4D6E-9742-F717E3D4C607}">
      <dsp:nvSpPr>
        <dsp:cNvPr id="0" name=""/>
        <dsp:cNvSpPr/>
      </dsp:nvSpPr>
      <dsp:spPr>
        <a:xfrm>
          <a:off x="634044" y="1583653"/>
          <a:ext cx="2508384" cy="13532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久指誠內之存為時之久</a:t>
          </a:r>
          <a:endParaRPr lang="zh-TW" altLang="en-US" sz="3200" kern="1200" dirty="0"/>
        </a:p>
      </dsp:txBody>
      <dsp:txXfrm>
        <a:off x="673681" y="1623290"/>
        <a:ext cx="2429110" cy="1274023"/>
      </dsp:txXfrm>
    </dsp:sp>
    <dsp:sp modelId="{D993F16D-0831-4C6E-A1D5-4DF284063B0B}">
      <dsp:nvSpPr>
        <dsp:cNvPr id="0" name=""/>
        <dsp:cNvSpPr/>
      </dsp:nvSpPr>
      <dsp:spPr>
        <a:xfrm>
          <a:off x="381030" y="1267385"/>
          <a:ext cx="253014" cy="26624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62482"/>
              </a:lnTo>
              <a:lnTo>
                <a:pt x="253014" y="2662482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37BC76-79BA-44FE-9845-C9CCE93B7A91}">
      <dsp:nvSpPr>
        <dsp:cNvPr id="0" name=""/>
        <dsp:cNvSpPr/>
      </dsp:nvSpPr>
      <dsp:spPr>
        <a:xfrm>
          <a:off x="634044" y="3253218"/>
          <a:ext cx="2508384" cy="13532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徵指形外之驗著方之遠</a:t>
          </a:r>
          <a:endParaRPr lang="zh-TW" altLang="en-US" sz="3200" kern="1200" dirty="0"/>
        </a:p>
      </dsp:txBody>
      <dsp:txXfrm>
        <a:off x="673681" y="3292855"/>
        <a:ext cx="2429110" cy="1274023"/>
      </dsp:txXfrm>
    </dsp:sp>
    <dsp:sp modelId="{00E4DA01-2FC2-4014-AD62-BC9CB535E9EE}">
      <dsp:nvSpPr>
        <dsp:cNvPr id="0" name=""/>
        <dsp:cNvSpPr/>
      </dsp:nvSpPr>
      <dsp:spPr>
        <a:xfrm>
          <a:off x="3290695" y="2313"/>
          <a:ext cx="2530143" cy="12650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博厚高明</a:t>
          </a:r>
          <a:endParaRPr lang="zh-TW" altLang="en-US" sz="4000" kern="1200" dirty="0"/>
        </a:p>
      </dsp:txBody>
      <dsp:txXfrm>
        <a:off x="3327748" y="39366"/>
        <a:ext cx="2456037" cy="1190965"/>
      </dsp:txXfrm>
    </dsp:sp>
    <dsp:sp modelId="{B9CBE45F-2C12-46F4-B5BF-61C0F9B86458}">
      <dsp:nvSpPr>
        <dsp:cNvPr id="0" name=""/>
        <dsp:cNvSpPr/>
      </dsp:nvSpPr>
      <dsp:spPr>
        <a:xfrm>
          <a:off x="3543709" y="1267385"/>
          <a:ext cx="253014" cy="992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92916"/>
              </a:lnTo>
              <a:lnTo>
                <a:pt x="253014" y="99291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C46EF5-0BFA-4A30-8A36-8A8F07B3F549}">
      <dsp:nvSpPr>
        <dsp:cNvPr id="0" name=""/>
        <dsp:cNvSpPr/>
      </dsp:nvSpPr>
      <dsp:spPr>
        <a:xfrm>
          <a:off x="3796723" y="1583653"/>
          <a:ext cx="2508384" cy="13532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博厚：　　誠德所積</a:t>
          </a:r>
          <a:endParaRPr lang="zh-TW" altLang="en-US" sz="3200" kern="1200" dirty="0"/>
        </a:p>
      </dsp:txBody>
      <dsp:txXfrm>
        <a:off x="3836360" y="1623290"/>
        <a:ext cx="2429110" cy="1274023"/>
      </dsp:txXfrm>
    </dsp:sp>
    <dsp:sp modelId="{F6545B84-108C-473F-877E-D3EC54C8E2D0}">
      <dsp:nvSpPr>
        <dsp:cNvPr id="0" name=""/>
        <dsp:cNvSpPr/>
      </dsp:nvSpPr>
      <dsp:spPr>
        <a:xfrm>
          <a:off x="3543709" y="1267385"/>
          <a:ext cx="253014" cy="26624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62482"/>
              </a:lnTo>
              <a:lnTo>
                <a:pt x="253014" y="2662482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CD66DB-F847-44A5-9E04-39F7430F26AB}">
      <dsp:nvSpPr>
        <dsp:cNvPr id="0" name=""/>
        <dsp:cNvSpPr/>
      </dsp:nvSpPr>
      <dsp:spPr>
        <a:xfrm>
          <a:off x="3796723" y="3253218"/>
          <a:ext cx="2508384" cy="13532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高明：　　博厚所發</a:t>
          </a:r>
          <a:endParaRPr lang="zh-TW" altLang="en-US" sz="3200" kern="1200" dirty="0"/>
        </a:p>
      </dsp:txBody>
      <dsp:txXfrm>
        <a:off x="3836360" y="3292855"/>
        <a:ext cx="2429110" cy="1274023"/>
      </dsp:txXfrm>
    </dsp:sp>
    <dsp:sp modelId="{736271E9-9750-4AF6-85BE-5B053E1F73E1}">
      <dsp:nvSpPr>
        <dsp:cNvPr id="0" name=""/>
        <dsp:cNvSpPr/>
      </dsp:nvSpPr>
      <dsp:spPr>
        <a:xfrm>
          <a:off x="6453374" y="2313"/>
          <a:ext cx="2530143" cy="12650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不貳不測</a:t>
          </a:r>
          <a:endParaRPr lang="zh-TW" altLang="en-US" sz="4000" kern="1200" dirty="0"/>
        </a:p>
      </dsp:txBody>
      <dsp:txXfrm>
        <a:off x="6490427" y="39366"/>
        <a:ext cx="2456037" cy="1190965"/>
      </dsp:txXfrm>
    </dsp:sp>
    <dsp:sp modelId="{55FE3793-FE4C-46B9-A3A1-6E468EE2CF93}">
      <dsp:nvSpPr>
        <dsp:cNvPr id="0" name=""/>
        <dsp:cNvSpPr/>
      </dsp:nvSpPr>
      <dsp:spPr>
        <a:xfrm>
          <a:off x="6706388" y="1267385"/>
          <a:ext cx="253014" cy="992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92916"/>
              </a:lnTo>
              <a:lnTo>
                <a:pt x="253014" y="99291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7DAD48-F3BB-4A5E-9BC6-0A81E2477A60}">
      <dsp:nvSpPr>
        <dsp:cNvPr id="0" name=""/>
        <dsp:cNvSpPr/>
      </dsp:nvSpPr>
      <dsp:spPr>
        <a:xfrm>
          <a:off x="6959402" y="1583653"/>
          <a:ext cx="2508384" cy="13532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不貳乃至誠不息之德</a:t>
          </a:r>
          <a:endParaRPr lang="zh-TW" altLang="en-US" sz="3200" kern="1200" dirty="0"/>
        </a:p>
      </dsp:txBody>
      <dsp:txXfrm>
        <a:off x="6999039" y="1623290"/>
        <a:ext cx="2429110" cy="1274023"/>
      </dsp:txXfrm>
    </dsp:sp>
    <dsp:sp modelId="{48138B2D-332D-4361-A2E7-C9A68214BDF6}">
      <dsp:nvSpPr>
        <dsp:cNvPr id="0" name=""/>
        <dsp:cNvSpPr/>
      </dsp:nvSpPr>
      <dsp:spPr>
        <a:xfrm>
          <a:off x="6706388" y="1267385"/>
          <a:ext cx="253014" cy="26624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62482"/>
              </a:lnTo>
              <a:lnTo>
                <a:pt x="253014" y="2662482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B935A1-DB8A-49B6-A1F1-DBFDB0EDCD7B}">
      <dsp:nvSpPr>
        <dsp:cNvPr id="0" name=""/>
        <dsp:cNvSpPr/>
      </dsp:nvSpPr>
      <dsp:spPr>
        <a:xfrm>
          <a:off x="6959402" y="3253218"/>
          <a:ext cx="2508384" cy="13532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不測乃天地生物之功</a:t>
          </a:r>
          <a:endParaRPr lang="zh-TW" altLang="en-US" sz="3200" kern="1200" dirty="0"/>
        </a:p>
      </dsp:txBody>
      <dsp:txXfrm>
        <a:off x="6999039" y="3292855"/>
        <a:ext cx="2429110" cy="1274023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D2F5D5-8D97-4459-8E41-884DB470AF94}">
      <dsp:nvSpPr>
        <dsp:cNvPr id="0" name=""/>
        <dsp:cNvSpPr/>
      </dsp:nvSpPr>
      <dsp:spPr>
        <a:xfrm>
          <a:off x="2952914" y="1991764"/>
          <a:ext cx="496507" cy="473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8253" y="0"/>
              </a:lnTo>
              <a:lnTo>
                <a:pt x="248253" y="473044"/>
              </a:lnTo>
              <a:lnTo>
                <a:pt x="496507" y="47304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184023" y="2211142"/>
        <a:ext cx="34288" cy="34288"/>
      </dsp:txXfrm>
    </dsp:sp>
    <dsp:sp modelId="{F3FC0F10-7BE0-499D-872B-2BF5CF3E6871}">
      <dsp:nvSpPr>
        <dsp:cNvPr id="0" name=""/>
        <dsp:cNvSpPr/>
      </dsp:nvSpPr>
      <dsp:spPr>
        <a:xfrm>
          <a:off x="2952914" y="1518720"/>
          <a:ext cx="496507" cy="473044"/>
        </a:xfrm>
        <a:custGeom>
          <a:avLst/>
          <a:gdLst/>
          <a:ahLst/>
          <a:cxnLst/>
          <a:rect l="0" t="0" r="0" b="0"/>
          <a:pathLst>
            <a:path>
              <a:moveTo>
                <a:pt x="0" y="473044"/>
              </a:moveTo>
              <a:lnTo>
                <a:pt x="248253" y="473044"/>
              </a:lnTo>
              <a:lnTo>
                <a:pt x="248253" y="0"/>
              </a:lnTo>
              <a:lnTo>
                <a:pt x="496507" y="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184023" y="1738098"/>
        <a:ext cx="34288" cy="34288"/>
      </dsp:txXfrm>
    </dsp:sp>
    <dsp:sp modelId="{5E7E8747-D3FE-4571-A0AC-8A318D2AE4AF}">
      <dsp:nvSpPr>
        <dsp:cNvPr id="0" name=""/>
        <dsp:cNvSpPr/>
      </dsp:nvSpPr>
      <dsp:spPr>
        <a:xfrm rot="16200000">
          <a:off x="1120112" y="1613329"/>
          <a:ext cx="2908733" cy="75687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天地之道</a:t>
          </a:r>
          <a:endParaRPr lang="zh-TW" altLang="en-US" sz="36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120112" y="1613329"/>
        <a:ext cx="2908733" cy="756870"/>
      </dsp:txXfrm>
    </dsp:sp>
    <dsp:sp modelId="{1D1E6895-F57E-4FE3-BBB9-C74012E4651B}">
      <dsp:nvSpPr>
        <dsp:cNvPr id="0" name=""/>
        <dsp:cNvSpPr/>
      </dsp:nvSpPr>
      <dsp:spPr>
        <a:xfrm>
          <a:off x="3449421" y="1140285"/>
          <a:ext cx="2482535" cy="756870"/>
        </a:xfrm>
        <a:prstGeom prst="rect">
          <a:avLst/>
        </a:prstGeom>
        <a:solidFill>
          <a:srgbClr val="0066FF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高明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449421" y="1140285"/>
        <a:ext cx="2482535" cy="756870"/>
      </dsp:txXfrm>
    </dsp:sp>
    <dsp:sp modelId="{0BF8181E-3FFE-460F-B521-265A4AE503CB}">
      <dsp:nvSpPr>
        <dsp:cNvPr id="0" name=""/>
        <dsp:cNvSpPr/>
      </dsp:nvSpPr>
      <dsp:spPr>
        <a:xfrm>
          <a:off x="3449421" y="2086373"/>
          <a:ext cx="2482535" cy="7568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博厚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地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449421" y="2086373"/>
        <a:ext cx="2482535" cy="75687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B6A1F6-2AD2-45E2-9A76-C56918DC8082}">
      <dsp:nvSpPr>
        <dsp:cNvPr id="0" name=""/>
        <dsp:cNvSpPr/>
      </dsp:nvSpPr>
      <dsp:spPr>
        <a:xfrm>
          <a:off x="3302771" y="1068929"/>
          <a:ext cx="2662946" cy="2662946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聖人 之道</a:t>
          </a:r>
          <a:endParaRPr lang="zh-TW" altLang="en-US" sz="4400" kern="1200" dirty="0"/>
        </a:p>
      </dsp:txBody>
      <dsp:txXfrm>
        <a:off x="3692750" y="1458908"/>
        <a:ext cx="1882988" cy="1882988"/>
      </dsp:txXfrm>
    </dsp:sp>
    <dsp:sp modelId="{63C13DCF-FBE3-4A59-949A-384C3888D495}">
      <dsp:nvSpPr>
        <dsp:cNvPr id="0" name=""/>
        <dsp:cNvSpPr/>
      </dsp:nvSpPr>
      <dsp:spPr>
        <a:xfrm>
          <a:off x="3968508" y="475"/>
          <a:ext cx="1331473" cy="1331473"/>
        </a:xfrm>
        <a:prstGeom prst="ellipse">
          <a:avLst/>
        </a:prstGeom>
        <a:solidFill>
          <a:schemeClr val="accent4">
            <a:alpha val="50000"/>
            <a:hueOff val="-82102"/>
            <a:satOff val="2452"/>
            <a:lumOff val="94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洋洋乎</a:t>
          </a:r>
          <a:endParaRPr lang="zh-TW" altLang="en-US" sz="3200" kern="1200" dirty="0"/>
        </a:p>
      </dsp:txBody>
      <dsp:txXfrm>
        <a:off x="4163498" y="195465"/>
        <a:ext cx="941493" cy="941493"/>
      </dsp:txXfrm>
    </dsp:sp>
    <dsp:sp modelId="{D0FCF699-AEA8-4D1F-8C13-9A7745E1034C}">
      <dsp:nvSpPr>
        <dsp:cNvPr id="0" name=""/>
        <dsp:cNvSpPr/>
      </dsp:nvSpPr>
      <dsp:spPr>
        <a:xfrm>
          <a:off x="5470361" y="867570"/>
          <a:ext cx="1331473" cy="1331473"/>
        </a:xfrm>
        <a:prstGeom prst="ellipse">
          <a:avLst/>
        </a:prstGeom>
        <a:solidFill>
          <a:schemeClr val="accent4">
            <a:alpha val="50000"/>
            <a:hueOff val="-164204"/>
            <a:satOff val="4903"/>
            <a:lumOff val="189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發育萬物</a:t>
          </a:r>
          <a:endParaRPr lang="zh-TW" altLang="en-US" sz="3200" kern="1200" dirty="0"/>
        </a:p>
      </dsp:txBody>
      <dsp:txXfrm>
        <a:off x="5665351" y="1062560"/>
        <a:ext cx="941493" cy="941493"/>
      </dsp:txXfrm>
    </dsp:sp>
    <dsp:sp modelId="{9D7EC5CD-4C49-4C5D-902D-D6E15FE76CAE}">
      <dsp:nvSpPr>
        <dsp:cNvPr id="0" name=""/>
        <dsp:cNvSpPr/>
      </dsp:nvSpPr>
      <dsp:spPr>
        <a:xfrm>
          <a:off x="5470361" y="2601761"/>
          <a:ext cx="1331473" cy="1331473"/>
        </a:xfrm>
        <a:prstGeom prst="ellipse">
          <a:avLst/>
        </a:prstGeom>
        <a:solidFill>
          <a:schemeClr val="accent4">
            <a:alpha val="50000"/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峻極于天</a:t>
          </a:r>
          <a:endParaRPr lang="zh-TW" altLang="en-US" sz="3200" kern="1200" dirty="0"/>
        </a:p>
      </dsp:txBody>
      <dsp:txXfrm>
        <a:off x="5665351" y="2796751"/>
        <a:ext cx="941493" cy="941493"/>
      </dsp:txXfrm>
    </dsp:sp>
    <dsp:sp modelId="{5B20B054-5253-4180-8F1F-3363ED753EB3}">
      <dsp:nvSpPr>
        <dsp:cNvPr id="0" name=""/>
        <dsp:cNvSpPr/>
      </dsp:nvSpPr>
      <dsp:spPr>
        <a:xfrm>
          <a:off x="3968508" y="3468856"/>
          <a:ext cx="1331473" cy="1331473"/>
        </a:xfrm>
        <a:prstGeom prst="ellipse">
          <a:avLst/>
        </a:prstGeom>
        <a:solidFill>
          <a:schemeClr val="accent4">
            <a:alpha val="50000"/>
            <a:hueOff val="-328408"/>
            <a:satOff val="9806"/>
            <a:lumOff val="37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優優大哉</a:t>
          </a:r>
          <a:endParaRPr lang="zh-TW" altLang="en-US" sz="3200" kern="1200" dirty="0"/>
        </a:p>
      </dsp:txBody>
      <dsp:txXfrm>
        <a:off x="4163498" y="3663846"/>
        <a:ext cx="941493" cy="941493"/>
      </dsp:txXfrm>
    </dsp:sp>
    <dsp:sp modelId="{B3128DAC-AB05-4578-9DF4-4840A4A5DDD3}">
      <dsp:nvSpPr>
        <dsp:cNvPr id="0" name=""/>
        <dsp:cNvSpPr/>
      </dsp:nvSpPr>
      <dsp:spPr>
        <a:xfrm>
          <a:off x="2466655" y="2601761"/>
          <a:ext cx="1331473" cy="1331473"/>
        </a:xfrm>
        <a:prstGeom prst="ellipse">
          <a:avLst/>
        </a:prstGeom>
        <a:solidFill>
          <a:schemeClr val="accent4">
            <a:alpha val="50000"/>
            <a:hueOff val="-410510"/>
            <a:satOff val="12258"/>
            <a:lumOff val="473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禮儀三百</a:t>
          </a:r>
          <a:endParaRPr lang="zh-TW" altLang="en-US" sz="3200" kern="1200" dirty="0"/>
        </a:p>
      </dsp:txBody>
      <dsp:txXfrm>
        <a:off x="2661645" y="2796751"/>
        <a:ext cx="941493" cy="941493"/>
      </dsp:txXfrm>
    </dsp:sp>
    <dsp:sp modelId="{CC1E98C0-F9DD-4055-A24F-0E3766E24EF4}">
      <dsp:nvSpPr>
        <dsp:cNvPr id="0" name=""/>
        <dsp:cNvSpPr/>
      </dsp:nvSpPr>
      <dsp:spPr>
        <a:xfrm>
          <a:off x="2466655" y="867570"/>
          <a:ext cx="1331473" cy="1331473"/>
        </a:xfrm>
        <a:prstGeom prst="ellipse">
          <a:avLst/>
        </a:prstGeom>
        <a:solidFill>
          <a:schemeClr val="accent4">
            <a:alpha val="50000"/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威儀三千</a:t>
          </a:r>
          <a:endParaRPr lang="zh-TW" altLang="en-US" sz="3200" kern="1200" dirty="0"/>
        </a:p>
      </dsp:txBody>
      <dsp:txXfrm>
        <a:off x="2661645" y="1062560"/>
        <a:ext cx="941493" cy="941493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A0C1EB-8FEC-45BB-AC73-CCAF127E7067}">
      <dsp:nvSpPr>
        <dsp:cNvPr id="0" name=""/>
        <dsp:cNvSpPr/>
      </dsp:nvSpPr>
      <dsp:spPr>
        <a:xfrm rot="16200000">
          <a:off x="1284287" y="-1284287"/>
          <a:ext cx="1889125" cy="4457700"/>
        </a:xfrm>
        <a:prstGeom prst="round1Rect">
          <a:avLst/>
        </a:prstGeom>
        <a:solidFill>
          <a:schemeClr val="lt1"/>
        </a:solidFill>
        <a:ln w="15875" cap="rnd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</a:rPr>
            <a:t>尊德性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 rot="5400000">
        <a:off x="0" y="0"/>
        <a:ext cx="4457700" cy="1416843"/>
      </dsp:txXfrm>
    </dsp:sp>
    <dsp:sp modelId="{88D41292-B5C9-499F-AA5F-F4A52DD1D38A}">
      <dsp:nvSpPr>
        <dsp:cNvPr id="0" name=""/>
        <dsp:cNvSpPr/>
      </dsp:nvSpPr>
      <dsp:spPr>
        <a:xfrm>
          <a:off x="4457700" y="0"/>
          <a:ext cx="4457700" cy="1889125"/>
        </a:xfrm>
        <a:prstGeom prst="round1Rect">
          <a:avLst/>
        </a:prstGeom>
        <a:solidFill>
          <a:schemeClr val="bg2"/>
        </a:solidFill>
        <a:ln w="9525" cap="rnd" cmpd="sng" algn="ctr">
          <a:solidFill>
            <a:schemeClr val="accent6">
              <a:shade val="90000"/>
            </a:schemeClr>
          </a:solidFill>
          <a:prstDash val="solid"/>
        </a:ln>
        <a:effectLst/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</a:rPr>
            <a:t>道問學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>
        <a:off x="4457700" y="0"/>
        <a:ext cx="4457700" cy="1416843"/>
      </dsp:txXfrm>
    </dsp:sp>
    <dsp:sp modelId="{EC7839F4-0744-46B8-83DB-96404BB909FD}">
      <dsp:nvSpPr>
        <dsp:cNvPr id="0" name=""/>
        <dsp:cNvSpPr/>
      </dsp:nvSpPr>
      <dsp:spPr>
        <a:xfrm rot="10800000">
          <a:off x="0" y="1889125"/>
          <a:ext cx="4457700" cy="1889125"/>
        </a:xfrm>
        <a:prstGeom prst="round1Rect">
          <a:avLst/>
        </a:prstGeom>
        <a:solidFill>
          <a:schemeClr val="bg2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極高明而道中庸　</a:t>
          </a:r>
          <a:r>
            <a:rPr lang="zh-TW" altLang="en-US" sz="3600" kern="1200" dirty="0" smtClean="0">
              <a:solidFill>
                <a:srgbClr val="FFFF00"/>
              </a:solidFill>
            </a:rPr>
            <a:t>敦厚以崇禮</a:t>
          </a:r>
          <a:endParaRPr lang="zh-TW" altLang="en-US" sz="3600" kern="1200" dirty="0">
            <a:solidFill>
              <a:srgbClr val="FFFF00"/>
            </a:solidFill>
          </a:endParaRPr>
        </a:p>
      </dsp:txBody>
      <dsp:txXfrm rot="10800000">
        <a:off x="0" y="2361406"/>
        <a:ext cx="4457700" cy="1416843"/>
      </dsp:txXfrm>
    </dsp:sp>
    <dsp:sp modelId="{53A24AC8-5A24-4429-ADE4-CB396DDDB636}">
      <dsp:nvSpPr>
        <dsp:cNvPr id="0" name=""/>
        <dsp:cNvSpPr/>
      </dsp:nvSpPr>
      <dsp:spPr>
        <a:xfrm rot="5400000">
          <a:off x="5741987" y="604837"/>
          <a:ext cx="1889125" cy="4457700"/>
        </a:xfrm>
        <a:prstGeom prst="round1Rect">
          <a:avLst/>
        </a:prstGeom>
        <a:solidFill>
          <a:schemeClr val="accent4">
            <a:shade val="50000"/>
            <a:hueOff val="105005"/>
            <a:satOff val="-6791"/>
            <a:lumOff val="2275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致廣大而盡精微　</a:t>
          </a:r>
          <a:r>
            <a:rPr lang="zh-TW" altLang="en-US" sz="3600" kern="1200" dirty="0" smtClean="0">
              <a:solidFill>
                <a:srgbClr val="FFFF00"/>
              </a:solidFill>
            </a:rPr>
            <a:t>溫故而知新</a:t>
          </a:r>
          <a:endParaRPr lang="zh-TW" altLang="en-US" sz="3600" kern="1200" dirty="0">
            <a:solidFill>
              <a:srgbClr val="FFFF00"/>
            </a:solidFill>
          </a:endParaRPr>
        </a:p>
      </dsp:txBody>
      <dsp:txXfrm rot="-5400000">
        <a:off x="4457700" y="2361406"/>
        <a:ext cx="4457700" cy="1416843"/>
      </dsp:txXfrm>
    </dsp:sp>
    <dsp:sp modelId="{41D6D654-D11F-48C2-8B92-EB16855549FC}">
      <dsp:nvSpPr>
        <dsp:cNvPr id="0" name=""/>
        <dsp:cNvSpPr/>
      </dsp:nvSpPr>
      <dsp:spPr>
        <a:xfrm>
          <a:off x="3120390" y="1416843"/>
          <a:ext cx="2674620" cy="944562"/>
        </a:xfrm>
        <a:prstGeom prst="roundRect">
          <a:avLst/>
        </a:prstGeom>
        <a:solidFill>
          <a:schemeClr val="lt1"/>
        </a:solidFill>
        <a:ln w="15875" cap="rnd" cmpd="sng" algn="ctr">
          <a:solidFill>
            <a:schemeClr val="accent4"/>
          </a:solidFill>
          <a:prstDash val="solid"/>
        </a:ln>
        <a:effectLst/>
      </dsp:spPr>
      <dsp:style>
        <a:lnRef idx="2">
          <a:schemeClr val="accent4"/>
        </a:lnRef>
        <a:fillRef idx="1">
          <a:schemeClr val="lt1"/>
        </a:fillRef>
        <a:effectRef idx="0">
          <a:schemeClr val="accent4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>
              <a:solidFill>
                <a:srgbClr val="FF0000"/>
              </a:solidFill>
            </a:rPr>
            <a:t>君子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>
        <a:off x="3166500" y="1462953"/>
        <a:ext cx="2582400" cy="852342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F9EB0-FF02-4E01-8BB7-04C0D4F700AF}">
      <dsp:nvSpPr>
        <dsp:cNvPr id="0" name=""/>
        <dsp:cNvSpPr/>
      </dsp:nvSpPr>
      <dsp:spPr>
        <a:xfrm>
          <a:off x="334060" y="1465224"/>
          <a:ext cx="2296932" cy="847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宋明理學</a:t>
          </a:r>
          <a:endParaRPr lang="zh-TW" altLang="en-US" sz="3600" kern="1200" dirty="0"/>
        </a:p>
      </dsp:txBody>
      <dsp:txXfrm>
        <a:off x="358891" y="1490055"/>
        <a:ext cx="2247270" cy="798139"/>
      </dsp:txXfrm>
    </dsp:sp>
    <dsp:sp modelId="{5C4F4889-A837-4485-ACC1-0D5C92360852}">
      <dsp:nvSpPr>
        <dsp:cNvPr id="0" name=""/>
        <dsp:cNvSpPr/>
      </dsp:nvSpPr>
      <dsp:spPr>
        <a:xfrm rot="18289469">
          <a:off x="2376273" y="1381443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40421" y="1371947"/>
        <a:ext cx="59383" cy="59383"/>
      </dsp:txXfrm>
    </dsp:sp>
    <dsp:sp modelId="{938A0BFC-4635-46FF-9CE5-4AB76DACE3BF}">
      <dsp:nvSpPr>
        <dsp:cNvPr id="0" name=""/>
        <dsp:cNvSpPr/>
      </dsp:nvSpPr>
      <dsp:spPr>
        <a:xfrm>
          <a:off x="3309233" y="490252"/>
          <a:ext cx="2296932" cy="8478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尊德性</a:t>
          </a:r>
          <a:endParaRPr lang="zh-TW" altLang="en-US" sz="3600" kern="1200" dirty="0"/>
        </a:p>
      </dsp:txBody>
      <dsp:txXfrm>
        <a:off x="3334064" y="515083"/>
        <a:ext cx="2247270" cy="798139"/>
      </dsp:txXfrm>
    </dsp:sp>
    <dsp:sp modelId="{D028083F-84AC-4D87-8C6F-D4DE33B91F06}">
      <dsp:nvSpPr>
        <dsp:cNvPr id="0" name=""/>
        <dsp:cNvSpPr/>
      </dsp:nvSpPr>
      <dsp:spPr>
        <a:xfrm rot="19457599">
          <a:off x="5527658" y="650215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649528"/>
        <a:ext cx="41762" cy="41762"/>
      </dsp:txXfrm>
    </dsp:sp>
    <dsp:sp modelId="{0D34C424-E7EA-463B-BF95-27759620105A}">
      <dsp:nvSpPr>
        <dsp:cNvPr id="0" name=""/>
        <dsp:cNvSpPr/>
      </dsp:nvSpPr>
      <dsp:spPr>
        <a:xfrm>
          <a:off x="6284407" y="2766"/>
          <a:ext cx="2296932" cy="8478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陸象山</a:t>
          </a:r>
          <a:endParaRPr lang="zh-TW" altLang="en-US" sz="3600" kern="1200" dirty="0"/>
        </a:p>
      </dsp:txBody>
      <dsp:txXfrm>
        <a:off x="6309238" y="27597"/>
        <a:ext cx="2247270" cy="798139"/>
      </dsp:txXfrm>
    </dsp:sp>
    <dsp:sp modelId="{CD786F15-31C7-488F-99F7-3C269A559C60}">
      <dsp:nvSpPr>
        <dsp:cNvPr id="0" name=""/>
        <dsp:cNvSpPr/>
      </dsp:nvSpPr>
      <dsp:spPr>
        <a:xfrm rot="2142401">
          <a:off x="5527658" y="1137700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1137014"/>
        <a:ext cx="41762" cy="41762"/>
      </dsp:txXfrm>
    </dsp:sp>
    <dsp:sp modelId="{969202F3-F531-4DE3-96A1-EC7D4D7D764B}">
      <dsp:nvSpPr>
        <dsp:cNvPr id="0" name=""/>
        <dsp:cNvSpPr/>
      </dsp:nvSpPr>
      <dsp:spPr>
        <a:xfrm>
          <a:off x="6284407" y="977738"/>
          <a:ext cx="2296932" cy="8478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王陽明</a:t>
          </a:r>
          <a:endParaRPr lang="zh-TW" altLang="en-US" sz="3600" kern="1200" dirty="0"/>
        </a:p>
      </dsp:txBody>
      <dsp:txXfrm>
        <a:off x="6309238" y="1002569"/>
        <a:ext cx="2247270" cy="798139"/>
      </dsp:txXfrm>
    </dsp:sp>
    <dsp:sp modelId="{1AFE594D-6F68-46D4-A206-480ED0251BAB}">
      <dsp:nvSpPr>
        <dsp:cNvPr id="0" name=""/>
        <dsp:cNvSpPr/>
      </dsp:nvSpPr>
      <dsp:spPr>
        <a:xfrm rot="3310531">
          <a:off x="2376273" y="2356415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940421" y="2346918"/>
        <a:ext cx="59383" cy="59383"/>
      </dsp:txXfrm>
    </dsp:sp>
    <dsp:sp modelId="{DC0D3313-5AF5-444D-AEBE-15AFC194062F}">
      <dsp:nvSpPr>
        <dsp:cNvPr id="0" name=""/>
        <dsp:cNvSpPr/>
      </dsp:nvSpPr>
      <dsp:spPr>
        <a:xfrm>
          <a:off x="3309233" y="2440196"/>
          <a:ext cx="2296932" cy="8478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道問學</a:t>
          </a:r>
          <a:endParaRPr lang="zh-TW" altLang="en-US" sz="3600" kern="1200" dirty="0"/>
        </a:p>
      </dsp:txBody>
      <dsp:txXfrm>
        <a:off x="3334064" y="2465027"/>
        <a:ext cx="2247270" cy="798139"/>
      </dsp:txXfrm>
    </dsp:sp>
    <dsp:sp modelId="{1F9368C4-5427-428C-A9B7-CE2C0175DCB3}">
      <dsp:nvSpPr>
        <dsp:cNvPr id="0" name=""/>
        <dsp:cNvSpPr/>
      </dsp:nvSpPr>
      <dsp:spPr>
        <a:xfrm rot="19457599">
          <a:off x="5527658" y="2600158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2599472"/>
        <a:ext cx="41762" cy="41762"/>
      </dsp:txXfrm>
    </dsp:sp>
    <dsp:sp modelId="{3D954C7B-43FD-4CCB-9153-6F8E768D9F15}">
      <dsp:nvSpPr>
        <dsp:cNvPr id="0" name=""/>
        <dsp:cNvSpPr/>
      </dsp:nvSpPr>
      <dsp:spPr>
        <a:xfrm>
          <a:off x="6284407" y="1952710"/>
          <a:ext cx="2296932" cy="8478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二程</a:t>
          </a:r>
          <a:endParaRPr lang="zh-TW" altLang="en-US" sz="3600" kern="1200" dirty="0"/>
        </a:p>
      </dsp:txBody>
      <dsp:txXfrm>
        <a:off x="6309238" y="1977541"/>
        <a:ext cx="2247270" cy="798139"/>
      </dsp:txXfrm>
    </dsp:sp>
    <dsp:sp modelId="{77D3F4ED-7D85-454F-AC10-A59CBA1F46CE}">
      <dsp:nvSpPr>
        <dsp:cNvPr id="0" name=""/>
        <dsp:cNvSpPr/>
      </dsp:nvSpPr>
      <dsp:spPr>
        <a:xfrm rot="2142401">
          <a:off x="5527658" y="3087644"/>
          <a:ext cx="835256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35256" y="20195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24405" y="3086958"/>
        <a:ext cx="41762" cy="41762"/>
      </dsp:txXfrm>
    </dsp:sp>
    <dsp:sp modelId="{7234C52A-9992-4E30-B665-C6241B620F4B}">
      <dsp:nvSpPr>
        <dsp:cNvPr id="0" name=""/>
        <dsp:cNvSpPr/>
      </dsp:nvSpPr>
      <dsp:spPr>
        <a:xfrm>
          <a:off x="6284407" y="2927681"/>
          <a:ext cx="2296932" cy="84780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朱子</a:t>
          </a:r>
          <a:endParaRPr lang="zh-TW" altLang="en-US" sz="3600" kern="1200" dirty="0"/>
        </a:p>
      </dsp:txBody>
      <dsp:txXfrm>
        <a:off x="6309238" y="2952512"/>
        <a:ext cx="2247270" cy="798139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AC064F-062D-4FD1-AC38-52C16B86EA5C}">
      <dsp:nvSpPr>
        <dsp:cNvPr id="0" name=""/>
        <dsp:cNvSpPr/>
      </dsp:nvSpPr>
      <dsp:spPr>
        <a:xfrm>
          <a:off x="76" y="508809"/>
          <a:ext cx="1724765" cy="12840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明</a:t>
          </a:r>
          <a:endParaRPr lang="zh-TW" altLang="en-US" sz="4000" kern="1200" dirty="0"/>
        </a:p>
      </dsp:txBody>
      <dsp:txXfrm>
        <a:off x="37683" y="546416"/>
        <a:ext cx="1649551" cy="1208800"/>
      </dsp:txXfrm>
    </dsp:sp>
    <dsp:sp modelId="{B0829174-6F43-43A7-8F0F-DEE2619B6F21}">
      <dsp:nvSpPr>
        <dsp:cNvPr id="0" name=""/>
        <dsp:cNvSpPr/>
      </dsp:nvSpPr>
      <dsp:spPr>
        <a:xfrm>
          <a:off x="1724841" y="1120230"/>
          <a:ext cx="1027211" cy="61171"/>
        </a:xfrm>
        <a:custGeom>
          <a:avLst/>
          <a:gdLst/>
          <a:ahLst/>
          <a:cxnLst/>
          <a:rect l="0" t="0" r="0" b="0"/>
          <a:pathLst>
            <a:path>
              <a:moveTo>
                <a:pt x="0" y="30585"/>
              </a:moveTo>
              <a:lnTo>
                <a:pt x="1027211" y="3058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12767" y="1125136"/>
        <a:ext cx="51360" cy="51360"/>
      </dsp:txXfrm>
    </dsp:sp>
    <dsp:sp modelId="{0F336E7C-1640-4B22-AAC1-C277B6FA0506}">
      <dsp:nvSpPr>
        <dsp:cNvPr id="0" name=""/>
        <dsp:cNvSpPr/>
      </dsp:nvSpPr>
      <dsp:spPr>
        <a:xfrm>
          <a:off x="2752053" y="508809"/>
          <a:ext cx="2568029" cy="12840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能顯其功</a:t>
          </a:r>
          <a:endParaRPr lang="zh-TW" altLang="en-US" sz="4000" kern="1200" dirty="0"/>
        </a:p>
      </dsp:txBody>
      <dsp:txXfrm>
        <a:off x="2789660" y="546416"/>
        <a:ext cx="2492815" cy="1208800"/>
      </dsp:txXfrm>
    </dsp:sp>
    <dsp:sp modelId="{D6139840-E087-4E8F-A4B4-AA4235DCA02B}">
      <dsp:nvSpPr>
        <dsp:cNvPr id="0" name=""/>
        <dsp:cNvSpPr/>
      </dsp:nvSpPr>
      <dsp:spPr>
        <a:xfrm>
          <a:off x="5320082" y="1120230"/>
          <a:ext cx="1027211" cy="61171"/>
        </a:xfrm>
        <a:custGeom>
          <a:avLst/>
          <a:gdLst/>
          <a:ahLst/>
          <a:cxnLst/>
          <a:rect l="0" t="0" r="0" b="0"/>
          <a:pathLst>
            <a:path>
              <a:moveTo>
                <a:pt x="0" y="30585"/>
              </a:moveTo>
              <a:lnTo>
                <a:pt x="1027211" y="3058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808008" y="1125136"/>
        <a:ext cx="51360" cy="51360"/>
      </dsp:txXfrm>
    </dsp:sp>
    <dsp:sp modelId="{3C2C84D0-8F90-4A75-AE56-D6B3E196D21B}">
      <dsp:nvSpPr>
        <dsp:cNvPr id="0" name=""/>
        <dsp:cNvSpPr/>
      </dsp:nvSpPr>
      <dsp:spPr>
        <a:xfrm>
          <a:off x="6347294" y="508809"/>
          <a:ext cx="2568029" cy="12840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言足以興</a:t>
          </a:r>
          <a:endParaRPr lang="zh-TW" altLang="en-US" sz="4000" kern="1200" dirty="0"/>
        </a:p>
      </dsp:txBody>
      <dsp:txXfrm>
        <a:off x="6384901" y="546416"/>
        <a:ext cx="2492815" cy="1208800"/>
      </dsp:txXfrm>
    </dsp:sp>
    <dsp:sp modelId="{BF3476C8-D85B-4D4C-B4FD-A0D40DC88EC7}">
      <dsp:nvSpPr>
        <dsp:cNvPr id="0" name=""/>
        <dsp:cNvSpPr/>
      </dsp:nvSpPr>
      <dsp:spPr>
        <a:xfrm>
          <a:off x="76" y="1985426"/>
          <a:ext cx="1724765" cy="12840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哲</a:t>
          </a:r>
          <a:endParaRPr lang="zh-TW" altLang="en-US" sz="4000" kern="1200" dirty="0"/>
        </a:p>
      </dsp:txBody>
      <dsp:txXfrm>
        <a:off x="37683" y="2023033"/>
        <a:ext cx="1649551" cy="1208800"/>
      </dsp:txXfrm>
    </dsp:sp>
    <dsp:sp modelId="{292E658B-D6CC-4CEE-BE8B-493EF0AB9348}">
      <dsp:nvSpPr>
        <dsp:cNvPr id="0" name=""/>
        <dsp:cNvSpPr/>
      </dsp:nvSpPr>
      <dsp:spPr>
        <a:xfrm>
          <a:off x="1724841" y="2596847"/>
          <a:ext cx="1027211" cy="61171"/>
        </a:xfrm>
        <a:custGeom>
          <a:avLst/>
          <a:gdLst/>
          <a:ahLst/>
          <a:cxnLst/>
          <a:rect l="0" t="0" r="0" b="0"/>
          <a:pathLst>
            <a:path>
              <a:moveTo>
                <a:pt x="0" y="30585"/>
              </a:moveTo>
              <a:lnTo>
                <a:pt x="1027211" y="3058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12767" y="2601753"/>
        <a:ext cx="51360" cy="51360"/>
      </dsp:txXfrm>
    </dsp:sp>
    <dsp:sp modelId="{36EB660A-5AA1-438E-8F0A-60E46553A8F9}">
      <dsp:nvSpPr>
        <dsp:cNvPr id="0" name=""/>
        <dsp:cNvSpPr/>
      </dsp:nvSpPr>
      <dsp:spPr>
        <a:xfrm>
          <a:off x="2752053" y="1985426"/>
          <a:ext cx="2568029" cy="12840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智也</a:t>
          </a:r>
          <a:endParaRPr lang="zh-TW" altLang="en-US" sz="4000" kern="1200" dirty="0"/>
        </a:p>
      </dsp:txBody>
      <dsp:txXfrm>
        <a:off x="2789660" y="2023033"/>
        <a:ext cx="2492815" cy="1208800"/>
      </dsp:txXfrm>
    </dsp:sp>
    <dsp:sp modelId="{94CD67E4-5E0A-4C64-8CD6-2179A536F946}">
      <dsp:nvSpPr>
        <dsp:cNvPr id="0" name=""/>
        <dsp:cNvSpPr/>
      </dsp:nvSpPr>
      <dsp:spPr>
        <a:xfrm>
          <a:off x="5320082" y="2596847"/>
          <a:ext cx="1027211" cy="61171"/>
        </a:xfrm>
        <a:custGeom>
          <a:avLst/>
          <a:gdLst/>
          <a:ahLst/>
          <a:cxnLst/>
          <a:rect l="0" t="0" r="0" b="0"/>
          <a:pathLst>
            <a:path>
              <a:moveTo>
                <a:pt x="0" y="30585"/>
              </a:moveTo>
              <a:lnTo>
                <a:pt x="1027211" y="3058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808008" y="2601753"/>
        <a:ext cx="51360" cy="51360"/>
      </dsp:txXfrm>
    </dsp:sp>
    <dsp:sp modelId="{150284FD-0F5B-4598-A42F-26B2219873B6}">
      <dsp:nvSpPr>
        <dsp:cNvPr id="0" name=""/>
        <dsp:cNvSpPr/>
      </dsp:nvSpPr>
      <dsp:spPr>
        <a:xfrm>
          <a:off x="6347294" y="1985426"/>
          <a:ext cx="2568029" cy="12840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默足以容</a:t>
          </a:r>
          <a:endParaRPr lang="zh-TW" altLang="en-US" sz="4000" kern="1200" dirty="0"/>
        </a:p>
      </dsp:txBody>
      <dsp:txXfrm>
        <a:off x="6384901" y="2023033"/>
        <a:ext cx="2492815" cy="1208800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B70440-2DCE-4FB6-8D49-646B59761136}">
      <dsp:nvSpPr>
        <dsp:cNvPr id="0" name=""/>
        <dsp:cNvSpPr/>
      </dsp:nvSpPr>
      <dsp:spPr>
        <a:xfrm>
          <a:off x="2769159" y="2221139"/>
          <a:ext cx="552604" cy="10529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76302" y="0"/>
              </a:lnTo>
              <a:lnTo>
                <a:pt x="276302" y="1052981"/>
              </a:lnTo>
              <a:lnTo>
                <a:pt x="552604" y="105298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15732" y="2717900"/>
        <a:ext cx="59458" cy="59458"/>
      </dsp:txXfrm>
    </dsp:sp>
    <dsp:sp modelId="{71E6C7BD-9A2E-4884-A413-4CA2F8E95FE6}">
      <dsp:nvSpPr>
        <dsp:cNvPr id="0" name=""/>
        <dsp:cNvSpPr/>
      </dsp:nvSpPr>
      <dsp:spPr>
        <a:xfrm>
          <a:off x="2769159" y="2175419"/>
          <a:ext cx="55260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2604" y="4572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31646" y="2207324"/>
        <a:ext cx="27630" cy="27630"/>
      </dsp:txXfrm>
    </dsp:sp>
    <dsp:sp modelId="{EC8D69BD-0308-4503-AA83-A97A00A6BFB7}">
      <dsp:nvSpPr>
        <dsp:cNvPr id="0" name=""/>
        <dsp:cNvSpPr/>
      </dsp:nvSpPr>
      <dsp:spPr>
        <a:xfrm>
          <a:off x="2769159" y="1168157"/>
          <a:ext cx="552604" cy="1052981"/>
        </a:xfrm>
        <a:custGeom>
          <a:avLst/>
          <a:gdLst/>
          <a:ahLst/>
          <a:cxnLst/>
          <a:rect l="0" t="0" r="0" b="0"/>
          <a:pathLst>
            <a:path>
              <a:moveTo>
                <a:pt x="0" y="1052981"/>
              </a:moveTo>
              <a:lnTo>
                <a:pt x="276302" y="1052981"/>
              </a:lnTo>
              <a:lnTo>
                <a:pt x="276302" y="0"/>
              </a:lnTo>
              <a:lnTo>
                <a:pt x="552604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15732" y="1664919"/>
        <a:ext cx="59458" cy="59458"/>
      </dsp:txXfrm>
    </dsp:sp>
    <dsp:sp modelId="{993274F5-1E16-4341-8460-FA6C27F2A12C}">
      <dsp:nvSpPr>
        <dsp:cNvPr id="0" name=""/>
        <dsp:cNvSpPr/>
      </dsp:nvSpPr>
      <dsp:spPr>
        <a:xfrm rot="16200000">
          <a:off x="812630" y="1799946"/>
          <a:ext cx="3070671" cy="8423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7940" tIns="27940" rIns="27940" bIns="279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至誠</a:t>
          </a:r>
          <a:endParaRPr lang="zh-TW" altLang="en-US" sz="4400" kern="1200" dirty="0"/>
        </a:p>
      </dsp:txBody>
      <dsp:txXfrm>
        <a:off x="812630" y="1799946"/>
        <a:ext cx="3070671" cy="842385"/>
      </dsp:txXfrm>
    </dsp:sp>
    <dsp:sp modelId="{73D88F84-2D1C-461B-91C8-293CB611CD47}">
      <dsp:nvSpPr>
        <dsp:cNvPr id="0" name=""/>
        <dsp:cNvSpPr/>
      </dsp:nvSpPr>
      <dsp:spPr>
        <a:xfrm>
          <a:off x="3321763" y="746965"/>
          <a:ext cx="4354249" cy="84238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經綸天下之大經</a:t>
          </a:r>
          <a:endParaRPr lang="zh-TW" altLang="en-US" sz="3600" kern="1200" dirty="0"/>
        </a:p>
      </dsp:txBody>
      <dsp:txXfrm>
        <a:off x="3321763" y="746965"/>
        <a:ext cx="4354249" cy="842385"/>
      </dsp:txXfrm>
    </dsp:sp>
    <dsp:sp modelId="{07CCDEA4-9308-4A58-A599-2B4853909C9D}">
      <dsp:nvSpPr>
        <dsp:cNvPr id="0" name=""/>
        <dsp:cNvSpPr/>
      </dsp:nvSpPr>
      <dsp:spPr>
        <a:xfrm>
          <a:off x="3321763" y="1799946"/>
          <a:ext cx="4354249" cy="84238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立天下之大本</a:t>
          </a:r>
          <a:endParaRPr lang="zh-TW" altLang="en-US" sz="3600" kern="1200" dirty="0"/>
        </a:p>
      </dsp:txBody>
      <dsp:txXfrm>
        <a:off x="3321763" y="1799946"/>
        <a:ext cx="4354249" cy="842385"/>
      </dsp:txXfrm>
    </dsp:sp>
    <dsp:sp modelId="{B10ADE96-D1FB-4179-82DD-A1A0512CE62F}">
      <dsp:nvSpPr>
        <dsp:cNvPr id="0" name=""/>
        <dsp:cNvSpPr/>
      </dsp:nvSpPr>
      <dsp:spPr>
        <a:xfrm>
          <a:off x="3321763" y="2852928"/>
          <a:ext cx="4354249" cy="84238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知天地之化育</a:t>
          </a:r>
          <a:endParaRPr lang="zh-TW" altLang="en-US" sz="3600" kern="1200" dirty="0"/>
        </a:p>
      </dsp:txBody>
      <dsp:txXfrm>
        <a:off x="3321763" y="2852928"/>
        <a:ext cx="4354249" cy="842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8B41-5984-4BBF-9112-6BAC5BD2FAFD}" type="datetimeFigureOut">
              <a:rPr lang="zh-TW" altLang="en-US" smtClean="0"/>
              <a:t>2018/12/17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DA970-DBAC-48CA-8DAA-F8AA1656E28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4968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據西漢揚雄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法言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‧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學行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：「螟蛉之子殪而逢蜾蠃，祝之曰：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類我、類我。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久則肖之矣。」</a:t>
            </a:r>
            <a:endParaRPr lang="en-US" altLang="zh-CN" dirty="0" smtClean="0"/>
          </a:p>
          <a:p>
            <a:r>
              <a:rPr lang="zh-CN" altLang="en-US" dirty="0" smtClean="0"/>
              <a:t>細腰蜂把螟蛉幼蟲捉住後，用尾巴上的針刺昏螟蛉，銜回蜂窩，自個在螟蛉身上產卵，而後把滿身蜂卵的螟蛉用嫩葉包住。日復一日，卵孵化出蜂的幼蟲來。被刺得半死的螟蛉，成為幼蟲的美食。靠吃螟蛉的肉，幼蟲漸漸長大。</a:t>
            </a:r>
            <a:endParaRPr lang="en-US" altLang="zh-CN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157455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斬衰是五等服中最重的喪服，亦做「斬縗」。喪服上衣（披在胸前）稱為「衰」，下衣稱為「裳」。斬衰服用最粗的生麻布製成，不縫邊緣，服制三年。「斬」就是不縫緝的意思，所以稱為「斬衰」。子為父、諸侯為天子、士大夫為君，都是服斬衰。</a:t>
            </a:r>
          </a:p>
          <a:p>
            <a:r>
              <a:rPr lang="zh-TW" altLang="en-US" dirty="0" smtClean="0"/>
              <a:t>齊衰：用粗麻布製成，斷處緝邊，因此稱為「齊衰」。齊衰服由於喪期和服制的區別，又分為四種，即：齊衰三年、齊衰杖期、齊衰不杖期和齊衰三月。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91369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五倫十義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511096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642035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自成：各人吃飯各人飽，各人生死各人了。→朝聞</a:t>
            </a:r>
            <a:r>
              <a:rPr lang="zh-TW" altLang="en-US" b="1" u="sng" dirty="0" smtClean="0"/>
              <a:t>道</a:t>
            </a:r>
            <a:r>
              <a:rPr lang="zh-TW" altLang="en-US" dirty="0" smtClean="0"/>
              <a:t>夕死可矣→至誠之道（無私）→本性顯（佛言斷惑去煩惱）</a:t>
            </a:r>
            <a:endParaRPr lang="en-US" altLang="zh-TW" dirty="0" smtClean="0"/>
          </a:p>
          <a:p>
            <a:r>
              <a:rPr lang="zh-TW" altLang="en-US" dirty="0" smtClean="0"/>
              <a:t>自道：天道無私，天無私覆，地無私載。</a:t>
            </a:r>
            <a:r>
              <a:rPr lang="zh-TW" altLang="en-US" b="1" u="sng" dirty="0" smtClean="0"/>
              <a:t>學至誠之道，即學天道之無私</a:t>
            </a:r>
            <a:r>
              <a:rPr lang="zh-TW" altLang="en-US" dirty="0" smtClean="0"/>
              <a:t>。如周文王行王道，三分之二國君皆嚮往之，非以霸道征服之。有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良知良能</a:t>
            </a:r>
            <a:r>
              <a:rPr lang="en-US" altLang="zh-TW" dirty="0" smtClean="0"/>
              <a:t>』</a:t>
            </a:r>
            <a:r>
              <a:rPr lang="zh-TW" altLang="en-US" dirty="0" smtClean="0"/>
              <a:t>出來，學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天道</a:t>
            </a:r>
            <a:r>
              <a:rPr lang="en-US" altLang="zh-TW" dirty="0" smtClean="0"/>
              <a:t>』</a:t>
            </a:r>
            <a:r>
              <a:rPr lang="zh-TW" altLang="en-US" dirty="0" smtClean="0"/>
              <a:t>才能真正學到。</a:t>
            </a:r>
            <a:endParaRPr lang="en-US" altLang="zh-TW" dirty="0" smtClean="0"/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「終始」啊，沒有了的時候，辦成功了，終了，終了又開始。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　「無物」就是，一樁事情也辦不成功。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汝為君子儒，無為小人儒，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　　學「至誠之道」，也是同時為所有的人來學，這叫「成物」。　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dirty="0" smtClean="0"/>
              <a:t>成己的目的，就是成就自己的仁慈心。「成物」是幫助一切人，來學成功「至誠之道」，把「至誠之道」學成功，這要靠智慧。</a:t>
            </a:r>
            <a:endParaRPr lang="en-US" altLang="zh-TW" dirty="0" smtClean="0"/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所以這個仁、智，除了這個以外，仁義禮智信，總體說五種都是性德。性德是本性裡面出來的。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合外內之道也，「外」成物是外，成己是「內」，無論是就外成物來講，就自內是成己來講，整體地合起來，都是『性德』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「外內之道」就是一切都是一體的。就一體的來講，我們成就自己、成就他人，成物也就是成自己，成自己也是為了成就外物，成就他人，人我一體的。你這樣學「至誠之道」，才是正確地來學，沒有瞭解這個道的話，還存著有我、有他，分開來講，那還是不夠圓融。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能夠這麼來學，「合外內之道」，融歸這個『性德』了，故時措之宜也，那你一切時候做任何事情，都是適當的，無往而不合適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　</a:t>
            </a:r>
            <a:endParaRPr lang="en-US" altLang="zh-TW" dirty="0" smtClean="0"/>
          </a:p>
          <a:p>
            <a:endParaRPr lang="en-US" altLang="zh-TW" dirty="0" smtClean="0"/>
          </a:p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990370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40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9979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0.xml"/><Relationship Id="rId3" Type="http://schemas.openxmlformats.org/officeDocument/2006/relationships/diagramLayout" Target="../diagrams/layout19.xml"/><Relationship Id="rId7" Type="http://schemas.openxmlformats.org/officeDocument/2006/relationships/diagramData" Target="../diagrams/data20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11" Type="http://schemas.microsoft.com/office/2007/relationships/diagramDrawing" Target="../diagrams/drawing20.xml"/><Relationship Id="rId5" Type="http://schemas.openxmlformats.org/officeDocument/2006/relationships/diagramColors" Target="../diagrams/colors19.xml"/><Relationship Id="rId10" Type="http://schemas.openxmlformats.org/officeDocument/2006/relationships/diagramColors" Target="../diagrams/colors20.xml"/><Relationship Id="rId4" Type="http://schemas.openxmlformats.org/officeDocument/2006/relationships/diagramQuickStyle" Target="../diagrams/quickStyle19.xml"/><Relationship Id="rId9" Type="http://schemas.openxmlformats.org/officeDocument/2006/relationships/diagramQuickStyle" Target="../diagrams/quickStyle20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2.xml"/><Relationship Id="rId3" Type="http://schemas.openxmlformats.org/officeDocument/2006/relationships/diagramLayout" Target="../diagrams/layout21.xml"/><Relationship Id="rId7" Type="http://schemas.openxmlformats.org/officeDocument/2006/relationships/diagramData" Target="../diagrams/data22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11" Type="http://schemas.microsoft.com/office/2007/relationships/diagramDrawing" Target="../diagrams/drawing22.xml"/><Relationship Id="rId5" Type="http://schemas.openxmlformats.org/officeDocument/2006/relationships/diagramColors" Target="../diagrams/colors21.xml"/><Relationship Id="rId10" Type="http://schemas.openxmlformats.org/officeDocument/2006/relationships/diagramColors" Target="../diagrams/colors22.xml"/><Relationship Id="rId4" Type="http://schemas.openxmlformats.org/officeDocument/2006/relationships/diagramQuickStyle" Target="../diagrams/quickStyle21.xml"/><Relationship Id="rId9" Type="http://schemas.openxmlformats.org/officeDocument/2006/relationships/diagramQuickStyle" Target="../diagrams/quickStyle2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1.xml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2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2.xml"/><Relationship Id="rId5" Type="http://schemas.openxmlformats.org/officeDocument/2006/relationships/diagramColors" Target="../diagrams/colors32.xml"/><Relationship Id="rId4" Type="http://schemas.openxmlformats.org/officeDocument/2006/relationships/diagramQuickStyle" Target="../diagrams/quickStyle3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3.xml"/><Relationship Id="rId2" Type="http://schemas.openxmlformats.org/officeDocument/2006/relationships/diagramData" Target="../diagrams/data3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3.xml"/><Relationship Id="rId5" Type="http://schemas.openxmlformats.org/officeDocument/2006/relationships/diagramColors" Target="../diagrams/colors33.xml"/><Relationship Id="rId4" Type="http://schemas.openxmlformats.org/officeDocument/2006/relationships/diagramQuickStyle" Target="../diagrams/quickStyle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190461" y="1007161"/>
            <a:ext cx="8915399" cy="2262781"/>
          </a:xfrm>
        </p:spPr>
        <p:txBody>
          <a:bodyPr/>
          <a:lstStyle/>
          <a:p>
            <a:r>
              <a:rPr lang="zh-TW" altLang="en-US" dirty="0" smtClean="0"/>
              <a:t>中庸研究</a:t>
            </a:r>
            <a:r>
              <a:rPr lang="en-US" altLang="zh-TW" dirty="0" smtClean="0"/>
              <a:t>(</a:t>
            </a:r>
            <a:r>
              <a:rPr lang="zh-TW" altLang="en-US" dirty="0" smtClean="0"/>
              <a:t>三</a:t>
            </a:r>
            <a:r>
              <a:rPr lang="en-US" altLang="zh-TW" dirty="0" smtClean="0"/>
              <a:t> 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487613" y="4962107"/>
            <a:ext cx="8915399" cy="1126283"/>
          </a:xfrm>
        </p:spPr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5913" y="1182768"/>
            <a:ext cx="5241330" cy="2972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</a:t>
            </a:r>
            <a:r>
              <a:rPr lang="zh-TW" altLang="en-US" dirty="0" smtClean="0"/>
              <a:t>章  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61184" y="1338426"/>
            <a:ext cx="9410402" cy="5356664"/>
          </a:xfrm>
        </p:spPr>
        <p:txBody>
          <a:bodyPr>
            <a:normAutofit/>
          </a:bodyPr>
          <a:lstStyle/>
          <a:p>
            <a:pPr marL="0" indent="0">
              <a:lnSpc>
                <a:spcPts val="4600"/>
              </a:lnSpc>
              <a:buNone/>
            </a:pPr>
            <a:r>
              <a:rPr lang="zh-TW" altLang="en-US" sz="3200" dirty="0"/>
              <a:t>哀公問政。子曰：「文武之政，布在方策。其人存，則其政舉；其人亡，則其政息。人道敏政，地道敏樹。夫政也者，蒲盧也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布：列，頒。方策：典籍。方，木板；策，竹簡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舉：行，興。息：停止。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敏：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猶勉也。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速也。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[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綜言</a:t>
            </a:r>
            <a:r>
              <a:rPr lang="zh-TW" altLang="en-US" sz="3200" u="sng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促進</a:t>
            </a:r>
            <a:r>
              <a:rPr lang="en-US" altLang="zh-TW" sz="3200" u="sng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u="sng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增強、加速</a:t>
            </a:r>
            <a:r>
              <a:rPr lang="en-US" altLang="zh-TW" sz="3200" u="sng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]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4302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83973"/>
          </a:xfrm>
        </p:spPr>
        <p:txBody>
          <a:bodyPr>
            <a:normAutofit/>
          </a:bodyPr>
          <a:lstStyle/>
          <a:p>
            <a:r>
              <a:rPr lang="zh-TW" altLang="en-US" dirty="0"/>
              <a:t>夫政也者，蒲盧也。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44717" y="1471449"/>
            <a:ext cx="9953295" cy="4418753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盧，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蜾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蠃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guǒ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luǒ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土蜂也。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曰：「螟蛉有子，蜾蠃負之。」螟蛉，桑蟲也。蒲盧取桑蟲之子，去而變化之，以成為己子。政之於百姓，若蒲盧之於桑蟲然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「螟蛉有子，蜾蠃負之。」南齊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陶弘景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本草經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考證其真相。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6146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83973"/>
          </a:xfrm>
        </p:spPr>
        <p:txBody>
          <a:bodyPr>
            <a:normAutofit/>
          </a:bodyPr>
          <a:lstStyle/>
          <a:p>
            <a:r>
              <a:rPr lang="zh-TW" altLang="en-US" dirty="0"/>
              <a:t>夫政也者，蒲盧也。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44717" y="1471449"/>
            <a:ext cx="9953295" cy="4418753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盧，沈括以為蒲葦是也。以人立政，猶以地種樹，其成速矣，而蒲葦又易生之物，其成尤速也。言人存政舉，其易如此。</a:t>
            </a:r>
          </a:p>
        </p:txBody>
      </p:sp>
    </p:spTree>
    <p:extLst>
      <p:ext uri="{BB962C8B-B14F-4D97-AF65-F5344CB8AC3E}">
        <p14:creationId xmlns:p14="http://schemas.microsoft.com/office/powerpoint/2010/main" val="2397922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9697" y="555520"/>
            <a:ext cx="9652910" cy="5656094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spcBef>
                <a:spcPts val="0"/>
              </a:spcBef>
              <a:buNone/>
            </a:pPr>
            <a:r>
              <a:rPr lang="zh-TW" altLang="en-US" sz="3200" dirty="0"/>
              <a:t>故為政在</a:t>
            </a:r>
            <a:r>
              <a:rPr lang="zh-TW" altLang="en-US" sz="3200" dirty="0" smtClean="0"/>
              <a:t>人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人</a:t>
            </a:r>
            <a:r>
              <a:rPr lang="zh-TW" altLang="en-US" sz="3200" dirty="0"/>
              <a:t>以</a:t>
            </a:r>
            <a:r>
              <a:rPr lang="zh-TW" altLang="en-US" sz="3200" dirty="0" smtClean="0"/>
              <a:t>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君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脩身以道。脩道以仁。仁者，人也，親親為大。義者，宜也，尊賢為大。親親之</a:t>
            </a:r>
            <a:r>
              <a:rPr lang="zh-TW" altLang="en-US" sz="3200" dirty="0" smtClean="0"/>
              <a:t>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shài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尊賢之等，禮所生也。</a:t>
            </a:r>
            <a:endParaRPr lang="en-US" altLang="zh-TW" sz="3200" dirty="0"/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家語作「為政在於得人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說文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：人从二人。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親親之殺：殺，減、等級。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五服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斬衰</a:t>
            </a: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CN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cuī</a:t>
            </a: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、齊</a:t>
            </a: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CN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zī</a:t>
            </a: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衰、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大功、小功、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緦</a:t>
            </a: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CN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sī</a:t>
            </a: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麻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尊賢之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卿大夫，其爵各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異。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4868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47777" y="681644"/>
            <a:ext cx="9792432" cy="4315178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/>
              <a:t>故</a:t>
            </a:r>
            <a:r>
              <a:rPr lang="zh-TW" altLang="en-US" sz="3200" dirty="0"/>
              <a:t>君子，不可以不脩身。思脩身，不可以不事親。思事親，不可以不知</a:t>
            </a:r>
            <a:r>
              <a:rPr lang="zh-TW" altLang="en-US" sz="3200" dirty="0" smtClean="0"/>
              <a:t>人。</a:t>
            </a:r>
            <a:r>
              <a:rPr lang="zh-TW" altLang="en-US" sz="3200" dirty="0"/>
              <a:t>思知人，不可以不知</a:t>
            </a:r>
            <a:r>
              <a:rPr lang="zh-TW" altLang="en-US" sz="3200" dirty="0" smtClean="0"/>
              <a:t>天。</a:t>
            </a:r>
            <a:endParaRPr lang="en-US" altLang="zh-TW" sz="3200" dirty="0" smtClean="0"/>
          </a:p>
        </p:txBody>
      </p:sp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2272612970"/>
              </p:ext>
            </p:extLst>
          </p:nvPr>
        </p:nvGraphicFramePr>
        <p:xfrm>
          <a:off x="3186768" y="2204351"/>
          <a:ext cx="6745509" cy="4163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4175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0E505C3-9FB0-4D06-B08A-A78A652104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0E505C3-9FB0-4D06-B08A-A78A652104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6F9BA37-F1B9-4F92-AA87-B0CB1A9D8C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graphicEl>
                                              <a:dgm id="{C6F9BA37-F1B9-4F92-AA87-B0CB1A9D8C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3E4139E-81F1-4A72-91E3-5288487B29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graphicEl>
                                              <a:dgm id="{A3E4139E-81F1-4A72-91E3-5288487B29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12860A2-FC1C-4EF7-8005-EC06C4E418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graphicEl>
                                              <a:dgm id="{E12860A2-FC1C-4EF7-8005-EC06C4E418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0FB901F-8F9F-4EAD-A2A6-FF9F5202C3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graphicEl>
                                              <a:dgm id="{60FB901F-8F9F-4EAD-A2A6-FF9F5202C3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E3E99B6-4B57-4A99-9CF4-EFA11D3D7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graphicEl>
                                              <a:dgm id="{8E3E99B6-4B57-4A99-9CF4-EFA11D3D79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00756A5-0854-4E7F-9E97-FC747807DF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100756A5-0854-4E7F-9E97-FC747807DF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D78CAE-8636-4FB7-A739-4DBE6D976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graphicEl>
                                              <a:dgm id="{31D78CAE-8636-4FB7-A739-4DBE6D976C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2" grpId="0" uiExpand="1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634286" y="531628"/>
            <a:ext cx="8915400" cy="5853420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>
                <a:solidFill>
                  <a:srgbClr val="FF0000"/>
                </a:solidFill>
              </a:rPr>
              <a:t>天下之</a:t>
            </a:r>
            <a:r>
              <a:rPr lang="zh-TW" altLang="en-US" sz="3200" dirty="0" smtClean="0">
                <a:solidFill>
                  <a:srgbClr val="FF0000"/>
                </a:solidFill>
              </a:rPr>
              <a:t>達道</a:t>
            </a:r>
            <a:r>
              <a:rPr lang="zh-TW" altLang="en-US" sz="3200" dirty="0">
                <a:solidFill>
                  <a:srgbClr val="FF0000"/>
                </a:solidFill>
              </a:rPr>
              <a:t>五</a:t>
            </a:r>
            <a:r>
              <a:rPr lang="zh-TW" altLang="en-US" sz="3200" dirty="0"/>
              <a:t>，所以行之者</a:t>
            </a:r>
            <a:r>
              <a:rPr lang="zh-TW" altLang="en-US" sz="3200" dirty="0" smtClean="0"/>
              <a:t>三。曰</a:t>
            </a:r>
            <a:r>
              <a:rPr lang="zh-TW" altLang="en-US" sz="3200" dirty="0"/>
              <a:t>：君臣也、父子也、夫婦也、昆弟也、朋友之交也。五者，天下之達道也。</a:t>
            </a:r>
            <a:r>
              <a:rPr lang="zh-TW" altLang="en-US" sz="3200" dirty="0" smtClean="0"/>
              <a:t>知、</a:t>
            </a:r>
            <a:r>
              <a:rPr lang="zh-TW" altLang="en-US" sz="3200" dirty="0"/>
              <a:t>仁、勇三者，</a:t>
            </a:r>
            <a:r>
              <a:rPr lang="zh-TW" altLang="en-US" sz="3200" dirty="0">
                <a:solidFill>
                  <a:srgbClr val="FF0000"/>
                </a:solidFill>
              </a:rPr>
              <a:t>天下之達德也</a:t>
            </a:r>
            <a:r>
              <a:rPr lang="zh-TW" altLang="en-US" sz="3200" dirty="0"/>
              <a:t>。所以行之者一也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天：天道。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達道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：達者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常行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，百王所不變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達德：以智仁勇三達德行五達道。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所以行之者一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也：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誠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168881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9893186"/>
              </p:ext>
            </p:extLst>
          </p:nvPr>
        </p:nvGraphicFramePr>
        <p:xfrm>
          <a:off x="7779864" y="641266"/>
          <a:ext cx="4412136" cy="5807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831126021"/>
              </p:ext>
            </p:extLst>
          </p:nvPr>
        </p:nvGraphicFramePr>
        <p:xfrm>
          <a:off x="2776236" y="2461324"/>
          <a:ext cx="6705600" cy="3489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橢圓 2"/>
          <p:cNvSpPr/>
          <p:nvPr/>
        </p:nvSpPr>
        <p:spPr>
          <a:xfrm>
            <a:off x="1769445" y="3544783"/>
            <a:ext cx="1440000" cy="14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4000" dirty="0" smtClean="0"/>
              <a:t>誠</a:t>
            </a:r>
            <a:endParaRPr lang="zh-TW" altLang="en-US" sz="4000" dirty="0"/>
          </a:p>
        </p:txBody>
      </p:sp>
      <p:sp>
        <p:nvSpPr>
          <p:cNvPr id="7" name="右大括弧 6"/>
          <p:cNvSpPr/>
          <p:nvPr/>
        </p:nvSpPr>
        <p:spPr>
          <a:xfrm>
            <a:off x="8605096" y="2709896"/>
            <a:ext cx="385946" cy="2992582"/>
          </a:xfrm>
          <a:prstGeom prst="rightBrace">
            <a:avLst>
              <a:gd name="adj1" fmla="val 59895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向右箭號 7"/>
          <p:cNvSpPr/>
          <p:nvPr/>
        </p:nvSpPr>
        <p:spPr>
          <a:xfrm>
            <a:off x="3249201" y="4080062"/>
            <a:ext cx="504495" cy="2522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文字方塊 1"/>
          <p:cNvSpPr txBox="1"/>
          <p:nvPr/>
        </p:nvSpPr>
        <p:spPr>
          <a:xfrm>
            <a:off x="2146189" y="516413"/>
            <a:ext cx="66518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十義</a:t>
            </a:r>
            <a:r>
              <a:rPr lang="zh-TW" altLang="en-US" sz="3200" dirty="0" smtClean="0"/>
              <a:t>：父</a:t>
            </a:r>
            <a:r>
              <a:rPr lang="zh-TW" altLang="en-US" sz="3200" dirty="0"/>
              <a:t>慈、子孝、兄</a:t>
            </a:r>
            <a:r>
              <a:rPr lang="zh-TW" altLang="en-US" sz="3200" dirty="0" smtClean="0"/>
              <a:t>良、弟弟、</a:t>
            </a:r>
            <a:r>
              <a:rPr lang="zh-TW" altLang="en-US" sz="3200" dirty="0"/>
              <a:t>夫義、婦聽、長惠、幼順、君仁、臣</a:t>
            </a:r>
            <a:r>
              <a:rPr lang="zh-TW" altLang="en-US" sz="3200" dirty="0" smtClean="0"/>
              <a:t>忠。</a:t>
            </a:r>
            <a:r>
              <a:rPr lang="en-US" altLang="zh-TW" sz="2800" dirty="0" smtClean="0"/>
              <a:t>《</a:t>
            </a:r>
            <a:r>
              <a:rPr lang="zh-TW" altLang="en-US" sz="2800" dirty="0" smtClean="0"/>
              <a:t>禮記．禮運</a:t>
            </a:r>
            <a:r>
              <a:rPr lang="en-US" altLang="zh-TW" sz="2800" dirty="0" smtClean="0"/>
              <a:t>》</a:t>
            </a:r>
            <a:endParaRPr lang="zh-TW" altLang="en-US" sz="2800" dirty="0"/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386350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animBg="1"/>
      <p:bldP spid="7" grpId="0" animBg="1"/>
      <p:bldP spid="8" grpId="0" animBg="1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77455"/>
            <a:ext cx="8915400" cy="503376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或生而知</a:t>
            </a:r>
            <a:r>
              <a:rPr lang="zh-TW" altLang="en-US" sz="3200" dirty="0" smtClean="0"/>
              <a:t>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（五達道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 smtClean="0"/>
              <a:t>；</a:t>
            </a:r>
            <a:r>
              <a:rPr lang="zh-TW" altLang="en-US" sz="3200" dirty="0"/>
              <a:t>或學而知之；或困而知之：及其知之，</a:t>
            </a:r>
            <a:r>
              <a:rPr lang="zh-TW" altLang="en-US" sz="3200" dirty="0" smtClean="0"/>
              <a:t>一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（同）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。或</a:t>
            </a:r>
            <a:r>
              <a:rPr lang="zh-TW" altLang="en-US" sz="3200" dirty="0" smtClean="0"/>
              <a:t>安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（自然）</a:t>
            </a:r>
            <a:r>
              <a:rPr lang="zh-TW" altLang="en-US" sz="3200" dirty="0" smtClean="0"/>
              <a:t>而</a:t>
            </a:r>
            <a:r>
              <a:rPr lang="zh-TW" altLang="en-US" sz="3200" dirty="0"/>
              <a:t>行</a:t>
            </a:r>
            <a:r>
              <a:rPr lang="zh-TW" altLang="en-US" sz="3200" dirty="0" smtClean="0"/>
              <a:t>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（三達德）</a:t>
            </a:r>
            <a:r>
              <a:rPr lang="zh-TW" altLang="en-US" sz="3200" dirty="0" smtClean="0"/>
              <a:t>；</a:t>
            </a:r>
            <a:r>
              <a:rPr lang="zh-TW" altLang="en-US" sz="3200" dirty="0"/>
              <a:t>或</a:t>
            </a:r>
            <a:r>
              <a:rPr lang="zh-TW" altLang="en-US" sz="3200" dirty="0" smtClean="0"/>
              <a:t>利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（貪榮名）</a:t>
            </a:r>
            <a:r>
              <a:rPr lang="zh-TW" altLang="en-US" sz="3200" dirty="0" smtClean="0"/>
              <a:t>而</a:t>
            </a:r>
            <a:r>
              <a:rPr lang="zh-TW" altLang="en-US" sz="3200" dirty="0"/>
              <a:t>行之；或</a:t>
            </a:r>
            <a:r>
              <a:rPr lang="zh-TW" altLang="en-US" sz="3200" dirty="0" smtClean="0"/>
              <a:t>勉強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恥不若人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 smtClean="0"/>
              <a:t>而</a:t>
            </a:r>
            <a:r>
              <a:rPr lang="zh-TW" altLang="en-US" sz="3200" dirty="0"/>
              <a:t>行之：及其成功，一也</a:t>
            </a:r>
            <a:r>
              <a:rPr lang="zh-TW" altLang="en-US" sz="3200" dirty="0" smtClean="0"/>
              <a:t>。</a:t>
            </a:r>
            <a:endParaRPr lang="zh-TW" altLang="en-US" sz="3200" dirty="0"/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787757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3077721"/>
              </p:ext>
            </p:extLst>
          </p:nvPr>
        </p:nvGraphicFramePr>
        <p:xfrm>
          <a:off x="1643285" y="1660630"/>
          <a:ext cx="5671917" cy="46455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圓角矩形 4"/>
          <p:cNvSpPr/>
          <p:nvPr/>
        </p:nvSpPr>
        <p:spPr>
          <a:xfrm>
            <a:off x="2049523" y="578061"/>
            <a:ext cx="2016000" cy="972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五達道</a:t>
            </a:r>
            <a:endParaRPr lang="zh-TW" altLang="en-US" sz="3600" dirty="0"/>
          </a:p>
        </p:txBody>
      </p:sp>
      <p:sp>
        <p:nvSpPr>
          <p:cNvPr id="6" name="圓角矩形 5"/>
          <p:cNvSpPr/>
          <p:nvPr/>
        </p:nvSpPr>
        <p:spPr>
          <a:xfrm>
            <a:off x="4479243" y="578061"/>
            <a:ext cx="2016000" cy="972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三達德</a:t>
            </a:r>
            <a:endParaRPr lang="zh-TW" altLang="en-US" sz="3600" dirty="0"/>
          </a:p>
        </p:txBody>
      </p:sp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2744250244"/>
              </p:ext>
            </p:extLst>
          </p:nvPr>
        </p:nvGraphicFramePr>
        <p:xfrm>
          <a:off x="5805211" y="2753710"/>
          <a:ext cx="4684111" cy="35524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向右箭號 2"/>
          <p:cNvSpPr/>
          <p:nvPr/>
        </p:nvSpPr>
        <p:spPr>
          <a:xfrm>
            <a:off x="6884280" y="5612519"/>
            <a:ext cx="504495" cy="2522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向右箭號 6"/>
          <p:cNvSpPr/>
          <p:nvPr/>
        </p:nvSpPr>
        <p:spPr>
          <a:xfrm>
            <a:off x="6852749" y="4403832"/>
            <a:ext cx="504495" cy="2522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向右箭號 7"/>
          <p:cNvSpPr/>
          <p:nvPr/>
        </p:nvSpPr>
        <p:spPr>
          <a:xfrm>
            <a:off x="6894791" y="3195145"/>
            <a:ext cx="504495" cy="25224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圓角矩形 8"/>
          <p:cNvSpPr/>
          <p:nvPr/>
        </p:nvSpPr>
        <p:spPr>
          <a:xfrm>
            <a:off x="9259609" y="3862548"/>
            <a:ext cx="2795752" cy="13348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所知所成無二</a:t>
            </a:r>
            <a:endParaRPr lang="en-US" altLang="zh-TW" sz="3200" dirty="0" smtClean="0"/>
          </a:p>
          <a:p>
            <a:pPr algn="ctr"/>
            <a:r>
              <a:rPr lang="zh-TW" altLang="en-US" sz="3200" dirty="0" smtClean="0"/>
              <a:t>成否</a:t>
            </a:r>
            <a:r>
              <a:rPr lang="zh-TW" altLang="en-US" sz="3200" dirty="0"/>
              <a:t>在</a:t>
            </a:r>
            <a:r>
              <a:rPr lang="zh-TW" altLang="en-US" sz="3200" dirty="0" smtClean="0"/>
              <a:t>為不</a:t>
            </a:r>
            <a:r>
              <a:rPr lang="zh-TW" altLang="en-US" sz="3200" dirty="0"/>
              <a:t>為</a:t>
            </a:r>
          </a:p>
        </p:txBody>
      </p:sp>
      <p:sp>
        <p:nvSpPr>
          <p:cNvPr id="10" name="右大括弧 9"/>
          <p:cNvSpPr/>
          <p:nvPr/>
        </p:nvSpPr>
        <p:spPr>
          <a:xfrm>
            <a:off x="8812558" y="2910249"/>
            <a:ext cx="412779" cy="3239410"/>
          </a:xfrm>
          <a:prstGeom prst="rightBrace">
            <a:avLst>
              <a:gd name="adj1" fmla="val 700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文字方塊 10"/>
          <p:cNvSpPr txBox="1"/>
          <p:nvPr/>
        </p:nvSpPr>
        <p:spPr>
          <a:xfrm>
            <a:off x="8001000" y="578061"/>
            <a:ext cx="11032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P.257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46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3228DE-1406-4FCB-B90C-A8D5CAB77C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D3228DE-1406-4FCB-B90C-A8D5CAB77C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D9442F-E0CF-4E76-9504-A5888AC202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E2D9442F-E0CF-4E76-9504-A5888AC202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2ECCC9-1851-4F2E-A453-B7F8725BBA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graphicEl>
                                              <a:dgm id="{9C2ECCC9-1851-4F2E-A453-B7F8725BBA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4E98B6-AF11-46AE-B470-430A52E77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7C4E98B6-AF11-46AE-B470-430A52E77F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79AAC24-41DE-49FD-83CE-817CAEB588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379AAC24-41DE-49FD-83CE-817CAEB588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B0358A-3184-4D5E-AC37-0065C44740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51B0358A-3184-4D5E-AC37-0065C44740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24A7C5A-766E-42DD-AAFD-E24B4E5521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A24A7C5A-766E-42DD-AAFD-E24B4E5521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1A1F44-2165-4BC6-90C6-4AF4A98C97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191A1F44-2165-4BC6-90C6-4AF4A98C97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2DDC25-912D-413B-8933-09E3523ACC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8F2DDC25-912D-413B-8933-09E3523ACC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98C8D4-B197-4FCC-AB2B-16C1A67FF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BC98C8D4-B197-4FCC-AB2B-16C1A67FF5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170B263-E7E7-423B-AE79-F08A791C10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8170B263-E7E7-423B-AE79-F08A791C10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FADDA8-B2CC-459C-B337-2984B3225A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3EFADDA8-B2CC-459C-B337-2984B3225A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05087A-41FE-4CCA-BE21-39CEAEACAF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graphicEl>
                                              <a:dgm id="{4805087A-41FE-4CCA-BE21-39CEAEACAF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F81F30-A6F4-4AB8-B352-47EFACFC1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E7F81F30-A6F4-4AB8-B352-47EFACFC1F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Graphic spid="2" grpId="0">
        <p:bldAsOne/>
      </p:bldGraphic>
      <p:bldP spid="3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507076"/>
            <a:ext cx="8915400" cy="540414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子曰</a:t>
            </a:r>
            <a:r>
              <a:rPr lang="zh-TW" altLang="en-US" sz="3200" dirty="0" smtClean="0"/>
              <a:t>：好學</a:t>
            </a:r>
            <a:r>
              <a:rPr lang="zh-TW" altLang="en-US" sz="3200" dirty="0"/>
              <a:t>近乎</a:t>
            </a:r>
            <a:r>
              <a:rPr lang="zh-TW" altLang="en-US" sz="3200" dirty="0" smtClean="0"/>
              <a:t>知。力行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孝弟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近乎</a:t>
            </a:r>
            <a:r>
              <a:rPr lang="zh-TW" altLang="en-US" sz="3200" dirty="0"/>
              <a:t>仁。知恥近乎勇。知斯三者，則知所以脩身。知所以脩身，則知所以治人。知所以治人，則知所以治天下國家矣</a:t>
            </a:r>
            <a:r>
              <a:rPr lang="zh-TW" altLang="en-US" sz="3200" dirty="0" smtClean="0"/>
              <a:t>。</a:t>
            </a:r>
            <a:endParaRPr lang="zh-TW" altLang="en-US" sz="3200" dirty="0"/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7822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6160108"/>
              </p:ext>
            </p:extLst>
          </p:nvPr>
        </p:nvGraphicFramePr>
        <p:xfrm>
          <a:off x="936232" y="1208709"/>
          <a:ext cx="3313386" cy="465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3903253881"/>
              </p:ext>
            </p:extLst>
          </p:nvPr>
        </p:nvGraphicFramePr>
        <p:xfrm>
          <a:off x="3905902" y="2163873"/>
          <a:ext cx="6705600" cy="3489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橢圓 5"/>
          <p:cNvSpPr/>
          <p:nvPr/>
        </p:nvSpPr>
        <p:spPr>
          <a:xfrm>
            <a:off x="10712657" y="3164895"/>
            <a:ext cx="1440000" cy="14400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4000" dirty="0" smtClean="0"/>
              <a:t>誠</a:t>
            </a:r>
            <a:endParaRPr lang="zh-TW" altLang="en-US" sz="4000" dirty="0"/>
          </a:p>
        </p:txBody>
      </p:sp>
      <p:sp>
        <p:nvSpPr>
          <p:cNvPr id="7" name="右大括弧 6"/>
          <p:cNvSpPr/>
          <p:nvPr/>
        </p:nvSpPr>
        <p:spPr>
          <a:xfrm>
            <a:off x="3391968" y="2289031"/>
            <a:ext cx="412779" cy="3239410"/>
          </a:xfrm>
          <a:prstGeom prst="rightBrace">
            <a:avLst>
              <a:gd name="adj1" fmla="val 70080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6803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8368" y="350472"/>
            <a:ext cx="9879341" cy="512982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舉名次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凡</a:t>
            </a:r>
            <a:r>
              <a:rPr lang="zh-TW" altLang="en-US" sz="3200" dirty="0"/>
              <a:t>為天下國家有九</a:t>
            </a:r>
            <a:r>
              <a:rPr lang="zh-TW" altLang="en-US" sz="3200" dirty="0" smtClean="0"/>
              <a:t>經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方法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曰：脩身也、尊賢也、親親也、</a:t>
            </a:r>
            <a:r>
              <a:rPr lang="zh-TW" altLang="en-US" sz="3200" dirty="0" smtClean="0"/>
              <a:t>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大臣</a:t>
            </a:r>
            <a:r>
              <a:rPr lang="zh-TW" altLang="en-US" sz="3200" dirty="0"/>
              <a:t>也、</a:t>
            </a:r>
            <a:r>
              <a:rPr lang="zh-TW" altLang="en-US" sz="3200" dirty="0" smtClean="0"/>
              <a:t>體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諒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群臣</a:t>
            </a:r>
            <a:r>
              <a:rPr lang="zh-TW" altLang="en-US" sz="3200" dirty="0"/>
              <a:t>也、</a:t>
            </a:r>
            <a:r>
              <a:rPr lang="zh-TW" altLang="en-US" sz="3200" dirty="0" smtClean="0"/>
              <a:t>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愛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民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如子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庶民</a:t>
            </a:r>
            <a:r>
              <a:rPr lang="zh-TW" altLang="en-US" sz="3200" dirty="0"/>
              <a:t>也、</a:t>
            </a:r>
            <a:r>
              <a:rPr lang="zh-TW" altLang="en-US" sz="3200" dirty="0" smtClean="0"/>
              <a:t>來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招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百</a:t>
            </a:r>
            <a:r>
              <a:rPr lang="zh-TW" altLang="en-US" sz="3200" dirty="0"/>
              <a:t>工也、</a:t>
            </a:r>
            <a:r>
              <a:rPr lang="zh-TW" altLang="en-US" sz="3200" dirty="0" smtClean="0"/>
              <a:t>柔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遠</a:t>
            </a:r>
            <a:r>
              <a:rPr lang="zh-TW" altLang="en-US" sz="3200" dirty="0"/>
              <a:t>人也、</a:t>
            </a:r>
            <a:r>
              <a:rPr lang="zh-TW" altLang="en-US" sz="3200" dirty="0" smtClean="0"/>
              <a:t>懷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關心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諸侯</a:t>
            </a:r>
            <a:r>
              <a:rPr lang="zh-TW" altLang="en-US" sz="3200" dirty="0"/>
              <a:t>也。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收效果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脩</a:t>
            </a:r>
            <a:r>
              <a:rPr lang="zh-TW" altLang="en-US" sz="3200" dirty="0"/>
              <a:t>身，則道立。尊賢，則</a:t>
            </a:r>
            <a:r>
              <a:rPr lang="zh-TW" altLang="en-US" sz="3200" dirty="0" smtClean="0"/>
              <a:t>不惑。</a:t>
            </a:r>
            <a:r>
              <a:rPr lang="zh-TW" altLang="en-US" sz="3200" dirty="0"/>
              <a:t>親親，則諸父昆弟不怨。敬大臣，則不</a:t>
            </a:r>
            <a:r>
              <a:rPr lang="zh-TW" altLang="en-US" sz="3200" dirty="0" smtClean="0"/>
              <a:t>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體群臣，則士之報禮重。子庶民，則百姓</a:t>
            </a:r>
            <a:r>
              <a:rPr lang="zh-TW" altLang="en-US" sz="3200" dirty="0" smtClean="0"/>
              <a:t>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勉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。來百</a:t>
            </a:r>
            <a:r>
              <a:rPr lang="zh-TW" altLang="en-US" sz="3200" dirty="0"/>
              <a:t>工，則財用足。柔遠人，則四方歸之。懷諸侯，則天下</a:t>
            </a:r>
            <a:r>
              <a:rPr lang="zh-TW" altLang="en-US" sz="3200" dirty="0" smtClean="0"/>
              <a:t>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。</a:t>
            </a: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  <p:sp>
        <p:nvSpPr>
          <p:cNvPr id="2" name="文字方塊 1"/>
          <p:cNvSpPr txBox="1"/>
          <p:nvPr/>
        </p:nvSpPr>
        <p:spPr>
          <a:xfrm>
            <a:off x="297711" y="88862"/>
            <a:ext cx="1371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P.257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13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凡為天下國家有九經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4036206"/>
              </p:ext>
            </p:extLst>
          </p:nvPr>
        </p:nvGraphicFramePr>
        <p:xfrm>
          <a:off x="1184483" y="755374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41406435"/>
              </p:ext>
            </p:extLst>
          </p:nvPr>
        </p:nvGraphicFramePr>
        <p:xfrm>
          <a:off x="3039787" y="2908285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87939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3697" y="847898"/>
            <a:ext cx="9780915" cy="5063324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明方法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戒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 smtClean="0"/>
              <a:t>明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沐浴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盛服</a:t>
            </a:r>
            <a:r>
              <a:rPr lang="zh-TW" altLang="en-US" sz="3200" dirty="0"/>
              <a:t>，非禮不動，所以脩身也。去讒遠色，賤貨而貴德，所以勸賢也。尊其位，重其祿，同其</a:t>
            </a:r>
            <a:r>
              <a:rPr lang="zh-TW" altLang="en-US" sz="3200" dirty="0" smtClean="0"/>
              <a:t>好惡，</a:t>
            </a:r>
            <a:r>
              <a:rPr lang="zh-TW" altLang="en-US" sz="3200" dirty="0"/>
              <a:t>所以勸親親也。官</a:t>
            </a:r>
            <a:r>
              <a:rPr lang="zh-TW" altLang="en-US" sz="3200" dirty="0" smtClean="0"/>
              <a:t>盛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多置僚屬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任使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任其使令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所以勸大臣也。忠信重祿，所以勸士也。時使薄斂，所以勸百姓也。日</a:t>
            </a:r>
            <a:r>
              <a:rPr lang="zh-TW" altLang="en-US" sz="3200" dirty="0" smtClean="0"/>
              <a:t>省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察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月試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既</a:t>
            </a:r>
            <a:r>
              <a:rPr lang="zh-TW" altLang="en-US" sz="3200" dirty="0" smtClean="0"/>
              <a:t>稟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餼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廩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薪給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chèn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適當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事</a:t>
            </a:r>
            <a:r>
              <a:rPr lang="zh-TW" altLang="en-US" sz="3200" dirty="0"/>
              <a:t>，所以勸百工也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56261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1904790"/>
              </p:ext>
            </p:extLst>
          </p:nvPr>
        </p:nvGraphicFramePr>
        <p:xfrm>
          <a:off x="4286255" y="3504980"/>
          <a:ext cx="7664006" cy="27381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43084538"/>
              </p:ext>
            </p:extLst>
          </p:nvPr>
        </p:nvGraphicFramePr>
        <p:xfrm>
          <a:off x="1562910" y="15875"/>
          <a:ext cx="10387351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44941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56705"/>
            <a:ext cx="9434622" cy="525451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送往迎來，嘉善而</a:t>
            </a:r>
            <a:r>
              <a:rPr lang="zh-TW" altLang="en-US" sz="3200" dirty="0" smtClean="0"/>
              <a:t>矜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不能，</a:t>
            </a:r>
            <a:r>
              <a:rPr lang="zh-TW" altLang="en-US" sz="3200" dirty="0"/>
              <a:t>所以柔遠人</a:t>
            </a:r>
            <a:r>
              <a:rPr lang="zh-TW" altLang="en-US" sz="3200" dirty="0" smtClean="0"/>
              <a:t>也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獎勵外僑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繼</a:t>
            </a:r>
            <a:r>
              <a:rPr lang="zh-TW" altLang="en-US" sz="3200" dirty="0" smtClean="0"/>
              <a:t>絕世，</a:t>
            </a:r>
            <a:r>
              <a:rPr lang="zh-TW" altLang="en-US" sz="3200" dirty="0"/>
              <a:t>舉廢</a:t>
            </a:r>
            <a:r>
              <a:rPr lang="zh-TW" altLang="en-US" sz="3200" dirty="0" smtClean="0"/>
              <a:t>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已亡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治亂持</a:t>
            </a:r>
            <a:r>
              <a:rPr lang="zh-TW" altLang="en-US" sz="3200" dirty="0" smtClean="0"/>
              <a:t>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已亂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，朝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天子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諸侯互訪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以</a:t>
            </a:r>
            <a:r>
              <a:rPr lang="zh-TW" altLang="en-US" sz="3200" dirty="0"/>
              <a:t>時，厚往而薄來，所以懷諸侯也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</p:txBody>
      </p:sp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34744472"/>
              </p:ext>
            </p:extLst>
          </p:nvPr>
        </p:nvGraphicFramePr>
        <p:xfrm>
          <a:off x="5283574" y="3006178"/>
          <a:ext cx="6456481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607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10839" y="1166649"/>
            <a:ext cx="8915400" cy="3777622"/>
          </a:xfrm>
        </p:spPr>
        <p:txBody>
          <a:bodyPr/>
          <a:lstStyle/>
          <a:p>
            <a:pPr marL="0" lvl="0" indent="0">
              <a:lnSpc>
                <a:spcPct val="150000"/>
              </a:lnSpc>
              <a:buClr>
                <a:srgbClr val="A53010"/>
              </a:buClr>
              <a:buNone/>
            </a:pP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原動力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凡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為天下國家有九經，所以行之者一也。 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lvl="0" indent="0">
              <a:lnSpc>
                <a:spcPct val="150000"/>
              </a:lnSpc>
              <a:buClr>
                <a:srgbClr val="A53010"/>
              </a:buClr>
              <a:buNone/>
            </a:pP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誠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0662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56705"/>
            <a:ext cx="9434622" cy="5254517"/>
          </a:xfrm>
        </p:spPr>
        <p:txBody>
          <a:bodyPr>
            <a:no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豫前定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凡事</a:t>
            </a:r>
            <a:r>
              <a:rPr lang="zh-TW" altLang="en-US" sz="3200" dirty="0"/>
              <a:t>豫則立，不豫則廢。言前定，則不</a:t>
            </a:r>
            <a:r>
              <a:rPr lang="zh-TW" altLang="en-US" sz="3200" dirty="0" smtClean="0"/>
              <a:t>跲。事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計畫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前</a:t>
            </a:r>
            <a:r>
              <a:rPr lang="zh-TW" altLang="en-US" sz="3200" dirty="0"/>
              <a:t>定，則不困。</a:t>
            </a:r>
            <a:r>
              <a:rPr lang="zh-TW" altLang="en-US" sz="3200" dirty="0" smtClean="0"/>
              <a:t>行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執行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前</a:t>
            </a:r>
            <a:r>
              <a:rPr lang="zh-TW" altLang="en-US" sz="3200" dirty="0"/>
              <a:t>定，則不疚。</a:t>
            </a:r>
            <a:r>
              <a:rPr lang="zh-TW" altLang="en-US" sz="3200" dirty="0" smtClean="0"/>
              <a:t>道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廣指一切道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前</a:t>
            </a:r>
            <a:r>
              <a:rPr lang="zh-TW" altLang="en-US" sz="3200" dirty="0"/>
              <a:t>定，則不窮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豫：預備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jí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jié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jiá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顛仆（絆倒）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困：阻難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疚：弊病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窮：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盡</a:t>
            </a:r>
          </a:p>
        </p:txBody>
      </p:sp>
    </p:spTree>
    <p:extLst>
      <p:ext uri="{BB962C8B-B14F-4D97-AF65-F5344CB8AC3E}">
        <p14:creationId xmlns:p14="http://schemas.microsoft.com/office/powerpoint/2010/main" val="372696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14895"/>
            <a:ext cx="8915400" cy="519632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在下位，不</a:t>
            </a:r>
            <a:r>
              <a:rPr lang="zh-TW" altLang="en-US" sz="3200" dirty="0" smtClean="0"/>
              <a:t>獲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得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乎</a:t>
            </a:r>
            <a:r>
              <a:rPr lang="zh-TW" altLang="en-US" sz="3200" dirty="0"/>
              <a:t>上，民不可得而治矣。</a:t>
            </a:r>
            <a:r>
              <a:rPr lang="zh-TW" altLang="en-US" sz="3200" dirty="0">
                <a:solidFill>
                  <a:srgbClr val="FF0000"/>
                </a:solidFill>
              </a:rPr>
              <a:t>獲乎上有道</a:t>
            </a:r>
            <a:r>
              <a:rPr lang="zh-TW" altLang="en-US" sz="3200" dirty="0"/>
              <a:t>：不信乎朋友，不獲乎上矣。信乎朋友有道：不順乎親，不信乎朋友矣。順乎親有道：反諸身不誠，不順乎親矣。誠身有道：</a:t>
            </a:r>
            <a:r>
              <a:rPr lang="zh-TW" altLang="en-US" sz="3200" dirty="0">
                <a:solidFill>
                  <a:srgbClr val="FF0000"/>
                </a:solidFill>
              </a:rPr>
              <a:t>不明乎善</a:t>
            </a:r>
            <a:r>
              <a:rPr lang="zh-TW" altLang="en-US" sz="3200" dirty="0"/>
              <a:t>，不</a:t>
            </a:r>
            <a:r>
              <a:rPr lang="zh-TW" altLang="en-US" sz="3200" dirty="0">
                <a:solidFill>
                  <a:srgbClr val="FF0000"/>
                </a:solidFill>
              </a:rPr>
              <a:t>誠乎身</a:t>
            </a:r>
            <a:r>
              <a:rPr lang="zh-TW" altLang="en-US" sz="3200" dirty="0"/>
              <a:t>矣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ct val="150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郭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巨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埋兒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例</a:t>
            </a:r>
          </a:p>
        </p:txBody>
      </p:sp>
    </p:spTree>
    <p:extLst>
      <p:ext uri="{BB962C8B-B14F-4D97-AF65-F5344CB8AC3E}">
        <p14:creationId xmlns:p14="http://schemas.microsoft.com/office/powerpoint/2010/main" val="1076556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88276"/>
            <a:ext cx="8915400" cy="512294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誠者，天之道也。誠之者，人之道也。誠者，</a:t>
            </a:r>
            <a:r>
              <a:rPr lang="zh-TW" altLang="en-US" sz="3200" dirty="0">
                <a:solidFill>
                  <a:srgbClr val="FF0000"/>
                </a:solidFill>
              </a:rPr>
              <a:t>不勉而中，不思而得，</a:t>
            </a:r>
            <a:r>
              <a:rPr lang="zh-TW" altLang="en-US" sz="3200" dirty="0" smtClean="0">
                <a:solidFill>
                  <a:srgbClr val="FF0000"/>
                </a:solidFill>
              </a:rPr>
              <a:t>從容</a:t>
            </a:r>
            <a:r>
              <a:rPr lang="zh-TW" altLang="en-US" sz="3200" dirty="0">
                <a:solidFill>
                  <a:srgbClr val="FF0000"/>
                </a:solidFill>
              </a:rPr>
              <a:t>中道，聖人也</a:t>
            </a:r>
            <a:r>
              <a:rPr lang="zh-TW" altLang="en-US" sz="3200" dirty="0"/>
              <a:t>。誠之者，</a:t>
            </a:r>
            <a:r>
              <a:rPr lang="zh-TW" altLang="en-US" sz="3200" dirty="0">
                <a:solidFill>
                  <a:srgbClr val="FF0000"/>
                </a:solidFill>
              </a:rPr>
              <a:t>擇善而固執</a:t>
            </a:r>
            <a:r>
              <a:rPr lang="zh-TW" altLang="en-US" sz="3200" dirty="0"/>
              <a:t>之者也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1052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4632695"/>
              </p:ext>
            </p:extLst>
          </p:nvPr>
        </p:nvGraphicFramePr>
        <p:xfrm>
          <a:off x="2135988" y="779228"/>
          <a:ext cx="9775066" cy="48105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直線接點 5"/>
          <p:cNvCxnSpPr/>
          <p:nvPr/>
        </p:nvCxnSpPr>
        <p:spPr>
          <a:xfrm>
            <a:off x="9676736" y="1271847"/>
            <a:ext cx="866693" cy="739833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7" name="直線接點 6"/>
          <p:cNvCxnSpPr/>
          <p:nvPr/>
        </p:nvCxnSpPr>
        <p:spPr>
          <a:xfrm>
            <a:off x="9676736" y="2011680"/>
            <a:ext cx="866693" cy="1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5555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14ABAE-6A80-416E-88F1-DD46A5AA03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3C14ABAE-6A80-416E-88F1-DD46A5AA03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1D3F80-0721-404A-9016-CF49764B3D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7C1D3F80-0721-404A-9016-CF49764B3D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F10417-6A4E-49C3-9589-3A3EF5631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A0F10417-6A4E-49C3-9589-3A3EF56318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5A7E89-EE82-4568-9E78-EC1EFF5B44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CB5A7E89-EE82-4568-9E78-EC1EFF5B44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A336F1C-1BD3-4971-8AA9-8E17332D29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A336F1C-1BD3-4971-8AA9-8E17332D29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24A4CE-6CEF-4ACA-8638-DDA7C4B86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EA24A4CE-6CEF-4ACA-8638-DDA7C4B86A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15C793-6313-4425-8996-E80D01E43F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8215C793-6313-4425-8996-E80D01E43F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2F7AE5-423C-4BB7-9ADF-B6426ED157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052F7AE5-423C-4BB7-9ADF-B6426ED157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D20B1F-403A-4011-A73A-5008A3DF8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graphicEl>
                                              <a:dgm id="{72D20B1F-403A-4011-A73A-5008A3DF8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61A09C-AA72-424A-B67B-1C2F868DD3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>
                                            <p:graphicEl>
                                              <a:dgm id="{CB61A09C-AA72-424A-B67B-1C2F868DD3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31767"/>
            <a:ext cx="8915400" cy="527945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solidFill>
                  <a:srgbClr val="FF0000"/>
                </a:solidFill>
              </a:rPr>
              <a:t>博學之，審問之，慎思之，明辨之，篤行之</a:t>
            </a:r>
            <a:r>
              <a:rPr lang="zh-TW" altLang="en-US" sz="3200" dirty="0"/>
              <a:t>。有弗學，學之弗能弗措也。有弗問，問之弗知弗措也。有弗思，思之弗得弗措也。有弗辨，辨之弗明弗措也。有弗行，行之弗篤弗措也。</a:t>
            </a:r>
            <a:r>
              <a:rPr lang="zh-TW" altLang="en-US" sz="3200" dirty="0">
                <a:solidFill>
                  <a:srgbClr val="FF0000"/>
                </a:solidFill>
              </a:rPr>
              <a:t>人一能之，己百之。人十能之，己千之</a:t>
            </a:r>
            <a:r>
              <a:rPr lang="zh-TW" altLang="en-US" sz="3200" dirty="0"/>
              <a:t>。果能此道矣，雖愚必明，雖柔必強。」</a:t>
            </a:r>
          </a:p>
        </p:txBody>
      </p:sp>
    </p:spTree>
    <p:extLst>
      <p:ext uri="{BB962C8B-B14F-4D97-AF65-F5344CB8AC3E}">
        <p14:creationId xmlns:p14="http://schemas.microsoft.com/office/powerpoint/2010/main" val="3112697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7158246"/>
              </p:ext>
            </p:extLst>
          </p:nvPr>
        </p:nvGraphicFramePr>
        <p:xfrm>
          <a:off x="2151491" y="451944"/>
          <a:ext cx="8915400" cy="584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0261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31767"/>
            <a:ext cx="8915400" cy="527945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solidFill>
                  <a:schemeClr val="bg1">
                    <a:lumMod val="85000"/>
                  </a:schemeClr>
                </a:solidFill>
              </a:rPr>
              <a:t>博學之，審問之，慎思之，明辨之，篤行之。有弗學，學之弗能弗措也。有弗問，問之弗知弗措也。有弗思，思之弗得弗措也。有弗辨，辨之弗明弗措也。有弗行，行之弗篤弗措也。</a:t>
            </a:r>
            <a:r>
              <a:rPr lang="zh-TW" altLang="en-US" sz="3200" dirty="0">
                <a:solidFill>
                  <a:srgbClr val="FF0000"/>
                </a:solidFill>
              </a:rPr>
              <a:t>人一能之，己百之。人十能之，己千之</a:t>
            </a:r>
            <a:r>
              <a:rPr lang="zh-TW" altLang="en-US" sz="3200" dirty="0"/>
              <a:t>。果能此道矣，雖愚必明，雖柔必強。」</a:t>
            </a:r>
          </a:p>
        </p:txBody>
      </p:sp>
    </p:spTree>
    <p:extLst>
      <p:ext uri="{BB962C8B-B14F-4D97-AF65-F5344CB8AC3E}">
        <p14:creationId xmlns:p14="http://schemas.microsoft.com/office/powerpoint/2010/main" val="676875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人一能之，己百之。人十能之，己千之。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445011"/>
              </p:ext>
            </p:extLst>
          </p:nvPr>
        </p:nvGraphicFramePr>
        <p:xfrm>
          <a:off x="2021652" y="1765738"/>
          <a:ext cx="957125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360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DA1982-45DF-4A5C-9994-E875A0B60E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C1DA1982-45DF-4A5C-9994-E875A0B60E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561706-5E6C-4DDA-ACF6-18A778B1CB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B561706-5E6C-4DDA-ACF6-18A778B1CB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4A06BE-80EA-4712-A27D-5F868505BA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BB4A06BE-80EA-4712-A27D-5F868505BA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CFF744-928A-4C04-916B-6620D334E8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2CCFF744-928A-4C04-916B-6620D334E8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408C34-D0AC-4749-9AC1-364BA5DAAD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8408C34-D0AC-4749-9AC1-364BA5DAAD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23B08C-1E7D-455A-A0C7-CDFBDBFA8D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5423B08C-1E7D-455A-A0C7-CDFBDBFA8D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811ED3-214F-454A-BF66-0880A2C206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C2811ED3-214F-454A-BF66-0880A2C206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21CF35-8585-489F-8E46-CC01B43D75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2221CF35-8585-489F-8E46-CC01B43D75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F29974-A9CC-4A43-9F33-7C2D224EA2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3DF29974-A9CC-4A43-9F33-7C2D224EA2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FEA983-3F60-4D3A-B687-B795436271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C0FEA983-3F60-4D3A-B687-B795436271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E86B45-1F7E-49D5-892D-9AA421C1A9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0BE86B45-1F7E-49D5-892D-9AA421C1A9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889D0B-7255-4047-9ED7-8A149654FE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5B889D0B-7255-4047-9ED7-8A149654FE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260938-15AA-42D9-B998-58041C576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70260938-15AA-42D9-B998-58041C576F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/>
              <a:t>第二十一</a:t>
            </a:r>
            <a:r>
              <a:rPr lang="zh-TW" altLang="en-US" dirty="0" smtClean="0"/>
              <a:t>章</a:t>
            </a:r>
            <a:r>
              <a:rPr lang="en-US" altLang="zh-TW" dirty="0" smtClean="0"/>
              <a:t>~</a:t>
            </a:r>
            <a:r>
              <a:rPr lang="zh-TW" altLang="en-US" dirty="0" smtClean="0"/>
              <a:t>第二十七章   </a:t>
            </a:r>
            <a:r>
              <a:rPr lang="zh-TW" altLang="en-US" sz="4000" dirty="0" smtClean="0">
                <a:solidFill>
                  <a:srgbClr val="FF0000"/>
                </a:solidFill>
              </a:rPr>
              <a:t>誠</a:t>
            </a:r>
            <a:r>
              <a:rPr lang="en-US" altLang="zh-TW" sz="4000" dirty="0" smtClean="0">
                <a:solidFill>
                  <a:srgbClr val="FF0000"/>
                </a:solidFill>
              </a:rPr>
              <a:t>&amp;</a:t>
            </a:r>
            <a:r>
              <a:rPr lang="zh-TW" altLang="en-US" sz="4000" dirty="0" smtClean="0">
                <a:solidFill>
                  <a:srgbClr val="FF0000"/>
                </a:solidFill>
              </a:rPr>
              <a:t>明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8956" y="2643128"/>
          <a:ext cx="8915400" cy="3220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文字方塊 2"/>
          <p:cNvSpPr txBox="1"/>
          <p:nvPr/>
        </p:nvSpPr>
        <p:spPr>
          <a:xfrm>
            <a:off x="1028700" y="1565910"/>
            <a:ext cx="10475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思承上章夫子天道、人道之意而立言也。自此以下十二章，皆子思之言，以反覆推明此章之意。</a:t>
            </a:r>
          </a:p>
        </p:txBody>
      </p:sp>
    </p:spTree>
    <p:extLst>
      <p:ext uri="{BB962C8B-B14F-4D97-AF65-F5344CB8AC3E}">
        <p14:creationId xmlns:p14="http://schemas.microsoft.com/office/powerpoint/2010/main" val="922012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135988" y="779228"/>
          <a:ext cx="9775066" cy="48105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直線接點 5"/>
          <p:cNvCxnSpPr/>
          <p:nvPr/>
        </p:nvCxnSpPr>
        <p:spPr>
          <a:xfrm>
            <a:off x="9676736" y="1271847"/>
            <a:ext cx="866693" cy="739833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7" name="直線接點 6"/>
          <p:cNvCxnSpPr/>
          <p:nvPr/>
        </p:nvCxnSpPr>
        <p:spPr>
          <a:xfrm>
            <a:off x="9676736" y="2011680"/>
            <a:ext cx="866693" cy="1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350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14ABAE-6A80-416E-88F1-DD46A5AA03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3C14ABAE-6A80-416E-88F1-DD46A5AA03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1D3F80-0721-404A-9016-CF49764B3D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7C1D3F80-0721-404A-9016-CF49764B3D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F10417-6A4E-49C3-9589-3A3EF5631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A0F10417-6A4E-49C3-9589-3A3EF56318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5A7E89-EE82-4568-9E78-EC1EFF5B44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CB5A7E89-EE82-4568-9E78-EC1EFF5B44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A336F1C-1BD3-4971-8AA9-8E17332D29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A336F1C-1BD3-4971-8AA9-8E17332D29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24A4CE-6CEF-4ACA-8638-DDA7C4B86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EA24A4CE-6CEF-4ACA-8638-DDA7C4B86A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15C793-6313-4425-8996-E80D01E43F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8215C793-6313-4425-8996-E80D01E43F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2F7AE5-423C-4BB7-9ADF-B6426ED157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052F7AE5-423C-4BB7-9ADF-B6426ED157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D20B1F-403A-4011-A73A-5008A3DF8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graphicEl>
                                              <a:dgm id="{72D20B1F-403A-4011-A73A-5008A3DF8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61A09C-AA72-424A-B67B-1C2F868DD3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>
                                            <p:graphicEl>
                                              <a:dgm id="{CB61A09C-AA72-424A-B67B-1C2F868DD3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第二十一章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01747" y="1751937"/>
            <a:ext cx="8915400" cy="377762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自誠明，謂之性；自明誠，謂之教。誠則明矣；明則誠矣。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359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948690" y="130169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9624060" y="1965037"/>
            <a:ext cx="23279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天命之謂性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9624060" y="3854797"/>
            <a:ext cx="23279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修道之謂教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7" name="右大括弧 6"/>
          <p:cNvSpPr/>
          <p:nvPr/>
        </p:nvSpPr>
        <p:spPr>
          <a:xfrm>
            <a:off x="9235440" y="1714500"/>
            <a:ext cx="285750" cy="1085850"/>
          </a:xfrm>
          <a:prstGeom prst="rightBrace">
            <a:avLst>
              <a:gd name="adj1" fmla="val 52333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右大括弧 7"/>
          <p:cNvSpPr/>
          <p:nvPr/>
        </p:nvSpPr>
        <p:spPr>
          <a:xfrm>
            <a:off x="9235440" y="3604260"/>
            <a:ext cx="285750" cy="1085850"/>
          </a:xfrm>
          <a:prstGeom prst="rightBrace">
            <a:avLst>
              <a:gd name="adj1" fmla="val 52333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文字方塊 2"/>
          <p:cNvSpPr txBox="1"/>
          <p:nvPr/>
        </p:nvSpPr>
        <p:spPr>
          <a:xfrm>
            <a:off x="3499945" y="1219200"/>
            <a:ext cx="28903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誠者天之道也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3284581" y="4577655"/>
            <a:ext cx="3321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smtClean="0">
                <a:solidFill>
                  <a:srgbClr val="FF0000"/>
                </a:solidFill>
              </a:rPr>
              <a:t>誠之者人之</a:t>
            </a:r>
            <a:r>
              <a:rPr lang="zh-TW" altLang="en-US" sz="3200" dirty="0" smtClean="0">
                <a:solidFill>
                  <a:srgbClr val="FF0000"/>
                </a:solidFill>
              </a:rPr>
              <a:t>道也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2" name="文字方塊 1"/>
          <p:cNvSpPr txBox="1"/>
          <p:nvPr/>
        </p:nvSpPr>
        <p:spPr>
          <a:xfrm>
            <a:off x="1744717" y="620110"/>
            <a:ext cx="13137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P.259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15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587720-414E-4E75-A5AE-7AD39FB15C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1587720-414E-4E75-A5AE-7AD39FB15C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80686F-6037-4462-8BEF-7D26BF428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7F80686F-6037-4462-8BEF-7D26BF4286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A1A6BC-D7BF-47F3-8C5E-83EE74536E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36A1A6BC-D7BF-47F3-8C5E-83EE74536E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D7C726-7E05-4C26-94C7-5F3F407637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ED7C726-7E05-4C26-94C7-5F3F407637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B7BAAE-4DE9-42EF-BE71-D8A27D67F0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EAB7BAAE-4DE9-42EF-BE71-D8A27D67F0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EFCE72-9DCD-4E8A-9E8B-D7384D06F8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96EFCE72-9DCD-4E8A-9E8B-D7384D06F8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F7E32C-522A-482F-AF8B-37554676BD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B8F7E32C-522A-482F-AF8B-37554676BD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AD7814-0984-4918-80F6-ABB83170D0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86AD7814-0984-4918-80F6-ABB83170D0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8404DB-210A-407D-B0EF-BDF7F8CFF4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D98404DB-210A-407D-B0EF-BDF7F8CFF4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7281D4-9047-425D-A7A1-5ACF4C7B7C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DA7281D4-9047-425D-A7A1-5ACF4C7B7C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903E2C-FBCA-4F06-A2C4-07CF5EA9FB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E2903E2C-FBCA-4F06-A2C4-07CF5EA9FB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5EC8AC-0E42-44A5-A9F3-4F86553316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FB5EC8AC-0E42-44A5-A9F3-4F86553316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42EC88-43F3-4E7B-88BD-37354ADC09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4A42EC88-43F3-4E7B-88BD-37354ADC09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/>
      <p:bldP spid="6" grpId="0"/>
      <p:bldP spid="7" grpId="0" animBg="1"/>
      <p:bldP spid="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199599" y="1203297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資料庫圖表 2"/>
          <p:cNvGraphicFramePr/>
          <p:nvPr>
            <p:extLst/>
          </p:nvPr>
        </p:nvGraphicFramePr>
        <p:xfrm>
          <a:off x="9127214" y="2115047"/>
          <a:ext cx="2887207" cy="1928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2748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75A4351-827F-49A7-A790-61DB443575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61CB0FF-CE82-4BE9-B8AF-CBEA9990C9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DBEACE44-0575-47D6-B0DE-ECA889E85E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486F3217-8CC0-453E-AEA5-1806B0C872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C902C111-6FAB-48B3-8207-4E8C857DB0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71E206-D311-4ECB-A4BA-6B1BDF8EA0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071E206-D311-4ECB-A4BA-6B1BDF8EA0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A8DC10-737A-447F-A42F-4DDDDAB0B7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ACA8DC10-737A-447F-A42F-4DDDDAB0B7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BFAC10-A300-4A95-A0C0-B9D4B51210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DBBFAC10-A300-4A95-A0C0-B9D4B51210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14E10B-63B3-495C-9A04-D9E5223D97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2314E10B-63B3-495C-9A04-D9E5223D97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87F2616-55BC-404B-BC50-5FBA68FC34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287F2616-55BC-404B-BC50-5FBA68FC34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1F6668-05F0-4C63-9056-786009F7F2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AD1F6668-05F0-4C63-9056-786009F7F2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F16FD6-9E1E-45DD-B140-B792B5BB06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A7F16FD6-9E1E-45DD-B140-B792B5BB06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3D4E97-6990-46D5-B6B3-B2AB7F2DF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EC3D4E97-6990-46D5-B6B3-B2AB7F2DF6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0DD4DB3D-D5BA-40CA-B9DD-6A2B10E6F2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163E2A0E-9BC7-4576-BEC6-6A32C04EDE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5746824D-8851-499F-9564-CEA680137B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EC50EE26-8137-464C-B243-47B067F6E2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4699C6F8-9DCD-462B-8ABF-FF162D3FBC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769DBFAB-2E52-4DB4-8B7B-EF95E784CA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Graphic spid="3" grpId="0">
        <p:bldAsOne/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內容版面配置區 3"/>
          <p:cNvGraphicFramePr>
            <a:graphicFrameLocks/>
          </p:cNvGraphicFramePr>
          <p:nvPr>
            <p:extLst/>
          </p:nvPr>
        </p:nvGraphicFramePr>
        <p:xfrm>
          <a:off x="2524181" y="2049781"/>
          <a:ext cx="8047256" cy="20993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/>
          </p:nvPr>
        </p:nvGraphicFramePr>
        <p:xfrm>
          <a:off x="5495852" y="3626682"/>
          <a:ext cx="5179768" cy="144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橢圓 5"/>
          <p:cNvSpPr/>
          <p:nvPr/>
        </p:nvSpPr>
        <p:spPr>
          <a:xfrm>
            <a:off x="5017770" y="1588770"/>
            <a:ext cx="3166110" cy="385191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文字方塊 6"/>
          <p:cNvSpPr txBox="1"/>
          <p:nvPr/>
        </p:nvSpPr>
        <p:spPr>
          <a:xfrm>
            <a:off x="3120390" y="465803"/>
            <a:ext cx="71551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「性、誠、明」</a:t>
            </a:r>
            <a:r>
              <a:rPr lang="zh-TW" altLang="en-US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三者之關係</a:t>
            </a:r>
            <a:endParaRPr lang="zh-TW" altLang="en-US" sz="4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3023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993231F-9E15-4D1A-AEE5-8137D58420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3993231F-9E15-4D1A-AEE5-8137D58420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83D3DA5-4D32-4DF8-8093-6591D3191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C83D3DA5-4D32-4DF8-8093-6591D31912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2572FF2-C6FF-4B6E-A8FC-E8BA846ABA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graphicEl>
                                              <a:dgm id="{72572FF2-C6FF-4B6E-A8FC-E8BA846ABA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1D6F973-6468-4615-920D-5092E18066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graphicEl>
                                              <a:dgm id="{21D6F973-6468-4615-920D-5092E18066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9935B61-A3B5-4E51-9846-2E07E3069C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graphicEl>
                                              <a:dgm id="{E9935B61-A3B5-4E51-9846-2E07E3069C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CC74208-82D8-463F-A93D-44DD22B1F4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graphicEl>
                                              <a:dgm id="{FCC74208-82D8-463F-A93D-44DD22B1F4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9FFD1C5-5DAD-4BDD-A977-9B89CFA608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graphicEl>
                                              <a:dgm id="{59FFD1C5-5DAD-4BDD-A977-9B89CFA608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41C0D70-FCA8-4809-A04F-0FA60B9688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graphicEl>
                                              <a:dgm id="{041C0D70-FCA8-4809-A04F-0FA60B9688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CC74208-82D8-463F-A93D-44DD22B1F4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FCC74208-82D8-463F-A93D-44DD22B1F4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FFD1C5-5DAD-4BDD-A977-9B89CFA608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>
                                            <p:graphicEl>
                                              <a:dgm id="{59FFD1C5-5DAD-4BDD-A977-9B89CFA608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1C0D70-FCA8-4809-A04F-0FA60B9688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graphicEl>
                                              <a:dgm id="{041C0D70-FCA8-4809-A04F-0FA60B9688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 uiExpand="1">
        <p:bldSub>
          <a:bldDgm bld="one"/>
        </p:bldSub>
      </p:bldGraphic>
      <p:bldGraphic spid="5" grpId="0" uiExpand="1">
        <p:bldSub>
          <a:bldDgm bld="lvlOne"/>
        </p:bldSub>
      </p:bldGraphic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第二十二章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97496"/>
            <a:ext cx="8915400" cy="377762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唯天下至誠，為能盡</a:t>
            </a:r>
            <a:r>
              <a:rPr lang="zh-TW" altLang="en-US" sz="3200" dirty="0" smtClean="0"/>
              <a:t>其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性</a:t>
            </a:r>
            <a:r>
              <a:rPr lang="zh-TW" altLang="en-US" sz="3200" dirty="0"/>
              <a:t>。能盡其性，則能</a:t>
            </a:r>
            <a:r>
              <a:rPr lang="zh-TW" altLang="en-US" sz="3200" dirty="0" smtClean="0"/>
              <a:t>盡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人之性。能盡人</a:t>
            </a:r>
            <a:r>
              <a:rPr lang="zh-TW" altLang="en-US" sz="3200" dirty="0" smtClean="0"/>
              <a:t>之性，則</a:t>
            </a:r>
            <a:r>
              <a:rPr lang="zh-TW" altLang="en-US" sz="3200" dirty="0"/>
              <a:t>能</a:t>
            </a:r>
            <a:r>
              <a:rPr lang="zh-TW" altLang="en-US" sz="3200" dirty="0" smtClean="0"/>
              <a:t>盡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物</a:t>
            </a:r>
            <a:r>
              <a:rPr lang="zh-TW" altLang="en-US" sz="3200" dirty="0"/>
              <a:t>之性。能盡物之性，則可以</a:t>
            </a:r>
            <a:r>
              <a:rPr lang="zh-TW" altLang="en-US" sz="3200" dirty="0" smtClean="0"/>
              <a:t>贊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輔助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天地</a:t>
            </a:r>
            <a:r>
              <a:rPr lang="zh-TW" altLang="en-US" sz="3200" dirty="0"/>
              <a:t>之化育。可以贊天地之化育，則可以與天地</a:t>
            </a:r>
            <a:r>
              <a:rPr lang="zh-TW" altLang="en-US" sz="3200" dirty="0" smtClean="0"/>
              <a:t>參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矣</a:t>
            </a:r>
            <a:r>
              <a:rPr lang="zh-TW" altLang="en-US" sz="3200" dirty="0"/>
              <a:t>。</a:t>
            </a: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95210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063433" y="11049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382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FF9733-8453-4760-8D95-17DE5C2C83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62FF9733-8453-4760-8D95-17DE5C2C83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C97A2-42A8-49E4-8C95-924A873114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93C97A2-42A8-49E4-8C95-924A873114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DAEAA4-5C79-4A09-941B-70EFAD12B5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F7DAEAA4-5C79-4A09-941B-70EFAD12B5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4C9D92-99DE-4091-8C30-70D56C85E4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064C9D92-99DE-4091-8C30-70D56C85E4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18E3DC-7ABA-4DD4-B940-523F58E238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AA18E3DC-7ABA-4DD4-B940-523F58E238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69D9DB-ED47-4A18-898B-21C70B4746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7B69D9DB-ED47-4A18-898B-21C70B4746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0E1E20-C93E-4404-BC39-FAF6E66315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AC0E1E20-C93E-4404-BC39-FAF6E66315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0F2103-6091-4836-8B71-0201FC0093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1A0F2103-6091-4836-8B71-0201FC0093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F7D599-8280-4B70-97E2-8F044B7534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A9F7D599-8280-4B70-97E2-8F044B7534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904474" y="1105232"/>
          <a:ext cx="9600138" cy="5033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8866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056DC8-F7B4-4071-A14F-B6E4DDA8D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7056DC8-F7B4-4071-A14F-B6E4DDA8D6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880F97-2C25-4789-A67F-E5BEDF16A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C880F97-2C25-4789-A67F-E5BEDF16A2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853E69-1C73-4FE9-9344-0BAD5658F0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3F853E69-1C73-4FE9-9344-0BAD5658F0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A3A6AA-9A6E-4B68-B1E9-ABA790A641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7EA3A6AA-9A6E-4B68-B1E9-ABA790A641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B6A157-2CDB-45DE-87D9-8D84F16F34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57B6A157-2CDB-45DE-87D9-8D84F16F34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C677B0-5294-422F-AC47-0047D6DEF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39C677B0-5294-422F-AC47-0047D6DEFC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422B4A-2734-4F71-A613-C839BC830A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68422B4A-2734-4F71-A613-C839BC830A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4759B9-63B1-44C2-A432-4A03031CD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984759B9-63B1-44C2-A432-4A03031CD1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221A12-C686-4399-A33C-52123C2DB0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5F221A12-C686-4399-A33C-52123C2DB0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D3CAE80-8819-4BE4-BD8C-9C2ED3277E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1D3CAE80-8819-4BE4-BD8C-9C2ED3277E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1C6F97-D3B2-410E-AFE6-8507D5319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C11C6F97-D3B2-410E-AFE6-8507D53195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第二十三章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53871"/>
            <a:ext cx="8915400" cy="425735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其次致</a:t>
            </a:r>
            <a:r>
              <a:rPr lang="zh-TW" altLang="en-US" sz="3200" dirty="0" smtClean="0"/>
              <a:t>曲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小事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曲能有誠。誠則</a:t>
            </a:r>
            <a:r>
              <a:rPr lang="zh-TW" altLang="en-US" sz="3200" dirty="0" smtClean="0"/>
              <a:t>形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略顯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形則</a:t>
            </a:r>
            <a:r>
              <a:rPr lang="zh-TW" altLang="en-US" sz="3200" dirty="0" smtClean="0"/>
              <a:t>著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大顯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著則</a:t>
            </a:r>
            <a:r>
              <a:rPr lang="zh-TW" altLang="en-US" sz="3200" dirty="0" smtClean="0"/>
              <a:t>明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明德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明則</a:t>
            </a:r>
            <a:r>
              <a:rPr lang="zh-TW" altLang="en-US" sz="3200" dirty="0" smtClean="0"/>
              <a:t>動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感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動則</a:t>
            </a:r>
            <a:r>
              <a:rPr lang="zh-TW" altLang="en-US" sz="3200" dirty="0" smtClean="0"/>
              <a:t>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轉惡為善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變則</a:t>
            </a:r>
            <a:r>
              <a:rPr lang="zh-TW" altLang="en-US" sz="3200" dirty="0" smtClean="0"/>
              <a:t>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化育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唯天下至誠，為能化。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8488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589213" y="1399431"/>
          <a:ext cx="8915400" cy="4512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815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D3DE00-1971-411A-8E72-3D341A3CB6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AD3DE00-1971-411A-8E72-3D341A3CB6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241E6B-1E3A-4CF0-9C12-9131020452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7241E6B-1E3A-4CF0-9C12-9131020452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98389D-65D0-4BE8-9AF3-15C9C0918E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1A98389D-65D0-4BE8-9AF3-15C9C0918E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9C1D88-827B-4E0D-A0CB-1EA1C43A4E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B9C1D88-827B-4E0D-A0CB-1EA1C43A4E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C6A2F8-173C-422A-87D9-19CCF6B448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4BC6A2F8-173C-422A-87D9-19CCF6B448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20EF40-52DD-4F07-B582-9DC9E663AC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9120EF40-52DD-4F07-B582-9DC9E663AC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77A136-A17A-4F40-B625-918756F51D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AC77A136-A17A-4F40-B625-918756F51D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402A847-EB5B-448D-AB14-0398C42F54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A402A847-EB5B-448D-AB14-0398C42F54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5876E1-FDDB-4FD0-B7B4-67F8468643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A75876E1-FDDB-4FD0-B7B4-67F8468643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E74382-4E87-4FDC-8BAB-E905B73FC4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11E74382-4E87-4FDC-8BAB-E905B73FC4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3E2750-A3B0-4D7F-BE78-90056C2E2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6D3E2750-A3B0-4D7F-BE78-90056C2E25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94A5C0-9576-4008-B4BE-E814F1164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5994A5C0-9576-4008-B4BE-E814F1164A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59D002-9C4E-41A5-BB61-AA0843BE62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3559D002-9C4E-41A5-BB61-AA0843BE62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8774A3-F150-4425-887B-A5EBAF604B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7D8774A3-F150-4425-887B-A5EBAF604B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7ECDCE-FB21-4CB7-817B-5E04661D28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2D7ECDCE-FB21-4CB7-817B-5E04661D28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094473-962E-4F65-AF3A-989C13C0DB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B2094473-962E-4F65-AF3A-989C13C0DB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5B4BE7-CE01-4F6C-AF36-EF6665B164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E85B4BE7-CE01-4F6C-AF36-EF6665B164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第二十四章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90261"/>
            <a:ext cx="8915400" cy="488535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至誠</a:t>
            </a:r>
            <a:r>
              <a:rPr lang="zh-TW" altLang="en-US" sz="3200" dirty="0"/>
              <a:t>之道，可以前知。國家將興，必有</a:t>
            </a:r>
            <a:r>
              <a:rPr lang="zh-TW" altLang="en-US" sz="3200" u="sng" dirty="0"/>
              <a:t>禎</a:t>
            </a:r>
            <a:r>
              <a:rPr lang="zh-TW" altLang="en-US" sz="3200" u="sng" dirty="0" smtClean="0"/>
              <a:t>祥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吉兆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；</a:t>
            </a:r>
            <a:r>
              <a:rPr lang="zh-TW" altLang="en-US" sz="3200" dirty="0"/>
              <a:t>國家將亡，必有</a:t>
            </a:r>
            <a:r>
              <a:rPr lang="zh-TW" altLang="en-US" sz="3200" u="sng" dirty="0" smtClean="0"/>
              <a:t>妖孽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怪異反常者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。見乎</a:t>
            </a:r>
            <a:r>
              <a:rPr lang="zh-TW" altLang="en-US" sz="3200" u="sng" dirty="0" smtClean="0"/>
              <a:t>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草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/>
              <a:t>龜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甲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動乎</a:t>
            </a:r>
            <a:r>
              <a:rPr lang="zh-TW" altLang="en-US" sz="3200" u="sng" dirty="0"/>
              <a:t>四</a:t>
            </a:r>
            <a:r>
              <a:rPr lang="zh-TW" altLang="en-US" sz="3200" u="sng" dirty="0" smtClean="0"/>
              <a:t>體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禍福將至，善，必先知之；不善，必先知之。故至誠如神。</a:t>
            </a: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體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鄭注：謂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龜之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四足，春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占後左，夏占前左，秋占前右，冬占後右。</a:t>
            </a:r>
            <a:endParaRPr lang="en-US" altLang="zh-TW" sz="2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注：謂動作威儀之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閒。</a:t>
            </a:r>
            <a:endParaRPr lang="zh-TW" altLang="en-US" sz="2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6209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第二十五章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42553"/>
            <a:ext cx="8915400" cy="436866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誠者，自</a:t>
            </a:r>
            <a:r>
              <a:rPr lang="zh-TW" altLang="en-US" sz="3200" dirty="0" smtClean="0"/>
              <a:t>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，而道，自</a:t>
            </a:r>
            <a:r>
              <a:rPr lang="zh-TW" altLang="en-US" sz="3200" dirty="0" smtClean="0"/>
              <a:t>道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導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。誠者，</a:t>
            </a:r>
            <a:r>
              <a:rPr lang="zh-TW" altLang="en-US" sz="3200" dirty="0" smtClean="0"/>
              <a:t>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>
                <a:solidFill>
                  <a:srgbClr val="FF0000"/>
                </a:solidFill>
              </a:rPr>
              <a:t>終</a:t>
            </a:r>
            <a:r>
              <a:rPr lang="zh-TW" altLang="en-US" sz="3200" dirty="0" smtClean="0">
                <a:solidFill>
                  <a:srgbClr val="FF0000"/>
                </a:solidFill>
              </a:rPr>
              <a:t>始</a:t>
            </a:r>
            <a:r>
              <a:rPr lang="zh-TW" altLang="en-US" sz="3200" dirty="0" smtClean="0"/>
              <a:t>，</a:t>
            </a:r>
            <a:r>
              <a:rPr lang="zh-TW" altLang="en-US" sz="3200" dirty="0" smtClean="0">
                <a:solidFill>
                  <a:srgbClr val="FF0000"/>
                </a:solidFill>
              </a:rPr>
              <a:t>不</a:t>
            </a:r>
            <a:r>
              <a:rPr lang="zh-TW" altLang="en-US" sz="3200" dirty="0">
                <a:solidFill>
                  <a:srgbClr val="FF0000"/>
                </a:solidFill>
              </a:rPr>
              <a:t>誠無</a:t>
            </a:r>
            <a:r>
              <a:rPr lang="zh-TW" altLang="en-US" sz="3200" dirty="0" smtClean="0">
                <a:solidFill>
                  <a:srgbClr val="FF0000"/>
                </a:solidFill>
              </a:rPr>
              <a:t>物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（一事無成）</a:t>
            </a:r>
            <a:r>
              <a:rPr lang="zh-TW" altLang="en-US" sz="3200" dirty="0" smtClean="0"/>
              <a:t>。是故君子</a:t>
            </a:r>
            <a:r>
              <a:rPr lang="zh-TW" altLang="en-US" sz="3200" dirty="0"/>
              <a:t>誠之為貴。誠者，非自成己而已也。所以成物也。成己，仁也。成物，知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（智）</a:t>
            </a:r>
            <a:r>
              <a:rPr lang="zh-TW" altLang="en-US" sz="3200" dirty="0"/>
              <a:t>也。性之德也，合外內之道也。故時</a:t>
            </a:r>
            <a:r>
              <a:rPr lang="zh-TW" altLang="en-US" sz="3200" dirty="0" smtClean="0"/>
              <a:t>措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舉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宜也。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52185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165362" y="310895"/>
          <a:ext cx="10630397" cy="394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7" name="直線接點 6"/>
          <p:cNvCxnSpPr/>
          <p:nvPr/>
        </p:nvCxnSpPr>
        <p:spPr>
          <a:xfrm flipH="1">
            <a:off x="6675120" y="1906523"/>
            <a:ext cx="475488" cy="374904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8" name="文字方塊 7"/>
          <p:cNvSpPr txBox="1"/>
          <p:nvPr/>
        </p:nvSpPr>
        <p:spPr>
          <a:xfrm>
            <a:off x="1291341" y="4206175"/>
            <a:ext cx="1076755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/>
              <a:t>誠者，自成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也，而道，自道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導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也。誠者，物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之</a:t>
            </a:r>
            <a:r>
              <a:rPr lang="zh-TW" altLang="en-US" sz="3200" dirty="0">
                <a:solidFill>
                  <a:srgbClr val="FF0000"/>
                </a:solidFill>
              </a:rPr>
              <a:t>終始</a:t>
            </a:r>
            <a:r>
              <a:rPr lang="zh-TW" altLang="en-US" sz="3200" dirty="0"/>
              <a:t>，</a:t>
            </a:r>
            <a:r>
              <a:rPr lang="zh-TW" altLang="en-US" sz="3200" dirty="0">
                <a:solidFill>
                  <a:srgbClr val="FF0000"/>
                </a:solidFill>
              </a:rPr>
              <a:t>不誠無物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（一事無成）</a:t>
            </a:r>
            <a:r>
              <a:rPr lang="zh-TW" altLang="en-US" sz="3200" dirty="0"/>
              <a:t>。是故君子誠之為貴。誠者，非自成己而已也。所以成物也。成己，仁也。成物，知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（智）</a:t>
            </a:r>
            <a:r>
              <a:rPr lang="zh-TW" altLang="en-US" sz="3200" dirty="0"/>
              <a:t>也。性之德也，合外內之道也。故時措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舉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之宜也。</a:t>
            </a:r>
          </a:p>
        </p:txBody>
      </p:sp>
    </p:spTree>
    <p:extLst>
      <p:ext uri="{BB962C8B-B14F-4D97-AF65-F5344CB8AC3E}">
        <p14:creationId xmlns:p14="http://schemas.microsoft.com/office/powerpoint/2010/main" val="418061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4C75F2-7464-4CB9-81FF-A841C71DED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24C75F2-7464-4CB9-81FF-A841C71DED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527829-DFD9-4D70-AE0D-11FB89C124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8527829-DFD9-4D70-AE0D-11FB89C124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2F2360-63DB-48A5-BF11-5273945800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2F2F2360-63DB-48A5-BF11-5273945800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70209D6-4466-4104-A231-1E89A9187D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A70209D6-4466-4104-A231-1E89A9187D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DB260D-6498-4C87-A854-17B54B0348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42DB260D-6498-4C87-A854-17B54B0348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91BFD7-4FB3-4C7B-B64B-B8ADC21DAE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CA91BFD7-4FB3-4C7B-B64B-B8ADC21DAE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EE6D25-1147-40A2-BB08-3ADD6F2C09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35EE6D25-1147-40A2-BB08-3ADD6F2C09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290C3B-DCDF-40D8-8EAE-5FEB34628A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EF290C3B-DCDF-40D8-8EAE-5FEB34628A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694070-14CC-4BA4-ACBA-B09D3D982E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D7694070-14CC-4BA4-ACBA-B09D3D982E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6C17B5-4EB1-46A9-B3ED-253F9AE41A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E86C17B5-4EB1-46A9-B3ED-253F9AE41A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7255B8-3740-4624-AC41-2484EC3B4B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1E7255B8-3740-4624-AC41-2484EC3B4B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842CBD-3151-410B-90B5-D637AB936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6E842CBD-3151-410B-90B5-D637AB9365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84DF8F-16C7-486C-8FB3-F80CED364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4D84DF8F-16C7-486C-8FB3-F80CED3646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6D01CF-33A2-404F-B1C0-160287189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226D01CF-33A2-404F-B1C0-160287189A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E9B5A6-2FB6-4831-9847-E6B3248F0A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6DE9B5A6-2FB6-4831-9847-E6B3248F0A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ADEE60-A289-4952-A91D-8BF44F95BB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B5ADEE60-A289-4952-A91D-8BF44F95BB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88BB02-724A-4BBE-B674-8D80AD7BD9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FB88BB02-724A-4BBE-B674-8D80AD7BD9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F91292-B9C6-47B0-B35B-DD7DCFF9A7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2AF91292-B9C6-47B0-B35B-DD7DCFF9A7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2A7551-9450-4DC6-9C70-609EBFD8C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">
                                            <p:graphicEl>
                                              <a:dgm id="{902A7551-9450-4DC6-9C70-609EBFD8CB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868959-4C4A-4A8B-BE63-64DAB39612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graphicEl>
                                              <a:dgm id="{CC868959-4C4A-4A8B-BE63-64DAB39612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1A2F1B-BBB3-4533-B148-EB8BB761A2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graphicEl>
                                              <a:dgm id="{B01A2F1B-BBB3-4533-B148-EB8BB761A2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5E8A98-E809-4363-A97D-884F97B4D2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">
                                            <p:graphicEl>
                                              <a:dgm id="{6D5E8A98-E809-4363-A97D-884F97B4D2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第二十六章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63482" y="1491367"/>
            <a:ext cx="8915400" cy="4225545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故至誠無</a:t>
            </a:r>
            <a:r>
              <a:rPr lang="zh-TW" altLang="en-US" sz="3200" dirty="0" smtClean="0"/>
              <a:t>息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天行健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不息則</a:t>
            </a:r>
            <a:r>
              <a:rPr lang="zh-TW" altLang="en-US" sz="3200" dirty="0" smtClean="0"/>
              <a:t>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久則</a:t>
            </a:r>
            <a:r>
              <a:rPr lang="zh-TW" altLang="en-US" sz="3200" dirty="0" smtClean="0"/>
              <a:t>徵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驗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徵則</a:t>
            </a:r>
            <a:r>
              <a:rPr lang="zh-TW" altLang="en-US" sz="3200" dirty="0" smtClean="0"/>
              <a:t>悠遠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恆久遙遠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。悠遠則博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廣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厚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博厚則</a:t>
            </a:r>
            <a:r>
              <a:rPr lang="zh-TW" altLang="en-US" sz="3200" dirty="0" smtClean="0"/>
              <a:t>高明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光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博厚，所以載物也。高明，所以覆物也。悠久，所以成物也。博厚配地。高明配天。悠久無疆。如此者，不見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（現）</a:t>
            </a:r>
            <a:r>
              <a:rPr lang="zh-TW" altLang="en-US" sz="3200" dirty="0"/>
              <a:t>而章，不動而變，無為而成。</a:t>
            </a: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58362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091690" y="674370"/>
          <a:ext cx="9595803" cy="460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8482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21C928-4BE2-48B0-A196-A32D1B1AA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421C928-4BE2-48B0-A196-A32D1B1AAE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7DFF56-E773-4852-8F11-4D4FBE6F8D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AF7DFF56-E773-4852-8F11-4D4FBE6F8D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FBD6B8-DD5E-4D6E-9742-F717E3D4C6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6DFBD6B8-DD5E-4D6E-9742-F717E3D4C6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93F16D-0831-4C6E-A1D5-4DF284063B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993F16D-0831-4C6E-A1D5-4DF284063B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37BC76-79BA-44FE-9845-C9CCE93B7A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8B37BC76-79BA-44FE-9845-C9CCE93B7A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E4DA01-2FC2-4014-AD62-BC9CB535E9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00E4DA01-2FC2-4014-AD62-BC9CB535E9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CBE45F-2C12-46F4-B5BF-61C0F9B864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B9CBE45F-2C12-46F4-B5BF-61C0F9B864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C46EF5-0BFA-4A30-8A36-8A8F07B3F5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1AC46EF5-0BFA-4A30-8A36-8A8F07B3F5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545B84-108C-473F-877E-D3EC54C8E2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F6545B84-108C-473F-877E-D3EC54C8E2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CD66DB-F847-44A5-9E04-39F7430F26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6CD66DB-F847-44A5-9E04-39F7430F26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6271E9-9750-4AF6-85BE-5B053E1F73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736271E9-9750-4AF6-85BE-5B053E1F73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5FE3793-FE4C-46B9-A3A1-6E468EE2CF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55FE3793-FE4C-46B9-A3A1-6E468EE2CF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7DAD48-F3BB-4A5E-9BC6-0A81E2477A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257DAD48-F3BB-4A5E-9BC6-0A81E2477A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138B2D-332D-4361-A2E7-C9A68214BD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48138B2D-332D-4361-A2E7-C9A68214BD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B935A1-DB8A-49B6-A1F1-DBFDB0EDCD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19B935A1-DB8A-49B6-A1F1-DBFDB0EDCD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49883" y="337119"/>
            <a:ext cx="8915400" cy="265188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天地之道，可一言而盡也。其為</a:t>
            </a:r>
            <a:r>
              <a:rPr lang="zh-TW" altLang="en-US" sz="3200" dirty="0" smtClean="0"/>
              <a:t>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不貳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專一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則其</a:t>
            </a:r>
            <a:r>
              <a:rPr lang="zh-TW" altLang="en-US" sz="3200" dirty="0" smtClean="0"/>
              <a:t>生物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長養萬物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不可思議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天地之道，博也、厚也、高也、明也、悠也、久也。</a:t>
            </a:r>
          </a:p>
        </p:txBody>
      </p:sp>
      <p:graphicFrame>
        <p:nvGraphicFramePr>
          <p:cNvPr id="5" name="資料庫圖表 4"/>
          <p:cNvGraphicFramePr/>
          <p:nvPr>
            <p:extLst/>
          </p:nvPr>
        </p:nvGraphicFramePr>
        <p:xfrm>
          <a:off x="1000514" y="2706235"/>
          <a:ext cx="8128000" cy="3983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流程圖: 顯示 5"/>
          <p:cNvSpPr/>
          <p:nvPr/>
        </p:nvSpPr>
        <p:spPr>
          <a:xfrm>
            <a:off x="7605892" y="4149359"/>
            <a:ext cx="3092588" cy="1097280"/>
          </a:xfrm>
          <a:prstGeom prst="flowChartDisplay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悠久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時間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橢圓 1"/>
          <p:cNvSpPr/>
          <p:nvPr/>
        </p:nvSpPr>
        <p:spPr>
          <a:xfrm>
            <a:off x="2904514" y="2425706"/>
            <a:ext cx="4320000" cy="4320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空間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4" name="文字方塊 3"/>
          <p:cNvSpPr txBox="1"/>
          <p:nvPr/>
        </p:nvSpPr>
        <p:spPr>
          <a:xfrm>
            <a:off x="7378938" y="2724591"/>
            <a:ext cx="4176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心</a:t>
            </a:r>
            <a:r>
              <a:rPr lang="zh-TW" altLang="en-US" sz="3200" dirty="0" smtClean="0">
                <a:solidFill>
                  <a:srgbClr val="FF0000"/>
                </a:solidFill>
              </a:rPr>
              <a:t>念專一 </a:t>
            </a:r>
            <a:r>
              <a:rPr lang="en-US" altLang="zh-TW" sz="3200" dirty="0" smtClean="0"/>
              <a:t>//</a:t>
            </a:r>
            <a:r>
              <a:rPr lang="zh-TW" altLang="en-US" sz="3200" dirty="0" smtClean="0"/>
              <a:t> </a:t>
            </a:r>
            <a:r>
              <a:rPr lang="zh-TW" altLang="en-US" sz="3200" dirty="0" smtClean="0">
                <a:solidFill>
                  <a:srgbClr val="FF0000"/>
                </a:solidFill>
              </a:rPr>
              <a:t>不可思議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3041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7E8747-D3FE-4571-A0AC-8A318D2AE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5E7E8747-D3FE-4571-A0AC-8A318D2AE4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3FC0F10-7BE0-499D-872B-2BF5CF3E68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F3FC0F10-7BE0-499D-872B-2BF5CF3E68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1E6895-F57E-4FE3-BBB9-C74012E465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1D1E6895-F57E-4FE3-BBB9-C74012E465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5D2F5D5-8D97-4459-8E41-884DB470AF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45D2F5D5-8D97-4459-8E41-884DB470AF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F8181E-3FFE-460F-B521-265A4AE503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0BF8181E-3FFE-460F-B521-265A4AE503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6" grpId="0" animBg="1"/>
      <p:bldP spid="2" grpId="0" animBg="1"/>
      <p:bldP spid="4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7203" y="584354"/>
            <a:ext cx="8911687" cy="1280890"/>
          </a:xfrm>
        </p:spPr>
        <p:txBody>
          <a:bodyPr/>
          <a:lstStyle/>
          <a:p>
            <a:r>
              <a:rPr lang="zh-TW" altLang="en-US" dirty="0"/>
              <a:t>第二十七章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36961" y="1531620"/>
            <a:ext cx="9772153" cy="4949190"/>
          </a:xfrm>
        </p:spPr>
        <p:txBody>
          <a:bodyPr>
            <a:noAutofit/>
          </a:bodyPr>
          <a:lstStyle/>
          <a:p>
            <a:pPr marL="0" indent="0">
              <a:lnSpc>
                <a:spcPts val="4800"/>
              </a:lnSpc>
              <a:spcBef>
                <a:spcPts val="0"/>
              </a:spcBef>
              <a:buNone/>
            </a:pPr>
            <a:r>
              <a:rPr lang="zh-TW" altLang="en-US" sz="3200" dirty="0"/>
              <a:t>大哉！聖人之道！</a:t>
            </a:r>
            <a:r>
              <a:rPr lang="zh-TW" altLang="en-US" sz="3200" dirty="0" smtClean="0"/>
              <a:t>洋洋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（廣大眾多）</a:t>
            </a:r>
            <a:r>
              <a:rPr lang="zh-TW" altLang="en-US" sz="3200" dirty="0" smtClean="0"/>
              <a:t>乎</a:t>
            </a:r>
            <a:r>
              <a:rPr lang="zh-TW" altLang="en-US" sz="3200" dirty="0"/>
              <a:t>，發育萬物，</a:t>
            </a:r>
            <a:r>
              <a:rPr lang="zh-TW" altLang="en-US" sz="3200" dirty="0" smtClean="0"/>
              <a:t>峻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（高大）</a:t>
            </a:r>
            <a:r>
              <a:rPr lang="zh-TW" altLang="en-US" sz="3200" dirty="0" smtClean="0"/>
              <a:t>極</a:t>
            </a:r>
            <a:r>
              <a:rPr lang="zh-TW" altLang="en-US" sz="3200" dirty="0"/>
              <a:t>于天。優</a:t>
            </a:r>
            <a:r>
              <a:rPr lang="zh-TW" altLang="en-US" sz="3200" dirty="0" smtClean="0"/>
              <a:t>優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（寬裕和樂）</a:t>
            </a:r>
            <a:r>
              <a:rPr lang="zh-TW" altLang="en-US" sz="3200" dirty="0" smtClean="0"/>
              <a:t>大</a:t>
            </a:r>
            <a:r>
              <a:rPr lang="zh-TW" altLang="en-US" sz="3200" dirty="0"/>
              <a:t>哉，禮儀三百，威儀三千。待其人而後行。故曰，「茍不</a:t>
            </a:r>
            <a:r>
              <a:rPr lang="zh-TW" altLang="en-US" sz="3200" dirty="0" smtClean="0"/>
              <a:t>至德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（用）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至</a:t>
            </a:r>
            <a:r>
              <a:rPr lang="zh-TW" altLang="en-US" sz="3200" dirty="0" smtClean="0"/>
              <a:t>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（體）</a:t>
            </a:r>
            <a:r>
              <a:rPr lang="zh-TW" altLang="en-US" sz="3200" dirty="0" smtClean="0"/>
              <a:t>不凝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（聚／成）</a:t>
            </a:r>
            <a:r>
              <a:rPr lang="zh-TW" altLang="en-US" sz="3200" dirty="0" smtClean="0"/>
              <a:t>焉</a:t>
            </a:r>
            <a:r>
              <a:rPr lang="zh-TW" altLang="en-US" sz="3200" dirty="0"/>
              <a:t>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禮儀：吉凶軍賓嘉，五禮總綱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威儀：禮節容動之細目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3286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61625" y="914399"/>
          <a:ext cx="9268490" cy="4800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2658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57399" y="1005839"/>
            <a:ext cx="9751715" cy="5474971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sz="3200" dirty="0" smtClean="0">
                <a:solidFill>
                  <a:schemeClr val="tx1"/>
                </a:solidFill>
              </a:rPr>
              <a:t>故</a:t>
            </a:r>
            <a:r>
              <a:rPr lang="zh-TW" altLang="en-US" sz="3200" dirty="0">
                <a:solidFill>
                  <a:schemeClr val="tx1"/>
                </a:solidFill>
              </a:rPr>
              <a:t>君子</a:t>
            </a:r>
            <a:r>
              <a:rPr lang="zh-TW" altLang="en-US" sz="3200" dirty="0" smtClean="0">
                <a:solidFill>
                  <a:schemeClr val="tx1"/>
                </a:solidFill>
              </a:rPr>
              <a:t>尊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（重）</a:t>
            </a:r>
            <a:r>
              <a:rPr lang="zh-TW" altLang="en-US" sz="3200" dirty="0" smtClean="0">
                <a:solidFill>
                  <a:schemeClr val="tx1"/>
                </a:solidFill>
              </a:rPr>
              <a:t>德性</a:t>
            </a:r>
            <a:r>
              <a:rPr lang="zh-TW" altLang="en-US" sz="3200" dirty="0">
                <a:solidFill>
                  <a:schemeClr val="tx1"/>
                </a:solidFill>
              </a:rPr>
              <a:t>而道問學，致廣大而盡精微，極高明而道中庸。溫故而知新，敦厚以崇禮</a:t>
            </a:r>
            <a:r>
              <a:rPr lang="zh-TW" altLang="en-US" sz="3200" dirty="0" smtClean="0">
                <a:solidFill>
                  <a:schemeClr val="tx1"/>
                </a:solidFill>
              </a:rPr>
              <a:t>。</a:t>
            </a:r>
            <a:endParaRPr lang="en-US" altLang="zh-TW" sz="32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德性：謂天然之明德，天命之性必尊率之為道。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問學：即學問也，必由是致知道體。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89931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174538" y="986298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3" name="直線單箭頭接點 2"/>
          <p:cNvCxnSpPr/>
          <p:nvPr/>
        </p:nvCxnSpPr>
        <p:spPr>
          <a:xfrm>
            <a:off x="4434840" y="2057400"/>
            <a:ext cx="0" cy="64008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單箭頭接點 4"/>
          <p:cNvCxnSpPr/>
          <p:nvPr/>
        </p:nvCxnSpPr>
        <p:spPr>
          <a:xfrm>
            <a:off x="8830056" y="2057400"/>
            <a:ext cx="0" cy="64008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字方塊 5"/>
          <p:cNvSpPr txBox="1"/>
          <p:nvPr/>
        </p:nvSpPr>
        <p:spPr>
          <a:xfrm>
            <a:off x="3264408" y="4910328"/>
            <a:ext cx="2642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陸王心學</a:t>
            </a:r>
            <a:endParaRPr lang="en-US" altLang="zh-TW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陸九淵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象山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王陽明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守仁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7508748" y="4910328"/>
            <a:ext cx="2642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程朱理學</a:t>
            </a:r>
            <a:endParaRPr lang="en-US" altLang="zh-TW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程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顥、頤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朱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熹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晦庵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4721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D6D654-D11F-48C2-8B92-EB1685554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1D6D654-D11F-48C2-8B92-EB16855549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A0C1EB-8FEC-45BB-AC73-CCAF127E70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32A0C1EB-8FEC-45BB-AC73-CCAF127E70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D41292-B5C9-499F-AA5F-F4A52DD1D3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88D41292-B5C9-499F-AA5F-F4A52DD1D3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7839F4-0744-46B8-83DB-96404BB909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EC7839F4-0744-46B8-83DB-96404BB909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A24AC8-5A24-4429-ADE4-CB396DDDB6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53A24AC8-5A24-4429-ADE4-CB396DDDB6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6" grpId="0"/>
      <p:bldP spid="7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974071" y="1102822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681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68831" y="452660"/>
            <a:ext cx="9818370" cy="181048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dirty="0"/>
              <a:t>是故居上不驕，為下不</a:t>
            </a:r>
            <a:r>
              <a:rPr lang="zh-TW" altLang="en-US" dirty="0" smtClean="0"/>
              <a:t>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背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。</a:t>
            </a:r>
            <a:r>
              <a:rPr lang="zh-TW" altLang="en-US" dirty="0"/>
              <a:t>國有道，其言足以興；國無道，其默足以容。</a:t>
            </a:r>
            <a:r>
              <a:rPr lang="zh-TW" altLang="en-US" dirty="0" smtClean="0"/>
              <a:t>詩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大雅烝民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曰</a:t>
            </a:r>
            <a:r>
              <a:rPr lang="zh-TW" altLang="en-US" dirty="0"/>
              <a:t>：「</a:t>
            </a:r>
            <a:r>
              <a:rPr lang="zh-TW" altLang="en-US" dirty="0">
                <a:solidFill>
                  <a:srgbClr val="FF0000"/>
                </a:solidFill>
              </a:rPr>
              <a:t>既明且哲，以保其身。</a:t>
            </a:r>
            <a:r>
              <a:rPr lang="zh-TW" altLang="en-US" dirty="0"/>
              <a:t>」其此之謂與？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417763" y="243078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8122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AC064F-062D-4FD1-AC38-52C16B86EA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EBAC064F-062D-4FD1-AC38-52C16B86EA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829174-6F43-43A7-8F0F-DEE2619B6F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0829174-6F43-43A7-8F0F-DEE2619B6F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336E7C-1640-4B22-AAC1-C277B6FA05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0F336E7C-1640-4B22-AAC1-C277B6FA05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139840-E087-4E8F-A4B4-AA4235DCA0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6139840-E087-4E8F-A4B4-AA4235DCA0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2C84D0-8F90-4A75-AE56-D6B3E196D2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C2C84D0-8F90-4A75-AE56-D6B3E196D2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3476C8-D85B-4D4C-B4FD-A0D40DC88E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BF3476C8-D85B-4D4C-B4FD-A0D40DC88E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2E658B-D6CC-4CEE-BE8B-493EF0AB93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292E658B-D6CC-4CEE-BE8B-493EF0AB93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EB660A-5AA1-438E-8F0A-60E46553A8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36EB660A-5AA1-438E-8F0A-60E46553A8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CD67E4-5E0A-4C64-8CD6-2179A536F9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94CD67E4-5E0A-4C64-8CD6-2179A536F9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0284FD-0F5B-4598-A42F-26B2219873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150284FD-0F5B-4598-A42F-26B2219873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第三十二章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94510" y="1455088"/>
            <a:ext cx="10161270" cy="517431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唯天下至誠，為能</a:t>
            </a:r>
            <a:r>
              <a:rPr lang="zh-TW" altLang="en-US" sz="3200" dirty="0" smtClean="0"/>
              <a:t>經綸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治理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天下</a:t>
            </a:r>
            <a:r>
              <a:rPr lang="zh-TW" altLang="en-US" sz="3200" dirty="0"/>
              <a:t>之大</a:t>
            </a:r>
            <a:r>
              <a:rPr lang="zh-TW" altLang="en-US" sz="3200" dirty="0" smtClean="0"/>
              <a:t>經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九經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綱常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立天下之大本，知天地之化育。夫</a:t>
            </a:r>
            <a:r>
              <a:rPr lang="zh-TW" altLang="en-US" sz="3200" dirty="0" smtClean="0"/>
              <a:t>焉有</a:t>
            </a:r>
            <a:r>
              <a:rPr lang="zh-TW" altLang="en-US" sz="3200" dirty="0"/>
              <a:t>所倚？肫</a:t>
            </a:r>
            <a:r>
              <a:rPr lang="zh-TW" altLang="en-US" sz="3200" dirty="0" smtClean="0"/>
              <a:t>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誠懇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其</a:t>
            </a:r>
            <a:r>
              <a:rPr lang="zh-TW" altLang="en-US" sz="3200" dirty="0"/>
              <a:t>仁！淵</a:t>
            </a:r>
            <a:r>
              <a:rPr lang="zh-TW" altLang="en-US" sz="3200" dirty="0" smtClean="0"/>
              <a:t>淵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深靜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其</a:t>
            </a:r>
            <a:r>
              <a:rPr lang="zh-TW" altLang="en-US" sz="3200" dirty="0"/>
              <a:t>淵！浩</a:t>
            </a:r>
            <a:r>
              <a:rPr lang="zh-TW" altLang="en-US" sz="3200" dirty="0" smtClean="0"/>
              <a:t>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廣大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其</a:t>
            </a:r>
            <a:r>
              <a:rPr lang="zh-TW" altLang="en-US" sz="3200" dirty="0"/>
              <a:t>天！茍不</a:t>
            </a:r>
            <a:r>
              <a:rPr lang="zh-TW" altLang="en-US" sz="3200" dirty="0" smtClean="0"/>
              <a:t>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聰明</a:t>
            </a:r>
            <a:r>
              <a:rPr lang="zh-TW" altLang="en-US" sz="3200" dirty="0"/>
              <a:t>聖知，</a:t>
            </a:r>
            <a:r>
              <a:rPr lang="zh-TW" altLang="en-US" sz="3200" dirty="0">
                <a:solidFill>
                  <a:srgbClr val="FF0000"/>
                </a:solidFill>
              </a:rPr>
              <a:t>達天</a:t>
            </a:r>
            <a:r>
              <a:rPr lang="zh-TW" altLang="en-US" sz="3200" dirty="0" smtClean="0">
                <a:solidFill>
                  <a:srgbClr val="FF0000"/>
                </a:solidFill>
              </a:rPr>
              <a:t>德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（與天合德）</a:t>
            </a:r>
            <a:r>
              <a:rPr lang="zh-TW" altLang="en-US" sz="3200" dirty="0" smtClean="0"/>
              <a:t>者</a:t>
            </a:r>
            <a:r>
              <a:rPr lang="zh-TW" altLang="en-US" sz="3200" dirty="0"/>
              <a:t>，其孰能知之？</a:t>
            </a:r>
          </a:p>
          <a:p>
            <a:pPr>
              <a:lnSpc>
                <a:spcPts val="4200"/>
              </a:lnSpc>
            </a:pP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周易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乾文言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》: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	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夫「大人」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者，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天地合其德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，與日月合其明，與四時合其序，與鬼神合其吉凶，先天而天弗違，後天而奉天時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74830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435326" y="1264555"/>
          <a:ext cx="9602787" cy="44422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矩形 1"/>
          <p:cNvSpPr/>
          <p:nvPr/>
        </p:nvSpPr>
        <p:spPr>
          <a:xfrm>
            <a:off x="9852660" y="1955694"/>
            <a:ext cx="864000" cy="306000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4000" dirty="0" smtClean="0"/>
              <a:t>與天</a:t>
            </a:r>
            <a:r>
              <a:rPr lang="zh-TW" altLang="en-US" sz="4000" dirty="0"/>
              <a:t>合德</a:t>
            </a:r>
          </a:p>
        </p:txBody>
      </p:sp>
      <p:sp>
        <p:nvSpPr>
          <p:cNvPr id="3" name="右大括弧 2"/>
          <p:cNvSpPr/>
          <p:nvPr/>
        </p:nvSpPr>
        <p:spPr>
          <a:xfrm>
            <a:off x="9155430" y="2217420"/>
            <a:ext cx="457200" cy="2423160"/>
          </a:xfrm>
          <a:prstGeom prst="rightBrace">
            <a:avLst>
              <a:gd name="adj1" fmla="val 50833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45430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4091</TotalTime>
  <Words>3714</Words>
  <Application>Microsoft Office PowerPoint</Application>
  <PresentationFormat>寬螢幕</PresentationFormat>
  <Paragraphs>353</Paragraphs>
  <Slides>51</Slides>
  <Notes>6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51</vt:i4>
      </vt:variant>
    </vt:vector>
  </HeadingPairs>
  <TitlesOfParts>
    <vt:vector size="60" baseType="lpstr">
      <vt:lpstr>等线</vt:lpstr>
      <vt:lpstr>微軟正黑體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中庸研究(三 )</vt:lpstr>
      <vt:lpstr>第二十章  </vt:lpstr>
      <vt:lpstr>夫政也者，蒲盧也。</vt:lpstr>
      <vt:lpstr>夫政也者，蒲盧也。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凡為天下國家有九經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人一能之，己百之。人十能之，己千之。</vt:lpstr>
      <vt:lpstr>第二十一章~第二十七章   誠&amp;明 </vt:lpstr>
      <vt:lpstr>PowerPoint 簡報</vt:lpstr>
      <vt:lpstr>第二十一章 </vt:lpstr>
      <vt:lpstr>PowerPoint 簡報</vt:lpstr>
      <vt:lpstr>PowerPoint 簡報</vt:lpstr>
      <vt:lpstr>PowerPoint 簡報</vt:lpstr>
      <vt:lpstr>第二十二章 </vt:lpstr>
      <vt:lpstr>PowerPoint 簡報</vt:lpstr>
      <vt:lpstr>PowerPoint 簡報</vt:lpstr>
      <vt:lpstr>第二十三章 </vt:lpstr>
      <vt:lpstr>PowerPoint 簡報</vt:lpstr>
      <vt:lpstr>第二十四章 </vt:lpstr>
      <vt:lpstr>第二十五章 </vt:lpstr>
      <vt:lpstr>PowerPoint 簡報</vt:lpstr>
      <vt:lpstr>第二十六章 </vt:lpstr>
      <vt:lpstr>PowerPoint 簡報</vt:lpstr>
      <vt:lpstr>PowerPoint 簡報</vt:lpstr>
      <vt:lpstr>第二十七章 </vt:lpstr>
      <vt:lpstr>PowerPoint 簡報</vt:lpstr>
      <vt:lpstr>PowerPoint 簡報</vt:lpstr>
      <vt:lpstr>PowerPoint 簡報</vt:lpstr>
      <vt:lpstr>PowerPoint 簡報</vt:lpstr>
      <vt:lpstr>是故居上不驕，為下不倍(背)。國有道，其言足以興；國無道，其默足以容。詩(大雅烝民)曰：「既明且哲，以保其身。」其此之謂與？</vt:lpstr>
      <vt:lpstr>第三十二章 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Change</cp:lastModifiedBy>
  <cp:revision>304</cp:revision>
  <dcterms:created xsi:type="dcterms:W3CDTF">2017-09-05T02:29:32Z</dcterms:created>
  <dcterms:modified xsi:type="dcterms:W3CDTF">2018-12-17T14:29:48Z</dcterms:modified>
</cp:coreProperties>
</file>