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67971" autoAdjust="0"/>
  </p:normalViewPr>
  <p:slideViewPr>
    <p:cSldViewPr snapToGrid="0">
      <p:cViewPr varScale="1">
        <p:scale>
          <a:sx n="61" d="100"/>
          <a:sy n="61" d="100"/>
        </p:scale>
        <p:origin x="-141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72058-B456-4B47-9FCB-C49B3272C595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28A080-0021-4894-AB15-D83CFDC28F1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20139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8A080-0021-4894-AB15-D83CFDC28F1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96894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8A080-0021-4894-AB15-D83CFDC28F1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10015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8A080-0021-4894-AB15-D83CFDC28F1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480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8A080-0021-4894-AB15-D83CFDC28F1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13261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8A080-0021-4894-AB15-D83CFDC28F1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75495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53853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5482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9334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81011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65033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90837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12310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13574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48508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43956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36816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97D2A-DF7F-469E-B273-0FC3BCAD8FC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25A76-69C7-4E06-A01C-56C4C65D126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72109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Personal Brand </a:t>
            </a:r>
            <a:r>
              <a:rPr lang="en-GB" dirty="0" err="1" smtClean="0"/>
              <a:t>Linkedin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4391" y="3931059"/>
            <a:ext cx="4466790" cy="102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893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LinkedIn profile</a:t>
            </a:r>
          </a:p>
          <a:p>
            <a:r>
              <a:rPr lang="en-GB" dirty="0" smtClean="0"/>
              <a:t>Joining Groups</a:t>
            </a:r>
          </a:p>
          <a:p>
            <a:r>
              <a:rPr lang="en-GB" dirty="0" smtClean="0"/>
              <a:t>Be visible</a:t>
            </a:r>
          </a:p>
          <a:p>
            <a:r>
              <a:rPr lang="en-GB" dirty="0" smtClean="0"/>
              <a:t>Endorsements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37309" y="1658150"/>
            <a:ext cx="2354191" cy="2898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074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Personal Brand LinkedIn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LinkedIn has become</a:t>
            </a:r>
          </a:p>
          <a:p>
            <a:r>
              <a:rPr lang="en-GB" dirty="0" smtClean="0"/>
              <a:t>Create a distinctive LinkedIn profile headline</a:t>
            </a:r>
          </a:p>
          <a:p>
            <a:r>
              <a:rPr lang="en-GB" dirty="0" smtClean="0"/>
              <a:t>Optimise your profile</a:t>
            </a:r>
          </a:p>
          <a:p>
            <a:r>
              <a:rPr lang="en-GB" dirty="0" smtClean="0"/>
              <a:t>Personalise your LinkedIn URL </a:t>
            </a:r>
          </a:p>
          <a:p>
            <a:r>
              <a:rPr lang="en-GB" dirty="0" smtClean="0"/>
              <a:t>Use a consistent look on all social media platforms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6705" y="3443305"/>
            <a:ext cx="2876190" cy="2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445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Personal Brand LinkedIn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Join groups, connect or follow others consistent with your brand</a:t>
            </a:r>
          </a:p>
          <a:p>
            <a:endParaRPr lang="en-GB" dirty="0"/>
          </a:p>
          <a:p>
            <a:r>
              <a:rPr lang="en-GB" dirty="0" smtClean="0"/>
              <a:t>Make Meaningful Connections on LinkedIn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04362" y="2735443"/>
            <a:ext cx="2790476" cy="28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9768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Personal Brand LinkedIn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Publish on LinkedIn</a:t>
            </a:r>
          </a:p>
          <a:p>
            <a:endParaRPr lang="en-GB" dirty="0"/>
          </a:p>
          <a:p>
            <a:r>
              <a:rPr lang="en-GB" dirty="0" smtClean="0"/>
              <a:t>Be visible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0652" y="1825625"/>
            <a:ext cx="5638095" cy="36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872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Personal Brand LinkedIn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Customize Your Feed by Following Those Who Matter Most</a:t>
            </a:r>
          </a:p>
          <a:p>
            <a:endParaRPr lang="en-GB" dirty="0"/>
          </a:p>
          <a:p>
            <a:r>
              <a:rPr lang="en-GB" dirty="0" smtClean="0"/>
              <a:t>Create a LinkedIn </a:t>
            </a:r>
            <a:r>
              <a:rPr lang="en-GB" dirty="0" err="1" smtClean="0"/>
              <a:t>SlideShare</a:t>
            </a:r>
            <a:r>
              <a:rPr lang="en-GB" dirty="0" smtClean="0"/>
              <a:t> Account</a:t>
            </a:r>
          </a:p>
          <a:p>
            <a:endParaRPr lang="en-GB" dirty="0"/>
          </a:p>
          <a:p>
            <a:r>
              <a:rPr lang="en-GB" dirty="0" smtClean="0"/>
              <a:t>Ensure your LinkedIn endorsements </a:t>
            </a:r>
            <a:br>
              <a:rPr lang="en-GB" dirty="0" smtClean="0"/>
            </a:br>
            <a:r>
              <a:rPr lang="en-GB" dirty="0" smtClean="0"/>
              <a:t>reflect your brand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04000" y="2445298"/>
            <a:ext cx="5448301" cy="382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068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joining a network of professionals</a:t>
            </a:r>
          </a:p>
          <a:p>
            <a:endParaRPr lang="en-GB" dirty="0"/>
          </a:p>
          <a:p>
            <a:r>
              <a:rPr lang="en-GB" dirty="0" smtClean="0"/>
              <a:t>Opportunities knocking on your door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92934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LinkedIn profile</a:t>
            </a:r>
          </a:p>
          <a:p>
            <a:r>
              <a:rPr lang="en-GB" dirty="0" smtClean="0"/>
              <a:t>Joining Groups</a:t>
            </a:r>
          </a:p>
          <a:p>
            <a:r>
              <a:rPr lang="en-GB" dirty="0" smtClean="0"/>
              <a:t>Be visible</a:t>
            </a:r>
          </a:p>
          <a:p>
            <a:r>
              <a:rPr lang="en-GB" dirty="0" smtClean="0"/>
              <a:t>Endorsements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843236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113</Words>
  <Application>Microsoft Office PowerPoint</Application>
  <PresentationFormat>Custom</PresentationFormat>
  <Paragraphs>44</Paragraphs>
  <Slides>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Personal Brand Linkedin</vt:lpstr>
      <vt:lpstr>Objectives</vt:lpstr>
      <vt:lpstr>Personal Brand LinkedIn</vt:lpstr>
      <vt:lpstr>Personal Brand LinkedIn</vt:lpstr>
      <vt:lpstr>Personal Brand LinkedIn</vt:lpstr>
      <vt:lpstr>Personal Brand LinkedIn</vt:lpstr>
      <vt:lpstr>Conclusions</vt:lpstr>
      <vt:lpstr>Summary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Brand Linkedin</dc:title>
  <dc:creator>Anthony Burns</dc:creator>
  <cp:lastModifiedBy>se046</cp:lastModifiedBy>
  <cp:revision>12</cp:revision>
  <dcterms:created xsi:type="dcterms:W3CDTF">2018-07-19T08:19:35Z</dcterms:created>
  <dcterms:modified xsi:type="dcterms:W3CDTF">2018-09-13T11:10:12Z</dcterms:modified>
</cp:coreProperties>
</file>