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sldIdLst>
    <p:sldId id="256" r:id="rId5"/>
    <p:sldId id="257" r:id="rId6"/>
    <p:sldId id="258" r:id="rId7"/>
    <p:sldId id="259" r:id="rId8"/>
    <p:sldId id="260" r:id="rId9"/>
    <p:sldId id="262" r:id="rId10"/>
    <p:sldId id="263" r:id="rId11"/>
    <p:sldId id="264" r:id="rId12"/>
    <p:sldId id="265" r:id="rId13"/>
    <p:sldId id="266" r:id="rId14"/>
    <p:sldId id="267" r:id="rId15"/>
    <p:sldId id="26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0A79A9B-9E02-41A9-BCEE-4E7E5FF4F92B}" v="188" dt="2025-11-12T07:07:30.28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E269D01E-BC32-4049-B463-5C60D7B0CCD2}" styleName="Themed Style 2 -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13" autoAdjust="0"/>
    <p:restoredTop sz="94660"/>
  </p:normalViewPr>
  <p:slideViewPr>
    <p:cSldViewPr snapToGrid="0">
      <p:cViewPr varScale="1">
        <p:scale>
          <a:sx n="78" d="100"/>
          <a:sy n="78" d="100"/>
        </p:scale>
        <p:origin x="859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5.png"/><Relationship Id="rId7" Type="http://schemas.openxmlformats.org/officeDocument/2006/relationships/image" Target="../media/image23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1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5.png"/><Relationship Id="rId7" Type="http://schemas.openxmlformats.org/officeDocument/2006/relationships/image" Target="../media/image23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DB64BFD-723B-4419-9D8F-A8F874571B50}" type="doc">
      <dgm:prSet loTypeId="urn:microsoft.com/office/officeart/2005/8/layout/vList2" loCatId="list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9720322-3561-4DA3-8679-3C2E596AA478}">
      <dgm:prSet custT="1"/>
      <dgm:spPr/>
      <dgm:t>
        <a:bodyPr/>
        <a:lstStyle/>
        <a:p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A medium-sized digital consultancy specializing in business transformation and IT modernization.</a:t>
          </a:r>
        </a:p>
      </dgm:t>
    </dgm:pt>
    <dgm:pt modelId="{E4A4D99F-0503-41ED-AF76-187F655B7C26}" type="parTrans" cxnId="{BE95F54B-EB56-4B7B-B8E7-2F0981DFE0E3}">
      <dgm:prSet/>
      <dgm:spPr/>
      <dgm:t>
        <a:bodyPr/>
        <a:lstStyle/>
        <a:p>
          <a:endParaRPr lang="en-US"/>
        </a:p>
      </dgm:t>
    </dgm:pt>
    <dgm:pt modelId="{4768427B-D2DA-4A6B-A6D9-BFF821E093DA}" type="sibTrans" cxnId="{BE95F54B-EB56-4B7B-B8E7-2F0981DFE0E3}">
      <dgm:prSet/>
      <dgm:spPr/>
      <dgm:t>
        <a:bodyPr/>
        <a:lstStyle/>
        <a:p>
          <a:endParaRPr lang="en-US"/>
        </a:p>
      </dgm:t>
    </dgm:pt>
    <dgm:pt modelId="{F253112E-D323-47EA-ACC4-85771BBB4F59}">
      <dgm:prSet custT="1"/>
      <dgm:spPr/>
      <dgm:t>
        <a:bodyPr/>
        <a:lstStyle/>
        <a:p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Employs 150 staff across London.</a:t>
          </a:r>
        </a:p>
      </dgm:t>
    </dgm:pt>
    <dgm:pt modelId="{07865225-A8DB-420A-9285-8586715A1358}" type="parTrans" cxnId="{A06CCB68-4C10-4578-8DB0-E8F0A8B38B67}">
      <dgm:prSet/>
      <dgm:spPr/>
      <dgm:t>
        <a:bodyPr/>
        <a:lstStyle/>
        <a:p>
          <a:endParaRPr lang="en-US"/>
        </a:p>
      </dgm:t>
    </dgm:pt>
    <dgm:pt modelId="{72E75243-BA38-4A72-AB00-66B475B84D3D}" type="sibTrans" cxnId="{A06CCB68-4C10-4578-8DB0-E8F0A8B38B67}">
      <dgm:prSet/>
      <dgm:spPr/>
      <dgm:t>
        <a:bodyPr/>
        <a:lstStyle/>
        <a:p>
          <a:endParaRPr lang="en-US"/>
        </a:p>
      </dgm:t>
    </dgm:pt>
    <dgm:pt modelId="{00ED5EA4-1F29-4186-B67B-786BCE0D247B}">
      <dgm:prSet custT="1"/>
      <dgm:spPr/>
      <dgm:t>
        <a:bodyPr/>
        <a:lstStyle/>
        <a:p>
          <a:r>
            <a:rPr lang="en-US" sz="1100">
              <a:latin typeface="Arial" panose="020B0604020202020204" pitchFamily="34" charset="0"/>
              <a:cs typeface="Arial" panose="020B0604020202020204" pitchFamily="34" charset="0"/>
            </a:rPr>
            <a:t>Launching a business transformation project to streamline operations and adopt cloud-based systems.</a:t>
          </a:r>
        </a:p>
      </dgm:t>
    </dgm:pt>
    <dgm:pt modelId="{727EFEA4-CD5D-47B3-A448-95FF8353ED6F}" type="parTrans" cxnId="{6C4A3CC9-80A1-48D9-ADF0-5D5C42C672D1}">
      <dgm:prSet/>
      <dgm:spPr/>
      <dgm:t>
        <a:bodyPr/>
        <a:lstStyle/>
        <a:p>
          <a:endParaRPr lang="en-US"/>
        </a:p>
      </dgm:t>
    </dgm:pt>
    <dgm:pt modelId="{B555C0C7-99EF-4A0D-B214-0D78AC6BF6B7}" type="sibTrans" cxnId="{6C4A3CC9-80A1-48D9-ADF0-5D5C42C672D1}">
      <dgm:prSet/>
      <dgm:spPr/>
      <dgm:t>
        <a:bodyPr/>
        <a:lstStyle/>
        <a:p>
          <a:endParaRPr lang="en-US"/>
        </a:p>
      </dgm:t>
    </dgm:pt>
    <dgm:pt modelId="{2CCB145A-7BBB-4D34-BF63-AEEC26928B7A}">
      <dgm:prSet custT="1"/>
      <dgm:spPr/>
      <dgm:t>
        <a:bodyPr/>
        <a:lstStyle/>
        <a:p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Key roles: project manager, financial analyst, change Manager, IT consultant.                                 </a:t>
          </a:r>
          <a:r>
            <a:rPr lang="en-US" sz="1100" i="1" dirty="0">
              <a:latin typeface="Arial" panose="020B0604020202020204" pitchFamily="34" charset="0"/>
              <a:cs typeface="Arial" panose="020B0604020202020204" pitchFamily="34" charset="0"/>
            </a:rPr>
            <a:t>(Armstrong &amp; Taylor, 2020)</a:t>
          </a:r>
        </a:p>
      </dgm:t>
    </dgm:pt>
    <dgm:pt modelId="{0728FD66-20FB-4BD5-9D90-7AD999FDBAD3}" type="parTrans" cxnId="{F140A07C-75E5-4FF8-969D-DFD290B90CE4}">
      <dgm:prSet/>
      <dgm:spPr/>
      <dgm:t>
        <a:bodyPr/>
        <a:lstStyle/>
        <a:p>
          <a:endParaRPr lang="en-US"/>
        </a:p>
      </dgm:t>
    </dgm:pt>
    <dgm:pt modelId="{48A4A425-A05C-4AEC-AE91-F2CB6573166B}" type="sibTrans" cxnId="{F140A07C-75E5-4FF8-969D-DFD290B90CE4}">
      <dgm:prSet/>
      <dgm:spPr/>
      <dgm:t>
        <a:bodyPr/>
        <a:lstStyle/>
        <a:p>
          <a:endParaRPr lang="en-US"/>
        </a:p>
      </dgm:t>
    </dgm:pt>
    <dgm:pt modelId="{A7E04025-6198-4BF8-9E5D-D46F28A582C6}" type="pres">
      <dgm:prSet presAssocID="{FDB64BFD-723B-4419-9D8F-A8F874571B50}" presName="linear" presStyleCnt="0">
        <dgm:presLayoutVars>
          <dgm:animLvl val="lvl"/>
          <dgm:resizeHandles val="exact"/>
        </dgm:presLayoutVars>
      </dgm:prSet>
      <dgm:spPr/>
    </dgm:pt>
    <dgm:pt modelId="{7E33D9D7-FDFD-4EC8-A6B0-D887F21FCCC1}" type="pres">
      <dgm:prSet presAssocID="{A9720322-3561-4DA3-8679-3C2E596AA47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5C984F5-5AEC-4565-A2C2-90B81DDF59BA}" type="pres">
      <dgm:prSet presAssocID="{4768427B-D2DA-4A6B-A6D9-BFF821E093DA}" presName="spacer" presStyleCnt="0"/>
      <dgm:spPr/>
    </dgm:pt>
    <dgm:pt modelId="{9FBF3639-B718-4CF8-84C8-2BBE1D6C8C72}" type="pres">
      <dgm:prSet presAssocID="{F253112E-D323-47EA-ACC4-85771BBB4F5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4F0F550-201C-45C6-A549-A0C4CF9247B0}" type="pres">
      <dgm:prSet presAssocID="{72E75243-BA38-4A72-AB00-66B475B84D3D}" presName="spacer" presStyleCnt="0"/>
      <dgm:spPr/>
    </dgm:pt>
    <dgm:pt modelId="{A081ED17-DC57-4BBC-8798-B2E87470E45E}" type="pres">
      <dgm:prSet presAssocID="{00ED5EA4-1F29-4186-B67B-786BCE0D247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E8598D5-A1A5-4478-B932-CEB43B0F9411}" type="pres">
      <dgm:prSet presAssocID="{B555C0C7-99EF-4A0D-B214-0D78AC6BF6B7}" presName="spacer" presStyleCnt="0"/>
      <dgm:spPr/>
    </dgm:pt>
    <dgm:pt modelId="{5D6C3998-92B6-4202-BCF3-642FA1064F69}" type="pres">
      <dgm:prSet presAssocID="{2CCB145A-7BBB-4D34-BF63-AEEC26928B7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06CCB68-4C10-4578-8DB0-E8F0A8B38B67}" srcId="{FDB64BFD-723B-4419-9D8F-A8F874571B50}" destId="{F253112E-D323-47EA-ACC4-85771BBB4F59}" srcOrd="1" destOrd="0" parTransId="{07865225-A8DB-420A-9285-8586715A1358}" sibTransId="{72E75243-BA38-4A72-AB00-66B475B84D3D}"/>
    <dgm:cxn modelId="{BE95F54B-EB56-4B7B-B8E7-2F0981DFE0E3}" srcId="{FDB64BFD-723B-4419-9D8F-A8F874571B50}" destId="{A9720322-3561-4DA3-8679-3C2E596AA478}" srcOrd="0" destOrd="0" parTransId="{E4A4D99F-0503-41ED-AF76-187F655B7C26}" sibTransId="{4768427B-D2DA-4A6B-A6D9-BFF821E093DA}"/>
    <dgm:cxn modelId="{0B2A034D-0F57-4092-99F3-BB9A52F223C8}" type="presOf" srcId="{A9720322-3561-4DA3-8679-3C2E596AA478}" destId="{7E33D9D7-FDFD-4EC8-A6B0-D887F21FCCC1}" srcOrd="0" destOrd="0" presId="urn:microsoft.com/office/officeart/2005/8/layout/vList2"/>
    <dgm:cxn modelId="{6227F54F-5277-4177-8CD2-26DC47D91251}" type="presOf" srcId="{FDB64BFD-723B-4419-9D8F-A8F874571B50}" destId="{A7E04025-6198-4BF8-9E5D-D46F28A582C6}" srcOrd="0" destOrd="0" presId="urn:microsoft.com/office/officeart/2005/8/layout/vList2"/>
    <dgm:cxn modelId="{F140A07C-75E5-4FF8-969D-DFD290B90CE4}" srcId="{FDB64BFD-723B-4419-9D8F-A8F874571B50}" destId="{2CCB145A-7BBB-4D34-BF63-AEEC26928B7A}" srcOrd="3" destOrd="0" parTransId="{0728FD66-20FB-4BD5-9D90-7AD999FDBAD3}" sibTransId="{48A4A425-A05C-4AEC-AE91-F2CB6573166B}"/>
    <dgm:cxn modelId="{C49E388E-EA9C-44E2-878A-F2F2749DA132}" type="presOf" srcId="{00ED5EA4-1F29-4186-B67B-786BCE0D247B}" destId="{A081ED17-DC57-4BBC-8798-B2E87470E45E}" srcOrd="0" destOrd="0" presId="urn:microsoft.com/office/officeart/2005/8/layout/vList2"/>
    <dgm:cxn modelId="{622A30A1-2AB5-4632-8713-AE32583FA726}" type="presOf" srcId="{F253112E-D323-47EA-ACC4-85771BBB4F59}" destId="{9FBF3639-B718-4CF8-84C8-2BBE1D6C8C72}" srcOrd="0" destOrd="0" presId="urn:microsoft.com/office/officeart/2005/8/layout/vList2"/>
    <dgm:cxn modelId="{6C4A3CC9-80A1-48D9-ADF0-5D5C42C672D1}" srcId="{FDB64BFD-723B-4419-9D8F-A8F874571B50}" destId="{00ED5EA4-1F29-4186-B67B-786BCE0D247B}" srcOrd="2" destOrd="0" parTransId="{727EFEA4-CD5D-47B3-A448-95FF8353ED6F}" sibTransId="{B555C0C7-99EF-4A0D-B214-0D78AC6BF6B7}"/>
    <dgm:cxn modelId="{75FCD8EB-F1EE-422D-A427-E7971A6D9229}" type="presOf" srcId="{2CCB145A-7BBB-4D34-BF63-AEEC26928B7A}" destId="{5D6C3998-92B6-4202-BCF3-642FA1064F69}" srcOrd="0" destOrd="0" presId="urn:microsoft.com/office/officeart/2005/8/layout/vList2"/>
    <dgm:cxn modelId="{75622B1A-CB6F-45F9-87CA-0EC618B8B928}" type="presParOf" srcId="{A7E04025-6198-4BF8-9E5D-D46F28A582C6}" destId="{7E33D9D7-FDFD-4EC8-A6B0-D887F21FCCC1}" srcOrd="0" destOrd="0" presId="urn:microsoft.com/office/officeart/2005/8/layout/vList2"/>
    <dgm:cxn modelId="{BA9107C2-FBC6-4906-BF65-1CC56CF675D2}" type="presParOf" srcId="{A7E04025-6198-4BF8-9E5D-D46F28A582C6}" destId="{A5C984F5-5AEC-4565-A2C2-90B81DDF59BA}" srcOrd="1" destOrd="0" presId="urn:microsoft.com/office/officeart/2005/8/layout/vList2"/>
    <dgm:cxn modelId="{AED52975-561D-4BDC-9770-87980F82D920}" type="presParOf" srcId="{A7E04025-6198-4BF8-9E5D-D46F28A582C6}" destId="{9FBF3639-B718-4CF8-84C8-2BBE1D6C8C72}" srcOrd="2" destOrd="0" presId="urn:microsoft.com/office/officeart/2005/8/layout/vList2"/>
    <dgm:cxn modelId="{2CFAA8D5-F73A-415A-8E81-A57C07E82330}" type="presParOf" srcId="{A7E04025-6198-4BF8-9E5D-D46F28A582C6}" destId="{C4F0F550-201C-45C6-A549-A0C4CF9247B0}" srcOrd="3" destOrd="0" presId="urn:microsoft.com/office/officeart/2005/8/layout/vList2"/>
    <dgm:cxn modelId="{C56889A2-792F-44A9-A8FC-622653A694DB}" type="presParOf" srcId="{A7E04025-6198-4BF8-9E5D-D46F28A582C6}" destId="{A081ED17-DC57-4BBC-8798-B2E87470E45E}" srcOrd="4" destOrd="0" presId="urn:microsoft.com/office/officeart/2005/8/layout/vList2"/>
    <dgm:cxn modelId="{A90C6B49-8B64-4723-974A-877A11FED684}" type="presParOf" srcId="{A7E04025-6198-4BF8-9E5D-D46F28A582C6}" destId="{4E8598D5-A1A5-4478-B932-CEB43B0F9411}" srcOrd="5" destOrd="0" presId="urn:microsoft.com/office/officeart/2005/8/layout/vList2"/>
    <dgm:cxn modelId="{5E466169-B144-407E-9ED6-07357BAA4DB6}" type="presParOf" srcId="{A7E04025-6198-4BF8-9E5D-D46F28A582C6}" destId="{5D6C3998-92B6-4202-BCF3-642FA1064F6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CBA1D01-4D75-4FC2-8136-F3342A372051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84C7BF5-64C3-40AD-9601-8CF9EFD30C6B}">
      <dgm:prSet custT="1"/>
      <dgm:spPr/>
      <dgm:t>
        <a:bodyPr/>
        <a:lstStyle/>
        <a:p>
          <a:pPr algn="l">
            <a:lnSpc>
              <a:spcPct val="100000"/>
            </a:lnSpc>
          </a:pPr>
          <a:r>
            <a:rPr lang="en-US" sz="1200" b="1" dirty="0">
              <a:latin typeface="Arial" panose="020B0604020202020204" pitchFamily="34" charset="0"/>
              <a:cs typeface="Arial" panose="020B0604020202020204" pitchFamily="34" charset="0"/>
            </a:rPr>
            <a:t>Workforce Planning: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 Identify skills needed for the transformation project.</a:t>
          </a:r>
          <a:b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200" b="1" dirty="0">
              <a:latin typeface="Arial" panose="020B0604020202020204" pitchFamily="34" charset="0"/>
              <a:cs typeface="Arial" panose="020B0604020202020204" pitchFamily="34" charset="0"/>
            </a:rPr>
            <a:t>Job Analysis: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 Define key responsibilities and performance indicators.</a:t>
          </a:r>
          <a:b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200" b="1" dirty="0">
              <a:latin typeface="Arial" panose="020B0604020202020204" pitchFamily="34" charset="0"/>
              <a:cs typeface="Arial" panose="020B0604020202020204" pitchFamily="34" charset="0"/>
            </a:rPr>
            <a:t>Job Description &amp; Person Specification: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 Outline duties, qualifications, and competencies.             </a:t>
          </a:r>
        </a:p>
      </dgm:t>
    </dgm:pt>
    <dgm:pt modelId="{A5C92150-C5AE-4253-9C4F-56877895BB05}" type="parTrans" cxnId="{415F05ED-49C8-4AF5-9429-C44B115A3DEA}">
      <dgm:prSet/>
      <dgm:spPr/>
      <dgm:t>
        <a:bodyPr/>
        <a:lstStyle/>
        <a:p>
          <a:endParaRPr lang="en-US"/>
        </a:p>
      </dgm:t>
    </dgm:pt>
    <dgm:pt modelId="{B1003763-025B-4EE1-BE2E-7DAE10E50310}" type="sibTrans" cxnId="{415F05ED-49C8-4AF5-9429-C44B115A3DEA}">
      <dgm:prSet/>
      <dgm:spPr/>
      <dgm:t>
        <a:bodyPr/>
        <a:lstStyle/>
        <a:p>
          <a:endParaRPr lang="en-US"/>
        </a:p>
      </dgm:t>
    </dgm:pt>
    <dgm:pt modelId="{10D1519E-57F8-4F65-AD4F-756A1C43863D}">
      <dgm:prSet custT="1"/>
      <dgm:spPr/>
      <dgm:t>
        <a:bodyPr/>
        <a:lstStyle/>
        <a:p>
          <a:pPr algn="l">
            <a:lnSpc>
              <a:spcPct val="100000"/>
            </a:lnSpc>
          </a:pPr>
          <a:r>
            <a:rPr lang="en-US" sz="1200" b="1" dirty="0">
              <a:latin typeface="Arial" panose="020B0604020202020204" pitchFamily="34" charset="0"/>
              <a:cs typeface="Arial" panose="020B0604020202020204" pitchFamily="34" charset="0"/>
            </a:rPr>
            <a:t>Advertising &amp; Sourcing: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 Use LinkedIn, Indeed, and internal referrals.</a:t>
          </a:r>
          <a:b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200" b="1" dirty="0">
              <a:latin typeface="Arial" panose="020B0604020202020204" pitchFamily="34" charset="0"/>
              <a:cs typeface="Arial" panose="020B0604020202020204" pitchFamily="34" charset="0"/>
            </a:rPr>
            <a:t>Shortlisting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: Based on qualifications and experience.</a:t>
          </a:r>
          <a:b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200" b="1" dirty="0">
              <a:latin typeface="Arial" panose="020B0604020202020204" pitchFamily="34" charset="0"/>
              <a:cs typeface="Arial" panose="020B0604020202020204" pitchFamily="34" charset="0"/>
            </a:rPr>
            <a:t>Interview &amp; Assessment: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 Use structured or competency-based interviews.</a:t>
          </a:r>
          <a:b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200" b="1" dirty="0">
              <a:latin typeface="Arial" panose="020B0604020202020204" pitchFamily="34" charset="0"/>
              <a:cs typeface="Arial" panose="020B0604020202020204" pitchFamily="34" charset="0"/>
            </a:rPr>
            <a:t>Selection and job Offer: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 Choose best fit and negotiate terms.</a:t>
          </a:r>
          <a:b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200" b="1" dirty="0">
              <a:latin typeface="Arial" panose="020B0604020202020204" pitchFamily="34" charset="0"/>
              <a:cs typeface="Arial" panose="020B0604020202020204" pitchFamily="34" charset="0"/>
            </a:rPr>
            <a:t>Onboarding:</a:t>
          </a:r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 Integrate new hire effectively. </a:t>
          </a:r>
          <a:r>
            <a:rPr lang="en-US" sz="1100" i="1" dirty="0">
              <a:latin typeface="Arial" panose="020B0604020202020204" pitchFamily="34" charset="0"/>
              <a:cs typeface="Arial" panose="020B0604020202020204" pitchFamily="34" charset="0"/>
            </a:rPr>
            <a:t>(Dessler, 2021)</a:t>
          </a:r>
        </a:p>
      </dgm:t>
    </dgm:pt>
    <dgm:pt modelId="{20756488-CB4A-4833-92B9-0D00B01B0EF6}" type="parTrans" cxnId="{0482AEAB-93A2-4E98-9ECC-6E046270F82E}">
      <dgm:prSet/>
      <dgm:spPr/>
      <dgm:t>
        <a:bodyPr/>
        <a:lstStyle/>
        <a:p>
          <a:endParaRPr lang="en-US"/>
        </a:p>
      </dgm:t>
    </dgm:pt>
    <dgm:pt modelId="{D7E3E278-D116-4260-AC90-9814011E11FC}" type="sibTrans" cxnId="{0482AEAB-93A2-4E98-9ECC-6E046270F82E}">
      <dgm:prSet/>
      <dgm:spPr/>
      <dgm:t>
        <a:bodyPr/>
        <a:lstStyle/>
        <a:p>
          <a:endParaRPr lang="en-US"/>
        </a:p>
      </dgm:t>
    </dgm:pt>
    <dgm:pt modelId="{4EA28D12-C7B2-41E3-A746-208823325DE7}" type="pres">
      <dgm:prSet presAssocID="{DCBA1D01-4D75-4FC2-8136-F3342A372051}" presName="root" presStyleCnt="0">
        <dgm:presLayoutVars>
          <dgm:dir/>
          <dgm:resizeHandles val="exact"/>
        </dgm:presLayoutVars>
      </dgm:prSet>
      <dgm:spPr/>
    </dgm:pt>
    <dgm:pt modelId="{28505508-9B3F-441B-B0E9-AF6B2F4B35BF}" type="pres">
      <dgm:prSet presAssocID="{484C7BF5-64C3-40AD-9601-8CF9EFD30C6B}" presName="compNode" presStyleCnt="0"/>
      <dgm:spPr/>
    </dgm:pt>
    <dgm:pt modelId="{D4E280C0-5A0F-47DB-B74A-3A7A848FBD8C}" type="pres">
      <dgm:prSet presAssocID="{484C7BF5-64C3-40AD-9601-8CF9EFD30C6B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893CC53A-9847-4FB8-8280-819CA2D82CCF}" type="pres">
      <dgm:prSet presAssocID="{484C7BF5-64C3-40AD-9601-8CF9EFD30C6B}" presName="spaceRect" presStyleCnt="0"/>
      <dgm:spPr/>
    </dgm:pt>
    <dgm:pt modelId="{7C2D57CD-E569-4B18-A2E3-0A2FAEC44A2C}" type="pres">
      <dgm:prSet presAssocID="{484C7BF5-64C3-40AD-9601-8CF9EFD30C6B}" presName="textRect" presStyleLbl="revTx" presStyleIdx="0" presStyleCnt="2" custScaleX="142744" custScaleY="134157" custLinFactNeighborX="569" custLinFactNeighborY="5937">
        <dgm:presLayoutVars>
          <dgm:chMax val="1"/>
          <dgm:chPref val="1"/>
        </dgm:presLayoutVars>
      </dgm:prSet>
      <dgm:spPr/>
    </dgm:pt>
    <dgm:pt modelId="{679AB3C2-EE0C-417B-B32F-90324B4B7FD5}" type="pres">
      <dgm:prSet presAssocID="{B1003763-025B-4EE1-BE2E-7DAE10E50310}" presName="sibTrans" presStyleCnt="0"/>
      <dgm:spPr/>
    </dgm:pt>
    <dgm:pt modelId="{6FE057D8-B3EA-4BF9-A433-BDC285554BA5}" type="pres">
      <dgm:prSet presAssocID="{10D1519E-57F8-4F65-AD4F-756A1C43863D}" presName="compNode" presStyleCnt="0"/>
      <dgm:spPr/>
    </dgm:pt>
    <dgm:pt modelId="{2DC72FC2-A9B6-4BA8-B8EA-A9E69EDD14BE}" type="pres">
      <dgm:prSet presAssocID="{10D1519E-57F8-4F65-AD4F-756A1C43863D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BBC0C996-A97B-4587-B4C5-83E3AF7F1E84}" type="pres">
      <dgm:prSet presAssocID="{10D1519E-57F8-4F65-AD4F-756A1C43863D}" presName="spaceRect" presStyleCnt="0"/>
      <dgm:spPr/>
    </dgm:pt>
    <dgm:pt modelId="{4AE1C0AB-7F01-414B-8856-3CA831D31774}" type="pres">
      <dgm:prSet presAssocID="{10D1519E-57F8-4F65-AD4F-756A1C43863D}" presName="textRect" presStyleLbl="revTx" presStyleIdx="1" presStyleCnt="2" custScaleX="140093" custScaleY="114932" custLinFactNeighborX="696" custLinFactNeighborY="-10592">
        <dgm:presLayoutVars>
          <dgm:chMax val="1"/>
          <dgm:chPref val="1"/>
        </dgm:presLayoutVars>
      </dgm:prSet>
      <dgm:spPr/>
    </dgm:pt>
  </dgm:ptLst>
  <dgm:cxnLst>
    <dgm:cxn modelId="{D96B0060-3AD5-4F41-BD39-D8164FEFE305}" type="presOf" srcId="{DCBA1D01-4D75-4FC2-8136-F3342A372051}" destId="{4EA28D12-C7B2-41E3-A746-208823325DE7}" srcOrd="0" destOrd="0" presId="urn:microsoft.com/office/officeart/2018/2/layout/IconLabelList"/>
    <dgm:cxn modelId="{1B152AA1-87A5-4AD3-A525-672F582095B2}" type="presOf" srcId="{10D1519E-57F8-4F65-AD4F-756A1C43863D}" destId="{4AE1C0AB-7F01-414B-8856-3CA831D31774}" srcOrd="0" destOrd="0" presId="urn:microsoft.com/office/officeart/2018/2/layout/IconLabelList"/>
    <dgm:cxn modelId="{0482AEAB-93A2-4E98-9ECC-6E046270F82E}" srcId="{DCBA1D01-4D75-4FC2-8136-F3342A372051}" destId="{10D1519E-57F8-4F65-AD4F-756A1C43863D}" srcOrd="1" destOrd="0" parTransId="{20756488-CB4A-4833-92B9-0D00B01B0EF6}" sibTransId="{D7E3E278-D116-4260-AC90-9814011E11FC}"/>
    <dgm:cxn modelId="{749FA8CE-AFA1-4B33-B306-2ECF5BC85876}" type="presOf" srcId="{484C7BF5-64C3-40AD-9601-8CF9EFD30C6B}" destId="{7C2D57CD-E569-4B18-A2E3-0A2FAEC44A2C}" srcOrd="0" destOrd="0" presId="urn:microsoft.com/office/officeart/2018/2/layout/IconLabelList"/>
    <dgm:cxn modelId="{415F05ED-49C8-4AF5-9429-C44B115A3DEA}" srcId="{DCBA1D01-4D75-4FC2-8136-F3342A372051}" destId="{484C7BF5-64C3-40AD-9601-8CF9EFD30C6B}" srcOrd="0" destOrd="0" parTransId="{A5C92150-C5AE-4253-9C4F-56877895BB05}" sibTransId="{B1003763-025B-4EE1-BE2E-7DAE10E50310}"/>
    <dgm:cxn modelId="{E7A3EC6B-15DD-49D6-B58E-AE2CE4F3F7B1}" type="presParOf" srcId="{4EA28D12-C7B2-41E3-A746-208823325DE7}" destId="{28505508-9B3F-441B-B0E9-AF6B2F4B35BF}" srcOrd="0" destOrd="0" presId="urn:microsoft.com/office/officeart/2018/2/layout/IconLabelList"/>
    <dgm:cxn modelId="{78F76E64-F2F2-425E-9173-002C118F8528}" type="presParOf" srcId="{28505508-9B3F-441B-B0E9-AF6B2F4B35BF}" destId="{D4E280C0-5A0F-47DB-B74A-3A7A848FBD8C}" srcOrd="0" destOrd="0" presId="urn:microsoft.com/office/officeart/2018/2/layout/IconLabelList"/>
    <dgm:cxn modelId="{F2FEDAEC-8A12-40D3-9173-70456FB41E6F}" type="presParOf" srcId="{28505508-9B3F-441B-B0E9-AF6B2F4B35BF}" destId="{893CC53A-9847-4FB8-8280-819CA2D82CCF}" srcOrd="1" destOrd="0" presId="urn:microsoft.com/office/officeart/2018/2/layout/IconLabelList"/>
    <dgm:cxn modelId="{9AA8125B-E6FB-4251-A0AF-DF4A1BE36868}" type="presParOf" srcId="{28505508-9B3F-441B-B0E9-AF6B2F4B35BF}" destId="{7C2D57CD-E569-4B18-A2E3-0A2FAEC44A2C}" srcOrd="2" destOrd="0" presId="urn:microsoft.com/office/officeart/2018/2/layout/IconLabelList"/>
    <dgm:cxn modelId="{186C4628-3ED1-4800-808F-1FC31E81BC35}" type="presParOf" srcId="{4EA28D12-C7B2-41E3-A746-208823325DE7}" destId="{679AB3C2-EE0C-417B-B32F-90324B4B7FD5}" srcOrd="1" destOrd="0" presId="urn:microsoft.com/office/officeart/2018/2/layout/IconLabelList"/>
    <dgm:cxn modelId="{FBAB7532-7F28-4A05-8BFD-D286FB5034AC}" type="presParOf" srcId="{4EA28D12-C7B2-41E3-A746-208823325DE7}" destId="{6FE057D8-B3EA-4BF9-A433-BDC285554BA5}" srcOrd="2" destOrd="0" presId="urn:microsoft.com/office/officeart/2018/2/layout/IconLabelList"/>
    <dgm:cxn modelId="{74D39D31-44A8-4A0E-9168-146356B2152E}" type="presParOf" srcId="{6FE057D8-B3EA-4BF9-A433-BDC285554BA5}" destId="{2DC72FC2-A9B6-4BA8-B8EA-A9E69EDD14BE}" srcOrd="0" destOrd="0" presId="urn:microsoft.com/office/officeart/2018/2/layout/IconLabelList"/>
    <dgm:cxn modelId="{400BD58B-BAD2-4943-B736-0191D29A46BB}" type="presParOf" srcId="{6FE057D8-B3EA-4BF9-A433-BDC285554BA5}" destId="{BBC0C996-A97B-4587-B4C5-83E3AF7F1E84}" srcOrd="1" destOrd="0" presId="urn:microsoft.com/office/officeart/2018/2/layout/IconLabelList"/>
    <dgm:cxn modelId="{9B3BB44C-92F0-4C15-A9AC-CC710BD48C73}" type="presParOf" srcId="{6FE057D8-B3EA-4BF9-A433-BDC285554BA5}" destId="{4AE1C0AB-7F01-414B-8856-3CA831D3177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836031B-8233-42F3-8574-689F5E95ACD0}" type="doc">
      <dgm:prSet loTypeId="urn:microsoft.com/office/officeart/2005/8/layout/process2" loCatId="process" qsTypeId="urn:microsoft.com/office/officeart/2005/8/quickstyle/simple2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73C6E4AF-4161-4CFE-9191-B9AFEA5FB3C9}">
      <dgm:prSet custT="1"/>
      <dgm:spPr/>
      <dgm:t>
        <a:bodyPr/>
        <a:lstStyle/>
        <a:p>
          <a:r>
            <a:rPr lang="en-US" sz="1100" i="1" dirty="0">
              <a:latin typeface="Arial" panose="020B0604020202020204" pitchFamily="34" charset="0"/>
              <a:cs typeface="Arial" panose="020B0604020202020204" pitchFamily="34" charset="0"/>
            </a:rPr>
            <a:t>Position Title: Change Manager, Business Transformation Project</a:t>
          </a:r>
          <a:endParaRPr lang="en-US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635E06A-911F-4160-AC2C-E815975651B7}" type="parTrans" cxnId="{5D5969A8-CE18-4613-97DB-621A5E605F2B}">
      <dgm:prSet/>
      <dgm:spPr/>
      <dgm:t>
        <a:bodyPr/>
        <a:lstStyle/>
        <a:p>
          <a:endParaRPr lang="en-US"/>
        </a:p>
      </dgm:t>
    </dgm:pt>
    <dgm:pt modelId="{CE13D1BB-F9DB-4B7E-A7C9-FA6F6D6476F6}" type="sibTrans" cxnId="{5D5969A8-CE18-4613-97DB-621A5E605F2B}">
      <dgm:prSet/>
      <dgm:spPr/>
      <dgm:t>
        <a:bodyPr/>
        <a:lstStyle/>
        <a:p>
          <a:endParaRPr lang="en-US"/>
        </a:p>
      </dgm:t>
    </dgm:pt>
    <dgm:pt modelId="{5C247E27-0B7D-4A8B-8454-79BC6FFC3905}">
      <dgm:prSet custT="1"/>
      <dgm:spPr/>
      <dgm:t>
        <a:bodyPr/>
        <a:lstStyle/>
        <a:p>
          <a:r>
            <a:rPr lang="en-US" sz="1100" b="1" dirty="0">
              <a:latin typeface="Arial" panose="020B0604020202020204" pitchFamily="34" charset="0"/>
              <a:cs typeface="Arial" panose="020B0604020202020204" pitchFamily="34" charset="0"/>
            </a:rPr>
            <a:t>Job Analysis:</a:t>
          </a:r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 Primary responsibilities are process redesign and stakeholder management.</a:t>
          </a:r>
        </a:p>
      </dgm:t>
    </dgm:pt>
    <dgm:pt modelId="{E888F940-BF71-4B00-AB6C-A057317720D0}" type="parTrans" cxnId="{BEDFBAF3-42AD-4B51-BA60-372A72AECE96}">
      <dgm:prSet/>
      <dgm:spPr/>
      <dgm:t>
        <a:bodyPr/>
        <a:lstStyle/>
        <a:p>
          <a:endParaRPr lang="en-US"/>
        </a:p>
      </dgm:t>
    </dgm:pt>
    <dgm:pt modelId="{1A62700F-87A6-4CC5-B433-A761F047F114}" type="sibTrans" cxnId="{BEDFBAF3-42AD-4B51-BA60-372A72AECE96}">
      <dgm:prSet/>
      <dgm:spPr/>
      <dgm:t>
        <a:bodyPr/>
        <a:lstStyle/>
        <a:p>
          <a:endParaRPr lang="en-US"/>
        </a:p>
      </dgm:t>
    </dgm:pt>
    <dgm:pt modelId="{3D38F1A8-8E27-43FB-ACA3-1E043C5AF5B1}">
      <dgm:prSet custT="1"/>
      <dgm:spPr/>
      <dgm:t>
        <a:bodyPr/>
        <a:lstStyle/>
        <a:p>
          <a:r>
            <a:rPr lang="en-US" sz="1100" b="1" dirty="0">
              <a:latin typeface="Arial" panose="020B0604020202020204" pitchFamily="34" charset="0"/>
              <a:cs typeface="Arial" panose="020B0604020202020204" pitchFamily="34" charset="0"/>
            </a:rPr>
            <a:t>Job Description:</a:t>
          </a:r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 Details main duties, core responsibilities, reporting lines, and key performance indicators (KPIs).</a:t>
          </a:r>
        </a:p>
      </dgm:t>
    </dgm:pt>
    <dgm:pt modelId="{D138CFCC-6310-40B2-846D-2BB4E80A5AEF}" type="parTrans" cxnId="{72AF7375-4B7D-4847-8415-4B3BFEE462B4}">
      <dgm:prSet/>
      <dgm:spPr/>
      <dgm:t>
        <a:bodyPr/>
        <a:lstStyle/>
        <a:p>
          <a:endParaRPr lang="en-US"/>
        </a:p>
      </dgm:t>
    </dgm:pt>
    <dgm:pt modelId="{27C84785-644D-45F0-9DD7-DAF5B13664AD}" type="sibTrans" cxnId="{72AF7375-4B7D-4847-8415-4B3BFEE462B4}">
      <dgm:prSet/>
      <dgm:spPr/>
      <dgm:t>
        <a:bodyPr/>
        <a:lstStyle/>
        <a:p>
          <a:endParaRPr lang="en-US"/>
        </a:p>
      </dgm:t>
    </dgm:pt>
    <dgm:pt modelId="{A652A8FB-3578-4026-914A-50F29DB61688}">
      <dgm:prSet custT="1"/>
      <dgm:spPr/>
      <dgm:t>
        <a:bodyPr/>
        <a:lstStyle/>
        <a:p>
          <a:r>
            <a:rPr lang="en-US" sz="1100" b="1" dirty="0">
              <a:latin typeface="Arial" panose="020B0604020202020204" pitchFamily="34" charset="0"/>
              <a:cs typeface="Arial" panose="020B0604020202020204" pitchFamily="34" charset="0"/>
            </a:rPr>
            <a:t>Person Specification</a:t>
          </a:r>
          <a:endParaRPr lang="en-US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23B8ABF-4562-4D72-A55E-33CF793B84E2}" type="parTrans" cxnId="{8D4C4266-7F62-431C-9D6B-11AC7DA790D3}">
      <dgm:prSet/>
      <dgm:spPr/>
      <dgm:t>
        <a:bodyPr/>
        <a:lstStyle/>
        <a:p>
          <a:endParaRPr lang="en-US"/>
        </a:p>
      </dgm:t>
    </dgm:pt>
    <dgm:pt modelId="{DC2851E4-B601-4B52-B6E4-34730A4389FD}" type="sibTrans" cxnId="{8D4C4266-7F62-431C-9D6B-11AC7DA790D3}">
      <dgm:prSet/>
      <dgm:spPr/>
      <dgm:t>
        <a:bodyPr/>
        <a:lstStyle/>
        <a:p>
          <a:endParaRPr lang="en-US"/>
        </a:p>
      </dgm:t>
    </dgm:pt>
    <dgm:pt modelId="{3E1B7B9B-0C3D-4F09-B7D3-916F326C182D}">
      <dgm:prSet custT="1"/>
      <dgm:spPr/>
      <dgm:t>
        <a:bodyPr/>
        <a:lstStyle/>
        <a:p>
          <a:r>
            <a:rPr lang="en-US" sz="1100" b="1" dirty="0">
              <a:latin typeface="Arial" panose="020B0604020202020204" pitchFamily="34" charset="0"/>
              <a:cs typeface="Arial" panose="020B0604020202020204" pitchFamily="34" charset="0"/>
            </a:rPr>
            <a:t>Qualifications: </a:t>
          </a:r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Bachelor’s degree in Business or Information Technology required.</a:t>
          </a:r>
        </a:p>
      </dgm:t>
    </dgm:pt>
    <dgm:pt modelId="{3ADACA37-DADC-4D70-938A-4DE135B0ADE2}" type="parTrans" cxnId="{B280B45E-F251-45A2-92AB-0E4D6922C253}">
      <dgm:prSet/>
      <dgm:spPr/>
      <dgm:t>
        <a:bodyPr/>
        <a:lstStyle/>
        <a:p>
          <a:endParaRPr lang="en-US"/>
        </a:p>
      </dgm:t>
    </dgm:pt>
    <dgm:pt modelId="{605B01E1-4B38-4791-AD81-006ED463D813}" type="sibTrans" cxnId="{B280B45E-F251-45A2-92AB-0E4D6922C253}">
      <dgm:prSet/>
      <dgm:spPr/>
      <dgm:t>
        <a:bodyPr/>
        <a:lstStyle/>
        <a:p>
          <a:endParaRPr lang="en-US"/>
        </a:p>
      </dgm:t>
    </dgm:pt>
    <dgm:pt modelId="{098BC64F-D731-49EB-953A-ADC8FC137EAA}">
      <dgm:prSet custT="1"/>
      <dgm:spPr/>
      <dgm:t>
        <a:bodyPr/>
        <a:lstStyle/>
        <a:p>
          <a:r>
            <a:rPr lang="en-US" sz="1100" b="1" dirty="0">
              <a:latin typeface="Arial" panose="020B0604020202020204" pitchFamily="34" charset="0"/>
              <a:cs typeface="Arial" panose="020B0604020202020204" pitchFamily="34" charset="0"/>
            </a:rPr>
            <a:t>Skills: </a:t>
          </a:r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Demonstrated analytical, communication, and leadership skills.</a:t>
          </a:r>
        </a:p>
      </dgm:t>
    </dgm:pt>
    <dgm:pt modelId="{2437CAFD-9B31-49E0-B722-8DFBDA777667}" type="parTrans" cxnId="{25161DC7-0947-4592-8322-BF898EF3DED4}">
      <dgm:prSet/>
      <dgm:spPr/>
      <dgm:t>
        <a:bodyPr/>
        <a:lstStyle/>
        <a:p>
          <a:endParaRPr lang="en-US"/>
        </a:p>
      </dgm:t>
    </dgm:pt>
    <dgm:pt modelId="{FF14F878-4B21-4FF9-B3B9-79812FDDE92F}" type="sibTrans" cxnId="{25161DC7-0947-4592-8322-BF898EF3DED4}">
      <dgm:prSet/>
      <dgm:spPr/>
      <dgm:t>
        <a:bodyPr/>
        <a:lstStyle/>
        <a:p>
          <a:endParaRPr lang="en-US"/>
        </a:p>
      </dgm:t>
    </dgm:pt>
    <dgm:pt modelId="{6615A469-725D-4CD8-A8DA-9FB6F3A068CB}">
      <dgm:prSet custT="1"/>
      <dgm:spPr/>
      <dgm:t>
        <a:bodyPr/>
        <a:lstStyle/>
        <a:p>
          <a:r>
            <a:rPr lang="en-US" sz="1100" b="1" dirty="0">
              <a:latin typeface="Arial" panose="020B0604020202020204" pitchFamily="34" charset="0"/>
              <a:cs typeface="Arial" panose="020B0604020202020204" pitchFamily="34" charset="0"/>
            </a:rPr>
            <a:t>Experience: </a:t>
          </a:r>
          <a:r>
            <a:rPr lang="en-US" sz="1100" dirty="0">
              <a:latin typeface="Arial" panose="020B0604020202020204" pitchFamily="34" charset="0"/>
              <a:cs typeface="Arial" panose="020B0604020202020204" pitchFamily="34" charset="0"/>
            </a:rPr>
            <a:t>Minimum of three to five years in change management roles.</a:t>
          </a:r>
        </a:p>
      </dgm:t>
    </dgm:pt>
    <dgm:pt modelId="{EF9C4DF1-EA07-419E-B3C6-D7871A87FD73}" type="parTrans" cxnId="{6E1316EF-71E3-4841-84BA-F7351A1AF411}">
      <dgm:prSet/>
      <dgm:spPr/>
      <dgm:t>
        <a:bodyPr/>
        <a:lstStyle/>
        <a:p>
          <a:endParaRPr lang="en-US"/>
        </a:p>
      </dgm:t>
    </dgm:pt>
    <dgm:pt modelId="{B76EF77D-E9FF-4244-98AA-DAB710861D12}" type="sibTrans" cxnId="{6E1316EF-71E3-4841-84BA-F7351A1AF411}">
      <dgm:prSet/>
      <dgm:spPr/>
      <dgm:t>
        <a:bodyPr/>
        <a:lstStyle/>
        <a:p>
          <a:endParaRPr lang="en-US"/>
        </a:p>
      </dgm:t>
    </dgm:pt>
    <dgm:pt modelId="{34C3E7CC-8DB2-41AD-9C2F-4A0807A70C29}" type="pres">
      <dgm:prSet presAssocID="{6836031B-8233-42F3-8574-689F5E95ACD0}" presName="linearFlow" presStyleCnt="0">
        <dgm:presLayoutVars>
          <dgm:resizeHandles val="exact"/>
        </dgm:presLayoutVars>
      </dgm:prSet>
      <dgm:spPr/>
    </dgm:pt>
    <dgm:pt modelId="{F0591701-CB6C-42A0-84A9-5508BF95BCC5}" type="pres">
      <dgm:prSet presAssocID="{73C6E4AF-4161-4CFE-9191-B9AFEA5FB3C9}" presName="node" presStyleLbl="node1" presStyleIdx="0" presStyleCnt="4" custScaleY="56720">
        <dgm:presLayoutVars>
          <dgm:bulletEnabled val="1"/>
        </dgm:presLayoutVars>
      </dgm:prSet>
      <dgm:spPr/>
    </dgm:pt>
    <dgm:pt modelId="{B9D7C2CD-E7DF-4759-B5AE-440A00BA502E}" type="pres">
      <dgm:prSet presAssocID="{CE13D1BB-F9DB-4B7E-A7C9-FA6F6D6476F6}" presName="sibTrans" presStyleLbl="sibTrans2D1" presStyleIdx="0" presStyleCnt="3"/>
      <dgm:spPr/>
    </dgm:pt>
    <dgm:pt modelId="{92AA5542-765E-49FA-91CF-43E4BEC4851F}" type="pres">
      <dgm:prSet presAssocID="{CE13D1BB-F9DB-4B7E-A7C9-FA6F6D6476F6}" presName="connectorText" presStyleLbl="sibTrans2D1" presStyleIdx="0" presStyleCnt="3"/>
      <dgm:spPr/>
    </dgm:pt>
    <dgm:pt modelId="{958CC442-9382-4E5D-AA4E-133CF184E438}" type="pres">
      <dgm:prSet presAssocID="{5C247E27-0B7D-4A8B-8454-79BC6FFC3905}" presName="node" presStyleLbl="node1" presStyleIdx="1" presStyleCnt="4" custScaleY="49659">
        <dgm:presLayoutVars>
          <dgm:bulletEnabled val="1"/>
        </dgm:presLayoutVars>
      </dgm:prSet>
      <dgm:spPr/>
    </dgm:pt>
    <dgm:pt modelId="{D6CC42C4-72A4-420A-A01C-FD2294F6E529}" type="pres">
      <dgm:prSet presAssocID="{1A62700F-87A6-4CC5-B433-A761F047F114}" presName="sibTrans" presStyleLbl="sibTrans2D1" presStyleIdx="1" presStyleCnt="3"/>
      <dgm:spPr/>
    </dgm:pt>
    <dgm:pt modelId="{44B82A66-0C1F-46A5-BCBD-68498B1D2470}" type="pres">
      <dgm:prSet presAssocID="{1A62700F-87A6-4CC5-B433-A761F047F114}" presName="connectorText" presStyleLbl="sibTrans2D1" presStyleIdx="1" presStyleCnt="3"/>
      <dgm:spPr/>
    </dgm:pt>
    <dgm:pt modelId="{C674AD69-B90A-4576-97F6-1500DD8B76C3}" type="pres">
      <dgm:prSet presAssocID="{3D38F1A8-8E27-43FB-ACA3-1E043C5AF5B1}" presName="node" presStyleLbl="node1" presStyleIdx="2" presStyleCnt="4" custScaleY="43424">
        <dgm:presLayoutVars>
          <dgm:bulletEnabled val="1"/>
        </dgm:presLayoutVars>
      </dgm:prSet>
      <dgm:spPr/>
    </dgm:pt>
    <dgm:pt modelId="{302BF518-68D1-4C5D-913C-A85258402A96}" type="pres">
      <dgm:prSet presAssocID="{27C84785-644D-45F0-9DD7-DAF5B13664AD}" presName="sibTrans" presStyleLbl="sibTrans2D1" presStyleIdx="2" presStyleCnt="3"/>
      <dgm:spPr/>
    </dgm:pt>
    <dgm:pt modelId="{7002F900-6894-49BF-A4F2-70B6761CD0AF}" type="pres">
      <dgm:prSet presAssocID="{27C84785-644D-45F0-9DD7-DAF5B13664AD}" presName="connectorText" presStyleLbl="sibTrans2D1" presStyleIdx="2" presStyleCnt="3"/>
      <dgm:spPr/>
    </dgm:pt>
    <dgm:pt modelId="{510FBA20-0E2C-432B-A7BD-51350228360C}" type="pres">
      <dgm:prSet presAssocID="{A652A8FB-3578-4026-914A-50F29DB61688}" presName="node" presStyleLbl="node1" presStyleIdx="3" presStyleCnt="4">
        <dgm:presLayoutVars>
          <dgm:bulletEnabled val="1"/>
        </dgm:presLayoutVars>
      </dgm:prSet>
      <dgm:spPr/>
    </dgm:pt>
  </dgm:ptLst>
  <dgm:cxnLst>
    <dgm:cxn modelId="{C199B903-8E5C-4363-90D4-B7A0F6BFC7BF}" type="presOf" srcId="{73C6E4AF-4161-4CFE-9191-B9AFEA5FB3C9}" destId="{F0591701-CB6C-42A0-84A9-5508BF95BCC5}" srcOrd="0" destOrd="0" presId="urn:microsoft.com/office/officeart/2005/8/layout/process2"/>
    <dgm:cxn modelId="{A77E4109-FAD1-4B7F-B758-020F8F5BECFF}" type="presOf" srcId="{3D38F1A8-8E27-43FB-ACA3-1E043C5AF5B1}" destId="{C674AD69-B90A-4576-97F6-1500DD8B76C3}" srcOrd="0" destOrd="0" presId="urn:microsoft.com/office/officeart/2005/8/layout/process2"/>
    <dgm:cxn modelId="{E2AD540A-94F2-402A-B6B6-A347DB1B3A1B}" type="presOf" srcId="{3E1B7B9B-0C3D-4F09-B7D3-916F326C182D}" destId="{510FBA20-0E2C-432B-A7BD-51350228360C}" srcOrd="0" destOrd="1" presId="urn:microsoft.com/office/officeart/2005/8/layout/process2"/>
    <dgm:cxn modelId="{89AA2711-2139-482B-8512-C75C9E013E45}" type="presOf" srcId="{CE13D1BB-F9DB-4B7E-A7C9-FA6F6D6476F6}" destId="{92AA5542-765E-49FA-91CF-43E4BEC4851F}" srcOrd="1" destOrd="0" presId="urn:microsoft.com/office/officeart/2005/8/layout/process2"/>
    <dgm:cxn modelId="{53572F5E-CE68-40EA-AF49-EF6812A05D4A}" type="presOf" srcId="{CE13D1BB-F9DB-4B7E-A7C9-FA6F6D6476F6}" destId="{B9D7C2CD-E7DF-4759-B5AE-440A00BA502E}" srcOrd="0" destOrd="0" presId="urn:microsoft.com/office/officeart/2005/8/layout/process2"/>
    <dgm:cxn modelId="{B280B45E-F251-45A2-92AB-0E4D6922C253}" srcId="{A652A8FB-3578-4026-914A-50F29DB61688}" destId="{3E1B7B9B-0C3D-4F09-B7D3-916F326C182D}" srcOrd="0" destOrd="0" parTransId="{3ADACA37-DADC-4D70-938A-4DE135B0ADE2}" sibTransId="{605B01E1-4B38-4791-AD81-006ED463D813}"/>
    <dgm:cxn modelId="{93FCF55F-6859-4AFF-8D7A-00FB908EA050}" type="presOf" srcId="{1A62700F-87A6-4CC5-B433-A761F047F114}" destId="{D6CC42C4-72A4-420A-A01C-FD2294F6E529}" srcOrd="0" destOrd="0" presId="urn:microsoft.com/office/officeart/2005/8/layout/process2"/>
    <dgm:cxn modelId="{D7FE7C44-FABD-4A03-B34C-391ADEA3A563}" type="presOf" srcId="{6615A469-725D-4CD8-A8DA-9FB6F3A068CB}" destId="{510FBA20-0E2C-432B-A7BD-51350228360C}" srcOrd="0" destOrd="3" presId="urn:microsoft.com/office/officeart/2005/8/layout/process2"/>
    <dgm:cxn modelId="{8D4C4266-7F62-431C-9D6B-11AC7DA790D3}" srcId="{6836031B-8233-42F3-8574-689F5E95ACD0}" destId="{A652A8FB-3578-4026-914A-50F29DB61688}" srcOrd="3" destOrd="0" parTransId="{B23B8ABF-4562-4D72-A55E-33CF793B84E2}" sibTransId="{DC2851E4-B601-4B52-B6E4-34730A4389FD}"/>
    <dgm:cxn modelId="{FD55726C-6416-468D-AE52-9C92693BF5F1}" type="presOf" srcId="{098BC64F-D731-49EB-953A-ADC8FC137EAA}" destId="{510FBA20-0E2C-432B-A7BD-51350228360C}" srcOrd="0" destOrd="2" presId="urn:microsoft.com/office/officeart/2005/8/layout/process2"/>
    <dgm:cxn modelId="{72AF7375-4B7D-4847-8415-4B3BFEE462B4}" srcId="{6836031B-8233-42F3-8574-689F5E95ACD0}" destId="{3D38F1A8-8E27-43FB-ACA3-1E043C5AF5B1}" srcOrd="2" destOrd="0" parTransId="{D138CFCC-6310-40B2-846D-2BB4E80A5AEF}" sibTransId="{27C84785-644D-45F0-9DD7-DAF5B13664AD}"/>
    <dgm:cxn modelId="{C846D75A-8647-40AD-AF8C-8490E7383EAC}" type="presOf" srcId="{1A62700F-87A6-4CC5-B433-A761F047F114}" destId="{44B82A66-0C1F-46A5-BCBD-68498B1D2470}" srcOrd="1" destOrd="0" presId="urn:microsoft.com/office/officeart/2005/8/layout/process2"/>
    <dgm:cxn modelId="{6C6EE97E-ACE9-412B-B1BC-06935888C765}" type="presOf" srcId="{A652A8FB-3578-4026-914A-50F29DB61688}" destId="{510FBA20-0E2C-432B-A7BD-51350228360C}" srcOrd="0" destOrd="0" presId="urn:microsoft.com/office/officeart/2005/8/layout/process2"/>
    <dgm:cxn modelId="{D369988F-B7C7-4804-96FB-7B607257B6AD}" type="presOf" srcId="{6836031B-8233-42F3-8574-689F5E95ACD0}" destId="{34C3E7CC-8DB2-41AD-9C2F-4A0807A70C29}" srcOrd="0" destOrd="0" presId="urn:microsoft.com/office/officeart/2005/8/layout/process2"/>
    <dgm:cxn modelId="{B0AC98A7-3E06-4013-819E-3F2678E70587}" type="presOf" srcId="{27C84785-644D-45F0-9DD7-DAF5B13664AD}" destId="{302BF518-68D1-4C5D-913C-A85258402A96}" srcOrd="0" destOrd="0" presId="urn:microsoft.com/office/officeart/2005/8/layout/process2"/>
    <dgm:cxn modelId="{5D5969A8-CE18-4613-97DB-621A5E605F2B}" srcId="{6836031B-8233-42F3-8574-689F5E95ACD0}" destId="{73C6E4AF-4161-4CFE-9191-B9AFEA5FB3C9}" srcOrd="0" destOrd="0" parTransId="{1635E06A-911F-4160-AC2C-E815975651B7}" sibTransId="{CE13D1BB-F9DB-4B7E-A7C9-FA6F6D6476F6}"/>
    <dgm:cxn modelId="{293663B9-0F51-49D7-8E0A-B82DA1DA91FE}" type="presOf" srcId="{27C84785-644D-45F0-9DD7-DAF5B13664AD}" destId="{7002F900-6894-49BF-A4F2-70B6761CD0AF}" srcOrd="1" destOrd="0" presId="urn:microsoft.com/office/officeart/2005/8/layout/process2"/>
    <dgm:cxn modelId="{25161DC7-0947-4592-8322-BF898EF3DED4}" srcId="{A652A8FB-3578-4026-914A-50F29DB61688}" destId="{098BC64F-D731-49EB-953A-ADC8FC137EAA}" srcOrd="1" destOrd="0" parTransId="{2437CAFD-9B31-49E0-B722-8DFBDA777667}" sibTransId="{FF14F878-4B21-4FF9-B3B9-79812FDDE92F}"/>
    <dgm:cxn modelId="{2FDDB7EC-5426-43F4-A5F6-EABC0476C4F2}" type="presOf" srcId="{5C247E27-0B7D-4A8B-8454-79BC6FFC3905}" destId="{958CC442-9382-4E5D-AA4E-133CF184E438}" srcOrd="0" destOrd="0" presId="urn:microsoft.com/office/officeart/2005/8/layout/process2"/>
    <dgm:cxn modelId="{6E1316EF-71E3-4841-84BA-F7351A1AF411}" srcId="{A652A8FB-3578-4026-914A-50F29DB61688}" destId="{6615A469-725D-4CD8-A8DA-9FB6F3A068CB}" srcOrd="2" destOrd="0" parTransId="{EF9C4DF1-EA07-419E-B3C6-D7871A87FD73}" sibTransId="{B76EF77D-E9FF-4244-98AA-DAB710861D12}"/>
    <dgm:cxn modelId="{BEDFBAF3-42AD-4B51-BA60-372A72AECE96}" srcId="{6836031B-8233-42F3-8574-689F5E95ACD0}" destId="{5C247E27-0B7D-4A8B-8454-79BC6FFC3905}" srcOrd="1" destOrd="0" parTransId="{E888F940-BF71-4B00-AB6C-A057317720D0}" sibTransId="{1A62700F-87A6-4CC5-B433-A761F047F114}"/>
    <dgm:cxn modelId="{488F12D5-C210-4FB6-A6C7-E00B56CEEAA5}" type="presParOf" srcId="{34C3E7CC-8DB2-41AD-9C2F-4A0807A70C29}" destId="{F0591701-CB6C-42A0-84A9-5508BF95BCC5}" srcOrd="0" destOrd="0" presId="urn:microsoft.com/office/officeart/2005/8/layout/process2"/>
    <dgm:cxn modelId="{6AAE679A-EE75-4ACE-A517-99DBD83D16AB}" type="presParOf" srcId="{34C3E7CC-8DB2-41AD-9C2F-4A0807A70C29}" destId="{B9D7C2CD-E7DF-4759-B5AE-440A00BA502E}" srcOrd="1" destOrd="0" presId="urn:microsoft.com/office/officeart/2005/8/layout/process2"/>
    <dgm:cxn modelId="{B58335BF-B74E-4DD2-8475-CFA5E0DA98E1}" type="presParOf" srcId="{B9D7C2CD-E7DF-4759-B5AE-440A00BA502E}" destId="{92AA5542-765E-49FA-91CF-43E4BEC4851F}" srcOrd="0" destOrd="0" presId="urn:microsoft.com/office/officeart/2005/8/layout/process2"/>
    <dgm:cxn modelId="{7B781531-68E4-44DE-B122-6D10907BD7E1}" type="presParOf" srcId="{34C3E7CC-8DB2-41AD-9C2F-4A0807A70C29}" destId="{958CC442-9382-4E5D-AA4E-133CF184E438}" srcOrd="2" destOrd="0" presId="urn:microsoft.com/office/officeart/2005/8/layout/process2"/>
    <dgm:cxn modelId="{10DC39EA-2D56-4C46-AB2B-1ABACEB01037}" type="presParOf" srcId="{34C3E7CC-8DB2-41AD-9C2F-4A0807A70C29}" destId="{D6CC42C4-72A4-420A-A01C-FD2294F6E529}" srcOrd="3" destOrd="0" presId="urn:microsoft.com/office/officeart/2005/8/layout/process2"/>
    <dgm:cxn modelId="{627BADB3-D391-4EDB-A08B-BA6A4A79B0B4}" type="presParOf" srcId="{D6CC42C4-72A4-420A-A01C-FD2294F6E529}" destId="{44B82A66-0C1F-46A5-BCBD-68498B1D2470}" srcOrd="0" destOrd="0" presId="urn:microsoft.com/office/officeart/2005/8/layout/process2"/>
    <dgm:cxn modelId="{8DAA443F-E8DE-496B-BAAB-847BDAAC02BB}" type="presParOf" srcId="{34C3E7CC-8DB2-41AD-9C2F-4A0807A70C29}" destId="{C674AD69-B90A-4576-97F6-1500DD8B76C3}" srcOrd="4" destOrd="0" presId="urn:microsoft.com/office/officeart/2005/8/layout/process2"/>
    <dgm:cxn modelId="{66A5817A-C55B-4F84-8FC5-EA3D6730EF87}" type="presParOf" srcId="{34C3E7CC-8DB2-41AD-9C2F-4A0807A70C29}" destId="{302BF518-68D1-4C5D-913C-A85258402A96}" srcOrd="5" destOrd="0" presId="urn:microsoft.com/office/officeart/2005/8/layout/process2"/>
    <dgm:cxn modelId="{5B7C6BB8-8BAF-4B50-8977-842898EF4DB1}" type="presParOf" srcId="{302BF518-68D1-4C5D-913C-A85258402A96}" destId="{7002F900-6894-49BF-A4F2-70B6761CD0AF}" srcOrd="0" destOrd="0" presId="urn:microsoft.com/office/officeart/2005/8/layout/process2"/>
    <dgm:cxn modelId="{FDA3A2B2-C24D-4DE8-AE35-8616D707B3E3}" type="presParOf" srcId="{34C3E7CC-8DB2-41AD-9C2F-4A0807A70C29}" destId="{510FBA20-0E2C-432B-A7BD-51350228360C}" srcOrd="6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F3C4506-FC3E-448F-B38E-7061E0B30428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034D93C2-BDDB-43D2-91BB-335D0EC59B6D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ASSESSMENT AND TESTING   (1</a:t>
          </a:r>
          <a:r>
            <a:rPr lang="en-US" b="1" baseline="30000" dirty="0">
              <a:latin typeface="Arial" panose="020B0604020202020204" pitchFamily="34" charset="0"/>
              <a:cs typeface="Arial" panose="020B0604020202020204" pitchFamily="34" charset="0"/>
            </a:rPr>
            <a:t>ST</a:t>
          </a:r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 Type)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31F8A49-17FD-48EF-9D68-55E2E3060F59}" type="parTrans" cxnId="{78A5D788-A4D5-4327-86E9-985111BBD0CF}">
      <dgm:prSet/>
      <dgm:spPr/>
      <dgm:t>
        <a:bodyPr/>
        <a:lstStyle/>
        <a:p>
          <a:endParaRPr lang="en-US"/>
        </a:p>
      </dgm:t>
    </dgm:pt>
    <dgm:pt modelId="{33ED419C-39A9-40E0-86D3-F57D60D29CA2}" type="sibTrans" cxnId="{78A5D788-A4D5-4327-86E9-985111BBD0CF}">
      <dgm:prSet/>
      <dgm:spPr/>
      <dgm:t>
        <a:bodyPr/>
        <a:lstStyle/>
        <a:p>
          <a:endParaRPr lang="en-US"/>
        </a:p>
      </dgm:t>
    </dgm:pt>
    <dgm:pt modelId="{0420C05D-4A07-49CE-94A9-49D0052885A5}">
      <dgm:prSet/>
      <dgm:spPr/>
      <dgm:t>
        <a:bodyPr/>
        <a:lstStyle/>
        <a:p>
          <a:r>
            <a:rPr lang="en-US" b="1" dirty="0"/>
            <a:t>Purpose:</a:t>
          </a:r>
          <a:r>
            <a:rPr lang="en-US" dirty="0"/>
            <a:t> Assess technical skills, problem-solving abilities, and cultural fit beyond information presented in the curriculum vitae.</a:t>
          </a:r>
        </a:p>
      </dgm:t>
    </dgm:pt>
    <dgm:pt modelId="{A8B2A7DE-74EE-4010-BFDD-341DE204BE0B}" type="parTrans" cxnId="{174FC18C-5593-45F1-9B88-D8DB7ADD2906}">
      <dgm:prSet/>
      <dgm:spPr/>
      <dgm:t>
        <a:bodyPr/>
        <a:lstStyle/>
        <a:p>
          <a:endParaRPr lang="en-US"/>
        </a:p>
      </dgm:t>
    </dgm:pt>
    <dgm:pt modelId="{A2D61565-E1CD-48B5-ACD6-53B7C1962F0C}" type="sibTrans" cxnId="{174FC18C-5593-45F1-9B88-D8DB7ADD2906}">
      <dgm:prSet/>
      <dgm:spPr/>
      <dgm:t>
        <a:bodyPr/>
        <a:lstStyle/>
        <a:p>
          <a:endParaRPr lang="en-US"/>
        </a:p>
      </dgm:t>
    </dgm:pt>
    <dgm:pt modelId="{1F8D768C-6A82-4032-A3BD-C00989890DA3}">
      <dgm:prSet/>
      <dgm:spPr/>
      <dgm:t>
        <a:bodyPr/>
        <a:lstStyle/>
        <a:p>
          <a:r>
            <a:rPr lang="en-US" b="1" dirty="0"/>
            <a:t>Types:</a:t>
          </a:r>
          <a:r>
            <a:rPr lang="en-US" dirty="0"/>
            <a:t> Practical assignments, such as a case study for project managers, and psychometric assessments measuring leadership style and cognitive ability.</a:t>
          </a:r>
        </a:p>
      </dgm:t>
    </dgm:pt>
    <dgm:pt modelId="{6CF34DE7-C068-4BAA-AC19-61E9C717571E}" type="parTrans" cxnId="{A696C2BA-8F9B-477A-82A7-DB2A90B8121F}">
      <dgm:prSet/>
      <dgm:spPr/>
      <dgm:t>
        <a:bodyPr/>
        <a:lstStyle/>
        <a:p>
          <a:endParaRPr lang="en-US"/>
        </a:p>
      </dgm:t>
    </dgm:pt>
    <dgm:pt modelId="{C262218C-A56F-498A-A1A6-B4A55A454A7D}" type="sibTrans" cxnId="{A696C2BA-8F9B-477A-82A7-DB2A90B8121F}">
      <dgm:prSet/>
      <dgm:spPr/>
      <dgm:t>
        <a:bodyPr/>
        <a:lstStyle/>
        <a:p>
          <a:endParaRPr lang="en-US"/>
        </a:p>
      </dgm:t>
    </dgm:pt>
    <dgm:pt modelId="{A221206B-3AC7-4969-B205-14019F0674C2}">
      <dgm:prSet/>
      <dgm:spPr/>
      <dgm:t>
        <a:bodyPr/>
        <a:lstStyle/>
        <a:p>
          <a:r>
            <a:rPr lang="en-US" b="1" dirty="0"/>
            <a:t>Best practice:</a:t>
          </a:r>
          <a:r>
            <a:rPr lang="en-US" dirty="0"/>
            <a:t> Ensure that assessments are directly relevant to the job, limited in duration, and evaluated using objective criteria to minimize bias.</a:t>
          </a:r>
        </a:p>
      </dgm:t>
    </dgm:pt>
    <dgm:pt modelId="{A64F5EA4-5103-4D00-82BD-6487BAAC4DFA}" type="parTrans" cxnId="{285F2587-C700-429D-A5DB-E5210FA65C1D}">
      <dgm:prSet/>
      <dgm:spPr/>
      <dgm:t>
        <a:bodyPr/>
        <a:lstStyle/>
        <a:p>
          <a:endParaRPr lang="en-US"/>
        </a:p>
      </dgm:t>
    </dgm:pt>
    <dgm:pt modelId="{6517EE8A-ADB5-4C5D-89E3-A403EE5B77C2}" type="sibTrans" cxnId="{285F2587-C700-429D-A5DB-E5210FA65C1D}">
      <dgm:prSet/>
      <dgm:spPr/>
      <dgm:t>
        <a:bodyPr/>
        <a:lstStyle/>
        <a:p>
          <a:endParaRPr lang="en-US"/>
        </a:p>
      </dgm:t>
    </dgm:pt>
    <dgm:pt modelId="{712A237A-7F57-4E9F-8973-A4AC84A9342E}">
      <dgm:prSet/>
      <dgm:spPr/>
      <dgm:t>
        <a:bodyPr/>
        <a:lstStyle/>
        <a:p>
          <a:r>
            <a:rPr lang="en-US" b="1" dirty="0"/>
            <a:t>Example:</a:t>
          </a:r>
          <a:r>
            <a:rPr lang="en-US" dirty="0"/>
            <a:t> For a Change Manager, a two-hour case simulation on stakeholder mapping followed by a one-page action plan</a:t>
          </a:r>
        </a:p>
      </dgm:t>
    </dgm:pt>
    <dgm:pt modelId="{D735BBF7-25A8-4377-85D0-352A9CF88018}" type="parTrans" cxnId="{F89DC723-0F62-4872-84AB-190B69422802}">
      <dgm:prSet/>
      <dgm:spPr/>
      <dgm:t>
        <a:bodyPr/>
        <a:lstStyle/>
        <a:p>
          <a:endParaRPr lang="en-US"/>
        </a:p>
      </dgm:t>
    </dgm:pt>
    <dgm:pt modelId="{2F181B87-BD2F-4759-A57A-D1E69C8328C3}" type="sibTrans" cxnId="{F89DC723-0F62-4872-84AB-190B69422802}">
      <dgm:prSet/>
      <dgm:spPr/>
      <dgm:t>
        <a:bodyPr/>
        <a:lstStyle/>
        <a:p>
          <a:endParaRPr lang="en-US"/>
        </a:p>
      </dgm:t>
    </dgm:pt>
    <dgm:pt modelId="{51BE77D3-012E-4DED-820E-9C4E455C28FB}" type="pres">
      <dgm:prSet presAssocID="{7F3C4506-FC3E-448F-B38E-7061E0B30428}" presName="root" presStyleCnt="0">
        <dgm:presLayoutVars>
          <dgm:dir/>
          <dgm:resizeHandles val="exact"/>
        </dgm:presLayoutVars>
      </dgm:prSet>
      <dgm:spPr/>
    </dgm:pt>
    <dgm:pt modelId="{6CABE89F-8D8F-4BEB-9A26-06104A20C32F}" type="pres">
      <dgm:prSet presAssocID="{7F3C4506-FC3E-448F-B38E-7061E0B30428}" presName="container" presStyleCnt="0">
        <dgm:presLayoutVars>
          <dgm:dir/>
          <dgm:resizeHandles val="exact"/>
        </dgm:presLayoutVars>
      </dgm:prSet>
      <dgm:spPr/>
    </dgm:pt>
    <dgm:pt modelId="{7D3DADF7-DD7E-433D-9936-ACBE21B8665E}" type="pres">
      <dgm:prSet presAssocID="{034D93C2-BDDB-43D2-91BB-335D0EC59B6D}" presName="compNode" presStyleCnt="0"/>
      <dgm:spPr/>
    </dgm:pt>
    <dgm:pt modelId="{0D368F4E-E760-404C-A433-AB3102C580DC}" type="pres">
      <dgm:prSet presAssocID="{034D93C2-BDDB-43D2-91BB-335D0EC59B6D}" presName="iconBgRect" presStyleLbl="bgShp" presStyleIdx="0" presStyleCnt="5" custLinFactX="43529" custLinFactNeighborX="100000" custLinFactNeighborY="-1790"/>
      <dgm:spPr/>
    </dgm:pt>
    <dgm:pt modelId="{19774D2A-BABB-4E94-BFDC-A1D55E08C3E1}" type="pres">
      <dgm:prSet presAssocID="{034D93C2-BDDB-43D2-91BB-335D0EC59B6D}" presName="iconRect" presStyleLbl="node1" presStyleIdx="0" presStyleCnt="5" custLinFactX="100000" custLinFactNeighborX="141687" custLinFactNeighborY="955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8A4D04DD-6860-4157-AAC8-F1D6FCB506AA}" type="pres">
      <dgm:prSet presAssocID="{034D93C2-BDDB-43D2-91BB-335D0EC59B6D}" presName="spaceRect" presStyleCnt="0"/>
      <dgm:spPr/>
    </dgm:pt>
    <dgm:pt modelId="{53B1C0A5-BBD6-43F4-B5F2-708B39EB23C7}" type="pres">
      <dgm:prSet presAssocID="{034D93C2-BDDB-43D2-91BB-335D0EC59B6D}" presName="textRect" presStyleLbl="revTx" presStyleIdx="0" presStyleCnt="5" custScaleX="103419" custLinFactNeighborX="59055" custLinFactNeighborY="-1790">
        <dgm:presLayoutVars>
          <dgm:chMax val="1"/>
          <dgm:chPref val="1"/>
        </dgm:presLayoutVars>
      </dgm:prSet>
      <dgm:spPr/>
    </dgm:pt>
    <dgm:pt modelId="{F1691442-BCBD-4BD1-902E-63813B6A7DF1}" type="pres">
      <dgm:prSet presAssocID="{33ED419C-39A9-40E0-86D3-F57D60D29CA2}" presName="sibTrans" presStyleLbl="sibTrans2D1" presStyleIdx="0" presStyleCnt="0"/>
      <dgm:spPr/>
    </dgm:pt>
    <dgm:pt modelId="{3AC7A951-66A9-4599-AF8D-2F304E823D63}" type="pres">
      <dgm:prSet presAssocID="{0420C05D-4A07-49CE-94A9-49D0052885A5}" presName="compNode" presStyleCnt="0"/>
      <dgm:spPr/>
    </dgm:pt>
    <dgm:pt modelId="{3A23E656-6786-4A6E-A992-B193526CCE70}" type="pres">
      <dgm:prSet presAssocID="{0420C05D-4A07-49CE-94A9-49D0052885A5}" presName="iconBgRect" presStyleLbl="bgShp" presStyleIdx="1" presStyleCnt="5" custLinFactY="152671" custLinFactNeighborX="-2224" custLinFactNeighborY="200000"/>
      <dgm:spPr/>
    </dgm:pt>
    <dgm:pt modelId="{CB9FF12A-B743-43A1-AE65-EC78261818AE}" type="pres">
      <dgm:prSet presAssocID="{0420C05D-4A07-49CE-94A9-49D0052885A5}" presName="iconRect" presStyleLbl="node1" presStyleIdx="1" presStyleCnt="5" custLinFactY="300000" custLinFactNeighborX="1918" custLinFactNeighborY="31380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9664BE01-133A-49CB-96A8-F933B7BF43D1}" type="pres">
      <dgm:prSet presAssocID="{0420C05D-4A07-49CE-94A9-49D0052885A5}" presName="spaceRect" presStyleCnt="0"/>
      <dgm:spPr/>
    </dgm:pt>
    <dgm:pt modelId="{462C88F7-78AE-4994-8D36-0FBB9D97684B}" type="pres">
      <dgm:prSet presAssocID="{0420C05D-4A07-49CE-94A9-49D0052885A5}" presName="textRect" presStyleLbl="revTx" presStyleIdx="1" presStyleCnt="5" custLinFactY="156008" custLinFactNeighborX="-5664" custLinFactNeighborY="200000">
        <dgm:presLayoutVars>
          <dgm:chMax val="1"/>
          <dgm:chPref val="1"/>
        </dgm:presLayoutVars>
      </dgm:prSet>
      <dgm:spPr/>
    </dgm:pt>
    <dgm:pt modelId="{EA79BF6F-A6D4-40DC-B481-8ED5F938A0DB}" type="pres">
      <dgm:prSet presAssocID="{A2D61565-E1CD-48B5-ACD6-53B7C1962F0C}" presName="sibTrans" presStyleLbl="sibTrans2D1" presStyleIdx="0" presStyleCnt="0"/>
      <dgm:spPr/>
    </dgm:pt>
    <dgm:pt modelId="{D6B8B533-383A-4B82-8EDE-D84B9C22EE19}" type="pres">
      <dgm:prSet presAssocID="{1F8D768C-6A82-4032-A3BD-C00989890DA3}" presName="compNode" presStyleCnt="0"/>
      <dgm:spPr/>
    </dgm:pt>
    <dgm:pt modelId="{8F56A12F-1D3E-4BF8-A3AB-A81681E5F185}" type="pres">
      <dgm:prSet presAssocID="{1F8D768C-6A82-4032-A3BD-C00989890DA3}" presName="iconBgRect" presStyleLbl="bgShp" presStyleIdx="2" presStyleCnt="5"/>
      <dgm:spPr/>
    </dgm:pt>
    <dgm:pt modelId="{F4474713-0C28-4A13-931A-597270AAB1EA}" type="pres">
      <dgm:prSet presAssocID="{1F8D768C-6A82-4032-A3BD-C00989890DA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6942A9D8-1907-4696-9C01-014F90C8B3B6}" type="pres">
      <dgm:prSet presAssocID="{1F8D768C-6A82-4032-A3BD-C00989890DA3}" presName="spaceRect" presStyleCnt="0"/>
      <dgm:spPr/>
    </dgm:pt>
    <dgm:pt modelId="{07B1D1AB-47AD-40B9-9C28-AD617F793208}" type="pres">
      <dgm:prSet presAssocID="{1F8D768C-6A82-4032-A3BD-C00989890DA3}" presName="textRect" presStyleLbl="revTx" presStyleIdx="2" presStyleCnt="5">
        <dgm:presLayoutVars>
          <dgm:chMax val="1"/>
          <dgm:chPref val="1"/>
        </dgm:presLayoutVars>
      </dgm:prSet>
      <dgm:spPr/>
    </dgm:pt>
    <dgm:pt modelId="{3413632C-1227-4A5C-BC91-5F40778DCB7B}" type="pres">
      <dgm:prSet presAssocID="{C262218C-A56F-498A-A1A6-B4A55A454A7D}" presName="sibTrans" presStyleLbl="sibTrans2D1" presStyleIdx="0" presStyleCnt="0"/>
      <dgm:spPr/>
    </dgm:pt>
    <dgm:pt modelId="{97F1E17B-2CD5-4CE3-98CA-178195C95DB7}" type="pres">
      <dgm:prSet presAssocID="{A221206B-3AC7-4969-B205-14019F0674C2}" presName="compNode" presStyleCnt="0"/>
      <dgm:spPr/>
    </dgm:pt>
    <dgm:pt modelId="{5749B1C0-E4F7-421C-B0CF-5D3F63293766}" type="pres">
      <dgm:prSet presAssocID="{A221206B-3AC7-4969-B205-14019F0674C2}" presName="iconBgRect" presStyleLbl="bgShp" presStyleIdx="3" presStyleCnt="5" custLinFactNeighborX="1112" custLinFactNeighborY="4450"/>
      <dgm:spPr/>
    </dgm:pt>
    <dgm:pt modelId="{C18164F6-9C95-42A8-AFDC-263379BA6608}" type="pres">
      <dgm:prSet presAssocID="{A221206B-3AC7-4969-B205-14019F0674C2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F6348E99-8946-402D-866A-5C2F38D8027B}" type="pres">
      <dgm:prSet presAssocID="{A221206B-3AC7-4969-B205-14019F0674C2}" presName="spaceRect" presStyleCnt="0"/>
      <dgm:spPr/>
    </dgm:pt>
    <dgm:pt modelId="{7060B10E-5040-4095-B5E5-73D7EEE90304}" type="pres">
      <dgm:prSet presAssocID="{A221206B-3AC7-4969-B205-14019F0674C2}" presName="textRect" presStyleLbl="revTx" presStyleIdx="3" presStyleCnt="5" custLinFactNeighborX="-4772" custLinFactNeighborY="4450">
        <dgm:presLayoutVars>
          <dgm:chMax val="1"/>
          <dgm:chPref val="1"/>
        </dgm:presLayoutVars>
      </dgm:prSet>
      <dgm:spPr/>
    </dgm:pt>
    <dgm:pt modelId="{E6C37DBC-C92A-45F2-833B-4F654EF5A1BE}" type="pres">
      <dgm:prSet presAssocID="{6517EE8A-ADB5-4C5D-89E3-A403EE5B77C2}" presName="sibTrans" presStyleLbl="sibTrans2D1" presStyleIdx="0" presStyleCnt="0"/>
      <dgm:spPr/>
    </dgm:pt>
    <dgm:pt modelId="{CBD3E3E1-63BA-42D2-B482-1E18F8180AB0}" type="pres">
      <dgm:prSet presAssocID="{712A237A-7F57-4E9F-8973-A4AC84A9342E}" presName="compNode" presStyleCnt="0"/>
      <dgm:spPr/>
    </dgm:pt>
    <dgm:pt modelId="{3AB5E385-0C6A-4218-ADAF-065CFF1F834F}" type="pres">
      <dgm:prSet presAssocID="{712A237A-7F57-4E9F-8973-A4AC84A9342E}" presName="iconBgRect" presStyleLbl="bgShp" presStyleIdx="4" presStyleCnt="5"/>
      <dgm:spPr/>
    </dgm:pt>
    <dgm:pt modelId="{0770A324-A187-4BDB-BEAD-7FBE320CABB5}" type="pres">
      <dgm:prSet presAssocID="{712A237A-7F57-4E9F-8973-A4AC84A9342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B2D8E10C-55C4-488C-8E24-743ABAB87596}" type="pres">
      <dgm:prSet presAssocID="{712A237A-7F57-4E9F-8973-A4AC84A9342E}" presName="spaceRect" presStyleCnt="0"/>
      <dgm:spPr/>
    </dgm:pt>
    <dgm:pt modelId="{B3B9061A-6CE2-45A3-8906-002671F4C082}" type="pres">
      <dgm:prSet presAssocID="{712A237A-7F57-4E9F-8973-A4AC84A9342E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CCAC1817-275F-448B-B344-4709D26B79DE}" type="presOf" srcId="{C262218C-A56F-498A-A1A6-B4A55A454A7D}" destId="{3413632C-1227-4A5C-BC91-5F40778DCB7B}" srcOrd="0" destOrd="0" presId="urn:microsoft.com/office/officeart/2018/2/layout/IconCircleList"/>
    <dgm:cxn modelId="{F89DC723-0F62-4872-84AB-190B69422802}" srcId="{7F3C4506-FC3E-448F-B38E-7061E0B30428}" destId="{712A237A-7F57-4E9F-8973-A4AC84A9342E}" srcOrd="4" destOrd="0" parTransId="{D735BBF7-25A8-4377-85D0-352A9CF88018}" sibTransId="{2F181B87-BD2F-4759-A57A-D1E69C8328C3}"/>
    <dgm:cxn modelId="{C0178E46-239A-4ADE-92F1-92F4B8755B1F}" type="presOf" srcId="{0420C05D-4A07-49CE-94A9-49D0052885A5}" destId="{462C88F7-78AE-4994-8D36-0FBB9D97684B}" srcOrd="0" destOrd="0" presId="urn:microsoft.com/office/officeart/2018/2/layout/IconCircleList"/>
    <dgm:cxn modelId="{F2E44B56-954A-4452-B7CE-D4FE72BA02B2}" type="presOf" srcId="{7F3C4506-FC3E-448F-B38E-7061E0B30428}" destId="{51BE77D3-012E-4DED-820E-9C4E455C28FB}" srcOrd="0" destOrd="0" presId="urn:microsoft.com/office/officeart/2018/2/layout/IconCircleList"/>
    <dgm:cxn modelId="{61BFFF79-ECC1-42C9-8933-5A5962C19147}" type="presOf" srcId="{A2D61565-E1CD-48B5-ACD6-53B7C1962F0C}" destId="{EA79BF6F-A6D4-40DC-B481-8ED5F938A0DB}" srcOrd="0" destOrd="0" presId="urn:microsoft.com/office/officeart/2018/2/layout/IconCircleList"/>
    <dgm:cxn modelId="{285F2587-C700-429D-A5DB-E5210FA65C1D}" srcId="{7F3C4506-FC3E-448F-B38E-7061E0B30428}" destId="{A221206B-3AC7-4969-B205-14019F0674C2}" srcOrd="3" destOrd="0" parTransId="{A64F5EA4-5103-4D00-82BD-6487BAAC4DFA}" sibTransId="{6517EE8A-ADB5-4C5D-89E3-A403EE5B77C2}"/>
    <dgm:cxn modelId="{78A5D788-A4D5-4327-86E9-985111BBD0CF}" srcId="{7F3C4506-FC3E-448F-B38E-7061E0B30428}" destId="{034D93C2-BDDB-43D2-91BB-335D0EC59B6D}" srcOrd="0" destOrd="0" parTransId="{731F8A49-17FD-48EF-9D68-55E2E3060F59}" sibTransId="{33ED419C-39A9-40E0-86D3-F57D60D29CA2}"/>
    <dgm:cxn modelId="{174FC18C-5593-45F1-9B88-D8DB7ADD2906}" srcId="{7F3C4506-FC3E-448F-B38E-7061E0B30428}" destId="{0420C05D-4A07-49CE-94A9-49D0052885A5}" srcOrd="1" destOrd="0" parTransId="{A8B2A7DE-74EE-4010-BFDD-341DE204BE0B}" sibTransId="{A2D61565-E1CD-48B5-ACD6-53B7C1962F0C}"/>
    <dgm:cxn modelId="{86FB838E-C9AA-4A00-8AAD-6F36253F9337}" type="presOf" srcId="{1F8D768C-6A82-4032-A3BD-C00989890DA3}" destId="{07B1D1AB-47AD-40B9-9C28-AD617F793208}" srcOrd="0" destOrd="0" presId="urn:microsoft.com/office/officeart/2018/2/layout/IconCircleList"/>
    <dgm:cxn modelId="{116842A1-20E3-4452-A40E-983835479315}" type="presOf" srcId="{A221206B-3AC7-4969-B205-14019F0674C2}" destId="{7060B10E-5040-4095-B5E5-73D7EEE90304}" srcOrd="0" destOrd="0" presId="urn:microsoft.com/office/officeart/2018/2/layout/IconCircleList"/>
    <dgm:cxn modelId="{62A62DB1-A6B9-48DC-B67F-168812A7BEF2}" type="presOf" srcId="{33ED419C-39A9-40E0-86D3-F57D60D29CA2}" destId="{F1691442-BCBD-4BD1-902E-63813B6A7DF1}" srcOrd="0" destOrd="0" presId="urn:microsoft.com/office/officeart/2018/2/layout/IconCircleList"/>
    <dgm:cxn modelId="{A696C2BA-8F9B-477A-82A7-DB2A90B8121F}" srcId="{7F3C4506-FC3E-448F-B38E-7061E0B30428}" destId="{1F8D768C-6A82-4032-A3BD-C00989890DA3}" srcOrd="2" destOrd="0" parTransId="{6CF34DE7-C068-4BAA-AC19-61E9C717571E}" sibTransId="{C262218C-A56F-498A-A1A6-B4A55A454A7D}"/>
    <dgm:cxn modelId="{BEE0CFBA-C360-4D88-AAEB-7CEDA64E3A9D}" type="presOf" srcId="{6517EE8A-ADB5-4C5D-89E3-A403EE5B77C2}" destId="{E6C37DBC-C92A-45F2-833B-4F654EF5A1BE}" srcOrd="0" destOrd="0" presId="urn:microsoft.com/office/officeart/2018/2/layout/IconCircleList"/>
    <dgm:cxn modelId="{C77A1DC5-268F-4E78-A727-A6AC6470E6C2}" type="presOf" srcId="{712A237A-7F57-4E9F-8973-A4AC84A9342E}" destId="{B3B9061A-6CE2-45A3-8906-002671F4C082}" srcOrd="0" destOrd="0" presId="urn:microsoft.com/office/officeart/2018/2/layout/IconCircleList"/>
    <dgm:cxn modelId="{28AB45FC-5935-4EAB-9F6B-901BB961C7BC}" type="presOf" srcId="{034D93C2-BDDB-43D2-91BB-335D0EC59B6D}" destId="{53B1C0A5-BBD6-43F4-B5F2-708B39EB23C7}" srcOrd="0" destOrd="0" presId="urn:microsoft.com/office/officeart/2018/2/layout/IconCircleList"/>
    <dgm:cxn modelId="{9EDF7B58-1B51-4F09-8B9A-9DE65A96DF96}" type="presParOf" srcId="{51BE77D3-012E-4DED-820E-9C4E455C28FB}" destId="{6CABE89F-8D8F-4BEB-9A26-06104A20C32F}" srcOrd="0" destOrd="0" presId="urn:microsoft.com/office/officeart/2018/2/layout/IconCircleList"/>
    <dgm:cxn modelId="{21B67E33-A243-4C93-9F0F-9E02E8C0E440}" type="presParOf" srcId="{6CABE89F-8D8F-4BEB-9A26-06104A20C32F}" destId="{7D3DADF7-DD7E-433D-9936-ACBE21B8665E}" srcOrd="0" destOrd="0" presId="urn:microsoft.com/office/officeart/2018/2/layout/IconCircleList"/>
    <dgm:cxn modelId="{55050B77-7307-46A0-A52C-11689F21A9EC}" type="presParOf" srcId="{7D3DADF7-DD7E-433D-9936-ACBE21B8665E}" destId="{0D368F4E-E760-404C-A433-AB3102C580DC}" srcOrd="0" destOrd="0" presId="urn:microsoft.com/office/officeart/2018/2/layout/IconCircleList"/>
    <dgm:cxn modelId="{89018832-BF5B-4349-9A64-363017D794FF}" type="presParOf" srcId="{7D3DADF7-DD7E-433D-9936-ACBE21B8665E}" destId="{19774D2A-BABB-4E94-BFDC-A1D55E08C3E1}" srcOrd="1" destOrd="0" presId="urn:microsoft.com/office/officeart/2018/2/layout/IconCircleList"/>
    <dgm:cxn modelId="{31FE0C98-2F8C-4E38-8745-BC074E31386D}" type="presParOf" srcId="{7D3DADF7-DD7E-433D-9936-ACBE21B8665E}" destId="{8A4D04DD-6860-4157-AAC8-F1D6FCB506AA}" srcOrd="2" destOrd="0" presId="urn:microsoft.com/office/officeart/2018/2/layout/IconCircleList"/>
    <dgm:cxn modelId="{09CDEB2B-89F1-4578-B898-E2DFEB431159}" type="presParOf" srcId="{7D3DADF7-DD7E-433D-9936-ACBE21B8665E}" destId="{53B1C0A5-BBD6-43F4-B5F2-708B39EB23C7}" srcOrd="3" destOrd="0" presId="urn:microsoft.com/office/officeart/2018/2/layout/IconCircleList"/>
    <dgm:cxn modelId="{3CF84346-090E-447D-A5DA-D41AFD9CE89F}" type="presParOf" srcId="{6CABE89F-8D8F-4BEB-9A26-06104A20C32F}" destId="{F1691442-BCBD-4BD1-902E-63813B6A7DF1}" srcOrd="1" destOrd="0" presId="urn:microsoft.com/office/officeart/2018/2/layout/IconCircleList"/>
    <dgm:cxn modelId="{05F851B1-36BE-4573-98FC-0135B6667880}" type="presParOf" srcId="{6CABE89F-8D8F-4BEB-9A26-06104A20C32F}" destId="{3AC7A951-66A9-4599-AF8D-2F304E823D63}" srcOrd="2" destOrd="0" presId="urn:microsoft.com/office/officeart/2018/2/layout/IconCircleList"/>
    <dgm:cxn modelId="{EFD1B36A-9146-4EC1-8F3F-524A9C0A76C7}" type="presParOf" srcId="{3AC7A951-66A9-4599-AF8D-2F304E823D63}" destId="{3A23E656-6786-4A6E-A992-B193526CCE70}" srcOrd="0" destOrd="0" presId="urn:microsoft.com/office/officeart/2018/2/layout/IconCircleList"/>
    <dgm:cxn modelId="{BC1A5AD1-B0BC-400E-9EC8-25EC55BE2B92}" type="presParOf" srcId="{3AC7A951-66A9-4599-AF8D-2F304E823D63}" destId="{CB9FF12A-B743-43A1-AE65-EC78261818AE}" srcOrd="1" destOrd="0" presId="urn:microsoft.com/office/officeart/2018/2/layout/IconCircleList"/>
    <dgm:cxn modelId="{84D39EDB-8901-471E-BD65-0BEFCB5413CC}" type="presParOf" srcId="{3AC7A951-66A9-4599-AF8D-2F304E823D63}" destId="{9664BE01-133A-49CB-96A8-F933B7BF43D1}" srcOrd="2" destOrd="0" presId="urn:microsoft.com/office/officeart/2018/2/layout/IconCircleList"/>
    <dgm:cxn modelId="{45FCB9F9-D436-46A8-A9A7-C4CB6F8249BD}" type="presParOf" srcId="{3AC7A951-66A9-4599-AF8D-2F304E823D63}" destId="{462C88F7-78AE-4994-8D36-0FBB9D97684B}" srcOrd="3" destOrd="0" presId="urn:microsoft.com/office/officeart/2018/2/layout/IconCircleList"/>
    <dgm:cxn modelId="{8A4BBE89-7717-48F6-BE97-4DFD05A39243}" type="presParOf" srcId="{6CABE89F-8D8F-4BEB-9A26-06104A20C32F}" destId="{EA79BF6F-A6D4-40DC-B481-8ED5F938A0DB}" srcOrd="3" destOrd="0" presId="urn:microsoft.com/office/officeart/2018/2/layout/IconCircleList"/>
    <dgm:cxn modelId="{D4071C02-AD01-41C2-9BD9-F9ADF96A8461}" type="presParOf" srcId="{6CABE89F-8D8F-4BEB-9A26-06104A20C32F}" destId="{D6B8B533-383A-4B82-8EDE-D84B9C22EE19}" srcOrd="4" destOrd="0" presId="urn:microsoft.com/office/officeart/2018/2/layout/IconCircleList"/>
    <dgm:cxn modelId="{102D6401-F956-4371-B315-A541EE1A4A5D}" type="presParOf" srcId="{D6B8B533-383A-4B82-8EDE-D84B9C22EE19}" destId="{8F56A12F-1D3E-4BF8-A3AB-A81681E5F185}" srcOrd="0" destOrd="0" presId="urn:microsoft.com/office/officeart/2018/2/layout/IconCircleList"/>
    <dgm:cxn modelId="{B696F448-960A-4592-B0FB-479B3A7B4769}" type="presParOf" srcId="{D6B8B533-383A-4B82-8EDE-D84B9C22EE19}" destId="{F4474713-0C28-4A13-931A-597270AAB1EA}" srcOrd="1" destOrd="0" presId="urn:microsoft.com/office/officeart/2018/2/layout/IconCircleList"/>
    <dgm:cxn modelId="{EC10BBF4-B33D-4381-B277-EC287C488665}" type="presParOf" srcId="{D6B8B533-383A-4B82-8EDE-D84B9C22EE19}" destId="{6942A9D8-1907-4696-9C01-014F90C8B3B6}" srcOrd="2" destOrd="0" presId="urn:microsoft.com/office/officeart/2018/2/layout/IconCircleList"/>
    <dgm:cxn modelId="{E327EBDA-E550-4555-8F1D-820A6A27D011}" type="presParOf" srcId="{D6B8B533-383A-4B82-8EDE-D84B9C22EE19}" destId="{07B1D1AB-47AD-40B9-9C28-AD617F793208}" srcOrd="3" destOrd="0" presId="urn:microsoft.com/office/officeart/2018/2/layout/IconCircleList"/>
    <dgm:cxn modelId="{E82599C6-47B4-434C-AC14-BC5370FEB200}" type="presParOf" srcId="{6CABE89F-8D8F-4BEB-9A26-06104A20C32F}" destId="{3413632C-1227-4A5C-BC91-5F40778DCB7B}" srcOrd="5" destOrd="0" presId="urn:microsoft.com/office/officeart/2018/2/layout/IconCircleList"/>
    <dgm:cxn modelId="{21B518A6-A5C9-4782-8680-77D0ED090060}" type="presParOf" srcId="{6CABE89F-8D8F-4BEB-9A26-06104A20C32F}" destId="{97F1E17B-2CD5-4CE3-98CA-178195C95DB7}" srcOrd="6" destOrd="0" presId="urn:microsoft.com/office/officeart/2018/2/layout/IconCircleList"/>
    <dgm:cxn modelId="{82E5AA14-27BC-4758-89B8-9818272DCC94}" type="presParOf" srcId="{97F1E17B-2CD5-4CE3-98CA-178195C95DB7}" destId="{5749B1C0-E4F7-421C-B0CF-5D3F63293766}" srcOrd="0" destOrd="0" presId="urn:microsoft.com/office/officeart/2018/2/layout/IconCircleList"/>
    <dgm:cxn modelId="{BAB2EDDB-8ECA-4E90-B4DD-39770A51587C}" type="presParOf" srcId="{97F1E17B-2CD5-4CE3-98CA-178195C95DB7}" destId="{C18164F6-9C95-42A8-AFDC-263379BA6608}" srcOrd="1" destOrd="0" presId="urn:microsoft.com/office/officeart/2018/2/layout/IconCircleList"/>
    <dgm:cxn modelId="{130D6DA2-F4C5-4393-A08B-0C7311A57138}" type="presParOf" srcId="{97F1E17B-2CD5-4CE3-98CA-178195C95DB7}" destId="{F6348E99-8946-402D-866A-5C2F38D8027B}" srcOrd="2" destOrd="0" presId="urn:microsoft.com/office/officeart/2018/2/layout/IconCircleList"/>
    <dgm:cxn modelId="{95F627C3-4AF6-455A-A531-7368A5C24385}" type="presParOf" srcId="{97F1E17B-2CD5-4CE3-98CA-178195C95DB7}" destId="{7060B10E-5040-4095-B5E5-73D7EEE90304}" srcOrd="3" destOrd="0" presId="urn:microsoft.com/office/officeart/2018/2/layout/IconCircleList"/>
    <dgm:cxn modelId="{3BEAF066-F467-452C-A184-A21E5D0674F1}" type="presParOf" srcId="{6CABE89F-8D8F-4BEB-9A26-06104A20C32F}" destId="{E6C37DBC-C92A-45F2-833B-4F654EF5A1BE}" srcOrd="7" destOrd="0" presId="urn:microsoft.com/office/officeart/2018/2/layout/IconCircleList"/>
    <dgm:cxn modelId="{2647D643-F21D-4E01-AAEB-68848E189621}" type="presParOf" srcId="{6CABE89F-8D8F-4BEB-9A26-06104A20C32F}" destId="{CBD3E3E1-63BA-42D2-B482-1E18F8180AB0}" srcOrd="8" destOrd="0" presId="urn:microsoft.com/office/officeart/2018/2/layout/IconCircleList"/>
    <dgm:cxn modelId="{853F9141-0503-4397-B343-F0AE1D9E0922}" type="presParOf" srcId="{CBD3E3E1-63BA-42D2-B482-1E18F8180AB0}" destId="{3AB5E385-0C6A-4218-ADAF-065CFF1F834F}" srcOrd="0" destOrd="0" presId="urn:microsoft.com/office/officeart/2018/2/layout/IconCircleList"/>
    <dgm:cxn modelId="{4536FEF9-BD49-49D8-897F-1D0A81233FED}" type="presParOf" srcId="{CBD3E3E1-63BA-42D2-B482-1E18F8180AB0}" destId="{0770A324-A187-4BDB-BEAD-7FBE320CABB5}" srcOrd="1" destOrd="0" presId="urn:microsoft.com/office/officeart/2018/2/layout/IconCircleList"/>
    <dgm:cxn modelId="{40D7A59D-75FF-4C44-82AA-614B7C39D667}" type="presParOf" srcId="{CBD3E3E1-63BA-42D2-B482-1E18F8180AB0}" destId="{B2D8E10C-55C4-488C-8E24-743ABAB87596}" srcOrd="2" destOrd="0" presId="urn:microsoft.com/office/officeart/2018/2/layout/IconCircleList"/>
    <dgm:cxn modelId="{ED682408-8EC1-40C1-B3B9-1FF1E902DF6D}" type="presParOf" srcId="{CBD3E3E1-63BA-42D2-B482-1E18F8180AB0}" destId="{B3B9061A-6CE2-45A3-8906-002671F4C082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006A101-BA8B-4891-80DB-59D85DD8D77F}" type="doc">
      <dgm:prSet loTypeId="urn:microsoft.com/office/officeart/2005/8/layout/process5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F3B474E-9694-40C7-BBD3-001355E89454}">
      <dgm:prSet/>
      <dgm:spPr/>
      <dgm:t>
        <a:bodyPr/>
        <a:lstStyle/>
        <a:p>
          <a:r>
            <a:rPr lang="en-US"/>
            <a:t>Several people interview candidates, such as HR, the Line Manager, and the Project Lead.</a:t>
          </a:r>
        </a:p>
      </dgm:t>
    </dgm:pt>
    <dgm:pt modelId="{C8FAC868-6E71-4879-AFE0-6F3791EB9BD5}" type="parTrans" cxnId="{CBA01898-7414-489C-85F8-342480DEFE9B}">
      <dgm:prSet/>
      <dgm:spPr/>
      <dgm:t>
        <a:bodyPr/>
        <a:lstStyle/>
        <a:p>
          <a:endParaRPr lang="en-US"/>
        </a:p>
      </dgm:t>
    </dgm:pt>
    <dgm:pt modelId="{AAC494FE-D172-4EE0-818E-71DEA0A2BBEC}" type="sibTrans" cxnId="{CBA01898-7414-489C-85F8-342480DEFE9B}">
      <dgm:prSet/>
      <dgm:spPr/>
      <dgm:t>
        <a:bodyPr/>
        <a:lstStyle/>
        <a:p>
          <a:endParaRPr lang="en-US"/>
        </a:p>
      </dgm:t>
    </dgm:pt>
    <dgm:pt modelId="{03BFC07E-6FC5-4836-9ACE-54BEB6528B4D}">
      <dgm:prSet/>
      <dgm:spPr/>
      <dgm:t>
        <a:bodyPr/>
        <a:lstStyle/>
        <a:p>
          <a:r>
            <a:rPr lang="en-US"/>
            <a:t>This helps reduce bias and gives a fuller evaluation.</a:t>
          </a:r>
        </a:p>
      </dgm:t>
    </dgm:pt>
    <dgm:pt modelId="{A208E283-9E54-4FE0-A5B5-FD68AB49DA92}" type="parTrans" cxnId="{9264CAD7-43B0-4615-9C36-0485F60B94C6}">
      <dgm:prSet/>
      <dgm:spPr/>
      <dgm:t>
        <a:bodyPr/>
        <a:lstStyle/>
        <a:p>
          <a:endParaRPr lang="en-US"/>
        </a:p>
      </dgm:t>
    </dgm:pt>
    <dgm:pt modelId="{9A863489-207E-4A56-96D5-733183BC6A60}" type="sibTrans" cxnId="{9264CAD7-43B0-4615-9C36-0485F60B94C6}">
      <dgm:prSet/>
      <dgm:spPr/>
      <dgm:t>
        <a:bodyPr/>
        <a:lstStyle/>
        <a:p>
          <a:endParaRPr lang="en-US"/>
        </a:p>
      </dgm:t>
    </dgm:pt>
    <dgm:pt modelId="{0844E9FA-3DAC-454B-9308-83DE2B811C54}">
      <dgm:prSet/>
      <dgm:spPr/>
      <dgm:t>
        <a:bodyPr/>
        <a:lstStyle/>
        <a:p>
          <a:r>
            <a:rPr lang="en-US"/>
            <a:t>It works well for senior transformation roles.</a:t>
          </a:r>
        </a:p>
      </dgm:t>
    </dgm:pt>
    <dgm:pt modelId="{80913726-596E-46DB-BCBC-EFDF23D88D35}" type="parTrans" cxnId="{55CB864E-4DA8-44E5-BA9F-26B75C3298A1}">
      <dgm:prSet/>
      <dgm:spPr/>
      <dgm:t>
        <a:bodyPr/>
        <a:lstStyle/>
        <a:p>
          <a:endParaRPr lang="en-US"/>
        </a:p>
      </dgm:t>
    </dgm:pt>
    <dgm:pt modelId="{584D0144-9065-41F7-8E4E-D7ECB8F4D3DA}" type="sibTrans" cxnId="{55CB864E-4DA8-44E5-BA9F-26B75C3298A1}">
      <dgm:prSet/>
      <dgm:spPr/>
      <dgm:t>
        <a:bodyPr/>
        <a:lstStyle/>
        <a:p>
          <a:endParaRPr lang="en-US"/>
        </a:p>
      </dgm:t>
    </dgm:pt>
    <dgm:pt modelId="{166ACCC6-5466-478E-AE36-A71D5BBF7863}" type="pres">
      <dgm:prSet presAssocID="{4006A101-BA8B-4891-80DB-59D85DD8D77F}" presName="diagram" presStyleCnt="0">
        <dgm:presLayoutVars>
          <dgm:dir/>
          <dgm:resizeHandles val="exact"/>
        </dgm:presLayoutVars>
      </dgm:prSet>
      <dgm:spPr/>
    </dgm:pt>
    <dgm:pt modelId="{5F66FEE5-25A1-4680-8CC9-1EF80276CCFF}" type="pres">
      <dgm:prSet presAssocID="{CF3B474E-9694-40C7-BBD3-001355E89454}" presName="node" presStyleLbl="node1" presStyleIdx="0" presStyleCnt="3">
        <dgm:presLayoutVars>
          <dgm:bulletEnabled val="1"/>
        </dgm:presLayoutVars>
      </dgm:prSet>
      <dgm:spPr/>
    </dgm:pt>
    <dgm:pt modelId="{EF22A80F-612E-4D71-A328-892108C8D8CB}" type="pres">
      <dgm:prSet presAssocID="{AAC494FE-D172-4EE0-818E-71DEA0A2BBEC}" presName="sibTrans" presStyleLbl="sibTrans2D1" presStyleIdx="0" presStyleCnt="2"/>
      <dgm:spPr/>
    </dgm:pt>
    <dgm:pt modelId="{EC3F7522-1D7E-49D2-9203-C24B15E06DAC}" type="pres">
      <dgm:prSet presAssocID="{AAC494FE-D172-4EE0-818E-71DEA0A2BBEC}" presName="connectorText" presStyleLbl="sibTrans2D1" presStyleIdx="0" presStyleCnt="2"/>
      <dgm:spPr/>
    </dgm:pt>
    <dgm:pt modelId="{B881098C-F4A1-4D40-8ABB-2C1F816A38AA}" type="pres">
      <dgm:prSet presAssocID="{03BFC07E-6FC5-4836-9ACE-54BEB6528B4D}" presName="node" presStyleLbl="node1" presStyleIdx="1" presStyleCnt="3">
        <dgm:presLayoutVars>
          <dgm:bulletEnabled val="1"/>
        </dgm:presLayoutVars>
      </dgm:prSet>
      <dgm:spPr/>
    </dgm:pt>
    <dgm:pt modelId="{E4067D12-6FD3-4EE3-8786-C524CA4E7BE9}" type="pres">
      <dgm:prSet presAssocID="{9A863489-207E-4A56-96D5-733183BC6A60}" presName="sibTrans" presStyleLbl="sibTrans2D1" presStyleIdx="1" presStyleCnt="2"/>
      <dgm:spPr/>
    </dgm:pt>
    <dgm:pt modelId="{0435BF4F-3FBD-4E8A-ADA5-EAFB7115D2B1}" type="pres">
      <dgm:prSet presAssocID="{9A863489-207E-4A56-96D5-733183BC6A60}" presName="connectorText" presStyleLbl="sibTrans2D1" presStyleIdx="1" presStyleCnt="2"/>
      <dgm:spPr/>
    </dgm:pt>
    <dgm:pt modelId="{6AB6742C-9EE7-4406-9F71-9B06101BED18}" type="pres">
      <dgm:prSet presAssocID="{0844E9FA-3DAC-454B-9308-83DE2B811C54}" presName="node" presStyleLbl="node1" presStyleIdx="2" presStyleCnt="3">
        <dgm:presLayoutVars>
          <dgm:bulletEnabled val="1"/>
        </dgm:presLayoutVars>
      </dgm:prSet>
      <dgm:spPr/>
    </dgm:pt>
  </dgm:ptLst>
  <dgm:cxnLst>
    <dgm:cxn modelId="{4DF87F19-5AD0-41B6-88E7-E648A6E99444}" type="presOf" srcId="{03BFC07E-6FC5-4836-9ACE-54BEB6528B4D}" destId="{B881098C-F4A1-4D40-8ABB-2C1F816A38AA}" srcOrd="0" destOrd="0" presId="urn:microsoft.com/office/officeart/2005/8/layout/process5"/>
    <dgm:cxn modelId="{2076733B-F78D-46B4-AEAD-72A23B5FC79B}" type="presOf" srcId="{AAC494FE-D172-4EE0-818E-71DEA0A2BBEC}" destId="{EC3F7522-1D7E-49D2-9203-C24B15E06DAC}" srcOrd="1" destOrd="0" presId="urn:microsoft.com/office/officeart/2005/8/layout/process5"/>
    <dgm:cxn modelId="{312F336A-6B73-4CD8-A7C4-37DDA97F8AD9}" type="presOf" srcId="{9A863489-207E-4A56-96D5-733183BC6A60}" destId="{E4067D12-6FD3-4EE3-8786-C524CA4E7BE9}" srcOrd="0" destOrd="0" presId="urn:microsoft.com/office/officeart/2005/8/layout/process5"/>
    <dgm:cxn modelId="{AFBF476E-6AC8-42C3-B089-9A9B668D680E}" type="presOf" srcId="{AAC494FE-D172-4EE0-818E-71DEA0A2BBEC}" destId="{EF22A80F-612E-4D71-A328-892108C8D8CB}" srcOrd="0" destOrd="0" presId="urn:microsoft.com/office/officeart/2005/8/layout/process5"/>
    <dgm:cxn modelId="{55CB864E-4DA8-44E5-BA9F-26B75C3298A1}" srcId="{4006A101-BA8B-4891-80DB-59D85DD8D77F}" destId="{0844E9FA-3DAC-454B-9308-83DE2B811C54}" srcOrd="2" destOrd="0" parTransId="{80913726-596E-46DB-BCBC-EFDF23D88D35}" sibTransId="{584D0144-9065-41F7-8E4E-D7ECB8F4D3DA}"/>
    <dgm:cxn modelId="{0DF3C257-5AB2-45AD-B4A8-49E830E045F3}" type="presOf" srcId="{0844E9FA-3DAC-454B-9308-83DE2B811C54}" destId="{6AB6742C-9EE7-4406-9F71-9B06101BED18}" srcOrd="0" destOrd="0" presId="urn:microsoft.com/office/officeart/2005/8/layout/process5"/>
    <dgm:cxn modelId="{CBA01898-7414-489C-85F8-342480DEFE9B}" srcId="{4006A101-BA8B-4891-80DB-59D85DD8D77F}" destId="{CF3B474E-9694-40C7-BBD3-001355E89454}" srcOrd="0" destOrd="0" parTransId="{C8FAC868-6E71-4879-AFE0-6F3791EB9BD5}" sibTransId="{AAC494FE-D172-4EE0-818E-71DEA0A2BBEC}"/>
    <dgm:cxn modelId="{38041BBC-F707-43D7-9D21-23126B30535D}" type="presOf" srcId="{CF3B474E-9694-40C7-BBD3-001355E89454}" destId="{5F66FEE5-25A1-4680-8CC9-1EF80276CCFF}" srcOrd="0" destOrd="0" presId="urn:microsoft.com/office/officeart/2005/8/layout/process5"/>
    <dgm:cxn modelId="{9264CAD7-43B0-4615-9C36-0485F60B94C6}" srcId="{4006A101-BA8B-4891-80DB-59D85DD8D77F}" destId="{03BFC07E-6FC5-4836-9ACE-54BEB6528B4D}" srcOrd="1" destOrd="0" parTransId="{A208E283-9E54-4FE0-A5B5-FD68AB49DA92}" sibTransId="{9A863489-207E-4A56-96D5-733183BC6A60}"/>
    <dgm:cxn modelId="{D718D9E5-A33F-41F4-AED1-14D1E204F82D}" type="presOf" srcId="{4006A101-BA8B-4891-80DB-59D85DD8D77F}" destId="{166ACCC6-5466-478E-AE36-A71D5BBF7863}" srcOrd="0" destOrd="0" presId="urn:microsoft.com/office/officeart/2005/8/layout/process5"/>
    <dgm:cxn modelId="{FDC629F3-D780-4841-8245-64A8607150B7}" type="presOf" srcId="{9A863489-207E-4A56-96D5-733183BC6A60}" destId="{0435BF4F-3FBD-4E8A-ADA5-EAFB7115D2B1}" srcOrd="1" destOrd="0" presId="urn:microsoft.com/office/officeart/2005/8/layout/process5"/>
    <dgm:cxn modelId="{8290B4BC-FDF8-4238-B082-328C5ED56AA6}" type="presParOf" srcId="{166ACCC6-5466-478E-AE36-A71D5BBF7863}" destId="{5F66FEE5-25A1-4680-8CC9-1EF80276CCFF}" srcOrd="0" destOrd="0" presId="urn:microsoft.com/office/officeart/2005/8/layout/process5"/>
    <dgm:cxn modelId="{AA6AF32B-ECFA-4452-A81E-25AF5A0672B8}" type="presParOf" srcId="{166ACCC6-5466-478E-AE36-A71D5BBF7863}" destId="{EF22A80F-612E-4D71-A328-892108C8D8CB}" srcOrd="1" destOrd="0" presId="urn:microsoft.com/office/officeart/2005/8/layout/process5"/>
    <dgm:cxn modelId="{B04192D5-FB8F-419B-B60D-4074DAFE56EF}" type="presParOf" srcId="{EF22A80F-612E-4D71-A328-892108C8D8CB}" destId="{EC3F7522-1D7E-49D2-9203-C24B15E06DAC}" srcOrd="0" destOrd="0" presId="urn:microsoft.com/office/officeart/2005/8/layout/process5"/>
    <dgm:cxn modelId="{1B7B2B41-3634-4B29-A96B-505992B458E2}" type="presParOf" srcId="{166ACCC6-5466-478E-AE36-A71D5BBF7863}" destId="{B881098C-F4A1-4D40-8ABB-2C1F816A38AA}" srcOrd="2" destOrd="0" presId="urn:microsoft.com/office/officeart/2005/8/layout/process5"/>
    <dgm:cxn modelId="{E2C4FA78-C238-4E5E-8FE0-17D03275A6ED}" type="presParOf" srcId="{166ACCC6-5466-478E-AE36-A71D5BBF7863}" destId="{E4067D12-6FD3-4EE3-8786-C524CA4E7BE9}" srcOrd="3" destOrd="0" presId="urn:microsoft.com/office/officeart/2005/8/layout/process5"/>
    <dgm:cxn modelId="{633534AA-4BAE-4C6A-99AB-2C79D0887F74}" type="presParOf" srcId="{E4067D12-6FD3-4EE3-8786-C524CA4E7BE9}" destId="{0435BF4F-3FBD-4E8A-ADA5-EAFB7115D2B1}" srcOrd="0" destOrd="0" presId="urn:microsoft.com/office/officeart/2005/8/layout/process5"/>
    <dgm:cxn modelId="{024BCA34-1AB0-4C25-9790-7DFFBF44C025}" type="presParOf" srcId="{166ACCC6-5466-478E-AE36-A71D5BBF7863}" destId="{6AB6742C-9EE7-4406-9F71-9B06101BED18}" srcOrd="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B47680D-BE84-4FA3-9975-2A372C69444A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961DED8C-BBC4-4E21-8CE7-A6826C3E3D1B}">
      <dgm:prSet/>
      <dgm:spPr/>
      <dgm:t>
        <a:bodyPr/>
        <a:lstStyle/>
        <a:p>
          <a:pPr>
            <a:defRPr cap="all"/>
          </a:pPr>
          <a:r>
            <a:rPr lang="en-GB"/>
            <a:t>The recruitment must align with business transformation goals.</a:t>
          </a:r>
          <a:endParaRPr lang="en-US"/>
        </a:p>
      </dgm:t>
    </dgm:pt>
    <dgm:pt modelId="{9280E9A8-9504-4A07-92D6-20D3D63AE06D}" type="parTrans" cxnId="{758F6491-0060-4A5B-AE40-6F33B06EF2D4}">
      <dgm:prSet/>
      <dgm:spPr/>
      <dgm:t>
        <a:bodyPr/>
        <a:lstStyle/>
        <a:p>
          <a:endParaRPr lang="en-US"/>
        </a:p>
      </dgm:t>
    </dgm:pt>
    <dgm:pt modelId="{19803B25-1330-4B0D-B2D1-8DF03408FFD9}" type="sibTrans" cxnId="{758F6491-0060-4A5B-AE40-6F33B06EF2D4}">
      <dgm:prSet/>
      <dgm:spPr/>
      <dgm:t>
        <a:bodyPr/>
        <a:lstStyle/>
        <a:p>
          <a:endParaRPr lang="en-US"/>
        </a:p>
      </dgm:t>
    </dgm:pt>
    <dgm:pt modelId="{9AD6534B-5919-478B-AF13-176CE275251A}">
      <dgm:prSet/>
      <dgm:spPr/>
      <dgm:t>
        <a:bodyPr/>
        <a:lstStyle/>
        <a:p>
          <a:pPr>
            <a:defRPr cap="all"/>
          </a:pPr>
          <a:r>
            <a:rPr lang="en-GB"/>
            <a:t>Based on competency and structured interviews ensure fairness.</a:t>
          </a:r>
          <a:endParaRPr lang="en-US"/>
        </a:p>
      </dgm:t>
    </dgm:pt>
    <dgm:pt modelId="{B8FE3AEE-5A26-4508-9DA5-307DA9A193B9}" type="parTrans" cxnId="{CD86BB33-6316-4263-8603-607A25FADD1C}">
      <dgm:prSet/>
      <dgm:spPr/>
      <dgm:t>
        <a:bodyPr/>
        <a:lstStyle/>
        <a:p>
          <a:endParaRPr lang="en-US"/>
        </a:p>
      </dgm:t>
    </dgm:pt>
    <dgm:pt modelId="{E591401A-A00F-4F01-8E60-7337E860ADE3}" type="sibTrans" cxnId="{CD86BB33-6316-4263-8603-607A25FADD1C}">
      <dgm:prSet/>
      <dgm:spPr/>
      <dgm:t>
        <a:bodyPr/>
        <a:lstStyle/>
        <a:p>
          <a:endParaRPr lang="en-US"/>
        </a:p>
      </dgm:t>
    </dgm:pt>
    <dgm:pt modelId="{CFB5EF06-F217-47A9-98D7-5255804F94E5}">
      <dgm:prSet/>
      <dgm:spPr/>
      <dgm:t>
        <a:bodyPr/>
        <a:lstStyle/>
        <a:p>
          <a:pPr>
            <a:defRPr cap="all"/>
          </a:pPr>
          <a:r>
            <a:rPr lang="en-GB"/>
            <a:t>Probing and behavioral questions assess leadership and adaptability.</a:t>
          </a:r>
          <a:endParaRPr lang="en-US"/>
        </a:p>
      </dgm:t>
    </dgm:pt>
    <dgm:pt modelId="{C690C879-5752-440E-BBF9-DC4083A16999}" type="parTrans" cxnId="{2C33B241-6498-4C47-8E9C-EA0D87A61DF7}">
      <dgm:prSet/>
      <dgm:spPr/>
      <dgm:t>
        <a:bodyPr/>
        <a:lstStyle/>
        <a:p>
          <a:endParaRPr lang="en-US"/>
        </a:p>
      </dgm:t>
    </dgm:pt>
    <dgm:pt modelId="{6C7BA519-C5FA-4CBE-A9F6-673340A81799}" type="sibTrans" cxnId="{2C33B241-6498-4C47-8E9C-EA0D87A61DF7}">
      <dgm:prSet/>
      <dgm:spPr/>
      <dgm:t>
        <a:bodyPr/>
        <a:lstStyle/>
        <a:p>
          <a:endParaRPr lang="en-US"/>
        </a:p>
      </dgm:t>
    </dgm:pt>
    <dgm:pt modelId="{A4A16E6F-D6DB-46BD-9DDE-9AB6C0B9759D}">
      <dgm:prSet/>
      <dgm:spPr/>
      <dgm:t>
        <a:bodyPr/>
        <a:lstStyle/>
        <a:p>
          <a:pPr>
            <a:defRPr cap="all"/>
          </a:pPr>
          <a:r>
            <a:rPr lang="en-GB" dirty="0"/>
            <a:t>Combining face-to-face and online methods offers efficiency and accuracy.</a:t>
          </a:r>
          <a:endParaRPr lang="en-US" dirty="0"/>
        </a:p>
      </dgm:t>
    </dgm:pt>
    <dgm:pt modelId="{D9C7ECEF-042E-4370-A770-845EDEAA0751}" type="parTrans" cxnId="{FCC83B77-E9F0-4879-9720-15FEDBDAB1AC}">
      <dgm:prSet/>
      <dgm:spPr/>
      <dgm:t>
        <a:bodyPr/>
        <a:lstStyle/>
        <a:p>
          <a:endParaRPr lang="en-US"/>
        </a:p>
      </dgm:t>
    </dgm:pt>
    <dgm:pt modelId="{EA074E5C-C7C8-40E2-A302-62E66EBE843A}" type="sibTrans" cxnId="{FCC83B77-E9F0-4879-9720-15FEDBDAB1AC}">
      <dgm:prSet/>
      <dgm:spPr/>
      <dgm:t>
        <a:bodyPr/>
        <a:lstStyle/>
        <a:p>
          <a:endParaRPr lang="en-US"/>
        </a:p>
      </dgm:t>
    </dgm:pt>
    <dgm:pt modelId="{F2B57D75-DC9D-4410-82A9-9AD65E0529F6}" type="pres">
      <dgm:prSet presAssocID="{7B47680D-BE84-4FA3-9975-2A372C69444A}" presName="root" presStyleCnt="0">
        <dgm:presLayoutVars>
          <dgm:dir/>
          <dgm:resizeHandles val="exact"/>
        </dgm:presLayoutVars>
      </dgm:prSet>
      <dgm:spPr/>
    </dgm:pt>
    <dgm:pt modelId="{4918CBDB-6D68-4C10-B5F8-C784D3B86A0D}" type="pres">
      <dgm:prSet presAssocID="{961DED8C-BBC4-4E21-8CE7-A6826C3E3D1B}" presName="compNode" presStyleCnt="0"/>
      <dgm:spPr/>
    </dgm:pt>
    <dgm:pt modelId="{7BBA5485-28A3-456D-A6B2-50810BB07682}" type="pres">
      <dgm:prSet presAssocID="{961DED8C-BBC4-4E21-8CE7-A6826C3E3D1B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42D86E1E-8EFE-49A5-B263-75CB15FB3120}" type="pres">
      <dgm:prSet presAssocID="{961DED8C-BBC4-4E21-8CE7-A6826C3E3D1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67988CBC-F503-408F-8E87-8F1318A0F2DF}" type="pres">
      <dgm:prSet presAssocID="{961DED8C-BBC4-4E21-8CE7-A6826C3E3D1B}" presName="spaceRect" presStyleCnt="0"/>
      <dgm:spPr/>
    </dgm:pt>
    <dgm:pt modelId="{E9578C11-5E96-4C03-9FA0-208354BA1126}" type="pres">
      <dgm:prSet presAssocID="{961DED8C-BBC4-4E21-8CE7-A6826C3E3D1B}" presName="textRect" presStyleLbl="revTx" presStyleIdx="0" presStyleCnt="4">
        <dgm:presLayoutVars>
          <dgm:chMax val="1"/>
          <dgm:chPref val="1"/>
        </dgm:presLayoutVars>
      </dgm:prSet>
      <dgm:spPr/>
    </dgm:pt>
    <dgm:pt modelId="{3BCC938F-78CD-4057-9B68-5D6B7318CAC7}" type="pres">
      <dgm:prSet presAssocID="{19803B25-1330-4B0D-B2D1-8DF03408FFD9}" presName="sibTrans" presStyleCnt="0"/>
      <dgm:spPr/>
    </dgm:pt>
    <dgm:pt modelId="{6D63E339-67A4-4065-AA5E-10694C3E7C58}" type="pres">
      <dgm:prSet presAssocID="{9AD6534B-5919-478B-AF13-176CE275251A}" presName="compNode" presStyleCnt="0"/>
      <dgm:spPr/>
    </dgm:pt>
    <dgm:pt modelId="{BF1ADF1A-85F0-4E8C-B769-13037C5C46E5}" type="pres">
      <dgm:prSet presAssocID="{9AD6534B-5919-478B-AF13-176CE275251A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2FA14341-1ED5-43A7-9178-681CD9A09E13}" type="pres">
      <dgm:prSet presAssocID="{9AD6534B-5919-478B-AF13-176CE275251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E93F6618-0DD8-4E19-9E57-9B7C686D393C}" type="pres">
      <dgm:prSet presAssocID="{9AD6534B-5919-478B-AF13-176CE275251A}" presName="spaceRect" presStyleCnt="0"/>
      <dgm:spPr/>
    </dgm:pt>
    <dgm:pt modelId="{7C07A6D3-3092-4A34-8190-697E3DA767EC}" type="pres">
      <dgm:prSet presAssocID="{9AD6534B-5919-478B-AF13-176CE275251A}" presName="textRect" presStyleLbl="revTx" presStyleIdx="1" presStyleCnt="4">
        <dgm:presLayoutVars>
          <dgm:chMax val="1"/>
          <dgm:chPref val="1"/>
        </dgm:presLayoutVars>
      </dgm:prSet>
      <dgm:spPr/>
    </dgm:pt>
    <dgm:pt modelId="{7A852D0C-8873-4507-8493-11F45C9A1385}" type="pres">
      <dgm:prSet presAssocID="{E591401A-A00F-4F01-8E60-7337E860ADE3}" presName="sibTrans" presStyleCnt="0"/>
      <dgm:spPr/>
    </dgm:pt>
    <dgm:pt modelId="{8AF48420-7BC1-437E-BEB7-76155D69B078}" type="pres">
      <dgm:prSet presAssocID="{CFB5EF06-F217-47A9-98D7-5255804F94E5}" presName="compNode" presStyleCnt="0"/>
      <dgm:spPr/>
    </dgm:pt>
    <dgm:pt modelId="{2DFECB62-9B40-48CE-A068-EF3070B27486}" type="pres">
      <dgm:prSet presAssocID="{CFB5EF06-F217-47A9-98D7-5255804F94E5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0D92068D-9C31-4F88-B0B8-89BB6DEDEBA5}" type="pres">
      <dgm:prSet presAssocID="{CFB5EF06-F217-47A9-98D7-5255804F94E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B8DEBF4-E05F-48FD-8FDA-A125D90A101F}" type="pres">
      <dgm:prSet presAssocID="{CFB5EF06-F217-47A9-98D7-5255804F94E5}" presName="spaceRect" presStyleCnt="0"/>
      <dgm:spPr/>
    </dgm:pt>
    <dgm:pt modelId="{3E1834FE-99E3-4C66-B481-E188DB4A41A5}" type="pres">
      <dgm:prSet presAssocID="{CFB5EF06-F217-47A9-98D7-5255804F94E5}" presName="textRect" presStyleLbl="revTx" presStyleIdx="2" presStyleCnt="4">
        <dgm:presLayoutVars>
          <dgm:chMax val="1"/>
          <dgm:chPref val="1"/>
        </dgm:presLayoutVars>
      </dgm:prSet>
      <dgm:spPr/>
    </dgm:pt>
    <dgm:pt modelId="{3101C51B-8B40-4BA0-9210-CE7001F8FAF2}" type="pres">
      <dgm:prSet presAssocID="{6C7BA519-C5FA-4CBE-A9F6-673340A81799}" presName="sibTrans" presStyleCnt="0"/>
      <dgm:spPr/>
    </dgm:pt>
    <dgm:pt modelId="{D2583826-8B21-45A1-88C4-CE6BDE8EFE3F}" type="pres">
      <dgm:prSet presAssocID="{A4A16E6F-D6DB-46BD-9DDE-9AB6C0B9759D}" presName="compNode" presStyleCnt="0"/>
      <dgm:spPr/>
    </dgm:pt>
    <dgm:pt modelId="{0DDD7778-4F53-418F-8E76-21F243A481D9}" type="pres">
      <dgm:prSet presAssocID="{A4A16E6F-D6DB-46BD-9DDE-9AB6C0B9759D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84713ED8-E936-4DE8-9643-6A9B28B93A64}" type="pres">
      <dgm:prSet presAssocID="{A4A16E6F-D6DB-46BD-9DDE-9AB6C0B9759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AB855EF3-0519-43D6-ACEE-FC6C79664159}" type="pres">
      <dgm:prSet presAssocID="{A4A16E6F-D6DB-46BD-9DDE-9AB6C0B9759D}" presName="spaceRect" presStyleCnt="0"/>
      <dgm:spPr/>
    </dgm:pt>
    <dgm:pt modelId="{C5FD5AE7-E8A3-41DB-B814-927BE4058499}" type="pres">
      <dgm:prSet presAssocID="{A4A16E6F-D6DB-46BD-9DDE-9AB6C0B9759D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5ADB117-4561-4978-911B-1A0E74D9E029}" type="presOf" srcId="{A4A16E6F-D6DB-46BD-9DDE-9AB6C0B9759D}" destId="{C5FD5AE7-E8A3-41DB-B814-927BE4058499}" srcOrd="0" destOrd="0" presId="urn:microsoft.com/office/officeart/2018/5/layout/IconLeafLabelList"/>
    <dgm:cxn modelId="{CD86BB33-6316-4263-8603-607A25FADD1C}" srcId="{7B47680D-BE84-4FA3-9975-2A372C69444A}" destId="{9AD6534B-5919-478B-AF13-176CE275251A}" srcOrd="1" destOrd="0" parTransId="{B8FE3AEE-5A26-4508-9DA5-307DA9A193B9}" sibTransId="{E591401A-A00F-4F01-8E60-7337E860ADE3}"/>
    <dgm:cxn modelId="{2C33B241-6498-4C47-8E9C-EA0D87A61DF7}" srcId="{7B47680D-BE84-4FA3-9975-2A372C69444A}" destId="{CFB5EF06-F217-47A9-98D7-5255804F94E5}" srcOrd="2" destOrd="0" parTransId="{C690C879-5752-440E-BBF9-DC4083A16999}" sibTransId="{6C7BA519-C5FA-4CBE-A9F6-673340A81799}"/>
    <dgm:cxn modelId="{EE51CF4A-9EB4-4788-AD75-1CBAE8589D2D}" type="presOf" srcId="{9AD6534B-5919-478B-AF13-176CE275251A}" destId="{7C07A6D3-3092-4A34-8190-697E3DA767EC}" srcOrd="0" destOrd="0" presId="urn:microsoft.com/office/officeart/2018/5/layout/IconLeafLabelList"/>
    <dgm:cxn modelId="{FCC83B77-E9F0-4879-9720-15FEDBDAB1AC}" srcId="{7B47680D-BE84-4FA3-9975-2A372C69444A}" destId="{A4A16E6F-D6DB-46BD-9DDE-9AB6C0B9759D}" srcOrd="3" destOrd="0" parTransId="{D9C7ECEF-042E-4370-A770-845EDEAA0751}" sibTransId="{EA074E5C-C7C8-40E2-A302-62E66EBE843A}"/>
    <dgm:cxn modelId="{758F6491-0060-4A5B-AE40-6F33B06EF2D4}" srcId="{7B47680D-BE84-4FA3-9975-2A372C69444A}" destId="{961DED8C-BBC4-4E21-8CE7-A6826C3E3D1B}" srcOrd="0" destOrd="0" parTransId="{9280E9A8-9504-4A07-92D6-20D3D63AE06D}" sibTransId="{19803B25-1330-4B0D-B2D1-8DF03408FFD9}"/>
    <dgm:cxn modelId="{737984C5-CAEC-40D2-AC30-77357A96FEB1}" type="presOf" srcId="{7B47680D-BE84-4FA3-9975-2A372C69444A}" destId="{F2B57D75-DC9D-4410-82A9-9AD65E0529F6}" srcOrd="0" destOrd="0" presId="urn:microsoft.com/office/officeart/2018/5/layout/IconLeafLabelList"/>
    <dgm:cxn modelId="{A5E7EFDD-E7B6-4CD6-8CD7-BB61783F78EA}" type="presOf" srcId="{CFB5EF06-F217-47A9-98D7-5255804F94E5}" destId="{3E1834FE-99E3-4C66-B481-E188DB4A41A5}" srcOrd="0" destOrd="0" presId="urn:microsoft.com/office/officeart/2018/5/layout/IconLeafLabelList"/>
    <dgm:cxn modelId="{619FC6E4-7AE5-46D2-8C16-9A2B6EE1A1C0}" type="presOf" srcId="{961DED8C-BBC4-4E21-8CE7-A6826C3E3D1B}" destId="{E9578C11-5E96-4C03-9FA0-208354BA1126}" srcOrd="0" destOrd="0" presId="urn:microsoft.com/office/officeart/2018/5/layout/IconLeafLabelList"/>
    <dgm:cxn modelId="{CF65D22E-6AA4-471B-B0E5-C4020F81B96F}" type="presParOf" srcId="{F2B57D75-DC9D-4410-82A9-9AD65E0529F6}" destId="{4918CBDB-6D68-4C10-B5F8-C784D3B86A0D}" srcOrd="0" destOrd="0" presId="urn:microsoft.com/office/officeart/2018/5/layout/IconLeafLabelList"/>
    <dgm:cxn modelId="{9F3FA74F-CF52-45B9-810B-086FFDEEDB13}" type="presParOf" srcId="{4918CBDB-6D68-4C10-B5F8-C784D3B86A0D}" destId="{7BBA5485-28A3-456D-A6B2-50810BB07682}" srcOrd="0" destOrd="0" presId="urn:microsoft.com/office/officeart/2018/5/layout/IconLeafLabelList"/>
    <dgm:cxn modelId="{E1B5A136-F0F6-4690-8642-ECD47E4EA8BE}" type="presParOf" srcId="{4918CBDB-6D68-4C10-B5F8-C784D3B86A0D}" destId="{42D86E1E-8EFE-49A5-B263-75CB15FB3120}" srcOrd="1" destOrd="0" presId="urn:microsoft.com/office/officeart/2018/5/layout/IconLeafLabelList"/>
    <dgm:cxn modelId="{1BE3BDA6-B3AF-471C-A40A-9871A9AFF7B8}" type="presParOf" srcId="{4918CBDB-6D68-4C10-B5F8-C784D3B86A0D}" destId="{67988CBC-F503-408F-8E87-8F1318A0F2DF}" srcOrd="2" destOrd="0" presId="urn:microsoft.com/office/officeart/2018/5/layout/IconLeafLabelList"/>
    <dgm:cxn modelId="{2D194E22-3568-401A-9071-9A467795A733}" type="presParOf" srcId="{4918CBDB-6D68-4C10-B5F8-C784D3B86A0D}" destId="{E9578C11-5E96-4C03-9FA0-208354BA1126}" srcOrd="3" destOrd="0" presId="urn:microsoft.com/office/officeart/2018/5/layout/IconLeafLabelList"/>
    <dgm:cxn modelId="{5CBCCBE2-0EAB-436E-8CCB-6130C418F74B}" type="presParOf" srcId="{F2B57D75-DC9D-4410-82A9-9AD65E0529F6}" destId="{3BCC938F-78CD-4057-9B68-5D6B7318CAC7}" srcOrd="1" destOrd="0" presId="urn:microsoft.com/office/officeart/2018/5/layout/IconLeafLabelList"/>
    <dgm:cxn modelId="{7057B2AD-F7A8-4AE4-9B6C-0945F5B9AF6C}" type="presParOf" srcId="{F2B57D75-DC9D-4410-82A9-9AD65E0529F6}" destId="{6D63E339-67A4-4065-AA5E-10694C3E7C58}" srcOrd="2" destOrd="0" presId="urn:microsoft.com/office/officeart/2018/5/layout/IconLeafLabelList"/>
    <dgm:cxn modelId="{2E194E27-E74E-47AC-A7D4-9D25F4CA33E9}" type="presParOf" srcId="{6D63E339-67A4-4065-AA5E-10694C3E7C58}" destId="{BF1ADF1A-85F0-4E8C-B769-13037C5C46E5}" srcOrd="0" destOrd="0" presId="urn:microsoft.com/office/officeart/2018/5/layout/IconLeafLabelList"/>
    <dgm:cxn modelId="{ACEEC207-7869-4A81-9D6E-68213929A703}" type="presParOf" srcId="{6D63E339-67A4-4065-AA5E-10694C3E7C58}" destId="{2FA14341-1ED5-43A7-9178-681CD9A09E13}" srcOrd="1" destOrd="0" presId="urn:microsoft.com/office/officeart/2018/5/layout/IconLeafLabelList"/>
    <dgm:cxn modelId="{329D7021-E1E5-4DFE-AA44-A8F9288F9105}" type="presParOf" srcId="{6D63E339-67A4-4065-AA5E-10694C3E7C58}" destId="{E93F6618-0DD8-4E19-9E57-9B7C686D393C}" srcOrd="2" destOrd="0" presId="urn:microsoft.com/office/officeart/2018/5/layout/IconLeafLabelList"/>
    <dgm:cxn modelId="{47BB3428-495D-4927-B07D-DD1C76E1D0AC}" type="presParOf" srcId="{6D63E339-67A4-4065-AA5E-10694C3E7C58}" destId="{7C07A6D3-3092-4A34-8190-697E3DA767EC}" srcOrd="3" destOrd="0" presId="urn:microsoft.com/office/officeart/2018/5/layout/IconLeafLabelList"/>
    <dgm:cxn modelId="{4250AB64-2743-4F88-A50F-01C6D1572987}" type="presParOf" srcId="{F2B57D75-DC9D-4410-82A9-9AD65E0529F6}" destId="{7A852D0C-8873-4507-8493-11F45C9A1385}" srcOrd="3" destOrd="0" presId="urn:microsoft.com/office/officeart/2018/5/layout/IconLeafLabelList"/>
    <dgm:cxn modelId="{9330C4E6-3672-4E1D-AF2E-60CCADA52304}" type="presParOf" srcId="{F2B57D75-DC9D-4410-82A9-9AD65E0529F6}" destId="{8AF48420-7BC1-437E-BEB7-76155D69B078}" srcOrd="4" destOrd="0" presId="urn:microsoft.com/office/officeart/2018/5/layout/IconLeafLabelList"/>
    <dgm:cxn modelId="{515711EA-27D2-49CA-BD14-425F963870D0}" type="presParOf" srcId="{8AF48420-7BC1-437E-BEB7-76155D69B078}" destId="{2DFECB62-9B40-48CE-A068-EF3070B27486}" srcOrd="0" destOrd="0" presId="urn:microsoft.com/office/officeart/2018/5/layout/IconLeafLabelList"/>
    <dgm:cxn modelId="{801493DF-A660-491B-8816-71F5996C307F}" type="presParOf" srcId="{8AF48420-7BC1-437E-BEB7-76155D69B078}" destId="{0D92068D-9C31-4F88-B0B8-89BB6DEDEBA5}" srcOrd="1" destOrd="0" presId="urn:microsoft.com/office/officeart/2018/5/layout/IconLeafLabelList"/>
    <dgm:cxn modelId="{96F1364B-A4F8-4E17-8FD3-50DE824A28D9}" type="presParOf" srcId="{8AF48420-7BC1-437E-BEB7-76155D69B078}" destId="{DB8DEBF4-E05F-48FD-8FDA-A125D90A101F}" srcOrd="2" destOrd="0" presId="urn:microsoft.com/office/officeart/2018/5/layout/IconLeafLabelList"/>
    <dgm:cxn modelId="{B95CF885-ACB9-41FB-9521-28D06BFF37B2}" type="presParOf" srcId="{8AF48420-7BC1-437E-BEB7-76155D69B078}" destId="{3E1834FE-99E3-4C66-B481-E188DB4A41A5}" srcOrd="3" destOrd="0" presId="urn:microsoft.com/office/officeart/2018/5/layout/IconLeafLabelList"/>
    <dgm:cxn modelId="{0D3CB894-0744-479A-8504-82249E0CA78E}" type="presParOf" srcId="{F2B57D75-DC9D-4410-82A9-9AD65E0529F6}" destId="{3101C51B-8B40-4BA0-9210-CE7001F8FAF2}" srcOrd="5" destOrd="0" presId="urn:microsoft.com/office/officeart/2018/5/layout/IconLeafLabelList"/>
    <dgm:cxn modelId="{33590BF1-DDF0-4A00-9C95-3463E190F60C}" type="presParOf" srcId="{F2B57D75-DC9D-4410-82A9-9AD65E0529F6}" destId="{D2583826-8B21-45A1-88C4-CE6BDE8EFE3F}" srcOrd="6" destOrd="0" presId="urn:microsoft.com/office/officeart/2018/5/layout/IconLeafLabelList"/>
    <dgm:cxn modelId="{E83124F6-5A6C-4CD3-9334-90B0E65AA018}" type="presParOf" srcId="{D2583826-8B21-45A1-88C4-CE6BDE8EFE3F}" destId="{0DDD7778-4F53-418F-8E76-21F243A481D9}" srcOrd="0" destOrd="0" presId="urn:microsoft.com/office/officeart/2018/5/layout/IconLeafLabelList"/>
    <dgm:cxn modelId="{BADCBC4D-1D7E-442C-B87F-5E1DB0F0534A}" type="presParOf" srcId="{D2583826-8B21-45A1-88C4-CE6BDE8EFE3F}" destId="{84713ED8-E936-4DE8-9643-6A9B28B93A64}" srcOrd="1" destOrd="0" presId="urn:microsoft.com/office/officeart/2018/5/layout/IconLeafLabelList"/>
    <dgm:cxn modelId="{0A3AF38D-77F5-4D36-9D0B-47F49C13BD47}" type="presParOf" srcId="{D2583826-8B21-45A1-88C4-CE6BDE8EFE3F}" destId="{AB855EF3-0519-43D6-ACEE-FC6C79664159}" srcOrd="2" destOrd="0" presId="urn:microsoft.com/office/officeart/2018/5/layout/IconLeafLabelList"/>
    <dgm:cxn modelId="{CBD4BB69-A938-467E-8C56-7920657E0B1C}" type="presParOf" srcId="{D2583826-8B21-45A1-88C4-CE6BDE8EFE3F}" destId="{C5FD5AE7-E8A3-41DB-B814-927BE4058499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33D9D7-FDFD-4EC8-A6B0-D887F21FCCC1}">
      <dsp:nvSpPr>
        <dsp:cNvPr id="0" name=""/>
        <dsp:cNvSpPr/>
      </dsp:nvSpPr>
      <dsp:spPr>
        <a:xfrm>
          <a:off x="0" y="4149"/>
          <a:ext cx="5092194" cy="9734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A medium-sized digital consultancy specializing in business transformation and IT modernization.</a:t>
          </a:r>
        </a:p>
      </dsp:txBody>
      <dsp:txXfrm>
        <a:off x="47519" y="51668"/>
        <a:ext cx="4997156" cy="878402"/>
      </dsp:txXfrm>
    </dsp:sp>
    <dsp:sp modelId="{9FBF3639-B718-4CF8-84C8-2BBE1D6C8C72}">
      <dsp:nvSpPr>
        <dsp:cNvPr id="0" name=""/>
        <dsp:cNvSpPr/>
      </dsp:nvSpPr>
      <dsp:spPr>
        <a:xfrm>
          <a:off x="0" y="1127349"/>
          <a:ext cx="5092194" cy="973440"/>
        </a:xfrm>
        <a:prstGeom prst="round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Employs 150 staff across London.</a:t>
          </a:r>
        </a:p>
      </dsp:txBody>
      <dsp:txXfrm>
        <a:off x="47519" y="1174868"/>
        <a:ext cx="4997156" cy="878402"/>
      </dsp:txXfrm>
    </dsp:sp>
    <dsp:sp modelId="{A081ED17-DC57-4BBC-8798-B2E87470E45E}">
      <dsp:nvSpPr>
        <dsp:cNvPr id="0" name=""/>
        <dsp:cNvSpPr/>
      </dsp:nvSpPr>
      <dsp:spPr>
        <a:xfrm>
          <a:off x="0" y="2250549"/>
          <a:ext cx="5092194" cy="973440"/>
        </a:xfrm>
        <a:prstGeom prst="roundRec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>
              <a:latin typeface="Arial" panose="020B0604020202020204" pitchFamily="34" charset="0"/>
              <a:cs typeface="Arial" panose="020B0604020202020204" pitchFamily="34" charset="0"/>
            </a:rPr>
            <a:t>Launching a business transformation project to streamline operations and adopt cloud-based systems.</a:t>
          </a:r>
        </a:p>
      </dsp:txBody>
      <dsp:txXfrm>
        <a:off x="47519" y="2298068"/>
        <a:ext cx="4997156" cy="878402"/>
      </dsp:txXfrm>
    </dsp:sp>
    <dsp:sp modelId="{5D6C3998-92B6-4202-BCF3-642FA1064F69}">
      <dsp:nvSpPr>
        <dsp:cNvPr id="0" name=""/>
        <dsp:cNvSpPr/>
      </dsp:nvSpPr>
      <dsp:spPr>
        <a:xfrm>
          <a:off x="0" y="3373749"/>
          <a:ext cx="5092194" cy="97344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Key roles: project manager, financial analyst, change Manager, IT consultant.                                 </a:t>
          </a:r>
          <a:r>
            <a:rPr lang="en-US" sz="1100" i="1" kern="1200" dirty="0">
              <a:latin typeface="Arial" panose="020B0604020202020204" pitchFamily="34" charset="0"/>
              <a:cs typeface="Arial" panose="020B0604020202020204" pitchFamily="34" charset="0"/>
            </a:rPr>
            <a:t>(Armstrong &amp; Taylor, 2020)</a:t>
          </a:r>
        </a:p>
      </dsp:txBody>
      <dsp:txXfrm>
        <a:off x="47519" y="3421268"/>
        <a:ext cx="4997156" cy="8784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E280C0-5A0F-47DB-B74A-3A7A848FBD8C}">
      <dsp:nvSpPr>
        <dsp:cNvPr id="0" name=""/>
        <dsp:cNvSpPr/>
      </dsp:nvSpPr>
      <dsp:spPr>
        <a:xfrm>
          <a:off x="1690692" y="208224"/>
          <a:ext cx="1554187" cy="1554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2D57CD-E569-4B18-A2E3-0A2FAEC44A2C}">
      <dsp:nvSpPr>
        <dsp:cNvPr id="0" name=""/>
        <dsp:cNvSpPr/>
      </dsp:nvSpPr>
      <dsp:spPr>
        <a:xfrm>
          <a:off x="22427" y="2106172"/>
          <a:ext cx="4930020" cy="14320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latin typeface="Arial" panose="020B0604020202020204" pitchFamily="34" charset="0"/>
              <a:cs typeface="Arial" panose="020B0604020202020204" pitchFamily="34" charset="0"/>
            </a:rPr>
            <a:t>Workforce Planning: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 Identify skills needed for the transformation project.</a:t>
          </a:r>
          <a:b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200" b="1" kern="1200" dirty="0">
              <a:latin typeface="Arial" panose="020B0604020202020204" pitchFamily="34" charset="0"/>
              <a:cs typeface="Arial" panose="020B0604020202020204" pitchFamily="34" charset="0"/>
            </a:rPr>
            <a:t>Job Analysis: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 Define key responsibilities and performance indicators.</a:t>
          </a:r>
          <a:b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200" b="1" kern="1200" dirty="0">
              <a:latin typeface="Arial" panose="020B0604020202020204" pitchFamily="34" charset="0"/>
              <a:cs typeface="Arial" panose="020B0604020202020204" pitchFamily="34" charset="0"/>
            </a:rPr>
            <a:t>Job Description &amp; Person Specification: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 Outline duties, qualifications, and competencies.             </a:t>
          </a:r>
        </a:p>
      </dsp:txBody>
      <dsp:txXfrm>
        <a:off x="22427" y="2106172"/>
        <a:ext cx="4930020" cy="1432095"/>
      </dsp:txXfrm>
    </dsp:sp>
    <dsp:sp modelId="{2DC72FC2-A9B6-4BA8-B8EA-A9E69EDD14BE}">
      <dsp:nvSpPr>
        <dsp:cNvPr id="0" name=""/>
        <dsp:cNvSpPr/>
      </dsp:nvSpPr>
      <dsp:spPr>
        <a:xfrm>
          <a:off x="7179339" y="218702"/>
          <a:ext cx="1554187" cy="1554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E1C0AB-7F01-414B-8856-3CA831D31774}">
      <dsp:nvSpPr>
        <dsp:cNvPr id="0" name=""/>
        <dsp:cNvSpPr/>
      </dsp:nvSpPr>
      <dsp:spPr>
        <a:xfrm>
          <a:off x="5539978" y="2078663"/>
          <a:ext cx="4838461" cy="1268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latin typeface="Arial" panose="020B0604020202020204" pitchFamily="34" charset="0"/>
              <a:cs typeface="Arial" panose="020B0604020202020204" pitchFamily="34" charset="0"/>
            </a:rPr>
            <a:t>Advertising &amp; Sourcing: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 Use LinkedIn, Indeed, and internal referrals.</a:t>
          </a:r>
          <a:b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200" b="1" kern="1200" dirty="0">
              <a:latin typeface="Arial" panose="020B0604020202020204" pitchFamily="34" charset="0"/>
              <a:cs typeface="Arial" panose="020B0604020202020204" pitchFamily="34" charset="0"/>
            </a:rPr>
            <a:t>Shortlisting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: Based on qualifications and experience.</a:t>
          </a:r>
          <a:b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200" b="1" kern="1200" dirty="0">
              <a:latin typeface="Arial" panose="020B0604020202020204" pitchFamily="34" charset="0"/>
              <a:cs typeface="Arial" panose="020B0604020202020204" pitchFamily="34" charset="0"/>
            </a:rPr>
            <a:t>Interview &amp; Assessment: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 Use structured or competency-based interviews.</a:t>
          </a:r>
          <a:b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200" b="1" kern="1200" dirty="0">
              <a:latin typeface="Arial" panose="020B0604020202020204" pitchFamily="34" charset="0"/>
              <a:cs typeface="Arial" panose="020B0604020202020204" pitchFamily="34" charset="0"/>
            </a:rPr>
            <a:t>Selection and job Offer: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 Choose best fit and negotiate terms.</a:t>
          </a:r>
          <a:b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200" b="1" kern="1200" dirty="0">
              <a:latin typeface="Arial" panose="020B0604020202020204" pitchFamily="34" charset="0"/>
              <a:cs typeface="Arial" panose="020B0604020202020204" pitchFamily="34" charset="0"/>
            </a:rPr>
            <a:t>Onboarding:</a:t>
          </a: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 Integrate new hire effectively. </a:t>
          </a:r>
          <a:r>
            <a:rPr lang="en-US" sz="1100" i="1" kern="1200" dirty="0">
              <a:latin typeface="Arial" panose="020B0604020202020204" pitchFamily="34" charset="0"/>
              <a:cs typeface="Arial" panose="020B0604020202020204" pitchFamily="34" charset="0"/>
            </a:rPr>
            <a:t>(Dessler, 2021)</a:t>
          </a:r>
        </a:p>
      </dsp:txBody>
      <dsp:txXfrm>
        <a:off x="5539978" y="2078663"/>
        <a:ext cx="4838461" cy="126881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591701-CB6C-42A0-84A9-5508BF95BCC5}">
      <dsp:nvSpPr>
        <dsp:cNvPr id="0" name=""/>
        <dsp:cNvSpPr/>
      </dsp:nvSpPr>
      <dsp:spPr>
        <a:xfrm>
          <a:off x="1067994" y="3404"/>
          <a:ext cx="4631382" cy="656730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i="1" kern="1200" dirty="0">
              <a:latin typeface="Arial" panose="020B0604020202020204" pitchFamily="34" charset="0"/>
              <a:cs typeface="Arial" panose="020B0604020202020204" pitchFamily="34" charset="0"/>
            </a:rPr>
            <a:t>Position Title: Change Manager, Business Transformation Project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087229" y="22639"/>
        <a:ext cx="4592912" cy="618260"/>
      </dsp:txXfrm>
    </dsp:sp>
    <dsp:sp modelId="{B9D7C2CD-E7DF-4759-B5AE-440A00BA502E}">
      <dsp:nvSpPr>
        <dsp:cNvPr id="0" name=""/>
        <dsp:cNvSpPr/>
      </dsp:nvSpPr>
      <dsp:spPr>
        <a:xfrm rot="5400000">
          <a:off x="3166589" y="689080"/>
          <a:ext cx="434192" cy="521030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 rot="-5400000">
        <a:off x="3227376" y="732499"/>
        <a:ext cx="312618" cy="303934"/>
      </dsp:txXfrm>
    </dsp:sp>
    <dsp:sp modelId="{958CC442-9382-4E5D-AA4E-133CF184E438}">
      <dsp:nvSpPr>
        <dsp:cNvPr id="0" name=""/>
        <dsp:cNvSpPr/>
      </dsp:nvSpPr>
      <dsp:spPr>
        <a:xfrm>
          <a:off x="1067994" y="1239057"/>
          <a:ext cx="4631382" cy="574974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latin typeface="Arial" panose="020B0604020202020204" pitchFamily="34" charset="0"/>
              <a:cs typeface="Arial" panose="020B0604020202020204" pitchFamily="34" charset="0"/>
            </a:rPr>
            <a:t>Job Analysis:</a:t>
          </a: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 Primary responsibilities are process redesign and stakeholder management.</a:t>
          </a:r>
        </a:p>
      </dsp:txBody>
      <dsp:txXfrm>
        <a:off x="1084834" y="1255897"/>
        <a:ext cx="4597702" cy="541294"/>
      </dsp:txXfrm>
    </dsp:sp>
    <dsp:sp modelId="{D6CC42C4-72A4-420A-A01C-FD2294F6E529}">
      <dsp:nvSpPr>
        <dsp:cNvPr id="0" name=""/>
        <dsp:cNvSpPr/>
      </dsp:nvSpPr>
      <dsp:spPr>
        <a:xfrm rot="5400000">
          <a:off x="3166589" y="1842977"/>
          <a:ext cx="434192" cy="521030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 rot="-5400000">
        <a:off x="3227376" y="1886396"/>
        <a:ext cx="312618" cy="303934"/>
      </dsp:txXfrm>
    </dsp:sp>
    <dsp:sp modelId="{C674AD69-B90A-4576-97F6-1500DD8B76C3}">
      <dsp:nvSpPr>
        <dsp:cNvPr id="0" name=""/>
        <dsp:cNvSpPr/>
      </dsp:nvSpPr>
      <dsp:spPr>
        <a:xfrm>
          <a:off x="1067994" y="2392954"/>
          <a:ext cx="4631382" cy="50278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latin typeface="Arial" panose="020B0604020202020204" pitchFamily="34" charset="0"/>
              <a:cs typeface="Arial" panose="020B0604020202020204" pitchFamily="34" charset="0"/>
            </a:rPr>
            <a:t>Job Description:</a:t>
          </a: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 Details main duties, core responsibilities, reporting lines, and key performance indicators (KPIs).</a:t>
          </a:r>
        </a:p>
      </dsp:txBody>
      <dsp:txXfrm>
        <a:off x="1082720" y="2407680"/>
        <a:ext cx="4601930" cy="473330"/>
      </dsp:txXfrm>
    </dsp:sp>
    <dsp:sp modelId="{302BF518-68D1-4C5D-913C-A85258402A96}">
      <dsp:nvSpPr>
        <dsp:cNvPr id="0" name=""/>
        <dsp:cNvSpPr/>
      </dsp:nvSpPr>
      <dsp:spPr>
        <a:xfrm rot="5400000">
          <a:off x="3166589" y="2924683"/>
          <a:ext cx="434192" cy="521030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 rot="-5400000">
        <a:off x="3227376" y="2968102"/>
        <a:ext cx="312618" cy="303934"/>
      </dsp:txXfrm>
    </dsp:sp>
    <dsp:sp modelId="{510FBA20-0E2C-432B-A7BD-51350228360C}">
      <dsp:nvSpPr>
        <dsp:cNvPr id="0" name=""/>
        <dsp:cNvSpPr/>
      </dsp:nvSpPr>
      <dsp:spPr>
        <a:xfrm>
          <a:off x="1067994" y="3474660"/>
          <a:ext cx="4631382" cy="1157845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>
              <a:latin typeface="Arial" panose="020B0604020202020204" pitchFamily="34" charset="0"/>
              <a:cs typeface="Arial" panose="020B0604020202020204" pitchFamily="34" charset="0"/>
            </a:rPr>
            <a:t>Person Specification</a:t>
          </a:r>
          <a:endParaRPr lang="en-US" sz="11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b="1" kern="1200" dirty="0">
              <a:latin typeface="Arial" panose="020B0604020202020204" pitchFamily="34" charset="0"/>
              <a:cs typeface="Arial" panose="020B0604020202020204" pitchFamily="34" charset="0"/>
            </a:rPr>
            <a:t>Qualifications: </a:t>
          </a: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Bachelor’s degree in Business or Information Technology required.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b="1" kern="1200" dirty="0">
              <a:latin typeface="Arial" panose="020B0604020202020204" pitchFamily="34" charset="0"/>
              <a:cs typeface="Arial" panose="020B0604020202020204" pitchFamily="34" charset="0"/>
            </a:rPr>
            <a:t>Skills: </a:t>
          </a: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Demonstrated analytical, communication, and leadership skills.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b="1" kern="1200" dirty="0">
              <a:latin typeface="Arial" panose="020B0604020202020204" pitchFamily="34" charset="0"/>
              <a:cs typeface="Arial" panose="020B0604020202020204" pitchFamily="34" charset="0"/>
            </a:rPr>
            <a:t>Experience: </a:t>
          </a:r>
          <a:r>
            <a:rPr lang="en-US" sz="1100" kern="1200" dirty="0">
              <a:latin typeface="Arial" panose="020B0604020202020204" pitchFamily="34" charset="0"/>
              <a:cs typeface="Arial" panose="020B0604020202020204" pitchFamily="34" charset="0"/>
            </a:rPr>
            <a:t>Minimum of three to five years in change management roles.</a:t>
          </a:r>
        </a:p>
      </dsp:txBody>
      <dsp:txXfrm>
        <a:off x="1101906" y="3508572"/>
        <a:ext cx="4563558" cy="109002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368F4E-E760-404C-A433-AB3102C580DC}">
      <dsp:nvSpPr>
        <dsp:cNvPr id="0" name=""/>
        <dsp:cNvSpPr/>
      </dsp:nvSpPr>
      <dsp:spPr>
        <a:xfrm>
          <a:off x="2536887" y="10695"/>
          <a:ext cx="1007640" cy="100764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774D2A-BABB-4E94-BFDC-A1D55E08C3E1}">
      <dsp:nvSpPr>
        <dsp:cNvPr id="0" name=""/>
        <dsp:cNvSpPr/>
      </dsp:nvSpPr>
      <dsp:spPr>
        <a:xfrm>
          <a:off x="2714730" y="296190"/>
          <a:ext cx="584431" cy="58443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B1C0A5-BBD6-43F4-B5F2-708B39EB23C7}">
      <dsp:nvSpPr>
        <dsp:cNvPr id="0" name=""/>
        <dsp:cNvSpPr/>
      </dsp:nvSpPr>
      <dsp:spPr>
        <a:xfrm>
          <a:off x="3676237" y="10695"/>
          <a:ext cx="2456358" cy="100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latin typeface="Arial" panose="020B0604020202020204" pitchFamily="34" charset="0"/>
              <a:cs typeface="Arial" panose="020B0604020202020204" pitchFamily="34" charset="0"/>
            </a:rPr>
            <a:t>ASSESSMENT AND TESTING   (1</a:t>
          </a:r>
          <a:r>
            <a:rPr lang="en-US" sz="1200" b="1" kern="1200" baseline="30000" dirty="0">
              <a:latin typeface="Arial" panose="020B0604020202020204" pitchFamily="34" charset="0"/>
              <a:cs typeface="Arial" panose="020B0604020202020204" pitchFamily="34" charset="0"/>
            </a:rPr>
            <a:t>ST</a:t>
          </a:r>
          <a:r>
            <a:rPr lang="en-US" sz="1200" b="1" kern="1200" dirty="0">
              <a:latin typeface="Arial" panose="020B0604020202020204" pitchFamily="34" charset="0"/>
              <a:cs typeface="Arial" panose="020B0604020202020204" pitchFamily="34" charset="0"/>
            </a:rPr>
            <a:t> Type)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676237" y="10695"/>
        <a:ext cx="2456358" cy="1007640"/>
      </dsp:txXfrm>
    </dsp:sp>
    <dsp:sp modelId="{3A23E656-6786-4A6E-A992-B193526CCE70}">
      <dsp:nvSpPr>
        <dsp:cNvPr id="0" name=""/>
        <dsp:cNvSpPr/>
      </dsp:nvSpPr>
      <dsp:spPr>
        <a:xfrm>
          <a:off x="5121392" y="3582387"/>
          <a:ext cx="1007640" cy="100764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9FF12A-B743-43A1-AE65-EC78261818AE}">
      <dsp:nvSpPr>
        <dsp:cNvPr id="0" name=""/>
        <dsp:cNvSpPr/>
      </dsp:nvSpPr>
      <dsp:spPr>
        <a:xfrm>
          <a:off x="5366616" y="3827623"/>
          <a:ext cx="584431" cy="58443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2C88F7-78AE-4994-8D36-0FBB9D97684B}">
      <dsp:nvSpPr>
        <dsp:cNvPr id="0" name=""/>
        <dsp:cNvSpPr/>
      </dsp:nvSpPr>
      <dsp:spPr>
        <a:xfrm>
          <a:off x="6232837" y="3616012"/>
          <a:ext cx="2375152" cy="100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/>
            <a:t>Purpose:</a:t>
          </a:r>
          <a:r>
            <a:rPr lang="en-US" sz="1200" kern="1200" dirty="0"/>
            <a:t> Assess technical skills, problem-solving abilities, and cultural fit beyond information presented in the curriculum vitae.</a:t>
          </a:r>
        </a:p>
      </dsp:txBody>
      <dsp:txXfrm>
        <a:off x="6232837" y="3616012"/>
        <a:ext cx="2375152" cy="1007640"/>
      </dsp:txXfrm>
    </dsp:sp>
    <dsp:sp modelId="{8F56A12F-1D3E-4BF8-A3AB-A81681E5F185}">
      <dsp:nvSpPr>
        <dsp:cNvPr id="0" name=""/>
        <dsp:cNvSpPr/>
      </dsp:nvSpPr>
      <dsp:spPr>
        <a:xfrm>
          <a:off x="1090631" y="1829804"/>
          <a:ext cx="1007640" cy="100764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474713-0C28-4A13-931A-597270AAB1EA}">
      <dsp:nvSpPr>
        <dsp:cNvPr id="0" name=""/>
        <dsp:cNvSpPr/>
      </dsp:nvSpPr>
      <dsp:spPr>
        <a:xfrm>
          <a:off x="1302236" y="2041409"/>
          <a:ext cx="584431" cy="58443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B1D1AB-47AD-40B9-9C28-AD617F793208}">
      <dsp:nvSpPr>
        <dsp:cNvPr id="0" name=""/>
        <dsp:cNvSpPr/>
      </dsp:nvSpPr>
      <dsp:spPr>
        <a:xfrm>
          <a:off x="2314194" y="1829804"/>
          <a:ext cx="2375152" cy="100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/>
            <a:t>Types:</a:t>
          </a:r>
          <a:r>
            <a:rPr lang="en-US" sz="1200" kern="1200" dirty="0"/>
            <a:t> Practical assignments, such as a case study for project managers, and psychometric assessments measuring leadership style and cognitive ability.</a:t>
          </a:r>
        </a:p>
      </dsp:txBody>
      <dsp:txXfrm>
        <a:off x="2314194" y="1829804"/>
        <a:ext cx="2375152" cy="1007640"/>
      </dsp:txXfrm>
    </dsp:sp>
    <dsp:sp modelId="{5749B1C0-E4F7-421C-B0CF-5D3F63293766}">
      <dsp:nvSpPr>
        <dsp:cNvPr id="0" name=""/>
        <dsp:cNvSpPr/>
      </dsp:nvSpPr>
      <dsp:spPr>
        <a:xfrm>
          <a:off x="5114404" y="1874644"/>
          <a:ext cx="1007640" cy="100764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8164F6-9C95-42A8-AFDC-263379BA6608}">
      <dsp:nvSpPr>
        <dsp:cNvPr id="0" name=""/>
        <dsp:cNvSpPr/>
      </dsp:nvSpPr>
      <dsp:spPr>
        <a:xfrm>
          <a:off x="5314804" y="2041409"/>
          <a:ext cx="584431" cy="58443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60B10E-5040-4095-B5E5-73D7EEE90304}">
      <dsp:nvSpPr>
        <dsp:cNvPr id="0" name=""/>
        <dsp:cNvSpPr/>
      </dsp:nvSpPr>
      <dsp:spPr>
        <a:xfrm>
          <a:off x="6213420" y="1874644"/>
          <a:ext cx="2375152" cy="100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/>
            <a:t>Best practice:</a:t>
          </a:r>
          <a:r>
            <a:rPr lang="en-US" sz="1200" kern="1200" dirty="0"/>
            <a:t> Ensure that assessments are directly relevant to the job, limited in duration, and evaluated using objective criteria to minimize bias.</a:t>
          </a:r>
        </a:p>
      </dsp:txBody>
      <dsp:txXfrm>
        <a:off x="6213420" y="1874644"/>
        <a:ext cx="2375152" cy="1007640"/>
      </dsp:txXfrm>
    </dsp:sp>
    <dsp:sp modelId="{3AB5E385-0C6A-4218-ADAF-065CFF1F834F}">
      <dsp:nvSpPr>
        <dsp:cNvPr id="0" name=""/>
        <dsp:cNvSpPr/>
      </dsp:nvSpPr>
      <dsp:spPr>
        <a:xfrm>
          <a:off x="1090631" y="3630877"/>
          <a:ext cx="1007640" cy="100764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70A324-A187-4BDB-BEAD-7FBE320CABB5}">
      <dsp:nvSpPr>
        <dsp:cNvPr id="0" name=""/>
        <dsp:cNvSpPr/>
      </dsp:nvSpPr>
      <dsp:spPr>
        <a:xfrm>
          <a:off x="1302236" y="3842482"/>
          <a:ext cx="584431" cy="58443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B9061A-6CE2-45A3-8906-002671F4C082}">
      <dsp:nvSpPr>
        <dsp:cNvPr id="0" name=""/>
        <dsp:cNvSpPr/>
      </dsp:nvSpPr>
      <dsp:spPr>
        <a:xfrm>
          <a:off x="2314194" y="3630877"/>
          <a:ext cx="2375152" cy="100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/>
            <a:t>Example:</a:t>
          </a:r>
          <a:r>
            <a:rPr lang="en-US" sz="1200" kern="1200" dirty="0"/>
            <a:t> For a Change Manager, a two-hour case simulation on stakeholder mapping followed by a one-page action plan</a:t>
          </a:r>
        </a:p>
      </dsp:txBody>
      <dsp:txXfrm>
        <a:off x="2314194" y="3630877"/>
        <a:ext cx="2375152" cy="100764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66FEE5-25A1-4680-8CC9-1EF80276CCFF}">
      <dsp:nvSpPr>
        <dsp:cNvPr id="0" name=""/>
        <dsp:cNvSpPr/>
      </dsp:nvSpPr>
      <dsp:spPr>
        <a:xfrm>
          <a:off x="7097" y="635512"/>
          <a:ext cx="2121216" cy="127272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Several people interview candidates, such as HR, the Line Manager, and the Project Lead.</a:t>
          </a:r>
        </a:p>
      </dsp:txBody>
      <dsp:txXfrm>
        <a:off x="44374" y="672789"/>
        <a:ext cx="2046662" cy="1198175"/>
      </dsp:txXfrm>
    </dsp:sp>
    <dsp:sp modelId="{EF22A80F-612E-4D71-A328-892108C8D8CB}">
      <dsp:nvSpPr>
        <dsp:cNvPr id="0" name=""/>
        <dsp:cNvSpPr/>
      </dsp:nvSpPr>
      <dsp:spPr>
        <a:xfrm>
          <a:off x="2314980" y="1008846"/>
          <a:ext cx="449697" cy="526061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>
        <a:off x="2314980" y="1114058"/>
        <a:ext cx="314788" cy="315637"/>
      </dsp:txXfrm>
    </dsp:sp>
    <dsp:sp modelId="{B881098C-F4A1-4D40-8ABB-2C1F816A38AA}">
      <dsp:nvSpPr>
        <dsp:cNvPr id="0" name=""/>
        <dsp:cNvSpPr/>
      </dsp:nvSpPr>
      <dsp:spPr>
        <a:xfrm>
          <a:off x="2976799" y="635512"/>
          <a:ext cx="2121216" cy="1272729"/>
        </a:xfrm>
        <a:prstGeom prst="roundRect">
          <a:avLst>
            <a:gd name="adj" fmla="val 10000"/>
          </a:avLst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This helps reduce bias and gives a fuller evaluation.</a:t>
          </a:r>
        </a:p>
      </dsp:txBody>
      <dsp:txXfrm>
        <a:off x="3014076" y="672789"/>
        <a:ext cx="2046662" cy="1198175"/>
      </dsp:txXfrm>
    </dsp:sp>
    <dsp:sp modelId="{E4067D12-6FD3-4EE3-8786-C524CA4E7BE9}">
      <dsp:nvSpPr>
        <dsp:cNvPr id="0" name=""/>
        <dsp:cNvSpPr/>
      </dsp:nvSpPr>
      <dsp:spPr>
        <a:xfrm>
          <a:off x="5284682" y="1008846"/>
          <a:ext cx="449697" cy="526061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200" kern="1200"/>
        </a:p>
      </dsp:txBody>
      <dsp:txXfrm>
        <a:off x="5284682" y="1114058"/>
        <a:ext cx="314788" cy="315637"/>
      </dsp:txXfrm>
    </dsp:sp>
    <dsp:sp modelId="{6AB6742C-9EE7-4406-9F71-9B06101BED18}">
      <dsp:nvSpPr>
        <dsp:cNvPr id="0" name=""/>
        <dsp:cNvSpPr/>
      </dsp:nvSpPr>
      <dsp:spPr>
        <a:xfrm>
          <a:off x="5946501" y="635512"/>
          <a:ext cx="2121216" cy="1272729"/>
        </a:xfrm>
        <a:prstGeom prst="roundRect">
          <a:avLst>
            <a:gd name="adj" fmla="val 10000"/>
          </a:avLst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It works well for senior transformation roles.</a:t>
          </a:r>
        </a:p>
      </dsp:txBody>
      <dsp:txXfrm>
        <a:off x="5983778" y="672789"/>
        <a:ext cx="2046662" cy="119817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BA5485-28A3-456D-A6B2-50810BB07682}">
      <dsp:nvSpPr>
        <dsp:cNvPr id="0" name=""/>
        <dsp:cNvSpPr/>
      </dsp:nvSpPr>
      <dsp:spPr>
        <a:xfrm>
          <a:off x="913472" y="417720"/>
          <a:ext cx="1261526" cy="1261526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D86E1E-8EFE-49A5-B263-75CB15FB3120}">
      <dsp:nvSpPr>
        <dsp:cNvPr id="0" name=""/>
        <dsp:cNvSpPr/>
      </dsp:nvSpPr>
      <dsp:spPr>
        <a:xfrm>
          <a:off x="1182322" y="686570"/>
          <a:ext cx="723826" cy="7238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578C11-5E96-4C03-9FA0-208354BA1126}">
      <dsp:nvSpPr>
        <dsp:cNvPr id="0" name=""/>
        <dsp:cNvSpPr/>
      </dsp:nvSpPr>
      <dsp:spPr>
        <a:xfrm>
          <a:off x="510197" y="2072181"/>
          <a:ext cx="206807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The recruitment must align with business transformation goals.</a:t>
          </a:r>
          <a:endParaRPr lang="en-US" sz="1200" kern="1200"/>
        </a:p>
      </dsp:txBody>
      <dsp:txXfrm>
        <a:off x="510197" y="2072181"/>
        <a:ext cx="2068076" cy="720000"/>
      </dsp:txXfrm>
    </dsp:sp>
    <dsp:sp modelId="{BF1ADF1A-85F0-4E8C-B769-13037C5C46E5}">
      <dsp:nvSpPr>
        <dsp:cNvPr id="0" name=""/>
        <dsp:cNvSpPr/>
      </dsp:nvSpPr>
      <dsp:spPr>
        <a:xfrm>
          <a:off x="3343461" y="417720"/>
          <a:ext cx="1261526" cy="1261526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A14341-1ED5-43A7-9178-681CD9A09E13}">
      <dsp:nvSpPr>
        <dsp:cNvPr id="0" name=""/>
        <dsp:cNvSpPr/>
      </dsp:nvSpPr>
      <dsp:spPr>
        <a:xfrm>
          <a:off x="3612311" y="686570"/>
          <a:ext cx="723826" cy="7238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07A6D3-3092-4A34-8190-697E3DA767EC}">
      <dsp:nvSpPr>
        <dsp:cNvPr id="0" name=""/>
        <dsp:cNvSpPr/>
      </dsp:nvSpPr>
      <dsp:spPr>
        <a:xfrm>
          <a:off x="2940187" y="2072181"/>
          <a:ext cx="206807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Based on competency and structured interviews ensure fairness.</a:t>
          </a:r>
          <a:endParaRPr lang="en-US" sz="1200" kern="1200"/>
        </a:p>
      </dsp:txBody>
      <dsp:txXfrm>
        <a:off x="2940187" y="2072181"/>
        <a:ext cx="2068076" cy="720000"/>
      </dsp:txXfrm>
    </dsp:sp>
    <dsp:sp modelId="{2DFECB62-9B40-48CE-A068-EF3070B27486}">
      <dsp:nvSpPr>
        <dsp:cNvPr id="0" name=""/>
        <dsp:cNvSpPr/>
      </dsp:nvSpPr>
      <dsp:spPr>
        <a:xfrm>
          <a:off x="5773451" y="417720"/>
          <a:ext cx="1261526" cy="1261526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92068D-9C31-4F88-B0B8-89BB6DEDEBA5}">
      <dsp:nvSpPr>
        <dsp:cNvPr id="0" name=""/>
        <dsp:cNvSpPr/>
      </dsp:nvSpPr>
      <dsp:spPr>
        <a:xfrm>
          <a:off x="6042301" y="686570"/>
          <a:ext cx="723826" cy="7238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1834FE-99E3-4C66-B481-E188DB4A41A5}">
      <dsp:nvSpPr>
        <dsp:cNvPr id="0" name=""/>
        <dsp:cNvSpPr/>
      </dsp:nvSpPr>
      <dsp:spPr>
        <a:xfrm>
          <a:off x="5370176" y="2072181"/>
          <a:ext cx="206807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Probing and behavioral questions assess leadership and adaptability.</a:t>
          </a:r>
          <a:endParaRPr lang="en-US" sz="1200" kern="1200"/>
        </a:p>
      </dsp:txBody>
      <dsp:txXfrm>
        <a:off x="5370176" y="2072181"/>
        <a:ext cx="2068076" cy="720000"/>
      </dsp:txXfrm>
    </dsp:sp>
    <dsp:sp modelId="{0DDD7778-4F53-418F-8E76-21F243A481D9}">
      <dsp:nvSpPr>
        <dsp:cNvPr id="0" name=""/>
        <dsp:cNvSpPr/>
      </dsp:nvSpPr>
      <dsp:spPr>
        <a:xfrm>
          <a:off x="8203441" y="417720"/>
          <a:ext cx="1261526" cy="1261526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713ED8-E936-4DE8-9643-6A9B28B93A64}">
      <dsp:nvSpPr>
        <dsp:cNvPr id="0" name=""/>
        <dsp:cNvSpPr/>
      </dsp:nvSpPr>
      <dsp:spPr>
        <a:xfrm>
          <a:off x="8472291" y="686570"/>
          <a:ext cx="723826" cy="7238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FD5AE7-E8A3-41DB-B814-927BE4058499}">
      <dsp:nvSpPr>
        <dsp:cNvPr id="0" name=""/>
        <dsp:cNvSpPr/>
      </dsp:nvSpPr>
      <dsp:spPr>
        <a:xfrm>
          <a:off x="7800166" y="2072181"/>
          <a:ext cx="206807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 dirty="0"/>
            <a:t>Combining face-to-face and online methods offers efficiency and accuracy.</a:t>
          </a:r>
          <a:endParaRPr lang="en-US" sz="1200" kern="1200" dirty="0"/>
        </a:p>
      </dsp:txBody>
      <dsp:txXfrm>
        <a:off x="7800166" y="2072181"/>
        <a:ext cx="2068076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D357DA-BA4A-4312-8132-F303CBA7CF35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66432A-09BD-4B0B-B835-74EB40AE5C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09072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66432A-09BD-4B0B-B835-74EB40AE5CA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29417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5F83C8-17C7-FCEA-DAC0-07DDA8EA0E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3FAB5F-D382-120E-2BF5-C30760DB26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4A3498-EE8A-57A2-1BCB-32EC0A934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21132-A99A-4885-8671-5405248A3AE9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6370B-98D9-1CB6-732D-AEA072299D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FAC767-B983-2B07-E95D-2462506F54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7AED8-FE6F-4F9C-A442-F22877FC3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77739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2E389C-32D2-7118-315F-AA313A1C94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3C41FC-C225-FB3D-F173-4B40FD22BA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D4FCA2-C871-4EB4-69A7-6519021306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21132-A99A-4885-8671-5405248A3AE9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13008B-49F0-9F0E-CF97-F9ACA54000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F001C4-3F73-7388-5036-F21DBEF53B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7AED8-FE6F-4F9C-A442-F22877FC3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09997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BDE00-5E0B-1D45-7B0E-31F7E8AC9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A0F906-AFDF-F0ED-1EBD-976B78311E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A16491-79B4-4F62-9C48-3460F6AE1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21132-A99A-4885-8671-5405248A3AE9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98AC30-A22C-6944-5F1C-22518809B5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26BADB-0C69-A162-A5CF-F1D7E6F160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7AED8-FE6F-4F9C-A442-F22877FC3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62631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F0A6FF-5C79-241E-CE6A-FC833CC72D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ABA21D-7972-8AE2-8AD2-62C18ED1E12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D27DE3-D8C5-E687-C3A4-8F71B89C33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0BD8E8-5736-A63C-0709-5B685D1152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21132-A99A-4885-8671-5405248A3AE9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434D2-CE59-4E9E-E296-CAEBB7326E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D25E64-3BCD-278D-A896-B88958F0F1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7AED8-FE6F-4F9C-A442-F22877FC3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8777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E6517-E9E2-EA84-EC6A-D41FCF317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AC1500-BA9E-5083-8D6C-ACDD8EDB2D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541241-AAAD-72CB-CDF7-2819B052FE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C85A416-E0DD-C90C-0766-CAC36A87179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BE45E68-35B0-EF9B-795F-59E105A58D1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9014D2-935C-5646-FB4B-A4A7DFA68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21132-A99A-4885-8671-5405248A3AE9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C661B9F-938D-3A04-506B-269908D38E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08A3620-5C8F-A820-C13F-245155712A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7AED8-FE6F-4F9C-A442-F22877FC3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7199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0E4DB8-763B-60B0-4D55-152CD8741A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CB5011-AC7F-358F-FF7E-21CA072DA7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21132-A99A-4885-8671-5405248A3AE9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03C4A7-B1E1-B12D-66F9-CD4AB94528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053CB6B-C04D-D33B-190D-A33BAE612B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7AED8-FE6F-4F9C-A442-F22877FC3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62693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386DA14-3385-18E6-A151-9080343882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21132-A99A-4885-8671-5405248A3AE9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F3D00FD-D580-DCD3-1F62-CB6061C68D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106769-8429-95B3-2EA2-5FFE28C8CD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7AED8-FE6F-4F9C-A442-F22877FC3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4048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C91466-CC27-4478-0157-69AE3DE3D7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9B463C-71FC-F6A0-F143-0BBCBD3645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F7D2E0E-6F3A-6CB5-BFB7-FDB3AC4B9D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A850DB-B408-2B0A-376E-BD1FFD404E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21132-A99A-4885-8671-5405248A3AE9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72AE45-2011-FABA-29FD-AB0F4DBB3C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29191A-B331-5126-A6FD-0B429A6741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7AED8-FE6F-4F9C-A442-F22877FC3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65277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61CF6C-5995-5788-E453-88B23C9D29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0403269-832A-CC9D-4113-111E895025C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353A31-71F2-F734-6300-3D90C1861B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F92331-752E-C861-DFAD-A2E9D17F7D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21132-A99A-4885-8671-5405248A3AE9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16BE43-9ECB-C498-CE2E-B4A0BA934F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86B159-0AED-E2C7-183A-AA083ED3F7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7AED8-FE6F-4F9C-A442-F22877FC3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3336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77CADE-7C0A-11CC-B711-4B2C2A9FB6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AAD029-5E6E-3821-2C70-222238FA16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EF61AB-78AF-3612-77E3-1E88FC5A64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21132-A99A-4885-8671-5405248A3AE9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B838B8-A4A2-18C9-DAB1-3888F77F91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5AA010-32AD-C68B-6467-EECD092F23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7AED8-FE6F-4F9C-A442-F22877FC3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3570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A21A34A-9987-30E2-5444-9F6CC836B2C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A98027-9FFC-8755-205B-3DFA73F642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1635F1-3933-E380-FCA6-558891008E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421132-A99A-4885-8671-5405248A3AE9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ABF524-6EA6-65CA-04C5-98534750BC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89F1E0-F375-3D89-6471-8A95AA25BE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7AED8-FE6F-4F9C-A442-F22877FC3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57810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E12BE41-F280-FA11-11BC-4B64752BB6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6E6232-8040-5D57-0A32-665CB7A417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CC5AA3-C48F-A22A-112E-CE3C70E60F5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7421132-A99A-4885-8671-5405248A3AE9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29CBC2-0898-3B07-D9AA-7DFE8354AD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9958AC-1DDC-60CE-65A0-5E6BD03EAB2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AC7AED8-FE6F-4F9C-A442-F22877FC35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9060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2.jpeg"/><Relationship Id="rId7" Type="http://schemas.openxmlformats.org/officeDocument/2006/relationships/diagramQuickStyle" Target="../diagrams/quickStyle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3.jpeg"/><Relationship Id="rId9" Type="http://schemas.microsoft.com/office/2007/relationships/diagramDrawing" Target="../diagrams/drawing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eoplemanagement.co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4" name="Rectangle 1043">
            <a:extLst>
              <a:ext uri="{FF2B5EF4-FFF2-40B4-BE49-F238E27FC236}">
                <a16:creationId xmlns:a16="http://schemas.microsoft.com/office/drawing/2014/main" id="{19D32F93-50AC-4C46-A5DB-291C60DDB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6" name="Right Triangle 1045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48" name="Rectangle 1047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75D791C-BD80-B71C-5560-8D425874D2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84518" y="1355736"/>
            <a:ext cx="8083069" cy="135328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500" kern="1200" dirty="0">
                <a:effectLst/>
                <a:latin typeface="+mj-lt"/>
                <a:ea typeface="+mj-ea"/>
                <a:cs typeface="+mj-cs"/>
              </a:rPr>
              <a:t>     </a:t>
            </a:r>
            <a:r>
              <a:rPr lang="en-US" sz="4400" kern="1200" dirty="0">
                <a:effectLst/>
                <a:latin typeface="+mj-lt"/>
                <a:ea typeface="+mj-ea"/>
                <a:cs typeface="+mj-cs"/>
              </a:rPr>
              <a:t>Title: Transformation Project Hiring</a:t>
            </a:r>
            <a:br>
              <a:rPr lang="en-US" sz="4400" kern="1200" dirty="0">
                <a:effectLst/>
                <a:latin typeface="+mj-lt"/>
                <a:ea typeface="+mj-ea"/>
                <a:cs typeface="+mj-cs"/>
              </a:rPr>
            </a:br>
            <a:endParaRPr lang="en-US" sz="4400" kern="1200" dirty="0">
              <a:latin typeface="+mj-lt"/>
              <a:ea typeface="+mj-ea"/>
              <a:cs typeface="+mj-cs"/>
            </a:endParaRP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5E3841D0-2CAD-AE02-AA0C-EB5A35F5D1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5201" y="2885440"/>
            <a:ext cx="7834670" cy="3010032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/>
              <a:t>Company name: </a:t>
            </a:r>
            <a:r>
              <a:rPr lang="en-US" sz="1600" dirty="0" err="1"/>
              <a:t>TechNova</a:t>
            </a:r>
            <a:r>
              <a:rPr lang="en-US" sz="1600" dirty="0"/>
              <a:t> Consulting Ltd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/>
              <a:t>Module name: Developing and Managing Individuals and Teams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/>
              <a:t>Module code: LCLM5002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/>
              <a:t>Lecturer name: Amer Kareem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/>
              <a:t>Student name: Alexandru Florin Paun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600" dirty="0"/>
              <a:t>Student ID: 2411677</a:t>
            </a:r>
          </a:p>
        </p:txBody>
      </p:sp>
      <p:pic>
        <p:nvPicPr>
          <p:cNvPr id="1028" name="Picture 4" descr="university-of-wales-trinity-saint-david-logo-vector | ESRC ...">
            <a:extLst>
              <a:ext uri="{FF2B5EF4-FFF2-40B4-BE49-F238E27FC236}">
                <a16:creationId xmlns:a16="http://schemas.microsoft.com/office/drawing/2014/main" id="{75B6C474-AA5A-BEE8-31D6-51EEBCBF29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4617" y="741328"/>
            <a:ext cx="1637058" cy="1117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17894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59176A-1399-99E2-951D-88A8904DF0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22064"/>
          </a:xfrm>
        </p:spPr>
        <p:txBody>
          <a:bodyPr anchor="ctr">
            <a:normAutofit/>
          </a:bodyPr>
          <a:lstStyle/>
          <a:p>
            <a:r>
              <a:rPr lang="en-US" sz="4800" dirty="0"/>
              <a:t>Table of content</a:t>
            </a:r>
            <a:endParaRPr lang="en-GB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96E27A-08F1-AE8E-8075-8846D70AAD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2782530"/>
            <a:ext cx="9941319" cy="3702783"/>
          </a:xfrm>
        </p:spPr>
        <p:txBody>
          <a:bodyPr anchor="ctr">
            <a:normAutofit lnSpcReduction="10000"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Company Overview ..……………………………………………………….3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Key Steps to Successful Recruitment ..…………………………………..4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Job Analysis, Description and Person Specification ……………………5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Types of Interviews (Assessment and Testing)……………..…………...6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Reference and background checks (Type 2) .…………………………..7   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Panel Interview (Type 3) …………………………………………………..8                             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Questioning Techniques …………………………………………………..9</a:t>
            </a:r>
          </a:p>
          <a:p>
            <a:r>
              <a:rPr 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Comparision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: Face-to Face vs Online Interviews .………………..........10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Conclusion ………………………………………………………………….11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References ………………………………………………………………….12</a:t>
            </a:r>
          </a:p>
          <a:p>
            <a:endParaRPr lang="en-GB" sz="1500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72401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70" name="Rectangle 2069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53B7AA-210F-A0D1-2F85-C2AC07F88E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45810"/>
            <a:ext cx="5120561" cy="1325563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Company Overview</a:t>
            </a:r>
          </a:p>
        </p:txBody>
      </p:sp>
      <p:sp>
        <p:nvSpPr>
          <p:cNvPr id="2072" name="Oval 2071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0" name="Picture 19" descr="A blue and white wavy pattern&#10;&#10;AI-generated content may be incorrect.">
            <a:extLst>
              <a:ext uri="{FF2B5EF4-FFF2-40B4-BE49-F238E27FC236}">
                <a16:creationId xmlns:a16="http://schemas.microsoft.com/office/drawing/2014/main" id="{58697CBE-F17F-C76F-CA2C-2D946D02545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22089" b="3"/>
          <a:stretch>
            <a:fillRect/>
          </a:stretch>
        </p:blipFill>
        <p:spPr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sp>
        <p:nvSpPr>
          <p:cNvPr id="2074" name="Arc 2073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050" name="Picture 2" descr="TechNova Solutions Information">
            <a:extLst>
              <a:ext uri="{FF2B5EF4-FFF2-40B4-BE49-F238E27FC236}">
                <a16:creationId xmlns:a16="http://schemas.microsoft.com/office/drawing/2014/main" id="{361CCD6B-7DD2-5BC8-A1A0-2D0FD97F1A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78" r="3" b="7755"/>
          <a:stretch>
            <a:fillRect/>
          </a:stretch>
        </p:blipFill>
        <p:spPr bwMode="auto"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FBA7A488-36E3-3D49-C125-02525C26FA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7427158"/>
              </p:ext>
            </p:extLst>
          </p:nvPr>
        </p:nvGraphicFramePr>
        <p:xfrm>
          <a:off x="838201" y="1825625"/>
          <a:ext cx="5092194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16031376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2" name="Rectangle 31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17F4FD-B8F5-FA26-E930-2D1402B799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Key Steps to Successful Recruitment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29A6F18-FB45-57D5-8978-6AA7B797D0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1706079"/>
              </p:ext>
            </p:extLst>
          </p:nvPr>
        </p:nvGraphicFramePr>
        <p:xfrm>
          <a:off x="904602" y="2802194"/>
          <a:ext cx="10378440" cy="36831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768683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AB72B0-9250-ED2B-F752-93A08578CA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914358"/>
            <a:ext cx="7388086" cy="1098315"/>
          </a:xfrm>
        </p:spPr>
        <p:txBody>
          <a:bodyPr anchor="t">
            <a:noAutofit/>
          </a:bodyPr>
          <a:lstStyle/>
          <a:p>
            <a:pPr algn="ctr"/>
            <a:r>
              <a:rPr lang="en-US" sz="4200" dirty="0">
                <a:latin typeface="Arial" panose="020B0604020202020204" pitchFamily="34" charset="0"/>
                <a:cs typeface="Arial" panose="020B0604020202020204" pitchFamily="34" charset="0"/>
              </a:rPr>
              <a:t>Job Analysis, Description and Person Specification</a:t>
            </a:r>
            <a:endParaRPr lang="en-GB" sz="420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C23E3B9-5ABF-58B3-E2B0-E9A5DAA90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DF8BC164-E230-753F-2C7E-B4EE7BA77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8086" y="0"/>
            <a:ext cx="4803913" cy="6858000"/>
          </a:xfrm>
          <a:prstGeom prst="rect">
            <a:avLst/>
          </a:prstGeom>
          <a:solidFill>
            <a:schemeClr val="bg1">
              <a:lumMod val="95000"/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04D95A6-454D-BB22-1CB0-52C650DEA7C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5730"/>
          <a:stretch>
            <a:fillRect/>
          </a:stretch>
        </p:blipFill>
        <p:spPr>
          <a:xfrm>
            <a:off x="8024191" y="2455410"/>
            <a:ext cx="3452192" cy="194186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789633F-EF32-862E-9BA1-C30DF11153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5451719"/>
              </p:ext>
            </p:extLst>
          </p:nvPr>
        </p:nvGraphicFramePr>
        <p:xfrm>
          <a:off x="245807" y="2222090"/>
          <a:ext cx="6767372" cy="46359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48C9DA45-CFD8-F094-A7C5-4E02B032020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08141572"/>
              </p:ext>
            </p:extLst>
          </p:nvPr>
        </p:nvGraphicFramePr>
        <p:xfrm>
          <a:off x="5879691" y="6591869"/>
          <a:ext cx="1730478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730478">
                  <a:extLst>
                    <a:ext uri="{9D8B030D-6E8A-4147-A177-3AD203B41FA5}">
                      <a16:colId xmlns:a16="http://schemas.microsoft.com/office/drawing/2014/main" val="136298990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9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(People Management, 2025)</a:t>
                      </a:r>
                      <a:endParaRPr lang="en-GB" sz="900" i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150447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175556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93394DA-E684-47C2-9020-13225823F4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6BC8D7-3F8C-5F8A-11E0-A93D133324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06443"/>
          </a:xfrm>
        </p:spPr>
        <p:txBody>
          <a:bodyPr>
            <a:normAutofit/>
          </a:bodyPr>
          <a:lstStyle/>
          <a:p>
            <a:pPr algn="ctr"/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Types of Interviews</a:t>
            </a:r>
            <a:endParaRPr lang="en-GB" sz="40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AA8DFC4-3800-E342-7F6F-C0B74F0B7C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103735"/>
              </p:ext>
            </p:extLst>
          </p:nvPr>
        </p:nvGraphicFramePr>
        <p:xfrm>
          <a:off x="838200" y="1825625"/>
          <a:ext cx="9833150" cy="4667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43805D54-10B6-FAF5-70B4-575B86DE997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9892880"/>
              </p:ext>
            </p:extLst>
          </p:nvPr>
        </p:nvGraphicFramePr>
        <p:xfrm>
          <a:off x="9107203" y="6378769"/>
          <a:ext cx="1564147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564147">
                  <a:extLst>
                    <a:ext uri="{9D8B030D-6E8A-4147-A177-3AD203B41FA5}">
                      <a16:colId xmlns:a16="http://schemas.microsoft.com/office/drawing/2014/main" val="99586145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1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(Deshmukh, 2023)</a:t>
                      </a:r>
                      <a:endParaRPr lang="en-GB" sz="1100" i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431655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167696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ight Triangle 22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D15836-C543-C7D4-6C34-E35AAD5454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US" sz="5000">
                <a:latin typeface="Arial" panose="020B0604020202020204" pitchFamily="34" charset="0"/>
                <a:cs typeface="Arial" panose="020B0604020202020204" pitchFamily="34" charset="0"/>
              </a:rPr>
              <a:t>Reference and background checks (Type 2)</a:t>
            </a:r>
            <a:endParaRPr lang="en-GB" sz="5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F20126-3844-1730-CF43-50DF5074B7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969469"/>
            <a:ext cx="8074815" cy="2800395"/>
          </a:xfrm>
        </p:spPr>
        <p:txBody>
          <a:bodyPr anchor="t"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Reference checks confirm the candidate’s role, employment dates, performance, reason for leaving.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Background checks include right-to-work verification, qualification confirmation, and security or DBS checks.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Obtain candidate consent and ensure compliance with data protection regulations, such as GDPR.</a:t>
            </a:r>
          </a:p>
          <a:p>
            <a:endParaRPr lang="en-GB" sz="2400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2197F50-D3E7-A81A-AB66-8E94C6BE4F9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9145237"/>
              </p:ext>
            </p:extLst>
          </p:nvPr>
        </p:nvGraphicFramePr>
        <p:xfrm>
          <a:off x="7498735" y="4936067"/>
          <a:ext cx="1271639" cy="533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71639">
                  <a:extLst>
                    <a:ext uri="{9D8B030D-6E8A-4147-A177-3AD203B41FA5}">
                      <a16:colId xmlns:a16="http://schemas.microsoft.com/office/drawing/2014/main" val="2042101126"/>
                    </a:ext>
                  </a:extLst>
                </a:gridCol>
              </a:tblGrid>
              <a:tr h="33093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(Hewage, 2023)</a:t>
                      </a:r>
                      <a:endParaRPr lang="en-GB" sz="1100" i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94972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499800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ight Triangle 32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AD08E1-0F40-DEBA-2C6D-D4D91AB66A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1050595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 sz="6100"/>
              <a:t>Panel interview (Type 3)</a:t>
            </a:r>
          </a:p>
        </p:txBody>
      </p: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64684AE9-66D6-51D0-B34B-F76808D801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5888581"/>
              </p:ext>
            </p:extLst>
          </p:nvPr>
        </p:nvGraphicFramePr>
        <p:xfrm>
          <a:off x="1285240" y="2921000"/>
          <a:ext cx="8074815" cy="25437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071E82A8-DC7F-2BCB-266A-A052F6C24BB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3816617"/>
              </p:ext>
            </p:extLst>
          </p:nvPr>
        </p:nvGraphicFramePr>
        <p:xfrm>
          <a:off x="7853860" y="4936067"/>
          <a:ext cx="1828782" cy="44560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828782">
                  <a:extLst>
                    <a:ext uri="{9D8B030D-6E8A-4147-A177-3AD203B41FA5}">
                      <a16:colId xmlns:a16="http://schemas.microsoft.com/office/drawing/2014/main" val="2204484593"/>
                    </a:ext>
                  </a:extLst>
                </a:gridCol>
              </a:tblGrid>
              <a:tr h="445609">
                <a:tc>
                  <a:txBody>
                    <a:bodyPr/>
                    <a:lstStyle/>
                    <a:p>
                      <a:r>
                        <a:rPr lang="en-US" sz="11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(Martin-Hernandes, 2023)</a:t>
                      </a:r>
                      <a:endParaRPr lang="en-GB" sz="1100" i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773847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358569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31A943-9B22-1DD0-8DF1-020D09B2DC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 dirty="0"/>
              <a:t>Questioning Techniques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D26B991-A1C9-03CE-8019-CE0D33F96AF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6030580"/>
              </p:ext>
            </p:extLst>
          </p:nvPr>
        </p:nvGraphicFramePr>
        <p:xfrm>
          <a:off x="1317893" y="3017519"/>
          <a:ext cx="8786337" cy="3209903"/>
        </p:xfrm>
        <a:graphic>
          <a:graphicData uri="http://schemas.openxmlformats.org/drawingml/2006/table">
            <a:tbl>
              <a:tblPr>
                <a:tableStyleId>{327F97BB-C833-4FB7-BDE5-3F7075034690}</a:tableStyleId>
              </a:tblPr>
              <a:tblGrid>
                <a:gridCol w="1250834">
                  <a:extLst>
                    <a:ext uri="{9D8B030D-6E8A-4147-A177-3AD203B41FA5}">
                      <a16:colId xmlns:a16="http://schemas.microsoft.com/office/drawing/2014/main" val="279967650"/>
                    </a:ext>
                  </a:extLst>
                </a:gridCol>
                <a:gridCol w="3728674">
                  <a:extLst>
                    <a:ext uri="{9D8B030D-6E8A-4147-A177-3AD203B41FA5}">
                      <a16:colId xmlns:a16="http://schemas.microsoft.com/office/drawing/2014/main" val="4181303265"/>
                    </a:ext>
                  </a:extLst>
                </a:gridCol>
                <a:gridCol w="3806829">
                  <a:extLst>
                    <a:ext uri="{9D8B030D-6E8A-4147-A177-3AD203B41FA5}">
                      <a16:colId xmlns:a16="http://schemas.microsoft.com/office/drawing/2014/main" val="4035077799"/>
                    </a:ext>
                  </a:extLst>
                </a:gridCol>
              </a:tblGrid>
              <a:tr h="46041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1" cap="none" spc="0" dirty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Technique</a:t>
                      </a:r>
                      <a:endParaRPr lang="en-GB" sz="1500" cap="none" spc="0" dirty="0">
                        <a:solidFill>
                          <a:schemeClr val="bg1">
                            <a:lumMod val="9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26451" marR="97270" marT="97270" marB="9727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1" cap="none" spc="0" dirty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Purpose</a:t>
                      </a:r>
                      <a:endParaRPr lang="en-GB" sz="1500" cap="none" spc="0" dirty="0">
                        <a:solidFill>
                          <a:schemeClr val="bg1">
                            <a:lumMod val="9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26451" marR="97270" marT="97270" marB="9727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1" cap="none" spc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Example</a:t>
                      </a:r>
                      <a:endParaRPr lang="en-GB" sz="1500" cap="none" spc="0">
                        <a:solidFill>
                          <a:schemeClr val="bg1">
                            <a:lumMod val="9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26451" marR="97270" marT="97270" marB="97270" anchor="ctr"/>
                </a:tc>
                <a:extLst>
                  <a:ext uri="{0D108BD9-81ED-4DB2-BD59-A6C34878D82A}">
                    <a16:rowId xmlns:a16="http://schemas.microsoft.com/office/drawing/2014/main" val="2695207663"/>
                  </a:ext>
                </a:extLst>
              </a:tr>
              <a:tr h="68737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1" cap="none" spc="0" dirty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Probing</a:t>
                      </a:r>
                      <a:endParaRPr lang="en-GB" sz="1500" cap="none" spc="0" dirty="0">
                        <a:solidFill>
                          <a:schemeClr val="bg1">
                            <a:lumMod val="9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26451" marR="97270" marT="97270" marB="9727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Gain deeper insight</a:t>
                      </a:r>
                      <a:endParaRPr lang="en-GB" sz="1500" cap="none" spc="0">
                        <a:solidFill>
                          <a:schemeClr val="bg1">
                            <a:lumMod val="9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26451" marR="97270" marT="97270" marB="9727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cap="none" spc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“Can you elaborate on how you resolved resistance?”</a:t>
                      </a:r>
                      <a:endParaRPr lang="en-US" sz="1500" cap="none" spc="0">
                        <a:solidFill>
                          <a:schemeClr val="bg1">
                            <a:lumMod val="9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26451" marR="97270" marT="97270" marB="97270" anchor="ctr"/>
                </a:tc>
                <a:extLst>
                  <a:ext uri="{0D108BD9-81ED-4DB2-BD59-A6C34878D82A}">
                    <a16:rowId xmlns:a16="http://schemas.microsoft.com/office/drawing/2014/main" val="3530044841"/>
                  </a:ext>
                </a:extLst>
              </a:tr>
              <a:tr h="68737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1" cap="none" spc="0" dirty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Examining</a:t>
                      </a:r>
                      <a:endParaRPr lang="en-GB" sz="1500" cap="none" spc="0" dirty="0">
                        <a:solidFill>
                          <a:schemeClr val="bg1">
                            <a:lumMod val="9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26451" marR="97270" marT="97270" marB="9727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Encourages critical thinking</a:t>
                      </a:r>
                      <a:endParaRPr lang="en-GB" sz="1500" cap="none" spc="0">
                        <a:solidFill>
                          <a:schemeClr val="bg1">
                            <a:lumMod val="9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26451" marR="97270" marT="97270" marB="9727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cap="none" spc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“Why do you think employees resist change?”</a:t>
                      </a:r>
                      <a:endParaRPr lang="en-US" sz="1500" cap="none" spc="0">
                        <a:solidFill>
                          <a:schemeClr val="bg1">
                            <a:lumMod val="9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26451" marR="97270" marT="97270" marB="97270" anchor="ctr"/>
                </a:tc>
                <a:extLst>
                  <a:ext uri="{0D108BD9-81ED-4DB2-BD59-A6C34878D82A}">
                    <a16:rowId xmlns:a16="http://schemas.microsoft.com/office/drawing/2014/main" val="1580973213"/>
                  </a:ext>
                </a:extLst>
              </a:tr>
              <a:tr h="68737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1" cap="none" spc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Leading</a:t>
                      </a:r>
                      <a:endParaRPr lang="en-GB" sz="1500" cap="none" spc="0">
                        <a:solidFill>
                          <a:schemeClr val="bg1">
                            <a:lumMod val="9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26451" marR="97270" marT="97270" marB="9727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 dirty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Steer discussion (use carefully)</a:t>
                      </a:r>
                      <a:endParaRPr lang="en-GB" sz="1500" cap="none" spc="0" dirty="0">
                        <a:solidFill>
                          <a:schemeClr val="bg1">
                            <a:lumMod val="9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26451" marR="97270" marT="97270" marB="9727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cap="none" spc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“Would you agree communication is key to change?”</a:t>
                      </a:r>
                      <a:endParaRPr lang="en-US" sz="1500" cap="none" spc="0">
                        <a:solidFill>
                          <a:schemeClr val="bg1">
                            <a:lumMod val="9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26451" marR="97270" marT="97270" marB="97270" anchor="ctr"/>
                </a:tc>
                <a:extLst>
                  <a:ext uri="{0D108BD9-81ED-4DB2-BD59-A6C34878D82A}">
                    <a16:rowId xmlns:a16="http://schemas.microsoft.com/office/drawing/2014/main" val="2458304515"/>
                  </a:ext>
                </a:extLst>
              </a:tr>
              <a:tr h="68737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b="1" cap="none" spc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Behavioral</a:t>
                      </a:r>
                      <a:endParaRPr lang="en-GB" sz="1500" cap="none" spc="0">
                        <a:solidFill>
                          <a:schemeClr val="bg1">
                            <a:lumMod val="9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26451" marR="97270" marT="97270" marB="9727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 cap="none" spc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Assess past experiences</a:t>
                      </a:r>
                      <a:endParaRPr lang="en-GB" sz="1500" cap="none" spc="0">
                        <a:solidFill>
                          <a:schemeClr val="bg1">
                            <a:lumMod val="9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26451" marR="97270" marT="97270" marB="9727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500" cap="none" spc="0" dirty="0">
                          <a:solidFill>
                            <a:schemeClr val="bg1">
                              <a:lumMod val="95000"/>
                            </a:schemeClr>
                          </a:solidFill>
                        </a:rPr>
                        <a:t>“Describe a time you had to adapt to new systems.”</a:t>
                      </a:r>
                      <a:endParaRPr lang="en-US" sz="1500" cap="none" spc="0" dirty="0">
                        <a:solidFill>
                          <a:schemeClr val="bg1">
                            <a:lumMod val="9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26451" marR="97270" marT="97270" marB="97270" anchor="ctr"/>
                </a:tc>
                <a:extLst>
                  <a:ext uri="{0D108BD9-81ED-4DB2-BD59-A6C34878D82A}">
                    <a16:rowId xmlns:a16="http://schemas.microsoft.com/office/drawing/2014/main" val="3891830808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46F2F171-C523-213F-275A-CC5FB6B32C2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7740585"/>
              </p:ext>
            </p:extLst>
          </p:nvPr>
        </p:nvGraphicFramePr>
        <p:xfrm>
          <a:off x="10050206" y="6244046"/>
          <a:ext cx="1303594" cy="29305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303594">
                  <a:extLst>
                    <a:ext uri="{9D8B030D-6E8A-4147-A177-3AD203B41FA5}">
                      <a16:colId xmlns:a16="http://schemas.microsoft.com/office/drawing/2014/main" val="2824474092"/>
                    </a:ext>
                  </a:extLst>
                </a:gridCol>
              </a:tblGrid>
              <a:tr h="293057">
                <a:tc>
                  <a:txBody>
                    <a:bodyPr/>
                    <a:lstStyle/>
                    <a:p>
                      <a:r>
                        <a:rPr lang="en-US" sz="11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Armstrong, 2020</a:t>
                      </a:r>
                      <a:endParaRPr lang="en-GB" sz="1100" i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9904245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054919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7DB8DF-CDAF-87D4-11EE-0981AED24E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US" sz="4800">
                <a:latin typeface="Arial" panose="020B0604020202020204" pitchFamily="34" charset="0"/>
                <a:cs typeface="Arial" panose="020B0604020202020204" pitchFamily="34" charset="0"/>
              </a:rPr>
              <a:t>Comparision: Face-to Face vs Online Interviews</a:t>
            </a:r>
            <a:endParaRPr lang="en-GB" sz="480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860E16E-8ABD-8DD2-12F3-697897E1D8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8456894"/>
              </p:ext>
            </p:extLst>
          </p:nvPr>
        </p:nvGraphicFramePr>
        <p:xfrm>
          <a:off x="1949350" y="3017519"/>
          <a:ext cx="8288945" cy="2773991"/>
        </p:xfrm>
        <a:graphic>
          <a:graphicData uri="http://schemas.openxmlformats.org/drawingml/2006/table">
            <a:tbl>
              <a:tblPr>
                <a:tableStyleId>{E269D01E-BC32-4049-B463-5C60D7B0CCD2}</a:tableStyleId>
              </a:tblPr>
              <a:tblGrid>
                <a:gridCol w="2198827">
                  <a:extLst>
                    <a:ext uri="{9D8B030D-6E8A-4147-A177-3AD203B41FA5}">
                      <a16:colId xmlns:a16="http://schemas.microsoft.com/office/drawing/2014/main" val="2649439363"/>
                    </a:ext>
                  </a:extLst>
                </a:gridCol>
                <a:gridCol w="3230817">
                  <a:extLst>
                    <a:ext uri="{9D8B030D-6E8A-4147-A177-3AD203B41FA5}">
                      <a16:colId xmlns:a16="http://schemas.microsoft.com/office/drawing/2014/main" val="213709797"/>
                    </a:ext>
                  </a:extLst>
                </a:gridCol>
                <a:gridCol w="2859301">
                  <a:extLst>
                    <a:ext uri="{9D8B030D-6E8A-4147-A177-3AD203B41FA5}">
                      <a16:colId xmlns:a16="http://schemas.microsoft.com/office/drawing/2014/main" val="139344352"/>
                    </a:ext>
                  </a:extLst>
                </a:gridCol>
              </a:tblGrid>
              <a:tr h="43591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dirty="0"/>
                        <a:t>Criteria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9071" marR="99071" marT="49536" marB="4953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dirty="0"/>
                        <a:t>Face-to-Face Interview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9071" marR="99071" marT="49536" marB="4953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dirty="0"/>
                        <a:t>Online Interview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9071" marR="99071" marT="49536" marB="49536" anchor="ctr"/>
                </a:tc>
                <a:extLst>
                  <a:ext uri="{0D108BD9-81ED-4DB2-BD59-A6C34878D82A}">
                    <a16:rowId xmlns:a16="http://schemas.microsoft.com/office/drawing/2014/main" val="3021919472"/>
                  </a:ext>
                </a:extLst>
              </a:tr>
              <a:tr h="73312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Environment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9071" marR="99071" marT="49536" marB="4953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/>
                        <a:t>Controlled, in person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9071" marR="99071" marT="49536" marB="4953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/>
                        <a:t>Virtual platform (Zoom, Teams)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9071" marR="99071" marT="49536" marB="49536" anchor="ctr"/>
                </a:tc>
                <a:extLst>
                  <a:ext uri="{0D108BD9-81ED-4DB2-BD59-A6C34878D82A}">
                    <a16:rowId xmlns:a16="http://schemas.microsoft.com/office/drawing/2014/main" val="3870701815"/>
                  </a:ext>
                </a:extLst>
              </a:tr>
              <a:tr h="43591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Cost &amp; Time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9071" marR="99071" marT="49536" marB="4953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/>
                        <a:t>Higher cost, travel needed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9071" marR="99071" marT="49536" marB="4953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Cost-effective, flexible</a:t>
                      </a:r>
                      <a:endParaRPr lang="en-GB" sz="20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9071" marR="99071" marT="49536" marB="49536" anchor="ctr"/>
                </a:tc>
                <a:extLst>
                  <a:ext uri="{0D108BD9-81ED-4DB2-BD59-A6C34878D82A}">
                    <a16:rowId xmlns:a16="http://schemas.microsoft.com/office/drawing/2014/main" val="1133946298"/>
                  </a:ext>
                </a:extLst>
              </a:tr>
              <a:tr h="43591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dirty="0"/>
                        <a:t>Body Language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9071" marR="99071" marT="49536" marB="4953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Easier to assess</a:t>
                      </a:r>
                      <a:endParaRPr lang="en-GB" sz="20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9071" marR="99071" marT="49536" marB="4953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Limited visibility</a:t>
                      </a:r>
                      <a:endParaRPr lang="en-GB" sz="20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9071" marR="99071" marT="49536" marB="49536" anchor="ctr"/>
                </a:tc>
                <a:extLst>
                  <a:ext uri="{0D108BD9-81ED-4DB2-BD59-A6C34878D82A}">
                    <a16:rowId xmlns:a16="http://schemas.microsoft.com/office/drawing/2014/main" val="2243862093"/>
                  </a:ext>
                </a:extLst>
              </a:tr>
              <a:tr h="73312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dirty="0"/>
                        <a:t>Technical Skills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9071" marR="99071" marT="49536" marB="4953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/>
                        <a:t>Less focus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9071" marR="99071" marT="49536" marB="49536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/>
                        <a:t>Demonstrates digital proficiency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9071" marR="99071" marT="49536" marB="49536" anchor="ctr"/>
                </a:tc>
                <a:extLst>
                  <a:ext uri="{0D108BD9-81ED-4DB2-BD59-A6C34878D82A}">
                    <a16:rowId xmlns:a16="http://schemas.microsoft.com/office/drawing/2014/main" val="1506122177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8C7C694E-55FD-DB40-6922-D49B769416B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7055960"/>
              </p:ext>
            </p:extLst>
          </p:nvPr>
        </p:nvGraphicFramePr>
        <p:xfrm>
          <a:off x="10229645" y="6244046"/>
          <a:ext cx="1124155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24155">
                  <a:extLst>
                    <a:ext uri="{9D8B030D-6E8A-4147-A177-3AD203B41FA5}">
                      <a16:colId xmlns:a16="http://schemas.microsoft.com/office/drawing/2014/main" val="106013422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1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Hewage, 2023</a:t>
                      </a:r>
                      <a:endParaRPr lang="en-GB" sz="1100" i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89245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417078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BC7DD7-47AE-2E4F-6391-A7D36FFC68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Conclusion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C0893175-318F-CAA7-92F3-8DD70868BF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4455162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112B2728-1442-B541-CB74-1CF3B596239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57762442"/>
              </p:ext>
            </p:extLst>
          </p:nvPr>
        </p:nvGraphicFramePr>
        <p:xfrm>
          <a:off x="9440607" y="6227421"/>
          <a:ext cx="1913193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913193">
                  <a:extLst>
                    <a:ext uri="{9D8B030D-6E8A-4147-A177-3AD203B41FA5}">
                      <a16:colId xmlns:a16="http://schemas.microsoft.com/office/drawing/2014/main" val="226045884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1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People Management, 2025</a:t>
                      </a:r>
                      <a:endParaRPr lang="en-GB" sz="1100" i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3127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428576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8EB7E0-95A7-796E-556C-C17DF8BBAB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10128690" cy="1188950"/>
          </a:xfrm>
        </p:spPr>
        <p:txBody>
          <a:bodyPr anchor="b">
            <a:normAutofit/>
          </a:bodyPr>
          <a:lstStyle/>
          <a:p>
            <a:pPr algn="ctr"/>
            <a:r>
              <a:rPr lang="en-GB" sz="5400" dirty="0"/>
              <a:t>Reference List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ED2C40-EFFD-4948-A7A5-B6066E81F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 fontScale="92500" lnSpcReduction="10000"/>
          </a:bodyPr>
          <a:lstStyle/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Armstrong, M., &amp; Taylor, S. (2020). </a:t>
            </a:r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Armstrong’s Handbook of Human Resource Management Practice.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Kogan Page.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CIPD. (2022). </a:t>
            </a:r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Recruitment and Selection.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Chartered Institute of Personnel and Development.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Dessler, G. (2021). </a:t>
            </a:r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Human Resource Management.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Pearson Education.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Hewage, A. (2023). </a:t>
            </a:r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Exploring the Applicability of Artificial Intelligence in Recruitment and Selection Processes: A Focus on the Recruitment Phase.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Journal of Human Resource and Sustainability Studies.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People Management. (2025). </a:t>
            </a:r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Biggest Hiring Issues for HR in 2023 and What Can Be Done About Them.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Retrieved from 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https://www.peoplemanagement.co.uk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Martín-Hernández, P. (2023). </a:t>
            </a:r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Artificial Intelligence: The Present and Future of Human Resources Recruitment and Selection Processes.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700" i="1" dirty="0">
                <a:latin typeface="Arial" panose="020B0604020202020204" pitchFamily="34" charset="0"/>
                <a:cs typeface="Arial" panose="020B0604020202020204" pitchFamily="34" charset="0"/>
              </a:rPr>
              <a:t>Engineering Proceedings,</a:t>
            </a:r>
          </a:p>
          <a:p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Deshmukh, S., Joshi, A., Shinde, S.C., Sharma, M., &amp; </a:t>
            </a:r>
            <a:r>
              <a:rPr lang="en-GB" sz="1700" dirty="0" err="1">
                <a:latin typeface="Arial" panose="020B0604020202020204" pitchFamily="34" charset="0"/>
                <a:cs typeface="Arial" panose="020B0604020202020204" pitchFamily="34" charset="0"/>
              </a:rPr>
              <a:t>Shreevamshi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. (2023).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Role of HR in Talent Acquisition and Recruitment: Best Practices for Hiring Top Talent.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European Economic Letters</a:t>
            </a: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35786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85BDE7C2597694E9B52267909D130AC" ma:contentTypeVersion="5" ma:contentTypeDescription="Create a new document." ma:contentTypeScope="" ma:versionID="2c690043d852a02fe6f3399306f17f11">
  <xsd:schema xmlns:xsd="http://www.w3.org/2001/XMLSchema" xmlns:xs="http://www.w3.org/2001/XMLSchema" xmlns:p="http://schemas.microsoft.com/office/2006/metadata/properties" xmlns:ns3="bf244c3e-e0b4-4871-bb4e-fd032a14544d" targetNamespace="http://schemas.microsoft.com/office/2006/metadata/properties" ma:root="true" ma:fieldsID="459c2831afef56670bc134250a756033" ns3:_="">
    <xsd:import namespace="bf244c3e-e0b4-4871-bb4e-fd032a14544d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244c3e-e0b4-4871-bb4e-fd032a14544d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BCC6538-3AC7-4063-A0C7-B7D820C7C939}">
  <ds:schemaRefs>
    <ds:schemaRef ds:uri="http://www.w3.org/XML/1998/namespace"/>
    <ds:schemaRef ds:uri="http://purl.org/dc/dcmitype/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bf244c3e-e0b4-4871-bb4e-fd032a14544d"/>
    <ds:schemaRef ds:uri="http://schemas.microsoft.com/office/2006/metadata/properties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2C4FD324-DA39-49C2-B5F4-66C41E149B7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1C72D41-CBD7-4F25-9C98-3326020F99C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f244c3e-e0b4-4871-bb4e-fd032a14544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1115</TotalTime>
  <Words>921</Words>
  <Application>Microsoft Office PowerPoint</Application>
  <PresentationFormat>Widescreen</PresentationFormat>
  <Paragraphs>101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Calibri</vt:lpstr>
      <vt:lpstr>Office Theme</vt:lpstr>
      <vt:lpstr>     Title: Transformation Project Hiring </vt:lpstr>
      <vt:lpstr>Table of content</vt:lpstr>
      <vt:lpstr>Company Overview</vt:lpstr>
      <vt:lpstr>Key Steps to Successful Recruitment</vt:lpstr>
      <vt:lpstr>Job Analysis, Description and Person Specification</vt:lpstr>
      <vt:lpstr>Types of Interviews</vt:lpstr>
      <vt:lpstr>Reference and background checks (Type 2)</vt:lpstr>
      <vt:lpstr>Panel interview (Type 3)</vt:lpstr>
      <vt:lpstr>Questioning Techniques</vt:lpstr>
      <vt:lpstr>Comparision: Face-to Face vs Online Interviews</vt:lpstr>
      <vt:lpstr>Conclusion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Alexandru Paun</dc:creator>
  <cp:lastModifiedBy>Alexandru Florin Paun (2411677)</cp:lastModifiedBy>
  <cp:revision>2</cp:revision>
  <dcterms:created xsi:type="dcterms:W3CDTF">2025-11-08T07:32:38Z</dcterms:created>
  <dcterms:modified xsi:type="dcterms:W3CDTF">2025-11-12T07:10:10Z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0x010100885BDE7C2597694E9B52267909D130AC</vt:lpwstr>
  </property>
</Properties>
</file>