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21"/>
  </p:notesMasterIdLst>
  <p:sldIdLst>
    <p:sldId id="256" r:id="rId2"/>
    <p:sldId id="349" r:id="rId3"/>
    <p:sldId id="350" r:id="rId4"/>
    <p:sldId id="304" r:id="rId5"/>
    <p:sldId id="306" r:id="rId6"/>
    <p:sldId id="348" r:id="rId7"/>
    <p:sldId id="307" r:id="rId8"/>
    <p:sldId id="347" r:id="rId9"/>
    <p:sldId id="308" r:id="rId10"/>
    <p:sldId id="257" r:id="rId11"/>
    <p:sldId id="309" r:id="rId12"/>
    <p:sldId id="261" r:id="rId13"/>
    <p:sldId id="310" r:id="rId14"/>
    <p:sldId id="311" r:id="rId15"/>
    <p:sldId id="262" r:id="rId16"/>
    <p:sldId id="258" r:id="rId17"/>
    <p:sldId id="263" r:id="rId18"/>
    <p:sldId id="351" r:id="rId19"/>
    <p:sldId id="352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3CC205C-EAED-4604-8A42-883AD3ED7A35}">
          <p14:sldIdLst>
            <p14:sldId id="256"/>
            <p14:sldId id="349"/>
            <p14:sldId id="350"/>
            <p14:sldId id="304"/>
            <p14:sldId id="306"/>
            <p14:sldId id="348"/>
            <p14:sldId id="307"/>
            <p14:sldId id="347"/>
            <p14:sldId id="308"/>
            <p14:sldId id="257"/>
            <p14:sldId id="309"/>
            <p14:sldId id="261"/>
            <p14:sldId id="310"/>
            <p14:sldId id="311"/>
            <p14:sldId id="262"/>
            <p14:sldId id="258"/>
            <p14:sldId id="263"/>
            <p14:sldId id="351"/>
            <p14:sldId id="35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FC5847-DBE5-DE9F-1BEA-069AEEC92A92}" v="144" dt="2021-01-25T20:11:19.119"/>
    <p1510:client id="{F8868DD5-E696-FB4F-766C-738D3762E3BD}" v="876" dt="2021-01-21T22:47:33.1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62" autoAdjust="0"/>
    <p:restoredTop sz="83483" autoAdjust="0"/>
  </p:normalViewPr>
  <p:slideViewPr>
    <p:cSldViewPr>
      <p:cViewPr varScale="1">
        <p:scale>
          <a:sx n="62" d="100"/>
          <a:sy n="62" d="100"/>
        </p:scale>
        <p:origin x="141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B290EC-219E-4C6B-BD2A-1725D0ABAAF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CCD1797-5E13-464C-80AD-205C0023B0AF}">
      <dgm:prSet phldrT="[Text]"/>
      <dgm:spPr/>
      <dgm:t>
        <a:bodyPr/>
        <a:lstStyle/>
        <a:p>
          <a:r>
            <a:rPr lang="en-GB"/>
            <a:t>Criminal Liability</a:t>
          </a:r>
        </a:p>
      </dgm:t>
    </dgm:pt>
    <dgm:pt modelId="{DD9A6DEE-C270-48C9-BC07-B51D076F794F}" type="parTrans" cxnId="{4364DFFE-5CA1-4350-A171-8010E9D9784E}">
      <dgm:prSet/>
      <dgm:spPr/>
      <dgm:t>
        <a:bodyPr/>
        <a:lstStyle/>
        <a:p>
          <a:endParaRPr lang="en-GB"/>
        </a:p>
      </dgm:t>
    </dgm:pt>
    <dgm:pt modelId="{B64134B4-98E2-4AD1-BED0-53CE335A034B}" type="sibTrans" cxnId="{4364DFFE-5CA1-4350-A171-8010E9D9784E}">
      <dgm:prSet/>
      <dgm:spPr/>
      <dgm:t>
        <a:bodyPr/>
        <a:lstStyle/>
        <a:p>
          <a:endParaRPr lang="en-GB"/>
        </a:p>
      </dgm:t>
    </dgm:pt>
    <dgm:pt modelId="{D1DD1A28-AD2C-4210-81C4-D8D9D1B24AC9}">
      <dgm:prSet phldrT="[Text]"/>
      <dgm:spPr/>
      <dgm:t>
        <a:bodyPr/>
        <a:lstStyle/>
        <a:p>
          <a:r>
            <a:rPr lang="en-GB"/>
            <a:t>is about</a:t>
          </a:r>
        </a:p>
      </dgm:t>
    </dgm:pt>
    <dgm:pt modelId="{702AADED-3553-4669-A435-C8395E9E0D59}" type="parTrans" cxnId="{0AEC2E1A-4058-4340-9981-8A9E352AE98A}">
      <dgm:prSet/>
      <dgm:spPr/>
      <dgm:t>
        <a:bodyPr/>
        <a:lstStyle/>
        <a:p>
          <a:endParaRPr lang="en-GB"/>
        </a:p>
      </dgm:t>
    </dgm:pt>
    <dgm:pt modelId="{1A8570DF-0A46-4E8B-869C-040CAAD66AB1}" type="sibTrans" cxnId="{0AEC2E1A-4058-4340-9981-8A9E352AE98A}">
      <dgm:prSet/>
      <dgm:spPr/>
      <dgm:t>
        <a:bodyPr/>
        <a:lstStyle/>
        <a:p>
          <a:endParaRPr lang="en-GB"/>
        </a:p>
      </dgm:t>
    </dgm:pt>
    <dgm:pt modelId="{1069D58E-3CC2-4EA8-ABB4-428D240FA5C9}">
      <dgm:prSet phldrT="[Text]"/>
      <dgm:spPr/>
      <dgm:t>
        <a:bodyPr/>
        <a:lstStyle/>
        <a:p>
          <a:r>
            <a:rPr lang="en-GB"/>
            <a:t>guilt/innocence</a:t>
          </a:r>
        </a:p>
      </dgm:t>
    </dgm:pt>
    <dgm:pt modelId="{8559BE31-7E59-404E-ABFE-D1F8653C6138}" type="parTrans" cxnId="{2451B32D-A6E1-490D-9943-94D8BE54CCFA}">
      <dgm:prSet/>
      <dgm:spPr/>
      <dgm:t>
        <a:bodyPr/>
        <a:lstStyle/>
        <a:p>
          <a:endParaRPr lang="en-GB"/>
        </a:p>
      </dgm:t>
    </dgm:pt>
    <dgm:pt modelId="{3B46CBB5-8209-46FE-9B08-E23989091DF7}" type="sibTrans" cxnId="{2451B32D-A6E1-490D-9943-94D8BE54CCFA}">
      <dgm:prSet/>
      <dgm:spPr/>
      <dgm:t>
        <a:bodyPr/>
        <a:lstStyle/>
        <a:p>
          <a:endParaRPr lang="en-GB"/>
        </a:p>
      </dgm:t>
    </dgm:pt>
    <dgm:pt modelId="{232D4E3D-8C52-4EE0-BE37-B9A6E7B164A4}">
      <dgm:prSet phldrT="[Text]"/>
      <dgm:spPr/>
      <dgm:t>
        <a:bodyPr/>
        <a:lstStyle/>
        <a:p>
          <a:r>
            <a:rPr lang="en-GB"/>
            <a:t>what has to be proved and by whom</a:t>
          </a:r>
        </a:p>
      </dgm:t>
    </dgm:pt>
    <dgm:pt modelId="{C834813C-10BB-4160-94C4-13F42DDB0F59}" type="parTrans" cxnId="{DD5E2EF9-11FF-4D01-92EA-3CFC6505D614}">
      <dgm:prSet/>
      <dgm:spPr/>
      <dgm:t>
        <a:bodyPr/>
        <a:lstStyle/>
        <a:p>
          <a:endParaRPr lang="en-GB"/>
        </a:p>
      </dgm:t>
    </dgm:pt>
    <dgm:pt modelId="{283D0413-7FE2-4F6C-B8D6-B75F0699391D}" type="sibTrans" cxnId="{DD5E2EF9-11FF-4D01-92EA-3CFC6505D614}">
      <dgm:prSet/>
      <dgm:spPr/>
      <dgm:t>
        <a:bodyPr/>
        <a:lstStyle/>
        <a:p>
          <a:endParaRPr lang="en-GB"/>
        </a:p>
      </dgm:t>
    </dgm:pt>
    <dgm:pt modelId="{BC10D337-BF21-43F7-8379-5F1F7150F567}">
      <dgm:prSet phldrT="[Text]"/>
      <dgm:spPr/>
      <dgm:t>
        <a:bodyPr/>
        <a:lstStyle/>
        <a:p>
          <a:r>
            <a:rPr lang="en-GB"/>
            <a:t>is not about</a:t>
          </a:r>
        </a:p>
      </dgm:t>
    </dgm:pt>
    <dgm:pt modelId="{EC10C4EC-70F7-4528-A8A1-BCDEAB435A3E}" type="parTrans" cxnId="{75E1670A-A4F1-4788-90A6-CAC9385D5533}">
      <dgm:prSet/>
      <dgm:spPr/>
      <dgm:t>
        <a:bodyPr/>
        <a:lstStyle/>
        <a:p>
          <a:endParaRPr lang="en-GB"/>
        </a:p>
      </dgm:t>
    </dgm:pt>
    <dgm:pt modelId="{34D9BF2F-8B1E-4098-958C-2E9F4C7F9585}" type="sibTrans" cxnId="{75E1670A-A4F1-4788-90A6-CAC9385D5533}">
      <dgm:prSet/>
      <dgm:spPr/>
      <dgm:t>
        <a:bodyPr/>
        <a:lstStyle/>
        <a:p>
          <a:endParaRPr lang="en-GB"/>
        </a:p>
      </dgm:t>
    </dgm:pt>
    <dgm:pt modelId="{78BB2B35-B75E-4CC7-A206-D0D7199B3185}">
      <dgm:prSet phldrT="[Text]"/>
      <dgm:spPr/>
      <dgm:t>
        <a:bodyPr/>
        <a:lstStyle/>
        <a:p>
          <a:r>
            <a:rPr lang="en-GB"/>
            <a:t>charge</a:t>
          </a:r>
        </a:p>
      </dgm:t>
    </dgm:pt>
    <dgm:pt modelId="{C9CDA5E7-2BCA-45C3-8698-231032B96FCD}" type="parTrans" cxnId="{DE2A2EBB-B111-41BB-806E-EBFECDC57181}">
      <dgm:prSet/>
      <dgm:spPr/>
      <dgm:t>
        <a:bodyPr/>
        <a:lstStyle/>
        <a:p>
          <a:endParaRPr lang="en-GB"/>
        </a:p>
      </dgm:t>
    </dgm:pt>
    <dgm:pt modelId="{43DDCDF4-57A6-4B54-BFC0-7335401C55B6}" type="sibTrans" cxnId="{DE2A2EBB-B111-41BB-806E-EBFECDC57181}">
      <dgm:prSet/>
      <dgm:spPr/>
      <dgm:t>
        <a:bodyPr/>
        <a:lstStyle/>
        <a:p>
          <a:endParaRPr lang="en-GB"/>
        </a:p>
      </dgm:t>
    </dgm:pt>
    <dgm:pt modelId="{657DE153-FD68-4547-BD9D-6574BBF10119}">
      <dgm:prSet phldrT="[Text]"/>
      <dgm:spPr/>
      <dgm:t>
        <a:bodyPr/>
        <a:lstStyle/>
        <a:p>
          <a:r>
            <a:rPr lang="en-GB"/>
            <a:t>sentence</a:t>
          </a:r>
        </a:p>
      </dgm:t>
    </dgm:pt>
    <dgm:pt modelId="{6652E66F-074A-4F69-9A71-1FA55DABAB4F}" type="parTrans" cxnId="{82A75E6D-6EE7-4027-AA73-7F5DEE7E0EF6}">
      <dgm:prSet/>
      <dgm:spPr/>
      <dgm:t>
        <a:bodyPr/>
        <a:lstStyle/>
        <a:p>
          <a:endParaRPr lang="en-GB"/>
        </a:p>
      </dgm:t>
    </dgm:pt>
    <dgm:pt modelId="{35C23195-8FEF-4784-82B1-31A5A141B67B}" type="sibTrans" cxnId="{82A75E6D-6EE7-4027-AA73-7F5DEE7E0EF6}">
      <dgm:prSet/>
      <dgm:spPr/>
      <dgm:t>
        <a:bodyPr/>
        <a:lstStyle/>
        <a:p>
          <a:endParaRPr lang="en-GB"/>
        </a:p>
      </dgm:t>
    </dgm:pt>
    <dgm:pt modelId="{6547FB7E-F153-475B-BFD1-96A25BC1E5D1}">
      <dgm:prSet phldrT="[Text]"/>
      <dgm:spPr/>
      <dgm:t>
        <a:bodyPr/>
        <a:lstStyle/>
        <a:p>
          <a:r>
            <a:rPr lang="en-GB"/>
            <a:t>how a fact can be proved</a:t>
          </a:r>
        </a:p>
      </dgm:t>
    </dgm:pt>
    <dgm:pt modelId="{0544E52F-58AD-4713-A368-06C8D0A89672}" type="parTrans" cxnId="{28AD5AE9-6185-420A-9AAF-6F18DC2A2108}">
      <dgm:prSet/>
      <dgm:spPr/>
      <dgm:t>
        <a:bodyPr/>
        <a:lstStyle/>
        <a:p>
          <a:endParaRPr lang="en-GB"/>
        </a:p>
      </dgm:t>
    </dgm:pt>
    <dgm:pt modelId="{1BD38D40-903F-4FCD-88B1-6627AAFB986D}" type="sibTrans" cxnId="{28AD5AE9-6185-420A-9AAF-6F18DC2A2108}">
      <dgm:prSet/>
      <dgm:spPr/>
      <dgm:t>
        <a:bodyPr/>
        <a:lstStyle/>
        <a:p>
          <a:endParaRPr lang="en-GB"/>
        </a:p>
      </dgm:t>
    </dgm:pt>
    <dgm:pt modelId="{6ECB8D1D-5AA4-4787-B04F-C3E73DFAD200}" type="pres">
      <dgm:prSet presAssocID="{2CB290EC-219E-4C6B-BD2A-1725D0ABAAF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91626C4C-E58C-4ED2-8114-1424EDB3E2E6}" type="pres">
      <dgm:prSet presAssocID="{ACCD1797-5E13-464C-80AD-205C0023B0AF}" presName="hierRoot1" presStyleCnt="0"/>
      <dgm:spPr/>
    </dgm:pt>
    <dgm:pt modelId="{BDD4577E-E0D4-4C4A-B434-907746CC19EE}" type="pres">
      <dgm:prSet presAssocID="{ACCD1797-5E13-464C-80AD-205C0023B0AF}" presName="composite" presStyleCnt="0"/>
      <dgm:spPr/>
    </dgm:pt>
    <dgm:pt modelId="{B6D89D0E-166E-4854-8687-1E00D4881C6D}" type="pres">
      <dgm:prSet presAssocID="{ACCD1797-5E13-464C-80AD-205C0023B0AF}" presName="background" presStyleLbl="node0" presStyleIdx="0" presStyleCnt="1"/>
      <dgm:spPr/>
    </dgm:pt>
    <dgm:pt modelId="{6D84B26D-DB6D-45D4-A871-E84267C9A8E4}" type="pres">
      <dgm:prSet presAssocID="{ACCD1797-5E13-464C-80AD-205C0023B0A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EEAD5FF-3A87-457B-AC8D-82CFA3C7D4BD}" type="pres">
      <dgm:prSet presAssocID="{ACCD1797-5E13-464C-80AD-205C0023B0AF}" presName="hierChild2" presStyleCnt="0"/>
      <dgm:spPr/>
    </dgm:pt>
    <dgm:pt modelId="{C8F87B48-55E3-4D6E-8A2F-F9D965034B87}" type="pres">
      <dgm:prSet presAssocID="{702AADED-3553-4669-A435-C8395E9E0D59}" presName="Name10" presStyleLbl="parChTrans1D2" presStyleIdx="0" presStyleCnt="2"/>
      <dgm:spPr/>
      <dgm:t>
        <a:bodyPr/>
        <a:lstStyle/>
        <a:p>
          <a:endParaRPr lang="en-GB"/>
        </a:p>
      </dgm:t>
    </dgm:pt>
    <dgm:pt modelId="{F0780EA7-804B-4CD9-AB11-2F44D4327C6E}" type="pres">
      <dgm:prSet presAssocID="{D1DD1A28-AD2C-4210-81C4-D8D9D1B24AC9}" presName="hierRoot2" presStyleCnt="0"/>
      <dgm:spPr/>
    </dgm:pt>
    <dgm:pt modelId="{EC455BAA-E269-4761-B134-A414B897ECC3}" type="pres">
      <dgm:prSet presAssocID="{D1DD1A28-AD2C-4210-81C4-D8D9D1B24AC9}" presName="composite2" presStyleCnt="0"/>
      <dgm:spPr/>
    </dgm:pt>
    <dgm:pt modelId="{DC07BC92-AD39-473B-B145-C2D89ABE09CE}" type="pres">
      <dgm:prSet presAssocID="{D1DD1A28-AD2C-4210-81C4-D8D9D1B24AC9}" presName="background2" presStyleLbl="node2" presStyleIdx="0" presStyleCnt="2"/>
      <dgm:spPr/>
    </dgm:pt>
    <dgm:pt modelId="{01C86F2E-4DC1-452F-A7AA-9A753DA5489D}" type="pres">
      <dgm:prSet presAssocID="{D1DD1A28-AD2C-4210-81C4-D8D9D1B24AC9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D1C9275-A019-4EFE-B478-7025384C03BE}" type="pres">
      <dgm:prSet presAssocID="{D1DD1A28-AD2C-4210-81C4-D8D9D1B24AC9}" presName="hierChild3" presStyleCnt="0"/>
      <dgm:spPr/>
    </dgm:pt>
    <dgm:pt modelId="{6E6DFAF6-68C0-43DF-BBB3-A5017E0CF027}" type="pres">
      <dgm:prSet presAssocID="{8559BE31-7E59-404E-ABFE-D1F8653C6138}" presName="Name17" presStyleLbl="parChTrans1D3" presStyleIdx="0" presStyleCnt="5"/>
      <dgm:spPr/>
      <dgm:t>
        <a:bodyPr/>
        <a:lstStyle/>
        <a:p>
          <a:endParaRPr lang="en-GB"/>
        </a:p>
      </dgm:t>
    </dgm:pt>
    <dgm:pt modelId="{B2E36D72-81E8-4FEA-86B4-16F893AFDD1F}" type="pres">
      <dgm:prSet presAssocID="{1069D58E-3CC2-4EA8-ABB4-428D240FA5C9}" presName="hierRoot3" presStyleCnt="0"/>
      <dgm:spPr/>
    </dgm:pt>
    <dgm:pt modelId="{2E81764F-0BA3-490B-8140-D817F49C301F}" type="pres">
      <dgm:prSet presAssocID="{1069D58E-3CC2-4EA8-ABB4-428D240FA5C9}" presName="composite3" presStyleCnt="0"/>
      <dgm:spPr/>
    </dgm:pt>
    <dgm:pt modelId="{C7D3F8D7-EA23-4835-9014-10227B2127E6}" type="pres">
      <dgm:prSet presAssocID="{1069D58E-3CC2-4EA8-ABB4-428D240FA5C9}" presName="background3" presStyleLbl="node3" presStyleIdx="0" presStyleCnt="5"/>
      <dgm:spPr/>
    </dgm:pt>
    <dgm:pt modelId="{B7959D60-E7CE-4A68-BF4D-6FA813E70AF7}" type="pres">
      <dgm:prSet presAssocID="{1069D58E-3CC2-4EA8-ABB4-428D240FA5C9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914B9D2-B21D-4152-809E-22D0F47BF75F}" type="pres">
      <dgm:prSet presAssocID="{1069D58E-3CC2-4EA8-ABB4-428D240FA5C9}" presName="hierChild4" presStyleCnt="0"/>
      <dgm:spPr/>
    </dgm:pt>
    <dgm:pt modelId="{B1656926-7160-443B-A700-BB0E2F225490}" type="pres">
      <dgm:prSet presAssocID="{C834813C-10BB-4160-94C4-13F42DDB0F59}" presName="Name17" presStyleLbl="parChTrans1D3" presStyleIdx="1" presStyleCnt="5"/>
      <dgm:spPr/>
      <dgm:t>
        <a:bodyPr/>
        <a:lstStyle/>
        <a:p>
          <a:endParaRPr lang="en-GB"/>
        </a:p>
      </dgm:t>
    </dgm:pt>
    <dgm:pt modelId="{31FAD2E1-1CF8-4738-8991-FB4ECC7EF804}" type="pres">
      <dgm:prSet presAssocID="{232D4E3D-8C52-4EE0-BE37-B9A6E7B164A4}" presName="hierRoot3" presStyleCnt="0"/>
      <dgm:spPr/>
    </dgm:pt>
    <dgm:pt modelId="{7BFD1F20-F239-4336-BD2C-830318C4A736}" type="pres">
      <dgm:prSet presAssocID="{232D4E3D-8C52-4EE0-BE37-B9A6E7B164A4}" presName="composite3" presStyleCnt="0"/>
      <dgm:spPr/>
    </dgm:pt>
    <dgm:pt modelId="{4193F000-425D-4C34-81EF-4AB97CED032E}" type="pres">
      <dgm:prSet presAssocID="{232D4E3D-8C52-4EE0-BE37-B9A6E7B164A4}" presName="background3" presStyleLbl="node3" presStyleIdx="1" presStyleCnt="5"/>
      <dgm:spPr/>
    </dgm:pt>
    <dgm:pt modelId="{C7536CAE-BA1E-448C-AEFE-66CFEF3575D3}" type="pres">
      <dgm:prSet presAssocID="{232D4E3D-8C52-4EE0-BE37-B9A6E7B164A4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F016D3A-7956-4C90-B6EC-5B25EB2A74C1}" type="pres">
      <dgm:prSet presAssocID="{232D4E3D-8C52-4EE0-BE37-B9A6E7B164A4}" presName="hierChild4" presStyleCnt="0"/>
      <dgm:spPr/>
    </dgm:pt>
    <dgm:pt modelId="{9DF9CC03-E65B-4CD9-AAA9-FE53B63F5886}" type="pres">
      <dgm:prSet presAssocID="{EC10C4EC-70F7-4528-A8A1-BCDEAB435A3E}" presName="Name10" presStyleLbl="parChTrans1D2" presStyleIdx="1" presStyleCnt="2"/>
      <dgm:spPr/>
      <dgm:t>
        <a:bodyPr/>
        <a:lstStyle/>
        <a:p>
          <a:endParaRPr lang="en-GB"/>
        </a:p>
      </dgm:t>
    </dgm:pt>
    <dgm:pt modelId="{DB4D5DE1-8770-454C-A780-43AFEE46A42E}" type="pres">
      <dgm:prSet presAssocID="{BC10D337-BF21-43F7-8379-5F1F7150F567}" presName="hierRoot2" presStyleCnt="0"/>
      <dgm:spPr/>
    </dgm:pt>
    <dgm:pt modelId="{1BF0EC25-28BE-4F16-9CEE-EAE3E552378F}" type="pres">
      <dgm:prSet presAssocID="{BC10D337-BF21-43F7-8379-5F1F7150F567}" presName="composite2" presStyleCnt="0"/>
      <dgm:spPr/>
    </dgm:pt>
    <dgm:pt modelId="{9B82823B-3D07-4954-9E8F-2FBE1996B030}" type="pres">
      <dgm:prSet presAssocID="{BC10D337-BF21-43F7-8379-5F1F7150F567}" presName="background2" presStyleLbl="node2" presStyleIdx="1" presStyleCnt="2"/>
      <dgm:spPr/>
    </dgm:pt>
    <dgm:pt modelId="{E97A2DBE-8C6D-4CE9-B9C5-93C2E2D75024}" type="pres">
      <dgm:prSet presAssocID="{BC10D337-BF21-43F7-8379-5F1F7150F567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B9FDBAC-A617-4553-944C-47773C1CA248}" type="pres">
      <dgm:prSet presAssocID="{BC10D337-BF21-43F7-8379-5F1F7150F567}" presName="hierChild3" presStyleCnt="0"/>
      <dgm:spPr/>
    </dgm:pt>
    <dgm:pt modelId="{FBB164BD-E6C4-4065-BADA-C5068DF4D53E}" type="pres">
      <dgm:prSet presAssocID="{C9CDA5E7-2BCA-45C3-8698-231032B96FCD}" presName="Name17" presStyleLbl="parChTrans1D3" presStyleIdx="2" presStyleCnt="5"/>
      <dgm:spPr/>
      <dgm:t>
        <a:bodyPr/>
        <a:lstStyle/>
        <a:p>
          <a:endParaRPr lang="en-GB"/>
        </a:p>
      </dgm:t>
    </dgm:pt>
    <dgm:pt modelId="{B3908F6A-1E45-4118-8AA0-3B91474F70FF}" type="pres">
      <dgm:prSet presAssocID="{78BB2B35-B75E-4CC7-A206-D0D7199B3185}" presName="hierRoot3" presStyleCnt="0"/>
      <dgm:spPr/>
    </dgm:pt>
    <dgm:pt modelId="{E3AAF952-BDFC-4A5A-8F9F-E259DF8D28CC}" type="pres">
      <dgm:prSet presAssocID="{78BB2B35-B75E-4CC7-A206-D0D7199B3185}" presName="composite3" presStyleCnt="0"/>
      <dgm:spPr/>
    </dgm:pt>
    <dgm:pt modelId="{06F27B61-99E7-4D76-876D-EA9217B0B12C}" type="pres">
      <dgm:prSet presAssocID="{78BB2B35-B75E-4CC7-A206-D0D7199B3185}" presName="background3" presStyleLbl="node3" presStyleIdx="2" presStyleCnt="5"/>
      <dgm:spPr/>
    </dgm:pt>
    <dgm:pt modelId="{033C1F6A-7D68-486A-9B08-CC5FBB51FBAF}" type="pres">
      <dgm:prSet presAssocID="{78BB2B35-B75E-4CC7-A206-D0D7199B3185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D3E2EBC-BE70-47CA-BD2A-8B7260E9EBCA}" type="pres">
      <dgm:prSet presAssocID="{78BB2B35-B75E-4CC7-A206-D0D7199B3185}" presName="hierChild4" presStyleCnt="0"/>
      <dgm:spPr/>
    </dgm:pt>
    <dgm:pt modelId="{E1C917A6-DE99-4E02-945F-5622660D7E7F}" type="pres">
      <dgm:prSet presAssocID="{6652E66F-074A-4F69-9A71-1FA55DABAB4F}" presName="Name17" presStyleLbl="parChTrans1D3" presStyleIdx="3" presStyleCnt="5"/>
      <dgm:spPr/>
      <dgm:t>
        <a:bodyPr/>
        <a:lstStyle/>
        <a:p>
          <a:endParaRPr lang="en-GB"/>
        </a:p>
      </dgm:t>
    </dgm:pt>
    <dgm:pt modelId="{42003FBB-F285-4D17-B590-5C009EF7C3DF}" type="pres">
      <dgm:prSet presAssocID="{657DE153-FD68-4547-BD9D-6574BBF10119}" presName="hierRoot3" presStyleCnt="0"/>
      <dgm:spPr/>
    </dgm:pt>
    <dgm:pt modelId="{A14246AF-8201-4F97-AEA1-E67CF36659F3}" type="pres">
      <dgm:prSet presAssocID="{657DE153-FD68-4547-BD9D-6574BBF10119}" presName="composite3" presStyleCnt="0"/>
      <dgm:spPr/>
    </dgm:pt>
    <dgm:pt modelId="{574EF7F2-350D-48B5-AFD3-3A4CD681978C}" type="pres">
      <dgm:prSet presAssocID="{657DE153-FD68-4547-BD9D-6574BBF10119}" presName="background3" presStyleLbl="node3" presStyleIdx="3" presStyleCnt="5"/>
      <dgm:spPr/>
    </dgm:pt>
    <dgm:pt modelId="{8AE6304D-515A-4840-9897-B207A4FEEACA}" type="pres">
      <dgm:prSet presAssocID="{657DE153-FD68-4547-BD9D-6574BBF10119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3BB7EF7-99BC-4832-8B96-84A3D7071D7C}" type="pres">
      <dgm:prSet presAssocID="{657DE153-FD68-4547-BD9D-6574BBF10119}" presName="hierChild4" presStyleCnt="0"/>
      <dgm:spPr/>
    </dgm:pt>
    <dgm:pt modelId="{5D5098FD-45DB-41AF-96A8-908F052607CF}" type="pres">
      <dgm:prSet presAssocID="{0544E52F-58AD-4713-A368-06C8D0A89672}" presName="Name17" presStyleLbl="parChTrans1D3" presStyleIdx="4" presStyleCnt="5"/>
      <dgm:spPr/>
      <dgm:t>
        <a:bodyPr/>
        <a:lstStyle/>
        <a:p>
          <a:endParaRPr lang="en-GB"/>
        </a:p>
      </dgm:t>
    </dgm:pt>
    <dgm:pt modelId="{58B944BA-EE05-46E3-8AC5-EB52D8E169BB}" type="pres">
      <dgm:prSet presAssocID="{6547FB7E-F153-475B-BFD1-96A25BC1E5D1}" presName="hierRoot3" presStyleCnt="0"/>
      <dgm:spPr/>
    </dgm:pt>
    <dgm:pt modelId="{B2D87AE5-82BD-43D8-AD6A-B7C856BB352D}" type="pres">
      <dgm:prSet presAssocID="{6547FB7E-F153-475B-BFD1-96A25BC1E5D1}" presName="composite3" presStyleCnt="0"/>
      <dgm:spPr/>
    </dgm:pt>
    <dgm:pt modelId="{B4275F17-15D0-4FB9-9212-A77A2E3F6661}" type="pres">
      <dgm:prSet presAssocID="{6547FB7E-F153-475B-BFD1-96A25BC1E5D1}" presName="background3" presStyleLbl="node3" presStyleIdx="4" presStyleCnt="5"/>
      <dgm:spPr/>
    </dgm:pt>
    <dgm:pt modelId="{2EA54108-E125-4CE3-A3C2-12F00F9AF29B}" type="pres">
      <dgm:prSet presAssocID="{6547FB7E-F153-475B-BFD1-96A25BC1E5D1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9CB7633-41D4-4756-BFD9-0B4D2E111CC9}" type="pres">
      <dgm:prSet presAssocID="{6547FB7E-F153-475B-BFD1-96A25BC1E5D1}" presName="hierChild4" presStyleCnt="0"/>
      <dgm:spPr/>
    </dgm:pt>
  </dgm:ptLst>
  <dgm:cxnLst>
    <dgm:cxn modelId="{0ACA7B9D-B2EA-4BA1-9F24-2D52056C6953}" type="presOf" srcId="{1069D58E-3CC2-4EA8-ABB4-428D240FA5C9}" destId="{B7959D60-E7CE-4A68-BF4D-6FA813E70AF7}" srcOrd="0" destOrd="0" presId="urn:microsoft.com/office/officeart/2005/8/layout/hierarchy1"/>
    <dgm:cxn modelId="{28AD5AE9-6185-420A-9AAF-6F18DC2A2108}" srcId="{BC10D337-BF21-43F7-8379-5F1F7150F567}" destId="{6547FB7E-F153-475B-BFD1-96A25BC1E5D1}" srcOrd="2" destOrd="0" parTransId="{0544E52F-58AD-4713-A368-06C8D0A89672}" sibTransId="{1BD38D40-903F-4FCD-88B1-6627AAFB986D}"/>
    <dgm:cxn modelId="{4364DFFE-5CA1-4350-A171-8010E9D9784E}" srcId="{2CB290EC-219E-4C6B-BD2A-1725D0ABAAF1}" destId="{ACCD1797-5E13-464C-80AD-205C0023B0AF}" srcOrd="0" destOrd="0" parTransId="{DD9A6DEE-C270-48C9-BC07-B51D076F794F}" sibTransId="{B64134B4-98E2-4AD1-BED0-53CE335A034B}"/>
    <dgm:cxn modelId="{A71DD5B9-A3A3-4EEE-B7F4-4E8B67158430}" type="presOf" srcId="{232D4E3D-8C52-4EE0-BE37-B9A6E7B164A4}" destId="{C7536CAE-BA1E-448C-AEFE-66CFEF3575D3}" srcOrd="0" destOrd="0" presId="urn:microsoft.com/office/officeart/2005/8/layout/hierarchy1"/>
    <dgm:cxn modelId="{0AEC2E1A-4058-4340-9981-8A9E352AE98A}" srcId="{ACCD1797-5E13-464C-80AD-205C0023B0AF}" destId="{D1DD1A28-AD2C-4210-81C4-D8D9D1B24AC9}" srcOrd="0" destOrd="0" parTransId="{702AADED-3553-4669-A435-C8395E9E0D59}" sibTransId="{1A8570DF-0A46-4E8B-869C-040CAAD66AB1}"/>
    <dgm:cxn modelId="{29010C7E-BF4F-4E81-8FE1-9BE8FDAC5C88}" type="presOf" srcId="{ACCD1797-5E13-464C-80AD-205C0023B0AF}" destId="{6D84B26D-DB6D-45D4-A871-E84267C9A8E4}" srcOrd="0" destOrd="0" presId="urn:microsoft.com/office/officeart/2005/8/layout/hierarchy1"/>
    <dgm:cxn modelId="{9E4145AF-D6DF-490C-9326-D45E64819ECB}" type="presOf" srcId="{657DE153-FD68-4547-BD9D-6574BBF10119}" destId="{8AE6304D-515A-4840-9897-B207A4FEEACA}" srcOrd="0" destOrd="0" presId="urn:microsoft.com/office/officeart/2005/8/layout/hierarchy1"/>
    <dgm:cxn modelId="{B589E4BE-8965-4D70-B1D6-CCE5D49151B7}" type="presOf" srcId="{D1DD1A28-AD2C-4210-81C4-D8D9D1B24AC9}" destId="{01C86F2E-4DC1-452F-A7AA-9A753DA5489D}" srcOrd="0" destOrd="0" presId="urn:microsoft.com/office/officeart/2005/8/layout/hierarchy1"/>
    <dgm:cxn modelId="{B91BAD81-8AD9-4CEA-8EB4-2EF70E1D2CFD}" type="presOf" srcId="{8559BE31-7E59-404E-ABFE-D1F8653C6138}" destId="{6E6DFAF6-68C0-43DF-BBB3-A5017E0CF027}" srcOrd="0" destOrd="0" presId="urn:microsoft.com/office/officeart/2005/8/layout/hierarchy1"/>
    <dgm:cxn modelId="{8EFFE0EA-6E0B-4AD2-8605-8F19EE15C110}" type="presOf" srcId="{2CB290EC-219E-4C6B-BD2A-1725D0ABAAF1}" destId="{6ECB8D1D-5AA4-4787-B04F-C3E73DFAD200}" srcOrd="0" destOrd="0" presId="urn:microsoft.com/office/officeart/2005/8/layout/hierarchy1"/>
    <dgm:cxn modelId="{A2D3D4E0-2FC7-469A-AE0B-963C769EC2B1}" type="presOf" srcId="{C834813C-10BB-4160-94C4-13F42DDB0F59}" destId="{B1656926-7160-443B-A700-BB0E2F225490}" srcOrd="0" destOrd="0" presId="urn:microsoft.com/office/officeart/2005/8/layout/hierarchy1"/>
    <dgm:cxn modelId="{DE2A2EBB-B111-41BB-806E-EBFECDC57181}" srcId="{BC10D337-BF21-43F7-8379-5F1F7150F567}" destId="{78BB2B35-B75E-4CC7-A206-D0D7199B3185}" srcOrd="0" destOrd="0" parTransId="{C9CDA5E7-2BCA-45C3-8698-231032B96FCD}" sibTransId="{43DDCDF4-57A6-4B54-BFC0-7335401C55B6}"/>
    <dgm:cxn modelId="{82A75E6D-6EE7-4027-AA73-7F5DEE7E0EF6}" srcId="{BC10D337-BF21-43F7-8379-5F1F7150F567}" destId="{657DE153-FD68-4547-BD9D-6574BBF10119}" srcOrd="1" destOrd="0" parTransId="{6652E66F-074A-4F69-9A71-1FA55DABAB4F}" sibTransId="{35C23195-8FEF-4784-82B1-31A5A141B67B}"/>
    <dgm:cxn modelId="{DB1B01D6-A503-4DC7-9315-1902724E98E2}" type="presOf" srcId="{702AADED-3553-4669-A435-C8395E9E0D59}" destId="{C8F87B48-55E3-4D6E-8A2F-F9D965034B87}" srcOrd="0" destOrd="0" presId="urn:microsoft.com/office/officeart/2005/8/layout/hierarchy1"/>
    <dgm:cxn modelId="{D79C41CA-82BA-4874-91F7-483C8ECC39D2}" type="presOf" srcId="{6547FB7E-F153-475B-BFD1-96A25BC1E5D1}" destId="{2EA54108-E125-4CE3-A3C2-12F00F9AF29B}" srcOrd="0" destOrd="0" presId="urn:microsoft.com/office/officeart/2005/8/layout/hierarchy1"/>
    <dgm:cxn modelId="{8BE974B9-453E-4AE4-B548-B3D16A459F9F}" type="presOf" srcId="{6652E66F-074A-4F69-9A71-1FA55DABAB4F}" destId="{E1C917A6-DE99-4E02-945F-5622660D7E7F}" srcOrd="0" destOrd="0" presId="urn:microsoft.com/office/officeart/2005/8/layout/hierarchy1"/>
    <dgm:cxn modelId="{D4788BAF-EEF9-4441-871B-8DE518B0872F}" type="presOf" srcId="{78BB2B35-B75E-4CC7-A206-D0D7199B3185}" destId="{033C1F6A-7D68-486A-9B08-CC5FBB51FBAF}" srcOrd="0" destOrd="0" presId="urn:microsoft.com/office/officeart/2005/8/layout/hierarchy1"/>
    <dgm:cxn modelId="{94819F55-61F6-46AB-A584-C4C2EFDA9A5B}" type="presOf" srcId="{C9CDA5E7-2BCA-45C3-8698-231032B96FCD}" destId="{FBB164BD-E6C4-4065-BADA-C5068DF4D53E}" srcOrd="0" destOrd="0" presId="urn:microsoft.com/office/officeart/2005/8/layout/hierarchy1"/>
    <dgm:cxn modelId="{151C93C5-B187-462B-81C1-5A9EE085ACE3}" type="presOf" srcId="{EC10C4EC-70F7-4528-A8A1-BCDEAB435A3E}" destId="{9DF9CC03-E65B-4CD9-AAA9-FE53B63F5886}" srcOrd="0" destOrd="0" presId="urn:microsoft.com/office/officeart/2005/8/layout/hierarchy1"/>
    <dgm:cxn modelId="{95D2AB2B-93BA-4278-8402-CBA8EED63240}" type="presOf" srcId="{0544E52F-58AD-4713-A368-06C8D0A89672}" destId="{5D5098FD-45DB-41AF-96A8-908F052607CF}" srcOrd="0" destOrd="0" presId="urn:microsoft.com/office/officeart/2005/8/layout/hierarchy1"/>
    <dgm:cxn modelId="{2451B32D-A6E1-490D-9943-94D8BE54CCFA}" srcId="{D1DD1A28-AD2C-4210-81C4-D8D9D1B24AC9}" destId="{1069D58E-3CC2-4EA8-ABB4-428D240FA5C9}" srcOrd="0" destOrd="0" parTransId="{8559BE31-7E59-404E-ABFE-D1F8653C6138}" sibTransId="{3B46CBB5-8209-46FE-9B08-E23989091DF7}"/>
    <dgm:cxn modelId="{DD5E2EF9-11FF-4D01-92EA-3CFC6505D614}" srcId="{D1DD1A28-AD2C-4210-81C4-D8D9D1B24AC9}" destId="{232D4E3D-8C52-4EE0-BE37-B9A6E7B164A4}" srcOrd="1" destOrd="0" parTransId="{C834813C-10BB-4160-94C4-13F42DDB0F59}" sibTransId="{283D0413-7FE2-4F6C-B8D6-B75F0699391D}"/>
    <dgm:cxn modelId="{75E1670A-A4F1-4788-90A6-CAC9385D5533}" srcId="{ACCD1797-5E13-464C-80AD-205C0023B0AF}" destId="{BC10D337-BF21-43F7-8379-5F1F7150F567}" srcOrd="1" destOrd="0" parTransId="{EC10C4EC-70F7-4528-A8A1-BCDEAB435A3E}" sibTransId="{34D9BF2F-8B1E-4098-958C-2E9F4C7F9585}"/>
    <dgm:cxn modelId="{10ABB3DB-320F-412A-A549-5059DD86CE6D}" type="presOf" srcId="{BC10D337-BF21-43F7-8379-5F1F7150F567}" destId="{E97A2DBE-8C6D-4CE9-B9C5-93C2E2D75024}" srcOrd="0" destOrd="0" presId="urn:microsoft.com/office/officeart/2005/8/layout/hierarchy1"/>
    <dgm:cxn modelId="{CFBE1F85-5AF1-43A9-89A9-1D9092489BF8}" type="presParOf" srcId="{6ECB8D1D-5AA4-4787-B04F-C3E73DFAD200}" destId="{91626C4C-E58C-4ED2-8114-1424EDB3E2E6}" srcOrd="0" destOrd="0" presId="urn:microsoft.com/office/officeart/2005/8/layout/hierarchy1"/>
    <dgm:cxn modelId="{60F4169D-82FE-4EA1-BC68-9C0BADE6F9F6}" type="presParOf" srcId="{91626C4C-E58C-4ED2-8114-1424EDB3E2E6}" destId="{BDD4577E-E0D4-4C4A-B434-907746CC19EE}" srcOrd="0" destOrd="0" presId="urn:microsoft.com/office/officeart/2005/8/layout/hierarchy1"/>
    <dgm:cxn modelId="{76DD622E-5772-4D9F-80C1-9FC00BD73077}" type="presParOf" srcId="{BDD4577E-E0D4-4C4A-B434-907746CC19EE}" destId="{B6D89D0E-166E-4854-8687-1E00D4881C6D}" srcOrd="0" destOrd="0" presId="urn:microsoft.com/office/officeart/2005/8/layout/hierarchy1"/>
    <dgm:cxn modelId="{9B566E49-26F3-48E1-88F8-DE406DFC693C}" type="presParOf" srcId="{BDD4577E-E0D4-4C4A-B434-907746CC19EE}" destId="{6D84B26D-DB6D-45D4-A871-E84267C9A8E4}" srcOrd="1" destOrd="0" presId="urn:microsoft.com/office/officeart/2005/8/layout/hierarchy1"/>
    <dgm:cxn modelId="{EAA24503-54DD-4B6D-8A13-0AA153CE3D04}" type="presParOf" srcId="{91626C4C-E58C-4ED2-8114-1424EDB3E2E6}" destId="{6EEAD5FF-3A87-457B-AC8D-82CFA3C7D4BD}" srcOrd="1" destOrd="0" presId="urn:microsoft.com/office/officeart/2005/8/layout/hierarchy1"/>
    <dgm:cxn modelId="{30BF94E4-3135-4667-B036-F86686E22CF2}" type="presParOf" srcId="{6EEAD5FF-3A87-457B-AC8D-82CFA3C7D4BD}" destId="{C8F87B48-55E3-4D6E-8A2F-F9D965034B87}" srcOrd="0" destOrd="0" presId="urn:microsoft.com/office/officeart/2005/8/layout/hierarchy1"/>
    <dgm:cxn modelId="{7788E2C4-7480-4513-8D7F-ABC9DBC5890A}" type="presParOf" srcId="{6EEAD5FF-3A87-457B-AC8D-82CFA3C7D4BD}" destId="{F0780EA7-804B-4CD9-AB11-2F44D4327C6E}" srcOrd="1" destOrd="0" presId="urn:microsoft.com/office/officeart/2005/8/layout/hierarchy1"/>
    <dgm:cxn modelId="{57328564-CDF2-466B-81B8-5E2621149382}" type="presParOf" srcId="{F0780EA7-804B-4CD9-AB11-2F44D4327C6E}" destId="{EC455BAA-E269-4761-B134-A414B897ECC3}" srcOrd="0" destOrd="0" presId="urn:microsoft.com/office/officeart/2005/8/layout/hierarchy1"/>
    <dgm:cxn modelId="{2CA277C4-C7B2-4117-9022-C7B4CFC26B0B}" type="presParOf" srcId="{EC455BAA-E269-4761-B134-A414B897ECC3}" destId="{DC07BC92-AD39-473B-B145-C2D89ABE09CE}" srcOrd="0" destOrd="0" presId="urn:microsoft.com/office/officeart/2005/8/layout/hierarchy1"/>
    <dgm:cxn modelId="{3DBFE77E-15AD-4627-9FEB-6CC5D14549DA}" type="presParOf" srcId="{EC455BAA-E269-4761-B134-A414B897ECC3}" destId="{01C86F2E-4DC1-452F-A7AA-9A753DA5489D}" srcOrd="1" destOrd="0" presId="urn:microsoft.com/office/officeart/2005/8/layout/hierarchy1"/>
    <dgm:cxn modelId="{37F9A1C3-AE9E-4F32-A0A4-6562326950C0}" type="presParOf" srcId="{F0780EA7-804B-4CD9-AB11-2F44D4327C6E}" destId="{0D1C9275-A019-4EFE-B478-7025384C03BE}" srcOrd="1" destOrd="0" presId="urn:microsoft.com/office/officeart/2005/8/layout/hierarchy1"/>
    <dgm:cxn modelId="{89942FA4-5FDF-4C02-871C-56E59B541A5B}" type="presParOf" srcId="{0D1C9275-A019-4EFE-B478-7025384C03BE}" destId="{6E6DFAF6-68C0-43DF-BBB3-A5017E0CF027}" srcOrd="0" destOrd="0" presId="urn:microsoft.com/office/officeart/2005/8/layout/hierarchy1"/>
    <dgm:cxn modelId="{1E649E86-E903-4709-A7D6-28456D189E93}" type="presParOf" srcId="{0D1C9275-A019-4EFE-B478-7025384C03BE}" destId="{B2E36D72-81E8-4FEA-86B4-16F893AFDD1F}" srcOrd="1" destOrd="0" presId="urn:microsoft.com/office/officeart/2005/8/layout/hierarchy1"/>
    <dgm:cxn modelId="{66712757-9E0A-4AB8-9312-F82E85F1B4FD}" type="presParOf" srcId="{B2E36D72-81E8-4FEA-86B4-16F893AFDD1F}" destId="{2E81764F-0BA3-490B-8140-D817F49C301F}" srcOrd="0" destOrd="0" presId="urn:microsoft.com/office/officeart/2005/8/layout/hierarchy1"/>
    <dgm:cxn modelId="{34BCCD70-F459-4A9D-A022-CA4440D96323}" type="presParOf" srcId="{2E81764F-0BA3-490B-8140-D817F49C301F}" destId="{C7D3F8D7-EA23-4835-9014-10227B2127E6}" srcOrd="0" destOrd="0" presId="urn:microsoft.com/office/officeart/2005/8/layout/hierarchy1"/>
    <dgm:cxn modelId="{09FD4CE7-A6E7-4DBA-A263-7051E24A509B}" type="presParOf" srcId="{2E81764F-0BA3-490B-8140-D817F49C301F}" destId="{B7959D60-E7CE-4A68-BF4D-6FA813E70AF7}" srcOrd="1" destOrd="0" presId="urn:microsoft.com/office/officeart/2005/8/layout/hierarchy1"/>
    <dgm:cxn modelId="{B86CF0C3-185E-471D-95EC-DB76FB80AF0C}" type="presParOf" srcId="{B2E36D72-81E8-4FEA-86B4-16F893AFDD1F}" destId="{C914B9D2-B21D-4152-809E-22D0F47BF75F}" srcOrd="1" destOrd="0" presId="urn:microsoft.com/office/officeart/2005/8/layout/hierarchy1"/>
    <dgm:cxn modelId="{6F383980-A3A0-4CC8-9646-D11638A8C1EE}" type="presParOf" srcId="{0D1C9275-A019-4EFE-B478-7025384C03BE}" destId="{B1656926-7160-443B-A700-BB0E2F225490}" srcOrd="2" destOrd="0" presId="urn:microsoft.com/office/officeart/2005/8/layout/hierarchy1"/>
    <dgm:cxn modelId="{3DCB30AC-D18B-43D0-95D1-98CBD0980993}" type="presParOf" srcId="{0D1C9275-A019-4EFE-B478-7025384C03BE}" destId="{31FAD2E1-1CF8-4738-8991-FB4ECC7EF804}" srcOrd="3" destOrd="0" presId="urn:microsoft.com/office/officeart/2005/8/layout/hierarchy1"/>
    <dgm:cxn modelId="{008EB0D8-B6D3-4606-90F5-EE8A3D26A1EA}" type="presParOf" srcId="{31FAD2E1-1CF8-4738-8991-FB4ECC7EF804}" destId="{7BFD1F20-F239-4336-BD2C-830318C4A736}" srcOrd="0" destOrd="0" presId="urn:microsoft.com/office/officeart/2005/8/layout/hierarchy1"/>
    <dgm:cxn modelId="{C493C1E6-44B4-43F8-BA71-DB6592A30ECE}" type="presParOf" srcId="{7BFD1F20-F239-4336-BD2C-830318C4A736}" destId="{4193F000-425D-4C34-81EF-4AB97CED032E}" srcOrd="0" destOrd="0" presId="urn:microsoft.com/office/officeart/2005/8/layout/hierarchy1"/>
    <dgm:cxn modelId="{CDFE8EB4-1AB3-4414-A25C-5520E5E1B865}" type="presParOf" srcId="{7BFD1F20-F239-4336-BD2C-830318C4A736}" destId="{C7536CAE-BA1E-448C-AEFE-66CFEF3575D3}" srcOrd="1" destOrd="0" presId="urn:microsoft.com/office/officeart/2005/8/layout/hierarchy1"/>
    <dgm:cxn modelId="{93DCA086-A018-4F3B-BC48-F15F7E144216}" type="presParOf" srcId="{31FAD2E1-1CF8-4738-8991-FB4ECC7EF804}" destId="{0F016D3A-7956-4C90-B6EC-5B25EB2A74C1}" srcOrd="1" destOrd="0" presId="urn:microsoft.com/office/officeart/2005/8/layout/hierarchy1"/>
    <dgm:cxn modelId="{E43497FE-6899-4BF2-B5A4-F940D90C9D89}" type="presParOf" srcId="{6EEAD5FF-3A87-457B-AC8D-82CFA3C7D4BD}" destId="{9DF9CC03-E65B-4CD9-AAA9-FE53B63F5886}" srcOrd="2" destOrd="0" presId="urn:microsoft.com/office/officeart/2005/8/layout/hierarchy1"/>
    <dgm:cxn modelId="{F55EA802-A2CA-44AB-A788-039675E99A87}" type="presParOf" srcId="{6EEAD5FF-3A87-457B-AC8D-82CFA3C7D4BD}" destId="{DB4D5DE1-8770-454C-A780-43AFEE46A42E}" srcOrd="3" destOrd="0" presId="urn:microsoft.com/office/officeart/2005/8/layout/hierarchy1"/>
    <dgm:cxn modelId="{7F135A4B-28A0-4C92-9F7F-10E3B3148AE6}" type="presParOf" srcId="{DB4D5DE1-8770-454C-A780-43AFEE46A42E}" destId="{1BF0EC25-28BE-4F16-9CEE-EAE3E552378F}" srcOrd="0" destOrd="0" presId="urn:microsoft.com/office/officeart/2005/8/layout/hierarchy1"/>
    <dgm:cxn modelId="{58753C1C-8E2D-4004-B6E2-F9814255606C}" type="presParOf" srcId="{1BF0EC25-28BE-4F16-9CEE-EAE3E552378F}" destId="{9B82823B-3D07-4954-9E8F-2FBE1996B030}" srcOrd="0" destOrd="0" presId="urn:microsoft.com/office/officeart/2005/8/layout/hierarchy1"/>
    <dgm:cxn modelId="{9E11036A-7DF0-4CB1-9B1C-4762F91CA472}" type="presParOf" srcId="{1BF0EC25-28BE-4F16-9CEE-EAE3E552378F}" destId="{E97A2DBE-8C6D-4CE9-B9C5-93C2E2D75024}" srcOrd="1" destOrd="0" presId="urn:microsoft.com/office/officeart/2005/8/layout/hierarchy1"/>
    <dgm:cxn modelId="{3602186B-AF8A-4DEE-851C-B791A391EA4B}" type="presParOf" srcId="{DB4D5DE1-8770-454C-A780-43AFEE46A42E}" destId="{DB9FDBAC-A617-4553-944C-47773C1CA248}" srcOrd="1" destOrd="0" presId="urn:microsoft.com/office/officeart/2005/8/layout/hierarchy1"/>
    <dgm:cxn modelId="{33DF482E-A2EE-4915-8369-87CDB1D73041}" type="presParOf" srcId="{DB9FDBAC-A617-4553-944C-47773C1CA248}" destId="{FBB164BD-E6C4-4065-BADA-C5068DF4D53E}" srcOrd="0" destOrd="0" presId="urn:microsoft.com/office/officeart/2005/8/layout/hierarchy1"/>
    <dgm:cxn modelId="{BB675C9F-6F81-476B-8783-8DE62195B96C}" type="presParOf" srcId="{DB9FDBAC-A617-4553-944C-47773C1CA248}" destId="{B3908F6A-1E45-4118-8AA0-3B91474F70FF}" srcOrd="1" destOrd="0" presId="urn:microsoft.com/office/officeart/2005/8/layout/hierarchy1"/>
    <dgm:cxn modelId="{008C75CC-D8F1-4093-AB88-CD4B7CDE1396}" type="presParOf" srcId="{B3908F6A-1E45-4118-8AA0-3B91474F70FF}" destId="{E3AAF952-BDFC-4A5A-8F9F-E259DF8D28CC}" srcOrd="0" destOrd="0" presId="urn:microsoft.com/office/officeart/2005/8/layout/hierarchy1"/>
    <dgm:cxn modelId="{029BB018-D7F3-4F70-8E01-47AA5C6805BC}" type="presParOf" srcId="{E3AAF952-BDFC-4A5A-8F9F-E259DF8D28CC}" destId="{06F27B61-99E7-4D76-876D-EA9217B0B12C}" srcOrd="0" destOrd="0" presId="urn:microsoft.com/office/officeart/2005/8/layout/hierarchy1"/>
    <dgm:cxn modelId="{AAFC6C5F-D635-4B41-A88C-21606C86C58A}" type="presParOf" srcId="{E3AAF952-BDFC-4A5A-8F9F-E259DF8D28CC}" destId="{033C1F6A-7D68-486A-9B08-CC5FBB51FBAF}" srcOrd="1" destOrd="0" presId="urn:microsoft.com/office/officeart/2005/8/layout/hierarchy1"/>
    <dgm:cxn modelId="{7023F4FD-C868-489A-B6AF-C6748DB8ADA0}" type="presParOf" srcId="{B3908F6A-1E45-4118-8AA0-3B91474F70FF}" destId="{6D3E2EBC-BE70-47CA-BD2A-8B7260E9EBCA}" srcOrd="1" destOrd="0" presId="urn:microsoft.com/office/officeart/2005/8/layout/hierarchy1"/>
    <dgm:cxn modelId="{F40D94F7-A32F-4A68-889F-1F798F34BAE0}" type="presParOf" srcId="{DB9FDBAC-A617-4553-944C-47773C1CA248}" destId="{E1C917A6-DE99-4E02-945F-5622660D7E7F}" srcOrd="2" destOrd="0" presId="urn:microsoft.com/office/officeart/2005/8/layout/hierarchy1"/>
    <dgm:cxn modelId="{1D4F47FD-6C99-4E17-BE37-255657705654}" type="presParOf" srcId="{DB9FDBAC-A617-4553-944C-47773C1CA248}" destId="{42003FBB-F285-4D17-B590-5C009EF7C3DF}" srcOrd="3" destOrd="0" presId="urn:microsoft.com/office/officeart/2005/8/layout/hierarchy1"/>
    <dgm:cxn modelId="{9E74DE06-A5ED-46D5-A78E-901FCC07369E}" type="presParOf" srcId="{42003FBB-F285-4D17-B590-5C009EF7C3DF}" destId="{A14246AF-8201-4F97-AEA1-E67CF36659F3}" srcOrd="0" destOrd="0" presId="urn:microsoft.com/office/officeart/2005/8/layout/hierarchy1"/>
    <dgm:cxn modelId="{41E7B2F7-EF87-47E4-B2C5-AF0A58938555}" type="presParOf" srcId="{A14246AF-8201-4F97-AEA1-E67CF36659F3}" destId="{574EF7F2-350D-48B5-AFD3-3A4CD681978C}" srcOrd="0" destOrd="0" presId="urn:microsoft.com/office/officeart/2005/8/layout/hierarchy1"/>
    <dgm:cxn modelId="{8ED15D1F-CC83-4DA3-81AA-EB69A01DAC04}" type="presParOf" srcId="{A14246AF-8201-4F97-AEA1-E67CF36659F3}" destId="{8AE6304D-515A-4840-9897-B207A4FEEACA}" srcOrd="1" destOrd="0" presId="urn:microsoft.com/office/officeart/2005/8/layout/hierarchy1"/>
    <dgm:cxn modelId="{4475C582-DE71-4DEA-8972-E57D8D9B148B}" type="presParOf" srcId="{42003FBB-F285-4D17-B590-5C009EF7C3DF}" destId="{23BB7EF7-99BC-4832-8B96-84A3D7071D7C}" srcOrd="1" destOrd="0" presId="urn:microsoft.com/office/officeart/2005/8/layout/hierarchy1"/>
    <dgm:cxn modelId="{BA9D1DC5-277A-4BFC-AF05-21C4C4CDE505}" type="presParOf" srcId="{DB9FDBAC-A617-4553-944C-47773C1CA248}" destId="{5D5098FD-45DB-41AF-96A8-908F052607CF}" srcOrd="4" destOrd="0" presId="urn:microsoft.com/office/officeart/2005/8/layout/hierarchy1"/>
    <dgm:cxn modelId="{671F7D60-9718-4D9C-978A-3D671DFF2107}" type="presParOf" srcId="{DB9FDBAC-A617-4553-944C-47773C1CA248}" destId="{58B944BA-EE05-46E3-8AC5-EB52D8E169BB}" srcOrd="5" destOrd="0" presId="urn:microsoft.com/office/officeart/2005/8/layout/hierarchy1"/>
    <dgm:cxn modelId="{1CAC87CA-7C25-4990-A140-DE0A7D26A847}" type="presParOf" srcId="{58B944BA-EE05-46E3-8AC5-EB52D8E169BB}" destId="{B2D87AE5-82BD-43D8-AD6A-B7C856BB352D}" srcOrd="0" destOrd="0" presId="urn:microsoft.com/office/officeart/2005/8/layout/hierarchy1"/>
    <dgm:cxn modelId="{4BB38644-CAC5-4F60-8574-F87268C98584}" type="presParOf" srcId="{B2D87AE5-82BD-43D8-AD6A-B7C856BB352D}" destId="{B4275F17-15D0-4FB9-9212-A77A2E3F6661}" srcOrd="0" destOrd="0" presId="urn:microsoft.com/office/officeart/2005/8/layout/hierarchy1"/>
    <dgm:cxn modelId="{9931294B-AC4D-4948-9D1F-E535F55C84B1}" type="presParOf" srcId="{B2D87AE5-82BD-43D8-AD6A-B7C856BB352D}" destId="{2EA54108-E125-4CE3-A3C2-12F00F9AF29B}" srcOrd="1" destOrd="0" presId="urn:microsoft.com/office/officeart/2005/8/layout/hierarchy1"/>
    <dgm:cxn modelId="{14D4DE62-565F-44DA-836D-933160655EF4}" type="presParOf" srcId="{58B944BA-EE05-46E3-8AC5-EB52D8E169BB}" destId="{E9CB7633-41D4-4756-BFD9-0B4D2E111C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A7F637-0B5E-48C5-A991-A5A7407A957D}" type="doc">
      <dgm:prSet loTypeId="urn:microsoft.com/office/officeart/2005/8/layout/equation1" loCatId="process" qsTypeId="urn:microsoft.com/office/officeart/2005/8/quickstyle/3d1" qsCatId="3D" csTypeId="urn:microsoft.com/office/officeart/2005/8/colors/accent1_2" csCatId="accent1" phldr="1"/>
      <dgm:spPr/>
    </dgm:pt>
    <dgm:pt modelId="{760DB44D-8D9D-4848-9BFD-D8C5803C3957}">
      <dgm:prSet phldrT="[Text]"/>
      <dgm:spPr/>
      <dgm:t>
        <a:bodyPr/>
        <a:lstStyle/>
        <a:p>
          <a:r>
            <a:rPr lang="en-GB" dirty="0" err="1"/>
            <a:t>Actus</a:t>
          </a:r>
          <a:r>
            <a:rPr lang="en-GB" dirty="0"/>
            <a:t> Reus</a:t>
          </a:r>
        </a:p>
      </dgm:t>
    </dgm:pt>
    <dgm:pt modelId="{71F9D482-7D1D-4F54-B58C-6EDABEE276D9}" type="parTrans" cxnId="{B73BF208-0CA8-4810-B48A-18CCABD09FEB}">
      <dgm:prSet/>
      <dgm:spPr/>
      <dgm:t>
        <a:bodyPr/>
        <a:lstStyle/>
        <a:p>
          <a:endParaRPr lang="en-GB"/>
        </a:p>
      </dgm:t>
    </dgm:pt>
    <dgm:pt modelId="{531BC69A-74EB-4B04-99BF-CEBE9E017BB4}" type="sibTrans" cxnId="{B73BF208-0CA8-4810-B48A-18CCABD09FEB}">
      <dgm:prSet/>
      <dgm:spPr/>
      <dgm:t>
        <a:bodyPr/>
        <a:lstStyle/>
        <a:p>
          <a:endParaRPr lang="en-GB"/>
        </a:p>
      </dgm:t>
    </dgm:pt>
    <dgm:pt modelId="{F96FE8E4-85BE-40F0-BB69-8F153649C9CC}">
      <dgm:prSet phldrT="[Text]"/>
      <dgm:spPr/>
      <dgm:t>
        <a:bodyPr/>
        <a:lstStyle/>
        <a:p>
          <a:r>
            <a:rPr lang="en-GB" dirty="0" err="1"/>
            <a:t>Mens</a:t>
          </a:r>
          <a:r>
            <a:rPr lang="en-GB" dirty="0"/>
            <a:t> Rea</a:t>
          </a:r>
        </a:p>
      </dgm:t>
    </dgm:pt>
    <dgm:pt modelId="{84029D6A-43A7-4AE5-9669-76F2C61D0EC4}" type="parTrans" cxnId="{C7A5C107-A9BB-4CB0-846F-6202BCE8DE83}">
      <dgm:prSet/>
      <dgm:spPr/>
      <dgm:t>
        <a:bodyPr/>
        <a:lstStyle/>
        <a:p>
          <a:endParaRPr lang="en-GB"/>
        </a:p>
      </dgm:t>
    </dgm:pt>
    <dgm:pt modelId="{AF385EF6-825F-454B-8025-D54E117465A7}" type="sibTrans" cxnId="{C7A5C107-A9BB-4CB0-846F-6202BCE8DE83}">
      <dgm:prSet/>
      <dgm:spPr/>
      <dgm:t>
        <a:bodyPr/>
        <a:lstStyle/>
        <a:p>
          <a:endParaRPr lang="en-GB"/>
        </a:p>
      </dgm:t>
    </dgm:pt>
    <dgm:pt modelId="{1D98D84B-2CE7-49E9-BEA3-631D7FEE67CC}">
      <dgm:prSet phldrT="[Text]"/>
      <dgm:spPr/>
      <dgm:t>
        <a:bodyPr/>
        <a:lstStyle/>
        <a:p>
          <a:r>
            <a:rPr lang="en-GB" dirty="0"/>
            <a:t>Criminal Liability</a:t>
          </a:r>
        </a:p>
      </dgm:t>
    </dgm:pt>
    <dgm:pt modelId="{4EA226E8-EB9D-4872-8309-1FDC9B1B047D}" type="parTrans" cxnId="{201E9602-4E3D-46B8-9F94-23A3270F8B06}">
      <dgm:prSet/>
      <dgm:spPr/>
      <dgm:t>
        <a:bodyPr/>
        <a:lstStyle/>
        <a:p>
          <a:endParaRPr lang="en-GB"/>
        </a:p>
      </dgm:t>
    </dgm:pt>
    <dgm:pt modelId="{A51EFB0D-C654-4391-B3EE-1280E5C9ADB0}" type="sibTrans" cxnId="{201E9602-4E3D-46B8-9F94-23A3270F8B06}">
      <dgm:prSet/>
      <dgm:spPr/>
      <dgm:t>
        <a:bodyPr/>
        <a:lstStyle/>
        <a:p>
          <a:endParaRPr lang="en-GB"/>
        </a:p>
      </dgm:t>
    </dgm:pt>
    <dgm:pt modelId="{5A887F7A-18FD-4161-9CFC-E9F3EDE053C9}">
      <dgm:prSet phldrT="[Text]"/>
      <dgm:spPr/>
      <dgm:t>
        <a:bodyPr/>
        <a:lstStyle/>
        <a:p>
          <a:r>
            <a:rPr lang="en-GB" dirty="0"/>
            <a:t>No defence</a:t>
          </a:r>
        </a:p>
        <a:p>
          <a:endParaRPr lang="en-GB" dirty="0"/>
        </a:p>
      </dgm:t>
    </dgm:pt>
    <dgm:pt modelId="{791DDBE3-460C-4A0A-A905-5FE676FEB86A}" type="parTrans" cxnId="{3667E6ED-ED58-4DBF-ADA9-0A4AABA97B7A}">
      <dgm:prSet/>
      <dgm:spPr/>
      <dgm:t>
        <a:bodyPr/>
        <a:lstStyle/>
        <a:p>
          <a:endParaRPr lang="en-GB"/>
        </a:p>
      </dgm:t>
    </dgm:pt>
    <dgm:pt modelId="{89122D7A-BA6A-4A9E-896B-6E825F4FE977}" type="sibTrans" cxnId="{3667E6ED-ED58-4DBF-ADA9-0A4AABA97B7A}">
      <dgm:prSet/>
      <dgm:spPr/>
      <dgm:t>
        <a:bodyPr/>
        <a:lstStyle/>
        <a:p>
          <a:endParaRPr lang="en-GB"/>
        </a:p>
      </dgm:t>
    </dgm:pt>
    <dgm:pt modelId="{EFE1CAD5-95FC-432E-9256-A9FCE4A3B794}" type="pres">
      <dgm:prSet presAssocID="{2BA7F637-0B5E-48C5-A991-A5A7407A957D}" presName="linearFlow" presStyleCnt="0">
        <dgm:presLayoutVars>
          <dgm:dir/>
          <dgm:resizeHandles val="exact"/>
        </dgm:presLayoutVars>
      </dgm:prSet>
      <dgm:spPr/>
    </dgm:pt>
    <dgm:pt modelId="{70186439-3E97-45F9-9C16-508BF3E2E3A4}" type="pres">
      <dgm:prSet presAssocID="{760DB44D-8D9D-4848-9BFD-D8C5803C395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2C74D30-6CCD-4CA9-9DBC-19F2AF370227}" type="pres">
      <dgm:prSet presAssocID="{531BC69A-74EB-4B04-99BF-CEBE9E017BB4}" presName="spacerL" presStyleCnt="0"/>
      <dgm:spPr/>
    </dgm:pt>
    <dgm:pt modelId="{3C46C7AD-2977-4B37-8BEE-176B85A3CB7F}" type="pres">
      <dgm:prSet presAssocID="{531BC69A-74EB-4B04-99BF-CEBE9E017BB4}" presName="sibTrans" presStyleLbl="sibTrans2D1" presStyleIdx="0" presStyleCnt="3"/>
      <dgm:spPr/>
      <dgm:t>
        <a:bodyPr/>
        <a:lstStyle/>
        <a:p>
          <a:endParaRPr lang="en-GB"/>
        </a:p>
      </dgm:t>
    </dgm:pt>
    <dgm:pt modelId="{2A95B3D8-7AD7-47EF-B1B8-EFFBC47021C2}" type="pres">
      <dgm:prSet presAssocID="{531BC69A-74EB-4B04-99BF-CEBE9E017BB4}" presName="spacerR" presStyleCnt="0"/>
      <dgm:spPr/>
    </dgm:pt>
    <dgm:pt modelId="{CC85F76B-C418-4CFB-B40A-13D12DD0F492}" type="pres">
      <dgm:prSet presAssocID="{F96FE8E4-85BE-40F0-BB69-8F153649C9C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03E215-3C3A-4430-8D34-AC05D31A2A38}" type="pres">
      <dgm:prSet presAssocID="{AF385EF6-825F-454B-8025-D54E117465A7}" presName="spacerL" presStyleCnt="0"/>
      <dgm:spPr/>
    </dgm:pt>
    <dgm:pt modelId="{220D41AF-4FFA-4B9C-80FF-F2BCE3907C2B}" type="pres">
      <dgm:prSet presAssocID="{AF385EF6-825F-454B-8025-D54E117465A7}" presName="sibTrans" presStyleLbl="sibTrans2D1" presStyleIdx="1" presStyleCnt="3"/>
      <dgm:spPr/>
      <dgm:t>
        <a:bodyPr/>
        <a:lstStyle/>
        <a:p>
          <a:endParaRPr lang="en-GB"/>
        </a:p>
      </dgm:t>
    </dgm:pt>
    <dgm:pt modelId="{54DD1BF3-E604-4113-AE8F-A44DF936ADFD}" type="pres">
      <dgm:prSet presAssocID="{AF385EF6-825F-454B-8025-D54E117465A7}" presName="spacerR" presStyleCnt="0"/>
      <dgm:spPr/>
    </dgm:pt>
    <dgm:pt modelId="{CFCEA9AB-6508-4CDE-962F-D9C5F605A18B}" type="pres">
      <dgm:prSet presAssocID="{5A887F7A-18FD-4161-9CFC-E9F3EDE053C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40F933-DCC1-44CB-80F6-02033BD0F0D1}" type="pres">
      <dgm:prSet presAssocID="{89122D7A-BA6A-4A9E-896B-6E825F4FE977}" presName="spacerL" presStyleCnt="0"/>
      <dgm:spPr/>
    </dgm:pt>
    <dgm:pt modelId="{939C82C9-F2B6-4248-91BA-A3B557C7988D}" type="pres">
      <dgm:prSet presAssocID="{89122D7A-BA6A-4A9E-896B-6E825F4FE977}" presName="sibTrans" presStyleLbl="sibTrans2D1" presStyleIdx="2" presStyleCnt="3"/>
      <dgm:spPr/>
      <dgm:t>
        <a:bodyPr/>
        <a:lstStyle/>
        <a:p>
          <a:endParaRPr lang="en-GB"/>
        </a:p>
      </dgm:t>
    </dgm:pt>
    <dgm:pt modelId="{091A3206-8137-4815-869D-F62E905DE62F}" type="pres">
      <dgm:prSet presAssocID="{89122D7A-BA6A-4A9E-896B-6E825F4FE977}" presName="spacerR" presStyleCnt="0"/>
      <dgm:spPr/>
    </dgm:pt>
    <dgm:pt modelId="{9684E92E-8A7F-40A3-A6DA-65B2D0D00114}" type="pres">
      <dgm:prSet presAssocID="{1D98D84B-2CE7-49E9-BEA3-631D7FEE67C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E4ADA6F-F04C-4097-9331-DEBA1C3804A1}" type="presOf" srcId="{F96FE8E4-85BE-40F0-BB69-8F153649C9CC}" destId="{CC85F76B-C418-4CFB-B40A-13D12DD0F492}" srcOrd="0" destOrd="0" presId="urn:microsoft.com/office/officeart/2005/8/layout/equation1"/>
    <dgm:cxn modelId="{3667E6ED-ED58-4DBF-ADA9-0A4AABA97B7A}" srcId="{2BA7F637-0B5E-48C5-A991-A5A7407A957D}" destId="{5A887F7A-18FD-4161-9CFC-E9F3EDE053C9}" srcOrd="2" destOrd="0" parTransId="{791DDBE3-460C-4A0A-A905-5FE676FEB86A}" sibTransId="{89122D7A-BA6A-4A9E-896B-6E825F4FE977}"/>
    <dgm:cxn modelId="{B73BF208-0CA8-4810-B48A-18CCABD09FEB}" srcId="{2BA7F637-0B5E-48C5-A991-A5A7407A957D}" destId="{760DB44D-8D9D-4848-9BFD-D8C5803C3957}" srcOrd="0" destOrd="0" parTransId="{71F9D482-7D1D-4F54-B58C-6EDABEE276D9}" sibTransId="{531BC69A-74EB-4B04-99BF-CEBE9E017BB4}"/>
    <dgm:cxn modelId="{70ADD9B9-7216-47F0-8778-EA542E409FA8}" type="presOf" srcId="{2BA7F637-0B5E-48C5-A991-A5A7407A957D}" destId="{EFE1CAD5-95FC-432E-9256-A9FCE4A3B794}" srcOrd="0" destOrd="0" presId="urn:microsoft.com/office/officeart/2005/8/layout/equation1"/>
    <dgm:cxn modelId="{B80269BE-0500-4EFB-A969-96A399118892}" type="presOf" srcId="{1D98D84B-2CE7-49E9-BEA3-631D7FEE67CC}" destId="{9684E92E-8A7F-40A3-A6DA-65B2D0D00114}" srcOrd="0" destOrd="0" presId="urn:microsoft.com/office/officeart/2005/8/layout/equation1"/>
    <dgm:cxn modelId="{958698FA-42A8-4D0A-8897-824E86169478}" type="presOf" srcId="{531BC69A-74EB-4B04-99BF-CEBE9E017BB4}" destId="{3C46C7AD-2977-4B37-8BEE-176B85A3CB7F}" srcOrd="0" destOrd="0" presId="urn:microsoft.com/office/officeart/2005/8/layout/equation1"/>
    <dgm:cxn modelId="{C7A5C107-A9BB-4CB0-846F-6202BCE8DE83}" srcId="{2BA7F637-0B5E-48C5-A991-A5A7407A957D}" destId="{F96FE8E4-85BE-40F0-BB69-8F153649C9CC}" srcOrd="1" destOrd="0" parTransId="{84029D6A-43A7-4AE5-9669-76F2C61D0EC4}" sibTransId="{AF385EF6-825F-454B-8025-D54E117465A7}"/>
    <dgm:cxn modelId="{A99E377B-3A43-4FA6-8514-017EE8CAD574}" type="presOf" srcId="{89122D7A-BA6A-4A9E-896B-6E825F4FE977}" destId="{939C82C9-F2B6-4248-91BA-A3B557C7988D}" srcOrd="0" destOrd="0" presId="urn:microsoft.com/office/officeart/2005/8/layout/equation1"/>
    <dgm:cxn modelId="{59A694F5-767B-414F-9159-6E8C02BA728F}" type="presOf" srcId="{5A887F7A-18FD-4161-9CFC-E9F3EDE053C9}" destId="{CFCEA9AB-6508-4CDE-962F-D9C5F605A18B}" srcOrd="0" destOrd="0" presId="urn:microsoft.com/office/officeart/2005/8/layout/equation1"/>
    <dgm:cxn modelId="{AB79A2D0-AEF7-4A82-B17C-2E5B0CD21A20}" type="presOf" srcId="{760DB44D-8D9D-4848-9BFD-D8C5803C3957}" destId="{70186439-3E97-45F9-9C16-508BF3E2E3A4}" srcOrd="0" destOrd="0" presId="urn:microsoft.com/office/officeart/2005/8/layout/equation1"/>
    <dgm:cxn modelId="{EC83E02C-D318-47F0-B6C3-64F11963E199}" type="presOf" srcId="{AF385EF6-825F-454B-8025-D54E117465A7}" destId="{220D41AF-4FFA-4B9C-80FF-F2BCE3907C2B}" srcOrd="0" destOrd="0" presId="urn:microsoft.com/office/officeart/2005/8/layout/equation1"/>
    <dgm:cxn modelId="{201E9602-4E3D-46B8-9F94-23A3270F8B06}" srcId="{2BA7F637-0B5E-48C5-A991-A5A7407A957D}" destId="{1D98D84B-2CE7-49E9-BEA3-631D7FEE67CC}" srcOrd="3" destOrd="0" parTransId="{4EA226E8-EB9D-4872-8309-1FDC9B1B047D}" sibTransId="{A51EFB0D-C654-4391-B3EE-1280E5C9ADB0}"/>
    <dgm:cxn modelId="{F278D3E7-AFB3-486A-BA9B-E162708E6BB8}" type="presParOf" srcId="{EFE1CAD5-95FC-432E-9256-A9FCE4A3B794}" destId="{70186439-3E97-45F9-9C16-508BF3E2E3A4}" srcOrd="0" destOrd="0" presId="urn:microsoft.com/office/officeart/2005/8/layout/equation1"/>
    <dgm:cxn modelId="{8D39A3F3-3148-46F5-9284-05E1EF34800E}" type="presParOf" srcId="{EFE1CAD5-95FC-432E-9256-A9FCE4A3B794}" destId="{82C74D30-6CCD-4CA9-9DBC-19F2AF370227}" srcOrd="1" destOrd="0" presId="urn:microsoft.com/office/officeart/2005/8/layout/equation1"/>
    <dgm:cxn modelId="{3DD52F73-01A3-4DB8-9F48-7CC3AB31E5BE}" type="presParOf" srcId="{EFE1CAD5-95FC-432E-9256-A9FCE4A3B794}" destId="{3C46C7AD-2977-4B37-8BEE-176B85A3CB7F}" srcOrd="2" destOrd="0" presId="urn:microsoft.com/office/officeart/2005/8/layout/equation1"/>
    <dgm:cxn modelId="{0220947C-E726-4370-928C-341EE01A03D5}" type="presParOf" srcId="{EFE1CAD5-95FC-432E-9256-A9FCE4A3B794}" destId="{2A95B3D8-7AD7-47EF-B1B8-EFFBC47021C2}" srcOrd="3" destOrd="0" presId="urn:microsoft.com/office/officeart/2005/8/layout/equation1"/>
    <dgm:cxn modelId="{AA97412B-5244-4989-B163-94452AEF55E5}" type="presParOf" srcId="{EFE1CAD5-95FC-432E-9256-A9FCE4A3B794}" destId="{CC85F76B-C418-4CFB-B40A-13D12DD0F492}" srcOrd="4" destOrd="0" presId="urn:microsoft.com/office/officeart/2005/8/layout/equation1"/>
    <dgm:cxn modelId="{40876F87-E3A5-43D2-B16A-BFEFC965325B}" type="presParOf" srcId="{EFE1CAD5-95FC-432E-9256-A9FCE4A3B794}" destId="{0103E215-3C3A-4430-8D34-AC05D31A2A38}" srcOrd="5" destOrd="0" presId="urn:microsoft.com/office/officeart/2005/8/layout/equation1"/>
    <dgm:cxn modelId="{97E56717-8D6C-4958-A65E-63A33D8E5FCA}" type="presParOf" srcId="{EFE1CAD5-95FC-432E-9256-A9FCE4A3B794}" destId="{220D41AF-4FFA-4B9C-80FF-F2BCE3907C2B}" srcOrd="6" destOrd="0" presId="urn:microsoft.com/office/officeart/2005/8/layout/equation1"/>
    <dgm:cxn modelId="{19CCA713-47A9-496A-ADCC-5593D2D91F5A}" type="presParOf" srcId="{EFE1CAD5-95FC-432E-9256-A9FCE4A3B794}" destId="{54DD1BF3-E604-4113-AE8F-A44DF936ADFD}" srcOrd="7" destOrd="0" presId="urn:microsoft.com/office/officeart/2005/8/layout/equation1"/>
    <dgm:cxn modelId="{13E4BA87-BC9F-4FF8-B74B-09A630395367}" type="presParOf" srcId="{EFE1CAD5-95FC-432E-9256-A9FCE4A3B794}" destId="{CFCEA9AB-6508-4CDE-962F-D9C5F605A18B}" srcOrd="8" destOrd="0" presId="urn:microsoft.com/office/officeart/2005/8/layout/equation1"/>
    <dgm:cxn modelId="{352B715A-1844-4387-9CB4-ADDC1F26E64E}" type="presParOf" srcId="{EFE1CAD5-95FC-432E-9256-A9FCE4A3B794}" destId="{B940F933-DCC1-44CB-80F6-02033BD0F0D1}" srcOrd="9" destOrd="0" presId="urn:microsoft.com/office/officeart/2005/8/layout/equation1"/>
    <dgm:cxn modelId="{C2FC3550-A710-46B1-9B48-05C241BC59F8}" type="presParOf" srcId="{EFE1CAD5-95FC-432E-9256-A9FCE4A3B794}" destId="{939C82C9-F2B6-4248-91BA-A3B557C7988D}" srcOrd="10" destOrd="0" presId="urn:microsoft.com/office/officeart/2005/8/layout/equation1"/>
    <dgm:cxn modelId="{068184E5-E361-492E-9E59-593C0250551A}" type="presParOf" srcId="{EFE1CAD5-95FC-432E-9256-A9FCE4A3B794}" destId="{091A3206-8137-4815-869D-F62E905DE62F}" srcOrd="11" destOrd="0" presId="urn:microsoft.com/office/officeart/2005/8/layout/equation1"/>
    <dgm:cxn modelId="{4C2934B5-4C27-44B1-BC5F-D9292FAEB25F}" type="presParOf" srcId="{EFE1CAD5-95FC-432E-9256-A9FCE4A3B794}" destId="{9684E92E-8A7F-40A3-A6DA-65B2D0D00114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1T22:45:36.0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2858 5609 16383 0 0,'0'0'-16383'0'0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8080 7096 16383 0 0,'-7'0'0'0'0,"-10"0"0"0"0,-8 0 0 0 0,-16 0 0 0 0,-6 0 0 0 0,-4 0 0 0 0,-7 0 0 0 0,0 0 0 0 0,2 0 0 0 0,3 0 0 0 0,4 0 0 0 0,3 0 0 0 0,2 0 0 0 0,2 0 0 0 0,0 0 0 0 0,1 0 0 0 0,-1 0 0 0 0,1 0 0 0 0,-1 0 0 0 0,0 0 0 0 0,1 0 0 0 0,-1 0 0 0 0,0 0 0 0 0,0 0 0 0 0,-1 0 0 0 0,1 0 0 0 0,-7 0 0 0 0,-2 0 0 0 0,-1 0 0 0 0,3 0 0 0 0,2 0 0 0 0,-6 0 0 0 0,0 0 0 0 0,1 0 0 0 0,3 0 0 0 0,2 0 0 0 0,2 0 0 0 0,-5 0 0 0 0,-2 0 0 0 0,-6 0 0 0 0,-1 0 0 0 0,3 0 0 0 0,4 0 0 0 0,3 0 0 0 0,4 0 0 0 0,-6 0 0 0 0,-1 0 0 0 0,1 0 0 0 0,3 0 0 0 0,1 0 0 0 0,2 0 0 0 0,-5-7 0 0 0,-2-2 0 0 0,1-1 0 0 0,2 3 0 0 0,-5 2 0 0 0,0 2 0 0 0,1 1 0 0 0,3 1 0 0 0,3 1 0 0 0,2-7 0 0 0,2-2 0 0 0,-7 1 0 0 0,-1 1 0 0 0,0 2 0 0 0,3 2 0 0 0,1 1 0 0 0,2 1 0 0 0,1 1 0 0 0,2 1 0 0 0,0-1 0 0 0,0 0 0 0 0,0 1 0 0 0,1-1 0 0 0,-1 0 0 0 0,0 0 0 0 0,0 0 0 0 0,0 0 0 0 0,0 0 0 0 0,0 0 0 0 0,7 0-16383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26 5106 16383 0 0,'0'0'-16383'0'0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BD912-FB48-4357-95F4-80A45AE11D23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7DEDD-19EF-42D9-A101-62D86A805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2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7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726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I EXPECT</a:t>
            </a:r>
            <a:r>
              <a:rPr lang="en-GB" baseline="0" dirty="0"/>
              <a:t> FROM STUDENTS </a:t>
            </a:r>
          </a:p>
          <a:p>
            <a:endParaRPr lang="en-GB" baseline="0" dirty="0"/>
          </a:p>
          <a:p>
            <a:r>
              <a:rPr lang="en-GB" baseline="0" dirty="0"/>
              <a:t>WHAT SHOULD THEY STUDENTS EXPECT FROM ME</a:t>
            </a:r>
          </a:p>
          <a:p>
            <a:endParaRPr lang="en-GB" baseline="0" dirty="0"/>
          </a:p>
          <a:p>
            <a:r>
              <a:rPr lang="en-GB" baseline="0" dirty="0"/>
              <a:t>HAND OUT ASSIGNMENT BRIEF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5533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2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10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930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115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89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97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021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5567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75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For most criminal offences, it is not enough to merely do something wrong, D must also have had a blameworthy state of mind at the relevant time.</a:t>
            </a:r>
          </a:p>
          <a:p>
            <a:r>
              <a:rPr lang="en-GB" baseline="0" dirty="0"/>
              <a:t>As a result of this, most criminal offences have two essential elements to them:</a:t>
            </a:r>
          </a:p>
          <a:p>
            <a:endParaRPr lang="en-GB" baseline="0" dirty="0"/>
          </a:p>
          <a:p>
            <a:pPr marL="228600" indent="-228600">
              <a:buAutoNum type="arabicPeriod"/>
            </a:pPr>
            <a:r>
              <a:rPr lang="en-GB" baseline="0" dirty="0"/>
              <a:t>ACTUS REUS</a:t>
            </a:r>
          </a:p>
          <a:p>
            <a:pPr marL="228600" indent="-228600">
              <a:buAutoNum type="arabicPeriod"/>
            </a:pPr>
            <a:r>
              <a:rPr lang="en-GB" baseline="0" dirty="0"/>
              <a:t>MENS REA </a:t>
            </a:r>
          </a:p>
          <a:p>
            <a:pPr marL="228600" indent="-228600">
              <a:buAutoNum type="arabicPeriod"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Both can be determined by reading the definition of the offence in question.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ACTUS REUS- Physical elements of the offence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Most serious criminal offences, such as murder, also require a guilty state of mind. There are many offences that do not and these are known as STRICT LIABILITY OFFENCES.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52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41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808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32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11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4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127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9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9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82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3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07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3048861-2F04-465F-A978-28CE631F892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30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M.Wallbridge@uwtsd.ac.uk" TargetMode="External"/><Relationship Id="rId2" Type="http://schemas.openxmlformats.org/officeDocument/2006/relationships/hyperlink" Target="mailto:Laura.knight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customXml" Target="../ink/ink3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6/11/content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lawyerportal.com/quizzes/how-much-do-you-know-about-criminal-law-qui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39F3253F-8AF6-4256-AF3D-A1B4E14881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D617699D-B271-4F8F-93C0-EEFB2878E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1999"/>
            <a:ext cx="3481671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1298448"/>
            <a:ext cx="2763802" cy="3255264"/>
          </a:xfrm>
        </p:spPr>
        <p:txBody>
          <a:bodyPr>
            <a:normAutofit/>
          </a:bodyPr>
          <a:lstStyle/>
          <a:p>
            <a:r>
              <a:rPr lang="en-GB" sz="4200"/>
              <a:t>Criminal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4670246"/>
            <a:ext cx="2763802" cy="914400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6092" r="34509" b="-1"/>
          <a:stretch/>
        </p:blipFill>
        <p:spPr>
          <a:xfrm>
            <a:off x="3840480" y="759599"/>
            <a:ext cx="4775453" cy="53306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1A9175-7044-4356-AE6C-41257CC2298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812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5F14692-2579-4FEB-B110-903FF5CAF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Lecturers on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9CB265A-9181-4DF8-9B10-A1D960990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Module tutor: Laura Knight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Laura.knight@uwtsd.ac.uk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Mellissa Wallbridge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M.Wallbridge@uwtsd.ac.uk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A person smiling for the camera&#10;&#10;Description automatically generated">
            <a:extLst>
              <a:ext uri="{FF2B5EF4-FFF2-40B4-BE49-F238E27FC236}">
                <a16:creationId xmlns:a16="http://schemas.microsoft.com/office/drawing/2014/main" xmlns="" id="{05475580-25AD-4C7E-A61C-AF1CAC9154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6217" y="1040561"/>
            <a:ext cx="1243642" cy="1613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667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FD0714-3212-4B53-BF29-43531BFF7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xmlns="" id="{F3DB2561-A60D-46EB-B6FE-51DA0AFAAC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785" t="13023" r="-2094" b="43721"/>
          <a:stretch/>
        </p:blipFill>
        <p:spPr>
          <a:xfrm>
            <a:off x="2398745" y="2255942"/>
            <a:ext cx="6535787" cy="1535553"/>
          </a:xfr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xmlns="" id="{52CA9C76-5FAB-4ABC-8FA7-F0004E224A91}"/>
              </a:ext>
            </a:extLst>
          </p:cNvPr>
          <p:cNvSpPr/>
          <p:nvPr/>
        </p:nvSpPr>
        <p:spPr>
          <a:xfrm>
            <a:off x="5077307" y="1545192"/>
            <a:ext cx="488830" cy="9776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6F68D3B-34BC-4AEC-B893-BCD057825133}"/>
              </a:ext>
            </a:extLst>
          </p:cNvPr>
          <p:cNvSpPr txBox="1"/>
          <p:nvPr/>
        </p:nvSpPr>
        <p:spPr>
          <a:xfrm>
            <a:off x="4162785" y="4867275"/>
            <a:ext cx="3203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Q: WHAT TUTORIAL GROUP AM I IN?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FDDDEEE-F6AD-4D56-A158-F5045357A611}"/>
              </a:ext>
            </a:extLst>
          </p:cNvPr>
          <p:cNvSpPr txBox="1"/>
          <p:nvPr/>
        </p:nvSpPr>
        <p:spPr>
          <a:xfrm>
            <a:off x="3701810" y="668188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Access your timetable via the </a:t>
            </a:r>
            <a:r>
              <a:rPr lang="en-GB" dirty="0" err="1"/>
              <a:t>hwb</a:t>
            </a:r>
            <a:r>
              <a:rPr lang="en-GB" dirty="0"/>
              <a:t> app. Remember it is a live document subject to change!</a:t>
            </a:r>
          </a:p>
        </p:txBody>
      </p:sp>
      <p:pic>
        <p:nvPicPr>
          <p:cNvPr id="9" name="Graphic 9" descr="Brainstorm outline">
            <a:extLst>
              <a:ext uri="{FF2B5EF4-FFF2-40B4-BE49-F238E27FC236}">
                <a16:creationId xmlns:a16="http://schemas.microsoft.com/office/drawing/2014/main" xmlns="" id="{93A05361-4BDC-4ED8-B025-49677D1AF6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237781" y="45964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429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80516254-1D9F-4F3A-9870-3A3280BE2BF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WHAT WILL WE BE LOOKING AT?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C14672B-27A5-4CDA-ABAF-5E4CF4B41C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8D89589C-2C90-4407-A995-05EC3DD7AB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r>
              <a:rPr lang="en-GB" b="1" dirty="0"/>
              <a:t>THE INTERNAL AND EXTERNAL ELEMENTS OF A CRIME </a:t>
            </a:r>
            <a:r>
              <a:rPr lang="en-GB" dirty="0"/>
              <a:t>(ACTUS REUS AND MENS REA)</a:t>
            </a:r>
          </a:p>
          <a:p>
            <a:r>
              <a:rPr lang="en-GB" b="1" dirty="0"/>
              <a:t>HOMICIDE</a:t>
            </a:r>
            <a:r>
              <a:rPr lang="en-GB" dirty="0"/>
              <a:t>: Murder and Manslaughter</a:t>
            </a:r>
          </a:p>
          <a:p>
            <a:r>
              <a:rPr lang="en-GB" b="1" dirty="0"/>
              <a:t>NON- FATAL OFFENCES AGAINST THE PERSON</a:t>
            </a:r>
            <a:r>
              <a:rPr lang="en-GB" dirty="0"/>
              <a:t>: Assault and Battery</a:t>
            </a:r>
          </a:p>
          <a:p>
            <a:r>
              <a:rPr lang="en-GB" b="1" dirty="0"/>
              <a:t>OFFENCES AGAINST PROPERTY</a:t>
            </a:r>
            <a:r>
              <a:rPr lang="en-GB" dirty="0"/>
              <a:t>: Theft, Burglary, Fraud and Criminal damage</a:t>
            </a:r>
          </a:p>
          <a:p>
            <a:r>
              <a:rPr lang="en-GB" b="1" dirty="0"/>
              <a:t>INCOHATE OFFENCES</a:t>
            </a:r>
            <a:r>
              <a:rPr lang="en-GB" dirty="0"/>
              <a:t>: Conspiracy and Attempt</a:t>
            </a:r>
          </a:p>
          <a:p>
            <a:r>
              <a:rPr lang="en-GB" b="1" dirty="0"/>
              <a:t>DEFENCES</a:t>
            </a:r>
            <a:r>
              <a:rPr lang="en-GB" dirty="0"/>
              <a:t>: Intoxication, Self defence, automatism, diminished responsibility, insanity.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9A206779-5C74-4555-94BC-5845C92EC3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23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6D56025-432C-47A6-AE3E-5E57DF3E0B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72D1A8B8-7523-49FA-B7DD-AE0B2271C7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103072D6-06FB-4FD1-AF2E-CAC73C6923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7610A26E-D82C-4CF8-AD4B-F4C4CABE30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ASSESSMENTS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6389661"/>
              </p:ext>
            </p:extLst>
          </p:nvPr>
        </p:nvGraphicFramePr>
        <p:xfrm>
          <a:off x="988035" y="484632"/>
          <a:ext cx="7606841" cy="355675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71361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89323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088633">
                <a:tc>
                  <a:txBody>
                    <a:bodyPr/>
                    <a:lstStyle/>
                    <a:p>
                      <a:r>
                        <a:rPr lang="en-GB" sz="2200" b="0" cap="all" spc="150">
                          <a:solidFill>
                            <a:schemeClr val="lt1"/>
                          </a:solidFill>
                        </a:rPr>
                        <a:t>50 % COURSEWORK 1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all" spc="150">
                          <a:solidFill>
                            <a:schemeClr val="lt1"/>
                          </a:solidFill>
                        </a:rPr>
                        <a:t>50% COURSEWORK 2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774223"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2000 word</a:t>
                      </a:r>
                      <a:r>
                        <a:rPr lang="en-GB" sz="1800" cap="none" spc="0" baseline="0">
                          <a:solidFill>
                            <a:schemeClr val="tx1"/>
                          </a:solidFill>
                        </a:rPr>
                        <a:t> ESSAY on non-fatal offences against the person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2000 word written assessment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Complete 2 tasks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Task 1 – Essay type question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Task 2 – Scenario (fictitious) question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93900"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Due: Friday 5th March 2021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Due: Friday 7th May 2021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173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9DC5A77-10C9-4ECF-B7EB-8D917F36A9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FFE28B5-FB16-49A9-B851-3C35FAC0CA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8952"/>
            <a:ext cx="8179482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4E4575-6D75-4A33-A5AD-56F74D89B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565" y="1087374"/>
            <a:ext cx="6737617" cy="1000978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01014442-855A-4E0F-8D09-C314661A48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260899" y="758952"/>
            <a:ext cx="889035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9B1ABF09-86CF-414E-88A5-2B84CC723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2" y="2526526"/>
            <a:ext cx="877276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3FE91770-CDBB-4D24-94E5-AD484F36CE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59264" y="2526526"/>
            <a:ext cx="8190670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674A8E5-EACD-4F06-9973-170952BE7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564" y="2535446"/>
            <a:ext cx="6737617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Where do I find the assignment briefs?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Why can I only see the first brief?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Will we have taught sessions covering the relevant topic?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Workshops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Will I be given the opportunity to submit a draft?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How long will it be to get my marks back?</a:t>
            </a:r>
          </a:p>
          <a:p>
            <a:pPr marL="0" indent="0">
              <a:buNone/>
            </a:pPr>
            <a:endParaRPr lang="en-GB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xmlns="" id="{0CD5DCF2-AEC5-4193-ADB6-C7580A7246E8}"/>
                  </a:ext>
                </a:extLst>
              </p14:cNvPr>
              <p14:cNvContentPartPr/>
              <p14:nvPr/>
            </p14:nvContentPartPr>
            <p14:xfrm>
              <a:off x="272503" y="3088370"/>
              <a:ext cx="19050" cy="1905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CD5DCF2-AEC5-4193-ADB6-C7580A7246E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584997" y="-2626630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23674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READING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43808" y="692696"/>
            <a:ext cx="1939776" cy="25217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76056" y="1340768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J.Herring</a:t>
            </a:r>
            <a:r>
              <a:rPr lang="en-GB" dirty="0"/>
              <a:t>, 2014 </a:t>
            </a:r>
            <a:r>
              <a:rPr lang="en-GB" i="1" dirty="0"/>
              <a:t>Criminal Law, text, cases and materials, </a:t>
            </a: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Oxford University Press</a:t>
            </a:r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050675" y="4365104"/>
            <a:ext cx="3392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J.Child</a:t>
            </a:r>
            <a:r>
              <a:rPr lang="en-GB" dirty="0"/>
              <a:t>, D. </a:t>
            </a:r>
            <a:r>
              <a:rPr lang="en-GB" dirty="0" err="1"/>
              <a:t>Ormerod</a:t>
            </a:r>
            <a:r>
              <a:rPr lang="en-GB" dirty="0"/>
              <a:t>, 2017: </a:t>
            </a:r>
            <a:r>
              <a:rPr lang="en-GB" i="1" dirty="0"/>
              <a:t>Smith &amp; Hogan's Essentials of Criminal Law, </a:t>
            </a:r>
            <a:r>
              <a:rPr lang="en-GB" dirty="0"/>
              <a:t>Oxford </a:t>
            </a:r>
            <a:r>
              <a:rPr lang="en-GB" dirty="0" err="1"/>
              <a:t>Univeristy</a:t>
            </a:r>
            <a:r>
              <a:rPr lang="en-GB" dirty="0"/>
              <a:t> Press.</a:t>
            </a:r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7896" y="3645024"/>
            <a:ext cx="1955687" cy="280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368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6D56025-432C-47A6-AE3E-5E57DF3E0B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72D1A8B8-7523-49FA-B7DD-AE0B2271C7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103072D6-06FB-4FD1-AF2E-CAC73C6923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7610A26E-D82C-4CF8-AD4B-F4C4CABE30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82DB18A-83B9-487A-A2E4-7108FF24B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Online resource list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xmlns="" id="{710C4524-121E-4DDC-8F80-93F6F07D9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592" r="24346" b="40000"/>
          <a:stretch/>
        </p:blipFill>
        <p:spPr>
          <a:xfrm>
            <a:off x="687366" y="110821"/>
            <a:ext cx="7085120" cy="39880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xmlns="" id="{374ECD81-79C3-4112-A0A5-73995207614A}"/>
                  </a:ext>
                </a:extLst>
              </p14:cNvPr>
              <p14:cNvContentPartPr/>
              <p14:nvPr/>
            </p14:nvContentPartPr>
            <p14:xfrm>
              <a:off x="1121996" y="3890110"/>
              <a:ext cx="1343025" cy="28575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74ECD81-79C3-4112-A0A5-73995207614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68117" y="3791576"/>
                <a:ext cx="1450424" cy="2253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xmlns="" id="{F8354AFA-1DC4-41F7-8859-080BE318C4E3}"/>
                  </a:ext>
                </a:extLst>
              </p14:cNvPr>
              <p14:cNvContentPartPr/>
              <p14:nvPr/>
            </p14:nvContentPartPr>
            <p14:xfrm>
              <a:off x="-1347377" y="2800728"/>
              <a:ext cx="19050" cy="1905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8354AFA-1DC4-41F7-8859-080BE318C4E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4204877" y="-2914272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8051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75656" y="1988840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00B0F0"/>
                </a:solidFill>
              </a:rPr>
              <a:t>WHAT DO YOU THINK CRIMINAL LAW IS?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5588" y="3429000"/>
            <a:ext cx="3404792" cy="226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41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criminal law?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5776" y="1412777"/>
            <a:ext cx="5688632" cy="3888432"/>
          </a:xfrm>
        </p:spPr>
        <p:txBody>
          <a:bodyPr>
            <a:normAutofit/>
          </a:bodyPr>
          <a:lstStyle/>
          <a:p>
            <a:r>
              <a:rPr lang="en-US" sz="2400"/>
              <a:t>The</a:t>
            </a:r>
            <a:r>
              <a:rPr lang="en-US" sz="2400" dirty="0"/>
              <a:t> rules that make certain conduct criminal or non-criminal.</a:t>
            </a:r>
          </a:p>
          <a:p>
            <a:endParaRPr lang="en-US" sz="2400" dirty="0"/>
          </a:p>
          <a:p>
            <a:r>
              <a:rPr lang="en-US" sz="2400" dirty="0"/>
              <a:t>Complex rules which, when applied, </a:t>
            </a:r>
            <a:r>
              <a:rPr lang="en-US" sz="2400"/>
              <a:t>dictate guilty or not guilty.</a:t>
            </a:r>
          </a:p>
          <a:p>
            <a:endParaRPr lang="en-US" sz="2400" dirty="0"/>
          </a:p>
          <a:p>
            <a:r>
              <a:rPr lang="en-US" sz="2400" dirty="0"/>
              <a:t>Whether or not a person can be convicted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3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1680" y="1988840"/>
            <a:ext cx="54726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00B0F0"/>
                </a:solidFill>
              </a:rPr>
              <a:t>WHAT ARE THE SOURCES OF CRIMINAL LAW?</a:t>
            </a:r>
          </a:p>
        </p:txBody>
      </p:sp>
    </p:spTree>
    <p:extLst>
      <p:ext uri="{BB962C8B-B14F-4D97-AF65-F5344CB8AC3E}">
        <p14:creationId xmlns:p14="http://schemas.microsoft.com/office/powerpoint/2010/main" val="4025471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Sources of criminal law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Statute – principal binding source of criminal law</a:t>
            </a:r>
          </a:p>
          <a:p>
            <a:endParaRPr lang="en-GB" dirty="0"/>
          </a:p>
          <a:p>
            <a:r>
              <a:rPr lang="en-GB" dirty="0"/>
              <a:t>Common law </a:t>
            </a:r>
          </a:p>
          <a:p>
            <a:pPr marL="0" indent="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	not codified or defined</a:t>
            </a:r>
          </a:p>
          <a:p>
            <a:pPr marL="0" indent="0">
              <a:buNone/>
            </a:pPr>
            <a:r>
              <a:rPr lang="en-GB" dirty="0"/>
              <a:t>	(ii)	precedent/case law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European Convention on Human Rights (ECHR)</a:t>
            </a:r>
          </a:p>
          <a:p>
            <a:endParaRPr lang="en-GB" dirty="0"/>
          </a:p>
          <a:p>
            <a:r>
              <a:rPr lang="en-GB" dirty="0"/>
              <a:t>European Union and International Law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69577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2780916"/>
          </a:xfrm>
        </p:spPr>
        <p:txBody>
          <a:bodyPr/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TERRORISM ACT [2006]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https://www.legislation.gov.uk/ukpga/2006/11/contents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944" y="2852936"/>
            <a:ext cx="2671046" cy="378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150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law: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‘Judge made’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507" y="3330"/>
            <a:ext cx="5486400" cy="5120640"/>
          </a:xfrm>
        </p:spPr>
        <p:txBody>
          <a:bodyPr>
            <a:normAutofit/>
          </a:bodyPr>
          <a:lstStyle/>
          <a:p>
            <a:r>
              <a:rPr lang="en-GB" sz="2400" dirty="0"/>
              <a:t>Murder is a common law offence as it has developed by the courts and is not defined in statute.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3833" y="3127522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53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Human Rights Act 1998 – s1 formally incorporates ECHR into domestic law</a:t>
            </a:r>
          </a:p>
          <a:p>
            <a:r>
              <a:rPr lang="en-GB" sz="2800" dirty="0">
                <a:solidFill>
                  <a:schemeClr val="tx1"/>
                </a:solidFill>
              </a:rPr>
              <a:t>Main role of ECHR – interpretation and evaluation</a:t>
            </a:r>
          </a:p>
          <a:p>
            <a:r>
              <a:rPr lang="en-GB" sz="2800" dirty="0">
                <a:solidFill>
                  <a:schemeClr val="tx1"/>
                </a:solidFill>
              </a:rPr>
              <a:t>Key examples: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	(</a:t>
            </a:r>
            <a:r>
              <a:rPr lang="en-GB" sz="2800" dirty="0" err="1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)	Article 2 – right to life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	(ii)	Article 6 – right to a fair trial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95445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criminal liability?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33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Liability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491848"/>
              </p:ext>
            </p:extLst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29007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D8F430-25DC-4C79-9624-58A659811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QUIZ: How </a:t>
            </a:r>
            <a:r>
              <a:rPr lang="en-GB"/>
              <a:t>much do you know about Criminal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4C44F61-A2FD-4711-BB31-7E841E73A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https://www.thelawyerportal.com/quizzes/how-much-do-you-know-about-criminal-law-quiz/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965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78401158-A1C4-4434-A2CD-41579ED45237}"/>
              </a:ext>
            </a:extLst>
          </p:cNvPr>
          <p:cNvSpPr txBox="1"/>
          <p:nvPr/>
        </p:nvSpPr>
        <p:spPr>
          <a:xfrm>
            <a:off x="2551289" y="2156177"/>
            <a:ext cx="45353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/>
              <a:t>Any questions?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3685327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11757</TotalTime>
  <Words>581</Words>
  <Application>Microsoft Office PowerPoint</Application>
  <PresentationFormat>On-screen Show (4:3)</PresentationFormat>
  <Paragraphs>122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Calibri</vt:lpstr>
      <vt:lpstr>Corbel</vt:lpstr>
      <vt:lpstr>Wingdings 2</vt:lpstr>
      <vt:lpstr>Frame</vt:lpstr>
      <vt:lpstr>Criminal Law</vt:lpstr>
      <vt:lpstr>Lecturers on the module</vt:lpstr>
      <vt:lpstr>Timetable</vt:lpstr>
      <vt:lpstr>WHAT WILL WE BE LOOKING AT?</vt:lpstr>
      <vt:lpstr>ASSESSMENTS</vt:lpstr>
      <vt:lpstr>Assignments</vt:lpstr>
      <vt:lpstr>ESSENTIAL READING </vt:lpstr>
      <vt:lpstr>Online resource list</vt:lpstr>
      <vt:lpstr>PowerPoint Presentation</vt:lpstr>
      <vt:lpstr>What is criminal law?</vt:lpstr>
      <vt:lpstr>PowerPoint Presentation</vt:lpstr>
      <vt:lpstr>Sources of criminal law </vt:lpstr>
      <vt:lpstr>Statute</vt:lpstr>
      <vt:lpstr>Common law:  ‘Judge made’ law</vt:lpstr>
      <vt:lpstr>ECHR</vt:lpstr>
      <vt:lpstr>What is criminal liability?</vt:lpstr>
      <vt:lpstr>Criminal Liability</vt:lpstr>
      <vt:lpstr>QUIZ: How much do you know about Criminal law?</vt:lpstr>
      <vt:lpstr>PowerPoint Presentation</vt:lpstr>
    </vt:vector>
  </TitlesOfParts>
  <Company>Crown Prosecution Service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Law</dc:title>
  <dc:creator>CPS</dc:creator>
  <cp:lastModifiedBy>Laura Knight</cp:lastModifiedBy>
  <cp:revision>242</cp:revision>
  <cp:lastPrinted>2018-09-27T14:34:11Z</cp:lastPrinted>
  <dcterms:created xsi:type="dcterms:W3CDTF">2016-01-14T13:49:28Z</dcterms:created>
  <dcterms:modified xsi:type="dcterms:W3CDTF">2021-01-25T20:13:55Z</dcterms:modified>
  <cp:contentStatus/>
</cp:coreProperties>
</file>