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2.xml" ContentType="application/vnd.openxmlformats-officedocument.theme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6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7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8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9.xml" ContentType="application/vnd.openxmlformats-officedocument.theme+xml"/>
  <Override PartName="/ppt/slideLayouts/slideLayout76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9"/>
  </p:notesMasterIdLst>
  <p:sldIdLst>
    <p:sldId id="719" r:id="rId24"/>
    <p:sldId id="795" r:id="rId25"/>
    <p:sldId id="830" r:id="rId26"/>
    <p:sldId id="831" r:id="rId27"/>
    <p:sldId id="832" r:id="rId28"/>
    <p:sldId id="833" r:id="rId29"/>
    <p:sldId id="834" r:id="rId30"/>
    <p:sldId id="835" r:id="rId31"/>
    <p:sldId id="836" r:id="rId32"/>
    <p:sldId id="837" r:id="rId33"/>
    <p:sldId id="851" r:id="rId34"/>
    <p:sldId id="838" r:id="rId35"/>
    <p:sldId id="839" r:id="rId36"/>
    <p:sldId id="840" r:id="rId37"/>
    <p:sldId id="841" r:id="rId38"/>
    <p:sldId id="842" r:id="rId39"/>
    <p:sldId id="843" r:id="rId40"/>
    <p:sldId id="844" r:id="rId41"/>
    <p:sldId id="845" r:id="rId42"/>
    <p:sldId id="846" r:id="rId43"/>
    <p:sldId id="848" r:id="rId44"/>
    <p:sldId id="847" r:id="rId45"/>
    <p:sldId id="849" r:id="rId46"/>
    <p:sldId id="850" r:id="rId47"/>
    <p:sldId id="720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29C4E0-B437-4CB8-8AB1-9D403FD10D58}" v="132" dt="2023-04-26T12:58:57.3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5212153-F59F-433F-8C1F-3A9ADDD635C1}"/>
    <pc:docChg chg="undo custSel addSld delSld modSld sldOrd">
      <pc:chgData name="Jenifer Prince Devaraj" userId="c3fb109c-09d1-42a6-93f4-69472d709861" providerId="ADAL" clId="{55212153-F59F-433F-8C1F-3A9ADDD635C1}" dt="2023-03-21T16:39:02.473" v="1738" actId="2890"/>
      <pc:docMkLst>
        <pc:docMk/>
      </pc:docMkLst>
      <pc:sldChg chg="modSp mod">
        <pc:chgData name="Jenifer Prince Devaraj" userId="c3fb109c-09d1-42a6-93f4-69472d709861" providerId="ADAL" clId="{55212153-F59F-433F-8C1F-3A9ADDD635C1}" dt="2023-03-21T08:57:56.945" v="133" actId="14100"/>
        <pc:sldMkLst>
          <pc:docMk/>
          <pc:sldMk cId="3119007398" sldId="719"/>
        </pc:sldMkLst>
        <pc:spChg chg="mod">
          <ac:chgData name="Jenifer Prince Devaraj" userId="c3fb109c-09d1-42a6-93f4-69472d709861" providerId="ADAL" clId="{55212153-F59F-433F-8C1F-3A9ADDD635C1}" dt="2023-03-21T08:57:56.945" v="133" actId="14100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mod">
        <pc:chgData name="Jenifer Prince Devaraj" userId="c3fb109c-09d1-42a6-93f4-69472d709861" providerId="ADAL" clId="{55212153-F59F-433F-8C1F-3A9ADDD635C1}" dt="2023-03-21T09:04:12.775" v="267" actId="1076"/>
        <pc:sldMkLst>
          <pc:docMk/>
          <pc:sldMk cId="2000754880" sldId="795"/>
        </pc:sldMkLst>
        <pc:spChg chg="mod">
          <ac:chgData name="Jenifer Prince Devaraj" userId="c3fb109c-09d1-42a6-93f4-69472d709861" providerId="ADAL" clId="{55212153-F59F-433F-8C1F-3A9ADDD635C1}" dt="2023-03-21T09:00:36.871" v="163" actId="1076"/>
          <ac:spMkLst>
            <pc:docMk/>
            <pc:sldMk cId="2000754880" sldId="795"/>
            <ac:spMk id="2" creationId="{BBD1089C-42CE-462F-F9D5-CBB6DE9A4419}"/>
          </ac:spMkLst>
        </pc:spChg>
        <pc:spChg chg="del">
          <ac:chgData name="Jenifer Prince Devaraj" userId="c3fb109c-09d1-42a6-93f4-69472d709861" providerId="ADAL" clId="{55212153-F59F-433F-8C1F-3A9ADDD635C1}" dt="2023-03-21T08:59:20.521" v="144" actId="478"/>
          <ac:spMkLst>
            <pc:docMk/>
            <pc:sldMk cId="2000754880" sldId="795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55212153-F59F-433F-8C1F-3A9ADDD635C1}" dt="2023-03-21T09:00:14.624" v="158"/>
          <ac:spMkLst>
            <pc:docMk/>
            <pc:sldMk cId="2000754880" sldId="795"/>
            <ac:spMk id="5" creationId="{EDAF6CB1-7B9C-332A-30AF-3936D2A47438}"/>
          </ac:spMkLst>
        </pc:spChg>
        <pc:spChg chg="mod">
          <ac:chgData name="Jenifer Prince Devaraj" userId="c3fb109c-09d1-42a6-93f4-69472d709861" providerId="ADAL" clId="{55212153-F59F-433F-8C1F-3A9ADDD635C1}" dt="2023-03-21T09:04:12.775" v="267" actId="1076"/>
          <ac:spMkLst>
            <pc:docMk/>
            <pc:sldMk cId="2000754880" sldId="795"/>
            <ac:spMk id="9" creationId="{AA7F5752-A0C9-094D-03B8-0FF958738336}"/>
          </ac:spMkLst>
        </pc:spChg>
        <pc:picChg chg="add mod">
          <ac:chgData name="Jenifer Prince Devaraj" userId="c3fb109c-09d1-42a6-93f4-69472d709861" providerId="ADAL" clId="{55212153-F59F-433F-8C1F-3A9ADDD635C1}" dt="2023-03-21T09:00:21.316" v="161" actId="1076"/>
          <ac:picMkLst>
            <pc:docMk/>
            <pc:sldMk cId="2000754880" sldId="795"/>
            <ac:picMk id="6" creationId="{2D32E537-6A76-C706-AF4E-41A2FE93492B}"/>
          </ac:picMkLst>
        </pc:picChg>
      </pc:sldChg>
      <pc:sldChg chg="del">
        <pc:chgData name="Jenifer Prince Devaraj" userId="c3fb109c-09d1-42a6-93f4-69472d709861" providerId="ADAL" clId="{55212153-F59F-433F-8C1F-3A9ADDD635C1}" dt="2023-03-21T09:31:49.731" v="658" actId="47"/>
        <pc:sldMkLst>
          <pc:docMk/>
          <pc:sldMk cId="2550558005" sldId="816"/>
        </pc:sldMkLst>
      </pc:sldChg>
      <pc:sldChg chg="del">
        <pc:chgData name="Jenifer Prince Devaraj" userId="c3fb109c-09d1-42a6-93f4-69472d709861" providerId="ADAL" clId="{55212153-F59F-433F-8C1F-3A9ADDD635C1}" dt="2023-03-21T09:31:47.650" v="657" actId="47"/>
        <pc:sldMkLst>
          <pc:docMk/>
          <pc:sldMk cId="3804220888" sldId="817"/>
        </pc:sldMkLst>
      </pc:sldChg>
      <pc:sldChg chg="del">
        <pc:chgData name="Jenifer Prince Devaraj" userId="c3fb109c-09d1-42a6-93f4-69472d709861" providerId="ADAL" clId="{55212153-F59F-433F-8C1F-3A9ADDD635C1}" dt="2023-03-21T09:31:47.650" v="657" actId="47"/>
        <pc:sldMkLst>
          <pc:docMk/>
          <pc:sldMk cId="175797610" sldId="818"/>
        </pc:sldMkLst>
      </pc:sldChg>
      <pc:sldChg chg="del">
        <pc:chgData name="Jenifer Prince Devaraj" userId="c3fb109c-09d1-42a6-93f4-69472d709861" providerId="ADAL" clId="{55212153-F59F-433F-8C1F-3A9ADDD635C1}" dt="2023-03-21T09:31:47.650" v="657" actId="47"/>
        <pc:sldMkLst>
          <pc:docMk/>
          <pc:sldMk cId="3462056642" sldId="819"/>
        </pc:sldMkLst>
      </pc:sldChg>
      <pc:sldChg chg="del">
        <pc:chgData name="Jenifer Prince Devaraj" userId="c3fb109c-09d1-42a6-93f4-69472d709861" providerId="ADAL" clId="{55212153-F59F-433F-8C1F-3A9ADDD635C1}" dt="2023-03-21T09:31:42.865" v="656" actId="47"/>
        <pc:sldMkLst>
          <pc:docMk/>
          <pc:sldMk cId="454213021" sldId="820"/>
        </pc:sldMkLst>
      </pc:sldChg>
      <pc:sldChg chg="del">
        <pc:chgData name="Jenifer Prince Devaraj" userId="c3fb109c-09d1-42a6-93f4-69472d709861" providerId="ADAL" clId="{55212153-F59F-433F-8C1F-3A9ADDD635C1}" dt="2023-03-21T09:31:42.865" v="656" actId="47"/>
        <pc:sldMkLst>
          <pc:docMk/>
          <pc:sldMk cId="82890639" sldId="821"/>
        </pc:sldMkLst>
      </pc:sldChg>
      <pc:sldChg chg="del">
        <pc:chgData name="Jenifer Prince Devaraj" userId="c3fb109c-09d1-42a6-93f4-69472d709861" providerId="ADAL" clId="{55212153-F59F-433F-8C1F-3A9ADDD635C1}" dt="2023-03-21T09:31:42.865" v="656" actId="47"/>
        <pc:sldMkLst>
          <pc:docMk/>
          <pc:sldMk cId="714856408" sldId="822"/>
        </pc:sldMkLst>
      </pc:sldChg>
      <pc:sldChg chg="del">
        <pc:chgData name="Jenifer Prince Devaraj" userId="c3fb109c-09d1-42a6-93f4-69472d709861" providerId="ADAL" clId="{55212153-F59F-433F-8C1F-3A9ADDD635C1}" dt="2023-03-21T09:31:42.865" v="656" actId="47"/>
        <pc:sldMkLst>
          <pc:docMk/>
          <pc:sldMk cId="2743350403" sldId="823"/>
        </pc:sldMkLst>
      </pc:sldChg>
      <pc:sldChg chg="del">
        <pc:chgData name="Jenifer Prince Devaraj" userId="c3fb109c-09d1-42a6-93f4-69472d709861" providerId="ADAL" clId="{55212153-F59F-433F-8C1F-3A9ADDD635C1}" dt="2023-03-21T09:31:38.129" v="655" actId="47"/>
        <pc:sldMkLst>
          <pc:docMk/>
          <pc:sldMk cId="3952745292" sldId="824"/>
        </pc:sldMkLst>
      </pc:sldChg>
      <pc:sldChg chg="del">
        <pc:chgData name="Jenifer Prince Devaraj" userId="c3fb109c-09d1-42a6-93f4-69472d709861" providerId="ADAL" clId="{55212153-F59F-433F-8C1F-3A9ADDD635C1}" dt="2023-03-21T09:31:38.129" v="655" actId="47"/>
        <pc:sldMkLst>
          <pc:docMk/>
          <pc:sldMk cId="1113438112" sldId="826"/>
        </pc:sldMkLst>
      </pc:sldChg>
      <pc:sldChg chg="del">
        <pc:chgData name="Jenifer Prince Devaraj" userId="c3fb109c-09d1-42a6-93f4-69472d709861" providerId="ADAL" clId="{55212153-F59F-433F-8C1F-3A9ADDD635C1}" dt="2023-03-21T09:31:38.129" v="655" actId="47"/>
        <pc:sldMkLst>
          <pc:docMk/>
          <pc:sldMk cId="2842894199" sldId="827"/>
        </pc:sldMkLst>
      </pc:sldChg>
      <pc:sldChg chg="del">
        <pc:chgData name="Jenifer Prince Devaraj" userId="c3fb109c-09d1-42a6-93f4-69472d709861" providerId="ADAL" clId="{55212153-F59F-433F-8C1F-3A9ADDD635C1}" dt="2023-03-21T09:31:38.129" v="655" actId="47"/>
        <pc:sldMkLst>
          <pc:docMk/>
          <pc:sldMk cId="2796906715" sldId="828"/>
        </pc:sldMkLst>
      </pc:sldChg>
      <pc:sldChg chg="del">
        <pc:chgData name="Jenifer Prince Devaraj" userId="c3fb109c-09d1-42a6-93f4-69472d709861" providerId="ADAL" clId="{55212153-F59F-433F-8C1F-3A9ADDD635C1}" dt="2023-03-21T09:31:38.129" v="655" actId="47"/>
        <pc:sldMkLst>
          <pc:docMk/>
          <pc:sldMk cId="1283705970" sldId="829"/>
        </pc:sldMkLst>
      </pc:sldChg>
      <pc:sldChg chg="addSp delSp modSp add mod">
        <pc:chgData name="Jenifer Prince Devaraj" userId="c3fb109c-09d1-42a6-93f4-69472d709861" providerId="ADAL" clId="{55212153-F59F-433F-8C1F-3A9ADDD635C1}" dt="2023-03-21T09:03:59.047" v="263" actId="1076"/>
        <pc:sldMkLst>
          <pc:docMk/>
          <pc:sldMk cId="1804917050" sldId="830"/>
        </pc:sldMkLst>
        <pc:spChg chg="mod">
          <ac:chgData name="Jenifer Prince Devaraj" userId="c3fb109c-09d1-42a6-93f4-69472d709861" providerId="ADAL" clId="{55212153-F59F-433F-8C1F-3A9ADDD635C1}" dt="2023-03-21T09:02:13.881" v="233" actId="20577"/>
          <ac:spMkLst>
            <pc:docMk/>
            <pc:sldMk cId="1804917050" sldId="830"/>
            <ac:spMk id="2" creationId="{BBD1089C-42CE-462F-F9D5-CBB6DE9A4419}"/>
          </ac:spMkLst>
        </pc:spChg>
        <pc:spChg chg="add del mod">
          <ac:chgData name="Jenifer Prince Devaraj" userId="c3fb109c-09d1-42a6-93f4-69472d709861" providerId="ADAL" clId="{55212153-F59F-433F-8C1F-3A9ADDD635C1}" dt="2023-03-21T09:02:23.627" v="236" actId="478"/>
          <ac:spMkLst>
            <pc:docMk/>
            <pc:sldMk cId="1804917050" sldId="830"/>
            <ac:spMk id="4" creationId="{B8BE968C-CE20-5217-6C77-3C70E73B5342}"/>
          </ac:spMkLst>
        </pc:spChg>
        <pc:spChg chg="mod">
          <ac:chgData name="Jenifer Prince Devaraj" userId="c3fb109c-09d1-42a6-93f4-69472d709861" providerId="ADAL" clId="{55212153-F59F-433F-8C1F-3A9ADDD635C1}" dt="2023-03-21T09:03:59.047" v="263" actId="1076"/>
          <ac:spMkLst>
            <pc:docMk/>
            <pc:sldMk cId="1804917050" sldId="830"/>
            <ac:spMk id="9" creationId="{AA7F5752-A0C9-094D-03B8-0FF958738336}"/>
          </ac:spMkLst>
        </pc:spChg>
        <pc:picChg chg="add mod">
          <ac:chgData name="Jenifer Prince Devaraj" userId="c3fb109c-09d1-42a6-93f4-69472d709861" providerId="ADAL" clId="{55212153-F59F-433F-8C1F-3A9ADDD635C1}" dt="2023-03-21T09:02:27.912" v="238" actId="1076"/>
          <ac:picMkLst>
            <pc:docMk/>
            <pc:sldMk cId="1804917050" sldId="830"/>
            <ac:picMk id="5" creationId="{ACF3BDCB-F0DD-C417-3B96-110A4B654D67}"/>
          </ac:picMkLst>
        </pc:picChg>
        <pc:picChg chg="del">
          <ac:chgData name="Jenifer Prince Devaraj" userId="c3fb109c-09d1-42a6-93f4-69472d709861" providerId="ADAL" clId="{55212153-F59F-433F-8C1F-3A9ADDD635C1}" dt="2023-03-21T09:02:01.435" v="223" actId="478"/>
          <ac:picMkLst>
            <pc:docMk/>
            <pc:sldMk cId="1804917050" sldId="830"/>
            <ac:picMk id="6" creationId="{2D32E537-6A76-C706-AF4E-41A2FE93492B}"/>
          </ac:picMkLst>
        </pc:picChg>
        <pc:picChg chg="add mod">
          <ac:chgData name="Jenifer Prince Devaraj" userId="c3fb109c-09d1-42a6-93f4-69472d709861" providerId="ADAL" clId="{55212153-F59F-433F-8C1F-3A9ADDD635C1}" dt="2023-03-21T09:02:40.038" v="242" actId="1076"/>
          <ac:picMkLst>
            <pc:docMk/>
            <pc:sldMk cId="1804917050" sldId="830"/>
            <ac:picMk id="7" creationId="{5782F0F1-9A85-95C1-65BC-353E8857F77D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04:06.587" v="265" actId="1076"/>
        <pc:sldMkLst>
          <pc:docMk/>
          <pc:sldMk cId="1012762616" sldId="831"/>
        </pc:sldMkLst>
        <pc:spChg chg="mod">
          <ac:chgData name="Jenifer Prince Devaraj" userId="c3fb109c-09d1-42a6-93f4-69472d709861" providerId="ADAL" clId="{55212153-F59F-433F-8C1F-3A9ADDD635C1}" dt="2023-03-21T09:04:06.587" v="265" actId="1076"/>
          <ac:spMkLst>
            <pc:docMk/>
            <pc:sldMk cId="1012762616" sldId="831"/>
            <ac:spMk id="9" creationId="{AA7F5752-A0C9-094D-03B8-0FF958738336}"/>
          </ac:spMkLst>
        </pc:spChg>
        <pc:picChg chg="add mod">
          <ac:chgData name="Jenifer Prince Devaraj" userId="c3fb109c-09d1-42a6-93f4-69472d709861" providerId="ADAL" clId="{55212153-F59F-433F-8C1F-3A9ADDD635C1}" dt="2023-03-21T09:02:58.999" v="248" actId="14100"/>
          <ac:picMkLst>
            <pc:docMk/>
            <pc:sldMk cId="1012762616" sldId="831"/>
            <ac:picMk id="3" creationId="{FFCF0903-0896-427E-B2CA-6037C1BC1B2C}"/>
          </ac:picMkLst>
        </pc:picChg>
        <pc:picChg chg="add mod">
          <ac:chgData name="Jenifer Prince Devaraj" userId="c3fb109c-09d1-42a6-93f4-69472d709861" providerId="ADAL" clId="{55212153-F59F-433F-8C1F-3A9ADDD635C1}" dt="2023-03-21T09:03:09.021" v="251" actId="1076"/>
          <ac:picMkLst>
            <pc:docMk/>
            <pc:sldMk cId="1012762616" sldId="831"/>
            <ac:picMk id="4" creationId="{FBE1C4E3-08A9-8311-CBC0-D1E2E0B711CE}"/>
          </ac:picMkLst>
        </pc:picChg>
        <pc:picChg chg="del">
          <ac:chgData name="Jenifer Prince Devaraj" userId="c3fb109c-09d1-42a6-93f4-69472d709861" providerId="ADAL" clId="{55212153-F59F-433F-8C1F-3A9ADDD635C1}" dt="2023-03-21T09:02:52.637" v="244" actId="478"/>
          <ac:picMkLst>
            <pc:docMk/>
            <pc:sldMk cId="1012762616" sldId="831"/>
            <ac:picMk id="5" creationId="{ACF3BDCB-F0DD-C417-3B96-110A4B654D67}"/>
          </ac:picMkLst>
        </pc:picChg>
        <pc:picChg chg="del">
          <ac:chgData name="Jenifer Prince Devaraj" userId="c3fb109c-09d1-42a6-93f4-69472d709861" providerId="ADAL" clId="{55212153-F59F-433F-8C1F-3A9ADDD635C1}" dt="2023-03-21T09:02:54.233" v="245" actId="478"/>
          <ac:picMkLst>
            <pc:docMk/>
            <pc:sldMk cId="1012762616" sldId="831"/>
            <ac:picMk id="7" creationId="{5782F0F1-9A85-95C1-65BC-353E8857F77D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04:48.489" v="276" actId="1076"/>
        <pc:sldMkLst>
          <pc:docMk/>
          <pc:sldMk cId="644035497" sldId="832"/>
        </pc:sldMkLst>
        <pc:picChg chg="del">
          <ac:chgData name="Jenifer Prince Devaraj" userId="c3fb109c-09d1-42a6-93f4-69472d709861" providerId="ADAL" clId="{55212153-F59F-433F-8C1F-3A9ADDD635C1}" dt="2023-03-21T09:04:33.173" v="269" actId="478"/>
          <ac:picMkLst>
            <pc:docMk/>
            <pc:sldMk cId="644035497" sldId="832"/>
            <ac:picMk id="3" creationId="{FFCF0903-0896-427E-B2CA-6037C1BC1B2C}"/>
          </ac:picMkLst>
        </pc:picChg>
        <pc:picChg chg="del">
          <ac:chgData name="Jenifer Prince Devaraj" userId="c3fb109c-09d1-42a6-93f4-69472d709861" providerId="ADAL" clId="{55212153-F59F-433F-8C1F-3A9ADDD635C1}" dt="2023-03-21T09:04:43.076" v="273" actId="478"/>
          <ac:picMkLst>
            <pc:docMk/>
            <pc:sldMk cId="644035497" sldId="832"/>
            <ac:picMk id="4" creationId="{FBE1C4E3-08A9-8311-CBC0-D1E2E0B711CE}"/>
          </ac:picMkLst>
        </pc:picChg>
        <pc:picChg chg="add mod">
          <ac:chgData name="Jenifer Prince Devaraj" userId="c3fb109c-09d1-42a6-93f4-69472d709861" providerId="ADAL" clId="{55212153-F59F-433F-8C1F-3A9ADDD635C1}" dt="2023-03-21T09:04:37.914" v="272" actId="14100"/>
          <ac:picMkLst>
            <pc:docMk/>
            <pc:sldMk cId="644035497" sldId="832"/>
            <ac:picMk id="5" creationId="{6BDD4229-ABEB-7D5A-8DA2-EEF55AB84EE2}"/>
          </ac:picMkLst>
        </pc:picChg>
        <pc:picChg chg="add mod">
          <ac:chgData name="Jenifer Prince Devaraj" userId="c3fb109c-09d1-42a6-93f4-69472d709861" providerId="ADAL" clId="{55212153-F59F-433F-8C1F-3A9ADDD635C1}" dt="2023-03-21T09:04:48.489" v="276" actId="1076"/>
          <ac:picMkLst>
            <pc:docMk/>
            <pc:sldMk cId="644035497" sldId="832"/>
            <ac:picMk id="6" creationId="{B3FE49FD-BECD-0FE9-6B27-BE0C610E8C7C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30:58.817" v="649" actId="1076"/>
        <pc:sldMkLst>
          <pc:docMk/>
          <pc:sldMk cId="3185718666" sldId="833"/>
        </pc:sldMkLst>
        <pc:spChg chg="mod">
          <ac:chgData name="Jenifer Prince Devaraj" userId="c3fb109c-09d1-42a6-93f4-69472d709861" providerId="ADAL" clId="{55212153-F59F-433F-8C1F-3A9ADDD635C1}" dt="2023-03-21T09:08:33.830" v="297" actId="1076"/>
          <ac:spMkLst>
            <pc:docMk/>
            <pc:sldMk cId="3185718666" sldId="833"/>
            <ac:spMk id="2" creationId="{BBD1089C-42CE-462F-F9D5-CBB6DE9A4419}"/>
          </ac:spMkLst>
        </pc:spChg>
        <pc:picChg chg="add del mod">
          <ac:chgData name="Jenifer Prince Devaraj" userId="c3fb109c-09d1-42a6-93f4-69472d709861" providerId="ADAL" clId="{55212153-F59F-433F-8C1F-3A9ADDD635C1}" dt="2023-03-21T09:30:56.390" v="647" actId="478"/>
          <ac:picMkLst>
            <pc:docMk/>
            <pc:sldMk cId="3185718666" sldId="833"/>
            <ac:picMk id="4" creationId="{0CDE7442-7E90-D369-BBE8-798C2FBD3251}"/>
          </ac:picMkLst>
        </pc:picChg>
        <pc:picChg chg="del">
          <ac:chgData name="Jenifer Prince Devaraj" userId="c3fb109c-09d1-42a6-93f4-69472d709861" providerId="ADAL" clId="{55212153-F59F-433F-8C1F-3A9ADDD635C1}" dt="2023-03-21T09:08:26.492" v="293" actId="478"/>
          <ac:picMkLst>
            <pc:docMk/>
            <pc:sldMk cId="3185718666" sldId="833"/>
            <ac:picMk id="5" creationId="{6BDD4229-ABEB-7D5A-8DA2-EEF55AB84EE2}"/>
          </ac:picMkLst>
        </pc:picChg>
        <pc:picChg chg="del">
          <ac:chgData name="Jenifer Prince Devaraj" userId="c3fb109c-09d1-42a6-93f4-69472d709861" providerId="ADAL" clId="{55212153-F59F-433F-8C1F-3A9ADDD635C1}" dt="2023-03-21T09:08:27.862" v="294" actId="478"/>
          <ac:picMkLst>
            <pc:docMk/>
            <pc:sldMk cId="3185718666" sldId="833"/>
            <ac:picMk id="6" creationId="{B3FE49FD-BECD-0FE9-6B27-BE0C610E8C7C}"/>
          </ac:picMkLst>
        </pc:picChg>
        <pc:picChg chg="add mod">
          <ac:chgData name="Jenifer Prince Devaraj" userId="c3fb109c-09d1-42a6-93f4-69472d709861" providerId="ADAL" clId="{55212153-F59F-433F-8C1F-3A9ADDD635C1}" dt="2023-03-21T09:30:58.817" v="649" actId="1076"/>
          <ac:picMkLst>
            <pc:docMk/>
            <pc:sldMk cId="3185718666" sldId="833"/>
            <ac:picMk id="8" creationId="{B7AB4212-46B9-475F-00D9-97F5FF2BD8E9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22:15.369" v="646" actId="1076"/>
        <pc:sldMkLst>
          <pc:docMk/>
          <pc:sldMk cId="2358033977" sldId="834"/>
        </pc:sldMkLst>
        <pc:spChg chg="mod">
          <ac:chgData name="Jenifer Prince Devaraj" userId="c3fb109c-09d1-42a6-93f4-69472d709861" providerId="ADAL" clId="{55212153-F59F-433F-8C1F-3A9ADDD635C1}" dt="2023-03-21T09:22:15.369" v="646" actId="1076"/>
          <ac:spMkLst>
            <pc:docMk/>
            <pc:sldMk cId="2358033977" sldId="834"/>
            <ac:spMk id="2" creationId="{BBD1089C-42CE-462F-F9D5-CBB6DE9A4419}"/>
          </ac:spMkLst>
        </pc:spChg>
        <pc:spChg chg="add mod">
          <ac:chgData name="Jenifer Prince Devaraj" userId="c3fb109c-09d1-42a6-93f4-69472d709861" providerId="ADAL" clId="{55212153-F59F-433F-8C1F-3A9ADDD635C1}" dt="2023-03-21T09:12:03.515" v="425" actId="1076"/>
          <ac:spMkLst>
            <pc:docMk/>
            <pc:sldMk cId="2358033977" sldId="834"/>
            <ac:spMk id="5" creationId="{BCE2DC6D-7F8C-184A-48A5-F761636CF366}"/>
          </ac:spMkLst>
        </pc:spChg>
        <pc:picChg chg="del">
          <ac:chgData name="Jenifer Prince Devaraj" userId="c3fb109c-09d1-42a6-93f4-69472d709861" providerId="ADAL" clId="{55212153-F59F-433F-8C1F-3A9ADDD635C1}" dt="2023-03-21T09:08:59.823" v="303" actId="478"/>
          <ac:picMkLst>
            <pc:docMk/>
            <pc:sldMk cId="2358033977" sldId="834"/>
            <ac:picMk id="4" creationId="{0CDE7442-7E90-D369-BBE8-798C2FBD3251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13:34.969" v="466" actId="1076"/>
        <pc:sldMkLst>
          <pc:docMk/>
          <pc:sldMk cId="4193941529" sldId="835"/>
        </pc:sldMkLst>
        <pc:spChg chg="mod">
          <ac:chgData name="Jenifer Prince Devaraj" userId="c3fb109c-09d1-42a6-93f4-69472d709861" providerId="ADAL" clId="{55212153-F59F-433F-8C1F-3A9ADDD635C1}" dt="2023-03-21T09:12:24.449" v="435" actId="20577"/>
          <ac:spMkLst>
            <pc:docMk/>
            <pc:sldMk cId="4193941529" sldId="835"/>
            <ac:spMk id="2" creationId="{BBD1089C-42CE-462F-F9D5-CBB6DE9A4419}"/>
          </ac:spMkLst>
        </pc:spChg>
        <pc:spChg chg="add del mod">
          <ac:chgData name="Jenifer Prince Devaraj" userId="c3fb109c-09d1-42a6-93f4-69472d709861" providerId="ADAL" clId="{55212153-F59F-433F-8C1F-3A9ADDD635C1}" dt="2023-03-21T09:12:59.877" v="444" actId="478"/>
          <ac:spMkLst>
            <pc:docMk/>
            <pc:sldMk cId="4193941529" sldId="835"/>
            <ac:spMk id="4" creationId="{5840B645-05C2-676A-8D15-528B5E369122}"/>
          </ac:spMkLst>
        </pc:spChg>
        <pc:spChg chg="del mod">
          <ac:chgData name="Jenifer Prince Devaraj" userId="c3fb109c-09d1-42a6-93f4-69472d709861" providerId="ADAL" clId="{55212153-F59F-433F-8C1F-3A9ADDD635C1}" dt="2023-03-21T09:13:23.758" v="462" actId="478"/>
          <ac:spMkLst>
            <pc:docMk/>
            <pc:sldMk cId="4193941529" sldId="835"/>
            <ac:spMk id="5" creationId="{BCE2DC6D-7F8C-184A-48A5-F761636CF366}"/>
          </ac:spMkLst>
        </pc:spChg>
        <pc:spChg chg="add mod">
          <ac:chgData name="Jenifer Prince Devaraj" userId="c3fb109c-09d1-42a6-93f4-69472d709861" providerId="ADAL" clId="{55212153-F59F-433F-8C1F-3A9ADDD635C1}" dt="2023-03-21T09:13:21.148" v="461" actId="1076"/>
          <ac:spMkLst>
            <pc:docMk/>
            <pc:sldMk cId="4193941529" sldId="835"/>
            <ac:spMk id="6" creationId="{1D45DE21-CA02-6361-95C4-B569F24827A8}"/>
          </ac:spMkLst>
        </pc:spChg>
        <pc:picChg chg="add mod">
          <ac:chgData name="Jenifer Prince Devaraj" userId="c3fb109c-09d1-42a6-93f4-69472d709861" providerId="ADAL" clId="{55212153-F59F-433F-8C1F-3A9ADDD635C1}" dt="2023-03-21T09:12:48.768" v="440" actId="1076"/>
          <ac:picMkLst>
            <pc:docMk/>
            <pc:sldMk cId="4193941529" sldId="835"/>
            <ac:picMk id="3" creationId="{69F9559F-5E68-9E91-3CEF-7BD6EBF2B9AA}"/>
          </ac:picMkLst>
        </pc:picChg>
        <pc:picChg chg="add mod">
          <ac:chgData name="Jenifer Prince Devaraj" userId="c3fb109c-09d1-42a6-93f4-69472d709861" providerId="ADAL" clId="{55212153-F59F-433F-8C1F-3A9ADDD635C1}" dt="2023-03-21T09:13:34.969" v="466" actId="1076"/>
          <ac:picMkLst>
            <pc:docMk/>
            <pc:sldMk cId="4193941529" sldId="835"/>
            <ac:picMk id="7" creationId="{A1668633-67B2-B686-B1F7-40EB626BC74B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15:33.432" v="496" actId="20577"/>
        <pc:sldMkLst>
          <pc:docMk/>
          <pc:sldMk cId="1310696372" sldId="836"/>
        </pc:sldMkLst>
        <pc:spChg chg="mod">
          <ac:chgData name="Jenifer Prince Devaraj" userId="c3fb109c-09d1-42a6-93f4-69472d709861" providerId="ADAL" clId="{55212153-F59F-433F-8C1F-3A9ADDD635C1}" dt="2023-03-21T09:15:33.432" v="496" actId="20577"/>
          <ac:spMkLst>
            <pc:docMk/>
            <pc:sldMk cId="1310696372" sldId="836"/>
            <ac:spMk id="2" creationId="{BBD1089C-42CE-462F-F9D5-CBB6DE9A4419}"/>
          </ac:spMkLst>
        </pc:spChg>
        <pc:spChg chg="del">
          <ac:chgData name="Jenifer Prince Devaraj" userId="c3fb109c-09d1-42a6-93f4-69472d709861" providerId="ADAL" clId="{55212153-F59F-433F-8C1F-3A9ADDD635C1}" dt="2023-03-21T09:14:16.118" v="476" actId="478"/>
          <ac:spMkLst>
            <pc:docMk/>
            <pc:sldMk cId="1310696372" sldId="836"/>
            <ac:spMk id="6" creationId="{1D45DE21-CA02-6361-95C4-B569F24827A8}"/>
          </ac:spMkLst>
        </pc:spChg>
        <pc:picChg chg="del">
          <ac:chgData name="Jenifer Prince Devaraj" userId="c3fb109c-09d1-42a6-93f4-69472d709861" providerId="ADAL" clId="{55212153-F59F-433F-8C1F-3A9ADDD635C1}" dt="2023-03-21T09:14:13.143" v="475" actId="478"/>
          <ac:picMkLst>
            <pc:docMk/>
            <pc:sldMk cId="1310696372" sldId="836"/>
            <ac:picMk id="3" creationId="{69F9559F-5E68-9E91-3CEF-7BD6EBF2B9AA}"/>
          </ac:picMkLst>
        </pc:picChg>
        <pc:picChg chg="add mod">
          <ac:chgData name="Jenifer Prince Devaraj" userId="c3fb109c-09d1-42a6-93f4-69472d709861" providerId="ADAL" clId="{55212153-F59F-433F-8C1F-3A9ADDD635C1}" dt="2023-03-21T09:15:17.615" v="491" actId="1076"/>
          <ac:picMkLst>
            <pc:docMk/>
            <pc:sldMk cId="1310696372" sldId="836"/>
            <ac:picMk id="4" creationId="{CD57AB09-1698-095F-9F21-F10833E828DE}"/>
          </ac:picMkLst>
        </pc:picChg>
        <pc:picChg chg="add mod">
          <ac:chgData name="Jenifer Prince Devaraj" userId="c3fb109c-09d1-42a6-93f4-69472d709861" providerId="ADAL" clId="{55212153-F59F-433F-8C1F-3A9ADDD635C1}" dt="2023-03-21T09:15:15.632" v="490" actId="14100"/>
          <ac:picMkLst>
            <pc:docMk/>
            <pc:sldMk cId="1310696372" sldId="836"/>
            <ac:picMk id="5" creationId="{54ABDB86-30B4-E7E1-01DB-144E7D1C5F1D}"/>
          </ac:picMkLst>
        </pc:picChg>
        <pc:picChg chg="del">
          <ac:chgData name="Jenifer Prince Devaraj" userId="c3fb109c-09d1-42a6-93f4-69472d709861" providerId="ADAL" clId="{55212153-F59F-433F-8C1F-3A9ADDD635C1}" dt="2023-03-21T09:14:17.507" v="477" actId="478"/>
          <ac:picMkLst>
            <pc:docMk/>
            <pc:sldMk cId="1310696372" sldId="836"/>
            <ac:picMk id="7" creationId="{A1668633-67B2-B686-B1F7-40EB626BC74B}"/>
          </ac:picMkLst>
        </pc:picChg>
        <pc:picChg chg="add mod">
          <ac:chgData name="Jenifer Prince Devaraj" userId="c3fb109c-09d1-42a6-93f4-69472d709861" providerId="ADAL" clId="{55212153-F59F-433F-8C1F-3A9ADDD635C1}" dt="2023-03-21T09:15:29.546" v="495" actId="1076"/>
          <ac:picMkLst>
            <pc:docMk/>
            <pc:sldMk cId="1310696372" sldId="836"/>
            <ac:picMk id="8" creationId="{F969A6F6-28CF-F391-74A5-57933AE37F32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16:33.819" v="527" actId="20577"/>
        <pc:sldMkLst>
          <pc:docMk/>
          <pc:sldMk cId="3114631523" sldId="837"/>
        </pc:sldMkLst>
        <pc:spChg chg="mod">
          <ac:chgData name="Jenifer Prince Devaraj" userId="c3fb109c-09d1-42a6-93f4-69472d709861" providerId="ADAL" clId="{55212153-F59F-433F-8C1F-3A9ADDD635C1}" dt="2023-03-21T09:16:33.819" v="527" actId="20577"/>
          <ac:spMkLst>
            <pc:docMk/>
            <pc:sldMk cId="3114631523" sldId="837"/>
            <ac:spMk id="2" creationId="{BBD1089C-42CE-462F-F9D5-CBB6DE9A4419}"/>
          </ac:spMkLst>
        </pc:spChg>
        <pc:picChg chg="add mod">
          <ac:chgData name="Jenifer Prince Devaraj" userId="c3fb109c-09d1-42a6-93f4-69472d709861" providerId="ADAL" clId="{55212153-F59F-433F-8C1F-3A9ADDD635C1}" dt="2023-03-21T09:16:27.283" v="525" actId="1076"/>
          <ac:picMkLst>
            <pc:docMk/>
            <pc:sldMk cId="3114631523" sldId="837"/>
            <ac:picMk id="3" creationId="{E735A7EA-CA83-BB10-3671-04C48DF12828}"/>
          </ac:picMkLst>
        </pc:picChg>
        <pc:picChg chg="del">
          <ac:chgData name="Jenifer Prince Devaraj" userId="c3fb109c-09d1-42a6-93f4-69472d709861" providerId="ADAL" clId="{55212153-F59F-433F-8C1F-3A9ADDD635C1}" dt="2023-03-21T09:15:43.374" v="498" actId="478"/>
          <ac:picMkLst>
            <pc:docMk/>
            <pc:sldMk cId="3114631523" sldId="837"/>
            <ac:picMk id="4" creationId="{CD57AB09-1698-095F-9F21-F10833E828DE}"/>
          </ac:picMkLst>
        </pc:picChg>
        <pc:picChg chg="mod">
          <ac:chgData name="Jenifer Prince Devaraj" userId="c3fb109c-09d1-42a6-93f4-69472d709861" providerId="ADAL" clId="{55212153-F59F-433F-8C1F-3A9ADDD635C1}" dt="2023-03-21T09:16:24.746" v="524" actId="1076"/>
          <ac:picMkLst>
            <pc:docMk/>
            <pc:sldMk cId="3114631523" sldId="837"/>
            <ac:picMk id="5" creationId="{54ABDB86-30B4-E7E1-01DB-144E7D1C5F1D}"/>
          </ac:picMkLst>
        </pc:picChg>
        <pc:picChg chg="del">
          <ac:chgData name="Jenifer Prince Devaraj" userId="c3fb109c-09d1-42a6-93f4-69472d709861" providerId="ADAL" clId="{55212153-F59F-433F-8C1F-3A9ADDD635C1}" dt="2023-03-21T09:15:52.938" v="502" actId="478"/>
          <ac:picMkLst>
            <pc:docMk/>
            <pc:sldMk cId="3114631523" sldId="837"/>
            <ac:picMk id="8" creationId="{F969A6F6-28CF-F391-74A5-57933AE37F32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20:00.739" v="578" actId="1076"/>
        <pc:sldMkLst>
          <pc:docMk/>
          <pc:sldMk cId="1397610255" sldId="838"/>
        </pc:sldMkLst>
        <pc:spChg chg="mod">
          <ac:chgData name="Jenifer Prince Devaraj" userId="c3fb109c-09d1-42a6-93f4-69472d709861" providerId="ADAL" clId="{55212153-F59F-433F-8C1F-3A9ADDD635C1}" dt="2023-03-21T09:19:39.735" v="570" actId="1076"/>
          <ac:spMkLst>
            <pc:docMk/>
            <pc:sldMk cId="1397610255" sldId="838"/>
            <ac:spMk id="2" creationId="{BBD1089C-42CE-462F-F9D5-CBB6DE9A4419}"/>
          </ac:spMkLst>
        </pc:spChg>
        <pc:picChg chg="del">
          <ac:chgData name="Jenifer Prince Devaraj" userId="c3fb109c-09d1-42a6-93f4-69472d709861" providerId="ADAL" clId="{55212153-F59F-433F-8C1F-3A9ADDD635C1}" dt="2023-03-21T09:17:02.852" v="537" actId="478"/>
          <ac:picMkLst>
            <pc:docMk/>
            <pc:sldMk cId="1397610255" sldId="838"/>
            <ac:picMk id="3" creationId="{E735A7EA-CA83-BB10-3671-04C48DF12828}"/>
          </ac:picMkLst>
        </pc:picChg>
        <pc:picChg chg="add mod">
          <ac:chgData name="Jenifer Prince Devaraj" userId="c3fb109c-09d1-42a6-93f4-69472d709861" providerId="ADAL" clId="{55212153-F59F-433F-8C1F-3A9ADDD635C1}" dt="2023-03-21T09:19:41.886" v="571" actId="1076"/>
          <ac:picMkLst>
            <pc:docMk/>
            <pc:sldMk cId="1397610255" sldId="838"/>
            <ac:picMk id="4" creationId="{6A2D1D46-F952-667A-F8A1-56A1A464142A}"/>
          </ac:picMkLst>
        </pc:picChg>
        <pc:picChg chg="del">
          <ac:chgData name="Jenifer Prince Devaraj" userId="c3fb109c-09d1-42a6-93f4-69472d709861" providerId="ADAL" clId="{55212153-F59F-433F-8C1F-3A9ADDD635C1}" dt="2023-03-21T09:17:09.435" v="542" actId="478"/>
          <ac:picMkLst>
            <pc:docMk/>
            <pc:sldMk cId="1397610255" sldId="838"/>
            <ac:picMk id="5" creationId="{54ABDB86-30B4-E7E1-01DB-144E7D1C5F1D}"/>
          </ac:picMkLst>
        </pc:picChg>
        <pc:picChg chg="add mod">
          <ac:chgData name="Jenifer Prince Devaraj" userId="c3fb109c-09d1-42a6-93f4-69472d709861" providerId="ADAL" clId="{55212153-F59F-433F-8C1F-3A9ADDD635C1}" dt="2023-03-21T09:19:44.845" v="572" actId="1076"/>
          <ac:picMkLst>
            <pc:docMk/>
            <pc:sldMk cId="1397610255" sldId="838"/>
            <ac:picMk id="6" creationId="{A12F60B4-5A8F-BE71-8EF0-D6079AA7615D}"/>
          </ac:picMkLst>
        </pc:picChg>
        <pc:picChg chg="add mod">
          <ac:chgData name="Jenifer Prince Devaraj" userId="c3fb109c-09d1-42a6-93f4-69472d709861" providerId="ADAL" clId="{55212153-F59F-433F-8C1F-3A9ADDD635C1}" dt="2023-03-21T09:19:50.719" v="575" actId="14100"/>
          <ac:picMkLst>
            <pc:docMk/>
            <pc:sldMk cId="1397610255" sldId="838"/>
            <ac:picMk id="7" creationId="{3EF381C9-AA02-5820-BA71-F5A598812A41}"/>
          </ac:picMkLst>
        </pc:picChg>
        <pc:picChg chg="add mod">
          <ac:chgData name="Jenifer Prince Devaraj" userId="c3fb109c-09d1-42a6-93f4-69472d709861" providerId="ADAL" clId="{55212153-F59F-433F-8C1F-3A9ADDD635C1}" dt="2023-03-21T09:20:00.739" v="578" actId="1076"/>
          <ac:picMkLst>
            <pc:docMk/>
            <pc:sldMk cId="1397610255" sldId="838"/>
            <ac:picMk id="8" creationId="{F5C20C82-B7A9-3465-AA1D-D03DE15C1158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20:32.887" v="587" actId="1076"/>
        <pc:sldMkLst>
          <pc:docMk/>
          <pc:sldMk cId="1392938150" sldId="839"/>
        </pc:sldMkLst>
        <pc:picChg chg="add del mod">
          <ac:chgData name="Jenifer Prince Devaraj" userId="c3fb109c-09d1-42a6-93f4-69472d709861" providerId="ADAL" clId="{55212153-F59F-433F-8C1F-3A9ADDD635C1}" dt="2023-03-21T09:18:31.436" v="555" actId="478"/>
          <ac:picMkLst>
            <pc:docMk/>
            <pc:sldMk cId="1392938150" sldId="839"/>
            <ac:picMk id="3" creationId="{2B267756-E984-C1F2-310D-ADD6B76AF655}"/>
          </ac:picMkLst>
        </pc:picChg>
        <pc:picChg chg="del">
          <ac:chgData name="Jenifer Prince Devaraj" userId="c3fb109c-09d1-42a6-93f4-69472d709861" providerId="ADAL" clId="{55212153-F59F-433F-8C1F-3A9ADDD635C1}" dt="2023-03-21T09:17:27.875" v="549" actId="478"/>
          <ac:picMkLst>
            <pc:docMk/>
            <pc:sldMk cId="1392938150" sldId="839"/>
            <ac:picMk id="4" creationId="{6A2D1D46-F952-667A-F8A1-56A1A464142A}"/>
          </ac:picMkLst>
        </pc:picChg>
        <pc:picChg chg="del">
          <ac:chgData name="Jenifer Prince Devaraj" userId="c3fb109c-09d1-42a6-93f4-69472d709861" providerId="ADAL" clId="{55212153-F59F-433F-8C1F-3A9ADDD635C1}" dt="2023-03-21T09:17:30.116" v="550" actId="478"/>
          <ac:picMkLst>
            <pc:docMk/>
            <pc:sldMk cId="1392938150" sldId="839"/>
            <ac:picMk id="6" creationId="{A12F60B4-5A8F-BE71-8EF0-D6079AA7615D}"/>
          </ac:picMkLst>
        </pc:picChg>
        <pc:picChg chg="add del mod">
          <ac:chgData name="Jenifer Prince Devaraj" userId="c3fb109c-09d1-42a6-93f4-69472d709861" providerId="ADAL" clId="{55212153-F59F-433F-8C1F-3A9ADDD635C1}" dt="2023-03-21T09:19:30.439" v="567" actId="21"/>
          <ac:picMkLst>
            <pc:docMk/>
            <pc:sldMk cId="1392938150" sldId="839"/>
            <ac:picMk id="7" creationId="{3D1392A9-8638-013D-5F8C-5B2CC970A08C}"/>
          </ac:picMkLst>
        </pc:picChg>
        <pc:picChg chg="add del mod">
          <ac:chgData name="Jenifer Prince Devaraj" userId="c3fb109c-09d1-42a6-93f4-69472d709861" providerId="ADAL" clId="{55212153-F59F-433F-8C1F-3A9ADDD635C1}" dt="2023-03-21T09:19:56.124" v="576" actId="21"/>
          <ac:picMkLst>
            <pc:docMk/>
            <pc:sldMk cId="1392938150" sldId="839"/>
            <ac:picMk id="8" creationId="{CD53044A-0A2F-A885-0244-5F9B8E8730AA}"/>
          </ac:picMkLst>
        </pc:picChg>
        <pc:picChg chg="add mod">
          <ac:chgData name="Jenifer Prince Devaraj" userId="c3fb109c-09d1-42a6-93f4-69472d709861" providerId="ADAL" clId="{55212153-F59F-433F-8C1F-3A9ADDD635C1}" dt="2023-03-21T09:20:32.887" v="587" actId="1076"/>
          <ac:picMkLst>
            <pc:docMk/>
            <pc:sldMk cId="1392938150" sldId="839"/>
            <ac:picMk id="10" creationId="{4F5EC93A-5ECA-112D-31AB-4AD368BF8A3E}"/>
          </ac:picMkLst>
        </pc:picChg>
        <pc:picChg chg="add mod">
          <ac:chgData name="Jenifer Prince Devaraj" userId="c3fb109c-09d1-42a6-93f4-69472d709861" providerId="ADAL" clId="{55212153-F59F-433F-8C1F-3A9ADDD635C1}" dt="2023-03-21T09:20:31.533" v="586" actId="14100"/>
          <ac:picMkLst>
            <pc:docMk/>
            <pc:sldMk cId="1392938150" sldId="839"/>
            <ac:picMk id="11" creationId="{CDB978C8-DD9C-F626-3030-A64606F9DBFD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31:20.236" v="654" actId="1076"/>
        <pc:sldMkLst>
          <pc:docMk/>
          <pc:sldMk cId="338169957" sldId="840"/>
        </pc:sldMkLst>
        <pc:spChg chg="mod">
          <ac:chgData name="Jenifer Prince Devaraj" userId="c3fb109c-09d1-42a6-93f4-69472d709861" providerId="ADAL" clId="{55212153-F59F-433F-8C1F-3A9ADDD635C1}" dt="2023-03-21T09:31:20.236" v="654" actId="1076"/>
          <ac:spMkLst>
            <pc:docMk/>
            <pc:sldMk cId="338169957" sldId="840"/>
            <ac:spMk id="2" creationId="{BBD1089C-42CE-462F-F9D5-CBB6DE9A4419}"/>
          </ac:spMkLst>
        </pc:spChg>
        <pc:picChg chg="add mod">
          <ac:chgData name="Jenifer Prince Devaraj" userId="c3fb109c-09d1-42a6-93f4-69472d709861" providerId="ADAL" clId="{55212153-F59F-433F-8C1F-3A9ADDD635C1}" dt="2023-03-21T09:31:16.724" v="653" actId="1076"/>
          <ac:picMkLst>
            <pc:docMk/>
            <pc:sldMk cId="338169957" sldId="840"/>
            <ac:picMk id="4" creationId="{142EB289-53CE-D604-A911-ED1D3F58425F}"/>
          </ac:picMkLst>
        </pc:picChg>
        <pc:picChg chg="del">
          <ac:chgData name="Jenifer Prince Devaraj" userId="c3fb109c-09d1-42a6-93f4-69472d709861" providerId="ADAL" clId="{55212153-F59F-433F-8C1F-3A9ADDD635C1}" dt="2023-03-21T09:20:41.020" v="589" actId="478"/>
          <ac:picMkLst>
            <pc:docMk/>
            <pc:sldMk cId="338169957" sldId="840"/>
            <ac:picMk id="10" creationId="{4F5EC93A-5ECA-112D-31AB-4AD368BF8A3E}"/>
          </ac:picMkLst>
        </pc:picChg>
        <pc:picChg chg="del">
          <ac:chgData name="Jenifer Prince Devaraj" userId="c3fb109c-09d1-42a6-93f4-69472d709861" providerId="ADAL" clId="{55212153-F59F-433F-8C1F-3A9ADDD635C1}" dt="2023-03-21T09:20:42.414" v="590" actId="478"/>
          <ac:picMkLst>
            <pc:docMk/>
            <pc:sldMk cId="338169957" sldId="840"/>
            <ac:picMk id="11" creationId="{CDB978C8-DD9C-F626-3030-A64606F9DBFD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36:59.352" v="744" actId="1076"/>
        <pc:sldMkLst>
          <pc:docMk/>
          <pc:sldMk cId="3386756335" sldId="841"/>
        </pc:sldMkLst>
        <pc:spChg chg="mod">
          <ac:chgData name="Jenifer Prince Devaraj" userId="c3fb109c-09d1-42a6-93f4-69472d709861" providerId="ADAL" clId="{55212153-F59F-433F-8C1F-3A9ADDD635C1}" dt="2023-03-21T09:36:47.368" v="740" actId="1076"/>
          <ac:spMkLst>
            <pc:docMk/>
            <pc:sldMk cId="3386756335" sldId="841"/>
            <ac:spMk id="2" creationId="{BBD1089C-42CE-462F-F9D5-CBB6DE9A4419}"/>
          </ac:spMkLst>
        </pc:spChg>
        <pc:spChg chg="add mod">
          <ac:chgData name="Jenifer Prince Devaraj" userId="c3fb109c-09d1-42a6-93f4-69472d709861" providerId="ADAL" clId="{55212153-F59F-433F-8C1F-3A9ADDD635C1}" dt="2023-03-21T09:36:50.478" v="741" actId="1076"/>
          <ac:spMkLst>
            <pc:docMk/>
            <pc:sldMk cId="3386756335" sldId="841"/>
            <ac:spMk id="6" creationId="{913EF05F-A1B9-3522-AF68-1538A65A1418}"/>
          </ac:spMkLst>
        </pc:spChg>
        <pc:picChg chg="add mod">
          <ac:chgData name="Jenifer Prince Devaraj" userId="c3fb109c-09d1-42a6-93f4-69472d709861" providerId="ADAL" clId="{55212153-F59F-433F-8C1F-3A9ADDD635C1}" dt="2023-03-21T09:36:59.352" v="744" actId="1076"/>
          <ac:picMkLst>
            <pc:docMk/>
            <pc:sldMk cId="3386756335" sldId="841"/>
            <ac:picMk id="3" creationId="{CD0AEB0F-27C7-CFA1-2D07-909014B87D5C}"/>
          </ac:picMkLst>
        </pc:picChg>
        <pc:picChg chg="del">
          <ac:chgData name="Jenifer Prince Devaraj" userId="c3fb109c-09d1-42a6-93f4-69472d709861" providerId="ADAL" clId="{55212153-F59F-433F-8C1F-3A9ADDD635C1}" dt="2023-03-21T09:34:40.727" v="665" actId="478"/>
          <ac:picMkLst>
            <pc:docMk/>
            <pc:sldMk cId="3386756335" sldId="841"/>
            <ac:picMk id="4" creationId="{142EB289-53CE-D604-A911-ED1D3F58425F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38:23.223" v="825" actId="1076"/>
        <pc:sldMkLst>
          <pc:docMk/>
          <pc:sldMk cId="3347598184" sldId="842"/>
        </pc:sldMkLst>
        <pc:spChg chg="mod">
          <ac:chgData name="Jenifer Prince Devaraj" userId="c3fb109c-09d1-42a6-93f4-69472d709861" providerId="ADAL" clId="{55212153-F59F-433F-8C1F-3A9ADDD635C1}" dt="2023-03-21T09:38:00.367" v="814" actId="20577"/>
          <ac:spMkLst>
            <pc:docMk/>
            <pc:sldMk cId="3347598184" sldId="842"/>
            <ac:spMk id="2" creationId="{BBD1089C-42CE-462F-F9D5-CBB6DE9A4419}"/>
          </ac:spMkLst>
        </pc:spChg>
        <pc:spChg chg="del mod">
          <ac:chgData name="Jenifer Prince Devaraj" userId="c3fb109c-09d1-42a6-93f4-69472d709861" providerId="ADAL" clId="{55212153-F59F-433F-8C1F-3A9ADDD635C1}" dt="2023-03-21T09:38:05.275" v="816"/>
          <ac:spMkLst>
            <pc:docMk/>
            <pc:sldMk cId="3347598184" sldId="842"/>
            <ac:spMk id="6" creationId="{913EF05F-A1B9-3522-AF68-1538A65A1418}"/>
          </ac:spMkLst>
        </pc:spChg>
        <pc:picChg chg="mod">
          <ac:chgData name="Jenifer Prince Devaraj" userId="c3fb109c-09d1-42a6-93f4-69472d709861" providerId="ADAL" clId="{55212153-F59F-433F-8C1F-3A9ADDD635C1}" dt="2023-03-21T09:38:14.821" v="820" actId="1076"/>
          <ac:picMkLst>
            <pc:docMk/>
            <pc:sldMk cId="3347598184" sldId="842"/>
            <ac:picMk id="3" creationId="{CD0AEB0F-27C7-CFA1-2D07-909014B87D5C}"/>
          </ac:picMkLst>
        </pc:picChg>
        <pc:picChg chg="add mod">
          <ac:chgData name="Jenifer Prince Devaraj" userId="c3fb109c-09d1-42a6-93f4-69472d709861" providerId="ADAL" clId="{55212153-F59F-433F-8C1F-3A9ADDD635C1}" dt="2023-03-21T09:38:23.223" v="825" actId="1076"/>
          <ac:picMkLst>
            <pc:docMk/>
            <pc:sldMk cId="3347598184" sldId="842"/>
            <ac:picMk id="4" creationId="{6E6706E6-FCD2-0CE3-97FA-DD6F7F6329BB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40:08.471" v="879" actId="20577"/>
        <pc:sldMkLst>
          <pc:docMk/>
          <pc:sldMk cId="2316531418" sldId="843"/>
        </pc:sldMkLst>
        <pc:spChg chg="mod">
          <ac:chgData name="Jenifer Prince Devaraj" userId="c3fb109c-09d1-42a6-93f4-69472d709861" providerId="ADAL" clId="{55212153-F59F-433F-8C1F-3A9ADDD635C1}" dt="2023-03-21T09:40:08.471" v="879" actId="20577"/>
          <ac:spMkLst>
            <pc:docMk/>
            <pc:sldMk cId="2316531418" sldId="843"/>
            <ac:spMk id="2" creationId="{BBD1089C-42CE-462F-F9D5-CBB6DE9A4419}"/>
          </ac:spMkLst>
        </pc:spChg>
        <pc:picChg chg="del">
          <ac:chgData name="Jenifer Prince Devaraj" userId="c3fb109c-09d1-42a6-93f4-69472d709861" providerId="ADAL" clId="{55212153-F59F-433F-8C1F-3A9ADDD635C1}" dt="2023-03-21T09:38:28.031" v="827" actId="478"/>
          <ac:picMkLst>
            <pc:docMk/>
            <pc:sldMk cId="2316531418" sldId="843"/>
            <ac:picMk id="3" creationId="{CD0AEB0F-27C7-CFA1-2D07-909014B87D5C}"/>
          </ac:picMkLst>
        </pc:picChg>
        <pc:picChg chg="mod">
          <ac:chgData name="Jenifer Prince Devaraj" userId="c3fb109c-09d1-42a6-93f4-69472d709861" providerId="ADAL" clId="{55212153-F59F-433F-8C1F-3A9ADDD635C1}" dt="2023-03-21T09:38:33.305" v="829" actId="1076"/>
          <ac:picMkLst>
            <pc:docMk/>
            <pc:sldMk cId="2316531418" sldId="843"/>
            <ac:picMk id="4" creationId="{6E6706E6-FCD2-0CE3-97FA-DD6F7F6329BB}"/>
          </ac:picMkLst>
        </pc:picChg>
        <pc:picChg chg="add mod">
          <ac:chgData name="Jenifer Prince Devaraj" userId="c3fb109c-09d1-42a6-93f4-69472d709861" providerId="ADAL" clId="{55212153-F59F-433F-8C1F-3A9ADDD635C1}" dt="2023-03-21T09:38:46.054" v="833" actId="1076"/>
          <ac:picMkLst>
            <pc:docMk/>
            <pc:sldMk cId="2316531418" sldId="843"/>
            <ac:picMk id="5" creationId="{7774FE63-7B24-37A4-CA96-284CBD9C8A5D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40:12.349" v="881" actId="20577"/>
        <pc:sldMkLst>
          <pc:docMk/>
          <pc:sldMk cId="3526065723" sldId="844"/>
        </pc:sldMkLst>
        <pc:spChg chg="mod">
          <ac:chgData name="Jenifer Prince Devaraj" userId="c3fb109c-09d1-42a6-93f4-69472d709861" providerId="ADAL" clId="{55212153-F59F-433F-8C1F-3A9ADDD635C1}" dt="2023-03-21T09:40:12.349" v="881" actId="20577"/>
          <ac:spMkLst>
            <pc:docMk/>
            <pc:sldMk cId="3526065723" sldId="844"/>
            <ac:spMk id="2" creationId="{BBD1089C-42CE-462F-F9D5-CBB6DE9A4419}"/>
          </ac:spMkLst>
        </pc:spChg>
        <pc:picChg chg="add mod">
          <ac:chgData name="Jenifer Prince Devaraj" userId="c3fb109c-09d1-42a6-93f4-69472d709861" providerId="ADAL" clId="{55212153-F59F-433F-8C1F-3A9ADDD635C1}" dt="2023-03-21T09:39:20.034" v="858" actId="1076"/>
          <ac:picMkLst>
            <pc:docMk/>
            <pc:sldMk cId="3526065723" sldId="844"/>
            <ac:picMk id="3" creationId="{C15BB78C-4296-648C-1943-EA5ADB89CA27}"/>
          </ac:picMkLst>
        </pc:picChg>
        <pc:picChg chg="del">
          <ac:chgData name="Jenifer Prince Devaraj" userId="c3fb109c-09d1-42a6-93f4-69472d709861" providerId="ADAL" clId="{55212153-F59F-433F-8C1F-3A9ADDD635C1}" dt="2023-03-21T09:38:56.028" v="844" actId="478"/>
          <ac:picMkLst>
            <pc:docMk/>
            <pc:sldMk cId="3526065723" sldId="844"/>
            <ac:picMk id="4" creationId="{6E6706E6-FCD2-0CE3-97FA-DD6F7F6329BB}"/>
          </ac:picMkLst>
        </pc:picChg>
        <pc:picChg chg="mod">
          <ac:chgData name="Jenifer Prince Devaraj" userId="c3fb109c-09d1-42a6-93f4-69472d709861" providerId="ADAL" clId="{55212153-F59F-433F-8C1F-3A9ADDD635C1}" dt="2023-03-21T09:39:01.070" v="846" actId="14100"/>
          <ac:picMkLst>
            <pc:docMk/>
            <pc:sldMk cId="3526065723" sldId="844"/>
            <ac:picMk id="5" creationId="{7774FE63-7B24-37A4-CA96-284CBD9C8A5D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40:16.004" v="883" actId="20577"/>
        <pc:sldMkLst>
          <pc:docMk/>
          <pc:sldMk cId="93388684" sldId="845"/>
        </pc:sldMkLst>
        <pc:spChg chg="mod">
          <ac:chgData name="Jenifer Prince Devaraj" userId="c3fb109c-09d1-42a6-93f4-69472d709861" providerId="ADAL" clId="{55212153-F59F-433F-8C1F-3A9ADDD635C1}" dt="2023-03-21T09:40:16.004" v="883" actId="20577"/>
          <ac:spMkLst>
            <pc:docMk/>
            <pc:sldMk cId="93388684" sldId="845"/>
            <ac:spMk id="2" creationId="{BBD1089C-42CE-462F-F9D5-CBB6DE9A4419}"/>
          </ac:spMkLst>
        </pc:spChg>
        <pc:picChg chg="mod">
          <ac:chgData name="Jenifer Prince Devaraj" userId="c3fb109c-09d1-42a6-93f4-69472d709861" providerId="ADAL" clId="{55212153-F59F-433F-8C1F-3A9ADDD635C1}" dt="2023-03-21T09:39:46.087" v="872" actId="1076"/>
          <ac:picMkLst>
            <pc:docMk/>
            <pc:sldMk cId="93388684" sldId="845"/>
            <ac:picMk id="3" creationId="{C15BB78C-4296-648C-1943-EA5ADB89CA27}"/>
          </ac:picMkLst>
        </pc:picChg>
        <pc:picChg chg="add mod">
          <ac:chgData name="Jenifer Prince Devaraj" userId="c3fb109c-09d1-42a6-93f4-69472d709861" providerId="ADAL" clId="{55212153-F59F-433F-8C1F-3A9ADDD635C1}" dt="2023-03-21T09:39:55.358" v="877" actId="1076"/>
          <ac:picMkLst>
            <pc:docMk/>
            <pc:sldMk cId="93388684" sldId="845"/>
            <ac:picMk id="4" creationId="{8AD41E7A-EED5-D09A-013F-8B1410D3D101}"/>
          </ac:picMkLst>
        </pc:picChg>
        <pc:picChg chg="del">
          <ac:chgData name="Jenifer Prince Devaraj" userId="c3fb109c-09d1-42a6-93f4-69472d709861" providerId="ADAL" clId="{55212153-F59F-433F-8C1F-3A9ADDD635C1}" dt="2023-03-21T09:39:40.790" v="869" actId="478"/>
          <ac:picMkLst>
            <pc:docMk/>
            <pc:sldMk cId="93388684" sldId="845"/>
            <ac:picMk id="5" creationId="{7774FE63-7B24-37A4-CA96-284CBD9C8A5D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09:42:54.342" v="956" actId="20577"/>
        <pc:sldMkLst>
          <pc:docMk/>
          <pc:sldMk cId="3067115453" sldId="846"/>
        </pc:sldMkLst>
        <pc:spChg chg="mod">
          <ac:chgData name="Jenifer Prince Devaraj" userId="c3fb109c-09d1-42a6-93f4-69472d709861" providerId="ADAL" clId="{55212153-F59F-433F-8C1F-3A9ADDD635C1}" dt="2023-03-21T09:42:54.342" v="956" actId="20577"/>
          <ac:spMkLst>
            <pc:docMk/>
            <pc:sldMk cId="3067115453" sldId="846"/>
            <ac:spMk id="2" creationId="{BBD1089C-42CE-462F-F9D5-CBB6DE9A4419}"/>
          </ac:spMkLst>
        </pc:spChg>
        <pc:spChg chg="add mod">
          <ac:chgData name="Jenifer Prince Devaraj" userId="c3fb109c-09d1-42a6-93f4-69472d709861" providerId="ADAL" clId="{55212153-F59F-433F-8C1F-3A9ADDD635C1}" dt="2023-03-21T09:42:23.995" v="948" actId="1076"/>
          <ac:spMkLst>
            <pc:docMk/>
            <pc:sldMk cId="3067115453" sldId="846"/>
            <ac:spMk id="6" creationId="{14E672B3-A55D-9811-A42F-CD023DB1A264}"/>
          </ac:spMkLst>
        </pc:spChg>
        <pc:picChg chg="del">
          <ac:chgData name="Jenifer Prince Devaraj" userId="c3fb109c-09d1-42a6-93f4-69472d709861" providerId="ADAL" clId="{55212153-F59F-433F-8C1F-3A9ADDD635C1}" dt="2023-03-21T09:40:33.539" v="885" actId="478"/>
          <ac:picMkLst>
            <pc:docMk/>
            <pc:sldMk cId="3067115453" sldId="846"/>
            <ac:picMk id="3" creationId="{C15BB78C-4296-648C-1943-EA5ADB89CA27}"/>
          </ac:picMkLst>
        </pc:picChg>
        <pc:picChg chg="mod">
          <ac:chgData name="Jenifer Prince Devaraj" userId="c3fb109c-09d1-42a6-93f4-69472d709861" providerId="ADAL" clId="{55212153-F59F-433F-8C1F-3A9ADDD635C1}" dt="2023-03-21T09:40:39.420" v="888" actId="1076"/>
          <ac:picMkLst>
            <pc:docMk/>
            <pc:sldMk cId="3067115453" sldId="846"/>
            <ac:picMk id="4" creationId="{8AD41E7A-EED5-D09A-013F-8B1410D3D101}"/>
          </ac:picMkLst>
        </pc:picChg>
      </pc:sldChg>
      <pc:sldChg chg="addSp delSp modSp add mod">
        <pc:chgData name="Jenifer Prince Devaraj" userId="c3fb109c-09d1-42a6-93f4-69472d709861" providerId="ADAL" clId="{55212153-F59F-433F-8C1F-3A9ADDD635C1}" dt="2023-03-21T10:59:41.871" v="1733" actId="255"/>
        <pc:sldMkLst>
          <pc:docMk/>
          <pc:sldMk cId="1957518658" sldId="847"/>
        </pc:sldMkLst>
        <pc:spChg chg="mod">
          <ac:chgData name="Jenifer Prince Devaraj" userId="c3fb109c-09d1-42a6-93f4-69472d709861" providerId="ADAL" clId="{55212153-F59F-433F-8C1F-3A9ADDD635C1}" dt="2023-03-21T10:56:24.245" v="1617" actId="1076"/>
          <ac:spMkLst>
            <pc:docMk/>
            <pc:sldMk cId="1957518658" sldId="847"/>
            <ac:spMk id="2" creationId="{BBD1089C-42CE-462F-F9D5-CBB6DE9A4419}"/>
          </ac:spMkLst>
        </pc:spChg>
        <pc:spChg chg="del mod">
          <ac:chgData name="Jenifer Prince Devaraj" userId="c3fb109c-09d1-42a6-93f4-69472d709861" providerId="ADAL" clId="{55212153-F59F-433F-8C1F-3A9ADDD635C1}" dt="2023-03-21T10:04:23.805" v="1490" actId="478"/>
          <ac:spMkLst>
            <pc:docMk/>
            <pc:sldMk cId="1957518658" sldId="847"/>
            <ac:spMk id="6" creationId="{14E672B3-A55D-9811-A42F-CD023DB1A264}"/>
          </ac:spMkLst>
        </pc:spChg>
        <pc:graphicFrameChg chg="add del mod modGraphic">
          <ac:chgData name="Jenifer Prince Devaraj" userId="c3fb109c-09d1-42a6-93f4-69472d709861" providerId="ADAL" clId="{55212153-F59F-433F-8C1F-3A9ADDD635C1}" dt="2023-03-21T10:08:47.376" v="1584" actId="478"/>
          <ac:graphicFrameMkLst>
            <pc:docMk/>
            <pc:sldMk cId="1957518658" sldId="847"/>
            <ac:graphicFrameMk id="3" creationId="{9C214F03-7BC0-9D20-02AF-239356EC259F}"/>
          </ac:graphicFrameMkLst>
        </pc:graphicFrameChg>
        <pc:graphicFrameChg chg="add mod modGraphic">
          <ac:chgData name="Jenifer Prince Devaraj" userId="c3fb109c-09d1-42a6-93f4-69472d709861" providerId="ADAL" clId="{55212153-F59F-433F-8C1F-3A9ADDD635C1}" dt="2023-03-21T10:59:41.871" v="1733" actId="255"/>
          <ac:graphicFrameMkLst>
            <pc:docMk/>
            <pc:sldMk cId="1957518658" sldId="847"/>
            <ac:graphicFrameMk id="10" creationId="{6F0F6922-0497-D3C0-716F-E8BDAE7B33E3}"/>
          </ac:graphicFrameMkLst>
        </pc:graphicFrameChg>
        <pc:picChg chg="del">
          <ac:chgData name="Jenifer Prince Devaraj" userId="c3fb109c-09d1-42a6-93f4-69472d709861" providerId="ADAL" clId="{55212153-F59F-433F-8C1F-3A9ADDD635C1}" dt="2023-03-21T10:04:25.210" v="1491" actId="478"/>
          <ac:picMkLst>
            <pc:docMk/>
            <pc:sldMk cId="1957518658" sldId="847"/>
            <ac:picMk id="4" creationId="{8AD41E7A-EED5-D09A-013F-8B1410D3D101}"/>
          </ac:picMkLst>
        </pc:picChg>
        <pc:picChg chg="add del mod">
          <ac:chgData name="Jenifer Prince Devaraj" userId="c3fb109c-09d1-42a6-93f4-69472d709861" providerId="ADAL" clId="{55212153-F59F-433F-8C1F-3A9ADDD635C1}" dt="2023-03-21T10:03:39.123" v="1480" actId="22"/>
          <ac:picMkLst>
            <pc:docMk/>
            <pc:sldMk cId="1957518658" sldId="847"/>
            <ac:picMk id="7" creationId="{08A62303-5C7B-EFDA-61FE-910F3FBABCF1}"/>
          </ac:picMkLst>
        </pc:picChg>
        <pc:picChg chg="add mod">
          <ac:chgData name="Jenifer Prince Devaraj" userId="c3fb109c-09d1-42a6-93f4-69472d709861" providerId="ADAL" clId="{55212153-F59F-433F-8C1F-3A9ADDD635C1}" dt="2023-03-21T10:04:28.499" v="1493" actId="1076"/>
          <ac:picMkLst>
            <pc:docMk/>
            <pc:sldMk cId="1957518658" sldId="847"/>
            <ac:picMk id="8" creationId="{EF97BDA9-D01F-BB3D-BEDC-75D707814B1A}"/>
          </ac:picMkLst>
        </pc:picChg>
      </pc:sldChg>
      <pc:sldChg chg="addSp delSp modSp add mod ord">
        <pc:chgData name="Jenifer Prince Devaraj" userId="c3fb109c-09d1-42a6-93f4-69472d709861" providerId="ADAL" clId="{55212153-F59F-433F-8C1F-3A9ADDD635C1}" dt="2023-03-21T11:27:04.278" v="1737" actId="1076"/>
        <pc:sldMkLst>
          <pc:docMk/>
          <pc:sldMk cId="1189973330" sldId="848"/>
        </pc:sldMkLst>
        <pc:spChg chg="mod">
          <ac:chgData name="Jenifer Prince Devaraj" userId="c3fb109c-09d1-42a6-93f4-69472d709861" providerId="ADAL" clId="{55212153-F59F-433F-8C1F-3A9ADDD635C1}" dt="2023-03-21T11:26:57.979" v="1735" actId="1076"/>
          <ac:spMkLst>
            <pc:docMk/>
            <pc:sldMk cId="1189973330" sldId="848"/>
            <ac:spMk id="6" creationId="{14E672B3-A55D-9811-A42F-CD023DB1A264}"/>
          </ac:spMkLst>
        </pc:spChg>
        <pc:graphicFrameChg chg="del">
          <ac:chgData name="Jenifer Prince Devaraj" userId="c3fb109c-09d1-42a6-93f4-69472d709861" providerId="ADAL" clId="{55212153-F59F-433F-8C1F-3A9ADDD635C1}" dt="2023-03-21T10:04:01.677" v="1483" actId="478"/>
          <ac:graphicFrameMkLst>
            <pc:docMk/>
            <pc:sldMk cId="1189973330" sldId="848"/>
            <ac:graphicFrameMk id="3" creationId="{9C214F03-7BC0-9D20-02AF-239356EC259F}"/>
          </ac:graphicFrameMkLst>
        </pc:graphicFrameChg>
        <pc:picChg chg="mod">
          <ac:chgData name="Jenifer Prince Devaraj" userId="c3fb109c-09d1-42a6-93f4-69472d709861" providerId="ADAL" clId="{55212153-F59F-433F-8C1F-3A9ADDD635C1}" dt="2023-03-21T11:26:59.844" v="1736" actId="1076"/>
          <ac:picMkLst>
            <pc:docMk/>
            <pc:sldMk cId="1189973330" sldId="848"/>
            <ac:picMk id="4" creationId="{8AD41E7A-EED5-D09A-013F-8B1410D3D101}"/>
          </ac:picMkLst>
        </pc:picChg>
        <pc:picChg chg="add mod">
          <ac:chgData name="Jenifer Prince Devaraj" userId="c3fb109c-09d1-42a6-93f4-69472d709861" providerId="ADAL" clId="{55212153-F59F-433F-8C1F-3A9ADDD635C1}" dt="2023-03-21T11:27:04.278" v="1737" actId="1076"/>
          <ac:picMkLst>
            <pc:docMk/>
            <pc:sldMk cId="1189973330" sldId="848"/>
            <ac:picMk id="7" creationId="{B2BB90AF-7703-DDC7-6B21-2245F5FC0FEE}"/>
          </ac:picMkLst>
        </pc:picChg>
      </pc:sldChg>
      <pc:sldChg chg="addSp delSp modSp add del mod">
        <pc:chgData name="Jenifer Prince Devaraj" userId="c3fb109c-09d1-42a6-93f4-69472d709861" providerId="ADAL" clId="{55212153-F59F-433F-8C1F-3A9ADDD635C1}" dt="2023-03-21T10:03:37.308" v="1475" actId="2890"/>
        <pc:sldMkLst>
          <pc:docMk/>
          <pc:sldMk cId="3610460310" sldId="848"/>
        </pc:sldMkLst>
        <pc:spChg chg="mod">
          <ac:chgData name="Jenifer Prince Devaraj" userId="c3fb109c-09d1-42a6-93f4-69472d709861" providerId="ADAL" clId="{55212153-F59F-433F-8C1F-3A9ADDD635C1}" dt="2023-03-21T10:03:36.200" v="1472"/>
          <ac:spMkLst>
            <pc:docMk/>
            <pc:sldMk cId="3610460310" sldId="848"/>
            <ac:spMk id="2" creationId="{BBD1089C-42CE-462F-F9D5-CBB6DE9A4419}"/>
          </ac:spMkLst>
        </pc:spChg>
        <pc:spChg chg="add del">
          <ac:chgData name="Jenifer Prince Devaraj" userId="c3fb109c-09d1-42a6-93f4-69472d709861" providerId="ADAL" clId="{55212153-F59F-433F-8C1F-3A9ADDD635C1}" dt="2023-03-21T10:03:36.935" v="1474" actId="478"/>
          <ac:spMkLst>
            <pc:docMk/>
            <pc:sldMk cId="3610460310" sldId="848"/>
            <ac:spMk id="6" creationId="{14E672B3-A55D-9811-A42F-CD023DB1A264}"/>
          </ac:spMkLst>
        </pc:spChg>
        <pc:picChg chg="add del">
          <ac:chgData name="Jenifer Prince Devaraj" userId="c3fb109c-09d1-42a6-93f4-69472d709861" providerId="ADAL" clId="{55212153-F59F-433F-8C1F-3A9ADDD635C1}" dt="2023-03-21T10:03:36.562" v="1473" actId="478"/>
          <ac:picMkLst>
            <pc:docMk/>
            <pc:sldMk cId="3610460310" sldId="848"/>
            <ac:picMk id="4" creationId="{8AD41E7A-EED5-D09A-013F-8B1410D3D101}"/>
          </ac:picMkLst>
        </pc:picChg>
        <pc:picChg chg="mod">
          <ac:chgData name="Jenifer Prince Devaraj" userId="c3fb109c-09d1-42a6-93f4-69472d709861" providerId="ADAL" clId="{55212153-F59F-433F-8C1F-3A9ADDD635C1}" dt="2023-03-21T10:03:35.639" v="1470" actId="1076"/>
          <ac:picMkLst>
            <pc:docMk/>
            <pc:sldMk cId="3610460310" sldId="848"/>
            <ac:picMk id="7" creationId="{08A62303-5C7B-EFDA-61FE-910F3FBABCF1}"/>
          </ac:picMkLst>
        </pc:picChg>
      </pc:sldChg>
      <pc:sldChg chg="delSp modSp add mod">
        <pc:chgData name="Jenifer Prince Devaraj" userId="c3fb109c-09d1-42a6-93f4-69472d709861" providerId="ADAL" clId="{55212153-F59F-433F-8C1F-3A9ADDD635C1}" dt="2023-03-21T10:09:25.424" v="1597" actId="478"/>
        <pc:sldMkLst>
          <pc:docMk/>
          <pc:sldMk cId="952368271" sldId="849"/>
        </pc:sldMkLst>
        <pc:spChg chg="mod">
          <ac:chgData name="Jenifer Prince Devaraj" userId="c3fb109c-09d1-42a6-93f4-69472d709861" providerId="ADAL" clId="{55212153-F59F-433F-8C1F-3A9ADDD635C1}" dt="2023-03-21T10:09:22.727" v="1596" actId="20577"/>
          <ac:spMkLst>
            <pc:docMk/>
            <pc:sldMk cId="952368271" sldId="849"/>
            <ac:spMk id="2" creationId="{BBD1089C-42CE-462F-F9D5-CBB6DE9A4419}"/>
          </ac:spMkLst>
        </pc:spChg>
        <pc:picChg chg="del">
          <ac:chgData name="Jenifer Prince Devaraj" userId="c3fb109c-09d1-42a6-93f4-69472d709861" providerId="ADAL" clId="{55212153-F59F-433F-8C1F-3A9ADDD635C1}" dt="2023-03-21T10:09:25.424" v="1597" actId="478"/>
          <ac:picMkLst>
            <pc:docMk/>
            <pc:sldMk cId="952368271" sldId="849"/>
            <ac:picMk id="8" creationId="{EF97BDA9-D01F-BB3D-BEDC-75D707814B1A}"/>
          </ac:picMkLst>
        </pc:picChg>
      </pc:sldChg>
      <pc:sldChg chg="modSp add mod">
        <pc:chgData name="Jenifer Prince Devaraj" userId="c3fb109c-09d1-42a6-93f4-69472d709861" providerId="ADAL" clId="{55212153-F59F-433F-8C1F-3A9ADDD635C1}" dt="2023-03-21T10:09:37.960" v="1613" actId="20577"/>
        <pc:sldMkLst>
          <pc:docMk/>
          <pc:sldMk cId="421674172" sldId="850"/>
        </pc:sldMkLst>
        <pc:spChg chg="mod">
          <ac:chgData name="Jenifer Prince Devaraj" userId="c3fb109c-09d1-42a6-93f4-69472d709861" providerId="ADAL" clId="{55212153-F59F-433F-8C1F-3A9ADDD635C1}" dt="2023-03-21T10:09:37.960" v="1613" actId="20577"/>
          <ac:spMkLst>
            <pc:docMk/>
            <pc:sldMk cId="421674172" sldId="850"/>
            <ac:spMk id="2" creationId="{BBD1089C-42CE-462F-F9D5-CBB6DE9A4419}"/>
          </ac:spMkLst>
        </pc:spChg>
      </pc:sldChg>
      <pc:sldChg chg="add">
        <pc:chgData name="Jenifer Prince Devaraj" userId="c3fb109c-09d1-42a6-93f4-69472d709861" providerId="ADAL" clId="{55212153-F59F-433F-8C1F-3A9ADDD635C1}" dt="2023-03-21T16:39:02.473" v="1738" actId="2890"/>
        <pc:sldMkLst>
          <pc:docMk/>
          <pc:sldMk cId="1524638261" sldId="851"/>
        </pc:sldMkLst>
      </pc:sldChg>
    </pc:docChg>
  </pc:docChgLst>
  <pc:docChgLst>
    <pc:chgData name="Jenifer Prince Devaraj" userId="c3fb109c-09d1-42a6-93f4-69472d709861" providerId="ADAL" clId="{5A29C4E0-B437-4CB8-8AB1-9D403FD10D58}"/>
    <pc:docChg chg="undo custSel modSld">
      <pc:chgData name="Jenifer Prince Devaraj" userId="c3fb109c-09d1-42a6-93f4-69472d709861" providerId="ADAL" clId="{5A29C4E0-B437-4CB8-8AB1-9D403FD10D58}" dt="2023-04-26T13:00:16.883" v="1123" actId="1076"/>
      <pc:docMkLst>
        <pc:docMk/>
      </pc:docMkLst>
      <pc:sldChg chg="modSp mod">
        <pc:chgData name="Jenifer Prince Devaraj" userId="c3fb109c-09d1-42a6-93f4-69472d709861" providerId="ADAL" clId="{5A29C4E0-B437-4CB8-8AB1-9D403FD10D58}" dt="2023-04-24T18:09:20.198" v="199" actId="1076"/>
        <pc:sldMkLst>
          <pc:docMk/>
          <pc:sldMk cId="1392938150" sldId="839"/>
        </pc:sldMkLst>
        <pc:picChg chg="mod">
          <ac:chgData name="Jenifer Prince Devaraj" userId="c3fb109c-09d1-42a6-93f4-69472d709861" providerId="ADAL" clId="{5A29C4E0-B437-4CB8-8AB1-9D403FD10D58}" dt="2023-04-24T18:09:20.198" v="199" actId="1076"/>
          <ac:picMkLst>
            <pc:docMk/>
            <pc:sldMk cId="1392938150" sldId="839"/>
            <ac:picMk id="11" creationId="{CDB978C8-DD9C-F626-3030-A64606F9DBFD}"/>
          </ac:picMkLst>
        </pc:picChg>
      </pc:sldChg>
      <pc:sldChg chg="addSp delSp modSp mod">
        <pc:chgData name="Jenifer Prince Devaraj" userId="c3fb109c-09d1-42a6-93f4-69472d709861" providerId="ADAL" clId="{5A29C4E0-B437-4CB8-8AB1-9D403FD10D58}" dt="2023-04-26T12:20:34.750" v="500" actId="571"/>
        <pc:sldMkLst>
          <pc:docMk/>
          <pc:sldMk cId="3347598184" sldId="842"/>
        </pc:sldMkLst>
        <pc:spChg chg="add mod">
          <ac:chgData name="Jenifer Prince Devaraj" userId="c3fb109c-09d1-42a6-93f4-69472d709861" providerId="ADAL" clId="{5A29C4E0-B437-4CB8-8AB1-9D403FD10D58}" dt="2023-04-26T12:19:07.060" v="486" actId="1076"/>
          <ac:spMkLst>
            <pc:docMk/>
            <pc:sldMk cId="3347598184" sldId="842"/>
            <ac:spMk id="6" creationId="{4B8B1845-E8DD-5F7C-95D2-30974F0480C9}"/>
          </ac:spMkLst>
        </pc:spChg>
        <pc:spChg chg="add mod">
          <ac:chgData name="Jenifer Prince Devaraj" userId="c3fb109c-09d1-42a6-93f4-69472d709861" providerId="ADAL" clId="{5A29C4E0-B437-4CB8-8AB1-9D403FD10D58}" dt="2023-04-26T12:19:10.948" v="487" actId="1076"/>
          <ac:spMkLst>
            <pc:docMk/>
            <pc:sldMk cId="3347598184" sldId="842"/>
            <ac:spMk id="7" creationId="{3D9666A4-B849-D5DC-CD81-F6A4FD112A1C}"/>
          </ac:spMkLst>
        </pc:spChg>
        <pc:spChg chg="add mod">
          <ac:chgData name="Jenifer Prince Devaraj" userId="c3fb109c-09d1-42a6-93f4-69472d709861" providerId="ADAL" clId="{5A29C4E0-B437-4CB8-8AB1-9D403FD10D58}" dt="2023-04-26T12:20:34.750" v="500" actId="571"/>
          <ac:spMkLst>
            <pc:docMk/>
            <pc:sldMk cId="3347598184" sldId="842"/>
            <ac:spMk id="10" creationId="{2F1550EF-AFDA-9A58-F7A2-3CD69B4B3640}"/>
          </ac:spMkLst>
        </pc:spChg>
        <pc:spChg chg="add mod">
          <ac:chgData name="Jenifer Prince Devaraj" userId="c3fb109c-09d1-42a6-93f4-69472d709861" providerId="ADAL" clId="{5A29C4E0-B437-4CB8-8AB1-9D403FD10D58}" dt="2023-04-26T12:20:34.750" v="500" actId="571"/>
          <ac:spMkLst>
            <pc:docMk/>
            <pc:sldMk cId="3347598184" sldId="842"/>
            <ac:spMk id="11" creationId="{9FF6C377-63C1-C0EC-272E-F10394BF17A4}"/>
          </ac:spMkLst>
        </pc:spChg>
        <pc:graphicFrameChg chg="add mod modGraphic">
          <ac:chgData name="Jenifer Prince Devaraj" userId="c3fb109c-09d1-42a6-93f4-69472d709861" providerId="ADAL" clId="{5A29C4E0-B437-4CB8-8AB1-9D403FD10D58}" dt="2023-04-26T12:19:32.557" v="492" actId="2711"/>
          <ac:graphicFrameMkLst>
            <pc:docMk/>
            <pc:sldMk cId="3347598184" sldId="842"/>
            <ac:graphicFrameMk id="5" creationId="{0F1874E5-DF59-FC34-357B-910A4B77EB78}"/>
          </ac:graphicFrameMkLst>
        </pc:graphicFrameChg>
        <pc:graphicFrameChg chg="add mod">
          <ac:chgData name="Jenifer Prince Devaraj" userId="c3fb109c-09d1-42a6-93f4-69472d709861" providerId="ADAL" clId="{5A29C4E0-B437-4CB8-8AB1-9D403FD10D58}" dt="2023-04-26T12:20:29.653" v="499" actId="571"/>
          <ac:graphicFrameMkLst>
            <pc:docMk/>
            <pc:sldMk cId="3347598184" sldId="842"/>
            <ac:graphicFrameMk id="8" creationId="{289FEE6C-18DC-EF3A-390B-454BDF0FF3FF}"/>
          </ac:graphicFrameMkLst>
        </pc:graphicFrameChg>
        <pc:picChg chg="add del mod">
          <ac:chgData name="Jenifer Prince Devaraj" userId="c3fb109c-09d1-42a6-93f4-69472d709861" providerId="ADAL" clId="{5A29C4E0-B437-4CB8-8AB1-9D403FD10D58}" dt="2023-04-26T12:18:57.013" v="484" actId="478"/>
          <ac:picMkLst>
            <pc:docMk/>
            <pc:sldMk cId="3347598184" sldId="842"/>
            <ac:picMk id="4" creationId="{6E6706E6-FCD2-0CE3-97FA-DD6F7F6329BB}"/>
          </ac:picMkLst>
        </pc:picChg>
      </pc:sldChg>
      <pc:sldChg chg="addSp delSp modSp mod">
        <pc:chgData name="Jenifer Prince Devaraj" userId="c3fb109c-09d1-42a6-93f4-69472d709861" providerId="ADAL" clId="{5A29C4E0-B437-4CB8-8AB1-9D403FD10D58}" dt="2023-04-26T12:22:05.577" v="511" actId="478"/>
        <pc:sldMkLst>
          <pc:docMk/>
          <pc:sldMk cId="2316531418" sldId="843"/>
        </pc:sldMkLst>
        <pc:spChg chg="add mod">
          <ac:chgData name="Jenifer Prince Devaraj" userId="c3fb109c-09d1-42a6-93f4-69472d709861" providerId="ADAL" clId="{5A29C4E0-B437-4CB8-8AB1-9D403FD10D58}" dt="2023-04-26T12:21:31.978" v="507" actId="1076"/>
          <ac:spMkLst>
            <pc:docMk/>
            <pc:sldMk cId="2316531418" sldId="843"/>
            <ac:spMk id="8" creationId="{ACCB3E0D-B330-5CE7-9B20-DC7BF70FC9CE}"/>
          </ac:spMkLst>
        </pc:spChg>
        <pc:spChg chg="add mod">
          <ac:chgData name="Jenifer Prince Devaraj" userId="c3fb109c-09d1-42a6-93f4-69472d709861" providerId="ADAL" clId="{5A29C4E0-B437-4CB8-8AB1-9D403FD10D58}" dt="2023-04-26T12:21:36.973" v="508" actId="1076"/>
          <ac:spMkLst>
            <pc:docMk/>
            <pc:sldMk cId="2316531418" sldId="843"/>
            <ac:spMk id="10" creationId="{4C83B198-9F6F-C8C8-0989-E6ABA18913D8}"/>
          </ac:spMkLst>
        </pc:spChg>
        <pc:graphicFrameChg chg="add mod modGraphic">
          <ac:chgData name="Jenifer Prince Devaraj" userId="c3fb109c-09d1-42a6-93f4-69472d709861" providerId="ADAL" clId="{5A29C4E0-B437-4CB8-8AB1-9D403FD10D58}" dt="2023-04-26T12:21:25.767" v="506" actId="20577"/>
          <ac:graphicFrameMkLst>
            <pc:docMk/>
            <pc:sldMk cId="2316531418" sldId="843"/>
            <ac:graphicFrameMk id="7" creationId="{1E633C5E-52E8-4B80-7E34-0A06F2726B98}"/>
          </ac:graphicFrameMkLst>
        </pc:graphicFrameChg>
        <pc:picChg chg="del">
          <ac:chgData name="Jenifer Prince Devaraj" userId="c3fb109c-09d1-42a6-93f4-69472d709861" providerId="ADAL" clId="{5A29C4E0-B437-4CB8-8AB1-9D403FD10D58}" dt="2023-04-26T12:20:06.564" v="493" actId="478"/>
          <ac:picMkLst>
            <pc:docMk/>
            <pc:sldMk cId="2316531418" sldId="843"/>
            <ac:picMk id="4" creationId="{6E6706E6-FCD2-0CE3-97FA-DD6F7F6329BB}"/>
          </ac:picMkLst>
        </pc:picChg>
        <pc:picChg chg="del mod">
          <ac:chgData name="Jenifer Prince Devaraj" userId="c3fb109c-09d1-42a6-93f4-69472d709861" providerId="ADAL" clId="{5A29C4E0-B437-4CB8-8AB1-9D403FD10D58}" dt="2023-04-26T12:21:38.686" v="509" actId="478"/>
          <ac:picMkLst>
            <pc:docMk/>
            <pc:sldMk cId="2316531418" sldId="843"/>
            <ac:picMk id="5" creationId="{7774FE63-7B24-37A4-CA96-284CBD9C8A5D}"/>
          </ac:picMkLst>
        </pc:picChg>
        <pc:picChg chg="add del mod">
          <ac:chgData name="Jenifer Prince Devaraj" userId="c3fb109c-09d1-42a6-93f4-69472d709861" providerId="ADAL" clId="{5A29C4E0-B437-4CB8-8AB1-9D403FD10D58}" dt="2023-04-26T12:22:05.577" v="511" actId="478"/>
          <ac:picMkLst>
            <pc:docMk/>
            <pc:sldMk cId="2316531418" sldId="843"/>
            <ac:picMk id="6" creationId="{A8259BB8-9C56-6F0D-8F5A-D9804A722233}"/>
          </ac:picMkLst>
        </pc:picChg>
      </pc:sldChg>
      <pc:sldChg chg="addSp delSp modSp mod">
        <pc:chgData name="Jenifer Prince Devaraj" userId="c3fb109c-09d1-42a6-93f4-69472d709861" providerId="ADAL" clId="{5A29C4E0-B437-4CB8-8AB1-9D403FD10D58}" dt="2023-04-26T12:23:04.260" v="527" actId="14100"/>
        <pc:sldMkLst>
          <pc:docMk/>
          <pc:sldMk cId="3526065723" sldId="844"/>
        </pc:sldMkLst>
        <pc:graphicFrameChg chg="add mod modGraphic">
          <ac:chgData name="Jenifer Prince Devaraj" userId="c3fb109c-09d1-42a6-93f4-69472d709861" providerId="ADAL" clId="{5A29C4E0-B437-4CB8-8AB1-9D403FD10D58}" dt="2023-04-26T12:23:04.260" v="527" actId="14100"/>
          <ac:graphicFrameMkLst>
            <pc:docMk/>
            <pc:sldMk cId="3526065723" sldId="844"/>
            <ac:graphicFrameMk id="7" creationId="{DFEECB39-E8F0-57F6-B667-94154E3A0B37}"/>
          </ac:graphicFrameMkLst>
        </pc:graphicFrameChg>
        <pc:picChg chg="del mod">
          <ac:chgData name="Jenifer Prince Devaraj" userId="c3fb109c-09d1-42a6-93f4-69472d709861" providerId="ADAL" clId="{5A29C4E0-B437-4CB8-8AB1-9D403FD10D58}" dt="2023-04-26T12:22:56.873" v="525" actId="478"/>
          <ac:picMkLst>
            <pc:docMk/>
            <pc:sldMk cId="3526065723" sldId="844"/>
            <ac:picMk id="3" creationId="{C15BB78C-4296-648C-1943-EA5ADB89CA27}"/>
          </ac:picMkLst>
        </pc:picChg>
        <pc:picChg chg="del">
          <ac:chgData name="Jenifer Prince Devaraj" userId="c3fb109c-09d1-42a6-93f4-69472d709861" providerId="ADAL" clId="{5A29C4E0-B437-4CB8-8AB1-9D403FD10D58}" dt="2023-04-26T12:22:08.611" v="512" actId="478"/>
          <ac:picMkLst>
            <pc:docMk/>
            <pc:sldMk cId="3526065723" sldId="844"/>
            <ac:picMk id="5" creationId="{7774FE63-7B24-37A4-CA96-284CBD9C8A5D}"/>
          </ac:picMkLst>
        </pc:picChg>
        <pc:picChg chg="add mod">
          <ac:chgData name="Jenifer Prince Devaraj" userId="c3fb109c-09d1-42a6-93f4-69472d709861" providerId="ADAL" clId="{5A29C4E0-B437-4CB8-8AB1-9D403FD10D58}" dt="2023-04-26T12:22:15.274" v="515" actId="1076"/>
          <ac:picMkLst>
            <pc:docMk/>
            <pc:sldMk cId="3526065723" sldId="844"/>
            <ac:picMk id="6" creationId="{4C9E3BD0-6762-4974-A505-CB97E86B55FE}"/>
          </ac:picMkLst>
        </pc:picChg>
      </pc:sldChg>
      <pc:sldChg chg="addSp delSp modSp mod">
        <pc:chgData name="Jenifer Prince Devaraj" userId="c3fb109c-09d1-42a6-93f4-69472d709861" providerId="ADAL" clId="{5A29C4E0-B437-4CB8-8AB1-9D403FD10D58}" dt="2023-04-26T12:23:29.301" v="531" actId="1076"/>
        <pc:sldMkLst>
          <pc:docMk/>
          <pc:sldMk cId="93388684" sldId="845"/>
        </pc:sldMkLst>
        <pc:picChg chg="del">
          <ac:chgData name="Jenifer Prince Devaraj" userId="c3fb109c-09d1-42a6-93f4-69472d709861" providerId="ADAL" clId="{5A29C4E0-B437-4CB8-8AB1-9D403FD10D58}" dt="2023-04-26T12:23:23.963" v="528" actId="478"/>
          <ac:picMkLst>
            <pc:docMk/>
            <pc:sldMk cId="93388684" sldId="845"/>
            <ac:picMk id="3" creationId="{C15BB78C-4296-648C-1943-EA5ADB89CA27}"/>
          </ac:picMkLst>
        </pc:picChg>
        <pc:picChg chg="add mod">
          <ac:chgData name="Jenifer Prince Devaraj" userId="c3fb109c-09d1-42a6-93f4-69472d709861" providerId="ADAL" clId="{5A29C4E0-B437-4CB8-8AB1-9D403FD10D58}" dt="2023-04-26T12:23:29.301" v="531" actId="1076"/>
          <ac:picMkLst>
            <pc:docMk/>
            <pc:sldMk cId="93388684" sldId="845"/>
            <ac:picMk id="6" creationId="{4481669E-76EE-FE17-DE1F-56875F819502}"/>
          </ac:picMkLst>
        </pc:picChg>
      </pc:sldChg>
      <pc:sldChg chg="modSp mod">
        <pc:chgData name="Jenifer Prince Devaraj" userId="c3fb109c-09d1-42a6-93f4-69472d709861" providerId="ADAL" clId="{5A29C4E0-B437-4CB8-8AB1-9D403FD10D58}" dt="2023-04-26T12:23:39.281" v="534" actId="1076"/>
        <pc:sldMkLst>
          <pc:docMk/>
          <pc:sldMk cId="3067115453" sldId="846"/>
        </pc:sldMkLst>
        <pc:picChg chg="mod">
          <ac:chgData name="Jenifer Prince Devaraj" userId="c3fb109c-09d1-42a6-93f4-69472d709861" providerId="ADAL" clId="{5A29C4E0-B437-4CB8-8AB1-9D403FD10D58}" dt="2023-04-26T12:23:39.281" v="534" actId="1076"/>
          <ac:picMkLst>
            <pc:docMk/>
            <pc:sldMk cId="3067115453" sldId="846"/>
            <ac:picMk id="4" creationId="{8AD41E7A-EED5-D09A-013F-8B1410D3D101}"/>
          </ac:picMkLst>
        </pc:picChg>
      </pc:sldChg>
      <pc:sldChg chg="addSp delSp modSp mod">
        <pc:chgData name="Jenifer Prince Devaraj" userId="c3fb109c-09d1-42a6-93f4-69472d709861" providerId="ADAL" clId="{5A29C4E0-B437-4CB8-8AB1-9D403FD10D58}" dt="2023-04-26T12:36:09.335" v="1072" actId="20577"/>
        <pc:sldMkLst>
          <pc:docMk/>
          <pc:sldMk cId="1957518658" sldId="847"/>
        </pc:sldMkLst>
        <pc:spChg chg="mod">
          <ac:chgData name="Jenifer Prince Devaraj" userId="c3fb109c-09d1-42a6-93f4-69472d709861" providerId="ADAL" clId="{5A29C4E0-B437-4CB8-8AB1-9D403FD10D58}" dt="2023-04-26T12:33:39.010" v="1031" actId="1076"/>
          <ac:spMkLst>
            <pc:docMk/>
            <pc:sldMk cId="1957518658" sldId="847"/>
            <ac:spMk id="2" creationId="{BBD1089C-42CE-462F-F9D5-CBB6DE9A4419}"/>
          </ac:spMkLst>
        </pc:spChg>
        <pc:graphicFrameChg chg="add mod modGraphic">
          <ac:chgData name="Jenifer Prince Devaraj" userId="c3fb109c-09d1-42a6-93f4-69472d709861" providerId="ADAL" clId="{5A29C4E0-B437-4CB8-8AB1-9D403FD10D58}" dt="2023-04-26T12:36:09.335" v="1072" actId="20577"/>
          <ac:graphicFrameMkLst>
            <pc:docMk/>
            <pc:sldMk cId="1957518658" sldId="847"/>
            <ac:graphicFrameMk id="3" creationId="{7F5F56A5-0BA6-A6C4-6067-2FC812DC407D}"/>
          </ac:graphicFrameMkLst>
        </pc:graphicFrameChg>
        <pc:graphicFrameChg chg="del mod modGraphic">
          <ac:chgData name="Jenifer Prince Devaraj" userId="c3fb109c-09d1-42a6-93f4-69472d709861" providerId="ADAL" clId="{5A29C4E0-B437-4CB8-8AB1-9D403FD10D58}" dt="2023-04-26T12:32:32.964" v="1020" actId="478"/>
          <ac:graphicFrameMkLst>
            <pc:docMk/>
            <pc:sldMk cId="1957518658" sldId="847"/>
            <ac:graphicFrameMk id="10" creationId="{6F0F6922-0497-D3C0-716F-E8BDAE7B33E3}"/>
          </ac:graphicFrameMkLst>
        </pc:graphicFrameChg>
        <pc:picChg chg="add del mod">
          <ac:chgData name="Jenifer Prince Devaraj" userId="c3fb109c-09d1-42a6-93f4-69472d709861" providerId="ADAL" clId="{5A29C4E0-B437-4CB8-8AB1-9D403FD10D58}" dt="2023-04-24T16:15:44.316" v="169" actId="478"/>
          <ac:picMkLst>
            <pc:docMk/>
            <pc:sldMk cId="1957518658" sldId="847"/>
            <ac:picMk id="3" creationId="{174C6913-4B5A-A1D1-96CE-B7ED76AAB23F}"/>
          </ac:picMkLst>
        </pc:picChg>
        <pc:picChg chg="del mod">
          <ac:chgData name="Jenifer Prince Devaraj" userId="c3fb109c-09d1-42a6-93f4-69472d709861" providerId="ADAL" clId="{5A29C4E0-B437-4CB8-8AB1-9D403FD10D58}" dt="2023-04-24T16:15:52.840" v="171" actId="478"/>
          <ac:picMkLst>
            <pc:docMk/>
            <pc:sldMk cId="1957518658" sldId="847"/>
            <ac:picMk id="8" creationId="{EF97BDA9-D01F-BB3D-BEDC-75D707814B1A}"/>
          </ac:picMkLst>
        </pc:picChg>
      </pc:sldChg>
      <pc:sldChg chg="addSp delSp modSp mod">
        <pc:chgData name="Jenifer Prince Devaraj" userId="c3fb109c-09d1-42a6-93f4-69472d709861" providerId="ADAL" clId="{5A29C4E0-B437-4CB8-8AB1-9D403FD10D58}" dt="2023-04-26T12:33:23.826" v="1029" actId="255"/>
        <pc:sldMkLst>
          <pc:docMk/>
          <pc:sldMk cId="1189973330" sldId="848"/>
        </pc:sldMkLst>
        <pc:spChg chg="mod">
          <ac:chgData name="Jenifer Prince Devaraj" userId="c3fb109c-09d1-42a6-93f4-69472d709861" providerId="ADAL" clId="{5A29C4E0-B437-4CB8-8AB1-9D403FD10D58}" dt="2023-04-26T12:32:18.056" v="1017" actId="1076"/>
          <ac:spMkLst>
            <pc:docMk/>
            <pc:sldMk cId="1189973330" sldId="848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5A29C4E0-B437-4CB8-8AB1-9D403FD10D58}" dt="2023-04-26T12:32:14.355" v="1016" actId="1076"/>
          <ac:spMkLst>
            <pc:docMk/>
            <pc:sldMk cId="1189973330" sldId="848"/>
            <ac:spMk id="6" creationId="{14E672B3-A55D-9811-A42F-CD023DB1A264}"/>
          </ac:spMkLst>
        </pc:spChg>
        <pc:spChg chg="del">
          <ac:chgData name="Jenifer Prince Devaraj" userId="c3fb109c-09d1-42a6-93f4-69472d709861" providerId="ADAL" clId="{5A29C4E0-B437-4CB8-8AB1-9D403FD10D58}" dt="2023-04-26T12:31:52.655" v="1011" actId="478"/>
          <ac:spMkLst>
            <pc:docMk/>
            <pc:sldMk cId="1189973330" sldId="848"/>
            <ac:spMk id="32" creationId="{5E00E472-BBBB-4F28-B703-63BC998B6DE4}"/>
          </ac:spMkLst>
        </pc:spChg>
        <pc:graphicFrameChg chg="add mod modGraphic">
          <ac:chgData name="Jenifer Prince Devaraj" userId="c3fb109c-09d1-42a6-93f4-69472d709861" providerId="ADAL" clId="{5A29C4E0-B437-4CB8-8AB1-9D403FD10D58}" dt="2023-04-26T12:33:23.826" v="1029" actId="255"/>
          <ac:graphicFrameMkLst>
            <pc:docMk/>
            <pc:sldMk cId="1189973330" sldId="848"/>
            <ac:graphicFrameMk id="3" creationId="{3F9A1D5D-80DF-C85F-EB6F-DCAA44D446C2}"/>
          </ac:graphicFrameMkLst>
        </pc:graphicFrameChg>
        <pc:picChg chg="mod">
          <ac:chgData name="Jenifer Prince Devaraj" userId="c3fb109c-09d1-42a6-93f4-69472d709861" providerId="ADAL" clId="{5A29C4E0-B437-4CB8-8AB1-9D403FD10D58}" dt="2023-04-26T12:32:02.060" v="1014" actId="14100"/>
          <ac:picMkLst>
            <pc:docMk/>
            <pc:sldMk cId="1189973330" sldId="848"/>
            <ac:picMk id="4" creationId="{8AD41E7A-EED5-D09A-013F-8B1410D3D101}"/>
          </ac:picMkLst>
        </pc:picChg>
        <pc:picChg chg="add del">
          <ac:chgData name="Jenifer Prince Devaraj" userId="c3fb109c-09d1-42a6-93f4-69472d709861" providerId="ADAL" clId="{5A29C4E0-B437-4CB8-8AB1-9D403FD10D58}" dt="2023-04-26T12:24:00.905" v="535" actId="478"/>
          <ac:picMkLst>
            <pc:docMk/>
            <pc:sldMk cId="1189973330" sldId="848"/>
            <ac:picMk id="7" creationId="{B2BB90AF-7703-DDC7-6B21-2245F5FC0FEE}"/>
          </ac:picMkLst>
        </pc:picChg>
      </pc:sldChg>
      <pc:sldChg chg="modSp mod">
        <pc:chgData name="Jenifer Prince Devaraj" userId="c3fb109c-09d1-42a6-93f4-69472d709861" providerId="ADAL" clId="{5A29C4E0-B437-4CB8-8AB1-9D403FD10D58}" dt="2023-04-26T12:38:44.826" v="1115" actId="20577"/>
        <pc:sldMkLst>
          <pc:docMk/>
          <pc:sldMk cId="952368271" sldId="849"/>
        </pc:sldMkLst>
        <pc:spChg chg="mod">
          <ac:chgData name="Jenifer Prince Devaraj" userId="c3fb109c-09d1-42a6-93f4-69472d709861" providerId="ADAL" clId="{5A29C4E0-B437-4CB8-8AB1-9D403FD10D58}" dt="2023-04-26T12:38:44.826" v="1115" actId="20577"/>
          <ac:spMkLst>
            <pc:docMk/>
            <pc:sldMk cId="952368271" sldId="849"/>
            <ac:spMk id="2" creationId="{BBD1089C-42CE-462F-F9D5-CBB6DE9A4419}"/>
          </ac:spMkLst>
        </pc:spChg>
      </pc:sldChg>
      <pc:sldChg chg="addSp delSp modSp mod">
        <pc:chgData name="Jenifer Prince Devaraj" userId="c3fb109c-09d1-42a6-93f4-69472d709861" providerId="ADAL" clId="{5A29C4E0-B437-4CB8-8AB1-9D403FD10D58}" dt="2023-04-26T13:00:16.883" v="1123" actId="1076"/>
        <pc:sldMkLst>
          <pc:docMk/>
          <pc:sldMk cId="421674172" sldId="850"/>
        </pc:sldMkLst>
        <pc:spChg chg="mod">
          <ac:chgData name="Jenifer Prince Devaraj" userId="c3fb109c-09d1-42a6-93f4-69472d709861" providerId="ADAL" clId="{5A29C4E0-B437-4CB8-8AB1-9D403FD10D58}" dt="2023-04-24T18:03:25.593" v="190" actId="20577"/>
          <ac:spMkLst>
            <pc:docMk/>
            <pc:sldMk cId="421674172" sldId="850"/>
            <ac:spMk id="2" creationId="{BBD1089C-42CE-462F-F9D5-CBB6DE9A4419}"/>
          </ac:spMkLst>
        </pc:spChg>
        <pc:picChg chg="add del mod">
          <ac:chgData name="Jenifer Prince Devaraj" userId="c3fb109c-09d1-42a6-93f4-69472d709861" providerId="ADAL" clId="{5A29C4E0-B437-4CB8-8AB1-9D403FD10D58}" dt="2023-04-26T12:58:45.568" v="1116" actId="478"/>
          <ac:picMkLst>
            <pc:docMk/>
            <pc:sldMk cId="421674172" sldId="850"/>
            <ac:picMk id="3" creationId="{7F1F9098-B003-C3EB-2D0C-858FD3FBA1CD}"/>
          </ac:picMkLst>
        </pc:picChg>
        <pc:picChg chg="add del mod">
          <ac:chgData name="Jenifer Prince Devaraj" userId="c3fb109c-09d1-42a6-93f4-69472d709861" providerId="ADAL" clId="{5A29C4E0-B437-4CB8-8AB1-9D403FD10D58}" dt="2023-04-26T13:00:14.090" v="1121" actId="478"/>
          <ac:picMkLst>
            <pc:docMk/>
            <pc:sldMk cId="421674172" sldId="850"/>
            <ac:picMk id="5" creationId="{1837F932-5D9A-E0B0-5D39-6F51CD3055EF}"/>
          </ac:picMkLst>
        </pc:picChg>
        <pc:picChg chg="add mod">
          <ac:chgData name="Jenifer Prince Devaraj" userId="c3fb109c-09d1-42a6-93f4-69472d709861" providerId="ADAL" clId="{5A29C4E0-B437-4CB8-8AB1-9D403FD10D58}" dt="2023-04-26T13:00:16.883" v="1123" actId="1076"/>
          <ac:picMkLst>
            <pc:docMk/>
            <pc:sldMk cId="421674172" sldId="850"/>
            <ac:picMk id="7" creationId="{BC01D17B-5593-1E1F-93B0-09ED61752143}"/>
          </ac:picMkLst>
        </pc:picChg>
      </pc:sldChg>
    </pc:docChg>
  </pc:docChgLst>
  <pc:docChgLst>
    <pc:chgData name="Jenifer Prince Devaraj" userId="c3fb109c-09d1-42a6-93f4-69472d709861" providerId="ADAL" clId="{BF51AA19-237B-43A9-9D8E-8423FC7500E1}"/>
    <pc:docChg chg="undo custSel addSld delSld modSld sldOrd">
      <pc:chgData name="Jenifer Prince Devaraj" userId="c3fb109c-09d1-42a6-93f4-69472d709861" providerId="ADAL" clId="{BF51AA19-237B-43A9-9D8E-8423FC7500E1}" dt="2023-03-21T08:54:44.982" v="1808" actId="20577"/>
      <pc:docMkLst>
        <pc:docMk/>
      </pc:docMkLst>
      <pc:sldChg chg="modSp mod">
        <pc:chgData name="Jenifer Prince Devaraj" userId="c3fb109c-09d1-42a6-93f4-69472d709861" providerId="ADAL" clId="{BF51AA19-237B-43A9-9D8E-8423FC7500E1}" dt="2023-03-21T08:54:44.982" v="180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BF51AA19-237B-43A9-9D8E-8423FC7500E1}" dt="2023-03-17T12:45:21.725" v="451" actId="113"/>
          <ac:spMkLst>
            <pc:docMk/>
            <pc:sldMk cId="3119007398" sldId="719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BF51AA19-237B-43A9-9D8E-8423FC7500E1}" dt="2023-03-21T08:54:44.982" v="1808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1159910191" sldId="757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2492541022" sldId="761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2585768581" sldId="777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4210127790" sldId="780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3594489142" sldId="794"/>
        </pc:sldMkLst>
      </pc:sldChg>
      <pc:sldChg chg="addSp delSp modSp mod modClrScheme chgLayout">
        <pc:chgData name="Jenifer Prince Devaraj" userId="c3fb109c-09d1-42a6-93f4-69472d709861" providerId="ADAL" clId="{BF51AA19-237B-43A9-9D8E-8423FC7500E1}" dt="2023-03-17T13:01:25.047" v="680" actId="2711"/>
        <pc:sldMkLst>
          <pc:docMk/>
          <pc:sldMk cId="2000754880" sldId="795"/>
        </pc:sldMkLst>
        <pc:spChg chg="add mod ord">
          <ac:chgData name="Jenifer Prince Devaraj" userId="c3fb109c-09d1-42a6-93f4-69472d709861" providerId="ADAL" clId="{BF51AA19-237B-43A9-9D8E-8423FC7500E1}" dt="2023-03-17T13:01:25.047" v="680" actId="2711"/>
          <ac:spMkLst>
            <pc:docMk/>
            <pc:sldMk cId="2000754880" sldId="795"/>
            <ac:spMk id="2" creationId="{BBD1089C-42CE-462F-F9D5-CBB6DE9A4419}"/>
          </ac:spMkLst>
        </pc:spChg>
        <pc:spChg chg="add mod ord">
          <ac:chgData name="Jenifer Prince Devaraj" userId="c3fb109c-09d1-42a6-93f4-69472d709861" providerId="ADAL" clId="{BF51AA19-237B-43A9-9D8E-8423FC7500E1}" dt="2023-03-17T13:00:28.097" v="671" actId="2711"/>
          <ac:spMkLst>
            <pc:docMk/>
            <pc:sldMk cId="2000754880" sldId="795"/>
            <ac:spMk id="3" creationId="{EDAA811D-949B-395B-93EA-95DF6AFE4EBD}"/>
          </ac:spMkLst>
        </pc:spChg>
        <pc:spChg chg="del mod">
          <ac:chgData name="Jenifer Prince Devaraj" userId="c3fb109c-09d1-42a6-93f4-69472d709861" providerId="ADAL" clId="{BF51AA19-237B-43A9-9D8E-8423FC7500E1}" dt="2023-03-17T11:57:32.947" v="53"/>
          <ac:spMkLst>
            <pc:docMk/>
            <pc:sldMk cId="2000754880" sldId="795"/>
            <ac:spMk id="5" creationId="{C451EA7F-0F7F-A227-C3E4-A0B23E26FD3F}"/>
          </ac:spMkLst>
        </pc:spChg>
        <pc:spChg chg="mod">
          <ac:chgData name="Jenifer Prince Devaraj" userId="c3fb109c-09d1-42a6-93f4-69472d709861" providerId="ADAL" clId="{BF51AA19-237B-43A9-9D8E-8423FC7500E1}" dt="2023-03-17T11:57:19.629" v="47" actId="1076"/>
          <ac:spMkLst>
            <pc:docMk/>
            <pc:sldMk cId="2000754880" sldId="795"/>
            <ac:spMk id="9" creationId="{AA7F5752-A0C9-094D-03B8-0FF958738336}"/>
          </ac:spMkLst>
        </pc:spChg>
        <pc:spChg chg="del mod">
          <ac:chgData name="Jenifer Prince Devaraj" userId="c3fb109c-09d1-42a6-93f4-69472d709861" providerId="ADAL" clId="{BF51AA19-237B-43A9-9D8E-8423FC7500E1}" dt="2023-03-17T11:57:32.945" v="51"/>
          <ac:spMkLst>
            <pc:docMk/>
            <pc:sldMk cId="2000754880" sldId="795"/>
            <ac:spMk id="12" creationId="{37077985-7409-A6AB-D7C4-BF8946E0251B}"/>
          </ac:spMkLst>
        </pc:spChg>
        <pc:spChg chg="mod ord">
          <ac:chgData name="Jenifer Prince Devaraj" userId="c3fb109c-09d1-42a6-93f4-69472d709861" providerId="ADAL" clId="{BF51AA19-237B-43A9-9D8E-8423FC7500E1}" dt="2023-03-17T11:59:35.612" v="76" actId="700"/>
          <ac:spMkLst>
            <pc:docMk/>
            <pc:sldMk cId="2000754880" sldId="795"/>
            <ac:spMk id="32" creationId="{5E00E472-BBBB-4F28-B703-63BC998B6DE4}"/>
          </ac:spMkLst>
        </pc:spChg>
        <pc:spChg chg="mod ord">
          <ac:chgData name="Jenifer Prince Devaraj" userId="c3fb109c-09d1-42a6-93f4-69472d709861" providerId="ADAL" clId="{BF51AA19-237B-43A9-9D8E-8423FC7500E1}" dt="2023-03-17T11:59:35.612" v="76" actId="700"/>
          <ac:spMkLst>
            <pc:docMk/>
            <pc:sldMk cId="2000754880" sldId="795"/>
            <ac:spMk id="33" creationId="{D9B1CDAC-D0F8-57FB-4D7F-E9D317614EEE}"/>
          </ac:spMkLst>
        </pc:spChg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855800721" sldId="796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3543257885" sldId="797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215439926" sldId="798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44577498" sldId="799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4090740389" sldId="800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1740105490" sldId="801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3661251891" sldId="802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556305515" sldId="803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1736219201" sldId="804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3471289145" sldId="805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3308372824" sldId="806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2816170513" sldId="807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3338437594" sldId="808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1032569422" sldId="809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2526461301" sldId="810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2400844360" sldId="811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1712306207" sldId="812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2685961403" sldId="813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689295322" sldId="814"/>
        </pc:sldMkLst>
      </pc:sldChg>
      <pc:sldChg chg="del">
        <pc:chgData name="Jenifer Prince Devaraj" userId="c3fb109c-09d1-42a6-93f4-69472d709861" providerId="ADAL" clId="{BF51AA19-237B-43A9-9D8E-8423FC7500E1}" dt="2023-03-17T12:45:05.456" v="448" actId="47"/>
        <pc:sldMkLst>
          <pc:docMk/>
          <pc:sldMk cId="2846742855" sldId="815"/>
        </pc:sldMkLst>
      </pc:sldChg>
      <pc:sldChg chg="modSp add mod">
        <pc:chgData name="Jenifer Prince Devaraj" userId="c3fb109c-09d1-42a6-93f4-69472d709861" providerId="ADAL" clId="{BF51AA19-237B-43A9-9D8E-8423FC7500E1}" dt="2023-03-17T13:01:16.125" v="678" actId="2711"/>
        <pc:sldMkLst>
          <pc:docMk/>
          <pc:sldMk cId="2550558005" sldId="816"/>
        </pc:sldMkLst>
        <pc:spChg chg="mod">
          <ac:chgData name="Jenifer Prince Devaraj" userId="c3fb109c-09d1-42a6-93f4-69472d709861" providerId="ADAL" clId="{BF51AA19-237B-43A9-9D8E-8423FC7500E1}" dt="2023-03-17T13:01:16.125" v="678" actId="2711"/>
          <ac:spMkLst>
            <pc:docMk/>
            <pc:sldMk cId="2550558005" sldId="816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BF51AA19-237B-43A9-9D8E-8423FC7500E1}" dt="2023-03-17T12:40:49.979" v="408" actId="20577"/>
          <ac:spMkLst>
            <pc:docMk/>
            <pc:sldMk cId="2550558005" sldId="816"/>
            <ac:spMk id="3" creationId="{EDAA811D-949B-395B-93EA-95DF6AFE4EBD}"/>
          </ac:spMkLst>
        </pc:spChg>
      </pc:sldChg>
      <pc:sldChg chg="modSp add mod">
        <pc:chgData name="Jenifer Prince Devaraj" userId="c3fb109c-09d1-42a6-93f4-69472d709861" providerId="ADAL" clId="{BF51AA19-237B-43A9-9D8E-8423FC7500E1}" dt="2023-03-21T08:43:30.392" v="1806" actId="20577"/>
        <pc:sldMkLst>
          <pc:docMk/>
          <pc:sldMk cId="3804220888" sldId="817"/>
        </pc:sldMkLst>
        <pc:spChg chg="mod">
          <ac:chgData name="Jenifer Prince Devaraj" userId="c3fb109c-09d1-42a6-93f4-69472d709861" providerId="ADAL" clId="{BF51AA19-237B-43A9-9D8E-8423FC7500E1}" dt="2023-03-17T12:43:16.057" v="446" actId="1076"/>
          <ac:spMkLst>
            <pc:docMk/>
            <pc:sldMk cId="3804220888" sldId="817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BF51AA19-237B-43A9-9D8E-8423FC7500E1}" dt="2023-03-21T08:43:30.392" v="1806" actId="20577"/>
          <ac:spMkLst>
            <pc:docMk/>
            <pc:sldMk cId="3804220888" sldId="817"/>
            <ac:spMk id="3" creationId="{EDAA811D-949B-395B-93EA-95DF6AFE4EBD}"/>
          </ac:spMkLst>
        </pc:spChg>
      </pc:sldChg>
      <pc:sldChg chg="addSp delSp modSp add mod ord">
        <pc:chgData name="Jenifer Prince Devaraj" userId="c3fb109c-09d1-42a6-93f4-69472d709861" providerId="ADAL" clId="{BF51AA19-237B-43A9-9D8E-8423FC7500E1}" dt="2023-03-17T12:43:24.204" v="447" actId="1076"/>
        <pc:sldMkLst>
          <pc:docMk/>
          <pc:sldMk cId="175797610" sldId="818"/>
        </pc:sldMkLst>
        <pc:spChg chg="mod">
          <ac:chgData name="Jenifer Prince Devaraj" userId="c3fb109c-09d1-42a6-93f4-69472d709861" providerId="ADAL" clId="{BF51AA19-237B-43A9-9D8E-8423FC7500E1}" dt="2023-03-17T12:41:39.586" v="422" actId="20577"/>
          <ac:spMkLst>
            <pc:docMk/>
            <pc:sldMk cId="175797610" sldId="818"/>
            <ac:spMk id="2" creationId="{BBD1089C-42CE-462F-F9D5-CBB6DE9A4419}"/>
          </ac:spMkLst>
        </pc:spChg>
        <pc:spChg chg="del">
          <ac:chgData name="Jenifer Prince Devaraj" userId="c3fb109c-09d1-42a6-93f4-69472d709861" providerId="ADAL" clId="{BF51AA19-237B-43A9-9D8E-8423FC7500E1}" dt="2023-03-17T12:41:24.573" v="410" actId="478"/>
          <ac:spMkLst>
            <pc:docMk/>
            <pc:sldMk cId="175797610" sldId="818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BF51AA19-237B-43A9-9D8E-8423FC7500E1}" dt="2023-03-17T12:41:26.982" v="411" actId="478"/>
          <ac:spMkLst>
            <pc:docMk/>
            <pc:sldMk cId="175797610" sldId="818"/>
            <ac:spMk id="5" creationId="{5304475E-9254-F5EB-B717-FA943385F718}"/>
          </ac:spMkLst>
        </pc:spChg>
        <pc:spChg chg="add mod">
          <ac:chgData name="Jenifer Prince Devaraj" userId="c3fb109c-09d1-42a6-93f4-69472d709861" providerId="ADAL" clId="{BF51AA19-237B-43A9-9D8E-8423FC7500E1}" dt="2023-03-17T12:42:54.280" v="439" actId="1076"/>
          <ac:spMkLst>
            <pc:docMk/>
            <pc:sldMk cId="175797610" sldId="818"/>
            <ac:spMk id="10" creationId="{820B9718-ADE8-EF07-75D1-C6D370FD56FF}"/>
          </ac:spMkLst>
        </pc:spChg>
        <pc:spChg chg="add mod">
          <ac:chgData name="Jenifer Prince Devaraj" userId="c3fb109c-09d1-42a6-93f4-69472d709861" providerId="ADAL" clId="{BF51AA19-237B-43A9-9D8E-8423FC7500E1}" dt="2023-03-17T12:43:24.204" v="447" actId="1076"/>
          <ac:spMkLst>
            <pc:docMk/>
            <pc:sldMk cId="175797610" sldId="818"/>
            <ac:spMk id="12" creationId="{6F5F5D3C-27D1-0C40-411E-1753F50AA5F4}"/>
          </ac:spMkLst>
        </pc:spChg>
        <pc:picChg chg="add mod">
          <ac:chgData name="Jenifer Prince Devaraj" userId="c3fb109c-09d1-42a6-93f4-69472d709861" providerId="ADAL" clId="{BF51AA19-237B-43A9-9D8E-8423FC7500E1}" dt="2023-03-17T12:41:42.794" v="423" actId="1076"/>
          <ac:picMkLst>
            <pc:docMk/>
            <pc:sldMk cId="175797610" sldId="818"/>
            <ac:picMk id="7" creationId="{C3146689-D180-001C-7CB6-529FD2FBEFFE}"/>
          </ac:picMkLst>
        </pc:picChg>
      </pc:sldChg>
      <pc:sldChg chg="addSp delSp modSp add mod">
        <pc:chgData name="Jenifer Prince Devaraj" userId="c3fb109c-09d1-42a6-93f4-69472d709861" providerId="ADAL" clId="{BF51AA19-237B-43A9-9D8E-8423FC7500E1}" dt="2023-03-17T13:06:25.014" v="687" actId="14100"/>
        <pc:sldMkLst>
          <pc:docMk/>
          <pc:sldMk cId="3462056642" sldId="819"/>
        </pc:sldMkLst>
        <pc:spChg chg="mod">
          <ac:chgData name="Jenifer Prince Devaraj" userId="c3fb109c-09d1-42a6-93f4-69472d709861" providerId="ADAL" clId="{BF51AA19-237B-43A9-9D8E-8423FC7500E1}" dt="2023-03-17T12:46:39.297" v="480" actId="20577"/>
          <ac:spMkLst>
            <pc:docMk/>
            <pc:sldMk cId="3462056642" sldId="819"/>
            <ac:spMk id="2" creationId="{BBD1089C-42CE-462F-F9D5-CBB6DE9A4419}"/>
          </ac:spMkLst>
        </pc:spChg>
        <pc:spChg chg="add del mod">
          <ac:chgData name="Jenifer Prince Devaraj" userId="c3fb109c-09d1-42a6-93f4-69472d709861" providerId="ADAL" clId="{BF51AA19-237B-43A9-9D8E-8423FC7500E1}" dt="2023-03-17T12:50:45.921" v="529" actId="179"/>
          <ac:spMkLst>
            <pc:docMk/>
            <pc:sldMk cId="3462056642" sldId="819"/>
            <ac:spMk id="3" creationId="{EDAA811D-949B-395B-93EA-95DF6AFE4EBD}"/>
          </ac:spMkLst>
        </pc:spChg>
        <pc:spChg chg="add mod">
          <ac:chgData name="Jenifer Prince Devaraj" userId="c3fb109c-09d1-42a6-93f4-69472d709861" providerId="ADAL" clId="{BF51AA19-237B-43A9-9D8E-8423FC7500E1}" dt="2023-03-17T12:51:51.462" v="561" actId="114"/>
          <ac:spMkLst>
            <pc:docMk/>
            <pc:sldMk cId="3462056642" sldId="819"/>
            <ac:spMk id="8" creationId="{64DA7E4D-62E1-0673-DE3D-0A5A03479F52}"/>
          </ac:spMkLst>
        </pc:spChg>
        <pc:graphicFrameChg chg="add del">
          <ac:chgData name="Jenifer Prince Devaraj" userId="c3fb109c-09d1-42a6-93f4-69472d709861" providerId="ADAL" clId="{BF51AA19-237B-43A9-9D8E-8423FC7500E1}" dt="2023-03-17T12:49:58.313" v="518" actId="26606"/>
          <ac:graphicFrameMkLst>
            <pc:docMk/>
            <pc:sldMk cId="3462056642" sldId="819"/>
            <ac:graphicFrameMk id="35" creationId="{9175A0E3-EE18-A09F-DC9A-9F1DA94BBBF3}"/>
          </ac:graphicFrameMkLst>
        </pc:graphicFrameChg>
        <pc:picChg chg="add del mod">
          <ac:chgData name="Jenifer Prince Devaraj" userId="c3fb109c-09d1-42a6-93f4-69472d709861" providerId="ADAL" clId="{BF51AA19-237B-43A9-9D8E-8423FC7500E1}" dt="2023-03-17T12:59:02.071" v="630" actId="478"/>
          <ac:picMkLst>
            <pc:docMk/>
            <pc:sldMk cId="3462056642" sldId="819"/>
            <ac:picMk id="5" creationId="{D5BA8FA4-3AA1-36A9-58C6-E1C141B033B3}"/>
          </ac:picMkLst>
        </pc:picChg>
        <pc:picChg chg="add mod">
          <ac:chgData name="Jenifer Prince Devaraj" userId="c3fb109c-09d1-42a6-93f4-69472d709861" providerId="ADAL" clId="{BF51AA19-237B-43A9-9D8E-8423FC7500E1}" dt="2023-03-17T12:50:49.619" v="530" actId="1076"/>
          <ac:picMkLst>
            <pc:docMk/>
            <pc:sldMk cId="3462056642" sldId="819"/>
            <ac:picMk id="7" creationId="{D2E5090D-2A77-5A8E-8A9C-9D6FC253720F}"/>
          </ac:picMkLst>
        </pc:picChg>
        <pc:picChg chg="add mod">
          <ac:chgData name="Jenifer Prince Devaraj" userId="c3fb109c-09d1-42a6-93f4-69472d709861" providerId="ADAL" clId="{BF51AA19-237B-43A9-9D8E-8423FC7500E1}" dt="2023-03-17T13:06:25.014" v="687" actId="14100"/>
          <ac:picMkLst>
            <pc:docMk/>
            <pc:sldMk cId="3462056642" sldId="819"/>
            <ac:picMk id="11" creationId="{397FEA62-5751-8B76-4990-37EBE0008CBB}"/>
          </ac:picMkLst>
        </pc:picChg>
      </pc:sldChg>
      <pc:sldChg chg="addSp delSp modSp add mod">
        <pc:chgData name="Jenifer Prince Devaraj" userId="c3fb109c-09d1-42a6-93f4-69472d709861" providerId="ADAL" clId="{BF51AA19-237B-43A9-9D8E-8423FC7500E1}" dt="2023-03-17T12:59:32.604" v="664" actId="20577"/>
        <pc:sldMkLst>
          <pc:docMk/>
          <pc:sldMk cId="454213021" sldId="820"/>
        </pc:sldMkLst>
        <pc:spChg chg="del mod">
          <ac:chgData name="Jenifer Prince Devaraj" userId="c3fb109c-09d1-42a6-93f4-69472d709861" providerId="ADAL" clId="{BF51AA19-237B-43A9-9D8E-8423FC7500E1}" dt="2023-03-17T12:56:46.198" v="610" actId="478"/>
          <ac:spMkLst>
            <pc:docMk/>
            <pc:sldMk cId="454213021" sldId="820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BF51AA19-237B-43A9-9D8E-8423FC7500E1}" dt="2023-03-17T12:57:57.656" v="620" actId="1076"/>
          <ac:spMkLst>
            <pc:docMk/>
            <pc:sldMk cId="454213021" sldId="820"/>
            <ac:spMk id="3" creationId="{EDAA811D-949B-395B-93EA-95DF6AFE4EBD}"/>
          </ac:spMkLst>
        </pc:spChg>
        <pc:spChg chg="del">
          <ac:chgData name="Jenifer Prince Devaraj" userId="c3fb109c-09d1-42a6-93f4-69472d709861" providerId="ADAL" clId="{BF51AA19-237B-43A9-9D8E-8423FC7500E1}" dt="2023-03-17T12:53:33.818" v="587" actId="478"/>
          <ac:spMkLst>
            <pc:docMk/>
            <pc:sldMk cId="454213021" sldId="820"/>
            <ac:spMk id="8" creationId="{64DA7E4D-62E1-0673-DE3D-0A5A03479F52}"/>
          </ac:spMkLst>
        </pc:spChg>
        <pc:spChg chg="add mod">
          <ac:chgData name="Jenifer Prince Devaraj" userId="c3fb109c-09d1-42a6-93f4-69472d709861" providerId="ADAL" clId="{BF51AA19-237B-43A9-9D8E-8423FC7500E1}" dt="2023-03-17T12:59:32.604" v="664" actId="20577"/>
          <ac:spMkLst>
            <pc:docMk/>
            <pc:sldMk cId="454213021" sldId="820"/>
            <ac:spMk id="10" creationId="{6751604C-79D0-8D61-A107-27061DD40B04}"/>
          </ac:spMkLst>
        </pc:spChg>
        <pc:picChg chg="del mod">
          <ac:chgData name="Jenifer Prince Devaraj" userId="c3fb109c-09d1-42a6-93f4-69472d709861" providerId="ADAL" clId="{BF51AA19-237B-43A9-9D8E-8423FC7500E1}" dt="2023-03-17T12:54:17.007" v="596" actId="478"/>
          <ac:picMkLst>
            <pc:docMk/>
            <pc:sldMk cId="454213021" sldId="820"/>
            <ac:picMk id="5" creationId="{D5BA8FA4-3AA1-36A9-58C6-E1C141B033B3}"/>
          </ac:picMkLst>
        </pc:picChg>
        <pc:picChg chg="add del mod">
          <ac:chgData name="Jenifer Prince Devaraj" userId="c3fb109c-09d1-42a6-93f4-69472d709861" providerId="ADAL" clId="{BF51AA19-237B-43A9-9D8E-8423FC7500E1}" dt="2023-03-17T12:58:47.314" v="624" actId="478"/>
          <ac:picMkLst>
            <pc:docMk/>
            <pc:sldMk cId="454213021" sldId="820"/>
            <ac:picMk id="6" creationId="{BA777CD7-BBA9-24AC-6050-F39583CB2BE4}"/>
          </ac:picMkLst>
        </pc:picChg>
        <pc:picChg chg="del">
          <ac:chgData name="Jenifer Prince Devaraj" userId="c3fb109c-09d1-42a6-93f4-69472d709861" providerId="ADAL" clId="{BF51AA19-237B-43A9-9D8E-8423FC7500E1}" dt="2023-03-17T12:53:23.740" v="584" actId="478"/>
          <ac:picMkLst>
            <pc:docMk/>
            <pc:sldMk cId="454213021" sldId="820"/>
            <ac:picMk id="7" creationId="{D2E5090D-2A77-5A8E-8A9C-9D6FC253720F}"/>
          </ac:picMkLst>
        </pc:picChg>
        <pc:picChg chg="add mod">
          <ac:chgData name="Jenifer Prince Devaraj" userId="c3fb109c-09d1-42a6-93f4-69472d709861" providerId="ADAL" clId="{BF51AA19-237B-43A9-9D8E-8423FC7500E1}" dt="2023-03-17T12:58:58.355" v="629" actId="1076"/>
          <ac:picMkLst>
            <pc:docMk/>
            <pc:sldMk cId="454213021" sldId="820"/>
            <ac:picMk id="12" creationId="{56844D7A-1E78-3B24-2A62-6F8879E08A74}"/>
          </ac:picMkLst>
        </pc:picChg>
      </pc:sldChg>
      <pc:sldChg chg="addSp delSp modSp add mod">
        <pc:chgData name="Jenifer Prince Devaraj" userId="c3fb109c-09d1-42a6-93f4-69472d709861" providerId="ADAL" clId="{BF51AA19-237B-43A9-9D8E-8423FC7500E1}" dt="2023-03-17T13:09:30.247" v="720" actId="1076"/>
        <pc:sldMkLst>
          <pc:docMk/>
          <pc:sldMk cId="82890639" sldId="821"/>
        </pc:sldMkLst>
        <pc:spChg chg="mod">
          <ac:chgData name="Jenifer Prince Devaraj" userId="c3fb109c-09d1-42a6-93f4-69472d709861" providerId="ADAL" clId="{BF51AA19-237B-43A9-9D8E-8423FC7500E1}" dt="2023-03-17T13:09:23.353" v="719" actId="1076"/>
          <ac:spMkLst>
            <pc:docMk/>
            <pc:sldMk cId="82890639" sldId="821"/>
            <ac:spMk id="3" creationId="{EDAA811D-949B-395B-93EA-95DF6AFE4EBD}"/>
          </ac:spMkLst>
        </pc:spChg>
        <pc:spChg chg="mod">
          <ac:chgData name="Jenifer Prince Devaraj" userId="c3fb109c-09d1-42a6-93f4-69472d709861" providerId="ADAL" clId="{BF51AA19-237B-43A9-9D8E-8423FC7500E1}" dt="2023-03-17T13:09:30.247" v="720" actId="1076"/>
          <ac:spMkLst>
            <pc:docMk/>
            <pc:sldMk cId="82890639" sldId="821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BF51AA19-237B-43A9-9D8E-8423FC7500E1}" dt="2023-03-17T13:09:20.173" v="718" actId="1076"/>
          <ac:spMkLst>
            <pc:docMk/>
            <pc:sldMk cId="82890639" sldId="821"/>
            <ac:spMk id="10" creationId="{6751604C-79D0-8D61-A107-27061DD40B04}"/>
          </ac:spMkLst>
        </pc:spChg>
        <pc:picChg chg="add mod">
          <ac:chgData name="Jenifer Prince Devaraj" userId="c3fb109c-09d1-42a6-93f4-69472d709861" providerId="ADAL" clId="{BF51AA19-237B-43A9-9D8E-8423FC7500E1}" dt="2023-03-17T13:08:51.460" v="713" actId="1076"/>
          <ac:picMkLst>
            <pc:docMk/>
            <pc:sldMk cId="82890639" sldId="821"/>
            <ac:picMk id="4" creationId="{6F16B986-8095-2563-1735-C291C6B153B5}"/>
          </ac:picMkLst>
        </pc:picChg>
        <pc:picChg chg="add mod">
          <ac:chgData name="Jenifer Prince Devaraj" userId="c3fb109c-09d1-42a6-93f4-69472d709861" providerId="ADAL" clId="{BF51AA19-237B-43A9-9D8E-8423FC7500E1}" dt="2023-03-17T13:08:54.389" v="714" actId="1076"/>
          <ac:picMkLst>
            <pc:docMk/>
            <pc:sldMk cId="82890639" sldId="821"/>
            <ac:picMk id="5" creationId="{349EAA5D-68E9-3A9A-0D1C-F0E374873263}"/>
          </ac:picMkLst>
        </pc:picChg>
        <pc:picChg chg="add del mod">
          <ac:chgData name="Jenifer Prince Devaraj" userId="c3fb109c-09d1-42a6-93f4-69472d709861" providerId="ADAL" clId="{BF51AA19-237B-43A9-9D8E-8423FC7500E1}" dt="2023-03-17T13:07:30.573" v="689" actId="478"/>
          <ac:picMkLst>
            <pc:docMk/>
            <pc:sldMk cId="82890639" sldId="821"/>
            <ac:picMk id="12" creationId="{56844D7A-1E78-3B24-2A62-6F8879E08A74}"/>
          </ac:picMkLst>
        </pc:picChg>
      </pc:sldChg>
      <pc:sldChg chg="addSp delSp modSp add mod">
        <pc:chgData name="Jenifer Prince Devaraj" userId="c3fb109c-09d1-42a6-93f4-69472d709861" providerId="ADAL" clId="{BF51AA19-237B-43A9-9D8E-8423FC7500E1}" dt="2023-03-17T20:50:06.191" v="973" actId="1076"/>
        <pc:sldMkLst>
          <pc:docMk/>
          <pc:sldMk cId="714856408" sldId="822"/>
        </pc:sldMkLst>
        <pc:spChg chg="del">
          <ac:chgData name="Jenifer Prince Devaraj" userId="c3fb109c-09d1-42a6-93f4-69472d709861" providerId="ADAL" clId="{BF51AA19-237B-43A9-9D8E-8423FC7500E1}" dt="2023-03-17T13:10:23.969" v="723" actId="478"/>
          <ac:spMkLst>
            <pc:docMk/>
            <pc:sldMk cId="714856408" sldId="822"/>
            <ac:spMk id="3" creationId="{EDAA811D-949B-395B-93EA-95DF6AFE4EBD}"/>
          </ac:spMkLst>
        </pc:spChg>
        <pc:spChg chg="add del mod">
          <ac:chgData name="Jenifer Prince Devaraj" userId="c3fb109c-09d1-42a6-93f4-69472d709861" providerId="ADAL" clId="{BF51AA19-237B-43A9-9D8E-8423FC7500E1}" dt="2023-03-17T13:10:30.882" v="725" actId="478"/>
          <ac:spMkLst>
            <pc:docMk/>
            <pc:sldMk cId="714856408" sldId="822"/>
            <ac:spMk id="6" creationId="{1853CAF9-E5DD-7C06-CEBE-27130BE8871F}"/>
          </ac:spMkLst>
        </pc:spChg>
        <pc:spChg chg="add del mod">
          <ac:chgData name="Jenifer Prince Devaraj" userId="c3fb109c-09d1-42a6-93f4-69472d709861" providerId="ADAL" clId="{BF51AA19-237B-43A9-9D8E-8423FC7500E1}" dt="2023-03-17T13:10:45.936" v="729"/>
          <ac:spMkLst>
            <pc:docMk/>
            <pc:sldMk cId="714856408" sldId="822"/>
            <ac:spMk id="7" creationId="{1844137A-AA89-6241-B900-19E978826F2F}"/>
          </ac:spMkLst>
        </pc:spChg>
        <pc:spChg chg="add mod">
          <ac:chgData name="Jenifer Prince Devaraj" userId="c3fb109c-09d1-42a6-93f4-69472d709861" providerId="ADAL" clId="{BF51AA19-237B-43A9-9D8E-8423FC7500E1}" dt="2023-03-17T20:41:25.377" v="862" actId="1076"/>
          <ac:spMkLst>
            <pc:docMk/>
            <pc:sldMk cId="714856408" sldId="822"/>
            <ac:spMk id="8" creationId="{5600BC07-B96D-CDB1-AE58-92304399A0AB}"/>
          </ac:spMkLst>
        </pc:spChg>
        <pc:spChg chg="mod">
          <ac:chgData name="Jenifer Prince Devaraj" userId="c3fb109c-09d1-42a6-93f4-69472d709861" providerId="ADAL" clId="{BF51AA19-237B-43A9-9D8E-8423FC7500E1}" dt="2023-03-17T20:41:22.330" v="861" actId="1076"/>
          <ac:spMkLst>
            <pc:docMk/>
            <pc:sldMk cId="714856408" sldId="822"/>
            <ac:spMk id="10" creationId="{6751604C-79D0-8D61-A107-27061DD40B04}"/>
          </ac:spMkLst>
        </pc:spChg>
        <pc:spChg chg="add mod">
          <ac:chgData name="Jenifer Prince Devaraj" userId="c3fb109c-09d1-42a6-93f4-69472d709861" providerId="ADAL" clId="{BF51AA19-237B-43A9-9D8E-8423FC7500E1}" dt="2023-03-17T20:41:30.375" v="863" actId="1076"/>
          <ac:spMkLst>
            <pc:docMk/>
            <pc:sldMk cId="714856408" sldId="822"/>
            <ac:spMk id="12" creationId="{7D332D7A-F520-403A-CF39-61D6D90689E4}"/>
          </ac:spMkLst>
        </pc:spChg>
        <pc:spChg chg="add mod">
          <ac:chgData name="Jenifer Prince Devaraj" userId="c3fb109c-09d1-42a6-93f4-69472d709861" providerId="ADAL" clId="{BF51AA19-237B-43A9-9D8E-8423FC7500E1}" dt="2023-03-17T20:41:34.310" v="864" actId="1076"/>
          <ac:spMkLst>
            <pc:docMk/>
            <pc:sldMk cId="714856408" sldId="822"/>
            <ac:spMk id="14" creationId="{AF7647F4-2C7F-C51E-5B4B-0DCED4D72EFE}"/>
          </ac:spMkLst>
        </pc:spChg>
        <pc:spChg chg="add mod">
          <ac:chgData name="Jenifer Prince Devaraj" userId="c3fb109c-09d1-42a6-93f4-69472d709861" providerId="ADAL" clId="{BF51AA19-237B-43A9-9D8E-8423FC7500E1}" dt="2023-03-17T20:41:38.318" v="865" actId="1076"/>
          <ac:spMkLst>
            <pc:docMk/>
            <pc:sldMk cId="714856408" sldId="822"/>
            <ac:spMk id="16" creationId="{89711244-4884-F910-A3CA-42E47B36EB46}"/>
          </ac:spMkLst>
        </pc:spChg>
        <pc:spChg chg="add mod">
          <ac:chgData name="Jenifer Prince Devaraj" userId="c3fb109c-09d1-42a6-93f4-69472d709861" providerId="ADAL" clId="{BF51AA19-237B-43A9-9D8E-8423FC7500E1}" dt="2023-03-17T20:49:56.883" v="970" actId="1076"/>
          <ac:spMkLst>
            <pc:docMk/>
            <pc:sldMk cId="714856408" sldId="822"/>
            <ac:spMk id="17" creationId="{5E791624-C4F7-095E-A6D8-614567125CAB}"/>
          </ac:spMkLst>
        </pc:spChg>
        <pc:graphicFrameChg chg="add del mod modGraphic">
          <ac:chgData name="Jenifer Prince Devaraj" userId="c3fb109c-09d1-42a6-93f4-69472d709861" providerId="ADAL" clId="{BF51AA19-237B-43A9-9D8E-8423FC7500E1}" dt="2023-03-17T20:47:08.119" v="941" actId="478"/>
          <ac:graphicFrameMkLst>
            <pc:docMk/>
            <pc:sldMk cId="714856408" sldId="822"/>
            <ac:graphicFrameMk id="18" creationId="{F39CD988-969F-BE13-5C12-C44B17DA9E26}"/>
          </ac:graphicFrameMkLst>
        </pc:graphicFrameChg>
        <pc:graphicFrameChg chg="add del mod">
          <ac:chgData name="Jenifer Prince Devaraj" userId="c3fb109c-09d1-42a6-93f4-69472d709861" providerId="ADAL" clId="{BF51AA19-237B-43A9-9D8E-8423FC7500E1}" dt="2023-03-17T20:45:05.287" v="913"/>
          <ac:graphicFrameMkLst>
            <pc:docMk/>
            <pc:sldMk cId="714856408" sldId="822"/>
            <ac:graphicFrameMk id="19" creationId="{608F87CA-F327-8A15-6C7D-28338FFFB129}"/>
          </ac:graphicFrameMkLst>
        </pc:graphicFrameChg>
        <pc:graphicFrameChg chg="add del mod">
          <ac:chgData name="Jenifer Prince Devaraj" userId="c3fb109c-09d1-42a6-93f4-69472d709861" providerId="ADAL" clId="{BF51AA19-237B-43A9-9D8E-8423FC7500E1}" dt="2023-03-17T20:45:20.952" v="915"/>
          <ac:graphicFrameMkLst>
            <pc:docMk/>
            <pc:sldMk cId="714856408" sldId="822"/>
            <ac:graphicFrameMk id="20" creationId="{6A8C5EF8-0048-968F-13E3-7B9127DAD6A0}"/>
          </ac:graphicFrameMkLst>
        </pc:graphicFrameChg>
        <pc:picChg chg="del">
          <ac:chgData name="Jenifer Prince Devaraj" userId="c3fb109c-09d1-42a6-93f4-69472d709861" providerId="ADAL" clId="{BF51AA19-237B-43A9-9D8E-8423FC7500E1}" dt="2023-03-17T13:10:26.071" v="724" actId="478"/>
          <ac:picMkLst>
            <pc:docMk/>
            <pc:sldMk cId="714856408" sldId="822"/>
            <ac:picMk id="4" creationId="{6F16B986-8095-2563-1735-C291C6B153B5}"/>
          </ac:picMkLst>
        </pc:picChg>
        <pc:picChg chg="del">
          <ac:chgData name="Jenifer Prince Devaraj" userId="c3fb109c-09d1-42a6-93f4-69472d709861" providerId="ADAL" clId="{BF51AA19-237B-43A9-9D8E-8423FC7500E1}" dt="2023-03-17T13:10:32.475" v="726" actId="478"/>
          <ac:picMkLst>
            <pc:docMk/>
            <pc:sldMk cId="714856408" sldId="822"/>
            <ac:picMk id="5" creationId="{349EAA5D-68E9-3A9A-0D1C-F0E374873263}"/>
          </ac:picMkLst>
        </pc:picChg>
        <pc:picChg chg="add mod">
          <ac:chgData name="Jenifer Prince Devaraj" userId="c3fb109c-09d1-42a6-93f4-69472d709861" providerId="ADAL" clId="{BF51AA19-237B-43A9-9D8E-8423FC7500E1}" dt="2023-03-17T20:49:58.453" v="971" actId="1076"/>
          <ac:picMkLst>
            <pc:docMk/>
            <pc:sldMk cId="714856408" sldId="822"/>
            <ac:picMk id="22" creationId="{634F4148-4E28-FCB9-2E7B-8552212ACC1E}"/>
          </ac:picMkLst>
        </pc:picChg>
        <pc:picChg chg="add del mod">
          <ac:chgData name="Jenifer Prince Devaraj" userId="c3fb109c-09d1-42a6-93f4-69472d709861" providerId="ADAL" clId="{BF51AA19-237B-43A9-9D8E-8423FC7500E1}" dt="2023-03-17T20:48:23.899" v="948" actId="478"/>
          <ac:picMkLst>
            <pc:docMk/>
            <pc:sldMk cId="714856408" sldId="822"/>
            <ac:picMk id="23" creationId="{DE2A3C88-F82F-1ABA-06BB-41423518C17E}"/>
          </ac:picMkLst>
        </pc:picChg>
        <pc:picChg chg="add mod">
          <ac:chgData name="Jenifer Prince Devaraj" userId="c3fb109c-09d1-42a6-93f4-69472d709861" providerId="ADAL" clId="{BF51AA19-237B-43A9-9D8E-8423FC7500E1}" dt="2023-03-17T20:50:06.191" v="973" actId="1076"/>
          <ac:picMkLst>
            <pc:docMk/>
            <pc:sldMk cId="714856408" sldId="822"/>
            <ac:picMk id="25" creationId="{E76631C8-315D-4737-198E-986230C57822}"/>
          </ac:picMkLst>
        </pc:picChg>
      </pc:sldChg>
      <pc:sldChg chg="addSp delSp modSp add mod">
        <pc:chgData name="Jenifer Prince Devaraj" userId="c3fb109c-09d1-42a6-93f4-69472d709861" providerId="ADAL" clId="{BF51AA19-237B-43A9-9D8E-8423FC7500E1}" dt="2023-03-17T21:03:24.307" v="1019" actId="1076"/>
        <pc:sldMkLst>
          <pc:docMk/>
          <pc:sldMk cId="2743350403" sldId="823"/>
        </pc:sldMkLst>
        <pc:spChg chg="del mod">
          <ac:chgData name="Jenifer Prince Devaraj" userId="c3fb109c-09d1-42a6-93f4-69472d709861" providerId="ADAL" clId="{BF51AA19-237B-43A9-9D8E-8423FC7500E1}" dt="2023-03-17T20:54:14.178" v="983" actId="478"/>
          <ac:spMkLst>
            <pc:docMk/>
            <pc:sldMk cId="2743350403" sldId="823"/>
            <ac:spMk id="8" creationId="{5600BC07-B96D-CDB1-AE58-92304399A0AB}"/>
          </ac:spMkLst>
        </pc:spChg>
        <pc:spChg chg="mod">
          <ac:chgData name="Jenifer Prince Devaraj" userId="c3fb109c-09d1-42a6-93f4-69472d709861" providerId="ADAL" clId="{BF51AA19-237B-43A9-9D8E-8423FC7500E1}" dt="2023-03-17T20:54:32.135" v="987" actId="1076"/>
          <ac:spMkLst>
            <pc:docMk/>
            <pc:sldMk cId="2743350403" sldId="823"/>
            <ac:spMk id="10" creationId="{6751604C-79D0-8D61-A107-27061DD40B04}"/>
          </ac:spMkLst>
        </pc:spChg>
        <pc:spChg chg="del">
          <ac:chgData name="Jenifer Prince Devaraj" userId="c3fb109c-09d1-42a6-93f4-69472d709861" providerId="ADAL" clId="{BF51AA19-237B-43A9-9D8E-8423FC7500E1}" dt="2023-03-17T20:54:16.580" v="984" actId="478"/>
          <ac:spMkLst>
            <pc:docMk/>
            <pc:sldMk cId="2743350403" sldId="823"/>
            <ac:spMk id="12" creationId="{7D332D7A-F520-403A-CF39-61D6D90689E4}"/>
          </ac:spMkLst>
        </pc:spChg>
        <pc:spChg chg="del mod">
          <ac:chgData name="Jenifer Prince Devaraj" userId="c3fb109c-09d1-42a6-93f4-69472d709861" providerId="ADAL" clId="{BF51AA19-237B-43A9-9D8E-8423FC7500E1}" dt="2023-03-17T20:54:09.214" v="980" actId="478"/>
          <ac:spMkLst>
            <pc:docMk/>
            <pc:sldMk cId="2743350403" sldId="823"/>
            <ac:spMk id="14" creationId="{AF7647F4-2C7F-C51E-5B4B-0DCED4D72EFE}"/>
          </ac:spMkLst>
        </pc:spChg>
        <pc:spChg chg="del">
          <ac:chgData name="Jenifer Prince Devaraj" userId="c3fb109c-09d1-42a6-93f4-69472d709861" providerId="ADAL" clId="{BF51AA19-237B-43A9-9D8E-8423FC7500E1}" dt="2023-03-17T20:54:11.795" v="981" actId="478"/>
          <ac:spMkLst>
            <pc:docMk/>
            <pc:sldMk cId="2743350403" sldId="823"/>
            <ac:spMk id="16" creationId="{89711244-4884-F910-A3CA-42E47B36EB46}"/>
          </ac:spMkLst>
        </pc:spChg>
        <pc:spChg chg="del">
          <ac:chgData name="Jenifer Prince Devaraj" userId="c3fb109c-09d1-42a6-93f4-69472d709861" providerId="ADAL" clId="{BF51AA19-237B-43A9-9D8E-8423FC7500E1}" dt="2023-03-17T20:54:06.268" v="978" actId="478"/>
          <ac:spMkLst>
            <pc:docMk/>
            <pc:sldMk cId="2743350403" sldId="823"/>
            <ac:spMk id="17" creationId="{5E791624-C4F7-095E-A6D8-614567125CAB}"/>
          </ac:spMkLst>
        </pc:spChg>
        <pc:graphicFrameChg chg="add del mod">
          <ac:chgData name="Jenifer Prince Devaraj" userId="c3fb109c-09d1-42a6-93f4-69472d709861" providerId="ADAL" clId="{BF51AA19-237B-43A9-9D8E-8423FC7500E1}" dt="2023-03-17T21:02:41.945" v="1009" actId="478"/>
          <ac:graphicFrameMkLst>
            <pc:docMk/>
            <pc:sldMk cId="2743350403" sldId="823"/>
            <ac:graphicFrameMk id="2" creationId="{C639475D-1F63-18C6-383B-657261FE25D1}"/>
          </ac:graphicFrameMkLst>
        </pc:graphicFrameChg>
        <pc:picChg chg="add mod">
          <ac:chgData name="Jenifer Prince Devaraj" userId="c3fb109c-09d1-42a6-93f4-69472d709861" providerId="ADAL" clId="{BF51AA19-237B-43A9-9D8E-8423FC7500E1}" dt="2023-03-17T21:03:24.307" v="1019" actId="1076"/>
          <ac:picMkLst>
            <pc:docMk/>
            <pc:sldMk cId="2743350403" sldId="823"/>
            <ac:picMk id="4" creationId="{7DC75CA9-1EC7-FBBB-7506-2601C903400D}"/>
          </ac:picMkLst>
        </pc:picChg>
        <pc:picChg chg="add mod">
          <ac:chgData name="Jenifer Prince Devaraj" userId="c3fb109c-09d1-42a6-93f4-69472d709861" providerId="ADAL" clId="{BF51AA19-237B-43A9-9D8E-8423FC7500E1}" dt="2023-03-17T21:03:20.781" v="1018" actId="1076"/>
          <ac:picMkLst>
            <pc:docMk/>
            <pc:sldMk cId="2743350403" sldId="823"/>
            <ac:picMk id="6" creationId="{F9447C5A-E752-9BD6-B460-4B5F7A542BD2}"/>
          </ac:picMkLst>
        </pc:picChg>
        <pc:picChg chg="del mod">
          <ac:chgData name="Jenifer Prince Devaraj" userId="c3fb109c-09d1-42a6-93f4-69472d709861" providerId="ADAL" clId="{BF51AA19-237B-43A9-9D8E-8423FC7500E1}" dt="2023-03-17T20:54:04.008" v="977" actId="478"/>
          <ac:picMkLst>
            <pc:docMk/>
            <pc:sldMk cId="2743350403" sldId="823"/>
            <ac:picMk id="22" creationId="{634F4148-4E28-FCB9-2E7B-8552212ACC1E}"/>
          </ac:picMkLst>
        </pc:picChg>
        <pc:picChg chg="del">
          <ac:chgData name="Jenifer Prince Devaraj" userId="c3fb109c-09d1-42a6-93f4-69472d709861" providerId="ADAL" clId="{BF51AA19-237B-43A9-9D8E-8423FC7500E1}" dt="2023-03-17T20:54:02.106" v="975" actId="478"/>
          <ac:picMkLst>
            <pc:docMk/>
            <pc:sldMk cId="2743350403" sldId="823"/>
            <ac:picMk id="25" creationId="{E76631C8-315D-4737-198E-986230C57822}"/>
          </ac:picMkLst>
        </pc:picChg>
      </pc:sldChg>
      <pc:sldChg chg="addSp delSp modSp add mod">
        <pc:chgData name="Jenifer Prince Devaraj" userId="c3fb109c-09d1-42a6-93f4-69472d709861" providerId="ADAL" clId="{BF51AA19-237B-43A9-9D8E-8423FC7500E1}" dt="2023-03-18T20:19:02.246" v="1105" actId="14100"/>
        <pc:sldMkLst>
          <pc:docMk/>
          <pc:sldMk cId="3952745292" sldId="824"/>
        </pc:sldMkLst>
        <pc:spChg chg="mod">
          <ac:chgData name="Jenifer Prince Devaraj" userId="c3fb109c-09d1-42a6-93f4-69472d709861" providerId="ADAL" clId="{BF51AA19-237B-43A9-9D8E-8423FC7500E1}" dt="2023-03-18T20:18:42.622" v="1101" actId="1076"/>
          <ac:spMkLst>
            <pc:docMk/>
            <pc:sldMk cId="3952745292" sldId="824"/>
            <ac:spMk id="10" creationId="{6751604C-79D0-8D61-A107-27061DD40B04}"/>
          </ac:spMkLst>
        </pc:spChg>
        <pc:spChg chg="add mod">
          <ac:chgData name="Jenifer Prince Devaraj" userId="c3fb109c-09d1-42a6-93f4-69472d709861" providerId="ADAL" clId="{BF51AA19-237B-43A9-9D8E-8423FC7500E1}" dt="2023-03-18T20:19:02.246" v="1105" actId="14100"/>
          <ac:spMkLst>
            <pc:docMk/>
            <pc:sldMk cId="3952745292" sldId="824"/>
            <ac:spMk id="15" creationId="{D9544083-7B86-CF60-3382-9B2F10428F79}"/>
          </ac:spMkLst>
        </pc:spChg>
        <pc:spChg chg="del">
          <ac:chgData name="Jenifer Prince Devaraj" userId="c3fb109c-09d1-42a6-93f4-69472d709861" providerId="ADAL" clId="{BF51AA19-237B-43A9-9D8E-8423FC7500E1}" dt="2023-03-18T20:18:50.800" v="1103" actId="478"/>
          <ac:spMkLst>
            <pc:docMk/>
            <pc:sldMk cId="3952745292" sldId="824"/>
            <ac:spMk id="32" creationId="{5E00E472-BBBB-4F28-B703-63BC998B6DE4}"/>
          </ac:spMkLst>
        </pc:spChg>
        <pc:picChg chg="add del mod">
          <ac:chgData name="Jenifer Prince Devaraj" userId="c3fb109c-09d1-42a6-93f4-69472d709861" providerId="ADAL" clId="{BF51AA19-237B-43A9-9D8E-8423FC7500E1}" dt="2023-03-18T19:40:01.395" v="1030" actId="478"/>
          <ac:picMkLst>
            <pc:docMk/>
            <pc:sldMk cId="3952745292" sldId="824"/>
            <ac:picMk id="3" creationId="{009E2FB5-B0D6-4E21-E697-E149645EEBA8}"/>
          </ac:picMkLst>
        </pc:picChg>
        <pc:picChg chg="del">
          <ac:chgData name="Jenifer Prince Devaraj" userId="c3fb109c-09d1-42a6-93f4-69472d709861" providerId="ADAL" clId="{BF51AA19-237B-43A9-9D8E-8423FC7500E1}" dt="2023-03-18T13:14:13.761" v="1022" actId="478"/>
          <ac:picMkLst>
            <pc:docMk/>
            <pc:sldMk cId="3952745292" sldId="824"/>
            <ac:picMk id="4" creationId="{7DC75CA9-1EC7-FBBB-7506-2601C903400D}"/>
          </ac:picMkLst>
        </pc:picChg>
        <pc:picChg chg="del">
          <ac:chgData name="Jenifer Prince Devaraj" userId="c3fb109c-09d1-42a6-93f4-69472d709861" providerId="ADAL" clId="{BF51AA19-237B-43A9-9D8E-8423FC7500E1}" dt="2023-03-18T13:14:12.157" v="1021" actId="478"/>
          <ac:picMkLst>
            <pc:docMk/>
            <pc:sldMk cId="3952745292" sldId="824"/>
            <ac:picMk id="6" creationId="{F9447C5A-E752-9BD6-B460-4B5F7A542BD2}"/>
          </ac:picMkLst>
        </pc:picChg>
        <pc:picChg chg="add del mod">
          <ac:chgData name="Jenifer Prince Devaraj" userId="c3fb109c-09d1-42a6-93f4-69472d709861" providerId="ADAL" clId="{BF51AA19-237B-43A9-9D8E-8423FC7500E1}" dt="2023-03-18T20:13:06.538" v="1060" actId="478"/>
          <ac:picMkLst>
            <pc:docMk/>
            <pc:sldMk cId="3952745292" sldId="824"/>
            <ac:picMk id="7" creationId="{1936C5CD-0FE4-86A7-1E22-E2F0C355F59A}"/>
          </ac:picMkLst>
        </pc:picChg>
        <pc:picChg chg="add del">
          <ac:chgData name="Jenifer Prince Devaraj" userId="c3fb109c-09d1-42a6-93f4-69472d709861" providerId="ADAL" clId="{BF51AA19-237B-43A9-9D8E-8423FC7500E1}" dt="2023-03-18T20:12:21.691" v="1053" actId="478"/>
          <ac:picMkLst>
            <pc:docMk/>
            <pc:sldMk cId="3952745292" sldId="824"/>
            <ac:picMk id="11" creationId="{85833DB7-7FB0-07E5-6D42-2AC1D7D50F66}"/>
          </ac:picMkLst>
        </pc:picChg>
        <pc:picChg chg="add mod">
          <ac:chgData name="Jenifer Prince Devaraj" userId="c3fb109c-09d1-42a6-93f4-69472d709861" providerId="ADAL" clId="{BF51AA19-237B-43A9-9D8E-8423FC7500E1}" dt="2023-03-18T20:18:56.981" v="1104" actId="14100"/>
          <ac:picMkLst>
            <pc:docMk/>
            <pc:sldMk cId="3952745292" sldId="824"/>
            <ac:picMk id="13" creationId="{21B80E1E-327A-DE19-2B78-646DE376C69D}"/>
          </ac:picMkLst>
        </pc:picChg>
      </pc:sldChg>
      <pc:sldChg chg="add del">
        <pc:chgData name="Jenifer Prince Devaraj" userId="c3fb109c-09d1-42a6-93f4-69472d709861" providerId="ADAL" clId="{BF51AA19-237B-43A9-9D8E-8423FC7500E1}" dt="2023-03-18T20:47:59.920" v="1590" actId="47"/>
        <pc:sldMkLst>
          <pc:docMk/>
          <pc:sldMk cId="142915003" sldId="825"/>
        </pc:sldMkLst>
      </pc:sldChg>
      <pc:sldChg chg="modSp add mod">
        <pc:chgData name="Jenifer Prince Devaraj" userId="c3fb109c-09d1-42a6-93f4-69472d709861" providerId="ADAL" clId="{BF51AA19-237B-43A9-9D8E-8423FC7500E1}" dt="2023-03-18T20:19:56.636" v="1107" actId="1076"/>
        <pc:sldMkLst>
          <pc:docMk/>
          <pc:sldMk cId="1113438112" sldId="826"/>
        </pc:sldMkLst>
        <pc:spChg chg="mod">
          <ac:chgData name="Jenifer Prince Devaraj" userId="c3fb109c-09d1-42a6-93f4-69472d709861" providerId="ADAL" clId="{BF51AA19-237B-43A9-9D8E-8423FC7500E1}" dt="2023-03-18T20:18:20.489" v="1097" actId="14100"/>
          <ac:spMkLst>
            <pc:docMk/>
            <pc:sldMk cId="1113438112" sldId="826"/>
            <ac:spMk id="15" creationId="{D9544083-7B86-CF60-3382-9B2F10428F79}"/>
          </ac:spMkLst>
        </pc:spChg>
        <pc:picChg chg="mod">
          <ac:chgData name="Jenifer Prince Devaraj" userId="c3fb109c-09d1-42a6-93f4-69472d709861" providerId="ADAL" clId="{BF51AA19-237B-43A9-9D8E-8423FC7500E1}" dt="2023-03-18T20:19:56.636" v="1107" actId="1076"/>
          <ac:picMkLst>
            <pc:docMk/>
            <pc:sldMk cId="1113438112" sldId="826"/>
            <ac:picMk id="13" creationId="{21B80E1E-327A-DE19-2B78-646DE376C69D}"/>
          </ac:picMkLst>
        </pc:picChg>
      </pc:sldChg>
      <pc:sldChg chg="addSp delSp modSp add mod">
        <pc:chgData name="Jenifer Prince Devaraj" userId="c3fb109c-09d1-42a6-93f4-69472d709861" providerId="ADAL" clId="{BF51AA19-237B-43A9-9D8E-8423FC7500E1}" dt="2023-03-18T21:38:45.925" v="1805" actId="1076"/>
        <pc:sldMkLst>
          <pc:docMk/>
          <pc:sldMk cId="2842894199" sldId="827"/>
        </pc:sldMkLst>
        <pc:spChg chg="add mod">
          <ac:chgData name="Jenifer Prince Devaraj" userId="c3fb109c-09d1-42a6-93f4-69472d709861" providerId="ADAL" clId="{BF51AA19-237B-43A9-9D8E-8423FC7500E1}" dt="2023-03-18T21:38:45.925" v="1805" actId="1076"/>
          <ac:spMkLst>
            <pc:docMk/>
            <pc:sldMk cId="2842894199" sldId="827"/>
            <ac:spMk id="2" creationId="{DB1D051B-BC82-0706-33EB-33A0943E9BAE}"/>
          </ac:spMkLst>
        </pc:spChg>
        <pc:spChg chg="mod">
          <ac:chgData name="Jenifer Prince Devaraj" userId="c3fb109c-09d1-42a6-93f4-69472d709861" providerId="ADAL" clId="{BF51AA19-237B-43A9-9D8E-8423FC7500E1}" dt="2023-03-18T21:38:42.770" v="1804" actId="1076"/>
          <ac:spMkLst>
            <pc:docMk/>
            <pc:sldMk cId="2842894199" sldId="827"/>
            <ac:spMk id="10" creationId="{6751604C-79D0-8D61-A107-27061DD40B04}"/>
          </ac:spMkLst>
        </pc:spChg>
        <pc:spChg chg="del mod">
          <ac:chgData name="Jenifer Prince Devaraj" userId="c3fb109c-09d1-42a6-93f4-69472d709861" providerId="ADAL" clId="{BF51AA19-237B-43A9-9D8E-8423FC7500E1}" dt="2023-03-18T20:22:02.509" v="1134" actId="478"/>
          <ac:spMkLst>
            <pc:docMk/>
            <pc:sldMk cId="2842894199" sldId="827"/>
            <ac:spMk id="15" creationId="{D9544083-7B86-CF60-3382-9B2F10428F79}"/>
          </ac:spMkLst>
        </pc:spChg>
        <pc:picChg chg="add del mod">
          <ac:chgData name="Jenifer Prince Devaraj" userId="c3fb109c-09d1-42a6-93f4-69472d709861" providerId="ADAL" clId="{BF51AA19-237B-43A9-9D8E-8423FC7500E1}" dt="2023-03-18T20:47:04.666" v="1584" actId="478"/>
          <ac:picMkLst>
            <pc:docMk/>
            <pc:sldMk cId="2842894199" sldId="827"/>
            <ac:picMk id="4" creationId="{7389CF96-4D8F-BD79-D5D7-267EA9EDC0D8}"/>
          </ac:picMkLst>
        </pc:picChg>
        <pc:picChg chg="del mod">
          <ac:chgData name="Jenifer Prince Devaraj" userId="c3fb109c-09d1-42a6-93f4-69472d709861" providerId="ADAL" clId="{BF51AA19-237B-43A9-9D8E-8423FC7500E1}" dt="2023-03-18T20:32:07.811" v="1286" actId="478"/>
          <ac:picMkLst>
            <pc:docMk/>
            <pc:sldMk cId="2842894199" sldId="827"/>
            <ac:picMk id="13" creationId="{21B80E1E-327A-DE19-2B78-646DE376C69D}"/>
          </ac:picMkLst>
        </pc:picChg>
        <pc:picChg chg="add mod">
          <ac:chgData name="Jenifer Prince Devaraj" userId="c3fb109c-09d1-42a6-93f4-69472d709861" providerId="ADAL" clId="{BF51AA19-237B-43A9-9D8E-8423FC7500E1}" dt="2023-03-18T21:38:34.676" v="1802" actId="1076"/>
          <ac:picMkLst>
            <pc:docMk/>
            <pc:sldMk cId="2842894199" sldId="827"/>
            <ac:picMk id="72" creationId="{1FC90D09-9777-72C5-F3FF-79EC0C67073D}"/>
          </ac:picMkLst>
        </pc:picChg>
        <pc:picChg chg="add del mod">
          <ac:chgData name="Jenifer Prince Devaraj" userId="c3fb109c-09d1-42a6-93f4-69472d709861" providerId="ADAL" clId="{BF51AA19-237B-43A9-9D8E-8423FC7500E1}" dt="2023-03-18T20:51:32.901" v="1639" actId="478"/>
          <ac:picMkLst>
            <pc:docMk/>
            <pc:sldMk cId="2842894199" sldId="827"/>
            <ac:picMk id="74" creationId="{16E30B25-976E-A211-39E8-00EC2EA01267}"/>
          </ac:picMkLst>
        </pc:picChg>
        <pc:cxnChg chg="add del">
          <ac:chgData name="Jenifer Prince Devaraj" userId="c3fb109c-09d1-42a6-93f4-69472d709861" providerId="ADAL" clId="{BF51AA19-237B-43A9-9D8E-8423FC7500E1}" dt="2023-03-18T20:33:40.552" v="1296" actId="11529"/>
          <ac:cxnSpMkLst>
            <pc:docMk/>
            <pc:sldMk cId="2842894199" sldId="827"/>
            <ac:cxnSpMk id="6" creationId="{670FB463-4451-7C80-547C-B9D56385D972}"/>
          </ac:cxnSpMkLst>
        </pc:cxnChg>
        <pc:cxnChg chg="add del mod">
          <ac:chgData name="Jenifer Prince Devaraj" userId="c3fb109c-09d1-42a6-93f4-69472d709861" providerId="ADAL" clId="{BF51AA19-237B-43A9-9D8E-8423FC7500E1}" dt="2023-03-18T20:46:52.008" v="1576" actId="478"/>
          <ac:cxnSpMkLst>
            <pc:docMk/>
            <pc:sldMk cId="2842894199" sldId="827"/>
            <ac:cxnSpMk id="8" creationId="{AB5F59B5-2B78-BC5D-91D2-F5E77E0B77F2}"/>
          </ac:cxnSpMkLst>
        </pc:cxnChg>
        <pc:cxnChg chg="add del mod">
          <ac:chgData name="Jenifer Prince Devaraj" userId="c3fb109c-09d1-42a6-93f4-69472d709861" providerId="ADAL" clId="{BF51AA19-237B-43A9-9D8E-8423FC7500E1}" dt="2023-03-18T20:46:50.199" v="1575" actId="478"/>
          <ac:cxnSpMkLst>
            <pc:docMk/>
            <pc:sldMk cId="2842894199" sldId="827"/>
            <ac:cxnSpMk id="11" creationId="{6EDA0526-1625-45E2-2ADC-7DB1A14A7B74}"/>
          </ac:cxnSpMkLst>
        </pc:cxnChg>
        <pc:cxnChg chg="add del mod">
          <ac:chgData name="Jenifer Prince Devaraj" userId="c3fb109c-09d1-42a6-93f4-69472d709861" providerId="ADAL" clId="{BF51AA19-237B-43A9-9D8E-8423FC7500E1}" dt="2023-03-18T20:46:48.209" v="1573" actId="478"/>
          <ac:cxnSpMkLst>
            <pc:docMk/>
            <pc:sldMk cId="2842894199" sldId="827"/>
            <ac:cxnSpMk id="16" creationId="{C464997C-EF66-0199-5BF7-80202AADCFE6}"/>
          </ac:cxnSpMkLst>
        </pc:cxnChg>
        <pc:cxnChg chg="add del mod">
          <ac:chgData name="Jenifer Prince Devaraj" userId="c3fb109c-09d1-42a6-93f4-69472d709861" providerId="ADAL" clId="{BF51AA19-237B-43A9-9D8E-8423FC7500E1}" dt="2023-03-18T20:46:46.335" v="1572" actId="478"/>
          <ac:cxnSpMkLst>
            <pc:docMk/>
            <pc:sldMk cId="2842894199" sldId="827"/>
            <ac:cxnSpMk id="18" creationId="{F9BC07AA-1A41-E232-3A35-46819442C506}"/>
          </ac:cxnSpMkLst>
        </pc:cxnChg>
        <pc:cxnChg chg="add del mod">
          <ac:chgData name="Jenifer Prince Devaraj" userId="c3fb109c-09d1-42a6-93f4-69472d709861" providerId="ADAL" clId="{BF51AA19-237B-43A9-9D8E-8423FC7500E1}" dt="2023-03-18T20:46:44.660" v="1571" actId="478"/>
          <ac:cxnSpMkLst>
            <pc:docMk/>
            <pc:sldMk cId="2842894199" sldId="827"/>
            <ac:cxnSpMk id="19" creationId="{D8440A61-DE5C-BA03-FB01-BFCEE29145BD}"/>
          </ac:cxnSpMkLst>
        </pc:cxnChg>
        <pc:cxnChg chg="add del mod">
          <ac:chgData name="Jenifer Prince Devaraj" userId="c3fb109c-09d1-42a6-93f4-69472d709861" providerId="ADAL" clId="{BF51AA19-237B-43A9-9D8E-8423FC7500E1}" dt="2023-03-18T20:46:42.994" v="1570" actId="478"/>
          <ac:cxnSpMkLst>
            <pc:docMk/>
            <pc:sldMk cId="2842894199" sldId="827"/>
            <ac:cxnSpMk id="22" creationId="{06F8D7FA-5E72-B2C4-3DC4-81A27297627A}"/>
          </ac:cxnSpMkLst>
        </pc:cxnChg>
        <pc:cxnChg chg="add del mod">
          <ac:chgData name="Jenifer Prince Devaraj" userId="c3fb109c-09d1-42a6-93f4-69472d709861" providerId="ADAL" clId="{BF51AA19-237B-43A9-9D8E-8423FC7500E1}" dt="2023-03-18T20:46:40.959" v="1569" actId="478"/>
          <ac:cxnSpMkLst>
            <pc:docMk/>
            <pc:sldMk cId="2842894199" sldId="827"/>
            <ac:cxnSpMk id="24" creationId="{19E41F27-A2AD-60AB-A625-8C0556DDFEC3}"/>
          </ac:cxnSpMkLst>
        </pc:cxnChg>
        <pc:cxnChg chg="add del mod">
          <ac:chgData name="Jenifer Prince Devaraj" userId="c3fb109c-09d1-42a6-93f4-69472d709861" providerId="ADAL" clId="{BF51AA19-237B-43A9-9D8E-8423FC7500E1}" dt="2023-03-18T20:46:35.973" v="1566" actId="478"/>
          <ac:cxnSpMkLst>
            <pc:docMk/>
            <pc:sldMk cId="2842894199" sldId="827"/>
            <ac:cxnSpMk id="26" creationId="{2C0B88AB-A24E-C555-ECA5-801F66A2EEE1}"/>
          </ac:cxnSpMkLst>
        </pc:cxnChg>
        <pc:cxnChg chg="add del mod">
          <ac:chgData name="Jenifer Prince Devaraj" userId="c3fb109c-09d1-42a6-93f4-69472d709861" providerId="ADAL" clId="{BF51AA19-237B-43A9-9D8E-8423FC7500E1}" dt="2023-03-18T20:46:34.245" v="1565" actId="478"/>
          <ac:cxnSpMkLst>
            <pc:docMk/>
            <pc:sldMk cId="2842894199" sldId="827"/>
            <ac:cxnSpMk id="28" creationId="{890EE4BB-E685-F4C0-52F9-48C8D40B86BC}"/>
          </ac:cxnSpMkLst>
        </pc:cxnChg>
        <pc:cxnChg chg="add del mod">
          <ac:chgData name="Jenifer Prince Devaraj" userId="c3fb109c-09d1-42a6-93f4-69472d709861" providerId="ADAL" clId="{BF51AA19-237B-43A9-9D8E-8423FC7500E1}" dt="2023-03-18T20:46:28.460" v="1562" actId="478"/>
          <ac:cxnSpMkLst>
            <pc:docMk/>
            <pc:sldMk cId="2842894199" sldId="827"/>
            <ac:cxnSpMk id="36" creationId="{FFEB7E15-81A3-77FF-564E-D98575F2FB09}"/>
          </ac:cxnSpMkLst>
        </pc:cxnChg>
        <pc:cxnChg chg="add del mod">
          <ac:chgData name="Jenifer Prince Devaraj" userId="c3fb109c-09d1-42a6-93f4-69472d709861" providerId="ADAL" clId="{BF51AA19-237B-43A9-9D8E-8423FC7500E1}" dt="2023-03-18T20:46:26.030" v="1561" actId="478"/>
          <ac:cxnSpMkLst>
            <pc:docMk/>
            <pc:sldMk cId="2842894199" sldId="827"/>
            <ac:cxnSpMk id="38" creationId="{33DF0096-5FE9-608B-7B43-253D9317DC07}"/>
          </ac:cxnSpMkLst>
        </pc:cxnChg>
        <pc:cxnChg chg="add del mod">
          <ac:chgData name="Jenifer Prince Devaraj" userId="c3fb109c-09d1-42a6-93f4-69472d709861" providerId="ADAL" clId="{BF51AA19-237B-43A9-9D8E-8423FC7500E1}" dt="2023-03-18T20:46:30.405" v="1563" actId="478"/>
          <ac:cxnSpMkLst>
            <pc:docMk/>
            <pc:sldMk cId="2842894199" sldId="827"/>
            <ac:cxnSpMk id="40" creationId="{52E8FD80-1D9D-F389-2227-0F68A8D419C0}"/>
          </ac:cxnSpMkLst>
        </pc:cxnChg>
        <pc:cxnChg chg="add del mod">
          <ac:chgData name="Jenifer Prince Devaraj" userId="c3fb109c-09d1-42a6-93f4-69472d709861" providerId="ADAL" clId="{BF51AA19-237B-43A9-9D8E-8423FC7500E1}" dt="2023-03-18T20:46:32.137" v="1564" actId="478"/>
          <ac:cxnSpMkLst>
            <pc:docMk/>
            <pc:sldMk cId="2842894199" sldId="827"/>
            <ac:cxnSpMk id="42" creationId="{F9E0A598-1756-7193-5277-FA8D0401B4C0}"/>
          </ac:cxnSpMkLst>
        </pc:cxnChg>
        <pc:cxnChg chg="add del mod">
          <ac:chgData name="Jenifer Prince Devaraj" userId="c3fb109c-09d1-42a6-93f4-69472d709861" providerId="ADAL" clId="{BF51AA19-237B-43A9-9D8E-8423FC7500E1}" dt="2023-03-18T20:46:37.510" v="1567" actId="478"/>
          <ac:cxnSpMkLst>
            <pc:docMk/>
            <pc:sldMk cId="2842894199" sldId="827"/>
            <ac:cxnSpMk id="44" creationId="{25F08598-D60E-EB12-F514-9213F8AA05F3}"/>
          </ac:cxnSpMkLst>
        </pc:cxnChg>
        <pc:cxnChg chg="add del mod">
          <ac:chgData name="Jenifer Prince Devaraj" userId="c3fb109c-09d1-42a6-93f4-69472d709861" providerId="ADAL" clId="{BF51AA19-237B-43A9-9D8E-8423FC7500E1}" dt="2023-03-18T20:47:03.428" v="1583" actId="478"/>
          <ac:cxnSpMkLst>
            <pc:docMk/>
            <pc:sldMk cId="2842894199" sldId="827"/>
            <ac:cxnSpMk id="46" creationId="{5A05279D-2BF7-3D67-1D03-140F0284B055}"/>
          </ac:cxnSpMkLst>
        </pc:cxnChg>
        <pc:cxnChg chg="add del mod">
          <ac:chgData name="Jenifer Prince Devaraj" userId="c3fb109c-09d1-42a6-93f4-69472d709861" providerId="ADAL" clId="{BF51AA19-237B-43A9-9D8E-8423FC7500E1}" dt="2023-03-18T20:46:39.155" v="1568" actId="478"/>
          <ac:cxnSpMkLst>
            <pc:docMk/>
            <pc:sldMk cId="2842894199" sldId="827"/>
            <ac:cxnSpMk id="49" creationId="{58DA6DFB-083E-BFAA-C768-49814D6F7A17}"/>
          </ac:cxnSpMkLst>
        </pc:cxnChg>
        <pc:cxnChg chg="add del mod">
          <ac:chgData name="Jenifer Prince Devaraj" userId="c3fb109c-09d1-42a6-93f4-69472d709861" providerId="ADAL" clId="{BF51AA19-237B-43A9-9D8E-8423FC7500E1}" dt="2023-03-18T20:46:59.636" v="1581" actId="478"/>
          <ac:cxnSpMkLst>
            <pc:docMk/>
            <pc:sldMk cId="2842894199" sldId="827"/>
            <ac:cxnSpMk id="53" creationId="{F19D279B-7DC3-7457-98E1-B8006FCDD280}"/>
          </ac:cxnSpMkLst>
        </pc:cxnChg>
        <pc:cxnChg chg="add del mod">
          <ac:chgData name="Jenifer Prince Devaraj" userId="c3fb109c-09d1-42a6-93f4-69472d709861" providerId="ADAL" clId="{BF51AA19-237B-43A9-9D8E-8423FC7500E1}" dt="2023-03-18T20:47:01.701" v="1582" actId="478"/>
          <ac:cxnSpMkLst>
            <pc:docMk/>
            <pc:sldMk cId="2842894199" sldId="827"/>
            <ac:cxnSpMk id="54" creationId="{ABC69081-1A9A-720D-7698-CB296615C16B}"/>
          </ac:cxnSpMkLst>
        </pc:cxnChg>
        <pc:cxnChg chg="add del mod">
          <ac:chgData name="Jenifer Prince Devaraj" userId="c3fb109c-09d1-42a6-93f4-69472d709861" providerId="ADAL" clId="{BF51AA19-237B-43A9-9D8E-8423FC7500E1}" dt="2023-03-18T20:46:56.060" v="1578" actId="478"/>
          <ac:cxnSpMkLst>
            <pc:docMk/>
            <pc:sldMk cId="2842894199" sldId="827"/>
            <ac:cxnSpMk id="55" creationId="{16202B2D-6AB0-632B-F015-1B8982BA439D}"/>
          </ac:cxnSpMkLst>
        </pc:cxnChg>
        <pc:cxnChg chg="add del mod">
          <ac:chgData name="Jenifer Prince Devaraj" userId="c3fb109c-09d1-42a6-93f4-69472d709861" providerId="ADAL" clId="{BF51AA19-237B-43A9-9D8E-8423FC7500E1}" dt="2023-03-18T20:46:57.729" v="1580" actId="478"/>
          <ac:cxnSpMkLst>
            <pc:docMk/>
            <pc:sldMk cId="2842894199" sldId="827"/>
            <ac:cxnSpMk id="57" creationId="{3068B324-026E-DD82-89A7-2191842812D9}"/>
          </ac:cxnSpMkLst>
        </pc:cxnChg>
        <pc:cxnChg chg="add del mod">
          <ac:chgData name="Jenifer Prince Devaraj" userId="c3fb109c-09d1-42a6-93f4-69472d709861" providerId="ADAL" clId="{BF51AA19-237B-43A9-9D8E-8423FC7500E1}" dt="2023-03-18T20:46:54.292" v="1577" actId="478"/>
          <ac:cxnSpMkLst>
            <pc:docMk/>
            <pc:sldMk cId="2842894199" sldId="827"/>
            <ac:cxnSpMk id="61" creationId="{6CC872B2-458F-4773-D96C-5EECBE675AAC}"/>
          </ac:cxnSpMkLst>
        </pc:cxnChg>
        <pc:cxnChg chg="add del mod">
          <ac:chgData name="Jenifer Prince Devaraj" userId="c3fb109c-09d1-42a6-93f4-69472d709861" providerId="ADAL" clId="{BF51AA19-237B-43A9-9D8E-8423FC7500E1}" dt="2023-03-18T20:46:21.544" v="1558"/>
          <ac:cxnSpMkLst>
            <pc:docMk/>
            <pc:sldMk cId="2842894199" sldId="827"/>
            <ac:cxnSpMk id="62" creationId="{44D76DC4-6DF0-827A-FA9D-F3B51355E050}"/>
          </ac:cxnSpMkLst>
        </pc:cxnChg>
        <pc:cxnChg chg="add del mod">
          <ac:chgData name="Jenifer Prince Devaraj" userId="c3fb109c-09d1-42a6-93f4-69472d709861" providerId="ADAL" clId="{BF51AA19-237B-43A9-9D8E-8423FC7500E1}" dt="2023-03-18T20:46:20.038" v="1551"/>
          <ac:cxnSpMkLst>
            <pc:docMk/>
            <pc:sldMk cId="2842894199" sldId="827"/>
            <ac:cxnSpMk id="64" creationId="{39A12C16-C0E6-6C38-D1C2-2C87D74C4109}"/>
          </ac:cxnSpMkLst>
        </pc:cxnChg>
        <pc:cxnChg chg="add del mod">
          <ac:chgData name="Jenifer Prince Devaraj" userId="c3fb109c-09d1-42a6-93f4-69472d709861" providerId="ADAL" clId="{BF51AA19-237B-43A9-9D8E-8423FC7500E1}" dt="2023-03-18T20:46:19.446" v="1548"/>
          <ac:cxnSpMkLst>
            <pc:docMk/>
            <pc:sldMk cId="2842894199" sldId="827"/>
            <ac:cxnSpMk id="66" creationId="{B2D46078-A92E-F796-55FF-CF4CD7EA109D}"/>
          </ac:cxnSpMkLst>
        </pc:cxnChg>
        <pc:cxnChg chg="add del mod">
          <ac:chgData name="Jenifer Prince Devaraj" userId="c3fb109c-09d1-42a6-93f4-69472d709861" providerId="ADAL" clId="{BF51AA19-237B-43A9-9D8E-8423FC7500E1}" dt="2023-03-18T20:46:18.812" v="1545"/>
          <ac:cxnSpMkLst>
            <pc:docMk/>
            <pc:sldMk cId="2842894199" sldId="827"/>
            <ac:cxnSpMk id="68" creationId="{57AA43CC-9A51-C366-99DA-D798BCC819E4}"/>
          </ac:cxnSpMkLst>
        </pc:cxnChg>
      </pc:sldChg>
      <pc:sldChg chg="addSp delSp modSp add mod ord">
        <pc:chgData name="Jenifer Prince Devaraj" userId="c3fb109c-09d1-42a6-93f4-69472d709861" providerId="ADAL" clId="{BF51AA19-237B-43A9-9D8E-8423FC7500E1}" dt="2023-03-18T20:51:27.601" v="1637" actId="14100"/>
        <pc:sldMkLst>
          <pc:docMk/>
          <pc:sldMk cId="2796906715" sldId="828"/>
        </pc:sldMkLst>
        <pc:spChg chg="mod">
          <ac:chgData name="Jenifer Prince Devaraj" userId="c3fb109c-09d1-42a6-93f4-69472d709861" providerId="ADAL" clId="{BF51AA19-237B-43A9-9D8E-8423FC7500E1}" dt="2023-03-18T20:51:06.876" v="1633" actId="1076"/>
          <ac:spMkLst>
            <pc:docMk/>
            <pc:sldMk cId="2796906715" sldId="828"/>
            <ac:spMk id="2" creationId="{DB1D051B-BC82-0706-33EB-33A0943E9BAE}"/>
          </ac:spMkLst>
        </pc:spChg>
        <pc:spChg chg="add mod">
          <ac:chgData name="Jenifer Prince Devaraj" userId="c3fb109c-09d1-42a6-93f4-69472d709861" providerId="ADAL" clId="{BF51AA19-237B-43A9-9D8E-8423FC7500E1}" dt="2023-03-18T20:51:27.601" v="1637" actId="14100"/>
          <ac:spMkLst>
            <pc:docMk/>
            <pc:sldMk cId="2796906715" sldId="828"/>
            <ac:spMk id="4" creationId="{03C846C2-D99F-50D6-D794-94DD15099BA6}"/>
          </ac:spMkLst>
        </pc:spChg>
        <pc:picChg chg="del mod">
          <ac:chgData name="Jenifer Prince Devaraj" userId="c3fb109c-09d1-42a6-93f4-69472d709861" providerId="ADAL" clId="{BF51AA19-237B-43A9-9D8E-8423FC7500E1}" dt="2023-03-18T20:48:13.728" v="1594" actId="478"/>
          <ac:picMkLst>
            <pc:docMk/>
            <pc:sldMk cId="2796906715" sldId="828"/>
            <ac:picMk id="72" creationId="{1FC90D09-9777-72C5-F3FF-79EC0C67073D}"/>
          </ac:picMkLst>
        </pc:picChg>
        <pc:picChg chg="mod">
          <ac:chgData name="Jenifer Prince Devaraj" userId="c3fb109c-09d1-42a6-93f4-69472d709861" providerId="ADAL" clId="{BF51AA19-237B-43A9-9D8E-8423FC7500E1}" dt="2023-03-18T20:51:10.376" v="1634" actId="1076"/>
          <ac:picMkLst>
            <pc:docMk/>
            <pc:sldMk cId="2796906715" sldId="828"/>
            <ac:picMk id="74" creationId="{16E30B25-976E-A211-39E8-00EC2EA01267}"/>
          </ac:picMkLst>
        </pc:picChg>
      </pc:sldChg>
      <pc:sldChg chg="addSp delSp modSp add mod">
        <pc:chgData name="Jenifer Prince Devaraj" userId="c3fb109c-09d1-42a6-93f4-69472d709861" providerId="ADAL" clId="{BF51AA19-237B-43A9-9D8E-8423FC7500E1}" dt="2023-03-18T21:37:37.092" v="1790" actId="14100"/>
        <pc:sldMkLst>
          <pc:docMk/>
          <pc:sldMk cId="1283705970" sldId="829"/>
        </pc:sldMkLst>
        <pc:spChg chg="mod">
          <ac:chgData name="Jenifer Prince Devaraj" userId="c3fb109c-09d1-42a6-93f4-69472d709861" providerId="ADAL" clId="{BF51AA19-237B-43A9-9D8E-8423FC7500E1}" dt="2023-03-18T21:37:29.879" v="1787" actId="1076"/>
          <ac:spMkLst>
            <pc:docMk/>
            <pc:sldMk cId="1283705970" sldId="829"/>
            <ac:spMk id="2" creationId="{DB1D051B-BC82-0706-33EB-33A0943E9BAE}"/>
          </ac:spMkLst>
        </pc:spChg>
        <pc:spChg chg="mod">
          <ac:chgData name="Jenifer Prince Devaraj" userId="c3fb109c-09d1-42a6-93f4-69472d709861" providerId="ADAL" clId="{BF51AA19-237B-43A9-9D8E-8423FC7500E1}" dt="2023-03-18T21:37:25.354" v="1786" actId="1076"/>
          <ac:spMkLst>
            <pc:docMk/>
            <pc:sldMk cId="1283705970" sldId="829"/>
            <ac:spMk id="10" creationId="{6751604C-79D0-8D61-A107-27061DD40B04}"/>
          </ac:spMkLst>
        </pc:spChg>
        <pc:picChg chg="add mod">
          <ac:chgData name="Jenifer Prince Devaraj" userId="c3fb109c-09d1-42a6-93f4-69472d709861" providerId="ADAL" clId="{BF51AA19-237B-43A9-9D8E-8423FC7500E1}" dt="2023-03-18T21:37:37.092" v="1790" actId="14100"/>
          <ac:picMkLst>
            <pc:docMk/>
            <pc:sldMk cId="1283705970" sldId="829"/>
            <ac:picMk id="4" creationId="{7EE1EE64-A60F-EB07-F804-35BF518BC4A7}"/>
          </ac:picMkLst>
        </pc:picChg>
        <pc:picChg chg="del">
          <ac:chgData name="Jenifer Prince Devaraj" userId="c3fb109c-09d1-42a6-93f4-69472d709861" providerId="ADAL" clId="{BF51AA19-237B-43A9-9D8E-8423FC7500E1}" dt="2023-03-18T20:55:35.617" v="1657" actId="478"/>
          <ac:picMkLst>
            <pc:docMk/>
            <pc:sldMk cId="1283705970" sldId="829"/>
            <ac:picMk id="72" creationId="{1FC90D09-9777-72C5-F3FF-79EC0C67073D}"/>
          </ac:picMkLst>
        </pc:picChg>
      </pc:sldChg>
      <pc:sldMasterChg chg="delSldLayout">
        <pc:chgData name="Jenifer Prince Devaraj" userId="c3fb109c-09d1-42a6-93f4-69472d709861" providerId="ADAL" clId="{BF51AA19-237B-43A9-9D8E-8423FC7500E1}" dt="2023-03-17T12:45:05.456" v="448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BF51AA19-237B-43A9-9D8E-8423FC7500E1}" dt="2023-03-17T12:45:05.456" v="448" actId="47"/>
          <pc:sldLayoutMkLst>
            <pc:docMk/>
            <pc:sldMasterMk cId="3508390215" sldId="2147483661"/>
            <pc:sldLayoutMk cId="1385637312" sldId="214748371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37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3395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4639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0016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1181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8332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7150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1656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7696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3781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5023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5299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1459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8036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9527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1821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50667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6834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47918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8231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5780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37686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375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7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3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5.xml"/><Relationship Id="rId4" Type="http://schemas.openxmlformats.org/officeDocument/2006/relationships/slideLayout" Target="../slideLayouts/slideLayout74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35.png"/><Relationship Id="rId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5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Designing Synchronous and Asynchronous Circuits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98800" y="35482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057" y="1515246"/>
            <a:ext cx="12306903" cy="1325563"/>
          </a:xfrm>
        </p:spPr>
        <p:txBody>
          <a:bodyPr>
            <a:normAutofit fontScale="90000"/>
          </a:bodyPr>
          <a:lstStyle/>
          <a:p>
            <a:pPr marL="342900" lvl="0" indent="-342900">
              <a:lnSpc>
                <a:spcPct val="150000"/>
              </a:lnSpc>
              <a:tabLst>
                <a:tab pos="114300" algn="l"/>
                <a:tab pos="171450" algn="l"/>
                <a:tab pos="1485900" algn="l"/>
              </a:tabLst>
            </a:pPr>
            <a:r>
              <a:rPr lang="en-ZA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Design an Asynchronous Circuit by utilizing the given excitation table in Fig 2.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1. </a:t>
            </a:r>
            <a:r>
              <a:rPr lang="en-ZA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Obtain the expressions using </a:t>
            </a:r>
            <a:r>
              <a:rPr lang="en-ZA" sz="2700" b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k-map .</a:t>
            </a:r>
            <a:r>
              <a:rPr lang="en-ZA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</a:t>
            </a:r>
            <a:br>
              <a:rPr lang="en-GB" sz="2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2. Draw the logic diagram using </a:t>
            </a:r>
            <a:r>
              <a:rPr lang="en-ZA" sz="2700" b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 flip-flop.</a:t>
            </a:r>
            <a:r>
              <a:rPr lang="en-ZA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pic>
        <p:nvPicPr>
          <p:cNvPr id="6" name="Content Placeholder 5" descr="Table&#10;&#10;Description automatically generated">
            <a:extLst>
              <a:ext uri="{FF2B5EF4-FFF2-40B4-BE49-F238E27FC236}">
                <a16:creationId xmlns:a16="http://schemas.microsoft.com/office/drawing/2014/main" id="{2D32E537-6A76-C706-AF4E-41A2FE9349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064" y="3429000"/>
            <a:ext cx="8162373" cy="26798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00754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48000" y="331175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057" y="1515246"/>
            <a:ext cx="12306903" cy="1325563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50000"/>
              </a:lnSpc>
              <a:tabLst>
                <a:tab pos="114300" algn="l"/>
                <a:tab pos="171450" algn="l"/>
                <a:tab pos="148590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1 : Obtain the expressions using k-map .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5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ACF3BDCB-F0DD-C417-3B96-110A4B654D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312" y="2859927"/>
            <a:ext cx="4144328" cy="307433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782F0F1-9A85-95C1-65BC-353E8857F7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070" y="4478020"/>
            <a:ext cx="4512310" cy="4749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04917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057" y="1515246"/>
            <a:ext cx="12306903" cy="1325563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50000"/>
              </a:lnSpc>
              <a:tabLst>
                <a:tab pos="114300" algn="l"/>
                <a:tab pos="171450" algn="l"/>
                <a:tab pos="148590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1 : Obtain the expressions using k-map .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3" name="Picture 2" descr="Calendar&#10;&#10;Description automatically generated with medium confidence">
            <a:extLst>
              <a:ext uri="{FF2B5EF4-FFF2-40B4-BE49-F238E27FC236}">
                <a16:creationId xmlns:a16="http://schemas.microsoft.com/office/drawing/2014/main" id="{FFCF0903-0896-427E-B2CA-6037C1BC1B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132" y="2899161"/>
            <a:ext cx="3588068" cy="251038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BE1C4E3-08A9-8311-CBC0-D1E2E0B711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225198"/>
            <a:ext cx="3958952" cy="7450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12762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057" y="1515246"/>
            <a:ext cx="12306903" cy="1325563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50000"/>
              </a:lnSpc>
              <a:tabLst>
                <a:tab pos="114300" algn="l"/>
                <a:tab pos="171450" algn="l"/>
                <a:tab pos="148590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1 : Obtain the expressions using k-map .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5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6BDD4229-ABEB-7D5A-8DA2-EEF55AB84E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104" y="3003164"/>
            <a:ext cx="3808095" cy="265744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FE49FD-BECD-0FE9-6B27-BE0C610E8C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5977" y="4398010"/>
            <a:ext cx="3162890" cy="6464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440354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417" y="1047886"/>
            <a:ext cx="12306903" cy="1325563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50000"/>
              </a:lnSpc>
              <a:tabLst>
                <a:tab pos="114300" algn="l"/>
                <a:tab pos="171450" algn="l"/>
                <a:tab pos="148590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 : Logic Diagram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7AB4212-46B9-475F-00D9-97F5FF2BD8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9202" y="2202815"/>
            <a:ext cx="4562475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718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08" y="1891166"/>
            <a:ext cx="12306903" cy="2340474"/>
          </a:xfrm>
        </p:spPr>
        <p:txBody>
          <a:bodyPr>
            <a:normAutofit fontScale="90000"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Design a Synchronous Circuit for the Sequence Detector that produces an output ‘1’ whenever the non-over lapping sequence 1011 is detected. Also Represent the following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E2DC6D-7F8C-184A-48A5-F761636CF366}"/>
              </a:ext>
            </a:extLst>
          </p:cNvPr>
          <p:cNvSpPr txBox="1"/>
          <p:nvPr/>
        </p:nvSpPr>
        <p:spPr>
          <a:xfrm>
            <a:off x="2570480" y="2998490"/>
            <a:ext cx="727456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Block Diagram of Sequence detector.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State Diagram.				</a:t>
            </a:r>
            <a:endParaRPr lang="en-GB" sz="2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Present state, Next state, output Table.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Excitation Table.			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Simplified K- Map Expression.			</a:t>
            </a:r>
            <a:endParaRPr lang="en-ZA" sz="2200" dirty="0">
              <a:latin typeface="Cambria" panose="020405030504060302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ZA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Logic Diagram.	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358033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494926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Step1:</a:t>
            </a:r>
            <a:r>
              <a:rPr lang="en-ZA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Block Diagram of Sequence detector.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69F9559F-5E68-9E91-3CEF-7BD6EBF2B9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592" y="2818832"/>
            <a:ext cx="6676660" cy="82860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D45DE21-CA02-6361-95C4-B569F24827A8}"/>
              </a:ext>
            </a:extLst>
          </p:cNvPr>
          <p:cNvSpPr txBox="1">
            <a:spLocks/>
          </p:cNvSpPr>
          <p:nvPr/>
        </p:nvSpPr>
        <p:spPr>
          <a:xfrm>
            <a:off x="108617" y="3464605"/>
            <a:ext cx="12306903" cy="2340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Step2:</a:t>
            </a:r>
            <a:r>
              <a:rPr lang="en-ZA" sz="28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State Diagram</a:t>
            </a:r>
            <a:b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ZA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kern="0" dirty="0">
                <a:solidFill>
                  <a:sysClr val="windowText" lastClr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kern="0" dirty="0">
                <a:solidFill>
                  <a:sysClr val="windowText" lastClr="000000"/>
                </a:solidFill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kern="0" dirty="0">
              <a:solidFill>
                <a:sysClr val="windowText" lastClr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A1668633-67B2-B686-B1F7-40EB626BC7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737" y="4395765"/>
            <a:ext cx="6004719" cy="19145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939415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7" y="1824887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Step3: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Present state, Next state, output Table.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CD57AB09-1698-095F-9F21-F10833E828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11" y="3643787"/>
            <a:ext cx="4518162" cy="1711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54ABDB86-30B4-E7E1-01DB-144E7D1C5F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406" y="3395104"/>
            <a:ext cx="6833383" cy="2152256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F969A6F6-28CF-F391-74A5-57933AE37F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1520" y="1528786"/>
            <a:ext cx="3037999" cy="9686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10696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45843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4: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Excitation Table.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pic>
        <p:nvPicPr>
          <p:cNvPr id="5" name="Picture 4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54ABDB86-30B4-E7E1-01DB-144E7D1C5F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160" y="1428010"/>
            <a:ext cx="3899503" cy="122819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E735A7EA-CA83-BB10-3671-04C48DF128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344" y="3648011"/>
            <a:ext cx="5596255" cy="25548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4631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45843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4: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Excitation Table.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pic>
        <p:nvPicPr>
          <p:cNvPr id="5" name="Picture 4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54ABDB86-30B4-E7E1-01DB-144E7D1C5F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160" y="1428010"/>
            <a:ext cx="3899503" cy="122819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E735A7EA-CA83-BB10-3671-04C48DF128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344" y="3648011"/>
            <a:ext cx="5596255" cy="25548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246382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4903" y="823051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5: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K- Map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6A2D1D46-F952-667A-F8A1-56A1A46414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992" y="1706910"/>
            <a:ext cx="3783648" cy="2438749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12F60B4-5A8F-BE71-8EF0-D6079AA761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386" y="2667325"/>
            <a:ext cx="2604585" cy="65817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F381C9-AA02-5820-BA71-F5A598812A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51343" y="4266141"/>
            <a:ext cx="3457806" cy="1972099"/>
          </a:xfrm>
          <a:prstGeom prst="rect">
            <a:avLst/>
          </a:prstGeom>
        </p:spPr>
      </p:pic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F5C20C82-B7A9-3465-AA1D-D03DE15C115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120" y="5135879"/>
            <a:ext cx="3606420" cy="55150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976102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45843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5: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K- Map	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pic>
        <p:nvPicPr>
          <p:cNvPr id="10" name="Picture 9" descr="Calendar&#10;&#10;Description automatically generated">
            <a:extLst>
              <a:ext uri="{FF2B5EF4-FFF2-40B4-BE49-F238E27FC236}">
                <a16:creationId xmlns:a16="http://schemas.microsoft.com/office/drawing/2014/main" id="{4F5EC93A-5ECA-112D-31AB-4AD368BF8A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274" y="3089652"/>
            <a:ext cx="3321685" cy="187836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CDB978C8-DD9C-F626-3030-A64606F9DB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251" y="3901602"/>
            <a:ext cx="1999950" cy="5694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929381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54963"/>
            <a:ext cx="12306903" cy="2340474"/>
          </a:xfrm>
        </p:spPr>
        <p:txBody>
          <a:bodyPr>
            <a:normAutofit/>
          </a:bodyPr>
          <a:lstStyle/>
          <a:p>
            <a:pPr marL="177800" lvl="1" algn="l">
              <a:lnSpc>
                <a:spcPct val="150000"/>
              </a:lnSpc>
              <a:tabLst>
                <a:tab pos="114300" algn="l"/>
                <a:tab pos="171450" algn="l"/>
              </a:tabLst>
            </a:pP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6: </a:t>
            </a:r>
            <a:r>
              <a:rPr lang="en-GB" sz="2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Logic Diagram</a:t>
            </a:r>
            <a:r>
              <a:rPr lang="en-ZA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2EB289-53CE-D604-A911-ED1D3F5842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4487" y="1657350"/>
            <a:ext cx="5492433" cy="4521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699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1576603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Determine the reduced state diagram for the state diagram given below.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Also, </a:t>
            </a: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</a:t>
            </a:r>
            <a:r>
              <a:rPr lang="en-GB" sz="24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or the obtained reduced state diagram answer the following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0AEB0F-27C7-CFA1-2D07-909014B87D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4118" y="2514903"/>
            <a:ext cx="4216083" cy="448731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3EF05F-A1B9-3522-AF68-1538A65A1418}"/>
              </a:ext>
            </a:extLst>
          </p:cNvPr>
          <p:cNvSpPr txBox="1"/>
          <p:nvPr/>
        </p:nvSpPr>
        <p:spPr>
          <a:xfrm>
            <a:off x="1285240" y="2733449"/>
            <a:ext cx="727456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Show its state Assignment.			</a:t>
            </a:r>
            <a:r>
              <a:rPr lang="en-GB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lang="en-GB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Obtain the State Table.                                                                              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Obtain Excitation Table using any Flip- flop.			</a:t>
            </a:r>
            <a:endParaRPr lang="en-GB" i="1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Output Expressions 				</a:t>
            </a:r>
            <a:endParaRPr lang="en-GB" i="1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Logic Circuit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7563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1: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0AEB0F-27C7-CFA1-2D07-909014B87D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8786" y="1303250"/>
            <a:ext cx="2923214" cy="311127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0F1874E5-DF59-FC34-357B-910A4B77EB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7672887"/>
              </p:ext>
            </p:extLst>
          </p:nvPr>
        </p:nvGraphicFramePr>
        <p:xfrm>
          <a:off x="2157318" y="2513352"/>
          <a:ext cx="4756564" cy="33366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9752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770260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799460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807720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899372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370737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z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z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7812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1563144"/>
                  </a:ext>
                </a:extLst>
              </a:tr>
            </a:tbl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B8B1845-E8DD-5F7C-95D2-30974F0480C9}"/>
              </a:ext>
            </a:extLst>
          </p:cNvPr>
          <p:cNvSpPr/>
          <p:nvPr/>
        </p:nvSpPr>
        <p:spPr>
          <a:xfrm>
            <a:off x="2079420" y="4789204"/>
            <a:ext cx="4912360" cy="304800"/>
          </a:xfrm>
          <a:prstGeom prst="roundRect">
            <a:avLst/>
          </a:prstGeom>
          <a:solidFill>
            <a:schemeClr val="accent1">
              <a:alpha val="3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D9666A4-B849-D5DC-CD81-F6A4FD112A1C}"/>
              </a:ext>
            </a:extLst>
          </p:cNvPr>
          <p:cNvSpPr/>
          <p:nvPr/>
        </p:nvSpPr>
        <p:spPr>
          <a:xfrm>
            <a:off x="2079420" y="5549758"/>
            <a:ext cx="4912360" cy="304800"/>
          </a:xfrm>
          <a:prstGeom prst="roundRect">
            <a:avLst/>
          </a:prstGeom>
          <a:solidFill>
            <a:schemeClr val="accent1">
              <a:alpha val="3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F1550EF-AFDA-9A58-F7A2-3CD69B4B3640}"/>
              </a:ext>
            </a:extLst>
          </p:cNvPr>
          <p:cNvSpPr/>
          <p:nvPr/>
        </p:nvSpPr>
        <p:spPr>
          <a:xfrm>
            <a:off x="2079420" y="4767681"/>
            <a:ext cx="4912360" cy="304800"/>
          </a:xfrm>
          <a:prstGeom prst="roundRect">
            <a:avLst/>
          </a:prstGeom>
          <a:solidFill>
            <a:schemeClr val="accent1">
              <a:alpha val="3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FF6C377-63C1-C0EC-272E-F10394BF17A4}"/>
              </a:ext>
            </a:extLst>
          </p:cNvPr>
          <p:cNvSpPr/>
          <p:nvPr/>
        </p:nvSpPr>
        <p:spPr>
          <a:xfrm>
            <a:off x="2079420" y="5528235"/>
            <a:ext cx="4912360" cy="304800"/>
          </a:xfrm>
          <a:prstGeom prst="roundRect">
            <a:avLst/>
          </a:prstGeom>
          <a:solidFill>
            <a:schemeClr val="accent1">
              <a:alpha val="3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5981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 Reduced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259BB8-9C56-6F0D-8F5A-D9804A7222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3630" y="1473835"/>
            <a:ext cx="3371980" cy="2280285"/>
          </a:xfrm>
          <a:prstGeom prst="rect">
            <a:avLst/>
          </a:prstGeom>
        </p:spPr>
      </p:pic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1E633C5E-52E8-4B80-7E34-0A06F2726B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7734746"/>
              </p:ext>
            </p:extLst>
          </p:nvPr>
        </p:nvGraphicFramePr>
        <p:xfrm>
          <a:off x="863476" y="2600712"/>
          <a:ext cx="4756564" cy="2965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9752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770260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799460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807720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899372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370737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z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z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7812"/>
                  </a:ext>
                </a:extLst>
              </a:tr>
            </a:tbl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CCB3E0D-B330-5CE7-9B20-DC7BF70FC9CE}"/>
              </a:ext>
            </a:extLst>
          </p:cNvPr>
          <p:cNvSpPr/>
          <p:nvPr/>
        </p:nvSpPr>
        <p:spPr>
          <a:xfrm>
            <a:off x="785578" y="4468823"/>
            <a:ext cx="4912360" cy="304800"/>
          </a:xfrm>
          <a:prstGeom prst="roundRect">
            <a:avLst/>
          </a:prstGeom>
          <a:solidFill>
            <a:schemeClr val="accent1">
              <a:alpha val="3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C83B198-9F6F-C8C8-0989-E6ABA18913D8}"/>
              </a:ext>
            </a:extLst>
          </p:cNvPr>
          <p:cNvSpPr/>
          <p:nvPr/>
        </p:nvSpPr>
        <p:spPr>
          <a:xfrm>
            <a:off x="785578" y="5192843"/>
            <a:ext cx="4912360" cy="304800"/>
          </a:xfrm>
          <a:prstGeom prst="roundRect">
            <a:avLst/>
          </a:prstGeom>
          <a:solidFill>
            <a:schemeClr val="accent1">
              <a:alpha val="3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5314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 Further Reduced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9E3BD0-6762-4974-A505-CB97E86B55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1645" y="1442403"/>
            <a:ext cx="3841115" cy="2378742"/>
          </a:xfrm>
          <a:prstGeom prst="rect">
            <a:avLst/>
          </a:prstGeom>
        </p:spPr>
      </p:pic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DFEECB39-E8F0-57F6-B667-94154E3A0B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6708152"/>
              </p:ext>
            </p:extLst>
          </p:nvPr>
        </p:nvGraphicFramePr>
        <p:xfrm>
          <a:off x="1062200" y="2657174"/>
          <a:ext cx="5313198" cy="2968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2919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860399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893016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902243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1004621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42405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z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z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60657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3: Reduced State Diagram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D41E7A-EED5-D09A-013F-8B1410D3D1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602" y="2562542"/>
            <a:ext cx="4028758" cy="379001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81669E-76EE-FE17-DE1F-56875F8195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1685" y="1479222"/>
            <a:ext cx="4411875" cy="2484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886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From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1: Show its state Assignment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D41E7A-EED5-D09A-013F-8B1410D3D1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5505" y="1493938"/>
            <a:ext cx="2586095" cy="243284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E672B3-A55D-9811-A42F-CD023DB1A264}"/>
              </a:ext>
            </a:extLst>
          </p:cNvPr>
          <p:cNvSpPr txBox="1"/>
          <p:nvPr/>
        </p:nvSpPr>
        <p:spPr>
          <a:xfrm>
            <a:off x="2499360" y="2731889"/>
            <a:ext cx="7274560" cy="24328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 ---&gt;  000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  ---&gt;  001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  ---&gt;  010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d  ---&gt;  011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e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---&gt;    100 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1154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7960" y="1201942"/>
            <a:ext cx="12306903" cy="2340474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From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Obtain the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D41E7A-EED5-D09A-013F-8B1410D3D1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4303" y="1352891"/>
            <a:ext cx="2919687" cy="274666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E672B3-A55D-9811-A42F-CD023DB1A264}"/>
              </a:ext>
            </a:extLst>
          </p:cNvPr>
          <p:cNvSpPr txBox="1"/>
          <p:nvPr/>
        </p:nvSpPr>
        <p:spPr>
          <a:xfrm>
            <a:off x="5222240" y="3901641"/>
            <a:ext cx="2641600" cy="22481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 ---&gt;  000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  ---&gt;  001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  ---&gt;  010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d  ---&gt;  011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e</a:t>
            </a: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---&gt;    100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GB" dirty="0"/>
          </a:p>
        </p:txBody>
      </p:sp>
      <p:graphicFrame>
        <p:nvGraphicFramePr>
          <p:cNvPr id="3" name="Table 10">
            <a:extLst>
              <a:ext uri="{FF2B5EF4-FFF2-40B4-BE49-F238E27FC236}">
                <a16:creationId xmlns:a16="http://schemas.microsoft.com/office/drawing/2014/main" id="{3F9A1D5D-80DF-C85F-EB6F-DCAA44D446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8003708"/>
              </p:ext>
            </p:extLst>
          </p:nvPr>
        </p:nvGraphicFramePr>
        <p:xfrm>
          <a:off x="347649" y="1201942"/>
          <a:ext cx="3510280" cy="54756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0300">
                  <a:extLst>
                    <a:ext uri="{9D8B030D-6E8A-4147-A177-3AD203B41FA5}">
                      <a16:colId xmlns:a16="http://schemas.microsoft.com/office/drawing/2014/main" val="543764467"/>
                    </a:ext>
                  </a:extLst>
                </a:gridCol>
                <a:gridCol w="721142">
                  <a:extLst>
                    <a:ext uri="{9D8B030D-6E8A-4147-A177-3AD203B41FA5}">
                      <a16:colId xmlns:a16="http://schemas.microsoft.com/office/drawing/2014/main" val="406008178"/>
                    </a:ext>
                  </a:extLst>
                </a:gridCol>
                <a:gridCol w="967577">
                  <a:extLst>
                    <a:ext uri="{9D8B030D-6E8A-4147-A177-3AD203B41FA5}">
                      <a16:colId xmlns:a16="http://schemas.microsoft.com/office/drawing/2014/main" val="491171511"/>
                    </a:ext>
                  </a:extLst>
                </a:gridCol>
                <a:gridCol w="771261">
                  <a:extLst>
                    <a:ext uri="{9D8B030D-6E8A-4147-A177-3AD203B41FA5}">
                      <a16:colId xmlns:a16="http://schemas.microsoft.com/office/drawing/2014/main" val="1849074736"/>
                    </a:ext>
                  </a:extLst>
                </a:gridCol>
              </a:tblGrid>
              <a:tr h="467062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Next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5409167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P   Q   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P   Q   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216498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033510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928195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8705036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525284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810419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234640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643990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63038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049464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544473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70123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362633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4441932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335731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036241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8968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99733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640" y="2444886"/>
            <a:ext cx="12306903" cy="2340474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From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Obtain Excitation Table using</a:t>
            </a: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any Flip- flop.	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graphicFrame>
        <p:nvGraphicFramePr>
          <p:cNvPr id="3" name="Table 10">
            <a:extLst>
              <a:ext uri="{FF2B5EF4-FFF2-40B4-BE49-F238E27FC236}">
                <a16:creationId xmlns:a16="http://schemas.microsoft.com/office/drawing/2014/main" id="{7F5F56A5-0BA6-A6C4-6067-2FC812DC40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2042321"/>
              </p:ext>
            </p:extLst>
          </p:nvPr>
        </p:nvGraphicFramePr>
        <p:xfrm>
          <a:off x="36135" y="1352889"/>
          <a:ext cx="4058346" cy="55051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9895">
                  <a:extLst>
                    <a:ext uri="{9D8B030D-6E8A-4147-A177-3AD203B41FA5}">
                      <a16:colId xmlns:a16="http://schemas.microsoft.com/office/drawing/2014/main" val="543764467"/>
                    </a:ext>
                  </a:extLst>
                </a:gridCol>
                <a:gridCol w="617872">
                  <a:extLst>
                    <a:ext uri="{9D8B030D-6E8A-4147-A177-3AD203B41FA5}">
                      <a16:colId xmlns:a16="http://schemas.microsoft.com/office/drawing/2014/main" val="406008178"/>
                    </a:ext>
                  </a:extLst>
                </a:gridCol>
                <a:gridCol w="829017">
                  <a:extLst>
                    <a:ext uri="{9D8B030D-6E8A-4147-A177-3AD203B41FA5}">
                      <a16:colId xmlns:a16="http://schemas.microsoft.com/office/drawing/2014/main" val="491171511"/>
                    </a:ext>
                  </a:extLst>
                </a:gridCol>
                <a:gridCol w="660815">
                  <a:extLst>
                    <a:ext uri="{9D8B030D-6E8A-4147-A177-3AD203B41FA5}">
                      <a16:colId xmlns:a16="http://schemas.microsoft.com/office/drawing/2014/main" val="1849074736"/>
                    </a:ext>
                  </a:extLst>
                </a:gridCol>
                <a:gridCol w="1050747">
                  <a:extLst>
                    <a:ext uri="{9D8B030D-6E8A-4147-A177-3AD203B41FA5}">
                      <a16:colId xmlns:a16="http://schemas.microsoft.com/office/drawing/2014/main" val="290122722"/>
                    </a:ext>
                  </a:extLst>
                </a:gridCol>
              </a:tblGrid>
              <a:tr h="469575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Next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 b="1" dirty="0"/>
                        <a:t>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 Flip-flop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5409167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R   S   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R   S   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D1 D2  D3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216498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033510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928195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8705036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525284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810419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234640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1     0     0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643990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63038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049464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544473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70123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362633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4441932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335731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036241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8968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75186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BBD1089C-42CE-462F-F9D5-CBB6DE9A4419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86360" y="3518422"/>
                <a:ext cx="12306903" cy="2340474"/>
              </a:xfrm>
            </p:spPr>
            <p:txBody>
              <a:bodyPr>
                <a:normAutofit fontScale="90000"/>
              </a:bodyPr>
              <a:lstStyle/>
              <a:p>
                <a:pPr marL="450215">
                  <a:lnSpc>
                    <a:spcPct val="200000"/>
                  </a:lnSpc>
                  <a:tabLst>
                    <a:tab pos="450215" algn="l"/>
                    <a:tab pos="630555" algn="l"/>
                  </a:tabLst>
                </a:pPr>
                <a: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  <a:t>From the Reduced State Diagram</a:t>
                </a: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  <a:t>Step 3: K Map Expressions</a:t>
                </a: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𝑆𝑇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𝑋</m:t>
                          </m:r>
                        </m:e>
                      </m:acc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𝑆</m:t>
                          </m:r>
                        </m:e>
                      </m:acc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𝑇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𝑆𝑋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𝑅𝑋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  <m:oMath xmlns:m="http://schemas.openxmlformats.org/officeDocument/2006/math"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𝑍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𝑅𝑋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𝑆𝑇𝑋</m:t>
                      </m:r>
                    </m:oMath>
                  </m:oMathPara>
                </a14:m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br>
                  <a:rPr lang="en-GB" sz="12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rPr>
                </a:br>
                <a:r>
                  <a:rPr lang="en-GB" sz="12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								</a:t>
                </a:r>
                <a:br>
                  <a:rPr lang="en-GB" sz="1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r>
                  <a:rPr lang="en-GB" sz="27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  <a:t>								</a:t>
                </a:r>
                <a:br>
                  <a:rPr lang="en-GB" sz="27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r>
                  <a:rPr lang="en-GB" sz="27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  <a:t>		</a:t>
                </a:r>
                <a:r>
                  <a:rPr lang="en-ZA" sz="12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  <a:t>			</a:t>
                </a:r>
                <a:endParaRPr lang="en-GB" sz="28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BBD1089C-42CE-462F-F9D5-CBB6DE9A441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86360" y="3518422"/>
                <a:ext cx="12306903" cy="2340474"/>
              </a:xfrm>
              <a:blipFill>
                <a:blip r:embed="rId3"/>
                <a:stretch>
                  <a:fillRect t="-820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3682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Designing Synchronous &amp; Asynchronous Circuits</a:t>
            </a:r>
            <a:endParaRPr lang="en-IN" sz="24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" y="14102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From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4: Logic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01D17B-5593-1E1F-93B0-09ED617521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6490" y="1638935"/>
            <a:ext cx="6362700" cy="5124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741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1802</Words>
  <Application>Microsoft Office PowerPoint</Application>
  <PresentationFormat>Widescreen</PresentationFormat>
  <Paragraphs>443</Paragraphs>
  <Slides>25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25</vt:i4>
      </vt:variant>
    </vt:vector>
  </HeadingPairs>
  <TitlesOfParts>
    <vt:vector size="52" baseType="lpstr">
      <vt:lpstr>Calibri </vt:lpstr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Design an Asynchronous Circuit by utilizing the given excitation table in Fig 2. 1. Obtain the expressions using k-map .       2. Draw the logic diagram using D flip-flop.    </vt:lpstr>
      <vt:lpstr>Step 1 : Obtain the expressions using k-map .     </vt:lpstr>
      <vt:lpstr>Step 1 : Obtain the expressions using k-map .     </vt:lpstr>
      <vt:lpstr>Step 1 : Obtain the expressions using k-map .     </vt:lpstr>
      <vt:lpstr>Step 2 : Logic Diagram     </vt:lpstr>
      <vt:lpstr>Design a Synchronous Circuit for the Sequence Detector that produces an output ‘1’ whenever the non-over lapping sequence 1011 is detected. Also Represent the following                        </vt:lpstr>
      <vt:lpstr>Step1: Block Diagram of Sequence detector.                      </vt:lpstr>
      <vt:lpstr>Step3: Present state, Next state, output Table.                      </vt:lpstr>
      <vt:lpstr>Step 4: Excitation Table.                      </vt:lpstr>
      <vt:lpstr>Step 4: Excitation Table.                      </vt:lpstr>
      <vt:lpstr>Step 5: K- Map                      </vt:lpstr>
      <vt:lpstr>Step 5: K- Map                      </vt:lpstr>
      <vt:lpstr>Step 6: Logic Diagram                     </vt:lpstr>
      <vt:lpstr>Determine the reduced state diagram for the state diagram given below. Also, for the obtained reduced state diagram answer the following                        </vt:lpstr>
      <vt:lpstr>To draw the Reduced State Diagram Step 1: State Table                        </vt:lpstr>
      <vt:lpstr>To draw the Reduced State Diagram Step 2:  Reduced State Table                        </vt:lpstr>
      <vt:lpstr>To draw the Reduced State Diagram Step 2:  Further Reduced State Table                        </vt:lpstr>
      <vt:lpstr>To draw the Reduced State Diagram Step 3: Reduced State Diagram                        </vt:lpstr>
      <vt:lpstr>From Reduced State Diagram Step 1: Show its state Assignment                        </vt:lpstr>
      <vt:lpstr>From the Reduced State Diagram Step 2: Obtain the state Table                        </vt:lpstr>
      <vt:lpstr>From the Reduced State Diagram Step 2: Obtain Excitation Table using any Flip- flop.                         </vt:lpstr>
      <vt:lpstr>From the Reduced State Diagram Step 3: K Map Expressions D_1=STX ̅ D_2=S ̅T+SX+RX D_3=X Z=RX+STX                           </vt:lpstr>
      <vt:lpstr>From the Reduced State Diagram Step 4: Logic Diagram                     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2023-04-26T13:00:23Z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