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7B88F4-01BD-422C-8EF3-ED06E344A745}" v="1" dt="2026-06-05T18:21:16.5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90" d="100"/>
          <a:sy n="90" d="100"/>
        </p:scale>
        <p:origin x="398" y="-4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4EF85-6843-F145-1B30-225BA7054E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EB76B4-B794-6A18-E5A3-BD1A25D117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9F6E05-0267-CF2F-E29E-7D1D9510D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5EBC-4D33-4FC5-9DE9-3BCC11D5227C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E0DC15-9642-13E7-EE07-07033F9B0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D6CF2-2112-F4AF-DEEA-4ABAFE4A8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A1551-E782-4665-B0B4-323101208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972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0E0D5-67DD-1D61-459E-049446E93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54A9C-03A8-B091-60AF-D780058D51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6AE62D-ECF9-15F5-9310-04E231F7C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5EBC-4D33-4FC5-9DE9-3BCC11D5227C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D536F9-E8AA-C5E2-AD7A-475553D63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9E027-FC3C-8A03-EFB0-082299A2D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A1551-E782-4665-B0B4-323101208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434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D939D-7FD6-0B27-58DE-CA9234517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448697-51A4-22CC-6804-29754ABC4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3B78FD-6D87-26C9-88F8-5530AF1D0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5EBC-4D33-4FC5-9DE9-3BCC11D5227C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255FC4-E39C-3F01-6FDA-B1D68F22F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D45B11-4444-FD5D-540F-84F7E36A6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A1551-E782-4665-B0B4-323101208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681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0222A-5451-4A2D-DE64-AEC679539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EA830-47BB-A78D-E0BC-791497B9B8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D6F91E-55B2-4DE0-FD00-15E56EBC2E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B5628F-1FB7-9D01-8936-8ADCCA8D7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5EBC-4D33-4FC5-9DE9-3BCC11D5227C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88E094-4F45-39D5-8B68-7CF5DAF0A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24807F-1341-8748-BE47-A4E43BB31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A1551-E782-4665-B0B4-323101208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850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53A20-3251-04B5-6626-BEF32448B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7AE065-3395-5115-BDBF-1F564DA0AF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FE2F68-75DC-56BA-5F77-402C3C379C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915CD2-2451-592F-E987-6C50EA1B62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5959A5-C22B-7292-816F-3BE58D8D72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29D45B-BBB4-EA93-C721-5EBABFFAE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5EBC-4D33-4FC5-9DE9-3BCC11D5227C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03AAE1-0BFC-2BCD-55B0-D2BB21B8B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421701-7F24-3349-66FE-DF9B30A62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A1551-E782-4665-B0B4-323101208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632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17080-403D-147D-DAFD-C7178E4DD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7E0487-02C0-3559-8120-57CE4BDE6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5EBC-4D33-4FC5-9DE9-3BCC11D5227C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2C52CA-D2AA-51D5-84BF-B7FD84D56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F8DC7F-70EB-8CAC-A2A0-976896468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A1551-E782-4665-B0B4-323101208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700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61ADD8-55AD-8888-77CE-19E461A01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5EBC-4D33-4FC5-9DE9-3BCC11D5227C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D50FEA-FA3B-DF5D-0E22-745CEE6AA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4AF30A-9522-BFDA-D79A-A048EF2AD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A1551-E782-4665-B0B4-323101208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260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A6DC4-A451-B91C-7E6C-60D6AE9F9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49171-C579-638C-98E3-25A13177B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3C04A7-7048-31C8-526D-F868E41B0C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2216CF-A463-0034-6EE2-91CD4C51B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5EBC-4D33-4FC5-9DE9-3BCC11D5227C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99C478-9A72-262C-EC06-B219C454D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40DFC9-B408-0CE9-A757-93771596D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A1551-E782-4665-B0B4-323101208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96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499FC-5CFF-D1D7-FF28-3099E9236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31D4D3-75B5-6101-FB3D-883DDD79E1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2E012B-FC6A-077A-CC0C-4DF8176178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7C05BE-0C11-7FCA-212D-122788108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5EBC-4D33-4FC5-9DE9-3BCC11D5227C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C134C0-AAB4-4C2E-D032-027906FA4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8E52FC-719C-4FD7-F3B7-53E0C306A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A1551-E782-4665-B0B4-323101208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74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C7B99-DC6B-E50E-D5AB-FF2219769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E82C55-2256-ED53-D8FA-50C2151C17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F1B295-23AA-B39D-020B-98F784BF6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5EBC-4D33-4FC5-9DE9-3BCC11D5227C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B76E9-FB69-C817-4077-24C71A499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B50F0E-D9F3-F4F7-7DB2-D79D1A444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A1551-E782-4665-B0B4-323101208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505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EE7462-B505-3BF2-1493-E11FC29E11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F5923E-5112-1CE7-78AC-1D7E4E8500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2AC23-D365-FBF8-44C2-9DC6F5767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5EBC-4D33-4FC5-9DE9-3BCC11D5227C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9A7A5-6B63-DFCD-05CF-3AD4AA980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F2583A-CCC0-FA26-3D75-1348F2BE7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A1551-E782-4665-B0B4-323101208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703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6DE392-F05E-81AB-5215-D9D7793AC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93F834-DE5E-460F-1C01-E06D49F398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62429D-2D67-649C-C380-68B87F196F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C45EBC-4D33-4FC5-9DE9-3BCC11D5227C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FF440-DCBB-7CF3-1458-05C6CABAA7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720481-335F-782D-FEF0-2C1462CBC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EA1551-E782-4665-B0B4-323101208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583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D88E5-BC9C-6CF1-3D17-B8F0ABF074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8968F4-675A-B505-1C38-1623B5EE83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122363"/>
            <a:ext cx="9144000" cy="4427832"/>
          </a:xfrm>
        </p:spPr>
        <p:txBody>
          <a:bodyPr>
            <a:normAutofit fontScale="70000" lnSpcReduction="20000"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6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Title Page </a:t>
            </a:r>
          </a:p>
          <a:p>
            <a:pPr algn="l">
              <a:lnSpc>
                <a:spcPct val="16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Riccardo Sterling </a:t>
            </a:r>
          </a:p>
          <a:p>
            <a:pPr algn="l">
              <a:lnSpc>
                <a:spcPct val="16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: 2334990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6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BA (Hons) Leadership and Management  Skills for the Workplace</a:t>
            </a:r>
          </a:p>
          <a:p>
            <a:pPr algn="l">
              <a:lnSpc>
                <a:spcPct val="16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LCLM 5006</a:t>
            </a:r>
          </a:p>
          <a:p>
            <a:pPr algn="l">
              <a:lnSpc>
                <a:spcPct val="16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Title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Developing Emotional Intelligence Skills </a:t>
            </a:r>
          </a:p>
          <a:p>
            <a:pPr algn="l">
              <a:lnSpc>
                <a:spcPct val="16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Component 1: Poster Presentation </a:t>
            </a:r>
          </a:p>
          <a:p>
            <a:pPr algn="l">
              <a:lnSpc>
                <a:spcPct val="16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: Taonga Kaonga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Sobere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Snithers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6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C8FF84-6D11-057B-3B94-B8B902B4DB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5421" y="1122363"/>
            <a:ext cx="2867025" cy="1590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9021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7B08D-D54B-95EA-775E-96280F250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1549" y="2870200"/>
            <a:ext cx="9144000" cy="3490844"/>
          </a:xfrm>
        </p:spPr>
        <p:txBody>
          <a:bodyPr>
            <a:normAutofit/>
          </a:bodyPr>
          <a:lstStyle/>
          <a:p>
            <a:r>
              <a:rPr lang="en-GB" sz="1200" dirty="0"/>
              <a:t>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C7151D-C3AB-3A01-0C29-C801F77614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8295"/>
            <a:ext cx="9144000" cy="6493489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Title Page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Name: Riccardo Sterling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Student ID: 2334990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Programme: BA (Hons) Leadership and Management Skills for the Workplace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Code:LCLM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5006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Module Title: Developing Emotional Intelligence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1: Poster Presentation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Lecturer : Taonga Kaonga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Sobere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Snithers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639337-75E8-7B3C-F178-B3110EE815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10835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589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429</TotalTime>
  <Words>107</Words>
  <Application>Microsoft Office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Riccardo Sterling</dc:creator>
  <cp:lastModifiedBy>Riccardo Sterling</cp:lastModifiedBy>
  <cp:revision>3</cp:revision>
  <dcterms:created xsi:type="dcterms:W3CDTF">2026-06-05T11:20:43Z</dcterms:created>
  <dcterms:modified xsi:type="dcterms:W3CDTF">2026-06-05T18:30:06Z</dcterms:modified>
</cp:coreProperties>
</file>