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11" r:id="rId4"/>
  </p:sldMasterIdLst>
  <p:notesMasterIdLst>
    <p:notesMasterId r:id="rId8"/>
  </p:notesMasterIdLst>
  <p:handoutMasterIdLst>
    <p:handoutMasterId r:id="rId9"/>
  </p:handoutMasterIdLst>
  <p:sldIdLst>
    <p:sldId id="265" r:id="rId5"/>
    <p:sldId id="263" r:id="rId6"/>
    <p:sldId id="264" r:id="rId7"/>
  </p:sldIdLst>
  <p:sldSz cx="43891200" cy="30861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720">
          <p15:clr>
            <a:srgbClr val="A4A3A4"/>
          </p15:clr>
        </p15:guide>
        <p15:guide id="2" orient="horz" pos="5280">
          <p15:clr>
            <a:srgbClr val="A4A3A4"/>
          </p15:clr>
        </p15:guide>
        <p15:guide id="3" orient="horz" pos="3312">
          <p15:clr>
            <a:srgbClr val="A4A3A4"/>
          </p15:clr>
        </p15:guide>
        <p15:guide id="4" orient="horz" pos="5856">
          <p15:clr>
            <a:srgbClr val="A4A3A4"/>
          </p15:clr>
        </p15:guide>
        <p15:guide id="5" pos="720">
          <p15:clr>
            <a:srgbClr val="A4A3A4"/>
          </p15:clr>
        </p15:guide>
        <p15:guide id="6" pos="6912">
          <p15:clr>
            <a:srgbClr val="A4A3A4"/>
          </p15:clr>
        </p15:guide>
        <p15:guide id="7" pos="7392">
          <p15:clr>
            <a:srgbClr val="A4A3A4"/>
          </p15:clr>
        </p15:guide>
        <p15:guide id="8" pos="13584">
          <p15:clr>
            <a:srgbClr val="A4A3A4"/>
          </p15:clr>
        </p15:guide>
        <p15:guide id="9" pos="14064">
          <p15:clr>
            <a:srgbClr val="A4A3A4"/>
          </p15:clr>
        </p15:guide>
        <p15:guide id="10" pos="20256">
          <p15:clr>
            <a:srgbClr val="A4A3A4"/>
          </p15:clr>
        </p15:guide>
        <p15:guide id="11" pos="20736">
          <p15:clr>
            <a:srgbClr val="A4A3A4"/>
          </p15:clr>
        </p15:guide>
        <p15:guide id="12" pos="2692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2F6C2"/>
    <a:srgbClr val="006600"/>
    <a:srgbClr val="E4F8F1"/>
    <a:srgbClr val="006666"/>
    <a:srgbClr val="336699"/>
    <a:srgbClr val="3333CC"/>
    <a:srgbClr val="CC0099"/>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32787"/>
    <p:restoredTop sz="83803" autoAdjust="0"/>
  </p:normalViewPr>
  <p:slideViewPr>
    <p:cSldViewPr>
      <p:cViewPr varScale="1">
        <p:scale>
          <a:sx n="14" d="100"/>
          <a:sy n="14" d="100"/>
        </p:scale>
        <p:origin x="1516" y="80"/>
      </p:cViewPr>
      <p:guideLst>
        <p:guide orient="horz" pos="18720"/>
        <p:guide orient="horz" pos="5280"/>
        <p:guide orient="horz" pos="3312"/>
        <p:guide orient="horz" pos="5856"/>
        <p:guide pos="720"/>
        <p:guide pos="6912"/>
        <p:guide pos="7392"/>
        <p:guide pos="13584"/>
        <p:guide pos="14064"/>
        <p:guide pos="20256"/>
        <p:guide pos="20736"/>
        <p:guide pos="26928"/>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414614-6D7B-4187-A75C-2DAAE515B22D}" type="doc">
      <dgm:prSet loTypeId="urn:microsoft.com/office/officeart/2005/8/layout/process4" loCatId="list" qsTypeId="urn:microsoft.com/office/officeart/2005/8/quickstyle/simple1" qsCatId="simple" csTypeId="urn:microsoft.com/office/officeart/2005/8/colors/colorful3" csCatId="colorful" phldr="1"/>
      <dgm:spPr/>
      <dgm:t>
        <a:bodyPr/>
        <a:lstStyle/>
        <a:p>
          <a:endParaRPr lang="en-GB"/>
        </a:p>
      </dgm:t>
    </dgm:pt>
    <dgm:pt modelId="{C85579A7-2147-4655-B54A-FB16DCBEA83B}">
      <dgm:prSet phldrT="[Text]" phldr="0" custT="1"/>
      <dgm:spPr>
        <a:solidFill>
          <a:schemeClr val="accent4">
            <a:lumMod val="20000"/>
            <a:lumOff val="80000"/>
          </a:schemeClr>
        </a:solidFill>
      </dgm:spPr>
      <dgm:t>
        <a:bodyPr/>
        <a:lstStyle/>
        <a:p>
          <a:pPr algn="l">
            <a:lnSpc>
              <a:spcPct val="90000"/>
            </a:lnSpc>
            <a:buSzPct val="60000"/>
            <a:buFont typeface="Wingdings" panose="05000000000000000000" pitchFamily="2" charset="2"/>
            <a:buChar char="Ø"/>
          </a:pPr>
          <a:r>
            <a:rPr lang="en-US" sz="3200" dirty="0">
              <a:solidFill>
                <a:srgbClr val="0070C0"/>
              </a:solidFill>
              <a:latin typeface="Arial" panose="020B0604020202020204" pitchFamily="34" charset="0"/>
              <a:ea typeface="+mn-ea"/>
              <a:cs typeface="Arial" panose="020B0604020202020204" pitchFamily="34" charset="0"/>
            </a:rPr>
            <a:t>The Diagnostic and Statistical Manual of Mental Disorders, Third Edition (1980), saw GAD formally differentiated from panic disorder as persistent, excessive worry in a variety of situations (Edition 2013). </a:t>
          </a:r>
          <a:endParaRPr lang="en-IN" sz="3200" dirty="0">
            <a:solidFill>
              <a:srgbClr val="0070C0"/>
            </a:solidFill>
            <a:latin typeface="Arial" panose="020B0604020202020204" pitchFamily="34" charset="0"/>
            <a:ea typeface="+mn-ea"/>
            <a:cs typeface="Arial" panose="020B0604020202020204" pitchFamily="34" charset="0"/>
          </a:endParaRPr>
        </a:p>
        <a:p>
          <a:pPr algn="just">
            <a:lnSpc>
              <a:spcPct val="90000"/>
            </a:lnSpc>
            <a:buSzPct val="60000"/>
            <a:buFont typeface="Wingdings" panose="05000000000000000000" pitchFamily="2" charset="2"/>
            <a:buChar char="Ø"/>
          </a:pPr>
          <a:endParaRPr lang="en-GB" sz="2800" dirty="0">
            <a:latin typeface="Tw Cen MT" panose="020B0602020104020603"/>
            <a:ea typeface="+mn-ea"/>
            <a:cs typeface="+mn-cs"/>
          </a:endParaRPr>
        </a:p>
      </dgm:t>
    </dgm:pt>
    <dgm:pt modelId="{66B42937-0729-4CC8-A719-97B7A3B97692}" type="parTrans" cxnId="{243A7673-DC2A-4571-8C04-75CA85695C9F}">
      <dgm:prSet/>
      <dgm:spPr/>
      <dgm:t>
        <a:bodyPr/>
        <a:lstStyle/>
        <a:p>
          <a:endParaRPr lang="en-GB"/>
        </a:p>
      </dgm:t>
    </dgm:pt>
    <dgm:pt modelId="{45322C30-5251-4C60-98CB-ABF800013CD4}" type="sibTrans" cxnId="{243A7673-DC2A-4571-8C04-75CA85695C9F}">
      <dgm:prSet/>
      <dgm:spPr/>
      <dgm:t>
        <a:bodyPr/>
        <a:lstStyle/>
        <a:p>
          <a:endParaRPr lang="en-GB"/>
        </a:p>
      </dgm:t>
    </dgm:pt>
    <dgm:pt modelId="{AA07A744-8F97-4065-9CC4-A5C847443588}">
      <dgm:prSet phldr="0" custT="1"/>
      <dgm:spPr/>
      <dgm:t>
        <a:bodyPr/>
        <a:lstStyle/>
        <a:p>
          <a:pPr algn="just">
            <a:lnSpc>
              <a:spcPct val="90000"/>
            </a:lnSpc>
            <a:buSzPct val="60000"/>
            <a:buFont typeface="Wingdings" panose="05000000000000000000" pitchFamily="2" charset="2"/>
            <a:buChar char="Ø"/>
          </a:pPr>
          <a:endParaRPr lang="en-US" sz="3000" dirty="0">
            <a:latin typeface="Arial" panose="020B0604020202020204" pitchFamily="34" charset="0"/>
            <a:ea typeface="+mn-ea"/>
            <a:cs typeface="Arial" panose="020B0604020202020204" pitchFamily="34" charset="0"/>
          </a:endParaRPr>
        </a:p>
        <a:p>
          <a:pPr algn="just">
            <a:lnSpc>
              <a:spcPct val="90000"/>
            </a:lnSpc>
            <a:buSzPct val="60000"/>
            <a:buFont typeface="Wingdings" panose="05000000000000000000" pitchFamily="2" charset="2"/>
            <a:buChar char="Ø"/>
          </a:pPr>
          <a:r>
            <a:rPr lang="en-US" sz="3000" dirty="0">
              <a:latin typeface="Arial" panose="020B0604020202020204" pitchFamily="34" charset="0"/>
              <a:ea typeface="+mn-ea"/>
              <a:cs typeface="Arial" panose="020B0604020202020204" pitchFamily="34" charset="0"/>
            </a:rPr>
            <a:t>From the late eighteenth to the early nineteenth century, the experience now known as </a:t>
          </a:r>
          <a:r>
            <a:rPr lang="en-US" sz="3000" dirty="0" err="1">
              <a:latin typeface="Arial" panose="020B0604020202020204" pitchFamily="34" charset="0"/>
              <a:ea typeface="+mn-ea"/>
              <a:cs typeface="Arial" panose="020B0604020202020204" pitchFamily="34" charset="0"/>
            </a:rPr>
            <a:t>Generalised</a:t>
          </a:r>
          <a:r>
            <a:rPr lang="en-US" sz="3000" dirty="0">
              <a:latin typeface="Arial" panose="020B0604020202020204" pitchFamily="34" charset="0"/>
              <a:ea typeface="+mn-ea"/>
              <a:cs typeface="Arial" panose="020B0604020202020204" pitchFamily="34" charset="0"/>
            </a:rPr>
            <a:t> Anxiety Disorder (GAD) was referred to as episodic nervous disturbances, such as panic attacks and apprehensive states, which were a reflection of the lack of medical understanding of mental illness at the time.</a:t>
          </a:r>
          <a:endParaRPr lang="en-IN" sz="3000" dirty="0">
            <a:latin typeface="Arial" panose="020B0604020202020204" pitchFamily="34" charset="0"/>
            <a:ea typeface="+mn-ea"/>
            <a:cs typeface="Arial" panose="020B0604020202020204" pitchFamily="34" charset="0"/>
          </a:endParaRPr>
        </a:p>
        <a:p>
          <a:pPr algn="just">
            <a:lnSpc>
              <a:spcPct val="90000"/>
            </a:lnSpc>
            <a:buSzPct val="60000"/>
            <a:buFont typeface="Wingdings" panose="05000000000000000000" pitchFamily="2" charset="2"/>
            <a:buChar char="Ø"/>
          </a:pPr>
          <a:endParaRPr lang="en-US" sz="2800" dirty="0">
            <a:latin typeface="Times New Roman"/>
            <a:ea typeface="+mn-ea"/>
            <a:cs typeface="Times New Roman"/>
          </a:endParaRPr>
        </a:p>
      </dgm:t>
    </dgm:pt>
    <dgm:pt modelId="{7F494186-5D15-415D-8974-6120DEF5BD2E}" type="parTrans" cxnId="{2F867EE5-69DA-4989-B27D-02290176DCB3}">
      <dgm:prSet/>
      <dgm:spPr/>
      <dgm:t>
        <a:bodyPr/>
        <a:lstStyle/>
        <a:p>
          <a:endParaRPr lang="en-IN"/>
        </a:p>
      </dgm:t>
    </dgm:pt>
    <dgm:pt modelId="{00F64580-186C-4DB0-8409-DF0810F0C7F8}" type="sibTrans" cxnId="{2F867EE5-69DA-4989-B27D-02290176DCB3}">
      <dgm:prSet/>
      <dgm:spPr/>
      <dgm:t>
        <a:bodyPr/>
        <a:lstStyle/>
        <a:p>
          <a:endParaRPr lang="en-IN"/>
        </a:p>
      </dgm:t>
    </dgm:pt>
    <dgm:pt modelId="{42FEA74A-3ACB-464E-8CEE-E46E8B66C8AA}">
      <dgm:prSet phldr="0" custT="1"/>
      <dgm:spPr>
        <a:solidFill>
          <a:srgbClr val="E4F8F1"/>
        </a:solidFill>
      </dgm:spPr>
      <dgm:t>
        <a:bodyPr/>
        <a:lstStyle/>
        <a:p>
          <a:pPr algn="l">
            <a:lnSpc>
              <a:spcPct val="90000"/>
            </a:lnSpc>
            <a:buSzPct val="60000"/>
            <a:buFont typeface="Wingdings" panose="05000000000000000000" pitchFamily="2" charset="2"/>
            <a:buChar char="Ø"/>
          </a:pPr>
          <a:r>
            <a:rPr lang="en-US" sz="3000" dirty="0">
              <a:solidFill>
                <a:srgbClr val="006600"/>
              </a:solidFill>
              <a:latin typeface="Arial" panose="020B0604020202020204" pitchFamily="34" charset="0"/>
              <a:ea typeface="+mn-ea"/>
              <a:cs typeface="Arial" panose="020B0604020202020204" pitchFamily="34" charset="0"/>
            </a:rPr>
            <a:t>In 1895, Sigmund Freud coined the term “anxiety neurosis,” which he described as a result of unfulfilled sexual tension, and the concept of “anxious expectation” emerged as a defining characteristic of chronic anxiety (Baydar 2024).</a:t>
          </a:r>
          <a:endParaRPr lang="en-IN" sz="3000" dirty="0">
            <a:solidFill>
              <a:srgbClr val="006600"/>
            </a:solidFill>
            <a:latin typeface="Arial" panose="020B0604020202020204" pitchFamily="34" charset="0"/>
            <a:ea typeface="+mn-ea"/>
            <a:cs typeface="Arial" panose="020B0604020202020204" pitchFamily="34" charset="0"/>
          </a:endParaRPr>
        </a:p>
        <a:p>
          <a:pPr algn="just">
            <a:lnSpc>
              <a:spcPct val="90000"/>
            </a:lnSpc>
            <a:buSzPct val="60000"/>
            <a:buFont typeface="Wingdings" panose="05000000000000000000" pitchFamily="2" charset="2"/>
            <a:buChar char="Ø"/>
          </a:pPr>
          <a:endParaRPr lang="en-US" sz="2800" dirty="0">
            <a:latin typeface="Times New Roman"/>
            <a:ea typeface="+mn-ea"/>
            <a:cs typeface="Times New Roman"/>
          </a:endParaRPr>
        </a:p>
      </dgm:t>
    </dgm:pt>
    <dgm:pt modelId="{A8A01AD3-5DDE-4493-8C52-A2AA4304704D}" type="parTrans" cxnId="{AEF96833-ADC9-4874-BC37-D91533DF6EED}">
      <dgm:prSet/>
      <dgm:spPr/>
      <dgm:t>
        <a:bodyPr/>
        <a:lstStyle/>
        <a:p>
          <a:endParaRPr lang="en-IN"/>
        </a:p>
      </dgm:t>
    </dgm:pt>
    <dgm:pt modelId="{E3CCFDA4-E8A3-493D-9CBB-79A8FBCBF5A0}" type="sibTrans" cxnId="{AEF96833-ADC9-4874-BC37-D91533DF6EED}">
      <dgm:prSet/>
      <dgm:spPr/>
      <dgm:t>
        <a:bodyPr/>
        <a:lstStyle/>
        <a:p>
          <a:endParaRPr lang="en-IN"/>
        </a:p>
      </dgm:t>
    </dgm:pt>
    <dgm:pt modelId="{3FF8CCB1-DB53-49EA-99D3-699BA5ABF12E}">
      <dgm:prSet phldr="0" custT="1"/>
      <dgm:spPr>
        <a:solidFill>
          <a:srgbClr val="C2F6C2"/>
        </a:solidFill>
      </dgm:spPr>
      <dgm:t>
        <a:bodyPr/>
        <a:lstStyle/>
        <a:p>
          <a:pPr algn="l">
            <a:lnSpc>
              <a:spcPct val="90000"/>
            </a:lnSpc>
            <a:buSzPct val="60000"/>
            <a:buFont typeface="Wingdings" panose="05000000000000000000" pitchFamily="2" charset="2"/>
            <a:buChar char="Ø"/>
          </a:pPr>
          <a:r>
            <a:rPr lang="en-US" sz="3200" dirty="0">
              <a:solidFill>
                <a:srgbClr val="006666"/>
              </a:solidFill>
              <a:latin typeface="Arial" panose="020B0604020202020204" pitchFamily="34" charset="0"/>
              <a:ea typeface="+mn-ea"/>
              <a:cs typeface="Arial" panose="020B0604020202020204" pitchFamily="34" charset="0"/>
            </a:rPr>
            <a:t>Later theorists, such as Heckel, retained the notion of anxious anticipation but abandoned Freud’s sexual theory, which represented an early move towards more general psychological explanations (Ally 2023).</a:t>
          </a:r>
          <a:endParaRPr lang="en-IN" sz="3200" dirty="0">
            <a:solidFill>
              <a:srgbClr val="006666"/>
            </a:solidFill>
            <a:latin typeface="Arial" panose="020B0604020202020204" pitchFamily="34" charset="0"/>
            <a:ea typeface="+mn-ea"/>
            <a:cs typeface="Arial" panose="020B0604020202020204" pitchFamily="34" charset="0"/>
          </a:endParaRPr>
        </a:p>
        <a:p>
          <a:pPr algn="just">
            <a:lnSpc>
              <a:spcPct val="90000"/>
            </a:lnSpc>
            <a:buSzPct val="60000"/>
            <a:buFont typeface="Wingdings" panose="05000000000000000000" pitchFamily="2" charset="2"/>
            <a:buChar char="Ø"/>
          </a:pPr>
          <a:endParaRPr lang="en-US" sz="2800" dirty="0">
            <a:latin typeface="Times New Roman"/>
            <a:ea typeface="+mn-ea"/>
            <a:cs typeface="Times New Roman"/>
          </a:endParaRPr>
        </a:p>
      </dgm:t>
    </dgm:pt>
    <dgm:pt modelId="{334E23A6-01E4-4DEB-A967-81DA314D7708}" type="parTrans" cxnId="{D2432091-1AF7-43E3-A7F7-4D419E3ABFA7}">
      <dgm:prSet/>
      <dgm:spPr/>
      <dgm:t>
        <a:bodyPr/>
        <a:lstStyle/>
        <a:p>
          <a:endParaRPr lang="en-IN"/>
        </a:p>
      </dgm:t>
    </dgm:pt>
    <dgm:pt modelId="{A4867CA0-C3DB-41EE-86E6-1B69A6F91255}" type="sibTrans" cxnId="{D2432091-1AF7-43E3-A7F7-4D419E3ABFA7}">
      <dgm:prSet/>
      <dgm:spPr/>
      <dgm:t>
        <a:bodyPr/>
        <a:lstStyle/>
        <a:p>
          <a:endParaRPr lang="en-IN"/>
        </a:p>
      </dgm:t>
    </dgm:pt>
    <dgm:pt modelId="{ACEF520E-848F-41A1-B236-EC01AD895CEE}">
      <dgm:prSet custT="1"/>
      <dgm:spPr>
        <a:solidFill>
          <a:schemeClr val="accent3">
            <a:lumMod val="20000"/>
            <a:lumOff val="80000"/>
          </a:schemeClr>
        </a:solidFill>
      </dgm:spPr>
      <dgm:t>
        <a:bodyPr/>
        <a:lstStyle/>
        <a:p>
          <a:pPr algn="l">
            <a:buSzPct val="60000"/>
            <a:buFont typeface="Wingdings" panose="05000000000000000000" pitchFamily="2" charset="2"/>
            <a:buChar char="Ø"/>
          </a:pPr>
          <a:r>
            <a:rPr lang="en-US" sz="3000" dirty="0">
              <a:solidFill>
                <a:srgbClr val="0070C0"/>
              </a:solidFill>
              <a:latin typeface="Arial" panose="020B0604020202020204" pitchFamily="34" charset="0"/>
              <a:cs typeface="Arial" panose="020B0604020202020204" pitchFamily="34" charset="0"/>
            </a:rPr>
            <a:t>Modern models, such as the International Classification of Diseases 11th Revision, describe GAD as a chronic condition of uncontrollable worry that is shaped by biological, cognitive, social, political, and environmental factors.</a:t>
          </a:r>
          <a:endParaRPr lang="en-IN" sz="3000" dirty="0">
            <a:solidFill>
              <a:srgbClr val="0070C0"/>
            </a:solidFill>
            <a:latin typeface="Arial" panose="020B0604020202020204" pitchFamily="34" charset="0"/>
            <a:cs typeface="Arial" panose="020B0604020202020204" pitchFamily="34" charset="0"/>
          </a:endParaRPr>
        </a:p>
      </dgm:t>
    </dgm:pt>
    <dgm:pt modelId="{305904D2-29F1-46E9-84C1-ADE6AE9BE181}" type="parTrans" cxnId="{71036FBD-6A7E-46B1-88BC-2471B28E5713}">
      <dgm:prSet/>
      <dgm:spPr/>
      <dgm:t>
        <a:bodyPr/>
        <a:lstStyle/>
        <a:p>
          <a:endParaRPr lang="en-IN"/>
        </a:p>
      </dgm:t>
    </dgm:pt>
    <dgm:pt modelId="{7A49ED4A-5368-45F6-B8EC-034C938C4661}" type="sibTrans" cxnId="{71036FBD-6A7E-46B1-88BC-2471B28E5713}">
      <dgm:prSet/>
      <dgm:spPr/>
      <dgm:t>
        <a:bodyPr/>
        <a:lstStyle/>
        <a:p>
          <a:endParaRPr lang="en-IN"/>
        </a:p>
      </dgm:t>
    </dgm:pt>
    <dgm:pt modelId="{B1AA565E-EA30-494D-80FE-B709425BA72C}" type="pres">
      <dgm:prSet presAssocID="{BC414614-6D7B-4187-A75C-2DAAE515B22D}" presName="Name0" presStyleCnt="0">
        <dgm:presLayoutVars>
          <dgm:dir/>
          <dgm:animLvl val="lvl"/>
          <dgm:resizeHandles val="exact"/>
        </dgm:presLayoutVars>
      </dgm:prSet>
      <dgm:spPr/>
    </dgm:pt>
    <dgm:pt modelId="{AAA1381B-7B98-4B70-83A2-AE37FC7816D7}" type="pres">
      <dgm:prSet presAssocID="{ACEF520E-848F-41A1-B236-EC01AD895CEE}" presName="boxAndChildren" presStyleCnt="0"/>
      <dgm:spPr/>
    </dgm:pt>
    <dgm:pt modelId="{DAAB13B3-8BF8-4BC1-9A9A-B17775D2F954}" type="pres">
      <dgm:prSet presAssocID="{ACEF520E-848F-41A1-B236-EC01AD895CEE}" presName="parentTextBox" presStyleLbl="node1" presStyleIdx="0" presStyleCnt="5"/>
      <dgm:spPr/>
    </dgm:pt>
    <dgm:pt modelId="{F7B96D4C-DB7C-43AA-A2A7-C1866C6E8057}" type="pres">
      <dgm:prSet presAssocID="{45322C30-5251-4C60-98CB-ABF800013CD4}" presName="sp" presStyleCnt="0"/>
      <dgm:spPr/>
    </dgm:pt>
    <dgm:pt modelId="{2C53AB69-1ADB-45AF-A601-CEF020C209B7}" type="pres">
      <dgm:prSet presAssocID="{C85579A7-2147-4655-B54A-FB16DCBEA83B}" presName="arrowAndChildren" presStyleCnt="0"/>
      <dgm:spPr/>
    </dgm:pt>
    <dgm:pt modelId="{F28ED709-8862-48C9-83D3-442C6CCA80E9}" type="pres">
      <dgm:prSet presAssocID="{C85579A7-2147-4655-B54A-FB16DCBEA83B}" presName="parentTextArrow" presStyleLbl="node1" presStyleIdx="1" presStyleCnt="5"/>
      <dgm:spPr/>
    </dgm:pt>
    <dgm:pt modelId="{355139A7-47DA-41A3-9707-C5770425A359}" type="pres">
      <dgm:prSet presAssocID="{A4867CA0-C3DB-41EE-86E6-1B69A6F91255}" presName="sp" presStyleCnt="0"/>
      <dgm:spPr/>
    </dgm:pt>
    <dgm:pt modelId="{0203FDA2-6A8C-4B2F-A894-4C9321F9EE2C}" type="pres">
      <dgm:prSet presAssocID="{3FF8CCB1-DB53-49EA-99D3-699BA5ABF12E}" presName="arrowAndChildren" presStyleCnt="0"/>
      <dgm:spPr/>
    </dgm:pt>
    <dgm:pt modelId="{B1026A28-1844-40DF-A3CE-C64C9B112D9A}" type="pres">
      <dgm:prSet presAssocID="{3FF8CCB1-DB53-49EA-99D3-699BA5ABF12E}" presName="parentTextArrow" presStyleLbl="node1" presStyleIdx="2" presStyleCnt="5"/>
      <dgm:spPr/>
    </dgm:pt>
    <dgm:pt modelId="{3381EC60-C0CD-43A7-B50E-7022A3EFD3B6}" type="pres">
      <dgm:prSet presAssocID="{E3CCFDA4-E8A3-493D-9CBB-79A8FBCBF5A0}" presName="sp" presStyleCnt="0"/>
      <dgm:spPr/>
    </dgm:pt>
    <dgm:pt modelId="{7408125A-D551-4A55-8C5B-7A8DEEF798C5}" type="pres">
      <dgm:prSet presAssocID="{42FEA74A-3ACB-464E-8CEE-E46E8B66C8AA}" presName="arrowAndChildren" presStyleCnt="0"/>
      <dgm:spPr/>
    </dgm:pt>
    <dgm:pt modelId="{98643D50-5438-40A8-BE2A-DFD3F7BE2E38}" type="pres">
      <dgm:prSet presAssocID="{42FEA74A-3ACB-464E-8CEE-E46E8B66C8AA}" presName="parentTextArrow" presStyleLbl="node1" presStyleIdx="3" presStyleCnt="5"/>
      <dgm:spPr/>
    </dgm:pt>
    <dgm:pt modelId="{97E1F904-9CEF-4CCB-A24B-E36F4B2F38B4}" type="pres">
      <dgm:prSet presAssocID="{00F64580-186C-4DB0-8409-DF0810F0C7F8}" presName="sp" presStyleCnt="0"/>
      <dgm:spPr/>
    </dgm:pt>
    <dgm:pt modelId="{B917EE48-384E-4390-B632-16B35711BA06}" type="pres">
      <dgm:prSet presAssocID="{AA07A744-8F97-4065-9CC4-A5C847443588}" presName="arrowAndChildren" presStyleCnt="0"/>
      <dgm:spPr/>
    </dgm:pt>
    <dgm:pt modelId="{9BBB2A8F-C68D-4760-98E9-601B421F1B28}" type="pres">
      <dgm:prSet presAssocID="{AA07A744-8F97-4065-9CC4-A5C847443588}" presName="parentTextArrow" presStyleLbl="node1" presStyleIdx="4" presStyleCnt="5" custLinFactNeighborX="833" custLinFactNeighborY="-7863"/>
      <dgm:spPr/>
    </dgm:pt>
  </dgm:ptLst>
  <dgm:cxnLst>
    <dgm:cxn modelId="{A7E5901A-AF4B-422B-9755-7EDE88942FA4}" type="presOf" srcId="{BC414614-6D7B-4187-A75C-2DAAE515B22D}" destId="{B1AA565E-EA30-494D-80FE-B709425BA72C}" srcOrd="0" destOrd="0" presId="urn:microsoft.com/office/officeart/2005/8/layout/process4"/>
    <dgm:cxn modelId="{AEF96833-ADC9-4874-BC37-D91533DF6EED}" srcId="{BC414614-6D7B-4187-A75C-2DAAE515B22D}" destId="{42FEA74A-3ACB-464E-8CEE-E46E8B66C8AA}" srcOrd="1" destOrd="0" parTransId="{A8A01AD3-5DDE-4493-8C52-A2AA4304704D}" sibTransId="{E3CCFDA4-E8A3-493D-9CBB-79A8FBCBF5A0}"/>
    <dgm:cxn modelId="{DFEC003C-E77D-4702-970D-69CF64809C77}" type="presOf" srcId="{3FF8CCB1-DB53-49EA-99D3-699BA5ABF12E}" destId="{B1026A28-1844-40DF-A3CE-C64C9B112D9A}" srcOrd="0" destOrd="0" presId="urn:microsoft.com/office/officeart/2005/8/layout/process4"/>
    <dgm:cxn modelId="{243A7673-DC2A-4571-8C04-75CA85695C9F}" srcId="{BC414614-6D7B-4187-A75C-2DAAE515B22D}" destId="{C85579A7-2147-4655-B54A-FB16DCBEA83B}" srcOrd="3" destOrd="0" parTransId="{66B42937-0729-4CC8-A719-97B7A3B97692}" sibTransId="{45322C30-5251-4C60-98CB-ABF800013CD4}"/>
    <dgm:cxn modelId="{EEF2C656-CEB5-4572-ADE8-B442F3F66EC7}" type="presOf" srcId="{C85579A7-2147-4655-B54A-FB16DCBEA83B}" destId="{F28ED709-8862-48C9-83D3-442C6CCA80E9}" srcOrd="0" destOrd="0" presId="urn:microsoft.com/office/officeart/2005/8/layout/process4"/>
    <dgm:cxn modelId="{7AD7D48D-43AF-4AE4-805D-B443B95A183B}" type="presOf" srcId="{AA07A744-8F97-4065-9CC4-A5C847443588}" destId="{9BBB2A8F-C68D-4760-98E9-601B421F1B28}" srcOrd="0" destOrd="0" presId="urn:microsoft.com/office/officeart/2005/8/layout/process4"/>
    <dgm:cxn modelId="{D2432091-1AF7-43E3-A7F7-4D419E3ABFA7}" srcId="{BC414614-6D7B-4187-A75C-2DAAE515B22D}" destId="{3FF8CCB1-DB53-49EA-99D3-699BA5ABF12E}" srcOrd="2" destOrd="0" parTransId="{334E23A6-01E4-4DEB-A967-81DA314D7708}" sibTransId="{A4867CA0-C3DB-41EE-86E6-1B69A6F91255}"/>
    <dgm:cxn modelId="{71036FBD-6A7E-46B1-88BC-2471B28E5713}" srcId="{BC414614-6D7B-4187-A75C-2DAAE515B22D}" destId="{ACEF520E-848F-41A1-B236-EC01AD895CEE}" srcOrd="4" destOrd="0" parTransId="{305904D2-29F1-46E9-84C1-ADE6AE9BE181}" sibTransId="{7A49ED4A-5368-45F6-B8EC-034C938C4661}"/>
    <dgm:cxn modelId="{33F381DD-5BBD-48CA-A348-4CEED149EB42}" type="presOf" srcId="{42FEA74A-3ACB-464E-8CEE-E46E8B66C8AA}" destId="{98643D50-5438-40A8-BE2A-DFD3F7BE2E38}" srcOrd="0" destOrd="0" presId="urn:microsoft.com/office/officeart/2005/8/layout/process4"/>
    <dgm:cxn modelId="{2F867EE5-69DA-4989-B27D-02290176DCB3}" srcId="{BC414614-6D7B-4187-A75C-2DAAE515B22D}" destId="{AA07A744-8F97-4065-9CC4-A5C847443588}" srcOrd="0" destOrd="0" parTransId="{7F494186-5D15-415D-8974-6120DEF5BD2E}" sibTransId="{00F64580-186C-4DB0-8409-DF0810F0C7F8}"/>
    <dgm:cxn modelId="{2E01F9FD-3026-43E6-A723-47AFFE738DAB}" type="presOf" srcId="{ACEF520E-848F-41A1-B236-EC01AD895CEE}" destId="{DAAB13B3-8BF8-4BC1-9A9A-B17775D2F954}" srcOrd="0" destOrd="0" presId="urn:microsoft.com/office/officeart/2005/8/layout/process4"/>
    <dgm:cxn modelId="{1FC28C6B-ACCA-4875-8E1B-800AECAB811F}" type="presParOf" srcId="{B1AA565E-EA30-494D-80FE-B709425BA72C}" destId="{AAA1381B-7B98-4B70-83A2-AE37FC7816D7}" srcOrd="0" destOrd="0" presId="urn:microsoft.com/office/officeart/2005/8/layout/process4"/>
    <dgm:cxn modelId="{7F6048A6-862B-403D-B9A7-844EFD86F382}" type="presParOf" srcId="{AAA1381B-7B98-4B70-83A2-AE37FC7816D7}" destId="{DAAB13B3-8BF8-4BC1-9A9A-B17775D2F954}" srcOrd="0" destOrd="0" presId="urn:microsoft.com/office/officeart/2005/8/layout/process4"/>
    <dgm:cxn modelId="{379BB7B9-804C-49EF-B168-0185A1C73B69}" type="presParOf" srcId="{B1AA565E-EA30-494D-80FE-B709425BA72C}" destId="{F7B96D4C-DB7C-43AA-A2A7-C1866C6E8057}" srcOrd="1" destOrd="0" presId="urn:microsoft.com/office/officeart/2005/8/layout/process4"/>
    <dgm:cxn modelId="{D2CC31F3-35C8-4BF2-BED5-68321C5941DD}" type="presParOf" srcId="{B1AA565E-EA30-494D-80FE-B709425BA72C}" destId="{2C53AB69-1ADB-45AF-A601-CEF020C209B7}" srcOrd="2" destOrd="0" presId="urn:microsoft.com/office/officeart/2005/8/layout/process4"/>
    <dgm:cxn modelId="{33801726-B1A7-4BA1-8B12-0EAE29C1F01D}" type="presParOf" srcId="{2C53AB69-1ADB-45AF-A601-CEF020C209B7}" destId="{F28ED709-8862-48C9-83D3-442C6CCA80E9}" srcOrd="0" destOrd="0" presId="urn:microsoft.com/office/officeart/2005/8/layout/process4"/>
    <dgm:cxn modelId="{29F14BC0-F3AB-489D-B87E-5CE561E3BB51}" type="presParOf" srcId="{B1AA565E-EA30-494D-80FE-B709425BA72C}" destId="{355139A7-47DA-41A3-9707-C5770425A359}" srcOrd="3" destOrd="0" presId="urn:microsoft.com/office/officeart/2005/8/layout/process4"/>
    <dgm:cxn modelId="{658F9767-9E42-469B-B707-F8EF224EDB59}" type="presParOf" srcId="{B1AA565E-EA30-494D-80FE-B709425BA72C}" destId="{0203FDA2-6A8C-4B2F-A894-4C9321F9EE2C}" srcOrd="4" destOrd="0" presId="urn:microsoft.com/office/officeart/2005/8/layout/process4"/>
    <dgm:cxn modelId="{E1BBB441-C6C2-450D-8A07-0C4A3BDEE8FB}" type="presParOf" srcId="{0203FDA2-6A8C-4B2F-A894-4C9321F9EE2C}" destId="{B1026A28-1844-40DF-A3CE-C64C9B112D9A}" srcOrd="0" destOrd="0" presId="urn:microsoft.com/office/officeart/2005/8/layout/process4"/>
    <dgm:cxn modelId="{0B9EBBA8-8A7F-40D7-B570-6E765A627185}" type="presParOf" srcId="{B1AA565E-EA30-494D-80FE-B709425BA72C}" destId="{3381EC60-C0CD-43A7-B50E-7022A3EFD3B6}" srcOrd="5" destOrd="0" presId="urn:microsoft.com/office/officeart/2005/8/layout/process4"/>
    <dgm:cxn modelId="{D127E574-CC79-4CB0-B13F-6D0BE7CFF0BF}" type="presParOf" srcId="{B1AA565E-EA30-494D-80FE-B709425BA72C}" destId="{7408125A-D551-4A55-8C5B-7A8DEEF798C5}" srcOrd="6" destOrd="0" presId="urn:microsoft.com/office/officeart/2005/8/layout/process4"/>
    <dgm:cxn modelId="{5740F6E8-CC15-4BB6-B1EF-E806087FD20A}" type="presParOf" srcId="{7408125A-D551-4A55-8C5B-7A8DEEF798C5}" destId="{98643D50-5438-40A8-BE2A-DFD3F7BE2E38}" srcOrd="0" destOrd="0" presId="urn:microsoft.com/office/officeart/2005/8/layout/process4"/>
    <dgm:cxn modelId="{DB9D69CC-3C8A-4B1C-BCD0-AD66A82A9B1C}" type="presParOf" srcId="{B1AA565E-EA30-494D-80FE-B709425BA72C}" destId="{97E1F904-9CEF-4CCB-A24B-E36F4B2F38B4}" srcOrd="7" destOrd="0" presId="urn:microsoft.com/office/officeart/2005/8/layout/process4"/>
    <dgm:cxn modelId="{538707E2-61EA-4EDE-B1EE-F3262E3F3D83}" type="presParOf" srcId="{B1AA565E-EA30-494D-80FE-B709425BA72C}" destId="{B917EE48-384E-4390-B632-16B35711BA06}" srcOrd="8" destOrd="0" presId="urn:microsoft.com/office/officeart/2005/8/layout/process4"/>
    <dgm:cxn modelId="{764974DC-0174-4A2F-99DB-0C377B1B6FB0}" type="presParOf" srcId="{B917EE48-384E-4390-B632-16B35711BA06}" destId="{9BBB2A8F-C68D-4760-98E9-601B421F1B2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414614-6D7B-4187-A75C-2DAAE515B22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AA07A744-8F97-4065-9CC4-A5C847443588}">
      <dgm:prSet phldr="0" custT="1"/>
      <dgm:spPr/>
      <dgm:t>
        <a:bodyPr/>
        <a:lstStyle/>
        <a:p>
          <a:pPr algn="l">
            <a:lnSpc>
              <a:spcPct val="90000"/>
            </a:lnSpc>
            <a:buFont typeface="Wingdings" panose="05000000000000000000" pitchFamily="2" charset="2"/>
            <a:buChar char="Ø"/>
          </a:pPr>
          <a:r>
            <a:rPr lang="en-US" sz="2800" b="1" dirty="0">
              <a:latin typeface="Arial" panose="020B0604020202020204" pitchFamily="34" charset="0"/>
              <a:ea typeface="+mn-ea"/>
              <a:cs typeface="Arial" panose="020B0604020202020204" pitchFamily="34" charset="0"/>
            </a:rPr>
            <a:t>Stereotypes in society: </a:t>
          </a:r>
          <a:r>
            <a:rPr lang="en-US" sz="2800" dirty="0">
              <a:latin typeface="Arial" panose="020B0604020202020204" pitchFamily="34" charset="0"/>
              <a:ea typeface="+mn-ea"/>
              <a:cs typeface="Arial" panose="020B0604020202020204" pitchFamily="34" charset="0"/>
            </a:rPr>
            <a:t>Public and self-stigma associated with anxiety are often perceived as different or incapable individuals where, sometimes gender disparities plays a huge role and make bias judgement (Antunes et al.,2022) . For example, women may be labelled as weak for expressing symptoms and concern related to anxiety where, in case of men it is associated with not expressing themselves (Gough et al. 2021) Therefore, delaying diagnosis and treatment that hinder both men and women to seek professional support. </a:t>
          </a:r>
        </a:p>
      </dgm:t>
    </dgm:pt>
    <dgm:pt modelId="{7F494186-5D15-415D-8974-6120DEF5BD2E}" type="parTrans" cxnId="{2F867EE5-69DA-4989-B27D-02290176DCB3}">
      <dgm:prSet/>
      <dgm:spPr/>
      <dgm:t>
        <a:bodyPr/>
        <a:lstStyle/>
        <a:p>
          <a:endParaRPr lang="en-IN"/>
        </a:p>
      </dgm:t>
    </dgm:pt>
    <dgm:pt modelId="{00F64580-186C-4DB0-8409-DF0810F0C7F8}" type="sibTrans" cxnId="{2F867EE5-69DA-4989-B27D-02290176DCB3}">
      <dgm:prSet/>
      <dgm:spPr/>
      <dgm:t>
        <a:bodyPr/>
        <a:lstStyle/>
        <a:p>
          <a:endParaRPr lang="en-IN"/>
        </a:p>
      </dgm:t>
    </dgm:pt>
    <dgm:pt modelId="{3FF8CCB1-DB53-49EA-99D3-699BA5ABF12E}">
      <dgm:prSet phldr="0" custT="1"/>
      <dgm:spPr/>
      <dgm:t>
        <a:bodyPr/>
        <a:lstStyle/>
        <a:p>
          <a:pPr algn="l">
            <a:lnSpc>
              <a:spcPct val="90000"/>
            </a:lnSpc>
            <a:buFont typeface="Wingdings" panose="05000000000000000000" pitchFamily="2" charset="2"/>
            <a:buChar char="Ø"/>
          </a:pPr>
          <a:r>
            <a:rPr lang="en-US" sz="2800" dirty="0">
              <a:latin typeface="Arial" panose="020B0604020202020204" pitchFamily="34" charset="0"/>
              <a:ea typeface="+mn-ea"/>
              <a:cs typeface="Arial" panose="020B0604020202020204" pitchFamily="34" charset="0"/>
            </a:rPr>
            <a:t>Stigma, clinical evaluation:. The fear of being discriminated against in the workplace, schools, or within family settings can lead to delayed diagnosis and lower uptake of psychological therapies, leaving patients solely dependent on pharmacological interventions or refraining from seeking treatment altogether (</a:t>
          </a:r>
          <a:r>
            <a:rPr lang="en-IN" sz="2800" dirty="0"/>
            <a:t>Hatzenbuehler et al. 2013)</a:t>
          </a:r>
          <a:r>
            <a:rPr lang="en-US" sz="2800" dirty="0">
              <a:latin typeface="Arial" panose="020B0604020202020204" pitchFamily="34" charset="0"/>
              <a:ea typeface="+mn-ea"/>
              <a:cs typeface="Arial" panose="020B0604020202020204" pitchFamily="34" charset="0"/>
            </a:rPr>
            <a:t> . </a:t>
          </a:r>
        </a:p>
      </dgm:t>
    </dgm:pt>
    <dgm:pt modelId="{334E23A6-01E4-4DEB-A967-81DA314D7708}" type="parTrans" cxnId="{D2432091-1AF7-43E3-A7F7-4D419E3ABFA7}">
      <dgm:prSet/>
      <dgm:spPr/>
      <dgm:t>
        <a:bodyPr/>
        <a:lstStyle/>
        <a:p>
          <a:endParaRPr lang="en-IN"/>
        </a:p>
      </dgm:t>
    </dgm:pt>
    <dgm:pt modelId="{A4867CA0-C3DB-41EE-86E6-1B69A6F91255}" type="sibTrans" cxnId="{D2432091-1AF7-43E3-A7F7-4D419E3ABFA7}">
      <dgm:prSet/>
      <dgm:spPr/>
      <dgm:t>
        <a:bodyPr/>
        <a:lstStyle/>
        <a:p>
          <a:endParaRPr lang="en-IN"/>
        </a:p>
      </dgm:t>
    </dgm:pt>
    <dgm:pt modelId="{A5926644-3392-4EAF-B078-BB552AD04D18}">
      <dgm:prSet custT="1"/>
      <dgm:spPr/>
      <dgm:t>
        <a:bodyPr/>
        <a:lstStyle/>
        <a:p>
          <a:pPr algn="l">
            <a:buFont typeface="Wingdings" panose="05000000000000000000" pitchFamily="2" charset="2"/>
            <a:buChar char="Ø"/>
          </a:pPr>
          <a:r>
            <a:rPr lang="en-US" sz="2800" dirty="0">
              <a:latin typeface="Arial" panose="020B0604020202020204" pitchFamily="34" charset="0"/>
              <a:cs typeface="Arial" panose="020B0604020202020204" pitchFamily="34" charset="0"/>
            </a:rPr>
            <a:t>Structural inequality and treatment gaps: Patients from low-income, rural, or minority communities can be hindered by financial constraints, long waiting lists, language barriers, and a lack of culturally adapted services, thus limiting access to appropriate anxiety management strategies (Inglis et al. 2025).</a:t>
          </a:r>
          <a:endParaRPr lang="en-IN" sz="2800" dirty="0">
            <a:latin typeface="Arial" panose="020B0604020202020204" pitchFamily="34" charset="0"/>
            <a:cs typeface="Arial" panose="020B0604020202020204" pitchFamily="34" charset="0"/>
          </a:endParaRPr>
        </a:p>
      </dgm:t>
    </dgm:pt>
    <dgm:pt modelId="{1FDE1F41-F51C-4D43-B3DB-49069DD6DC10}" type="parTrans" cxnId="{48FA53C2-FA14-4158-B650-06177B668D8F}">
      <dgm:prSet/>
      <dgm:spPr/>
      <dgm:t>
        <a:bodyPr/>
        <a:lstStyle/>
        <a:p>
          <a:endParaRPr lang="en-IN"/>
        </a:p>
      </dgm:t>
    </dgm:pt>
    <dgm:pt modelId="{2EDF8891-ABF1-4ED0-8CC0-DEDB653C89B5}" type="sibTrans" cxnId="{48FA53C2-FA14-4158-B650-06177B668D8F}">
      <dgm:prSet/>
      <dgm:spPr/>
      <dgm:t>
        <a:bodyPr/>
        <a:lstStyle/>
        <a:p>
          <a:endParaRPr lang="en-IN"/>
        </a:p>
      </dgm:t>
    </dgm:pt>
    <dgm:pt modelId="{B6BEB996-303F-4A18-AAD8-504301340B6E}" type="pres">
      <dgm:prSet presAssocID="{BC414614-6D7B-4187-A75C-2DAAE515B22D}" presName="linear" presStyleCnt="0">
        <dgm:presLayoutVars>
          <dgm:animLvl val="lvl"/>
          <dgm:resizeHandles val="exact"/>
        </dgm:presLayoutVars>
      </dgm:prSet>
      <dgm:spPr/>
    </dgm:pt>
    <dgm:pt modelId="{654566D3-26C4-42EE-9980-9B15C4E1487C}" type="pres">
      <dgm:prSet presAssocID="{AA07A744-8F97-4065-9CC4-A5C847443588}" presName="parentText" presStyleLbl="node1" presStyleIdx="0" presStyleCnt="3" custLinFactNeighborX="-795" custLinFactNeighborY="33868">
        <dgm:presLayoutVars>
          <dgm:chMax val="0"/>
          <dgm:bulletEnabled val="1"/>
        </dgm:presLayoutVars>
      </dgm:prSet>
      <dgm:spPr/>
    </dgm:pt>
    <dgm:pt modelId="{D37A67B9-EAA9-431C-80D9-E02EFFBAFF69}" type="pres">
      <dgm:prSet presAssocID="{00F64580-186C-4DB0-8409-DF0810F0C7F8}" presName="spacer" presStyleCnt="0"/>
      <dgm:spPr/>
    </dgm:pt>
    <dgm:pt modelId="{3B3F91A6-380F-40B3-9C6B-3EAC9983F26E}" type="pres">
      <dgm:prSet presAssocID="{3FF8CCB1-DB53-49EA-99D3-699BA5ABF12E}" presName="parentText" presStyleLbl="node1" presStyleIdx="1" presStyleCnt="3">
        <dgm:presLayoutVars>
          <dgm:chMax val="0"/>
          <dgm:bulletEnabled val="1"/>
        </dgm:presLayoutVars>
      </dgm:prSet>
      <dgm:spPr/>
    </dgm:pt>
    <dgm:pt modelId="{46AE80C3-DA23-4313-B080-502FC233AD57}" type="pres">
      <dgm:prSet presAssocID="{A4867CA0-C3DB-41EE-86E6-1B69A6F91255}" presName="spacer" presStyleCnt="0"/>
      <dgm:spPr/>
    </dgm:pt>
    <dgm:pt modelId="{B1EB8463-A2FB-4F39-ABD8-8222B5389770}" type="pres">
      <dgm:prSet presAssocID="{A5926644-3392-4EAF-B078-BB552AD04D18}" presName="parentText" presStyleLbl="node1" presStyleIdx="2" presStyleCnt="3">
        <dgm:presLayoutVars>
          <dgm:chMax val="0"/>
          <dgm:bulletEnabled val="1"/>
        </dgm:presLayoutVars>
      </dgm:prSet>
      <dgm:spPr/>
    </dgm:pt>
  </dgm:ptLst>
  <dgm:cxnLst>
    <dgm:cxn modelId="{CE426865-17B0-4281-8B02-E6A82A8C640A}" type="presOf" srcId="{A5926644-3392-4EAF-B078-BB552AD04D18}" destId="{B1EB8463-A2FB-4F39-ABD8-8222B5389770}" srcOrd="0" destOrd="0" presId="urn:microsoft.com/office/officeart/2005/8/layout/vList2"/>
    <dgm:cxn modelId="{D2432091-1AF7-43E3-A7F7-4D419E3ABFA7}" srcId="{BC414614-6D7B-4187-A75C-2DAAE515B22D}" destId="{3FF8CCB1-DB53-49EA-99D3-699BA5ABF12E}" srcOrd="1" destOrd="0" parTransId="{334E23A6-01E4-4DEB-A967-81DA314D7708}" sibTransId="{A4867CA0-C3DB-41EE-86E6-1B69A6F91255}"/>
    <dgm:cxn modelId="{0BBFB798-B72C-4441-B4FF-6B138E6A855B}" type="presOf" srcId="{3FF8CCB1-DB53-49EA-99D3-699BA5ABF12E}" destId="{3B3F91A6-380F-40B3-9C6B-3EAC9983F26E}" srcOrd="0" destOrd="0" presId="urn:microsoft.com/office/officeart/2005/8/layout/vList2"/>
    <dgm:cxn modelId="{9D0CC29F-E614-4747-B56D-D1898F24E0A1}" type="presOf" srcId="{BC414614-6D7B-4187-A75C-2DAAE515B22D}" destId="{B6BEB996-303F-4A18-AAD8-504301340B6E}" srcOrd="0" destOrd="0" presId="urn:microsoft.com/office/officeart/2005/8/layout/vList2"/>
    <dgm:cxn modelId="{C868CEAC-046C-4195-A8D6-19CA2854C413}" type="presOf" srcId="{AA07A744-8F97-4065-9CC4-A5C847443588}" destId="{654566D3-26C4-42EE-9980-9B15C4E1487C}" srcOrd="0" destOrd="0" presId="urn:microsoft.com/office/officeart/2005/8/layout/vList2"/>
    <dgm:cxn modelId="{48FA53C2-FA14-4158-B650-06177B668D8F}" srcId="{BC414614-6D7B-4187-A75C-2DAAE515B22D}" destId="{A5926644-3392-4EAF-B078-BB552AD04D18}" srcOrd="2" destOrd="0" parTransId="{1FDE1F41-F51C-4D43-B3DB-49069DD6DC10}" sibTransId="{2EDF8891-ABF1-4ED0-8CC0-DEDB653C89B5}"/>
    <dgm:cxn modelId="{2F867EE5-69DA-4989-B27D-02290176DCB3}" srcId="{BC414614-6D7B-4187-A75C-2DAAE515B22D}" destId="{AA07A744-8F97-4065-9CC4-A5C847443588}" srcOrd="0" destOrd="0" parTransId="{7F494186-5D15-415D-8974-6120DEF5BD2E}" sibTransId="{00F64580-186C-4DB0-8409-DF0810F0C7F8}"/>
    <dgm:cxn modelId="{60665693-6A2A-405D-97F6-D1F3A8A3ECCE}" type="presParOf" srcId="{B6BEB996-303F-4A18-AAD8-504301340B6E}" destId="{654566D3-26C4-42EE-9980-9B15C4E1487C}" srcOrd="0" destOrd="0" presId="urn:microsoft.com/office/officeart/2005/8/layout/vList2"/>
    <dgm:cxn modelId="{EF449F01-4F11-475E-BBAE-9364DD273345}" type="presParOf" srcId="{B6BEB996-303F-4A18-AAD8-504301340B6E}" destId="{D37A67B9-EAA9-431C-80D9-E02EFFBAFF69}" srcOrd="1" destOrd="0" presId="urn:microsoft.com/office/officeart/2005/8/layout/vList2"/>
    <dgm:cxn modelId="{8EA51A91-1744-4AE1-8F62-A87C57E48A2A}" type="presParOf" srcId="{B6BEB996-303F-4A18-AAD8-504301340B6E}" destId="{3B3F91A6-380F-40B3-9C6B-3EAC9983F26E}" srcOrd="2" destOrd="0" presId="urn:microsoft.com/office/officeart/2005/8/layout/vList2"/>
    <dgm:cxn modelId="{509AE7CC-9D82-4BC0-AE30-6501FFAD0395}" type="presParOf" srcId="{B6BEB996-303F-4A18-AAD8-504301340B6E}" destId="{46AE80C3-DA23-4313-B080-502FC233AD57}" srcOrd="3" destOrd="0" presId="urn:microsoft.com/office/officeart/2005/8/layout/vList2"/>
    <dgm:cxn modelId="{D7DF054B-A8B1-4C13-94C2-32523CC62A17}" type="presParOf" srcId="{B6BEB996-303F-4A18-AAD8-504301340B6E}" destId="{B1EB8463-A2FB-4F39-ABD8-8222B5389770}"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414614-6D7B-4187-A75C-2DAAE515B22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C85579A7-2147-4655-B54A-FB16DCBEA83B}">
      <dgm:prSet phldrT="[Text]" phldr="0" custT="1"/>
      <dgm:spPr/>
      <dgm:t>
        <a:bodyPr/>
        <a:lstStyle/>
        <a:p>
          <a:pPr algn="l">
            <a:lnSpc>
              <a:spcPct val="9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Other signs and symptoms involves restlessness, extreme motor movements such as shaking legs, moving hand excessively while talking, inability to sit or stand still, lack of focus, concentration and experience of nervousness that results in distress and functional impairment (WHO 2018). </a:t>
          </a:r>
          <a:endParaRPr lang="en-GB" sz="3200" dirty="0">
            <a:latin typeface="Tw Cen MT" panose="020B0602020104020603"/>
            <a:ea typeface="+mn-ea"/>
            <a:cs typeface="+mn-cs"/>
          </a:endParaRPr>
        </a:p>
      </dgm:t>
    </dgm:pt>
    <dgm:pt modelId="{66B42937-0729-4CC8-A719-97B7A3B97692}" type="parTrans" cxnId="{243A7673-DC2A-4571-8C04-75CA85695C9F}">
      <dgm:prSet/>
      <dgm:spPr/>
      <dgm:t>
        <a:bodyPr/>
        <a:lstStyle/>
        <a:p>
          <a:endParaRPr lang="en-GB"/>
        </a:p>
      </dgm:t>
    </dgm:pt>
    <dgm:pt modelId="{45322C30-5251-4C60-98CB-ABF800013CD4}" type="sibTrans" cxnId="{243A7673-DC2A-4571-8C04-75CA85695C9F}">
      <dgm:prSet/>
      <dgm:spPr/>
      <dgm:t>
        <a:bodyPr/>
        <a:lstStyle/>
        <a:p>
          <a:endParaRPr lang="en-GB"/>
        </a:p>
      </dgm:t>
    </dgm:pt>
    <dgm:pt modelId="{AA07A744-8F97-4065-9CC4-A5C847443588}">
      <dgm:prSet phldr="0" custT="1"/>
      <dgm:spPr>
        <a:solidFill>
          <a:schemeClr val="accent4">
            <a:lumMod val="20000"/>
            <a:lumOff val="80000"/>
          </a:schemeClr>
        </a:solidFill>
      </dgm:spPr>
      <dgm:t>
        <a:bodyPr/>
        <a:lstStyle/>
        <a:p>
          <a:pPr algn="l">
            <a:lnSpc>
              <a:spcPct val="90000"/>
            </a:lnSpc>
            <a:buFont typeface="Wingdings" panose="05000000000000000000" pitchFamily="2" charset="2"/>
            <a:buChar char="Ø"/>
          </a:pPr>
          <a:r>
            <a:rPr lang="en-GB" sz="2800" dirty="0">
              <a:solidFill>
                <a:srgbClr val="336699"/>
              </a:solidFill>
              <a:latin typeface="Arial" panose="020B0604020202020204" pitchFamily="34" charset="0"/>
              <a:cs typeface="Arial" panose="020B0604020202020204" pitchFamily="34" charset="0"/>
            </a:rPr>
            <a:t>The chosen mental health disorder from ICD-11 is the Generalised Anxiety Disorder (GAD) that is commonly manifested as extreme worry and fear regarding everything. </a:t>
          </a:r>
          <a:endParaRPr lang="en-US" sz="2800" dirty="0">
            <a:solidFill>
              <a:srgbClr val="336699"/>
            </a:solidFill>
            <a:latin typeface="Times New Roman"/>
            <a:ea typeface="+mn-ea"/>
            <a:cs typeface="Times New Roman"/>
          </a:endParaRPr>
        </a:p>
      </dgm:t>
    </dgm:pt>
    <dgm:pt modelId="{7F494186-5D15-415D-8974-6120DEF5BD2E}" type="parTrans" cxnId="{2F867EE5-69DA-4989-B27D-02290176DCB3}">
      <dgm:prSet/>
      <dgm:spPr/>
      <dgm:t>
        <a:bodyPr/>
        <a:lstStyle/>
        <a:p>
          <a:endParaRPr lang="en-IN"/>
        </a:p>
      </dgm:t>
    </dgm:pt>
    <dgm:pt modelId="{00F64580-186C-4DB0-8409-DF0810F0C7F8}" type="sibTrans" cxnId="{2F867EE5-69DA-4989-B27D-02290176DCB3}">
      <dgm:prSet/>
      <dgm:spPr/>
      <dgm:t>
        <a:bodyPr/>
        <a:lstStyle/>
        <a:p>
          <a:endParaRPr lang="en-IN"/>
        </a:p>
      </dgm:t>
    </dgm:pt>
    <dgm:pt modelId="{42FEA74A-3ACB-464E-8CEE-E46E8B66C8AA}">
      <dgm:prSet phldr="0" custT="1"/>
      <dgm:spPr>
        <a:solidFill>
          <a:schemeClr val="accent1"/>
        </a:solidFill>
      </dgm:spPr>
      <dgm:t>
        <a:bodyPr/>
        <a:lstStyle/>
        <a:p>
          <a:pPr algn="l">
            <a:lnSpc>
              <a:spcPct val="90000"/>
            </a:lnSpc>
            <a:buFont typeface="Wingdings" panose="05000000000000000000" pitchFamily="2" charset="2"/>
            <a:buChar char="Ø"/>
          </a:pPr>
          <a:r>
            <a:rPr lang="en-GB" sz="3200" dirty="0">
              <a:solidFill>
                <a:schemeClr val="bg1"/>
              </a:solidFill>
              <a:latin typeface="Arial" panose="020B0604020202020204" pitchFamily="34" charset="0"/>
              <a:cs typeface="Arial" panose="020B0604020202020204" pitchFamily="34" charset="0"/>
            </a:rPr>
            <a:t>Continuous worry and fear affects individuals’ social, personal, behavioural and professional aspects in life. </a:t>
          </a:r>
          <a:endParaRPr lang="en-US" sz="3200" dirty="0">
            <a:solidFill>
              <a:schemeClr val="bg1"/>
            </a:solidFill>
            <a:latin typeface="Times New Roman"/>
            <a:ea typeface="+mn-ea"/>
            <a:cs typeface="Times New Roman"/>
          </a:endParaRPr>
        </a:p>
      </dgm:t>
    </dgm:pt>
    <dgm:pt modelId="{A8A01AD3-5DDE-4493-8C52-A2AA4304704D}" type="parTrans" cxnId="{AEF96833-ADC9-4874-BC37-D91533DF6EED}">
      <dgm:prSet/>
      <dgm:spPr/>
      <dgm:t>
        <a:bodyPr/>
        <a:lstStyle/>
        <a:p>
          <a:endParaRPr lang="en-IN"/>
        </a:p>
      </dgm:t>
    </dgm:pt>
    <dgm:pt modelId="{E3CCFDA4-E8A3-493D-9CBB-79A8FBCBF5A0}" type="sibTrans" cxnId="{AEF96833-ADC9-4874-BC37-D91533DF6EED}">
      <dgm:prSet/>
      <dgm:spPr/>
      <dgm:t>
        <a:bodyPr/>
        <a:lstStyle/>
        <a:p>
          <a:endParaRPr lang="en-IN"/>
        </a:p>
      </dgm:t>
    </dgm:pt>
    <dgm:pt modelId="{3FF8CCB1-DB53-49EA-99D3-699BA5ABF12E}">
      <dgm:prSet phldr="0" custT="1"/>
      <dgm:spPr/>
      <dgm:t>
        <a:bodyPr/>
        <a:lstStyle/>
        <a:p>
          <a:pPr algn="l">
            <a:lnSpc>
              <a:spcPct val="9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GAD symptoms last for more than 6-12 months before diagnosis (Rickels et al. 2010)</a:t>
          </a:r>
          <a:endParaRPr lang="en-US" sz="3200" dirty="0">
            <a:latin typeface="Times New Roman"/>
            <a:ea typeface="+mn-ea"/>
            <a:cs typeface="Times New Roman"/>
          </a:endParaRPr>
        </a:p>
      </dgm:t>
    </dgm:pt>
    <dgm:pt modelId="{334E23A6-01E4-4DEB-A967-81DA314D7708}" type="parTrans" cxnId="{D2432091-1AF7-43E3-A7F7-4D419E3ABFA7}">
      <dgm:prSet/>
      <dgm:spPr/>
      <dgm:t>
        <a:bodyPr/>
        <a:lstStyle/>
        <a:p>
          <a:endParaRPr lang="en-IN"/>
        </a:p>
      </dgm:t>
    </dgm:pt>
    <dgm:pt modelId="{A4867CA0-C3DB-41EE-86E6-1B69A6F91255}" type="sibTrans" cxnId="{D2432091-1AF7-43E3-A7F7-4D419E3ABFA7}">
      <dgm:prSet/>
      <dgm:spPr/>
      <dgm:t>
        <a:bodyPr/>
        <a:lstStyle/>
        <a:p>
          <a:endParaRPr lang="en-IN"/>
        </a:p>
      </dgm:t>
    </dgm:pt>
    <dgm:pt modelId="{E54FA4E1-745B-49D9-A75E-F8CA10E38AAB}">
      <dgm:prSet custT="1"/>
      <dgm:spPr>
        <a:solidFill>
          <a:schemeClr val="accent1">
            <a:lumMod val="75000"/>
          </a:schemeClr>
        </a:solidFill>
      </dgm:spPr>
      <dgm:t>
        <a:bodyPr/>
        <a:lstStyle/>
        <a:p>
          <a:r>
            <a:rPr lang="en-GB" sz="3200" dirty="0"/>
            <a:t>What is ICD-11?  </a:t>
          </a:r>
        </a:p>
      </dgm:t>
    </dgm:pt>
    <dgm:pt modelId="{CCF225DF-589D-49E3-A2D3-227DE53529E8}" type="parTrans" cxnId="{85D53D5B-8D6B-4FC3-8D25-1BBC89A4CB71}">
      <dgm:prSet/>
      <dgm:spPr/>
      <dgm:t>
        <a:bodyPr/>
        <a:lstStyle/>
        <a:p>
          <a:endParaRPr lang="en-GB"/>
        </a:p>
      </dgm:t>
    </dgm:pt>
    <dgm:pt modelId="{4F323461-F927-4EC4-9779-5DE572A9E893}" type="sibTrans" cxnId="{85D53D5B-8D6B-4FC3-8D25-1BBC89A4CB71}">
      <dgm:prSet/>
      <dgm:spPr/>
      <dgm:t>
        <a:bodyPr/>
        <a:lstStyle/>
        <a:p>
          <a:endParaRPr lang="en-GB"/>
        </a:p>
      </dgm:t>
    </dgm:pt>
    <dgm:pt modelId="{CF55ADB6-4C21-421F-9C39-912A963559D5}" type="pres">
      <dgm:prSet presAssocID="{BC414614-6D7B-4187-A75C-2DAAE515B22D}" presName="linear" presStyleCnt="0">
        <dgm:presLayoutVars>
          <dgm:dir/>
          <dgm:animLvl val="lvl"/>
          <dgm:resizeHandles val="exact"/>
        </dgm:presLayoutVars>
      </dgm:prSet>
      <dgm:spPr/>
    </dgm:pt>
    <dgm:pt modelId="{E6E107A5-AC9A-4A14-8D08-34D45E0E25B4}" type="pres">
      <dgm:prSet presAssocID="{E54FA4E1-745B-49D9-A75E-F8CA10E38AAB}" presName="parentLin" presStyleCnt="0"/>
      <dgm:spPr/>
    </dgm:pt>
    <dgm:pt modelId="{7DCF8DF1-0B67-4C1D-9F03-B7E1F8035F64}" type="pres">
      <dgm:prSet presAssocID="{E54FA4E1-745B-49D9-A75E-F8CA10E38AAB}" presName="parentLeftMargin" presStyleLbl="node1" presStyleIdx="0" presStyleCnt="5"/>
      <dgm:spPr/>
    </dgm:pt>
    <dgm:pt modelId="{8645C730-33EB-48EE-AEB5-4A31846CD131}" type="pres">
      <dgm:prSet presAssocID="{E54FA4E1-745B-49D9-A75E-F8CA10E38AAB}" presName="parentText" presStyleLbl="node1" presStyleIdx="0" presStyleCnt="5" custLinFactNeighborX="26093" custLinFactNeighborY="55053">
        <dgm:presLayoutVars>
          <dgm:chMax val="0"/>
          <dgm:bulletEnabled val="1"/>
        </dgm:presLayoutVars>
      </dgm:prSet>
      <dgm:spPr/>
    </dgm:pt>
    <dgm:pt modelId="{FB47DB9E-6704-41AB-A190-3CC67EB57EF0}" type="pres">
      <dgm:prSet presAssocID="{E54FA4E1-745B-49D9-A75E-F8CA10E38AAB}" presName="negativeSpace" presStyleCnt="0"/>
      <dgm:spPr/>
    </dgm:pt>
    <dgm:pt modelId="{03E53043-0609-400B-9A1C-9D8EB45B9DD8}" type="pres">
      <dgm:prSet presAssocID="{E54FA4E1-745B-49D9-A75E-F8CA10E38AAB}" presName="childText" presStyleLbl="conFgAcc1" presStyleIdx="0" presStyleCnt="5" custLinFactY="9673" custLinFactNeighborX="-3357" custLinFactNeighborY="100000">
        <dgm:presLayoutVars>
          <dgm:bulletEnabled val="1"/>
        </dgm:presLayoutVars>
      </dgm:prSet>
      <dgm:spPr/>
    </dgm:pt>
    <dgm:pt modelId="{2CCF9608-ECC9-4250-9EC7-88DE1F7662DD}" type="pres">
      <dgm:prSet presAssocID="{4F323461-F927-4EC4-9779-5DE572A9E893}" presName="spaceBetweenRectangles" presStyleCnt="0"/>
      <dgm:spPr/>
    </dgm:pt>
    <dgm:pt modelId="{B42D3E00-16FB-4CCE-B3C6-22874A2CE747}" type="pres">
      <dgm:prSet presAssocID="{AA07A744-8F97-4065-9CC4-A5C847443588}" presName="parentLin" presStyleCnt="0"/>
      <dgm:spPr/>
    </dgm:pt>
    <dgm:pt modelId="{56C8BE8B-23D7-4D5E-89C0-259B0BA5CEBB}" type="pres">
      <dgm:prSet presAssocID="{AA07A744-8F97-4065-9CC4-A5C847443588}" presName="parentLeftMargin" presStyleLbl="node1" presStyleIdx="0" presStyleCnt="5"/>
      <dgm:spPr/>
    </dgm:pt>
    <dgm:pt modelId="{BA5E5EC0-BDBA-480A-950D-9A9224C0BE3C}" type="pres">
      <dgm:prSet presAssocID="{AA07A744-8F97-4065-9CC4-A5C847443588}" presName="parentText" presStyleLbl="node1" presStyleIdx="1" presStyleCnt="5" custScaleX="142857" custScaleY="136356" custLinFactNeighborX="-44813" custLinFactNeighborY="52361">
        <dgm:presLayoutVars>
          <dgm:chMax val="0"/>
          <dgm:bulletEnabled val="1"/>
        </dgm:presLayoutVars>
      </dgm:prSet>
      <dgm:spPr/>
    </dgm:pt>
    <dgm:pt modelId="{4F3698AF-6DB3-46EC-BB9B-A9DC60CEB5FB}" type="pres">
      <dgm:prSet presAssocID="{AA07A744-8F97-4065-9CC4-A5C847443588}" presName="negativeSpace" presStyleCnt="0"/>
      <dgm:spPr/>
    </dgm:pt>
    <dgm:pt modelId="{71EEAFF5-82A8-4938-AF31-D571258A15FA}" type="pres">
      <dgm:prSet presAssocID="{AA07A744-8F97-4065-9CC4-A5C847443588}" presName="childText" presStyleLbl="conFgAcc1" presStyleIdx="1" presStyleCnt="5" custLinFactY="27660" custLinFactNeighborX="-5675" custLinFactNeighborY="100000">
        <dgm:presLayoutVars>
          <dgm:bulletEnabled val="1"/>
        </dgm:presLayoutVars>
      </dgm:prSet>
      <dgm:spPr/>
    </dgm:pt>
    <dgm:pt modelId="{5F02F4BA-81FA-4ACC-A1F9-2EB659F6648D}" type="pres">
      <dgm:prSet presAssocID="{00F64580-186C-4DB0-8409-DF0810F0C7F8}" presName="spaceBetweenRectangles" presStyleCnt="0"/>
      <dgm:spPr/>
    </dgm:pt>
    <dgm:pt modelId="{93EFDF75-EA82-423F-A2F4-7E2DC1A6D102}" type="pres">
      <dgm:prSet presAssocID="{42FEA74A-3ACB-464E-8CEE-E46E8B66C8AA}" presName="parentLin" presStyleCnt="0"/>
      <dgm:spPr/>
    </dgm:pt>
    <dgm:pt modelId="{220D71B9-1AED-4B6C-9423-688772A47A72}" type="pres">
      <dgm:prSet presAssocID="{42FEA74A-3ACB-464E-8CEE-E46E8B66C8AA}" presName="parentLeftMargin" presStyleLbl="node1" presStyleIdx="1" presStyleCnt="5"/>
      <dgm:spPr/>
    </dgm:pt>
    <dgm:pt modelId="{D46B3398-9D45-4D50-AA4B-093E3F3D25E3}" type="pres">
      <dgm:prSet presAssocID="{42FEA74A-3ACB-464E-8CEE-E46E8B66C8AA}" presName="parentText" presStyleLbl="node1" presStyleIdx="2" presStyleCnt="5" custScaleX="139678" custScaleY="112658" custLinFactNeighborX="-33531" custLinFactNeighborY="44885">
        <dgm:presLayoutVars>
          <dgm:chMax val="0"/>
          <dgm:bulletEnabled val="1"/>
        </dgm:presLayoutVars>
      </dgm:prSet>
      <dgm:spPr/>
    </dgm:pt>
    <dgm:pt modelId="{125ED024-B000-4745-9664-094BE364BD72}" type="pres">
      <dgm:prSet presAssocID="{42FEA74A-3ACB-464E-8CEE-E46E8B66C8AA}" presName="negativeSpace" presStyleCnt="0"/>
      <dgm:spPr/>
    </dgm:pt>
    <dgm:pt modelId="{5FE0810E-090E-4A03-BF8B-9ADAC49BCC01}" type="pres">
      <dgm:prSet presAssocID="{42FEA74A-3ACB-464E-8CEE-E46E8B66C8AA}" presName="childText" presStyleLbl="conFgAcc1" presStyleIdx="2" presStyleCnt="5" custLinFactY="10201" custLinFactNeighborY="100000">
        <dgm:presLayoutVars>
          <dgm:bulletEnabled val="1"/>
        </dgm:presLayoutVars>
      </dgm:prSet>
      <dgm:spPr/>
    </dgm:pt>
    <dgm:pt modelId="{30DE9039-8E7C-4FF7-BEF5-BECCE3CA87BD}" type="pres">
      <dgm:prSet presAssocID="{E3CCFDA4-E8A3-493D-9CBB-79A8FBCBF5A0}" presName="spaceBetweenRectangles" presStyleCnt="0"/>
      <dgm:spPr/>
    </dgm:pt>
    <dgm:pt modelId="{0D488199-F482-4A62-91CE-AC5A4665D844}" type="pres">
      <dgm:prSet presAssocID="{3FF8CCB1-DB53-49EA-99D3-699BA5ABF12E}" presName="parentLin" presStyleCnt="0"/>
      <dgm:spPr/>
    </dgm:pt>
    <dgm:pt modelId="{24D9C777-6610-4280-8302-B18533F3D08D}" type="pres">
      <dgm:prSet presAssocID="{3FF8CCB1-DB53-49EA-99D3-699BA5ABF12E}" presName="parentLeftMargin" presStyleLbl="node1" presStyleIdx="2" presStyleCnt="5"/>
      <dgm:spPr/>
    </dgm:pt>
    <dgm:pt modelId="{2E433930-5E02-42D2-868C-61BE1B2F119E}" type="pres">
      <dgm:prSet presAssocID="{3FF8CCB1-DB53-49EA-99D3-699BA5ABF12E}" presName="parentText" presStyleLbl="node1" presStyleIdx="3" presStyleCnt="5" custScaleX="134944" custScaleY="99212" custLinFactNeighborX="-63753" custLinFactNeighborY="27463">
        <dgm:presLayoutVars>
          <dgm:chMax val="0"/>
          <dgm:bulletEnabled val="1"/>
        </dgm:presLayoutVars>
      </dgm:prSet>
      <dgm:spPr/>
    </dgm:pt>
    <dgm:pt modelId="{1493E722-11F9-49BE-9598-F1412C4A57BE}" type="pres">
      <dgm:prSet presAssocID="{3FF8CCB1-DB53-49EA-99D3-699BA5ABF12E}" presName="negativeSpace" presStyleCnt="0"/>
      <dgm:spPr/>
    </dgm:pt>
    <dgm:pt modelId="{AC12A596-8BC7-4D42-A1CD-71F0A4B06B13}" type="pres">
      <dgm:prSet presAssocID="{3FF8CCB1-DB53-49EA-99D3-699BA5ABF12E}" presName="childText" presStyleLbl="conFgAcc1" presStyleIdx="3" presStyleCnt="5" custLinFactNeighborX="-5675" custLinFactNeighborY="35310">
        <dgm:presLayoutVars>
          <dgm:bulletEnabled val="1"/>
        </dgm:presLayoutVars>
      </dgm:prSet>
      <dgm:spPr/>
    </dgm:pt>
    <dgm:pt modelId="{EFF8D8D4-1B16-4268-9A72-6D3DFE61CAA5}" type="pres">
      <dgm:prSet presAssocID="{A4867CA0-C3DB-41EE-86E6-1B69A6F91255}" presName="spaceBetweenRectangles" presStyleCnt="0"/>
      <dgm:spPr/>
    </dgm:pt>
    <dgm:pt modelId="{20CF9A3A-251A-4F35-AB4D-3A8C24FC3637}" type="pres">
      <dgm:prSet presAssocID="{C85579A7-2147-4655-B54A-FB16DCBEA83B}" presName="parentLin" presStyleCnt="0"/>
      <dgm:spPr/>
    </dgm:pt>
    <dgm:pt modelId="{41D99C36-CDD6-4B12-848B-BFF379CBAE0D}" type="pres">
      <dgm:prSet presAssocID="{C85579A7-2147-4655-B54A-FB16DCBEA83B}" presName="parentLeftMargin" presStyleLbl="node1" presStyleIdx="3" presStyleCnt="5"/>
      <dgm:spPr/>
    </dgm:pt>
    <dgm:pt modelId="{C0297378-4605-4BCF-B53F-3F0E5F9AB3F6}" type="pres">
      <dgm:prSet presAssocID="{C85579A7-2147-4655-B54A-FB16DCBEA83B}" presName="parentText" presStyleLbl="node1" presStyleIdx="4" presStyleCnt="5" custScaleX="136884" custScaleY="168577" custLinFactNeighborX="-46988" custLinFactNeighborY="8896">
        <dgm:presLayoutVars>
          <dgm:chMax val="0"/>
          <dgm:bulletEnabled val="1"/>
        </dgm:presLayoutVars>
      </dgm:prSet>
      <dgm:spPr/>
    </dgm:pt>
    <dgm:pt modelId="{D02131B8-4649-4642-BFE4-925FE9477218}" type="pres">
      <dgm:prSet presAssocID="{C85579A7-2147-4655-B54A-FB16DCBEA83B}" presName="negativeSpace" presStyleCnt="0"/>
      <dgm:spPr/>
    </dgm:pt>
    <dgm:pt modelId="{B3DF24E7-721A-40B7-9DFE-5B595B8FEEF9}" type="pres">
      <dgm:prSet presAssocID="{C85579A7-2147-4655-B54A-FB16DCBEA83B}" presName="childText" presStyleLbl="conFgAcc1" presStyleIdx="4" presStyleCnt="5" custLinFactNeighborX="-4421" custLinFactNeighborY="-79772">
        <dgm:presLayoutVars>
          <dgm:bulletEnabled val="1"/>
        </dgm:presLayoutVars>
      </dgm:prSet>
      <dgm:spPr/>
    </dgm:pt>
  </dgm:ptLst>
  <dgm:cxnLst>
    <dgm:cxn modelId="{A7483107-5A2F-4D35-B844-E9828E0B5AB6}" type="presOf" srcId="{C85579A7-2147-4655-B54A-FB16DCBEA83B}" destId="{C0297378-4605-4BCF-B53F-3F0E5F9AB3F6}" srcOrd="1" destOrd="0" presId="urn:microsoft.com/office/officeart/2005/8/layout/list1"/>
    <dgm:cxn modelId="{04F55716-4B71-43AC-810C-DC6CCC437C97}" type="presOf" srcId="{E54FA4E1-745B-49D9-A75E-F8CA10E38AAB}" destId="{8645C730-33EB-48EE-AEB5-4A31846CD131}" srcOrd="1" destOrd="0" presId="urn:microsoft.com/office/officeart/2005/8/layout/list1"/>
    <dgm:cxn modelId="{B0988417-6794-428E-9C56-5954DD7EFBC3}" type="presOf" srcId="{3FF8CCB1-DB53-49EA-99D3-699BA5ABF12E}" destId="{24D9C777-6610-4280-8302-B18533F3D08D}" srcOrd="0" destOrd="0" presId="urn:microsoft.com/office/officeart/2005/8/layout/list1"/>
    <dgm:cxn modelId="{121C0827-ADB5-423F-A51E-C87635FAC530}" type="presOf" srcId="{3FF8CCB1-DB53-49EA-99D3-699BA5ABF12E}" destId="{2E433930-5E02-42D2-868C-61BE1B2F119E}" srcOrd="1" destOrd="0" presId="urn:microsoft.com/office/officeart/2005/8/layout/list1"/>
    <dgm:cxn modelId="{6B1DC62B-E9B4-449B-A87D-19A27CBC4F01}" type="presOf" srcId="{C85579A7-2147-4655-B54A-FB16DCBEA83B}" destId="{41D99C36-CDD6-4B12-848B-BFF379CBAE0D}" srcOrd="0" destOrd="0" presId="urn:microsoft.com/office/officeart/2005/8/layout/list1"/>
    <dgm:cxn modelId="{AEF96833-ADC9-4874-BC37-D91533DF6EED}" srcId="{BC414614-6D7B-4187-A75C-2DAAE515B22D}" destId="{42FEA74A-3ACB-464E-8CEE-E46E8B66C8AA}" srcOrd="2" destOrd="0" parTransId="{A8A01AD3-5DDE-4493-8C52-A2AA4304704D}" sibTransId="{E3CCFDA4-E8A3-493D-9CBB-79A8FBCBF5A0}"/>
    <dgm:cxn modelId="{85D53D5B-8D6B-4FC3-8D25-1BBC89A4CB71}" srcId="{BC414614-6D7B-4187-A75C-2DAAE515B22D}" destId="{E54FA4E1-745B-49D9-A75E-F8CA10E38AAB}" srcOrd="0" destOrd="0" parTransId="{CCF225DF-589D-49E3-A2D3-227DE53529E8}" sibTransId="{4F323461-F927-4EC4-9779-5DE572A9E893}"/>
    <dgm:cxn modelId="{243A7673-DC2A-4571-8C04-75CA85695C9F}" srcId="{BC414614-6D7B-4187-A75C-2DAAE515B22D}" destId="{C85579A7-2147-4655-B54A-FB16DCBEA83B}" srcOrd="4" destOrd="0" parTransId="{66B42937-0729-4CC8-A719-97B7A3B97692}" sibTransId="{45322C30-5251-4C60-98CB-ABF800013CD4}"/>
    <dgm:cxn modelId="{0E76767B-2A75-4420-85A1-3B76F90CC36D}" type="presOf" srcId="{BC414614-6D7B-4187-A75C-2DAAE515B22D}" destId="{CF55ADB6-4C21-421F-9C39-912A963559D5}" srcOrd="0" destOrd="0" presId="urn:microsoft.com/office/officeart/2005/8/layout/list1"/>
    <dgm:cxn modelId="{BBFCC689-398D-45AF-B538-5E8B29264228}" type="presOf" srcId="{42FEA74A-3ACB-464E-8CEE-E46E8B66C8AA}" destId="{220D71B9-1AED-4B6C-9423-688772A47A72}" srcOrd="0" destOrd="0" presId="urn:microsoft.com/office/officeart/2005/8/layout/list1"/>
    <dgm:cxn modelId="{4A107B8C-0259-48EE-AF0D-CA558ECC7EFB}" type="presOf" srcId="{AA07A744-8F97-4065-9CC4-A5C847443588}" destId="{56C8BE8B-23D7-4D5E-89C0-259B0BA5CEBB}" srcOrd="0" destOrd="0" presId="urn:microsoft.com/office/officeart/2005/8/layout/list1"/>
    <dgm:cxn modelId="{D2432091-1AF7-43E3-A7F7-4D419E3ABFA7}" srcId="{BC414614-6D7B-4187-A75C-2DAAE515B22D}" destId="{3FF8CCB1-DB53-49EA-99D3-699BA5ABF12E}" srcOrd="3" destOrd="0" parTransId="{334E23A6-01E4-4DEB-A967-81DA314D7708}" sibTransId="{A4867CA0-C3DB-41EE-86E6-1B69A6F91255}"/>
    <dgm:cxn modelId="{8F6C1BC8-24E0-415E-B20A-1801CBB86031}" type="presOf" srcId="{AA07A744-8F97-4065-9CC4-A5C847443588}" destId="{BA5E5EC0-BDBA-480A-950D-9A9224C0BE3C}" srcOrd="1" destOrd="0" presId="urn:microsoft.com/office/officeart/2005/8/layout/list1"/>
    <dgm:cxn modelId="{2F867EE5-69DA-4989-B27D-02290176DCB3}" srcId="{BC414614-6D7B-4187-A75C-2DAAE515B22D}" destId="{AA07A744-8F97-4065-9CC4-A5C847443588}" srcOrd="1" destOrd="0" parTransId="{7F494186-5D15-415D-8974-6120DEF5BD2E}" sibTransId="{00F64580-186C-4DB0-8409-DF0810F0C7F8}"/>
    <dgm:cxn modelId="{599777E9-9F98-491D-B78E-27AB5FAAB207}" type="presOf" srcId="{42FEA74A-3ACB-464E-8CEE-E46E8B66C8AA}" destId="{D46B3398-9D45-4D50-AA4B-093E3F3D25E3}" srcOrd="1" destOrd="0" presId="urn:microsoft.com/office/officeart/2005/8/layout/list1"/>
    <dgm:cxn modelId="{85868FF7-8ED2-40A4-A5D4-C220A6DC91FB}" type="presOf" srcId="{E54FA4E1-745B-49D9-A75E-F8CA10E38AAB}" destId="{7DCF8DF1-0B67-4C1D-9F03-B7E1F8035F64}" srcOrd="0" destOrd="0" presId="urn:microsoft.com/office/officeart/2005/8/layout/list1"/>
    <dgm:cxn modelId="{5088BEC3-4053-48B7-8BAC-3E69C95D81AA}" type="presParOf" srcId="{CF55ADB6-4C21-421F-9C39-912A963559D5}" destId="{E6E107A5-AC9A-4A14-8D08-34D45E0E25B4}" srcOrd="0" destOrd="0" presId="urn:microsoft.com/office/officeart/2005/8/layout/list1"/>
    <dgm:cxn modelId="{F3534A2A-2E86-4A46-A29A-605E95D08433}" type="presParOf" srcId="{E6E107A5-AC9A-4A14-8D08-34D45E0E25B4}" destId="{7DCF8DF1-0B67-4C1D-9F03-B7E1F8035F64}" srcOrd="0" destOrd="0" presId="urn:microsoft.com/office/officeart/2005/8/layout/list1"/>
    <dgm:cxn modelId="{5F0FBF2E-DD9D-4F12-B155-255E213DE874}" type="presParOf" srcId="{E6E107A5-AC9A-4A14-8D08-34D45E0E25B4}" destId="{8645C730-33EB-48EE-AEB5-4A31846CD131}" srcOrd="1" destOrd="0" presId="urn:microsoft.com/office/officeart/2005/8/layout/list1"/>
    <dgm:cxn modelId="{D5A48489-FEE9-4817-9136-1B3E1405E7A9}" type="presParOf" srcId="{CF55ADB6-4C21-421F-9C39-912A963559D5}" destId="{FB47DB9E-6704-41AB-A190-3CC67EB57EF0}" srcOrd="1" destOrd="0" presId="urn:microsoft.com/office/officeart/2005/8/layout/list1"/>
    <dgm:cxn modelId="{12A51796-848D-4D2B-BDEA-FBEBEB247872}" type="presParOf" srcId="{CF55ADB6-4C21-421F-9C39-912A963559D5}" destId="{03E53043-0609-400B-9A1C-9D8EB45B9DD8}" srcOrd="2" destOrd="0" presId="urn:microsoft.com/office/officeart/2005/8/layout/list1"/>
    <dgm:cxn modelId="{D10A4591-1501-439E-A959-82F391E770A1}" type="presParOf" srcId="{CF55ADB6-4C21-421F-9C39-912A963559D5}" destId="{2CCF9608-ECC9-4250-9EC7-88DE1F7662DD}" srcOrd="3" destOrd="0" presId="urn:microsoft.com/office/officeart/2005/8/layout/list1"/>
    <dgm:cxn modelId="{611ED68A-4761-47C5-B45C-D965194CDC15}" type="presParOf" srcId="{CF55ADB6-4C21-421F-9C39-912A963559D5}" destId="{B42D3E00-16FB-4CCE-B3C6-22874A2CE747}" srcOrd="4" destOrd="0" presId="urn:microsoft.com/office/officeart/2005/8/layout/list1"/>
    <dgm:cxn modelId="{FDC48EB1-C9C8-4FB2-B6D3-49935E1C6C97}" type="presParOf" srcId="{B42D3E00-16FB-4CCE-B3C6-22874A2CE747}" destId="{56C8BE8B-23D7-4D5E-89C0-259B0BA5CEBB}" srcOrd="0" destOrd="0" presId="urn:microsoft.com/office/officeart/2005/8/layout/list1"/>
    <dgm:cxn modelId="{8A34C3D3-7CDB-4A3A-8D5D-829B116F0F83}" type="presParOf" srcId="{B42D3E00-16FB-4CCE-B3C6-22874A2CE747}" destId="{BA5E5EC0-BDBA-480A-950D-9A9224C0BE3C}" srcOrd="1" destOrd="0" presId="urn:microsoft.com/office/officeart/2005/8/layout/list1"/>
    <dgm:cxn modelId="{98D8BE22-125A-46F4-B83F-D4708FE1A0E8}" type="presParOf" srcId="{CF55ADB6-4C21-421F-9C39-912A963559D5}" destId="{4F3698AF-6DB3-46EC-BB9B-A9DC60CEB5FB}" srcOrd="5" destOrd="0" presId="urn:microsoft.com/office/officeart/2005/8/layout/list1"/>
    <dgm:cxn modelId="{F07CCFED-99A3-431C-BCF6-B70C731667B8}" type="presParOf" srcId="{CF55ADB6-4C21-421F-9C39-912A963559D5}" destId="{71EEAFF5-82A8-4938-AF31-D571258A15FA}" srcOrd="6" destOrd="0" presId="urn:microsoft.com/office/officeart/2005/8/layout/list1"/>
    <dgm:cxn modelId="{A2656EB7-A3B4-436B-93C1-C18D696AA504}" type="presParOf" srcId="{CF55ADB6-4C21-421F-9C39-912A963559D5}" destId="{5F02F4BA-81FA-4ACC-A1F9-2EB659F6648D}" srcOrd="7" destOrd="0" presId="urn:microsoft.com/office/officeart/2005/8/layout/list1"/>
    <dgm:cxn modelId="{0BC29C52-47F8-4E17-912A-A93332749AC4}" type="presParOf" srcId="{CF55ADB6-4C21-421F-9C39-912A963559D5}" destId="{93EFDF75-EA82-423F-A2F4-7E2DC1A6D102}" srcOrd="8" destOrd="0" presId="urn:microsoft.com/office/officeart/2005/8/layout/list1"/>
    <dgm:cxn modelId="{2DC162F2-2631-4646-9EE2-4EE7514FA864}" type="presParOf" srcId="{93EFDF75-EA82-423F-A2F4-7E2DC1A6D102}" destId="{220D71B9-1AED-4B6C-9423-688772A47A72}" srcOrd="0" destOrd="0" presId="urn:microsoft.com/office/officeart/2005/8/layout/list1"/>
    <dgm:cxn modelId="{7E84EC92-E2C7-4429-9308-B77836D69812}" type="presParOf" srcId="{93EFDF75-EA82-423F-A2F4-7E2DC1A6D102}" destId="{D46B3398-9D45-4D50-AA4B-093E3F3D25E3}" srcOrd="1" destOrd="0" presId="urn:microsoft.com/office/officeart/2005/8/layout/list1"/>
    <dgm:cxn modelId="{CFC67CF3-12BB-4720-A584-1FE7A1B5D876}" type="presParOf" srcId="{CF55ADB6-4C21-421F-9C39-912A963559D5}" destId="{125ED024-B000-4745-9664-094BE364BD72}" srcOrd="9" destOrd="0" presId="urn:microsoft.com/office/officeart/2005/8/layout/list1"/>
    <dgm:cxn modelId="{D88151F1-18EF-402F-A5B1-1B8D58CB0861}" type="presParOf" srcId="{CF55ADB6-4C21-421F-9C39-912A963559D5}" destId="{5FE0810E-090E-4A03-BF8B-9ADAC49BCC01}" srcOrd="10" destOrd="0" presId="urn:microsoft.com/office/officeart/2005/8/layout/list1"/>
    <dgm:cxn modelId="{EC0592A0-F124-46ED-B6E6-5C39DE456221}" type="presParOf" srcId="{CF55ADB6-4C21-421F-9C39-912A963559D5}" destId="{30DE9039-8E7C-4FF7-BEF5-BECCE3CA87BD}" srcOrd="11" destOrd="0" presId="urn:microsoft.com/office/officeart/2005/8/layout/list1"/>
    <dgm:cxn modelId="{77E50EB6-372B-4B47-A60D-D906E90C36C8}" type="presParOf" srcId="{CF55ADB6-4C21-421F-9C39-912A963559D5}" destId="{0D488199-F482-4A62-91CE-AC5A4665D844}" srcOrd="12" destOrd="0" presId="urn:microsoft.com/office/officeart/2005/8/layout/list1"/>
    <dgm:cxn modelId="{DBE6DF59-70CF-4D09-9D4C-084D299167B6}" type="presParOf" srcId="{0D488199-F482-4A62-91CE-AC5A4665D844}" destId="{24D9C777-6610-4280-8302-B18533F3D08D}" srcOrd="0" destOrd="0" presId="urn:microsoft.com/office/officeart/2005/8/layout/list1"/>
    <dgm:cxn modelId="{8D07C668-086C-460C-B6F2-F443EF97D3CD}" type="presParOf" srcId="{0D488199-F482-4A62-91CE-AC5A4665D844}" destId="{2E433930-5E02-42D2-868C-61BE1B2F119E}" srcOrd="1" destOrd="0" presId="urn:microsoft.com/office/officeart/2005/8/layout/list1"/>
    <dgm:cxn modelId="{28A71F1B-C15C-4951-90D8-F3D7125B11CA}" type="presParOf" srcId="{CF55ADB6-4C21-421F-9C39-912A963559D5}" destId="{1493E722-11F9-49BE-9598-F1412C4A57BE}" srcOrd="13" destOrd="0" presId="urn:microsoft.com/office/officeart/2005/8/layout/list1"/>
    <dgm:cxn modelId="{1DF38B00-AABB-44AA-884D-291F9D99B38C}" type="presParOf" srcId="{CF55ADB6-4C21-421F-9C39-912A963559D5}" destId="{AC12A596-8BC7-4D42-A1CD-71F0A4B06B13}" srcOrd="14" destOrd="0" presId="urn:microsoft.com/office/officeart/2005/8/layout/list1"/>
    <dgm:cxn modelId="{7D9EE808-68AA-4E9C-BD43-200E214D65EB}" type="presParOf" srcId="{CF55ADB6-4C21-421F-9C39-912A963559D5}" destId="{EFF8D8D4-1B16-4268-9A72-6D3DFE61CAA5}" srcOrd="15" destOrd="0" presId="urn:microsoft.com/office/officeart/2005/8/layout/list1"/>
    <dgm:cxn modelId="{348D28D7-BA2F-449A-A42E-300067ED6222}" type="presParOf" srcId="{CF55ADB6-4C21-421F-9C39-912A963559D5}" destId="{20CF9A3A-251A-4F35-AB4D-3A8C24FC3637}" srcOrd="16" destOrd="0" presId="urn:microsoft.com/office/officeart/2005/8/layout/list1"/>
    <dgm:cxn modelId="{F0DF310B-8C80-4F7E-A22A-F8151F219A34}" type="presParOf" srcId="{20CF9A3A-251A-4F35-AB4D-3A8C24FC3637}" destId="{41D99C36-CDD6-4B12-848B-BFF379CBAE0D}" srcOrd="0" destOrd="0" presId="urn:microsoft.com/office/officeart/2005/8/layout/list1"/>
    <dgm:cxn modelId="{2E677676-22FA-4F68-82B1-B4B212839E2C}" type="presParOf" srcId="{20CF9A3A-251A-4F35-AB4D-3A8C24FC3637}" destId="{C0297378-4605-4BCF-B53F-3F0E5F9AB3F6}" srcOrd="1" destOrd="0" presId="urn:microsoft.com/office/officeart/2005/8/layout/list1"/>
    <dgm:cxn modelId="{89569D5E-F7FF-4197-BF28-F857EA02F65B}" type="presParOf" srcId="{CF55ADB6-4C21-421F-9C39-912A963559D5}" destId="{D02131B8-4649-4642-BFE4-925FE9477218}" srcOrd="17" destOrd="0" presId="urn:microsoft.com/office/officeart/2005/8/layout/list1"/>
    <dgm:cxn modelId="{CC3D044D-BFCA-4232-A057-11EB0B576B78}" type="presParOf" srcId="{CF55ADB6-4C21-421F-9C39-912A963559D5}" destId="{B3DF24E7-721A-40B7-9DFE-5B595B8FEEF9}" srcOrd="18" destOrd="0" presId="urn:microsoft.com/office/officeart/2005/8/layout/list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B13B3-8BF8-4BC1-9A9A-B17775D2F954}">
      <dsp:nvSpPr>
        <dsp:cNvPr id="0" name=""/>
        <dsp:cNvSpPr/>
      </dsp:nvSpPr>
      <dsp:spPr>
        <a:xfrm>
          <a:off x="0" y="15400888"/>
          <a:ext cx="10179026" cy="2526643"/>
        </a:xfrm>
        <a:prstGeom prst="rect">
          <a:avLst/>
        </a:prstGeom>
        <a:solidFill>
          <a:schemeClr val="accent3">
            <a:lumMod val="20000"/>
            <a:lumOff val="8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1333500">
            <a:lnSpc>
              <a:spcPct val="90000"/>
            </a:lnSpc>
            <a:spcBef>
              <a:spcPct val="0"/>
            </a:spcBef>
            <a:spcAft>
              <a:spcPct val="35000"/>
            </a:spcAft>
            <a:buSzPct val="60000"/>
            <a:buFont typeface="Wingdings" panose="05000000000000000000" pitchFamily="2" charset="2"/>
            <a:buNone/>
          </a:pPr>
          <a:r>
            <a:rPr lang="en-US" sz="3000" kern="1200" dirty="0">
              <a:solidFill>
                <a:srgbClr val="0070C0"/>
              </a:solidFill>
              <a:latin typeface="Arial" panose="020B0604020202020204" pitchFamily="34" charset="0"/>
              <a:cs typeface="Arial" panose="020B0604020202020204" pitchFamily="34" charset="0"/>
            </a:rPr>
            <a:t>Modern models, such as the International Classification of Diseases 11th Revision, describe GAD as a chronic condition of uncontrollable worry that is shaped by biological, cognitive, social, political, and environmental factors.</a:t>
          </a:r>
          <a:endParaRPr lang="en-IN" sz="3000" kern="1200" dirty="0">
            <a:solidFill>
              <a:srgbClr val="0070C0"/>
            </a:solidFill>
            <a:latin typeface="Arial" panose="020B0604020202020204" pitchFamily="34" charset="0"/>
            <a:cs typeface="Arial" panose="020B0604020202020204" pitchFamily="34" charset="0"/>
          </a:endParaRPr>
        </a:p>
      </dsp:txBody>
      <dsp:txXfrm>
        <a:off x="0" y="15400888"/>
        <a:ext cx="10179026" cy="2526643"/>
      </dsp:txXfrm>
    </dsp:sp>
    <dsp:sp modelId="{F28ED709-8862-48C9-83D3-442C6CCA80E9}">
      <dsp:nvSpPr>
        <dsp:cNvPr id="0" name=""/>
        <dsp:cNvSpPr/>
      </dsp:nvSpPr>
      <dsp:spPr>
        <a:xfrm rot="10800000">
          <a:off x="0" y="11552809"/>
          <a:ext cx="10179026" cy="3885978"/>
        </a:xfrm>
        <a:prstGeom prst="upArrowCallout">
          <a:avLst/>
        </a:prstGeom>
        <a:solidFill>
          <a:schemeClr val="accent4">
            <a:lumMod val="20000"/>
            <a:lumOff val="8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l" defTabSz="1422400">
            <a:lnSpc>
              <a:spcPct val="90000"/>
            </a:lnSpc>
            <a:spcBef>
              <a:spcPct val="0"/>
            </a:spcBef>
            <a:spcAft>
              <a:spcPct val="35000"/>
            </a:spcAft>
            <a:buSzPct val="60000"/>
            <a:buFont typeface="Wingdings" panose="05000000000000000000" pitchFamily="2" charset="2"/>
            <a:buNone/>
          </a:pPr>
          <a:r>
            <a:rPr lang="en-US" sz="3200" kern="1200" dirty="0">
              <a:solidFill>
                <a:srgbClr val="0070C0"/>
              </a:solidFill>
              <a:latin typeface="Arial" panose="020B0604020202020204" pitchFamily="34" charset="0"/>
              <a:ea typeface="+mn-ea"/>
              <a:cs typeface="Arial" panose="020B0604020202020204" pitchFamily="34" charset="0"/>
            </a:rPr>
            <a:t>The Diagnostic and Statistical Manual of Mental Disorders, Third Edition (1980), saw GAD formally differentiated from panic disorder as persistent, excessive worry in a variety of situations (Edition 2013). </a:t>
          </a:r>
          <a:endParaRPr lang="en-IN" sz="3200" kern="1200" dirty="0">
            <a:solidFill>
              <a:srgbClr val="0070C0"/>
            </a:solidFill>
            <a:latin typeface="Arial" panose="020B0604020202020204" pitchFamily="34" charset="0"/>
            <a:ea typeface="+mn-ea"/>
            <a:cs typeface="Arial" panose="020B0604020202020204" pitchFamily="34" charset="0"/>
          </a:endParaRPr>
        </a:p>
        <a:p>
          <a:pPr marL="0" lvl="0" indent="0" algn="just" defTabSz="1422400">
            <a:lnSpc>
              <a:spcPct val="90000"/>
            </a:lnSpc>
            <a:spcBef>
              <a:spcPct val="0"/>
            </a:spcBef>
            <a:spcAft>
              <a:spcPct val="35000"/>
            </a:spcAft>
            <a:buSzPct val="60000"/>
            <a:buFont typeface="Wingdings" panose="05000000000000000000" pitchFamily="2" charset="2"/>
            <a:buNone/>
          </a:pPr>
          <a:endParaRPr lang="en-GB" sz="2800" kern="1200" dirty="0">
            <a:latin typeface="Tw Cen MT" panose="020B0602020104020603"/>
            <a:ea typeface="+mn-ea"/>
            <a:cs typeface="+mn-cs"/>
          </a:endParaRPr>
        </a:p>
      </dsp:txBody>
      <dsp:txXfrm rot="10800000">
        <a:off x="0" y="11552809"/>
        <a:ext cx="10179026" cy="2524992"/>
      </dsp:txXfrm>
    </dsp:sp>
    <dsp:sp modelId="{B1026A28-1844-40DF-A3CE-C64C9B112D9A}">
      <dsp:nvSpPr>
        <dsp:cNvPr id="0" name=""/>
        <dsp:cNvSpPr/>
      </dsp:nvSpPr>
      <dsp:spPr>
        <a:xfrm rot="10800000">
          <a:off x="0" y="7704731"/>
          <a:ext cx="10179026" cy="3885978"/>
        </a:xfrm>
        <a:prstGeom prst="upArrowCallout">
          <a:avLst/>
        </a:prstGeom>
        <a:solidFill>
          <a:srgbClr val="C2F6C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l" defTabSz="1422400">
            <a:lnSpc>
              <a:spcPct val="90000"/>
            </a:lnSpc>
            <a:spcBef>
              <a:spcPct val="0"/>
            </a:spcBef>
            <a:spcAft>
              <a:spcPct val="35000"/>
            </a:spcAft>
            <a:buSzPct val="60000"/>
            <a:buFont typeface="Wingdings" panose="05000000000000000000" pitchFamily="2" charset="2"/>
            <a:buNone/>
          </a:pPr>
          <a:r>
            <a:rPr lang="en-US" sz="3200" kern="1200" dirty="0">
              <a:solidFill>
                <a:srgbClr val="006666"/>
              </a:solidFill>
              <a:latin typeface="Arial" panose="020B0604020202020204" pitchFamily="34" charset="0"/>
              <a:ea typeface="+mn-ea"/>
              <a:cs typeface="Arial" panose="020B0604020202020204" pitchFamily="34" charset="0"/>
            </a:rPr>
            <a:t>Later theorists, such as Heckel, retained the notion of anxious anticipation but abandoned Freud’s sexual theory, which represented an early move towards more general psychological explanations (Ally 2023).</a:t>
          </a:r>
          <a:endParaRPr lang="en-IN" sz="3200" kern="1200" dirty="0">
            <a:solidFill>
              <a:srgbClr val="006666"/>
            </a:solidFill>
            <a:latin typeface="Arial" panose="020B0604020202020204" pitchFamily="34" charset="0"/>
            <a:ea typeface="+mn-ea"/>
            <a:cs typeface="Arial" panose="020B0604020202020204" pitchFamily="34" charset="0"/>
          </a:endParaRPr>
        </a:p>
        <a:p>
          <a:pPr marL="0" lvl="0" indent="0" algn="just" defTabSz="1422400">
            <a:lnSpc>
              <a:spcPct val="90000"/>
            </a:lnSpc>
            <a:spcBef>
              <a:spcPct val="0"/>
            </a:spcBef>
            <a:spcAft>
              <a:spcPct val="35000"/>
            </a:spcAft>
            <a:buSzPct val="60000"/>
            <a:buFont typeface="Wingdings" panose="05000000000000000000" pitchFamily="2" charset="2"/>
            <a:buNone/>
          </a:pPr>
          <a:endParaRPr lang="en-US" sz="2800" kern="1200" dirty="0">
            <a:latin typeface="Times New Roman"/>
            <a:ea typeface="+mn-ea"/>
            <a:cs typeface="Times New Roman"/>
          </a:endParaRPr>
        </a:p>
      </dsp:txBody>
      <dsp:txXfrm rot="10800000">
        <a:off x="0" y="7704731"/>
        <a:ext cx="10179026" cy="2524992"/>
      </dsp:txXfrm>
    </dsp:sp>
    <dsp:sp modelId="{98643D50-5438-40A8-BE2A-DFD3F7BE2E38}">
      <dsp:nvSpPr>
        <dsp:cNvPr id="0" name=""/>
        <dsp:cNvSpPr/>
      </dsp:nvSpPr>
      <dsp:spPr>
        <a:xfrm rot="10800000">
          <a:off x="0" y="3856652"/>
          <a:ext cx="10179026" cy="3885978"/>
        </a:xfrm>
        <a:prstGeom prst="upArrowCallout">
          <a:avLst/>
        </a:prstGeom>
        <a:solidFill>
          <a:srgbClr val="E4F8F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1333500">
            <a:lnSpc>
              <a:spcPct val="90000"/>
            </a:lnSpc>
            <a:spcBef>
              <a:spcPct val="0"/>
            </a:spcBef>
            <a:spcAft>
              <a:spcPct val="35000"/>
            </a:spcAft>
            <a:buSzPct val="60000"/>
            <a:buFont typeface="Wingdings" panose="05000000000000000000" pitchFamily="2" charset="2"/>
            <a:buNone/>
          </a:pPr>
          <a:r>
            <a:rPr lang="en-US" sz="3000" kern="1200" dirty="0">
              <a:solidFill>
                <a:srgbClr val="006600"/>
              </a:solidFill>
              <a:latin typeface="Arial" panose="020B0604020202020204" pitchFamily="34" charset="0"/>
              <a:ea typeface="+mn-ea"/>
              <a:cs typeface="Arial" panose="020B0604020202020204" pitchFamily="34" charset="0"/>
            </a:rPr>
            <a:t>In 1895, Sigmund Freud coined the term “anxiety neurosis,” which he described as a result of unfulfilled sexual tension, and the concept of “anxious expectation” emerged as a defining characteristic of chronic anxiety (Baydar 2024).</a:t>
          </a:r>
          <a:endParaRPr lang="en-IN" sz="3000" kern="1200" dirty="0">
            <a:solidFill>
              <a:srgbClr val="006600"/>
            </a:solidFill>
            <a:latin typeface="Arial" panose="020B0604020202020204" pitchFamily="34" charset="0"/>
            <a:ea typeface="+mn-ea"/>
            <a:cs typeface="Arial" panose="020B0604020202020204" pitchFamily="34" charset="0"/>
          </a:endParaRPr>
        </a:p>
        <a:p>
          <a:pPr marL="0" lvl="0" indent="0" algn="just" defTabSz="1333500">
            <a:lnSpc>
              <a:spcPct val="90000"/>
            </a:lnSpc>
            <a:spcBef>
              <a:spcPct val="0"/>
            </a:spcBef>
            <a:spcAft>
              <a:spcPct val="35000"/>
            </a:spcAft>
            <a:buSzPct val="60000"/>
            <a:buFont typeface="Wingdings" panose="05000000000000000000" pitchFamily="2" charset="2"/>
            <a:buNone/>
          </a:pPr>
          <a:endParaRPr lang="en-US" sz="2800" kern="1200" dirty="0">
            <a:latin typeface="Times New Roman"/>
            <a:ea typeface="+mn-ea"/>
            <a:cs typeface="Times New Roman"/>
          </a:endParaRPr>
        </a:p>
      </dsp:txBody>
      <dsp:txXfrm rot="10800000">
        <a:off x="0" y="3856652"/>
        <a:ext cx="10179026" cy="2524992"/>
      </dsp:txXfrm>
    </dsp:sp>
    <dsp:sp modelId="{9BBB2A8F-C68D-4760-98E9-601B421F1B28}">
      <dsp:nvSpPr>
        <dsp:cNvPr id="0" name=""/>
        <dsp:cNvSpPr/>
      </dsp:nvSpPr>
      <dsp:spPr>
        <a:xfrm rot="10800000">
          <a:off x="0" y="0"/>
          <a:ext cx="10179026" cy="3885978"/>
        </a:xfrm>
        <a:prstGeom prst="upArrowCallout">
          <a:avLst/>
        </a:prstGeom>
        <a:solidFill>
          <a:schemeClr val="accent3">
            <a:hueOff val="9569813"/>
            <a:satOff val="-13505"/>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just" defTabSz="1333500">
            <a:lnSpc>
              <a:spcPct val="90000"/>
            </a:lnSpc>
            <a:spcBef>
              <a:spcPct val="0"/>
            </a:spcBef>
            <a:spcAft>
              <a:spcPct val="35000"/>
            </a:spcAft>
            <a:buSzPct val="60000"/>
            <a:buFont typeface="Wingdings" panose="05000000000000000000" pitchFamily="2" charset="2"/>
            <a:buNone/>
          </a:pPr>
          <a:endParaRPr lang="en-US" sz="3000" kern="1200" dirty="0">
            <a:latin typeface="Arial" panose="020B0604020202020204" pitchFamily="34" charset="0"/>
            <a:ea typeface="+mn-ea"/>
            <a:cs typeface="Arial" panose="020B0604020202020204" pitchFamily="34" charset="0"/>
          </a:endParaRPr>
        </a:p>
        <a:p>
          <a:pPr marL="0" lvl="0" indent="0" algn="just" defTabSz="1333500">
            <a:lnSpc>
              <a:spcPct val="90000"/>
            </a:lnSpc>
            <a:spcBef>
              <a:spcPct val="0"/>
            </a:spcBef>
            <a:spcAft>
              <a:spcPct val="35000"/>
            </a:spcAft>
            <a:buSzPct val="60000"/>
            <a:buFont typeface="Wingdings" panose="05000000000000000000" pitchFamily="2" charset="2"/>
            <a:buNone/>
          </a:pPr>
          <a:r>
            <a:rPr lang="en-US" sz="3000" kern="1200" dirty="0">
              <a:latin typeface="Arial" panose="020B0604020202020204" pitchFamily="34" charset="0"/>
              <a:ea typeface="+mn-ea"/>
              <a:cs typeface="Arial" panose="020B0604020202020204" pitchFamily="34" charset="0"/>
            </a:rPr>
            <a:t>From the late eighteenth to the early nineteenth century, the experience now known as </a:t>
          </a:r>
          <a:r>
            <a:rPr lang="en-US" sz="3000" kern="1200" dirty="0" err="1">
              <a:latin typeface="Arial" panose="020B0604020202020204" pitchFamily="34" charset="0"/>
              <a:ea typeface="+mn-ea"/>
              <a:cs typeface="Arial" panose="020B0604020202020204" pitchFamily="34" charset="0"/>
            </a:rPr>
            <a:t>Generalised</a:t>
          </a:r>
          <a:r>
            <a:rPr lang="en-US" sz="3000" kern="1200" dirty="0">
              <a:latin typeface="Arial" panose="020B0604020202020204" pitchFamily="34" charset="0"/>
              <a:ea typeface="+mn-ea"/>
              <a:cs typeface="Arial" panose="020B0604020202020204" pitchFamily="34" charset="0"/>
            </a:rPr>
            <a:t> Anxiety Disorder (GAD) was referred to as episodic nervous disturbances, such as panic attacks and apprehensive states, which were a reflection of the lack of medical understanding of mental illness at the time.</a:t>
          </a:r>
          <a:endParaRPr lang="en-IN" sz="3000" kern="1200" dirty="0">
            <a:latin typeface="Arial" panose="020B0604020202020204" pitchFamily="34" charset="0"/>
            <a:ea typeface="+mn-ea"/>
            <a:cs typeface="Arial" panose="020B0604020202020204" pitchFamily="34" charset="0"/>
          </a:endParaRPr>
        </a:p>
        <a:p>
          <a:pPr marL="0" lvl="0" indent="0" algn="just" defTabSz="1333500">
            <a:lnSpc>
              <a:spcPct val="90000"/>
            </a:lnSpc>
            <a:spcBef>
              <a:spcPct val="0"/>
            </a:spcBef>
            <a:spcAft>
              <a:spcPct val="35000"/>
            </a:spcAft>
            <a:buSzPct val="60000"/>
            <a:buFont typeface="Wingdings" panose="05000000000000000000" pitchFamily="2" charset="2"/>
            <a:buNone/>
          </a:pPr>
          <a:endParaRPr lang="en-US" sz="2800" kern="1200" dirty="0">
            <a:latin typeface="Times New Roman"/>
            <a:ea typeface="+mn-ea"/>
            <a:cs typeface="Times New Roman"/>
          </a:endParaRPr>
        </a:p>
      </dsp:txBody>
      <dsp:txXfrm rot="10800000">
        <a:off x="0" y="0"/>
        <a:ext cx="10179026" cy="25249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566D3-26C4-42EE-9980-9B15C4E1487C}">
      <dsp:nvSpPr>
        <dsp:cNvPr id="0" name=""/>
        <dsp:cNvSpPr/>
      </dsp:nvSpPr>
      <dsp:spPr>
        <a:xfrm>
          <a:off x="0" y="728279"/>
          <a:ext cx="10150494" cy="43348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Wingdings" panose="05000000000000000000" pitchFamily="2" charset="2"/>
            <a:buNone/>
          </a:pPr>
          <a:r>
            <a:rPr lang="en-US" sz="2800" b="1" kern="1200" dirty="0">
              <a:latin typeface="Arial" panose="020B0604020202020204" pitchFamily="34" charset="0"/>
              <a:ea typeface="+mn-ea"/>
              <a:cs typeface="Arial" panose="020B0604020202020204" pitchFamily="34" charset="0"/>
            </a:rPr>
            <a:t>Stereotypes in society: </a:t>
          </a:r>
          <a:r>
            <a:rPr lang="en-US" sz="2800" kern="1200" dirty="0">
              <a:latin typeface="Arial" panose="020B0604020202020204" pitchFamily="34" charset="0"/>
              <a:ea typeface="+mn-ea"/>
              <a:cs typeface="Arial" panose="020B0604020202020204" pitchFamily="34" charset="0"/>
            </a:rPr>
            <a:t>Public and self-stigma associated with anxiety are often perceived as different or incapable individuals where, sometimes gender disparities plays a huge role and make bias judgement (Antunes et al.,2022) . For example, women may be labelled as weak for expressing symptoms and concern related to anxiety where, in case of men it is associated with not expressing themselves (Gough et al. 2021) Therefore, delaying diagnosis and treatment that hinder both men and women to seek professional support. </a:t>
          </a:r>
        </a:p>
      </dsp:txBody>
      <dsp:txXfrm>
        <a:off x="211610" y="939889"/>
        <a:ext cx="9727274" cy="3911630"/>
      </dsp:txXfrm>
    </dsp:sp>
    <dsp:sp modelId="{3B3F91A6-380F-40B3-9C6B-3EAC9983F26E}">
      <dsp:nvSpPr>
        <dsp:cNvPr id="0" name=""/>
        <dsp:cNvSpPr/>
      </dsp:nvSpPr>
      <dsp:spPr>
        <a:xfrm>
          <a:off x="0" y="5186929"/>
          <a:ext cx="10150494" cy="4334850"/>
        </a:xfrm>
        <a:prstGeom prst="roundRect">
          <a:avLst/>
        </a:prstGeom>
        <a:solidFill>
          <a:schemeClr val="accent5">
            <a:hueOff val="2430022"/>
            <a:satOff val="859"/>
            <a:lumOff val="7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Wingdings" panose="05000000000000000000" pitchFamily="2" charset="2"/>
            <a:buNone/>
          </a:pPr>
          <a:r>
            <a:rPr lang="en-US" sz="2800" kern="1200" dirty="0">
              <a:latin typeface="Arial" panose="020B0604020202020204" pitchFamily="34" charset="0"/>
              <a:ea typeface="+mn-ea"/>
              <a:cs typeface="Arial" panose="020B0604020202020204" pitchFamily="34" charset="0"/>
            </a:rPr>
            <a:t>Stigma, clinical evaluation:. The fear of being discriminated against in the workplace, schools, or within family settings can lead to delayed diagnosis and lower uptake of psychological therapies, leaving patients solely dependent on pharmacological interventions or refraining from seeking treatment altogether (</a:t>
          </a:r>
          <a:r>
            <a:rPr lang="en-IN" sz="2800" kern="1200" dirty="0"/>
            <a:t>Hatzenbuehler et al. 2013)</a:t>
          </a:r>
          <a:r>
            <a:rPr lang="en-US" sz="2800" kern="1200" dirty="0">
              <a:latin typeface="Arial" panose="020B0604020202020204" pitchFamily="34" charset="0"/>
              <a:ea typeface="+mn-ea"/>
              <a:cs typeface="Arial" panose="020B0604020202020204" pitchFamily="34" charset="0"/>
            </a:rPr>
            <a:t> . </a:t>
          </a:r>
        </a:p>
      </dsp:txBody>
      <dsp:txXfrm>
        <a:off x="211610" y="5398539"/>
        <a:ext cx="9727274" cy="3911630"/>
      </dsp:txXfrm>
    </dsp:sp>
    <dsp:sp modelId="{B1EB8463-A2FB-4F39-ABD8-8222B5389770}">
      <dsp:nvSpPr>
        <dsp:cNvPr id="0" name=""/>
        <dsp:cNvSpPr/>
      </dsp:nvSpPr>
      <dsp:spPr>
        <a:xfrm>
          <a:off x="0" y="9708979"/>
          <a:ext cx="10150494" cy="4334850"/>
        </a:xfrm>
        <a:prstGeom prst="roundRect">
          <a:avLst/>
        </a:prstGeom>
        <a:solidFill>
          <a:schemeClr val="accent5">
            <a:hueOff val="4860045"/>
            <a:satOff val="1718"/>
            <a:lumOff val="152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Wingdings" panose="05000000000000000000" pitchFamily="2" charset="2"/>
            <a:buNone/>
          </a:pPr>
          <a:r>
            <a:rPr lang="en-US" sz="2800" kern="1200" dirty="0">
              <a:latin typeface="Arial" panose="020B0604020202020204" pitchFamily="34" charset="0"/>
              <a:cs typeface="Arial" panose="020B0604020202020204" pitchFamily="34" charset="0"/>
            </a:rPr>
            <a:t>Structural inequality and treatment gaps: Patients from low-income, rural, or minority communities can be hindered by financial constraints, long waiting lists, language barriers, and a lack of culturally adapted services, thus limiting access to appropriate anxiety management strategies (Inglis et al. 2025).</a:t>
          </a:r>
          <a:endParaRPr lang="en-IN" sz="2800" kern="1200" dirty="0">
            <a:latin typeface="Arial" panose="020B0604020202020204" pitchFamily="34" charset="0"/>
            <a:cs typeface="Arial" panose="020B0604020202020204" pitchFamily="34" charset="0"/>
          </a:endParaRPr>
        </a:p>
      </dsp:txBody>
      <dsp:txXfrm>
        <a:off x="211610" y="9920589"/>
        <a:ext cx="9727274" cy="39116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53043-0609-400B-9A1C-9D8EB45B9DD8}">
      <dsp:nvSpPr>
        <dsp:cNvPr id="0" name=""/>
        <dsp:cNvSpPr/>
      </dsp:nvSpPr>
      <dsp:spPr>
        <a:xfrm>
          <a:off x="0" y="1519862"/>
          <a:ext cx="10685909" cy="1587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45C730-33EB-48EE-AEB5-4A31846CD131}">
      <dsp:nvSpPr>
        <dsp:cNvPr id="0" name=""/>
        <dsp:cNvSpPr/>
      </dsp:nvSpPr>
      <dsp:spPr>
        <a:xfrm>
          <a:off x="673709" y="1120067"/>
          <a:ext cx="7480136" cy="1859760"/>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731" tIns="0" rIns="282731" bIns="0" numCol="1" spcCol="1270" anchor="ctr" anchorCtr="0">
          <a:noAutofit/>
        </a:bodyPr>
        <a:lstStyle/>
        <a:p>
          <a:pPr marL="0" lvl="0" indent="0" algn="l" defTabSz="1422400">
            <a:lnSpc>
              <a:spcPct val="90000"/>
            </a:lnSpc>
            <a:spcBef>
              <a:spcPct val="0"/>
            </a:spcBef>
            <a:spcAft>
              <a:spcPct val="35000"/>
            </a:spcAft>
            <a:buNone/>
          </a:pPr>
          <a:r>
            <a:rPr lang="en-GB" sz="3200" kern="1200" dirty="0"/>
            <a:t>What is ICD-11?  </a:t>
          </a:r>
        </a:p>
      </dsp:txBody>
      <dsp:txXfrm>
        <a:off x="764495" y="1210853"/>
        <a:ext cx="7298564" cy="1678188"/>
      </dsp:txXfrm>
    </dsp:sp>
    <dsp:sp modelId="{71EEAFF5-82A8-4938-AF31-D571258A15FA}">
      <dsp:nvSpPr>
        <dsp:cNvPr id="0" name=""/>
        <dsp:cNvSpPr/>
      </dsp:nvSpPr>
      <dsp:spPr>
        <a:xfrm>
          <a:off x="0" y="5339238"/>
          <a:ext cx="10685909" cy="1587600"/>
        </a:xfrm>
        <a:prstGeom prst="rect">
          <a:avLst/>
        </a:prstGeom>
        <a:solidFill>
          <a:schemeClr val="lt1">
            <a:alpha val="90000"/>
            <a:hueOff val="0"/>
            <a:satOff val="0"/>
            <a:lumOff val="0"/>
            <a:alphaOff val="0"/>
          </a:schemeClr>
        </a:solidFill>
        <a:ln w="12700" cap="flat" cmpd="sng" algn="ctr">
          <a:solidFill>
            <a:schemeClr val="accent3">
              <a:hueOff val="2392453"/>
              <a:satOff val="-3376"/>
              <a:lumOff val="-147"/>
              <a:alphaOff val="0"/>
            </a:schemeClr>
          </a:solidFill>
          <a:prstDash val="solid"/>
        </a:ln>
        <a:effectLst/>
      </dsp:spPr>
      <dsp:style>
        <a:lnRef idx="2">
          <a:scrgbClr r="0" g="0" b="0"/>
        </a:lnRef>
        <a:fillRef idx="1">
          <a:scrgbClr r="0" g="0" b="0"/>
        </a:fillRef>
        <a:effectRef idx="0">
          <a:scrgbClr r="0" g="0" b="0"/>
        </a:effectRef>
        <a:fontRef idx="minor"/>
      </dsp:style>
    </dsp:sp>
    <dsp:sp modelId="{BA5E5EC0-BDBA-480A-950D-9A9224C0BE3C}">
      <dsp:nvSpPr>
        <dsp:cNvPr id="0" name=""/>
        <dsp:cNvSpPr/>
      </dsp:nvSpPr>
      <dsp:spPr>
        <a:xfrm>
          <a:off x="280752" y="3927683"/>
          <a:ext cx="10174561" cy="2535894"/>
        </a:xfrm>
        <a:prstGeom prst="roundRect">
          <a:avLst/>
        </a:prstGeom>
        <a:solidFill>
          <a:schemeClr val="accent4">
            <a:lumMod val="20000"/>
            <a:lumOff val="8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731" tIns="0" rIns="282731" bIns="0" numCol="1" spcCol="1270" anchor="ctr" anchorCtr="0">
          <a:noAutofit/>
        </a:bodyPr>
        <a:lstStyle/>
        <a:p>
          <a:pPr marL="0" lvl="0" indent="0" algn="l" defTabSz="1244600">
            <a:lnSpc>
              <a:spcPct val="90000"/>
            </a:lnSpc>
            <a:spcBef>
              <a:spcPct val="0"/>
            </a:spcBef>
            <a:spcAft>
              <a:spcPct val="35000"/>
            </a:spcAft>
            <a:buFont typeface="Wingdings" panose="05000000000000000000" pitchFamily="2" charset="2"/>
            <a:buNone/>
          </a:pPr>
          <a:r>
            <a:rPr lang="en-GB" sz="2800" kern="1200" dirty="0">
              <a:solidFill>
                <a:srgbClr val="336699"/>
              </a:solidFill>
              <a:latin typeface="Arial" panose="020B0604020202020204" pitchFamily="34" charset="0"/>
              <a:cs typeface="Arial" panose="020B0604020202020204" pitchFamily="34" charset="0"/>
            </a:rPr>
            <a:t>The chosen mental health disorder from ICD-11 is the Generalised Anxiety Disorder (GAD) that is commonly manifested as extreme worry and fear regarding everything. </a:t>
          </a:r>
          <a:endParaRPr lang="en-US" sz="2800" kern="1200" dirty="0">
            <a:solidFill>
              <a:srgbClr val="336699"/>
            </a:solidFill>
            <a:latin typeface="Times New Roman"/>
            <a:ea typeface="+mn-ea"/>
            <a:cs typeface="Times New Roman"/>
          </a:endParaRPr>
        </a:p>
      </dsp:txBody>
      <dsp:txXfrm>
        <a:off x="404544" y="4051475"/>
        <a:ext cx="9926977" cy="2288310"/>
      </dsp:txXfrm>
    </dsp:sp>
    <dsp:sp modelId="{5FE0810E-090E-4A03-BF8B-9ADAC49BCC01}">
      <dsp:nvSpPr>
        <dsp:cNvPr id="0" name=""/>
        <dsp:cNvSpPr/>
      </dsp:nvSpPr>
      <dsp:spPr>
        <a:xfrm>
          <a:off x="0" y="8155148"/>
          <a:ext cx="10685909" cy="1587600"/>
        </a:xfrm>
        <a:prstGeom prst="rect">
          <a:avLst/>
        </a:prstGeom>
        <a:solidFill>
          <a:schemeClr val="lt1">
            <a:alpha val="90000"/>
            <a:hueOff val="0"/>
            <a:satOff val="0"/>
            <a:lumOff val="0"/>
            <a:alphaOff val="0"/>
          </a:schemeClr>
        </a:solidFill>
        <a:ln w="12700" cap="flat" cmpd="sng" algn="ctr">
          <a:solidFill>
            <a:schemeClr val="accent3">
              <a:hueOff val="4784907"/>
              <a:satOff val="-6752"/>
              <a:lumOff val="-294"/>
              <a:alphaOff val="0"/>
            </a:schemeClr>
          </a:solidFill>
          <a:prstDash val="solid"/>
        </a:ln>
        <a:effectLst/>
      </dsp:spPr>
      <dsp:style>
        <a:lnRef idx="2">
          <a:scrgbClr r="0" g="0" b="0"/>
        </a:lnRef>
        <a:fillRef idx="1">
          <a:scrgbClr r="0" g="0" b="0"/>
        </a:fillRef>
        <a:effectRef idx="0">
          <a:scrgbClr r="0" g="0" b="0"/>
        </a:effectRef>
        <a:fontRef idx="minor"/>
      </dsp:style>
    </dsp:sp>
    <dsp:sp modelId="{D46B3398-9D45-4D50-AA4B-093E3F3D25E3}">
      <dsp:nvSpPr>
        <dsp:cNvPr id="0" name=""/>
        <dsp:cNvSpPr/>
      </dsp:nvSpPr>
      <dsp:spPr>
        <a:xfrm>
          <a:off x="345429" y="7322461"/>
          <a:ext cx="10162414" cy="2095168"/>
        </a:xfrm>
        <a:prstGeom prst="roundRect">
          <a:avLst/>
        </a:prstGeom>
        <a:solidFill>
          <a:schemeClr val="accent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731" tIns="0" rIns="282731" bIns="0" numCol="1" spcCol="1270" anchor="ctr" anchorCtr="0">
          <a:noAutofit/>
        </a:bodyPr>
        <a:lstStyle/>
        <a:p>
          <a:pPr marL="0" lvl="0" indent="0" algn="l" defTabSz="1422400">
            <a:lnSpc>
              <a:spcPct val="90000"/>
            </a:lnSpc>
            <a:spcBef>
              <a:spcPct val="0"/>
            </a:spcBef>
            <a:spcAft>
              <a:spcPct val="35000"/>
            </a:spcAft>
            <a:buFont typeface="Wingdings" panose="05000000000000000000" pitchFamily="2" charset="2"/>
            <a:buNone/>
          </a:pPr>
          <a:r>
            <a:rPr lang="en-GB" sz="3200" kern="1200" dirty="0">
              <a:solidFill>
                <a:schemeClr val="bg1"/>
              </a:solidFill>
              <a:latin typeface="Arial" panose="020B0604020202020204" pitchFamily="34" charset="0"/>
              <a:cs typeface="Arial" panose="020B0604020202020204" pitchFamily="34" charset="0"/>
            </a:rPr>
            <a:t>Continuous worry and fear affects individuals’ social, personal, behavioural and professional aspects in life. </a:t>
          </a:r>
          <a:endParaRPr lang="en-US" sz="3200" kern="1200" dirty="0">
            <a:solidFill>
              <a:schemeClr val="bg1"/>
            </a:solidFill>
            <a:latin typeface="Times New Roman"/>
            <a:ea typeface="+mn-ea"/>
            <a:cs typeface="Times New Roman"/>
          </a:endParaRPr>
        </a:p>
      </dsp:txBody>
      <dsp:txXfrm>
        <a:off x="447707" y="7424739"/>
        <a:ext cx="9957858" cy="1890612"/>
      </dsp:txXfrm>
    </dsp:sp>
    <dsp:sp modelId="{AC12A596-8BC7-4D42-A1CD-71F0A4B06B13}">
      <dsp:nvSpPr>
        <dsp:cNvPr id="0" name=""/>
        <dsp:cNvSpPr/>
      </dsp:nvSpPr>
      <dsp:spPr>
        <a:xfrm>
          <a:off x="0" y="10616146"/>
          <a:ext cx="10685909" cy="1587600"/>
        </a:xfrm>
        <a:prstGeom prst="rect">
          <a:avLst/>
        </a:prstGeom>
        <a:solidFill>
          <a:schemeClr val="lt1">
            <a:alpha val="90000"/>
            <a:hueOff val="0"/>
            <a:satOff val="0"/>
            <a:lumOff val="0"/>
            <a:alphaOff val="0"/>
          </a:schemeClr>
        </a:solidFill>
        <a:ln w="12700" cap="flat" cmpd="sng" algn="ctr">
          <a:solidFill>
            <a:schemeClr val="accent3">
              <a:hueOff val="7177360"/>
              <a:satOff val="-10129"/>
              <a:lumOff val="-441"/>
              <a:alphaOff val="0"/>
            </a:schemeClr>
          </a:solidFill>
          <a:prstDash val="solid"/>
        </a:ln>
        <a:effectLst/>
      </dsp:spPr>
      <dsp:style>
        <a:lnRef idx="2">
          <a:scrgbClr r="0" g="0" b="0"/>
        </a:lnRef>
        <a:fillRef idx="1">
          <a:scrgbClr r="0" g="0" b="0"/>
        </a:fillRef>
        <a:effectRef idx="0">
          <a:scrgbClr r="0" g="0" b="0"/>
        </a:effectRef>
        <a:fontRef idx="minor"/>
      </dsp:style>
    </dsp:sp>
    <dsp:sp modelId="{2E433930-5E02-42D2-868C-61BE1B2F119E}">
      <dsp:nvSpPr>
        <dsp:cNvPr id="0" name=""/>
        <dsp:cNvSpPr/>
      </dsp:nvSpPr>
      <dsp:spPr>
        <a:xfrm>
          <a:off x="193666" y="10091542"/>
          <a:ext cx="10093995" cy="1845105"/>
        </a:xfrm>
        <a:prstGeom prst="roundRect">
          <a:avLst/>
        </a:prstGeom>
        <a:solidFill>
          <a:schemeClr val="accent3">
            <a:hueOff val="7177360"/>
            <a:satOff val="-10129"/>
            <a:lumOff val="-4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731" tIns="0" rIns="282731" bIns="0" numCol="1" spcCol="1270" anchor="ctr" anchorCtr="0">
          <a:noAutofit/>
        </a:bodyPr>
        <a:lstStyle/>
        <a:p>
          <a:pPr marL="0" lvl="0" indent="0" algn="l" defTabSz="1422400">
            <a:lnSpc>
              <a:spcPct val="90000"/>
            </a:lnSpc>
            <a:spcBef>
              <a:spcPct val="0"/>
            </a:spcBef>
            <a:spcAft>
              <a:spcPct val="35000"/>
            </a:spcAft>
            <a:buFont typeface="Wingdings" panose="05000000000000000000" pitchFamily="2" charset="2"/>
            <a:buNone/>
          </a:pPr>
          <a:r>
            <a:rPr lang="en-GB" sz="3200" kern="1200" dirty="0">
              <a:latin typeface="Arial" panose="020B0604020202020204" pitchFamily="34" charset="0"/>
              <a:cs typeface="Arial" panose="020B0604020202020204" pitchFamily="34" charset="0"/>
            </a:rPr>
            <a:t>GAD symptoms last for more than 6-12 months before diagnosis (Rickels et al. 2010)</a:t>
          </a:r>
          <a:endParaRPr lang="en-US" sz="3200" kern="1200" dirty="0">
            <a:latin typeface="Times New Roman"/>
            <a:ea typeface="+mn-ea"/>
            <a:cs typeface="Times New Roman"/>
          </a:endParaRPr>
        </a:p>
      </dsp:txBody>
      <dsp:txXfrm>
        <a:off x="283737" y="10181613"/>
        <a:ext cx="9913853" cy="1664963"/>
      </dsp:txXfrm>
    </dsp:sp>
    <dsp:sp modelId="{B3DF24E7-721A-40B7-9DFE-5B595B8FEEF9}">
      <dsp:nvSpPr>
        <dsp:cNvPr id="0" name=""/>
        <dsp:cNvSpPr/>
      </dsp:nvSpPr>
      <dsp:spPr>
        <a:xfrm>
          <a:off x="0" y="13887285"/>
          <a:ext cx="10685909" cy="1587600"/>
        </a:xfrm>
        <a:prstGeom prst="rect">
          <a:avLst/>
        </a:prstGeom>
        <a:solidFill>
          <a:schemeClr val="lt1">
            <a:alpha val="90000"/>
            <a:hueOff val="0"/>
            <a:satOff val="0"/>
            <a:lumOff val="0"/>
            <a:alphaOff val="0"/>
          </a:schemeClr>
        </a:solidFill>
        <a:ln w="12700" cap="flat" cmpd="sng" algn="ctr">
          <a:solidFill>
            <a:schemeClr val="accent3">
              <a:hueOff val="9569813"/>
              <a:satOff val="-13505"/>
              <a:lumOff val="-588"/>
              <a:alphaOff val="0"/>
            </a:schemeClr>
          </a:solidFill>
          <a:prstDash val="solid"/>
        </a:ln>
        <a:effectLst/>
      </dsp:spPr>
      <dsp:style>
        <a:lnRef idx="2">
          <a:scrgbClr r="0" g="0" b="0"/>
        </a:lnRef>
        <a:fillRef idx="1">
          <a:scrgbClr r="0" g="0" b="0"/>
        </a:fillRef>
        <a:effectRef idx="0">
          <a:scrgbClr r="0" g="0" b="0"/>
        </a:effectRef>
        <a:fontRef idx="minor"/>
      </dsp:style>
    </dsp:sp>
    <dsp:sp modelId="{C0297378-4605-4BCF-B53F-3F0E5F9AB3F6}">
      <dsp:nvSpPr>
        <dsp:cNvPr id="0" name=""/>
        <dsp:cNvSpPr/>
      </dsp:nvSpPr>
      <dsp:spPr>
        <a:xfrm>
          <a:off x="280751" y="12589266"/>
          <a:ext cx="10149117" cy="3135127"/>
        </a:xfrm>
        <a:prstGeom prst="roundRect">
          <a:avLst/>
        </a:prstGeom>
        <a:solidFill>
          <a:schemeClr val="accent3">
            <a:hueOff val="9569813"/>
            <a:satOff val="-13505"/>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731" tIns="0" rIns="282731" bIns="0" numCol="1" spcCol="1270" anchor="ctr" anchorCtr="0">
          <a:noAutofit/>
        </a:bodyPr>
        <a:lstStyle/>
        <a:p>
          <a:pPr marL="0" lvl="0" indent="0" algn="l" defTabSz="1422400">
            <a:lnSpc>
              <a:spcPct val="90000"/>
            </a:lnSpc>
            <a:spcBef>
              <a:spcPct val="0"/>
            </a:spcBef>
            <a:spcAft>
              <a:spcPct val="35000"/>
            </a:spcAft>
            <a:buFont typeface="Wingdings" panose="05000000000000000000" pitchFamily="2" charset="2"/>
            <a:buNone/>
          </a:pPr>
          <a:r>
            <a:rPr lang="en-GB" sz="3200" kern="1200" dirty="0">
              <a:latin typeface="Arial" panose="020B0604020202020204" pitchFamily="34" charset="0"/>
              <a:cs typeface="Arial" panose="020B0604020202020204" pitchFamily="34" charset="0"/>
            </a:rPr>
            <a:t>Other signs and symptoms involves restlessness, extreme motor movements such as shaking legs, moving hand excessively while talking, inability to sit or stand still, lack of focus, concentration and experience of nervousness that results in distress and functional impairment (WHO 2018). </a:t>
          </a:r>
          <a:endParaRPr lang="en-GB" sz="3200" kern="1200" dirty="0">
            <a:latin typeface="Tw Cen MT" panose="020B0602020104020603"/>
            <a:ea typeface="+mn-ea"/>
            <a:cs typeface="+mn-cs"/>
          </a:endParaRPr>
        </a:p>
      </dsp:txBody>
      <dsp:txXfrm>
        <a:off x="433795" y="12742310"/>
        <a:ext cx="9843029" cy="282903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0128A09-6686-8773-C1E1-25FA60ACF414}"/>
              </a:ext>
            </a:extLst>
          </p:cNvPr>
          <p:cNvSpPr>
            <a:spLocks noGrp="1" noChangeArrowheads="1"/>
          </p:cNvSpPr>
          <p:nvPr>
            <p:ph type="hdr" sz="quarter"/>
          </p:nvPr>
        </p:nvSpPr>
        <p:spPr bwMode="auto">
          <a:xfrm>
            <a:off x="0" y="0"/>
            <a:ext cx="2974975" cy="525463"/>
          </a:xfrm>
          <a:prstGeom prst="rect">
            <a:avLst/>
          </a:prstGeom>
          <a:noFill/>
          <a:ln w="9525">
            <a:noFill/>
            <a:miter lim="800000"/>
            <a:headEnd/>
            <a:tailEnd/>
          </a:ln>
          <a:effectLst/>
        </p:spPr>
        <p:txBody>
          <a:bodyPr vert="horz" wrap="square" lIns="89569" tIns="44785" rIns="89569" bIns="44785" numCol="1" anchor="t" anchorCtr="0" compatLnSpc="1">
            <a:prstTxWarp prst="textNoShape">
              <a:avLst/>
            </a:prstTxWarp>
          </a:bodyPr>
          <a:lstStyle>
            <a:lvl1pPr defTabSz="896938" eaLnBrk="1" fontAlgn="auto" hangingPunct="1">
              <a:spcBef>
                <a:spcPts val="0"/>
              </a:spcBef>
              <a:spcAft>
                <a:spcPts val="0"/>
              </a:spcAft>
              <a:defRPr sz="1200">
                <a:latin typeface="+mn-lt"/>
              </a:defRPr>
            </a:lvl1pPr>
          </a:lstStyle>
          <a:p>
            <a:pPr>
              <a:defRPr/>
            </a:pPr>
            <a:endParaRPr lang="en-AU"/>
          </a:p>
        </p:txBody>
      </p:sp>
      <p:sp>
        <p:nvSpPr>
          <p:cNvPr id="4099" name="Rectangle 3">
            <a:extLst>
              <a:ext uri="{FF2B5EF4-FFF2-40B4-BE49-F238E27FC236}">
                <a16:creationId xmlns:a16="http://schemas.microsoft.com/office/drawing/2014/main" id="{D4FC1E81-F0F8-41D9-768C-18212350511A}"/>
              </a:ext>
            </a:extLst>
          </p:cNvPr>
          <p:cNvSpPr>
            <a:spLocks noGrp="1" noChangeArrowheads="1"/>
          </p:cNvSpPr>
          <p:nvPr>
            <p:ph type="dt" sz="quarter" idx="1"/>
          </p:nvPr>
        </p:nvSpPr>
        <p:spPr bwMode="auto">
          <a:xfrm>
            <a:off x="3867150" y="0"/>
            <a:ext cx="3048000" cy="525463"/>
          </a:xfrm>
          <a:prstGeom prst="rect">
            <a:avLst/>
          </a:prstGeom>
          <a:noFill/>
          <a:ln w="9525">
            <a:noFill/>
            <a:miter lim="800000"/>
            <a:headEnd/>
            <a:tailEnd/>
          </a:ln>
          <a:effectLst/>
        </p:spPr>
        <p:txBody>
          <a:bodyPr vert="horz" wrap="square" lIns="89569" tIns="44785" rIns="89569" bIns="44785" numCol="1" anchor="t" anchorCtr="0" compatLnSpc="1">
            <a:prstTxWarp prst="textNoShape">
              <a:avLst/>
            </a:prstTxWarp>
          </a:bodyPr>
          <a:lstStyle>
            <a:lvl1pPr algn="r" defTabSz="896938" eaLnBrk="1" fontAlgn="auto" hangingPunct="1">
              <a:spcBef>
                <a:spcPts val="0"/>
              </a:spcBef>
              <a:spcAft>
                <a:spcPts val="0"/>
              </a:spcAft>
              <a:defRPr sz="1200">
                <a:latin typeface="+mn-lt"/>
              </a:defRPr>
            </a:lvl1pPr>
          </a:lstStyle>
          <a:p>
            <a:pPr>
              <a:defRPr/>
            </a:pPr>
            <a:endParaRPr lang="en-AU"/>
          </a:p>
        </p:txBody>
      </p:sp>
      <p:sp>
        <p:nvSpPr>
          <p:cNvPr id="4100" name="Rectangle 4">
            <a:extLst>
              <a:ext uri="{FF2B5EF4-FFF2-40B4-BE49-F238E27FC236}">
                <a16:creationId xmlns:a16="http://schemas.microsoft.com/office/drawing/2014/main" id="{5751F787-B93F-4AE1-70EF-F87744C47D15}"/>
              </a:ext>
            </a:extLst>
          </p:cNvPr>
          <p:cNvSpPr>
            <a:spLocks noGrp="1" noChangeArrowheads="1"/>
          </p:cNvSpPr>
          <p:nvPr>
            <p:ph type="ftr" sz="quarter" idx="2"/>
          </p:nvPr>
        </p:nvSpPr>
        <p:spPr bwMode="auto">
          <a:xfrm>
            <a:off x="0" y="9520238"/>
            <a:ext cx="2974975" cy="523875"/>
          </a:xfrm>
          <a:prstGeom prst="rect">
            <a:avLst/>
          </a:prstGeom>
          <a:noFill/>
          <a:ln w="9525">
            <a:noFill/>
            <a:miter lim="800000"/>
            <a:headEnd/>
            <a:tailEnd/>
          </a:ln>
          <a:effectLst/>
        </p:spPr>
        <p:txBody>
          <a:bodyPr vert="horz" wrap="square" lIns="89569" tIns="44785" rIns="89569" bIns="44785" numCol="1" anchor="b" anchorCtr="0" compatLnSpc="1">
            <a:prstTxWarp prst="textNoShape">
              <a:avLst/>
            </a:prstTxWarp>
          </a:bodyPr>
          <a:lstStyle>
            <a:lvl1pPr defTabSz="896938" eaLnBrk="1" fontAlgn="auto" hangingPunct="1">
              <a:spcBef>
                <a:spcPts val="0"/>
              </a:spcBef>
              <a:spcAft>
                <a:spcPts val="0"/>
              </a:spcAft>
              <a:defRPr sz="1200">
                <a:latin typeface="+mn-lt"/>
              </a:defRPr>
            </a:lvl1pPr>
          </a:lstStyle>
          <a:p>
            <a:pPr>
              <a:defRPr/>
            </a:pPr>
            <a:endParaRPr lang="en-AU"/>
          </a:p>
        </p:txBody>
      </p:sp>
      <p:sp>
        <p:nvSpPr>
          <p:cNvPr id="4101" name="Rectangle 5">
            <a:extLst>
              <a:ext uri="{FF2B5EF4-FFF2-40B4-BE49-F238E27FC236}">
                <a16:creationId xmlns:a16="http://schemas.microsoft.com/office/drawing/2014/main" id="{87349800-4CAC-A081-59AA-DB997D133634}"/>
              </a:ext>
            </a:extLst>
          </p:cNvPr>
          <p:cNvSpPr>
            <a:spLocks noGrp="1" noChangeArrowheads="1"/>
          </p:cNvSpPr>
          <p:nvPr>
            <p:ph type="sldNum" sz="quarter" idx="3"/>
          </p:nvPr>
        </p:nvSpPr>
        <p:spPr bwMode="auto">
          <a:xfrm>
            <a:off x="3867150" y="9520238"/>
            <a:ext cx="3048000" cy="523875"/>
          </a:xfrm>
          <a:prstGeom prst="rect">
            <a:avLst/>
          </a:prstGeom>
          <a:noFill/>
          <a:ln w="9525">
            <a:noFill/>
            <a:miter lim="800000"/>
            <a:headEnd/>
            <a:tailEnd/>
          </a:ln>
          <a:effectLst/>
        </p:spPr>
        <p:txBody>
          <a:bodyPr vert="horz" wrap="square" lIns="89569" tIns="44785" rIns="89569" bIns="44785" numCol="1" anchor="b" anchorCtr="0" compatLnSpc="1">
            <a:prstTxWarp prst="textNoShape">
              <a:avLst/>
            </a:prstTxWarp>
          </a:bodyPr>
          <a:lstStyle>
            <a:lvl1pPr algn="r" defTabSz="896938" eaLnBrk="1" fontAlgn="auto" hangingPunct="1">
              <a:spcBef>
                <a:spcPts val="0"/>
              </a:spcBef>
              <a:spcAft>
                <a:spcPts val="0"/>
              </a:spcAft>
              <a:defRPr sz="1200">
                <a:latin typeface="+mn-lt"/>
              </a:defRPr>
            </a:lvl1pPr>
          </a:lstStyle>
          <a:p>
            <a:pPr>
              <a:defRPr/>
            </a:pPr>
            <a:fld id="{9AFB45A7-6EB4-4DF7-8763-50E3CAC47176}" type="slidenum">
              <a:rPr lang="en-AU" altLang="en-US"/>
              <a:pPr>
                <a:defRPr/>
              </a:pPr>
              <a:t>‹#›</a:t>
            </a:fld>
            <a:endParaRPr lang="en-AU"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F3A14D8-3AA2-BF23-60BD-DB44ED93ADF7}"/>
              </a:ext>
            </a:extLst>
          </p:cNvPr>
          <p:cNvSpPr>
            <a:spLocks noGrp="1" noChangeArrowheads="1"/>
          </p:cNvSpPr>
          <p:nvPr>
            <p:ph type="hdr" sz="quarter"/>
          </p:nvPr>
        </p:nvSpPr>
        <p:spPr bwMode="auto">
          <a:xfrm>
            <a:off x="0" y="0"/>
            <a:ext cx="2974975" cy="525463"/>
          </a:xfrm>
          <a:prstGeom prst="rect">
            <a:avLst/>
          </a:prstGeom>
          <a:noFill/>
          <a:ln w="9525">
            <a:noFill/>
            <a:miter lim="800000"/>
            <a:headEnd/>
            <a:tailEnd/>
          </a:ln>
          <a:effectLst/>
        </p:spPr>
        <p:txBody>
          <a:bodyPr vert="horz" wrap="square" lIns="89569" tIns="44785" rIns="89569" bIns="44785" numCol="1" anchor="t" anchorCtr="0" compatLnSpc="1">
            <a:prstTxWarp prst="textNoShape">
              <a:avLst/>
            </a:prstTxWarp>
          </a:bodyPr>
          <a:lstStyle>
            <a:lvl1pPr defTabSz="896938" eaLnBrk="1" fontAlgn="auto" hangingPunct="1">
              <a:spcBef>
                <a:spcPts val="0"/>
              </a:spcBef>
              <a:spcAft>
                <a:spcPts val="0"/>
              </a:spcAft>
              <a:defRPr sz="1200">
                <a:latin typeface="+mn-lt"/>
              </a:defRPr>
            </a:lvl1pPr>
          </a:lstStyle>
          <a:p>
            <a:pPr>
              <a:defRPr/>
            </a:pPr>
            <a:endParaRPr lang="en-AU"/>
          </a:p>
        </p:txBody>
      </p:sp>
      <p:sp>
        <p:nvSpPr>
          <p:cNvPr id="3075" name="Rectangle 3">
            <a:extLst>
              <a:ext uri="{FF2B5EF4-FFF2-40B4-BE49-F238E27FC236}">
                <a16:creationId xmlns:a16="http://schemas.microsoft.com/office/drawing/2014/main" id="{7B8C324B-129E-D53C-CB34-489535B21FFC}"/>
              </a:ext>
            </a:extLst>
          </p:cNvPr>
          <p:cNvSpPr>
            <a:spLocks noGrp="1" noChangeArrowheads="1"/>
          </p:cNvSpPr>
          <p:nvPr>
            <p:ph type="dt" idx="1"/>
          </p:nvPr>
        </p:nvSpPr>
        <p:spPr bwMode="auto">
          <a:xfrm>
            <a:off x="3867150" y="0"/>
            <a:ext cx="3048000" cy="525463"/>
          </a:xfrm>
          <a:prstGeom prst="rect">
            <a:avLst/>
          </a:prstGeom>
          <a:noFill/>
          <a:ln w="9525">
            <a:noFill/>
            <a:miter lim="800000"/>
            <a:headEnd/>
            <a:tailEnd/>
          </a:ln>
          <a:effectLst/>
        </p:spPr>
        <p:txBody>
          <a:bodyPr vert="horz" wrap="square" lIns="89569" tIns="44785" rIns="89569" bIns="44785" numCol="1" anchor="t" anchorCtr="0" compatLnSpc="1">
            <a:prstTxWarp prst="textNoShape">
              <a:avLst/>
            </a:prstTxWarp>
          </a:bodyPr>
          <a:lstStyle>
            <a:lvl1pPr algn="r" defTabSz="896938" eaLnBrk="1" fontAlgn="auto" hangingPunct="1">
              <a:spcBef>
                <a:spcPts val="0"/>
              </a:spcBef>
              <a:spcAft>
                <a:spcPts val="0"/>
              </a:spcAft>
              <a:defRPr sz="1200">
                <a:latin typeface="+mn-lt"/>
              </a:defRPr>
            </a:lvl1pPr>
          </a:lstStyle>
          <a:p>
            <a:pPr>
              <a:defRPr/>
            </a:pPr>
            <a:endParaRPr lang="en-AU"/>
          </a:p>
        </p:txBody>
      </p:sp>
      <p:sp>
        <p:nvSpPr>
          <p:cNvPr id="4100" name="Rectangle 4">
            <a:extLst>
              <a:ext uri="{FF2B5EF4-FFF2-40B4-BE49-F238E27FC236}">
                <a16:creationId xmlns:a16="http://schemas.microsoft.com/office/drawing/2014/main" id="{1EBCE853-AC08-B395-D5AF-C965D79938F2}"/>
              </a:ext>
            </a:extLst>
          </p:cNvPr>
          <p:cNvSpPr>
            <a:spLocks noGrp="1" noRot="1" noChangeAspect="1" noChangeArrowheads="1" noTextEdit="1"/>
          </p:cNvSpPr>
          <p:nvPr>
            <p:ph type="sldImg" idx="2"/>
          </p:nvPr>
        </p:nvSpPr>
        <p:spPr bwMode="auto">
          <a:xfrm>
            <a:off x="757238" y="749300"/>
            <a:ext cx="5330825" cy="37480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a:extLst>
              <a:ext uri="{FF2B5EF4-FFF2-40B4-BE49-F238E27FC236}">
                <a16:creationId xmlns:a16="http://schemas.microsoft.com/office/drawing/2014/main" id="{616F12B4-4C75-4813-624B-BB7E4ACA7944}"/>
              </a:ext>
            </a:extLst>
          </p:cNvPr>
          <p:cNvSpPr>
            <a:spLocks noGrp="1" noChangeArrowheads="1"/>
          </p:cNvSpPr>
          <p:nvPr>
            <p:ph type="body" sz="quarter" idx="3"/>
          </p:nvPr>
        </p:nvSpPr>
        <p:spPr bwMode="auto">
          <a:xfrm>
            <a:off x="892175" y="4797425"/>
            <a:ext cx="5056188" cy="4497388"/>
          </a:xfrm>
          <a:prstGeom prst="rect">
            <a:avLst/>
          </a:prstGeom>
          <a:noFill/>
          <a:ln w="9525">
            <a:noFill/>
            <a:miter lim="800000"/>
            <a:headEnd/>
            <a:tailEnd/>
          </a:ln>
          <a:effectLst/>
        </p:spPr>
        <p:txBody>
          <a:bodyPr vert="horz" wrap="square" lIns="89569" tIns="44785" rIns="89569" bIns="44785" numCol="1" anchor="t" anchorCtr="0" compatLnSpc="1">
            <a:prstTxWarp prst="textNoShape">
              <a:avLst/>
            </a:prstTxWarp>
          </a:body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a:extLst>
              <a:ext uri="{FF2B5EF4-FFF2-40B4-BE49-F238E27FC236}">
                <a16:creationId xmlns:a16="http://schemas.microsoft.com/office/drawing/2014/main" id="{A90501D7-168F-72B5-D538-3E6C1F9F859C}"/>
              </a:ext>
            </a:extLst>
          </p:cNvPr>
          <p:cNvSpPr>
            <a:spLocks noGrp="1" noChangeArrowheads="1"/>
          </p:cNvSpPr>
          <p:nvPr>
            <p:ph type="ftr" sz="quarter" idx="4"/>
          </p:nvPr>
        </p:nvSpPr>
        <p:spPr bwMode="auto">
          <a:xfrm>
            <a:off x="0" y="9520238"/>
            <a:ext cx="2974975" cy="523875"/>
          </a:xfrm>
          <a:prstGeom prst="rect">
            <a:avLst/>
          </a:prstGeom>
          <a:noFill/>
          <a:ln w="9525">
            <a:noFill/>
            <a:miter lim="800000"/>
            <a:headEnd/>
            <a:tailEnd/>
          </a:ln>
          <a:effectLst/>
        </p:spPr>
        <p:txBody>
          <a:bodyPr vert="horz" wrap="square" lIns="89569" tIns="44785" rIns="89569" bIns="44785" numCol="1" anchor="b" anchorCtr="0" compatLnSpc="1">
            <a:prstTxWarp prst="textNoShape">
              <a:avLst/>
            </a:prstTxWarp>
          </a:bodyPr>
          <a:lstStyle>
            <a:lvl1pPr defTabSz="896938" eaLnBrk="1" fontAlgn="auto" hangingPunct="1">
              <a:spcBef>
                <a:spcPts val="0"/>
              </a:spcBef>
              <a:spcAft>
                <a:spcPts val="0"/>
              </a:spcAft>
              <a:defRPr sz="1200">
                <a:latin typeface="+mn-lt"/>
              </a:defRPr>
            </a:lvl1pPr>
          </a:lstStyle>
          <a:p>
            <a:pPr>
              <a:defRPr/>
            </a:pPr>
            <a:endParaRPr lang="en-AU"/>
          </a:p>
        </p:txBody>
      </p:sp>
      <p:sp>
        <p:nvSpPr>
          <p:cNvPr id="3079" name="Rectangle 7">
            <a:extLst>
              <a:ext uri="{FF2B5EF4-FFF2-40B4-BE49-F238E27FC236}">
                <a16:creationId xmlns:a16="http://schemas.microsoft.com/office/drawing/2014/main" id="{6D710060-E655-DF69-424F-31DB516D87BF}"/>
              </a:ext>
            </a:extLst>
          </p:cNvPr>
          <p:cNvSpPr>
            <a:spLocks noGrp="1" noChangeArrowheads="1"/>
          </p:cNvSpPr>
          <p:nvPr>
            <p:ph type="sldNum" sz="quarter" idx="5"/>
          </p:nvPr>
        </p:nvSpPr>
        <p:spPr bwMode="auto">
          <a:xfrm>
            <a:off x="3867150" y="9520238"/>
            <a:ext cx="3048000" cy="523875"/>
          </a:xfrm>
          <a:prstGeom prst="rect">
            <a:avLst/>
          </a:prstGeom>
          <a:noFill/>
          <a:ln w="9525">
            <a:noFill/>
            <a:miter lim="800000"/>
            <a:headEnd/>
            <a:tailEnd/>
          </a:ln>
          <a:effectLst/>
        </p:spPr>
        <p:txBody>
          <a:bodyPr vert="horz" wrap="square" lIns="89569" tIns="44785" rIns="89569" bIns="44785" numCol="1" anchor="b" anchorCtr="0" compatLnSpc="1">
            <a:prstTxWarp prst="textNoShape">
              <a:avLst/>
            </a:prstTxWarp>
          </a:bodyPr>
          <a:lstStyle>
            <a:lvl1pPr algn="r" defTabSz="896938" eaLnBrk="1" fontAlgn="auto" hangingPunct="1">
              <a:spcBef>
                <a:spcPts val="0"/>
              </a:spcBef>
              <a:spcAft>
                <a:spcPts val="0"/>
              </a:spcAft>
              <a:defRPr sz="1200">
                <a:latin typeface="+mn-lt"/>
              </a:defRPr>
            </a:lvl1pPr>
          </a:lstStyle>
          <a:p>
            <a:pPr>
              <a:defRPr/>
            </a:pPr>
            <a:fld id="{239320D4-1F13-4AC1-B6E9-9FA599490EFA}" type="slidenum">
              <a:rPr lang="en-AU" altLang="en-US"/>
              <a:pPr>
                <a:defRPr/>
              </a:pPr>
              <a:t>‹#›</a:t>
            </a:fld>
            <a:endParaRPr lang="en-AU"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239320D4-1F13-4AC1-B6E9-9FA599490EFA}" type="slidenum">
              <a:rPr lang="en-AU" altLang="en-US" smtClean="0"/>
              <a:pPr>
                <a:defRPr/>
              </a:pPr>
              <a:t>1</a:t>
            </a:fld>
            <a:endParaRPr lang="en-AU" altLang="en-US"/>
          </a:p>
        </p:txBody>
      </p:sp>
    </p:spTree>
    <p:extLst>
      <p:ext uri="{BB962C8B-B14F-4D97-AF65-F5344CB8AC3E}">
        <p14:creationId xmlns:p14="http://schemas.microsoft.com/office/powerpoint/2010/main" val="1265277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7A8E622-7438-EB38-4731-A1CA59AEF89D}"/>
              </a:ext>
            </a:extLst>
          </p:cNvPr>
          <p:cNvSpPr>
            <a:spLocks noGrp="1" noRot="1" noChangeAspect="1" noChangeArrowheads="1" noTextEdit="1"/>
          </p:cNvSpPr>
          <p:nvPr>
            <p:ph type="sldImg"/>
          </p:nvPr>
        </p:nvSpPr>
        <p:spPr>
          <a:ln/>
        </p:spPr>
      </p:sp>
      <p:sp>
        <p:nvSpPr>
          <p:cNvPr id="7171" name="Notes Placeholder 2">
            <a:extLst>
              <a:ext uri="{FF2B5EF4-FFF2-40B4-BE49-F238E27FC236}">
                <a16:creationId xmlns:a16="http://schemas.microsoft.com/office/drawing/2014/main" id="{23714D06-AF0A-FB87-B563-9A2057E9BF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7172" name="Slide Number Placeholder 3">
            <a:extLst>
              <a:ext uri="{FF2B5EF4-FFF2-40B4-BE49-F238E27FC236}">
                <a16:creationId xmlns:a16="http://schemas.microsoft.com/office/drawing/2014/main" id="{84FEA435-54F5-33E4-F8A1-4B1C335FD1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6938">
              <a:defRPr>
                <a:solidFill>
                  <a:schemeClr val="tx1"/>
                </a:solidFill>
                <a:latin typeface="Corbel" panose="020B0503020204020204" pitchFamily="34" charset="0"/>
              </a:defRPr>
            </a:lvl1pPr>
            <a:lvl2pPr marL="742950" indent="-285750" defTabSz="896938">
              <a:defRPr>
                <a:solidFill>
                  <a:schemeClr val="tx1"/>
                </a:solidFill>
                <a:latin typeface="Corbel" panose="020B0503020204020204" pitchFamily="34" charset="0"/>
              </a:defRPr>
            </a:lvl2pPr>
            <a:lvl3pPr marL="1143000" indent="-228600" defTabSz="896938">
              <a:defRPr>
                <a:solidFill>
                  <a:schemeClr val="tx1"/>
                </a:solidFill>
                <a:latin typeface="Corbel" panose="020B0503020204020204" pitchFamily="34" charset="0"/>
              </a:defRPr>
            </a:lvl3pPr>
            <a:lvl4pPr marL="1600200" indent="-228600" defTabSz="896938">
              <a:defRPr>
                <a:solidFill>
                  <a:schemeClr val="tx1"/>
                </a:solidFill>
                <a:latin typeface="Corbel" panose="020B0503020204020204" pitchFamily="34" charset="0"/>
              </a:defRPr>
            </a:lvl4pPr>
            <a:lvl5pPr marL="2057400" indent="-228600" defTabSz="896938">
              <a:defRPr>
                <a:solidFill>
                  <a:schemeClr val="tx1"/>
                </a:solidFill>
                <a:latin typeface="Corbel" panose="020B0503020204020204" pitchFamily="34" charset="0"/>
              </a:defRPr>
            </a:lvl5pPr>
            <a:lvl6pPr marL="2514600" indent="-228600" defTabSz="896938" eaLnBrk="0" fontAlgn="base" hangingPunct="0">
              <a:spcBef>
                <a:spcPct val="0"/>
              </a:spcBef>
              <a:spcAft>
                <a:spcPct val="0"/>
              </a:spcAft>
              <a:defRPr>
                <a:solidFill>
                  <a:schemeClr val="tx1"/>
                </a:solidFill>
                <a:latin typeface="Corbel" panose="020B0503020204020204" pitchFamily="34" charset="0"/>
              </a:defRPr>
            </a:lvl6pPr>
            <a:lvl7pPr marL="2971800" indent="-228600" defTabSz="896938" eaLnBrk="0" fontAlgn="base" hangingPunct="0">
              <a:spcBef>
                <a:spcPct val="0"/>
              </a:spcBef>
              <a:spcAft>
                <a:spcPct val="0"/>
              </a:spcAft>
              <a:defRPr>
                <a:solidFill>
                  <a:schemeClr val="tx1"/>
                </a:solidFill>
                <a:latin typeface="Corbel" panose="020B0503020204020204" pitchFamily="34" charset="0"/>
              </a:defRPr>
            </a:lvl7pPr>
            <a:lvl8pPr marL="3429000" indent="-228600" defTabSz="896938" eaLnBrk="0" fontAlgn="base" hangingPunct="0">
              <a:spcBef>
                <a:spcPct val="0"/>
              </a:spcBef>
              <a:spcAft>
                <a:spcPct val="0"/>
              </a:spcAft>
              <a:defRPr>
                <a:solidFill>
                  <a:schemeClr val="tx1"/>
                </a:solidFill>
                <a:latin typeface="Corbel" panose="020B0503020204020204" pitchFamily="34" charset="0"/>
              </a:defRPr>
            </a:lvl8pPr>
            <a:lvl9pPr marL="3886200" indent="-228600" defTabSz="896938"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4B1600C6-5E6D-4FE2-8383-46388D21D1A9}" type="slidenum">
              <a:rPr lang="en-AU" altLang="en-US" smtClean="0">
                <a:latin typeface="Calibri" panose="020F0502020204030204" pitchFamily="34" charset="0"/>
              </a:rPr>
              <a:pPr fontAlgn="base">
                <a:spcBef>
                  <a:spcPct val="0"/>
                </a:spcBef>
                <a:spcAft>
                  <a:spcPct val="0"/>
                </a:spcAft>
              </a:pPr>
              <a:t>2</a:t>
            </a:fld>
            <a:endParaRPr lang="en-AU"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43891200" cy="3086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172617" y="3467102"/>
            <a:ext cx="38816280" cy="15087600"/>
          </a:xfrm>
        </p:spPr>
        <p:txBody>
          <a:bodyPr anchor="b">
            <a:noAutofit/>
          </a:bodyPr>
          <a:lstStyle>
            <a:lvl1pPr algn="l">
              <a:lnSpc>
                <a:spcPct val="80000"/>
              </a:lnSpc>
              <a:defRPr sz="36000" spc="-54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2403046" y="18892841"/>
            <a:ext cx="33221525" cy="7406640"/>
          </a:xfrm>
        </p:spPr>
        <p:txBody>
          <a:bodyPr>
            <a:normAutofit/>
          </a:bodyPr>
          <a:lstStyle>
            <a:lvl1pPr marL="0" indent="0" algn="l">
              <a:buNone/>
              <a:defRPr sz="12600">
                <a:solidFill>
                  <a:schemeClr val="bg1"/>
                </a:solidFill>
                <a:latin typeface="+mj-lt"/>
              </a:defRPr>
            </a:lvl1pPr>
            <a:lvl2pPr marL="2057400" indent="0" algn="ctr">
              <a:buNone/>
              <a:defRPr sz="12600"/>
            </a:lvl2pPr>
            <a:lvl3pPr marL="4114800" indent="0" algn="ctr">
              <a:buNone/>
              <a:defRPr sz="10800"/>
            </a:lvl3pPr>
            <a:lvl4pPr marL="6172200" indent="0" algn="ctr">
              <a:buNone/>
              <a:defRPr sz="9000"/>
            </a:lvl4pPr>
            <a:lvl5pPr marL="8229600" indent="0" algn="ctr">
              <a:buNone/>
              <a:defRPr sz="9000"/>
            </a:lvl5pPr>
            <a:lvl6pPr marL="10287000" indent="0" algn="ctr">
              <a:buNone/>
              <a:defRPr sz="9000"/>
            </a:lvl6pPr>
            <a:lvl7pPr marL="12344400" indent="0" algn="ctr">
              <a:buNone/>
              <a:defRPr sz="9000"/>
            </a:lvl7pPr>
            <a:lvl8pPr marL="14401800" indent="0" algn="ctr">
              <a:buNone/>
              <a:defRPr sz="9000"/>
            </a:lvl8pPr>
            <a:lvl9pPr marL="16459200" indent="0" algn="ctr">
              <a:buNone/>
              <a:defRPr sz="9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pPr>
              <a:defRPr/>
            </a:pPr>
            <a:endParaRPr lang="en-US" alt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pPr>
              <a:defRPr/>
            </a:pPr>
            <a:endParaRPr lang="en-US" alt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pPr>
              <a:defRPr/>
            </a:pPr>
            <a:fld id="{7729A082-54B5-4BE0-8658-C3E43CC3D66F}" type="slidenum">
              <a:rPr lang="en-US" altLang="en-US" smtClean="0"/>
              <a:pPr>
                <a:defRPr/>
              </a:pPr>
              <a:t>‹#›</a:t>
            </a:fld>
            <a:endParaRPr lang="en-US" altLang="en-US"/>
          </a:p>
        </p:txBody>
      </p:sp>
    </p:spTree>
    <p:extLst>
      <p:ext uri="{BB962C8B-B14F-4D97-AF65-F5344CB8AC3E}">
        <p14:creationId xmlns:p14="http://schemas.microsoft.com/office/powerpoint/2010/main" val="691100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DF0B6C5B-26E8-443F-B29E-CB24C7C781B6}" type="slidenum">
              <a:rPr lang="en-US" altLang="en-US" smtClean="0"/>
              <a:pPr>
                <a:defRPr/>
              </a:pPr>
              <a:t>‹#›</a:t>
            </a:fld>
            <a:endParaRPr lang="en-US" altLang="en-US"/>
          </a:p>
        </p:txBody>
      </p:sp>
    </p:spTree>
    <p:extLst>
      <p:ext uri="{BB962C8B-B14F-4D97-AF65-F5344CB8AC3E}">
        <p14:creationId xmlns:p14="http://schemas.microsoft.com/office/powerpoint/2010/main" val="1011165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72614" y="3453386"/>
            <a:ext cx="38810794" cy="15101316"/>
          </a:xfrm>
        </p:spPr>
        <p:txBody>
          <a:bodyPr anchor="b">
            <a:normAutofit/>
          </a:bodyPr>
          <a:lstStyle>
            <a:lvl1pPr>
              <a:lnSpc>
                <a:spcPct val="80000"/>
              </a:lnSpc>
              <a:defRPr sz="360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2403043" y="18842738"/>
            <a:ext cx="33214666" cy="7406640"/>
          </a:xfrm>
        </p:spPr>
        <p:txBody>
          <a:bodyPr anchor="t">
            <a:normAutofit/>
          </a:bodyPr>
          <a:lstStyle>
            <a:lvl1pPr marL="0" indent="0">
              <a:buNone/>
              <a:defRPr sz="12600">
                <a:solidFill>
                  <a:schemeClr val="tx1"/>
                </a:solidFill>
                <a:latin typeface="+mj-lt"/>
              </a:defRPr>
            </a:lvl1pPr>
            <a:lvl2pPr marL="2057400" indent="0">
              <a:buNone/>
              <a:defRPr sz="8100">
                <a:solidFill>
                  <a:schemeClr val="tx1">
                    <a:tint val="75000"/>
                  </a:schemeClr>
                </a:solidFill>
              </a:defRPr>
            </a:lvl2pPr>
            <a:lvl3pPr marL="4114800" indent="0">
              <a:buNone/>
              <a:defRPr sz="7200">
                <a:solidFill>
                  <a:schemeClr val="tx1">
                    <a:tint val="75000"/>
                  </a:schemeClr>
                </a:solidFill>
              </a:defRPr>
            </a:lvl3pPr>
            <a:lvl4pPr marL="6172200" indent="0">
              <a:buNone/>
              <a:defRPr sz="6300">
                <a:solidFill>
                  <a:schemeClr val="tx1">
                    <a:tint val="75000"/>
                  </a:schemeClr>
                </a:solidFill>
              </a:defRPr>
            </a:lvl4pPr>
            <a:lvl5pPr marL="8229600" indent="0">
              <a:buNone/>
              <a:defRPr sz="6300">
                <a:solidFill>
                  <a:schemeClr val="tx1">
                    <a:tint val="75000"/>
                  </a:schemeClr>
                </a:solidFill>
              </a:defRPr>
            </a:lvl5pPr>
            <a:lvl6pPr marL="10287000" indent="0">
              <a:buNone/>
              <a:defRPr sz="6300">
                <a:solidFill>
                  <a:schemeClr val="tx1">
                    <a:tint val="75000"/>
                  </a:schemeClr>
                </a:solidFill>
              </a:defRPr>
            </a:lvl6pPr>
            <a:lvl7pPr marL="12344400" indent="0">
              <a:buNone/>
              <a:defRPr sz="6300">
                <a:solidFill>
                  <a:schemeClr val="tx1">
                    <a:tint val="75000"/>
                  </a:schemeClr>
                </a:solidFill>
              </a:defRPr>
            </a:lvl7pPr>
            <a:lvl8pPr marL="14401800" indent="0">
              <a:buNone/>
              <a:defRPr sz="6300">
                <a:solidFill>
                  <a:schemeClr val="tx1">
                    <a:tint val="75000"/>
                  </a:schemeClr>
                </a:solidFill>
              </a:defRPr>
            </a:lvl8pPr>
            <a:lvl9pPr marL="16459200" indent="0">
              <a:buNone/>
              <a:defRPr sz="63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9E06A1B-D563-4E9B-BAAA-859874E57991}" type="slidenum">
              <a:rPr lang="en-US" altLang="en-US" smtClean="0"/>
              <a:pPr>
                <a:defRPr/>
              </a:pPr>
              <a:t>‹#›</a:t>
            </a:fld>
            <a:endParaRPr lang="en-US" altLang="en-US"/>
          </a:p>
        </p:txBody>
      </p:sp>
    </p:spTree>
    <p:extLst>
      <p:ext uri="{BB962C8B-B14F-4D97-AF65-F5344CB8AC3E}">
        <p14:creationId xmlns:p14="http://schemas.microsoft.com/office/powerpoint/2010/main" val="376027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435962" y="8970264"/>
            <a:ext cx="18269712" cy="16952976"/>
          </a:xfrm>
        </p:spPr>
        <p:txBody>
          <a:bodyPr/>
          <a:lstStyle>
            <a:lvl1pPr>
              <a:defRPr sz="9900"/>
            </a:lvl1pPr>
            <a:lvl2pPr>
              <a:defRPr sz="8550"/>
            </a:lvl2pPr>
            <a:lvl3pPr>
              <a:defRPr sz="7650"/>
            </a:lvl3pPr>
            <a:lvl4pPr>
              <a:defRPr sz="6750"/>
            </a:lvl4pPr>
            <a:lvl5pPr>
              <a:defRPr sz="6300"/>
            </a:lvl5pPr>
            <a:lvl6pPr>
              <a:defRPr sz="6300"/>
            </a:lvl6pPr>
            <a:lvl7pPr>
              <a:defRPr sz="6300"/>
            </a:lvl7pPr>
            <a:lvl8pPr>
              <a:defRPr sz="6300"/>
            </a:lvl8pPr>
            <a:lvl9pPr>
              <a:defRPr sz="6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2837142" y="8970264"/>
            <a:ext cx="18269712" cy="16952976"/>
          </a:xfrm>
        </p:spPr>
        <p:txBody>
          <a:bodyPr/>
          <a:lstStyle>
            <a:lvl1pPr>
              <a:defRPr sz="9900"/>
            </a:lvl1pPr>
            <a:lvl2pPr>
              <a:defRPr sz="8550"/>
            </a:lvl2pPr>
            <a:lvl3pPr>
              <a:defRPr sz="7650"/>
            </a:lvl3pPr>
            <a:lvl4pPr>
              <a:defRPr sz="6750"/>
            </a:lvl4pPr>
            <a:lvl5pPr>
              <a:defRPr sz="6300"/>
            </a:lvl5pPr>
            <a:lvl6pPr>
              <a:defRPr sz="6300"/>
            </a:lvl6pPr>
            <a:lvl7pPr>
              <a:defRPr sz="6300"/>
            </a:lvl7pPr>
            <a:lvl8pPr>
              <a:defRPr sz="6300"/>
            </a:lvl8pPr>
            <a:lvl9pPr>
              <a:defRPr sz="6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DA449786-5D4A-4590-A047-B34024FA17D7}" type="slidenum">
              <a:rPr lang="en-US" altLang="en-US" smtClean="0"/>
              <a:pPr>
                <a:defRPr/>
              </a:pPr>
              <a:t>‹#›</a:t>
            </a:fld>
            <a:endParaRPr lang="en-US" altLang="en-US"/>
          </a:p>
        </p:txBody>
      </p:sp>
    </p:spTree>
    <p:extLst>
      <p:ext uri="{BB962C8B-B14F-4D97-AF65-F5344CB8AC3E}">
        <p14:creationId xmlns:p14="http://schemas.microsoft.com/office/powerpoint/2010/main" val="3998395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435962" y="9144000"/>
            <a:ext cx="18269712" cy="3255300"/>
          </a:xfrm>
        </p:spPr>
        <p:txBody>
          <a:bodyPr anchor="ctr">
            <a:normAutofit/>
          </a:bodyPr>
          <a:lstStyle>
            <a:lvl1pPr marL="0" indent="0">
              <a:spcBef>
                <a:spcPts val="0"/>
              </a:spcBef>
              <a:buNone/>
              <a:defRPr sz="9000" b="0" cap="all" baseline="0">
                <a:solidFill>
                  <a:schemeClr val="tx1">
                    <a:lumMod val="85000"/>
                    <a:lumOff val="15000"/>
                  </a:schemeClr>
                </a:solidFill>
                <a:latin typeface="+mj-lt"/>
              </a:defRPr>
            </a:lvl1pPr>
            <a:lvl2pPr marL="2057400" indent="0">
              <a:buNone/>
              <a:defRPr sz="9000" b="1"/>
            </a:lvl2pPr>
            <a:lvl3pPr marL="4114800" indent="0">
              <a:buNone/>
              <a:defRPr sz="8100" b="1"/>
            </a:lvl3pPr>
            <a:lvl4pPr marL="6172200" indent="0">
              <a:buNone/>
              <a:defRPr sz="7200" b="1"/>
            </a:lvl4pPr>
            <a:lvl5pPr marL="8229600" indent="0">
              <a:buNone/>
              <a:defRPr sz="7200" b="1"/>
            </a:lvl5pPr>
            <a:lvl6pPr marL="10287000" indent="0">
              <a:buNone/>
              <a:defRPr sz="7200" b="1"/>
            </a:lvl6pPr>
            <a:lvl7pPr marL="12344400" indent="0">
              <a:buNone/>
              <a:defRPr sz="7200" b="1"/>
            </a:lvl7pPr>
            <a:lvl8pPr marL="14401800" indent="0">
              <a:buNone/>
              <a:defRPr sz="7200" b="1"/>
            </a:lvl8pPr>
            <a:lvl9pPr marL="16459200" indent="0">
              <a:buNone/>
              <a:defRPr sz="7200" b="1"/>
            </a:lvl9pPr>
          </a:lstStyle>
          <a:p>
            <a:pPr lvl="0"/>
            <a:r>
              <a:rPr lang="en-GB"/>
              <a:t>Click to edit Master text styles</a:t>
            </a:r>
          </a:p>
        </p:txBody>
      </p:sp>
      <p:sp>
        <p:nvSpPr>
          <p:cNvPr id="4" name="Content Placeholder 3"/>
          <p:cNvSpPr>
            <a:spLocks noGrp="1"/>
          </p:cNvSpPr>
          <p:nvPr>
            <p:ph sz="half" idx="2"/>
          </p:nvPr>
        </p:nvSpPr>
        <p:spPr>
          <a:xfrm>
            <a:off x="2435962" y="12312675"/>
            <a:ext cx="18269712" cy="14401800"/>
          </a:xfrm>
        </p:spPr>
        <p:txBody>
          <a:bodyPr/>
          <a:lstStyle>
            <a:lvl1pPr>
              <a:defRPr sz="9450"/>
            </a:lvl1pPr>
            <a:lvl2pPr>
              <a:defRPr sz="8100"/>
            </a:lvl2pPr>
            <a:lvl3pPr>
              <a:defRPr sz="7200"/>
            </a:lvl3pPr>
            <a:lvl4pPr>
              <a:defRPr sz="6300"/>
            </a:lvl4pPr>
            <a:lvl5pPr>
              <a:defRPr sz="6300"/>
            </a:lvl5pPr>
            <a:lvl6pPr>
              <a:defRPr sz="6300"/>
            </a:lvl6pPr>
            <a:lvl7pPr>
              <a:defRPr sz="6300"/>
            </a:lvl7pPr>
            <a:lvl8pPr>
              <a:defRPr sz="6300"/>
            </a:lvl8pPr>
            <a:lvl9pPr>
              <a:defRPr sz="6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2878288" y="9134856"/>
            <a:ext cx="18269712" cy="3250692"/>
          </a:xfrm>
        </p:spPr>
        <p:txBody>
          <a:bodyPr anchor="ctr">
            <a:normAutofit/>
          </a:bodyPr>
          <a:lstStyle>
            <a:lvl1pPr marL="0" indent="0">
              <a:spcBef>
                <a:spcPts val="0"/>
              </a:spcBef>
              <a:buNone/>
              <a:defRPr sz="9000" b="0" cap="all" baseline="0">
                <a:latin typeface="+mj-lt"/>
              </a:defRPr>
            </a:lvl1pPr>
            <a:lvl2pPr marL="2057400" indent="0">
              <a:buNone/>
              <a:defRPr sz="9000" b="1"/>
            </a:lvl2pPr>
            <a:lvl3pPr marL="4114800" indent="0">
              <a:buNone/>
              <a:defRPr sz="8100" b="1"/>
            </a:lvl3pPr>
            <a:lvl4pPr marL="6172200" indent="0">
              <a:buNone/>
              <a:defRPr sz="7200" b="1"/>
            </a:lvl4pPr>
            <a:lvl5pPr marL="8229600" indent="0">
              <a:buNone/>
              <a:defRPr sz="7200" b="1"/>
            </a:lvl5pPr>
            <a:lvl6pPr marL="10287000" indent="0">
              <a:buNone/>
              <a:defRPr sz="7200" b="1"/>
            </a:lvl6pPr>
            <a:lvl7pPr marL="12344400" indent="0">
              <a:buNone/>
              <a:defRPr sz="7200" b="1"/>
            </a:lvl7pPr>
            <a:lvl8pPr marL="14401800" indent="0">
              <a:buNone/>
              <a:defRPr sz="7200" b="1"/>
            </a:lvl8pPr>
            <a:lvl9pPr marL="16459200" indent="0">
              <a:buNone/>
              <a:defRPr sz="7200" b="1"/>
            </a:lvl9pPr>
          </a:lstStyle>
          <a:p>
            <a:pPr lvl="0"/>
            <a:r>
              <a:rPr lang="en-GB"/>
              <a:t>Click to edit Master text styles</a:t>
            </a:r>
          </a:p>
        </p:txBody>
      </p:sp>
      <p:sp>
        <p:nvSpPr>
          <p:cNvPr id="6" name="Content Placeholder 5"/>
          <p:cNvSpPr>
            <a:spLocks noGrp="1"/>
          </p:cNvSpPr>
          <p:nvPr>
            <p:ph sz="quarter" idx="4"/>
          </p:nvPr>
        </p:nvSpPr>
        <p:spPr>
          <a:xfrm>
            <a:off x="22878288" y="12303252"/>
            <a:ext cx="18269712" cy="14401800"/>
          </a:xfrm>
        </p:spPr>
        <p:txBody>
          <a:bodyPr/>
          <a:lstStyle>
            <a:lvl1pPr>
              <a:defRPr sz="9450"/>
            </a:lvl1pPr>
            <a:lvl2pPr>
              <a:defRPr sz="8100"/>
            </a:lvl2pPr>
            <a:lvl3pPr>
              <a:defRPr sz="7200"/>
            </a:lvl3pPr>
            <a:lvl4pPr>
              <a:defRPr sz="6300"/>
            </a:lvl4pPr>
            <a:lvl5pPr>
              <a:defRPr sz="6300"/>
            </a:lvl5pPr>
            <a:lvl6pPr>
              <a:defRPr sz="6300"/>
            </a:lvl6pPr>
            <a:lvl7pPr>
              <a:defRPr sz="6300"/>
            </a:lvl7pPr>
            <a:lvl8pPr>
              <a:defRPr sz="6300"/>
            </a:lvl8pPr>
            <a:lvl9pPr>
              <a:defRPr sz="6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ltLang="en-US"/>
          </a:p>
        </p:txBody>
      </p:sp>
      <p:sp>
        <p:nvSpPr>
          <p:cNvPr id="8" name="Footer Placeholder 7"/>
          <p:cNvSpPr>
            <a:spLocks noGrp="1"/>
          </p:cNvSpPr>
          <p:nvPr>
            <p:ph type="ftr" sz="quarter" idx="11"/>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5A2C92F3-8E1C-454C-8549-98E68A5AF409}" type="slidenum">
              <a:rPr lang="en-US" altLang="en-US" smtClean="0"/>
              <a:pPr>
                <a:defRPr/>
              </a:pPr>
              <a:t>‹#›</a:t>
            </a:fld>
            <a:endParaRPr lang="en-US" altLang="en-US"/>
          </a:p>
        </p:txBody>
      </p:sp>
    </p:spTree>
    <p:extLst>
      <p:ext uri="{BB962C8B-B14F-4D97-AF65-F5344CB8AC3E}">
        <p14:creationId xmlns:p14="http://schemas.microsoft.com/office/powerpoint/2010/main" val="1933607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ltLang="en-US"/>
          </a:p>
        </p:txBody>
      </p:sp>
      <p:sp>
        <p:nvSpPr>
          <p:cNvPr id="4" name="Footer Placeholder 3"/>
          <p:cNvSpPr>
            <a:spLocks noGrp="1"/>
          </p:cNvSpPr>
          <p:nvPr>
            <p:ph type="ftr" sz="quarter" idx="11"/>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6D8B5293-D5F2-417C-83F4-F51A72A9E0B1}" type="slidenum">
              <a:rPr lang="en-US" altLang="en-US" smtClean="0"/>
              <a:pPr>
                <a:defRPr/>
              </a:pPr>
              <a:t>‹#›</a:t>
            </a:fld>
            <a:endParaRPr lang="en-US" altLang="en-US"/>
          </a:p>
        </p:txBody>
      </p:sp>
    </p:spTree>
    <p:extLst>
      <p:ext uri="{BB962C8B-B14F-4D97-AF65-F5344CB8AC3E}">
        <p14:creationId xmlns:p14="http://schemas.microsoft.com/office/powerpoint/2010/main" val="1024387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3" name="Footer Placeholder 2"/>
          <p:cNvSpPr>
            <a:spLocks noGrp="1"/>
          </p:cNvSpPr>
          <p:nvPr>
            <p:ph type="ftr" sz="quarter" idx="11"/>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52C65C71-5A12-46A8-91B8-4C86040F1EE3}" type="slidenum">
              <a:rPr lang="en-US" altLang="en-US" smtClean="0"/>
              <a:pPr>
                <a:defRPr/>
              </a:pPr>
              <a:t>‹#›</a:t>
            </a:fld>
            <a:endParaRPr lang="en-US" altLang="en-US"/>
          </a:p>
        </p:txBody>
      </p:sp>
    </p:spTree>
    <p:extLst>
      <p:ext uri="{BB962C8B-B14F-4D97-AF65-F5344CB8AC3E}">
        <p14:creationId xmlns:p14="http://schemas.microsoft.com/office/powerpoint/2010/main" val="4164655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27432000" y="0"/>
            <a:ext cx="16459200" cy="3086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29741054" y="2440269"/>
            <a:ext cx="12179808" cy="8641080"/>
          </a:xfrm>
        </p:spPr>
        <p:txBody>
          <a:bodyPr anchor="b">
            <a:noAutofit/>
          </a:bodyPr>
          <a:lstStyle>
            <a:lvl1pPr>
              <a:lnSpc>
                <a:spcPct val="85000"/>
              </a:lnSpc>
              <a:defRPr sz="162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2743200" y="3429000"/>
            <a:ext cx="21945600" cy="20574000"/>
          </a:xfrm>
        </p:spPr>
        <p:txBody>
          <a:bodyPr/>
          <a:lstStyle>
            <a:lvl1pPr>
              <a:defRPr sz="9900"/>
            </a:lvl1pPr>
            <a:lvl2pPr>
              <a:defRPr sz="8550"/>
            </a:lvl2pPr>
            <a:lvl3pPr>
              <a:defRPr sz="7650"/>
            </a:lvl3pPr>
            <a:lvl4pPr>
              <a:defRPr sz="6750"/>
            </a:lvl4pPr>
            <a:lvl5pPr>
              <a:defRPr sz="6300"/>
            </a:lvl5pPr>
            <a:lvl6pPr>
              <a:defRPr sz="6300"/>
            </a:lvl6pPr>
            <a:lvl7pPr>
              <a:defRPr sz="6300"/>
            </a:lvl7pPr>
            <a:lvl8pPr>
              <a:defRPr sz="6300"/>
            </a:lvl8pPr>
            <a:lvl9pPr>
              <a:defRPr sz="6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793538" y="11303161"/>
            <a:ext cx="12234672" cy="14071442"/>
          </a:xfrm>
        </p:spPr>
        <p:txBody>
          <a:bodyPr>
            <a:normAutofit/>
          </a:bodyPr>
          <a:lstStyle>
            <a:lvl1pPr marL="0" marR="0" indent="0" algn="l" defTabSz="4114800" rtl="0" eaLnBrk="1" fontAlgn="auto" latinLnBrk="0" hangingPunct="1">
              <a:lnSpc>
                <a:spcPct val="100000"/>
              </a:lnSpc>
              <a:spcBef>
                <a:spcPts val="5400"/>
              </a:spcBef>
              <a:spcAft>
                <a:spcPts val="0"/>
              </a:spcAft>
              <a:buClrTx/>
              <a:buSzTx/>
              <a:buFontTx/>
              <a:buNone/>
              <a:tabLst/>
              <a:defRPr sz="6750">
                <a:solidFill>
                  <a:srgbClr val="404040"/>
                </a:solidFill>
              </a:defRPr>
            </a:lvl1pPr>
            <a:lvl2pPr marL="2057400" indent="0">
              <a:buNone/>
              <a:defRPr sz="5400"/>
            </a:lvl2pPr>
            <a:lvl3pPr marL="4114800" indent="0">
              <a:buNone/>
              <a:defRPr sz="4500"/>
            </a:lvl3pPr>
            <a:lvl4pPr marL="6172200" indent="0">
              <a:buNone/>
              <a:defRPr sz="4050"/>
            </a:lvl4pPr>
            <a:lvl5pPr marL="8229600" indent="0">
              <a:buNone/>
              <a:defRPr sz="4050"/>
            </a:lvl5pPr>
            <a:lvl6pPr marL="10287000" indent="0">
              <a:buNone/>
              <a:defRPr sz="4050"/>
            </a:lvl6pPr>
            <a:lvl7pPr marL="12344400" indent="0">
              <a:buNone/>
              <a:defRPr sz="4050"/>
            </a:lvl7pPr>
            <a:lvl8pPr marL="14401800" indent="0">
              <a:buNone/>
              <a:defRPr sz="4050"/>
            </a:lvl8pPr>
            <a:lvl9pPr marL="16459200" indent="0">
              <a:buNone/>
              <a:defRPr sz="4050"/>
            </a:lvl9pPr>
          </a:lstStyle>
          <a:p>
            <a:pPr marL="0" marR="0" lvl="0" indent="0" algn="l" defTabSz="4114800" rtl="0" eaLnBrk="1" fontAlgn="auto" latinLnBrk="0" hangingPunct="1">
              <a:lnSpc>
                <a:spcPct val="100000"/>
              </a:lnSpc>
              <a:spcBef>
                <a:spcPts val="63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pPr>
              <a:defRPr/>
            </a:pPr>
            <a:fld id="{764F9A00-C4F0-4253-82EA-ADB38AED2B85}" type="slidenum">
              <a:rPr lang="en-US" altLang="en-US" smtClean="0"/>
              <a:pPr>
                <a:defRPr/>
              </a:pPr>
              <a:t>‹#›</a:t>
            </a:fld>
            <a:endParaRPr lang="en-US" altLang="en-US"/>
          </a:p>
        </p:txBody>
      </p:sp>
    </p:spTree>
    <p:extLst>
      <p:ext uri="{BB962C8B-B14F-4D97-AF65-F5344CB8AC3E}">
        <p14:creationId xmlns:p14="http://schemas.microsoft.com/office/powerpoint/2010/main" val="1901165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37206" y="24384008"/>
            <a:ext cx="38810794" cy="2759774"/>
          </a:xfrm>
        </p:spPr>
        <p:txBody>
          <a:bodyPr anchor="b">
            <a:normAutofit/>
          </a:bodyPr>
          <a:lstStyle>
            <a:lvl1pPr>
              <a:lnSpc>
                <a:spcPct val="85000"/>
              </a:lnSpc>
              <a:defRPr sz="12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43891200" cy="23989284"/>
          </a:xfrm>
          <a:solidFill>
            <a:schemeClr val="accent1">
              <a:lumMod val="40000"/>
              <a:lumOff val="60000"/>
            </a:schemeClr>
          </a:solidFill>
        </p:spPr>
        <p:txBody>
          <a:bodyPr anchor="t"/>
          <a:lstStyle>
            <a:lvl1pPr marL="0" indent="0" algn="ctr">
              <a:spcBef>
                <a:spcPts val="3600"/>
              </a:spcBef>
              <a:buNone/>
              <a:defRPr sz="14400">
                <a:solidFill>
                  <a:srgbClr val="4D4D4D"/>
                </a:solidFill>
              </a:defRPr>
            </a:lvl1pPr>
            <a:lvl2pPr marL="2057400" indent="0">
              <a:buNone/>
              <a:defRPr sz="12600"/>
            </a:lvl2pPr>
            <a:lvl3pPr marL="4114800" indent="0">
              <a:buNone/>
              <a:defRPr sz="10800"/>
            </a:lvl3pPr>
            <a:lvl4pPr marL="6172200" indent="0">
              <a:buNone/>
              <a:defRPr sz="9000"/>
            </a:lvl4pPr>
            <a:lvl5pPr marL="8229600" indent="0">
              <a:buNone/>
              <a:defRPr sz="9000"/>
            </a:lvl5pPr>
            <a:lvl6pPr marL="10287000" indent="0">
              <a:buNone/>
              <a:defRPr sz="9000"/>
            </a:lvl6pPr>
            <a:lvl7pPr marL="12344400" indent="0">
              <a:buNone/>
              <a:defRPr sz="9000"/>
            </a:lvl7pPr>
            <a:lvl8pPr marL="14401800" indent="0">
              <a:buNone/>
              <a:defRPr sz="9000"/>
            </a:lvl8pPr>
            <a:lvl9pPr marL="16459200" indent="0">
              <a:buNone/>
              <a:defRPr sz="9000"/>
            </a:lvl9pPr>
          </a:lstStyle>
          <a:p>
            <a:r>
              <a:rPr lang="en-GB"/>
              <a:t>Click icon to add picture</a:t>
            </a:r>
            <a:endParaRPr lang="en-US" dirty="0"/>
          </a:p>
        </p:txBody>
      </p:sp>
      <p:sp>
        <p:nvSpPr>
          <p:cNvPr id="4" name="Text Placeholder 3"/>
          <p:cNvSpPr>
            <a:spLocks noGrp="1"/>
          </p:cNvSpPr>
          <p:nvPr>
            <p:ph type="body" sz="half" idx="2"/>
          </p:nvPr>
        </p:nvSpPr>
        <p:spPr>
          <a:xfrm>
            <a:off x="2435962" y="26593808"/>
            <a:ext cx="33225638" cy="2400300"/>
          </a:xfrm>
        </p:spPr>
        <p:txBody>
          <a:bodyPr>
            <a:normAutofit/>
          </a:bodyPr>
          <a:lstStyle>
            <a:lvl1pPr marL="0" indent="0">
              <a:lnSpc>
                <a:spcPct val="90000"/>
              </a:lnSpc>
              <a:spcBef>
                <a:spcPts val="5400"/>
              </a:spcBef>
              <a:buNone/>
              <a:defRPr sz="6300">
                <a:solidFill>
                  <a:srgbClr val="262626"/>
                </a:solidFill>
              </a:defRPr>
            </a:lvl1pPr>
            <a:lvl2pPr marL="2057400" indent="0">
              <a:buNone/>
              <a:defRPr sz="5400"/>
            </a:lvl2pPr>
            <a:lvl3pPr marL="4114800" indent="0">
              <a:buNone/>
              <a:defRPr sz="4500"/>
            </a:lvl3pPr>
            <a:lvl4pPr marL="6172200" indent="0">
              <a:buNone/>
              <a:defRPr sz="4050"/>
            </a:lvl4pPr>
            <a:lvl5pPr marL="8229600" indent="0">
              <a:buNone/>
              <a:defRPr sz="4050"/>
            </a:lvl5pPr>
            <a:lvl6pPr marL="10287000" indent="0">
              <a:buNone/>
              <a:defRPr sz="4050"/>
            </a:lvl6pPr>
            <a:lvl7pPr marL="12344400" indent="0">
              <a:buNone/>
              <a:defRPr sz="4050"/>
            </a:lvl7pPr>
            <a:lvl8pPr marL="14401800" indent="0">
              <a:buNone/>
              <a:defRPr sz="4050"/>
            </a:lvl8pPr>
            <a:lvl9pPr marL="16459200" indent="0">
              <a:buNone/>
              <a:defRPr sz="405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pPr>
              <a:defRPr/>
            </a:pPr>
            <a:endParaRPr lang="en-US" alt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pPr>
              <a:defRPr/>
            </a:pPr>
            <a:endParaRPr lang="en-US" alt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pPr>
              <a:defRPr/>
            </a:pPr>
            <a:fld id="{35B8DD07-0A56-49D1-9952-68CFF3C337C6}" type="slidenum">
              <a:rPr lang="en-US" altLang="en-US" smtClean="0"/>
              <a:pPr>
                <a:defRPr/>
              </a:pPr>
              <a:t>‹#›</a:t>
            </a:fld>
            <a:endParaRPr lang="en-US" altLang="en-US"/>
          </a:p>
        </p:txBody>
      </p:sp>
    </p:spTree>
    <p:extLst>
      <p:ext uri="{BB962C8B-B14F-4D97-AF65-F5344CB8AC3E}">
        <p14:creationId xmlns:p14="http://schemas.microsoft.com/office/powerpoint/2010/main" val="161908005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AD687DB6-381D-49C0-B235-8CDAF5F1DC72}" type="slidenum">
              <a:rPr lang="en-US" altLang="en-US" smtClean="0"/>
              <a:pPr>
                <a:defRPr/>
              </a:pPr>
              <a:t>‹#›</a:t>
            </a:fld>
            <a:endParaRPr lang="en-US" altLang="en-US"/>
          </a:p>
        </p:txBody>
      </p:sp>
    </p:spTree>
    <p:extLst>
      <p:ext uri="{BB962C8B-B14F-4D97-AF65-F5344CB8AC3E}">
        <p14:creationId xmlns:p14="http://schemas.microsoft.com/office/powerpoint/2010/main" val="427848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78225" y="3128963"/>
            <a:ext cx="9464040" cy="216027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777494" y="3214694"/>
            <a:ext cx="27843480" cy="243030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428FBE-AB07-4BF9-AEAE-E11E8B25DD4D}" type="slidenum">
              <a:rPr lang="en-US" altLang="en-US" smtClean="0"/>
              <a:pPr>
                <a:defRPr/>
              </a:pPr>
              <a:t>‹#›</a:t>
            </a:fld>
            <a:endParaRPr lang="en-US" altLang="en-US"/>
          </a:p>
        </p:txBody>
      </p:sp>
    </p:spTree>
    <p:extLst>
      <p:ext uri="{BB962C8B-B14F-4D97-AF65-F5344CB8AC3E}">
        <p14:creationId xmlns:p14="http://schemas.microsoft.com/office/powerpoint/2010/main" val="1996998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66014" y="2247899"/>
            <a:ext cx="38781989" cy="746189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434589" y="8970271"/>
            <a:ext cx="38713411" cy="1694783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468880" y="28856012"/>
            <a:ext cx="14813280" cy="1028700"/>
          </a:xfrm>
          <a:prstGeom prst="rect">
            <a:avLst/>
          </a:prstGeom>
        </p:spPr>
        <p:txBody>
          <a:bodyPr vert="horz" lIns="91440" tIns="45720" rIns="91440" bIns="45720" rtlCol="0" anchor="ctr"/>
          <a:lstStyle>
            <a:lvl1pPr algn="l">
              <a:defRPr sz="4275">
                <a:solidFill>
                  <a:schemeClr val="tx1">
                    <a:alpha val="75000"/>
                  </a:schemeClr>
                </a:solidFill>
              </a:defRPr>
            </a:lvl1pPr>
          </a:lstStyle>
          <a:p>
            <a:pPr>
              <a:defRPr/>
            </a:pPr>
            <a:endParaRPr lang="en-US" altLang="en-US"/>
          </a:p>
        </p:txBody>
      </p:sp>
      <p:sp>
        <p:nvSpPr>
          <p:cNvPr id="5" name="Footer Placeholder 4"/>
          <p:cNvSpPr>
            <a:spLocks noGrp="1"/>
          </p:cNvSpPr>
          <p:nvPr>
            <p:ph type="ftr" sz="quarter" idx="3"/>
          </p:nvPr>
        </p:nvSpPr>
        <p:spPr>
          <a:xfrm>
            <a:off x="2468880" y="29496137"/>
            <a:ext cx="18105120" cy="1028700"/>
          </a:xfrm>
          <a:prstGeom prst="rect">
            <a:avLst/>
          </a:prstGeom>
        </p:spPr>
        <p:txBody>
          <a:bodyPr vert="horz" lIns="91440" tIns="45720" rIns="91440" bIns="45720" rtlCol="0" anchor="ctr"/>
          <a:lstStyle>
            <a:lvl1pPr algn="l">
              <a:defRPr sz="4275" cap="all" baseline="0">
                <a:solidFill>
                  <a:schemeClr val="tx1">
                    <a:alpha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31397726" y="26233868"/>
            <a:ext cx="10533888" cy="6286676"/>
          </a:xfrm>
          <a:prstGeom prst="rect">
            <a:avLst/>
          </a:prstGeom>
        </p:spPr>
        <p:txBody>
          <a:bodyPr vert="horz" lIns="91440" tIns="45720" rIns="91440" bIns="45720" rtlCol="0" anchor="b"/>
          <a:lstStyle>
            <a:lvl1pPr algn="r">
              <a:defRPr sz="40500" b="0">
                <a:ln>
                  <a:noFill/>
                </a:ln>
                <a:solidFill>
                  <a:schemeClr val="accent1">
                    <a:alpha val="20000"/>
                  </a:schemeClr>
                </a:solidFill>
                <a:latin typeface="+mj-lt"/>
              </a:defRPr>
            </a:lvl1pPr>
          </a:lstStyle>
          <a:p>
            <a:pPr>
              <a:defRPr/>
            </a:pPr>
            <a:fld id="{01CAD96C-4A56-4023-87E3-0732EA05E614}" type="slidenum">
              <a:rPr lang="en-US" altLang="en-US" smtClean="0"/>
              <a:pPr>
                <a:defRPr/>
              </a:pPr>
              <a:t>‹#›</a:t>
            </a:fld>
            <a:endParaRPr lang="en-US" altLang="en-US"/>
          </a:p>
        </p:txBody>
      </p:sp>
      <p:sp>
        <p:nvSpPr>
          <p:cNvPr id="7" name="Rectangle 11">
            <a:extLst>
              <a:ext uri="{FF2B5EF4-FFF2-40B4-BE49-F238E27FC236}">
                <a16:creationId xmlns:a16="http://schemas.microsoft.com/office/drawing/2014/main" id="{AC8BAD57-73D2-EEDD-7EC4-7F09B09A0E1E}"/>
              </a:ext>
            </a:extLst>
          </p:cNvPr>
          <p:cNvSpPr>
            <a:spLocks noChangeArrowheads="1"/>
          </p:cNvSpPr>
          <p:nvPr userDrawn="1"/>
        </p:nvSpPr>
        <p:spPr bwMode="auto">
          <a:xfrm>
            <a:off x="0" y="0"/>
            <a:ext cx="43891200" cy="30861000"/>
          </a:xfrm>
          <a:prstGeom prst="rect">
            <a:avLst/>
          </a:prstGeom>
          <a:noFill/>
          <a:ln w="25400">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auto" hangingPunct="1">
              <a:spcBef>
                <a:spcPts val="0"/>
              </a:spcBef>
              <a:spcAft>
                <a:spcPts val="0"/>
              </a:spcAft>
              <a:defRPr/>
            </a:pPr>
            <a:endParaRPr lang="en-US" altLang="en-US"/>
          </a:p>
        </p:txBody>
      </p:sp>
    </p:spTree>
    <p:extLst>
      <p:ext uri="{BB962C8B-B14F-4D97-AF65-F5344CB8AC3E}">
        <p14:creationId xmlns:p14="http://schemas.microsoft.com/office/powerpoint/2010/main" val="1760136995"/>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defTabSz="4114800" rtl="0" eaLnBrk="1" latinLnBrk="0" hangingPunct="1">
        <a:lnSpc>
          <a:spcPct val="90000"/>
        </a:lnSpc>
        <a:spcBef>
          <a:spcPct val="0"/>
        </a:spcBef>
        <a:buNone/>
        <a:defRPr sz="21600" kern="1200" spc="-540" baseline="0">
          <a:solidFill>
            <a:schemeClr val="accent1"/>
          </a:solidFill>
          <a:latin typeface="+mj-lt"/>
          <a:ea typeface="+mj-ea"/>
          <a:cs typeface="+mj-cs"/>
        </a:defRPr>
      </a:lvl1pPr>
    </p:titleStyle>
    <p:bodyStyle>
      <a:lvl1pPr marL="411480" indent="-411480" algn="l" defTabSz="4114800" rtl="0" eaLnBrk="1" latinLnBrk="0" hangingPunct="1">
        <a:lnSpc>
          <a:spcPct val="85000"/>
        </a:lnSpc>
        <a:spcBef>
          <a:spcPts val="5850"/>
        </a:spcBef>
        <a:buFont typeface="Arial" pitchFamily="34" charset="0"/>
        <a:buChar char=" "/>
        <a:defRPr sz="10800" kern="1200">
          <a:solidFill>
            <a:schemeClr val="tx1">
              <a:lumMod val="85000"/>
              <a:lumOff val="15000"/>
            </a:schemeClr>
          </a:solidFill>
          <a:latin typeface="+mn-lt"/>
          <a:ea typeface="+mn-ea"/>
          <a:cs typeface="+mn-cs"/>
        </a:defRPr>
      </a:lvl1pPr>
      <a:lvl2pPr marL="1234440" indent="-1543050" algn="l" defTabSz="4114800" rtl="0" eaLnBrk="1" latinLnBrk="0" hangingPunct="1">
        <a:lnSpc>
          <a:spcPct val="85000"/>
        </a:lnSpc>
        <a:spcBef>
          <a:spcPts val="2700"/>
        </a:spcBef>
        <a:buFont typeface="Arial" pitchFamily="34" charset="0"/>
        <a:buChar char=" "/>
        <a:defRPr sz="10800" kern="1200">
          <a:solidFill>
            <a:schemeClr val="tx1">
              <a:lumMod val="85000"/>
              <a:lumOff val="15000"/>
            </a:schemeClr>
          </a:solidFill>
          <a:latin typeface="+mn-lt"/>
          <a:ea typeface="+mn-ea"/>
          <a:cs typeface="+mn-cs"/>
        </a:defRPr>
      </a:lvl2pPr>
      <a:lvl3pPr marL="2468880" indent="-2468880" algn="l" defTabSz="4114800" rtl="0" eaLnBrk="1" latinLnBrk="0" hangingPunct="1">
        <a:lnSpc>
          <a:spcPct val="85000"/>
        </a:lnSpc>
        <a:spcBef>
          <a:spcPts val="2700"/>
        </a:spcBef>
        <a:buFont typeface="Arial" pitchFamily="34" charset="0"/>
        <a:buChar char=" "/>
        <a:defRPr sz="9000" i="1" kern="1200">
          <a:solidFill>
            <a:schemeClr val="tx1">
              <a:lumMod val="85000"/>
              <a:lumOff val="15000"/>
            </a:schemeClr>
          </a:solidFill>
          <a:latin typeface="+mn-lt"/>
          <a:ea typeface="+mn-ea"/>
          <a:cs typeface="+mn-cs"/>
        </a:defRPr>
      </a:lvl3pPr>
      <a:lvl4pPr marL="3703320" indent="-3703320" algn="l" defTabSz="4114800" rtl="0" eaLnBrk="1" latinLnBrk="0" hangingPunct="1">
        <a:lnSpc>
          <a:spcPct val="85000"/>
        </a:lnSpc>
        <a:spcBef>
          <a:spcPts val="2700"/>
        </a:spcBef>
        <a:buFont typeface="Arial" pitchFamily="34" charset="0"/>
        <a:buChar char=" "/>
        <a:defRPr sz="8100" kern="1200">
          <a:solidFill>
            <a:schemeClr val="tx1">
              <a:lumMod val="85000"/>
              <a:lumOff val="15000"/>
            </a:schemeClr>
          </a:solidFill>
          <a:latin typeface="+mn-lt"/>
          <a:ea typeface="+mn-ea"/>
          <a:cs typeface="+mn-cs"/>
        </a:defRPr>
      </a:lvl4pPr>
      <a:lvl5pPr marL="4937760" indent="-4937760" algn="l" defTabSz="4114800" rtl="0" eaLnBrk="1" latinLnBrk="0" hangingPunct="1">
        <a:lnSpc>
          <a:spcPct val="85000"/>
        </a:lnSpc>
        <a:spcBef>
          <a:spcPts val="2700"/>
        </a:spcBef>
        <a:buFont typeface="Arial" pitchFamily="34" charset="0"/>
        <a:buChar char=" "/>
        <a:defRPr sz="8100" kern="1200">
          <a:solidFill>
            <a:schemeClr val="tx1">
              <a:lumMod val="85000"/>
              <a:lumOff val="15000"/>
            </a:schemeClr>
          </a:solidFill>
          <a:latin typeface="+mn-lt"/>
          <a:ea typeface="+mn-ea"/>
          <a:cs typeface="+mn-cs"/>
        </a:defRPr>
      </a:lvl5pPr>
      <a:lvl6pPr marL="5400000" indent="-1028700" algn="l" defTabSz="4114800" rtl="0" eaLnBrk="1" latinLnBrk="0" hangingPunct="1">
        <a:lnSpc>
          <a:spcPct val="85000"/>
        </a:lnSpc>
        <a:spcBef>
          <a:spcPts val="2700"/>
        </a:spcBef>
        <a:buFont typeface="Arial" pitchFamily="34" charset="0"/>
        <a:buChar char=" "/>
        <a:defRPr sz="8100" kern="1200">
          <a:solidFill>
            <a:schemeClr val="tx1">
              <a:lumMod val="85000"/>
              <a:lumOff val="15000"/>
            </a:schemeClr>
          </a:solidFill>
          <a:latin typeface="+mn-lt"/>
          <a:ea typeface="+mn-ea"/>
          <a:cs typeface="+mn-cs"/>
        </a:defRPr>
      </a:lvl6pPr>
      <a:lvl7pPr marL="6300000" indent="-1028700" algn="l" defTabSz="4114800" rtl="0" eaLnBrk="1" latinLnBrk="0" hangingPunct="1">
        <a:lnSpc>
          <a:spcPct val="85000"/>
        </a:lnSpc>
        <a:spcBef>
          <a:spcPts val="2700"/>
        </a:spcBef>
        <a:buFont typeface="Arial" pitchFamily="34" charset="0"/>
        <a:buChar char=" "/>
        <a:defRPr sz="8100" kern="1200">
          <a:solidFill>
            <a:schemeClr val="tx1">
              <a:lumMod val="85000"/>
              <a:lumOff val="15000"/>
            </a:schemeClr>
          </a:solidFill>
          <a:latin typeface="+mn-lt"/>
          <a:ea typeface="+mn-ea"/>
          <a:cs typeface="+mn-cs"/>
        </a:defRPr>
      </a:lvl7pPr>
      <a:lvl8pPr marL="7200000" indent="-1028700" algn="l" defTabSz="4114800" rtl="0" eaLnBrk="1" latinLnBrk="0" hangingPunct="1">
        <a:lnSpc>
          <a:spcPct val="85000"/>
        </a:lnSpc>
        <a:spcBef>
          <a:spcPts val="2700"/>
        </a:spcBef>
        <a:buFont typeface="Arial" pitchFamily="34" charset="0"/>
        <a:buChar char=" "/>
        <a:defRPr sz="8100" kern="1200">
          <a:solidFill>
            <a:schemeClr val="tx1">
              <a:lumMod val="85000"/>
              <a:lumOff val="15000"/>
            </a:schemeClr>
          </a:solidFill>
          <a:latin typeface="+mn-lt"/>
          <a:ea typeface="+mn-ea"/>
          <a:cs typeface="+mn-cs"/>
        </a:defRPr>
      </a:lvl8pPr>
      <a:lvl9pPr marL="8100000" indent="-1028700" algn="l" defTabSz="4114800" rtl="0" eaLnBrk="1" latinLnBrk="0" hangingPunct="1">
        <a:lnSpc>
          <a:spcPct val="85000"/>
        </a:lnSpc>
        <a:spcBef>
          <a:spcPts val="2700"/>
        </a:spcBef>
        <a:buFont typeface="Arial" pitchFamily="34" charset="0"/>
        <a:buChar char=" "/>
        <a:defRPr sz="8100" kern="1200">
          <a:solidFill>
            <a:schemeClr val="tx1">
              <a:lumMod val="85000"/>
              <a:lumOff val="15000"/>
            </a:schemeClr>
          </a:solidFill>
          <a:latin typeface="+mn-lt"/>
          <a:ea typeface="+mn-ea"/>
          <a:cs typeface="+mn-cs"/>
        </a:defRPr>
      </a:lvl9pPr>
    </p:bodyStyle>
    <p:otherStyle>
      <a:defPPr>
        <a:defRPr lang="en-US"/>
      </a:defPPr>
      <a:lvl1pPr marL="0" algn="l" defTabSz="4114800" rtl="0" eaLnBrk="1" latinLnBrk="0" hangingPunct="1">
        <a:defRPr sz="8100" kern="1200">
          <a:solidFill>
            <a:schemeClr val="tx1"/>
          </a:solidFill>
          <a:latin typeface="+mn-lt"/>
          <a:ea typeface="+mn-ea"/>
          <a:cs typeface="+mn-cs"/>
        </a:defRPr>
      </a:lvl1pPr>
      <a:lvl2pPr marL="2057400" algn="l" defTabSz="4114800" rtl="0" eaLnBrk="1" latinLnBrk="0" hangingPunct="1">
        <a:defRPr sz="8100" kern="1200">
          <a:solidFill>
            <a:schemeClr val="tx1"/>
          </a:solidFill>
          <a:latin typeface="+mn-lt"/>
          <a:ea typeface="+mn-ea"/>
          <a:cs typeface="+mn-cs"/>
        </a:defRPr>
      </a:lvl2pPr>
      <a:lvl3pPr marL="4114800" algn="l" defTabSz="4114800" rtl="0" eaLnBrk="1" latinLnBrk="0" hangingPunct="1">
        <a:defRPr sz="8100" kern="1200">
          <a:solidFill>
            <a:schemeClr val="tx1"/>
          </a:solidFill>
          <a:latin typeface="+mn-lt"/>
          <a:ea typeface="+mn-ea"/>
          <a:cs typeface="+mn-cs"/>
        </a:defRPr>
      </a:lvl3pPr>
      <a:lvl4pPr marL="6172200" algn="l" defTabSz="4114800" rtl="0" eaLnBrk="1" latinLnBrk="0" hangingPunct="1">
        <a:defRPr sz="8100" kern="1200">
          <a:solidFill>
            <a:schemeClr val="tx1"/>
          </a:solidFill>
          <a:latin typeface="+mn-lt"/>
          <a:ea typeface="+mn-ea"/>
          <a:cs typeface="+mn-cs"/>
        </a:defRPr>
      </a:lvl4pPr>
      <a:lvl5pPr marL="8229600" algn="l" defTabSz="4114800" rtl="0" eaLnBrk="1" latinLnBrk="0" hangingPunct="1">
        <a:defRPr sz="8100" kern="1200">
          <a:solidFill>
            <a:schemeClr val="tx1"/>
          </a:solidFill>
          <a:latin typeface="+mn-lt"/>
          <a:ea typeface="+mn-ea"/>
          <a:cs typeface="+mn-cs"/>
        </a:defRPr>
      </a:lvl5pPr>
      <a:lvl6pPr marL="10287000" algn="l" defTabSz="4114800" rtl="0" eaLnBrk="1" latinLnBrk="0" hangingPunct="1">
        <a:defRPr sz="8100" kern="1200">
          <a:solidFill>
            <a:schemeClr val="tx1"/>
          </a:solidFill>
          <a:latin typeface="+mn-lt"/>
          <a:ea typeface="+mn-ea"/>
          <a:cs typeface="+mn-cs"/>
        </a:defRPr>
      </a:lvl6pPr>
      <a:lvl7pPr marL="12344400" algn="l" defTabSz="4114800" rtl="0" eaLnBrk="1" latinLnBrk="0" hangingPunct="1">
        <a:defRPr sz="8100" kern="1200">
          <a:solidFill>
            <a:schemeClr val="tx1"/>
          </a:solidFill>
          <a:latin typeface="+mn-lt"/>
          <a:ea typeface="+mn-ea"/>
          <a:cs typeface="+mn-cs"/>
        </a:defRPr>
      </a:lvl7pPr>
      <a:lvl8pPr marL="14401800" algn="l" defTabSz="4114800" rtl="0" eaLnBrk="1" latinLnBrk="0" hangingPunct="1">
        <a:defRPr sz="8100" kern="1200">
          <a:solidFill>
            <a:schemeClr val="tx1"/>
          </a:solidFill>
          <a:latin typeface="+mn-lt"/>
          <a:ea typeface="+mn-ea"/>
          <a:cs typeface="+mn-cs"/>
        </a:defRPr>
      </a:lvl8pPr>
      <a:lvl9pPr marL="16459200" algn="l" defTabSz="4114800" rtl="0" eaLnBrk="1" latinLnBrk="0" hangingPunct="1">
        <a:defRPr sz="8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2.xml"/><Relationship Id="rId16" Type="http://schemas.openxmlformats.org/officeDocument/2006/relationships/diagramColors" Target="../diagrams/colors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19" Type="http://schemas.openxmlformats.org/officeDocument/2006/relationships/image" Target="../media/image2.png"/><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8" Type="http://schemas.openxmlformats.org/officeDocument/2006/relationships/hyperlink" Target="https://seragpsych.com/wordpress/wp-content/uploads/2019/02/DSM5Update_October2018.pdf" TargetMode="External"/><Relationship Id="rId13" Type="http://schemas.openxmlformats.org/officeDocument/2006/relationships/hyperlink" Target="https://onlinelibrary.wiley.com/doi/pdfdirect/10.1002/ijop.12796" TargetMode="External"/><Relationship Id="rId18" Type="http://schemas.openxmlformats.org/officeDocument/2006/relationships/hyperlink" Target="https://faculty.ksu.edu.sa/sites/default/files/icd-_11_2018.pdf" TargetMode="External"/><Relationship Id="rId3" Type="http://schemas.openxmlformats.org/officeDocument/2006/relationships/hyperlink" Target="https://open.metu.edu.tr/bitstream/handle/11511/110045/10593780%20-%20PhD%20-%20M%C3%BCnevver%20Zuhal%20Baydar.pdf" TargetMode="External"/><Relationship Id="rId7" Type="http://schemas.openxmlformats.org/officeDocument/2006/relationships/hyperlink" Target="https://www.tandfonline.com/doi/pdf/10.31887/DCNS.2017.19.2/macrocq" TargetMode="External"/><Relationship Id="rId12" Type="http://schemas.openxmlformats.org/officeDocument/2006/relationships/hyperlink" Target="https://ajph.aphapublications.org/doi/pdf/10.2105/AJPH.2012.301069?download=true" TargetMode="External"/><Relationship Id="rId17" Type="http://schemas.openxmlformats.org/officeDocument/2006/relationships/hyperlink" Target="https://jamanetwork.com/journals/jamapsychiatry/articlepdf/210941/yoa05043_1274_1281.pdf" TargetMode="External"/><Relationship Id="rId2" Type="http://schemas.openxmlformats.org/officeDocument/2006/relationships/hyperlink" Target="https://www.researchgate.net/profile/Adila-Ally/publication/398995139_Understanding_Anxiety_and_its_Implications_for_Teaching_and_Learning_A_Perspective_on_Freud_and_Others_Student_A_dissertaon_submi0ed_to_the_Wits_School_of_Educaon_Faculty_of_Humanies_University_of_Wit/links/694a920a06a9ab54f849836e/Understanding-Anxiety-and-its-Implications-for-Teaching-and-Learning-A-Perspective-on-Freud-and-Others-Student-A-dissertaon-submi0ed-to-the-Wits-School-of-Educaon-Faculty-of-Humanies-University-of.pdf" TargetMode="External"/><Relationship Id="rId16" Type="http://schemas.openxmlformats.org/officeDocument/2006/relationships/hyperlink" Target="https://www.shs-conferences.org/articles/shsconf/pdf/2024/13/shsconf_apmm2024_03011.pdf" TargetMode="External"/><Relationship Id="rId20" Type="http://schemas.openxmlformats.org/officeDocument/2006/relationships/hyperlink" Target="https://pmc.ncbi.nlm.nih.gov/articles/PMC11846065/" TargetMode="External"/><Relationship Id="rId1" Type="http://schemas.openxmlformats.org/officeDocument/2006/relationships/slideLayout" Target="../slideLayouts/slideLayout7.xml"/><Relationship Id="rId6" Type="http://schemas.openxmlformats.org/officeDocument/2006/relationships/hyperlink" Target="https://www.commontcm.sg/stress-and-anxiety/generalised-anxiety-disorder-gad-tcm" TargetMode="External"/><Relationship Id="rId11" Type="http://schemas.openxmlformats.org/officeDocument/2006/relationships/hyperlink" Target="https://assets.publishing.service.gov.uk/media/5a7e3d1de5274a2e87db071f/generalised_anxiety_disorder.pdf" TargetMode="External"/><Relationship Id="rId5" Type="http://schemas.openxmlformats.org/officeDocument/2006/relationships/hyperlink" Target="https://pmc.ncbi.nlm.nih.gov/articles/PMC5942544/pdf/emss-76540.pdf" TargetMode="External"/><Relationship Id="rId15" Type="http://schemas.openxmlformats.org/officeDocument/2006/relationships/hyperlink" Target="https://www.researchgate.net/profile/Asa-Jansson-3/publication/341568793_Melancholia_and_Depression/links/5ec7b4e592851c11a87de981/Melancholia-and-Depression.pdf" TargetMode="External"/><Relationship Id="rId10" Type="http://schemas.openxmlformats.org/officeDocument/2006/relationships/hyperlink" Target="https://www.frontiersin.org/journals/sociology/articles/10.3389/fsoc.2021.697356/full" TargetMode="External"/><Relationship Id="rId19" Type="http://schemas.openxmlformats.org/officeDocument/2006/relationships/hyperlink" Target="https://repozitorij.ffst.unist.hr/object/ffst:4761/FILE0/download" TargetMode="External"/><Relationship Id="rId4" Type="http://schemas.openxmlformats.org/officeDocument/2006/relationships/hyperlink" Target="https://dergipark.org.tr/en/download/article-file/552636" TargetMode="External"/><Relationship Id="rId9" Type="http://schemas.openxmlformats.org/officeDocument/2006/relationships/hyperlink" Target="https://e-space.mmu.ac.uk/617779/1/Dissertation%20(publishing).pdf" TargetMode="External"/><Relationship Id="rId14" Type="http://schemas.openxmlformats.org/officeDocument/2006/relationships/hyperlink" Target="https://journals.sagepub.com/doi/pdf/10.1177/002076402412960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21A9-8DDF-77A9-71DE-F0A1DC2E6381}"/>
              </a:ext>
            </a:extLst>
          </p:cNvPr>
          <p:cNvSpPr>
            <a:spLocks noGrp="1"/>
          </p:cNvSpPr>
          <p:nvPr>
            <p:ph type="ctrTitle"/>
          </p:nvPr>
        </p:nvSpPr>
        <p:spPr/>
        <p:txBody>
          <a:bodyPr>
            <a:normAutofit/>
          </a:bodyPr>
          <a:lstStyle/>
          <a:p>
            <a:r>
              <a:rPr lang="en-GB" sz="6000" b="1" dirty="0">
                <a:latin typeface="Arial" panose="020B0604020202020204" pitchFamily="34" charset="0"/>
                <a:cs typeface="Arial" panose="020B0604020202020204" pitchFamily="34" charset="0"/>
              </a:rPr>
              <a:t>Salma Begum</a:t>
            </a:r>
            <a:br>
              <a:rPr lang="en-GB" sz="60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ID :2323795</a:t>
            </a:r>
            <a:br>
              <a:rPr lang="en-GB" sz="60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Module Code : BMHP6029</a:t>
            </a:r>
            <a:br>
              <a:rPr lang="en-GB" sz="60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Component 1 : Poster</a:t>
            </a:r>
            <a:br>
              <a:rPr lang="en-GB" sz="60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Lecturer: Neale Haddon</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8035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36699"/>
        </a:solidFill>
        <a:effectLst/>
      </p:bgPr>
    </p:bg>
    <p:spTree>
      <p:nvGrpSpPr>
        <p:cNvPr id="1" name=""/>
        <p:cNvGrpSpPr/>
        <p:nvPr/>
      </p:nvGrpSpPr>
      <p:grpSpPr>
        <a:xfrm>
          <a:off x="0" y="0"/>
          <a:ext cx="0" cy="0"/>
          <a:chOff x="0" y="0"/>
          <a:chExt cx="0" cy="0"/>
        </a:xfrm>
      </p:grpSpPr>
      <p:sp>
        <p:nvSpPr>
          <p:cNvPr id="6146" name="Rectangle 34">
            <a:extLst>
              <a:ext uri="{FF2B5EF4-FFF2-40B4-BE49-F238E27FC236}">
                <a16:creationId xmlns:a16="http://schemas.microsoft.com/office/drawing/2014/main" id="{24379E4A-0F77-7258-276A-1BDC43D3E449}"/>
              </a:ext>
            </a:extLst>
          </p:cNvPr>
          <p:cNvSpPr>
            <a:spLocks noChangeArrowheads="1"/>
          </p:cNvSpPr>
          <p:nvPr/>
        </p:nvSpPr>
        <p:spPr bwMode="auto">
          <a:xfrm>
            <a:off x="23088600" y="25727025"/>
            <a:ext cx="16916400" cy="3937000"/>
          </a:xfrm>
          <a:prstGeom prst="rect">
            <a:avLst/>
          </a:prstGeom>
          <a:solidFill>
            <a:srgbClr val="C2F6C2"/>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60000" tIns="360000" rIns="360000" bIns="360000"/>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just" eaLnBrk="1" hangingPunct="1">
              <a:spcBef>
                <a:spcPct val="50000"/>
              </a:spcBef>
            </a:pPr>
            <a:r>
              <a:rPr lang="en-GB" altLang="en-US" sz="4400" b="1" dirty="0">
                <a:solidFill>
                  <a:srgbClr val="0070C0"/>
                </a:solidFill>
                <a:latin typeface="Arial" panose="020B0604020202020204" pitchFamily="34" charset="0"/>
              </a:rPr>
              <a:t>Conclusion</a:t>
            </a:r>
          </a:p>
          <a:p>
            <a:pPr eaLnBrk="1" hangingPunct="1">
              <a:spcBef>
                <a:spcPct val="50000"/>
              </a:spcBef>
            </a:pPr>
            <a:r>
              <a:rPr lang="en-GB" altLang="en-US" sz="3200" dirty="0">
                <a:latin typeface="Arial" panose="020B0604020202020204" pitchFamily="34" charset="0"/>
              </a:rPr>
              <a:t>Overall, GAD is a modifiable disease which can be managed by improving the conditions of the perceived threat individuals often experiences in terms of socio-political and economic context which require considerations from all aspects without bias, judgement and stereotypes. </a:t>
            </a:r>
          </a:p>
        </p:txBody>
      </p:sp>
      <p:sp>
        <p:nvSpPr>
          <p:cNvPr id="6147" name="Rectangle 29">
            <a:extLst>
              <a:ext uri="{FF2B5EF4-FFF2-40B4-BE49-F238E27FC236}">
                <a16:creationId xmlns:a16="http://schemas.microsoft.com/office/drawing/2014/main" id="{301114BC-A558-DB7C-D3D4-E4E706B267CE}"/>
              </a:ext>
            </a:extLst>
          </p:cNvPr>
          <p:cNvSpPr>
            <a:spLocks noChangeArrowheads="1"/>
          </p:cNvSpPr>
          <p:nvPr/>
        </p:nvSpPr>
        <p:spPr bwMode="auto">
          <a:xfrm>
            <a:off x="1238250" y="2679700"/>
            <a:ext cx="10128250" cy="12350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60000" tIns="360000" rIns="360000" bIns="360000"/>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spcBef>
                <a:spcPct val="50000"/>
              </a:spcBef>
            </a:pPr>
            <a:r>
              <a:rPr lang="en-GB" altLang="en-US" sz="4000" b="1">
                <a:solidFill>
                  <a:srgbClr val="0070C0"/>
                </a:solidFill>
                <a:latin typeface="Arial" panose="020B0604020202020204" pitchFamily="34" charset="0"/>
              </a:rPr>
              <a:t>Introduction</a:t>
            </a:r>
          </a:p>
          <a:p>
            <a:pPr eaLnBrk="1" hangingPunct="1">
              <a:spcBef>
                <a:spcPct val="50000"/>
              </a:spcBef>
            </a:pPr>
            <a:endParaRPr lang="en-GB" altLang="en-US" sz="4000" b="1">
              <a:solidFill>
                <a:srgbClr val="0070C0"/>
              </a:solidFill>
              <a:latin typeface="Arial" panose="020B0604020202020204" pitchFamily="34" charset="0"/>
            </a:endParaRPr>
          </a:p>
        </p:txBody>
      </p:sp>
      <p:sp>
        <p:nvSpPr>
          <p:cNvPr id="6148" name="Rectangle 30">
            <a:extLst>
              <a:ext uri="{FF2B5EF4-FFF2-40B4-BE49-F238E27FC236}">
                <a16:creationId xmlns:a16="http://schemas.microsoft.com/office/drawing/2014/main" id="{CAC8D296-EA7E-A343-9290-55C429C03F88}"/>
              </a:ext>
            </a:extLst>
          </p:cNvPr>
          <p:cNvSpPr>
            <a:spLocks noChangeArrowheads="1"/>
          </p:cNvSpPr>
          <p:nvPr/>
        </p:nvSpPr>
        <p:spPr bwMode="auto">
          <a:xfrm>
            <a:off x="12387263" y="3467100"/>
            <a:ext cx="10287000" cy="1968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60000" tIns="360000" rIns="360000" bIns="360000"/>
          <a:lstStyle>
            <a:lvl1pPr marL="381000" indent="-381000">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spcBef>
                <a:spcPct val="50000"/>
              </a:spcBef>
            </a:pPr>
            <a:r>
              <a:rPr lang="en-GB" altLang="en-US" sz="4000" b="1">
                <a:solidFill>
                  <a:srgbClr val="0070C0"/>
                </a:solidFill>
                <a:latin typeface="Arial" panose="020B0604020202020204" pitchFamily="34" charset="0"/>
              </a:rPr>
              <a:t>Historical and contemporary analysis of the condition</a:t>
            </a:r>
          </a:p>
        </p:txBody>
      </p:sp>
      <p:sp>
        <p:nvSpPr>
          <p:cNvPr id="4103" name="Rectangle 31">
            <a:extLst>
              <a:ext uri="{FF2B5EF4-FFF2-40B4-BE49-F238E27FC236}">
                <a16:creationId xmlns:a16="http://schemas.microsoft.com/office/drawing/2014/main" id="{BF42A2D9-82DB-BC79-F340-F8D2351D7A4D}"/>
              </a:ext>
            </a:extLst>
          </p:cNvPr>
          <p:cNvSpPr>
            <a:spLocks noChangeArrowheads="1"/>
          </p:cNvSpPr>
          <p:nvPr/>
        </p:nvSpPr>
        <p:spPr bwMode="auto">
          <a:xfrm>
            <a:off x="22603446" y="3434996"/>
            <a:ext cx="9707562" cy="21177250"/>
          </a:xfrm>
          <a:prstGeom prst="rect">
            <a:avLst/>
          </a:prstGeom>
          <a:solidFill>
            <a:schemeClr val="accent1">
              <a:lumMod val="40000"/>
              <a:lumOff val="60000"/>
            </a:schemeClr>
          </a:solidFill>
          <a:ln>
            <a:noFill/>
          </a:ln>
        </p:spPr>
        <p:txBody>
          <a:bodyPr lIns="360000" tIns="360000" rIns="360000" bIns="360000"/>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auto" hangingPunct="1">
              <a:spcBef>
                <a:spcPct val="50000"/>
              </a:spcBef>
              <a:spcAft>
                <a:spcPts val="0"/>
              </a:spcAft>
              <a:defRPr/>
            </a:pPr>
            <a:r>
              <a:rPr lang="en-GB" altLang="en-US" sz="4000" b="1" dirty="0">
                <a:solidFill>
                  <a:srgbClr val="0070C0"/>
                </a:solidFill>
                <a:latin typeface="Arial" panose="020B0604020202020204" pitchFamily="34" charset="0"/>
              </a:rPr>
              <a:t>Evolution of attitudes, practices and policies</a:t>
            </a:r>
          </a:p>
          <a:p>
            <a:pPr marL="571500" indent="-571500" eaLnBrk="1" fontAlgn="auto" hangingPunct="1">
              <a:spcBef>
                <a:spcPct val="50000"/>
              </a:spcBef>
              <a:spcAft>
                <a:spcPts val="0"/>
              </a:spcAft>
              <a:buFont typeface="Wingdings" panose="05000000000000000000" pitchFamily="2" charset="2"/>
              <a:buChar char="Ø"/>
              <a:defRPr/>
            </a:pPr>
            <a:r>
              <a:rPr lang="en-US" sz="2800" dirty="0">
                <a:latin typeface="Arial" panose="020B0604020202020204" pitchFamily="34" charset="0"/>
                <a:cs typeface="Arial" panose="020B0604020202020204" pitchFamily="34" charset="0"/>
              </a:rPr>
              <a:t>Historically, in the 18th and 19th centuries, anxiety in the UK was commonly referred to as “nervous disorders” or “melancholia,” treated in asylums under custodial care, more a reflection of moral and biomedically informed views than any therapeutic approach (Jansson 2021)</a:t>
            </a:r>
          </a:p>
          <a:p>
            <a:pPr marL="571500" indent="-571500" eaLnBrk="1" fontAlgn="auto" hangingPunct="1">
              <a:spcBef>
                <a:spcPct val="50000"/>
              </a:spcBef>
              <a:spcAft>
                <a:spcPts val="0"/>
              </a:spcAft>
              <a:buFont typeface="Wingdings" panose="05000000000000000000" pitchFamily="2" charset="2"/>
              <a:buChar char="Ø"/>
              <a:defRPr/>
            </a:pPr>
            <a:r>
              <a:rPr lang="en-US" sz="2800" dirty="0">
                <a:latin typeface="Arial" panose="020B0604020202020204" pitchFamily="34" charset="0"/>
                <a:cs typeface="Arial" panose="020B0604020202020204" pitchFamily="34" charset="0"/>
              </a:rPr>
              <a:t>In the early to mid-20th century, psychoanalytic theory and pharmacological treatments dominated, and the establishment of the National Health Service in 1948 increased public access to mental health care, decreasing the need for private facilities (</a:t>
            </a:r>
            <a:r>
              <a:rPr lang="en-US" sz="2800" dirty="0" err="1">
                <a:latin typeface="Arial" panose="020B0604020202020204" pitchFamily="34" charset="0"/>
                <a:cs typeface="Arial" panose="020B0604020202020204" pitchFamily="34" charset="0"/>
              </a:rPr>
              <a:t>Zovic</a:t>
            </a:r>
            <a:r>
              <a:rPr lang="en-US" sz="2800" dirty="0">
                <a:latin typeface="Arial" panose="020B0604020202020204" pitchFamily="34" charset="0"/>
                <a:cs typeface="Arial" panose="020B0604020202020204" pitchFamily="34" charset="0"/>
              </a:rPr>
              <a:t> 2024). </a:t>
            </a:r>
          </a:p>
          <a:p>
            <a:pPr marL="571500" indent="-571500" eaLnBrk="1" fontAlgn="auto" hangingPunct="1">
              <a:spcBef>
                <a:spcPct val="50000"/>
              </a:spcBef>
              <a:spcAft>
                <a:spcPts val="0"/>
              </a:spcAft>
              <a:buFont typeface="Wingdings" panose="05000000000000000000" pitchFamily="2" charset="2"/>
              <a:buChar char="Ø"/>
              <a:defRPr/>
            </a:pPr>
            <a:r>
              <a:rPr lang="en-US" sz="2800" dirty="0">
                <a:latin typeface="Arial" panose="020B0604020202020204" pitchFamily="34" charset="0"/>
                <a:cs typeface="Arial" panose="020B0604020202020204" pitchFamily="34" charset="0"/>
              </a:rPr>
              <a:t>The latter part of the 20th century was marked by deinstitutionalization and community care policies, especially after the Mental Health Act of 1983, with a focus on patients’ rights and treatment plans (</a:t>
            </a:r>
            <a:r>
              <a:rPr lang="en-US" sz="2800" dirty="0" err="1">
                <a:latin typeface="Arial" panose="020B0604020202020204" pitchFamily="34" charset="0"/>
                <a:cs typeface="Arial" panose="020B0604020202020204" pitchFamily="34" charset="0"/>
              </a:rPr>
              <a:t>Billir</a:t>
            </a:r>
            <a:r>
              <a:rPr lang="en-US" sz="2800" dirty="0">
                <a:latin typeface="Arial" panose="020B0604020202020204" pitchFamily="34" charset="0"/>
                <a:cs typeface="Arial" panose="020B0604020202020204" pitchFamily="34" charset="0"/>
              </a:rPr>
              <a:t> 2018).</a:t>
            </a:r>
          </a:p>
          <a:p>
            <a:pPr marL="571500" indent="-571500" eaLnBrk="1" fontAlgn="auto" hangingPunct="1">
              <a:spcBef>
                <a:spcPct val="50000"/>
              </a:spcBef>
              <a:spcAft>
                <a:spcPts val="0"/>
              </a:spcAft>
              <a:buFont typeface="Wingdings" panose="05000000000000000000" pitchFamily="2" charset="2"/>
              <a:buChar char="Ø"/>
              <a:defRPr/>
            </a:pPr>
            <a:r>
              <a:rPr lang="en-US" sz="2800" dirty="0">
                <a:latin typeface="Arial" panose="020B0604020202020204" pitchFamily="34" charset="0"/>
                <a:cs typeface="Arial" panose="020B0604020202020204" pitchFamily="34" charset="0"/>
              </a:rPr>
              <a:t>UK mental health policies should align with the Mental Health Act 1983 and the Equality Act 2010 to ensure that individuals with anxiety disorders receive timely assessment, protection from discrimination, and access to equitable psychological and community-based care services.</a:t>
            </a:r>
          </a:p>
          <a:p>
            <a:pPr marL="571500" indent="-571500" eaLnBrk="1" fontAlgn="auto" hangingPunct="1">
              <a:spcBef>
                <a:spcPct val="50000"/>
              </a:spcBef>
              <a:spcAft>
                <a:spcPts val="0"/>
              </a:spcAft>
              <a:buFont typeface="Wingdings" panose="05000000000000000000" pitchFamily="2" charset="2"/>
              <a:buChar char="Ø"/>
              <a:defRPr/>
            </a:pPr>
            <a:r>
              <a:rPr lang="en-US" sz="2800" dirty="0">
                <a:latin typeface="Arial" panose="020B0604020202020204" pitchFamily="34" charset="0"/>
                <a:cs typeface="Arial" panose="020B0604020202020204" pitchFamily="34" charset="0"/>
              </a:rPr>
              <a:t>The 2000s saw the expansion of the Improving Access to Psychological Therapies (IAPT) program, which introduced evidence-based CBT for anxiety disorders in primary care settings (Clark 2018).</a:t>
            </a:r>
          </a:p>
          <a:p>
            <a:pPr marL="571500" indent="-571500" eaLnBrk="1" fontAlgn="auto" hangingPunct="1">
              <a:spcBef>
                <a:spcPct val="50000"/>
              </a:spcBef>
              <a:spcAft>
                <a:spcPts val="0"/>
              </a:spcAft>
              <a:buFont typeface="Wingdings" panose="05000000000000000000" pitchFamily="2" charset="2"/>
              <a:buChar char="Ø"/>
              <a:defRPr/>
            </a:pPr>
            <a:r>
              <a:rPr lang="en-US" sz="2800" dirty="0">
                <a:latin typeface="Arial" panose="020B0604020202020204" pitchFamily="34" charset="0"/>
                <a:cs typeface="Arial" panose="020B0604020202020204" pitchFamily="34" charset="0"/>
              </a:rPr>
              <a:t>Modern-day policy in the UK centers on early intervention, parity of esteem between physical and mental health, anti-stigma initiatives, and trauma-informed and culturally competent care for people with anxiety (</a:t>
            </a:r>
            <a:r>
              <a:rPr lang="en-IN" sz="2800" dirty="0">
                <a:latin typeface="Arial" panose="020B0604020202020204" pitchFamily="34" charset="0"/>
                <a:cs typeface="Arial" panose="020B0604020202020204" pitchFamily="34" charset="0"/>
              </a:rPr>
              <a:t>Finlayson 2016)</a:t>
            </a:r>
            <a:endParaRPr lang="en-US" sz="2800" dirty="0">
              <a:latin typeface="Arial" panose="020B0604020202020204" pitchFamily="34" charset="0"/>
              <a:cs typeface="Arial" panose="020B0604020202020204" pitchFamily="34" charset="0"/>
            </a:endParaRPr>
          </a:p>
          <a:p>
            <a:pPr marL="571500" indent="-571500" eaLnBrk="1" fontAlgn="auto" hangingPunct="1">
              <a:spcBef>
                <a:spcPct val="50000"/>
              </a:spcBef>
              <a:spcAft>
                <a:spcPts val="0"/>
              </a:spcAft>
              <a:buFont typeface="Wingdings" panose="05000000000000000000" pitchFamily="2" charset="2"/>
              <a:buChar char="Ø"/>
              <a:defRPr/>
            </a:pPr>
            <a:r>
              <a:rPr lang="en-GB" sz="2800" dirty="0">
                <a:latin typeface="Arial" panose="020B0604020202020204" pitchFamily="34" charset="0"/>
                <a:cs typeface="Arial" panose="020B0604020202020204" pitchFamily="34" charset="0"/>
              </a:rPr>
              <a:t>Later, since, 2011, the prevalence became high than that of 2000, that NICE, understood the importance of developing a stepped-care model, involving specialised treatment. </a:t>
            </a:r>
          </a:p>
          <a:p>
            <a:pPr marL="571500" indent="-571500" eaLnBrk="1" fontAlgn="auto" hangingPunct="1">
              <a:spcBef>
                <a:spcPct val="50000"/>
              </a:spcBef>
              <a:spcAft>
                <a:spcPts val="0"/>
              </a:spcAft>
              <a:buFont typeface="Wingdings" panose="05000000000000000000" pitchFamily="2" charset="2"/>
              <a:buChar char="Ø"/>
              <a:defRPr/>
            </a:pPr>
            <a:r>
              <a:rPr lang="en-GB" sz="2800" dirty="0">
                <a:latin typeface="Arial" panose="020B0604020202020204" pitchFamily="34" charset="0"/>
                <a:cs typeface="Arial" panose="020B0604020202020204" pitchFamily="34" charset="0"/>
              </a:rPr>
              <a:t>At present, it is based on treatment involving psychological therapy, also known as cognitive behavioural therapy (CBT), pharmacological therapy, self-help manuals (Gov. UK 2010). </a:t>
            </a:r>
          </a:p>
          <a:p>
            <a:pPr marL="571500" indent="-571500" eaLnBrk="1" fontAlgn="auto" hangingPunct="1">
              <a:spcBef>
                <a:spcPct val="50000"/>
              </a:spcBef>
              <a:spcAft>
                <a:spcPts val="0"/>
              </a:spcAft>
              <a:buFont typeface="Wingdings" panose="05000000000000000000" pitchFamily="2" charset="2"/>
              <a:buChar char="Ø"/>
              <a:defRPr/>
            </a:pPr>
            <a:endParaRPr lang="en-GB" altLang="en-US" sz="4000" b="1" dirty="0">
              <a:solidFill>
                <a:srgbClr val="CC3300"/>
              </a:solidFill>
              <a:latin typeface="Arial" panose="020B0604020202020204" pitchFamily="34" charset="0"/>
            </a:endParaRPr>
          </a:p>
        </p:txBody>
      </p:sp>
      <p:sp>
        <p:nvSpPr>
          <p:cNvPr id="4104" name="Rectangle 32">
            <a:extLst>
              <a:ext uri="{FF2B5EF4-FFF2-40B4-BE49-F238E27FC236}">
                <a16:creationId xmlns:a16="http://schemas.microsoft.com/office/drawing/2014/main" id="{24785EE4-02E6-0524-942F-3421D8331F4D}"/>
              </a:ext>
            </a:extLst>
          </p:cNvPr>
          <p:cNvSpPr>
            <a:spLocks noChangeArrowheads="1"/>
          </p:cNvSpPr>
          <p:nvPr/>
        </p:nvSpPr>
        <p:spPr bwMode="auto">
          <a:xfrm>
            <a:off x="33023175" y="19286537"/>
            <a:ext cx="8995395" cy="5818187"/>
          </a:xfrm>
          <a:prstGeom prst="rect">
            <a:avLst/>
          </a:prstGeom>
          <a:solidFill>
            <a:schemeClr val="bg1"/>
          </a:solidFill>
          <a:ln>
            <a:noFill/>
          </a:ln>
        </p:spPr>
        <p:txBody>
          <a:bodyPr lIns="360000" tIns="360000" rIns="360000" bIns="360000"/>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eaLnBrk="1" fontAlgn="auto" hangingPunct="1">
              <a:spcBef>
                <a:spcPct val="50000"/>
              </a:spcBef>
              <a:spcAft>
                <a:spcPts val="0"/>
              </a:spcAft>
              <a:defRPr/>
            </a:pPr>
            <a:r>
              <a:rPr lang="en-US" altLang="en-US" sz="3600" b="1" dirty="0">
                <a:solidFill>
                  <a:srgbClr val="0070C0"/>
                </a:solidFill>
                <a:latin typeface="Arial" panose="020B0604020202020204" pitchFamily="34" charset="0"/>
              </a:rPr>
              <a:t>Recommendations for Future policy and Practice</a:t>
            </a:r>
          </a:p>
          <a:p>
            <a:pPr marL="342900" indent="-342900" eaLnBrk="1" fontAlgn="auto" hangingPunct="1">
              <a:spcBef>
                <a:spcPct val="50000"/>
              </a:spcBef>
              <a:spcAft>
                <a:spcPts val="0"/>
              </a:spcAft>
              <a:buFont typeface="Wingdings" panose="05000000000000000000" pitchFamily="2" charset="2"/>
              <a:buChar char="Ø"/>
              <a:defRPr/>
            </a:pPr>
            <a:r>
              <a:rPr lang="en-GB" sz="2800" dirty="0">
                <a:latin typeface="Arial" panose="020B0604020202020204" pitchFamily="34" charset="0"/>
                <a:cs typeface="Arial" panose="020B0604020202020204" pitchFamily="34" charset="0"/>
              </a:rPr>
              <a:t>The recommendations for Future Policy and practice involves considering the scenario of socio-political and economic and individuals’ life events in the diagnosis and treatment of GAD (</a:t>
            </a:r>
            <a:r>
              <a:rPr lang="en-IN" sz="2800" dirty="0">
                <a:latin typeface="Arial" panose="020B0604020202020204" pitchFamily="34" charset="0"/>
                <a:cs typeface="Arial" panose="020B0604020202020204" pitchFamily="34" charset="0"/>
              </a:rPr>
              <a:t>Zvolensky,  et al. 2017)</a:t>
            </a:r>
            <a:r>
              <a:rPr lang="en-GB" sz="2800" dirty="0">
                <a:latin typeface="Arial" panose="020B0604020202020204" pitchFamily="34" charset="0"/>
                <a:cs typeface="Arial" panose="020B0604020202020204" pitchFamily="34" charset="0"/>
              </a:rPr>
              <a:t>. </a:t>
            </a:r>
          </a:p>
          <a:p>
            <a:pPr marL="342900" indent="-342900" eaLnBrk="1" fontAlgn="auto" hangingPunct="1">
              <a:spcBef>
                <a:spcPct val="50000"/>
              </a:spcBef>
              <a:spcAft>
                <a:spcPts val="0"/>
              </a:spcAft>
              <a:buFont typeface="Wingdings" panose="05000000000000000000" pitchFamily="2" charset="2"/>
              <a:buChar char="Ø"/>
              <a:defRPr/>
            </a:pPr>
            <a:r>
              <a:rPr lang="en-GB" sz="2800" dirty="0">
                <a:latin typeface="Arial" panose="020B0604020202020204" pitchFamily="34" charset="0"/>
                <a:cs typeface="Arial" panose="020B0604020202020204" pitchFamily="34" charset="0"/>
              </a:rPr>
              <a:t>The policy should not only focus on individualistic aspect that aims at modifying individual’s behaviour but also focus on improvising national context of economy, society. </a:t>
            </a:r>
          </a:p>
          <a:p>
            <a:pPr marL="571500" indent="-571500" algn="just" eaLnBrk="1" fontAlgn="auto" hangingPunct="1">
              <a:spcBef>
                <a:spcPct val="50000"/>
              </a:spcBef>
              <a:spcAft>
                <a:spcPts val="0"/>
              </a:spcAft>
              <a:buFont typeface="Wingdings" panose="05000000000000000000" pitchFamily="2" charset="2"/>
              <a:buChar char="Ø"/>
              <a:defRPr/>
            </a:pPr>
            <a:endParaRPr lang="en-US" altLang="en-US" sz="3600" b="1" dirty="0">
              <a:solidFill>
                <a:srgbClr val="0070C0"/>
              </a:solidFill>
              <a:latin typeface="Arial" panose="020B0604020202020204" pitchFamily="34" charset="0"/>
            </a:endParaRPr>
          </a:p>
        </p:txBody>
      </p:sp>
      <p:sp>
        <p:nvSpPr>
          <p:cNvPr id="6151" name="Text Box 2">
            <a:extLst>
              <a:ext uri="{FF2B5EF4-FFF2-40B4-BE49-F238E27FC236}">
                <a16:creationId xmlns:a16="http://schemas.microsoft.com/office/drawing/2014/main" id="{3ADD5DFD-48B0-D6BC-BF8A-6B43293A8C65}"/>
              </a:ext>
            </a:extLst>
          </p:cNvPr>
          <p:cNvSpPr txBox="1">
            <a:spLocks noChangeArrowheads="1"/>
          </p:cNvSpPr>
          <p:nvPr/>
        </p:nvSpPr>
        <p:spPr bwMode="auto">
          <a:xfrm>
            <a:off x="0" y="-107950"/>
            <a:ext cx="43891200" cy="2630488"/>
          </a:xfrm>
          <a:prstGeom prst="rect">
            <a:avLst/>
          </a:prstGeom>
          <a:solidFill>
            <a:schemeClr val="accent1">
              <a:lumMod val="60000"/>
              <a:lumOff val="40000"/>
            </a:schemeClr>
          </a:solidFill>
          <a:ln w="9525">
            <a:solidFill>
              <a:schemeClr val="tx1"/>
            </a:solidFill>
            <a:miter lim="800000"/>
            <a:headEnd/>
            <a:tailEnd/>
          </a:ln>
        </p:spPr>
        <p:txBody>
          <a:bodyPr lIns="540000" tIns="540000" rIns="540000" bIns="540000">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ctr" eaLnBrk="1" hangingPunct="1"/>
            <a:r>
              <a:rPr lang="en-AU" altLang="en-US" sz="10000" b="1" dirty="0">
                <a:solidFill>
                  <a:schemeClr val="bg1"/>
                </a:solidFill>
                <a:latin typeface="Arial" panose="020B0604020202020204" pitchFamily="34" charset="0"/>
              </a:rPr>
              <a:t>Component 1-Individual Presentation-Poster</a:t>
            </a:r>
          </a:p>
        </p:txBody>
      </p:sp>
      <p:sp>
        <p:nvSpPr>
          <p:cNvPr id="6152" name="Text Box 4">
            <a:extLst>
              <a:ext uri="{FF2B5EF4-FFF2-40B4-BE49-F238E27FC236}">
                <a16:creationId xmlns:a16="http://schemas.microsoft.com/office/drawing/2014/main" id="{9F8ED9D5-8F31-8903-2227-D1B8C0047C58}"/>
              </a:ext>
            </a:extLst>
          </p:cNvPr>
          <p:cNvSpPr txBox="1">
            <a:spLocks noChangeArrowheads="1"/>
          </p:cNvSpPr>
          <p:nvPr/>
        </p:nvSpPr>
        <p:spPr bwMode="auto">
          <a:xfrm>
            <a:off x="4267200" y="2282825"/>
            <a:ext cx="37642800" cy="1114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0" tIns="360000" rIns="360000" bIns="360000"/>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ctr" eaLnBrk="1" hangingPunct="1">
              <a:spcBef>
                <a:spcPct val="20000"/>
              </a:spcBef>
            </a:pPr>
            <a:r>
              <a:rPr lang="en-GB" altLang="en-US" sz="5000" b="1" dirty="0">
                <a:latin typeface="Arial" panose="020B0604020202020204" pitchFamily="34" charset="0"/>
              </a:rPr>
              <a:t>Generalised Anxiety Disorder</a:t>
            </a:r>
          </a:p>
        </p:txBody>
      </p:sp>
      <p:sp>
        <p:nvSpPr>
          <p:cNvPr id="6153" name="Text Box 20">
            <a:extLst>
              <a:ext uri="{FF2B5EF4-FFF2-40B4-BE49-F238E27FC236}">
                <a16:creationId xmlns:a16="http://schemas.microsoft.com/office/drawing/2014/main" id="{0D7A9091-8BEF-4653-0224-C9EFF090320B}"/>
              </a:ext>
            </a:extLst>
          </p:cNvPr>
          <p:cNvSpPr txBox="1">
            <a:spLocks noChangeArrowheads="1"/>
          </p:cNvSpPr>
          <p:nvPr/>
        </p:nvSpPr>
        <p:spPr bwMode="auto">
          <a:xfrm>
            <a:off x="1844675" y="29263975"/>
            <a:ext cx="8915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spcBef>
                <a:spcPct val="50000"/>
              </a:spcBef>
            </a:pPr>
            <a:r>
              <a:rPr lang="en-AU" altLang="en-US" sz="2000" i="1" dirty="0">
                <a:solidFill>
                  <a:schemeClr val="bg1"/>
                </a:solidFill>
                <a:latin typeface="Times New Roman" panose="02020603050405020304" pitchFamily="18" charset="0"/>
              </a:rPr>
              <a:t>Source: </a:t>
            </a:r>
            <a:r>
              <a:rPr lang="en-AU" altLang="en-US" sz="2000" i="1" dirty="0" err="1">
                <a:solidFill>
                  <a:schemeClr val="bg1"/>
                </a:solidFill>
                <a:latin typeface="Times New Roman" panose="02020603050405020304" pitchFamily="18" charset="0"/>
              </a:rPr>
              <a:t>Vitasol</a:t>
            </a:r>
            <a:r>
              <a:rPr lang="en-AU" altLang="en-US" sz="2000" i="1" dirty="0">
                <a:solidFill>
                  <a:schemeClr val="bg1"/>
                </a:solidFill>
                <a:latin typeface="Times New Roman" panose="02020603050405020304" pitchFamily="18" charset="0"/>
              </a:rPr>
              <a:t> Medical group 2020</a:t>
            </a:r>
          </a:p>
        </p:txBody>
      </p:sp>
      <p:sp>
        <p:nvSpPr>
          <p:cNvPr id="2" name="Rectangle 32">
            <a:extLst>
              <a:ext uri="{FF2B5EF4-FFF2-40B4-BE49-F238E27FC236}">
                <a16:creationId xmlns:a16="http://schemas.microsoft.com/office/drawing/2014/main" id="{166360F1-F854-19A4-AC87-B5A8D30B05A1}"/>
              </a:ext>
            </a:extLst>
          </p:cNvPr>
          <p:cNvSpPr>
            <a:spLocks noChangeArrowheads="1"/>
          </p:cNvSpPr>
          <p:nvPr/>
        </p:nvSpPr>
        <p:spPr bwMode="auto">
          <a:xfrm>
            <a:off x="32311008" y="3397279"/>
            <a:ext cx="10672763" cy="1611312"/>
          </a:xfrm>
          <a:prstGeom prst="rect">
            <a:avLst/>
          </a:prstGeom>
          <a:solidFill>
            <a:schemeClr val="accent3">
              <a:lumMod val="20000"/>
              <a:lumOff val="80000"/>
            </a:schemeClr>
          </a:solidFill>
          <a:ln>
            <a:noFill/>
          </a:ln>
        </p:spPr>
        <p:txBody>
          <a:bodyPr lIns="360000" tIns="360000" rIns="360000" bIns="360000"/>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just" eaLnBrk="1" fontAlgn="auto" hangingPunct="1">
              <a:spcBef>
                <a:spcPct val="50000"/>
              </a:spcBef>
              <a:spcAft>
                <a:spcPts val="0"/>
              </a:spcAft>
              <a:defRPr/>
            </a:pPr>
            <a:r>
              <a:rPr lang="en-GB" sz="3600" dirty="0">
                <a:solidFill>
                  <a:srgbClr val="0070C0"/>
                </a:solidFill>
                <a:latin typeface="Arial" panose="020B0604020202020204" pitchFamily="34" charset="0"/>
                <a:cs typeface="Arial" panose="020B0604020202020204" pitchFamily="34" charset="0"/>
              </a:rPr>
              <a:t>Stigma, stereotypes, inequality shaping </a:t>
            </a:r>
            <a:r>
              <a:rPr lang="en-GB" sz="3600">
                <a:solidFill>
                  <a:srgbClr val="0070C0"/>
                </a:solidFill>
                <a:latin typeface="Arial" panose="020B0604020202020204" pitchFamily="34" charset="0"/>
                <a:cs typeface="Arial" panose="020B0604020202020204" pitchFamily="34" charset="0"/>
              </a:rPr>
              <a:t>treatment</a:t>
            </a:r>
            <a:r>
              <a:rPr lang="en-GB" sz="3600">
                <a:solidFill>
                  <a:srgbClr val="0070C0"/>
                </a:solidFill>
                <a:cs typeface="Times New Roman" panose="02020603050405020304" pitchFamily="18" charset="0"/>
              </a:rPr>
              <a:t>.</a:t>
            </a:r>
            <a:endParaRPr lang="en-GB" sz="2600" dirty="0">
              <a:latin typeface="Arial" panose="020B0604020202020204" pitchFamily="34" charset="0"/>
              <a:cs typeface="Arial" panose="020B0604020202020204" pitchFamily="34" charset="0"/>
            </a:endParaRPr>
          </a:p>
          <a:p>
            <a:pPr marL="571500" indent="-571500" algn="just" eaLnBrk="1" fontAlgn="auto" hangingPunct="1">
              <a:spcBef>
                <a:spcPct val="50000"/>
              </a:spcBef>
              <a:spcAft>
                <a:spcPts val="0"/>
              </a:spcAft>
              <a:buFont typeface="Wingdings" panose="05000000000000000000" pitchFamily="2" charset="2"/>
              <a:buChar char="Ø"/>
              <a:defRPr/>
            </a:pPr>
            <a:endParaRPr lang="en-US" altLang="en-US" sz="3600" b="1" dirty="0">
              <a:solidFill>
                <a:srgbClr val="0070C0"/>
              </a:solidFill>
              <a:latin typeface="Arial" panose="020B0604020202020204" pitchFamily="34" charset="0"/>
            </a:endParaRPr>
          </a:p>
        </p:txBody>
      </p:sp>
      <p:graphicFrame>
        <p:nvGraphicFramePr>
          <p:cNvPr id="8" name="Diagram 7">
            <a:extLst>
              <a:ext uri="{FF2B5EF4-FFF2-40B4-BE49-F238E27FC236}">
                <a16:creationId xmlns:a16="http://schemas.microsoft.com/office/drawing/2014/main" id="{E4BD5C93-25BB-74DC-E9C3-8F844A8D1A3B}"/>
              </a:ext>
            </a:extLst>
          </p:cNvPr>
          <p:cNvGraphicFramePr/>
          <p:nvPr>
            <p:extLst>
              <p:ext uri="{D42A27DB-BD31-4B8C-83A1-F6EECF244321}">
                <p14:modId xmlns:p14="http://schemas.microsoft.com/office/powerpoint/2010/main" val="4109857166"/>
              </p:ext>
            </p:extLst>
          </p:nvPr>
        </p:nvGraphicFramePr>
        <p:xfrm>
          <a:off x="11994372" y="5803369"/>
          <a:ext cx="10179026" cy="17936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D2C82D0A-29C4-B207-15AD-EF915300D381}"/>
              </a:ext>
            </a:extLst>
          </p:cNvPr>
          <p:cNvGraphicFramePr/>
          <p:nvPr>
            <p:extLst>
              <p:ext uri="{D42A27DB-BD31-4B8C-83A1-F6EECF244321}">
                <p14:modId xmlns:p14="http://schemas.microsoft.com/office/powerpoint/2010/main" val="601338855"/>
              </p:ext>
            </p:extLst>
          </p:nvPr>
        </p:nvGraphicFramePr>
        <p:xfrm>
          <a:off x="32311008" y="4931432"/>
          <a:ext cx="10150495" cy="1470870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a:extLst>
              <a:ext uri="{FF2B5EF4-FFF2-40B4-BE49-F238E27FC236}">
                <a16:creationId xmlns:a16="http://schemas.microsoft.com/office/drawing/2014/main" id="{78F2A54E-40F6-61A9-E9BB-1350A8820A12}"/>
              </a:ext>
            </a:extLst>
          </p:cNvPr>
          <p:cNvGraphicFramePr/>
          <p:nvPr>
            <p:extLst>
              <p:ext uri="{D42A27DB-BD31-4B8C-83A1-F6EECF244321}">
                <p14:modId xmlns:p14="http://schemas.microsoft.com/office/powerpoint/2010/main" val="3514752223"/>
              </p:ext>
            </p:extLst>
          </p:nvPr>
        </p:nvGraphicFramePr>
        <p:xfrm>
          <a:off x="680591" y="3915742"/>
          <a:ext cx="10685909" cy="1631288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6158" name="Picture 6">
            <a:extLst>
              <a:ext uri="{FF2B5EF4-FFF2-40B4-BE49-F238E27FC236}">
                <a16:creationId xmlns:a16="http://schemas.microsoft.com/office/drawing/2014/main" id="{86539B2D-3FC7-C5E4-E4B6-12FD4915CA4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l="6413" t="-2" b="-2135"/>
          <a:stretch>
            <a:fillRect/>
          </a:stretch>
        </p:blipFill>
        <p:spPr bwMode="auto">
          <a:xfrm>
            <a:off x="961344" y="20782869"/>
            <a:ext cx="10291763" cy="798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9" name="Picture 10">
            <a:extLst>
              <a:ext uri="{FF2B5EF4-FFF2-40B4-BE49-F238E27FC236}">
                <a16:creationId xmlns:a16="http://schemas.microsoft.com/office/drawing/2014/main" id="{71199C57-02B9-001E-88C1-CB57407D4591}"/>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2065000" y="23991888"/>
            <a:ext cx="10179050" cy="581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60" name="TextBox 13">
            <a:extLst>
              <a:ext uri="{FF2B5EF4-FFF2-40B4-BE49-F238E27FC236}">
                <a16:creationId xmlns:a16="http://schemas.microsoft.com/office/drawing/2014/main" id="{4E98D2F0-C0C0-4673-13C6-6A500EDA86CE}"/>
              </a:ext>
            </a:extLst>
          </p:cNvPr>
          <p:cNvSpPr txBox="1">
            <a:spLocks noChangeArrowheads="1"/>
          </p:cNvSpPr>
          <p:nvPr/>
        </p:nvSpPr>
        <p:spPr bwMode="auto">
          <a:xfrm>
            <a:off x="6302375" y="28841700"/>
            <a:ext cx="5064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r>
              <a:rPr lang="en-US" altLang="en-US"/>
              <a:t>Source: Common 2024</a:t>
            </a:r>
            <a:endParaRPr lang="en-IN"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5">
            <a:extLst>
              <a:ext uri="{FF2B5EF4-FFF2-40B4-BE49-F238E27FC236}">
                <a16:creationId xmlns:a16="http://schemas.microsoft.com/office/drawing/2014/main" id="{774FA4DD-C6D7-B78F-F6FC-6D4F25594E4B}"/>
              </a:ext>
            </a:extLst>
          </p:cNvPr>
          <p:cNvSpPr>
            <a:spLocks noChangeArrowheads="1"/>
          </p:cNvSpPr>
          <p:nvPr/>
        </p:nvSpPr>
        <p:spPr bwMode="auto">
          <a:xfrm>
            <a:off x="1828800" y="1714500"/>
            <a:ext cx="39776400" cy="2438400"/>
          </a:xfrm>
          <a:prstGeom prst="rect">
            <a:avLst/>
          </a:prstGeom>
          <a:solidFill>
            <a:schemeClr val="accent1">
              <a:lumMod val="60000"/>
              <a:lumOff val="40000"/>
            </a:schemeClr>
          </a:solidFill>
          <a:ln>
            <a:noFill/>
          </a:ln>
        </p:spPr>
        <p:txBody>
          <a:bodyPr lIns="360000" tIns="360000" rIns="360000" bIns="360000"/>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fontAlgn="auto" hangingPunct="1">
              <a:spcBef>
                <a:spcPct val="50000"/>
              </a:spcBef>
              <a:spcAft>
                <a:spcPts val="0"/>
              </a:spcAft>
              <a:defRPr/>
            </a:pPr>
            <a:r>
              <a:rPr lang="en-GB" altLang="en-US" sz="6000" b="1" dirty="0">
                <a:solidFill>
                  <a:schemeClr val="accent1">
                    <a:lumMod val="75000"/>
                  </a:schemeClr>
                </a:solidFill>
                <a:latin typeface="Arial" panose="020B0604020202020204" pitchFamily="34" charset="0"/>
              </a:rPr>
              <a:t>References</a:t>
            </a:r>
            <a:r>
              <a:rPr lang="en-GB" altLang="en-US" sz="6000" b="1" dirty="0">
                <a:solidFill>
                  <a:schemeClr val="accent2"/>
                </a:solidFill>
                <a:highlight>
                  <a:srgbClr val="00FFFF"/>
                </a:highlight>
                <a:latin typeface="Arial" panose="020B0604020202020204" pitchFamily="34" charset="0"/>
              </a:rPr>
              <a:t> </a:t>
            </a:r>
          </a:p>
        </p:txBody>
      </p:sp>
      <p:sp>
        <p:nvSpPr>
          <p:cNvPr id="8195" name="Rectangle 34">
            <a:extLst>
              <a:ext uri="{FF2B5EF4-FFF2-40B4-BE49-F238E27FC236}">
                <a16:creationId xmlns:a16="http://schemas.microsoft.com/office/drawing/2014/main" id="{2AD2E6B5-F949-40E1-4329-C640A438F765}"/>
              </a:ext>
            </a:extLst>
          </p:cNvPr>
          <p:cNvSpPr>
            <a:spLocks noChangeArrowheads="1"/>
          </p:cNvSpPr>
          <p:nvPr/>
        </p:nvSpPr>
        <p:spPr bwMode="auto">
          <a:xfrm>
            <a:off x="1828800" y="4000500"/>
            <a:ext cx="40179625" cy="25146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60000" tIns="360000" rIns="360000" bIns="360000"/>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r>
              <a:rPr lang="en-IN" altLang="en-US" sz="2800" dirty="0">
                <a:latin typeface="Arial" panose="020B0604020202020204" pitchFamily="34" charset="0"/>
                <a:cs typeface="Arial" panose="020B0604020202020204" pitchFamily="34" charset="0"/>
              </a:rPr>
              <a:t>Ally, A. (2023) </a:t>
            </a:r>
            <a:r>
              <a:rPr lang="en-IN" altLang="en-US" sz="2800" i="1" dirty="0">
                <a:latin typeface="Arial" panose="020B0604020202020204" pitchFamily="34" charset="0"/>
                <a:cs typeface="Arial" panose="020B0604020202020204" pitchFamily="34" charset="0"/>
              </a:rPr>
              <a:t>Understanding Anxiety, and its Implications for Teaching and Learning: A Perspective on Freud and Others</a:t>
            </a:r>
            <a:r>
              <a:rPr lang="en-IN" altLang="en-US" sz="2800" dirty="0">
                <a:latin typeface="Arial" panose="020B0604020202020204" pitchFamily="34" charset="0"/>
                <a:cs typeface="Arial" panose="020B0604020202020204" pitchFamily="34" charset="0"/>
              </a:rPr>
              <a:t> [Online]. Available at: </a:t>
            </a:r>
            <a:r>
              <a:rPr lang="en-IN" altLang="en-US" sz="2800" u="sng" dirty="0">
                <a:latin typeface="Arial" panose="020B0604020202020204" pitchFamily="34" charset="0"/>
                <a:cs typeface="Arial" panose="020B0604020202020204" pitchFamily="34" charset="0"/>
                <a:hlinkClick r:id="rId2"/>
              </a:rPr>
              <a:t>https://www.researchgate.net/profile/Adila-Ally/publication/398995139_Understanding_Anxiety_and_its_Implications_for_Teaching_and_Learning_A_Perspective_on_Freud_and_Others_Student_A_dissertaon_submi0ed_to_the_Wits_School_of_Educaon_Faculty_of_Humanies_University_of_Wit/links/694a920a06a9ab54f849836e/Understanding-Anxiety-and-its-Implications-for-Teaching-and-Learning-A-Perspective-on-Freud-and-Others-Student-A-dissertaon-submi0ed-to-the-Wits-School-of-Educaon-Faculty-of-Humanies-University-of.pdf</a:t>
            </a:r>
            <a:r>
              <a:rPr lang="en-IN" altLang="en-US" sz="2800" dirty="0">
                <a:latin typeface="Arial" panose="020B0604020202020204" pitchFamily="34" charset="0"/>
                <a:cs typeface="Arial" panose="020B0604020202020204" pitchFamily="34" charset="0"/>
              </a:rPr>
              <a:t>  [Accessed on 23</a:t>
            </a:r>
            <a:r>
              <a:rPr lang="en-IN" altLang="en-US" sz="2800" baseline="30000" dirty="0">
                <a:latin typeface="Arial" panose="020B0604020202020204" pitchFamily="34" charset="0"/>
                <a:cs typeface="Arial" panose="020B0604020202020204" pitchFamily="34" charset="0"/>
              </a:rPr>
              <a:t>rd</a:t>
            </a:r>
            <a:r>
              <a:rPr lang="en-IN" altLang="en-US" sz="2800" dirty="0">
                <a:latin typeface="Arial" panose="020B0604020202020204" pitchFamily="34" charset="0"/>
                <a:cs typeface="Arial" panose="020B0604020202020204" pitchFamily="34" charset="0"/>
              </a:rPr>
              <a:t> Feb 2026].  </a:t>
            </a:r>
          </a:p>
          <a:p>
            <a:pPr eaLnBrk="1" hangingPunct="1"/>
            <a:r>
              <a:rPr lang="en-IN" altLang="en-US" sz="2800" dirty="0">
                <a:latin typeface="Arial" panose="020B0604020202020204" pitchFamily="34" charset="0"/>
                <a:cs typeface="Arial" panose="020B0604020202020204" pitchFamily="34" charset="0"/>
              </a:rPr>
              <a:t>Antunes, A., Silva, M., Azeredo-Lopes, S., Cardoso, G. and Caldas-de-Almeida, J.M. (2022) Perceived stigma and discrimination among persons with mood and anxiety disorders: Results from the WHO World Mental Health Survey Portugal. </a:t>
            </a:r>
            <a:r>
              <a:rPr lang="en-IN" altLang="en-US" sz="2800" i="1" dirty="0">
                <a:latin typeface="Arial" panose="020B0604020202020204" pitchFamily="34" charset="0"/>
                <a:cs typeface="Arial" panose="020B0604020202020204" pitchFamily="34" charset="0"/>
              </a:rPr>
              <a:t>The European Journal of Psychiatry</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36</a:t>
            </a:r>
            <a:r>
              <a:rPr lang="en-IN" altLang="en-US" sz="2800" dirty="0">
                <a:latin typeface="Arial" panose="020B0604020202020204" pitchFamily="34" charset="0"/>
                <a:cs typeface="Arial" panose="020B0604020202020204" pitchFamily="34" charset="0"/>
              </a:rPr>
              <a:t>(4), pp.280-287. </a:t>
            </a:r>
            <a:r>
              <a:rPr lang="en-IN" altLang="en-US" sz="2800" u="sng" dirty="0">
                <a:latin typeface="Arial" panose="020B0604020202020204" pitchFamily="34" charset="0"/>
                <a:cs typeface="Arial" panose="020B0604020202020204" pitchFamily="34" charset="0"/>
              </a:rPr>
              <a:t>https://www.researchgate.net/profile/Graca-Cardoso/publication/362366990_Perceived_stigma_and_discrimination_among_persons_with_mood_and_anxiety_disorders_Results_from_the_WHO_World_Mental_Health_Survey_Portugal/links/66f024e297a75a4b483de720/Perceived-stigma-and-discrimination-among-persons-with-mood-and-anxiety-disorders-Results-from-the-WHO-World-Mental-Health-Survey-Portugal.pdf </a:t>
            </a:r>
            <a:endParaRPr lang="en-IN" altLang="en-US" sz="2800" dirty="0">
              <a:latin typeface="Arial" panose="020B0604020202020204" pitchFamily="34" charset="0"/>
              <a:cs typeface="Arial" panose="020B0604020202020204" pitchFamily="34" charset="0"/>
            </a:endParaRPr>
          </a:p>
          <a:p>
            <a:pPr eaLnBrk="1" hangingPunct="1"/>
            <a:r>
              <a:rPr lang="en-IN" altLang="en-US" sz="2800" dirty="0">
                <a:latin typeface="Arial" panose="020B0604020202020204" pitchFamily="34" charset="0"/>
                <a:cs typeface="Arial" panose="020B0604020202020204" pitchFamily="34" charset="0"/>
              </a:rPr>
              <a:t>Baydar, M.Z. (2024) </a:t>
            </a:r>
            <a:r>
              <a:rPr lang="en-IN" altLang="en-US" sz="2800" i="1" dirty="0">
                <a:latin typeface="Arial" panose="020B0604020202020204" pitchFamily="34" charset="0"/>
                <a:cs typeface="Arial" panose="020B0604020202020204" pitchFamily="34" charset="0"/>
              </a:rPr>
              <a:t>“What if I am Your Object of Desire?”: A Qualitative Analysis of Individuals’ Anxiety Experiences in Social Environments</a:t>
            </a:r>
            <a:r>
              <a:rPr lang="en-IN" altLang="en-US" sz="2800" dirty="0">
                <a:latin typeface="Arial" panose="020B0604020202020204" pitchFamily="34" charset="0"/>
                <a:cs typeface="Arial" panose="020B0604020202020204" pitchFamily="34" charset="0"/>
              </a:rPr>
              <a:t> [Online]. Available at: </a:t>
            </a:r>
            <a:r>
              <a:rPr lang="en-IN" altLang="en-US" sz="2800" u="sng" dirty="0">
                <a:latin typeface="Arial" panose="020B0604020202020204" pitchFamily="34" charset="0"/>
                <a:cs typeface="Arial" panose="020B0604020202020204" pitchFamily="34" charset="0"/>
                <a:hlinkClick r:id="rId3"/>
              </a:rPr>
              <a:t>https://open.metu.edu.tr/bitstream/handle/11511/110045/10593780%20-%20PhD%20-%20M%C3%BCnevver%20Zuhal%20Baydar.pdf</a:t>
            </a:r>
            <a:r>
              <a:rPr lang="en-IN" altLang="en-US" sz="2800" dirty="0">
                <a:latin typeface="Arial" panose="020B0604020202020204" pitchFamily="34" charset="0"/>
                <a:cs typeface="Arial" panose="020B0604020202020204" pitchFamily="34" charset="0"/>
              </a:rPr>
              <a:t> [Accessed on 23</a:t>
            </a:r>
            <a:r>
              <a:rPr lang="en-IN" altLang="en-US" sz="2800" baseline="30000" dirty="0">
                <a:latin typeface="Arial" panose="020B0604020202020204" pitchFamily="34" charset="0"/>
                <a:cs typeface="Arial" panose="020B0604020202020204" pitchFamily="34" charset="0"/>
              </a:rPr>
              <a:t>rd</a:t>
            </a:r>
            <a:r>
              <a:rPr lang="en-IN" altLang="en-US" sz="2800" dirty="0">
                <a:latin typeface="Arial" panose="020B0604020202020204" pitchFamily="34" charset="0"/>
                <a:cs typeface="Arial" panose="020B0604020202020204" pitchFamily="34" charset="0"/>
              </a:rPr>
              <a:t> Feb 2026].  </a:t>
            </a:r>
          </a:p>
          <a:p>
            <a:pPr eaLnBrk="1" hangingPunct="1"/>
            <a:r>
              <a:rPr lang="en-IN" altLang="en-US" sz="2800" dirty="0">
                <a:latin typeface="Arial" panose="020B0604020202020204" pitchFamily="34" charset="0"/>
                <a:cs typeface="Arial" panose="020B0604020202020204" pitchFamily="34" charset="0"/>
              </a:rPr>
              <a:t>Bilir, M.K. (2018) Deinstitutionalization in mental health policy: From institutional-based to community-based mental healthcare services. </a:t>
            </a:r>
            <a:r>
              <a:rPr lang="en-IN" altLang="en-US" sz="2800" i="1" dirty="0" err="1">
                <a:latin typeface="Arial" panose="020B0604020202020204" pitchFamily="34" charset="0"/>
                <a:cs typeface="Arial" panose="020B0604020202020204" pitchFamily="34" charset="0"/>
              </a:rPr>
              <a:t>Hacettepe</a:t>
            </a:r>
            <a:r>
              <a:rPr lang="en-IN" altLang="en-US" sz="2800" i="1" dirty="0">
                <a:latin typeface="Arial" panose="020B0604020202020204" pitchFamily="34" charset="0"/>
                <a:cs typeface="Arial" panose="020B0604020202020204" pitchFamily="34" charset="0"/>
              </a:rPr>
              <a:t> </a:t>
            </a:r>
            <a:r>
              <a:rPr lang="en-IN" altLang="en-US" sz="2800" i="1" dirty="0" err="1">
                <a:latin typeface="Arial" panose="020B0604020202020204" pitchFamily="34" charset="0"/>
                <a:cs typeface="Arial" panose="020B0604020202020204" pitchFamily="34" charset="0"/>
              </a:rPr>
              <a:t>Sağlık</a:t>
            </a:r>
            <a:r>
              <a:rPr lang="en-IN" altLang="en-US" sz="2800" i="1" dirty="0">
                <a:latin typeface="Arial" panose="020B0604020202020204" pitchFamily="34" charset="0"/>
                <a:cs typeface="Arial" panose="020B0604020202020204" pitchFamily="34" charset="0"/>
              </a:rPr>
              <a:t> </a:t>
            </a:r>
            <a:r>
              <a:rPr lang="en-IN" altLang="en-US" sz="2800" i="1" dirty="0" err="1">
                <a:latin typeface="Arial" panose="020B0604020202020204" pitchFamily="34" charset="0"/>
                <a:cs typeface="Arial" panose="020B0604020202020204" pitchFamily="34" charset="0"/>
              </a:rPr>
              <a:t>İdaresi</a:t>
            </a:r>
            <a:r>
              <a:rPr lang="en-IN" altLang="en-US" sz="2800" i="1" dirty="0">
                <a:latin typeface="Arial" panose="020B0604020202020204" pitchFamily="34" charset="0"/>
                <a:cs typeface="Arial" panose="020B0604020202020204" pitchFamily="34" charset="0"/>
              </a:rPr>
              <a:t> </a:t>
            </a:r>
            <a:r>
              <a:rPr lang="en-IN" altLang="en-US" sz="2800" i="1" dirty="0" err="1">
                <a:latin typeface="Arial" panose="020B0604020202020204" pitchFamily="34" charset="0"/>
                <a:cs typeface="Arial" panose="020B0604020202020204" pitchFamily="34" charset="0"/>
              </a:rPr>
              <a:t>Dergisi</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21</a:t>
            </a:r>
            <a:r>
              <a:rPr lang="en-IN" altLang="en-US" sz="2800" dirty="0">
                <a:latin typeface="Arial" panose="020B0604020202020204" pitchFamily="34" charset="0"/>
                <a:cs typeface="Arial" panose="020B0604020202020204" pitchFamily="34" charset="0"/>
              </a:rPr>
              <a:t>(3), pp.563-576. </a:t>
            </a:r>
            <a:r>
              <a:rPr lang="en-IN" altLang="en-US" sz="2800" u="sng" dirty="0">
                <a:latin typeface="Arial" panose="020B0604020202020204" pitchFamily="34" charset="0"/>
                <a:cs typeface="Arial" panose="020B0604020202020204" pitchFamily="34" charset="0"/>
                <a:hlinkClick r:id="rId4"/>
              </a:rPr>
              <a:t>https://dergipark.org.tr/en/download/article-file/552636</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Clark, D.M. (2018) Realizing the mass public benefit of evidence-based psychological therapies: the IAPT program. </a:t>
            </a:r>
            <a:r>
              <a:rPr lang="en-IN" altLang="en-US" sz="2800" i="1" dirty="0">
                <a:latin typeface="Arial" panose="020B0604020202020204" pitchFamily="34" charset="0"/>
                <a:cs typeface="Arial" panose="020B0604020202020204" pitchFamily="34" charset="0"/>
              </a:rPr>
              <a:t>Annual review of clinical psychology</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14</a:t>
            </a:r>
            <a:r>
              <a:rPr lang="en-IN" altLang="en-US" sz="2800" dirty="0">
                <a:latin typeface="Arial" panose="020B0604020202020204" pitchFamily="34" charset="0"/>
                <a:cs typeface="Arial" panose="020B0604020202020204" pitchFamily="34" charset="0"/>
              </a:rPr>
              <a:t>, pp.159-183. </a:t>
            </a:r>
            <a:r>
              <a:rPr lang="en-IN" altLang="en-US" sz="2800" u="sng" dirty="0">
                <a:latin typeface="Arial" panose="020B0604020202020204" pitchFamily="34" charset="0"/>
                <a:cs typeface="Arial" panose="020B0604020202020204" pitchFamily="34" charset="0"/>
                <a:hlinkClick r:id="rId5"/>
              </a:rPr>
              <a:t>https://pmc.ncbi.nlm.nih.gov/articles/PMC5942544/pdf/emss-76540.pdf</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Common. (2023) </a:t>
            </a:r>
            <a:r>
              <a:rPr lang="en-IN" altLang="en-US" sz="2800" i="1" dirty="0">
                <a:latin typeface="Arial" panose="020B0604020202020204" pitchFamily="34" charset="0"/>
                <a:cs typeface="Arial" panose="020B0604020202020204" pitchFamily="34" charset="0"/>
              </a:rPr>
              <a:t>Managing Generalised Anxiety Disorder (GAD) with TCM</a:t>
            </a:r>
            <a:r>
              <a:rPr lang="en-IN" altLang="en-US" sz="2800" dirty="0">
                <a:latin typeface="Arial" panose="020B0604020202020204" pitchFamily="34" charset="0"/>
                <a:cs typeface="Arial" panose="020B0604020202020204" pitchFamily="34" charset="0"/>
              </a:rPr>
              <a:t> [Online]. Available at: </a:t>
            </a:r>
            <a:r>
              <a:rPr lang="en-IN" altLang="en-US" sz="2800" u="sng" dirty="0">
                <a:latin typeface="Arial" panose="020B0604020202020204" pitchFamily="34" charset="0"/>
                <a:cs typeface="Arial" panose="020B0604020202020204" pitchFamily="34" charset="0"/>
                <a:hlinkClick r:id="rId6"/>
              </a:rPr>
              <a:t>https://www.commontcm.sg/stress-and-anxiety/generalised-anxiety-disorder-gad-tcm</a:t>
            </a:r>
            <a:r>
              <a:rPr lang="en-IN" altLang="en-US" sz="2800" dirty="0">
                <a:latin typeface="Arial" panose="020B0604020202020204" pitchFamily="34" charset="0"/>
                <a:cs typeface="Arial" panose="020B0604020202020204" pitchFamily="34" charset="0"/>
              </a:rPr>
              <a:t> [Accessed on 23</a:t>
            </a:r>
            <a:r>
              <a:rPr lang="en-IN" altLang="en-US" sz="2800" baseline="30000" dirty="0">
                <a:latin typeface="Arial" panose="020B0604020202020204" pitchFamily="34" charset="0"/>
                <a:cs typeface="Arial" panose="020B0604020202020204" pitchFamily="34" charset="0"/>
              </a:rPr>
              <a:t>rd</a:t>
            </a:r>
            <a:r>
              <a:rPr lang="en-IN" altLang="en-US" sz="2800" dirty="0">
                <a:latin typeface="Arial" panose="020B0604020202020204" pitchFamily="34" charset="0"/>
                <a:cs typeface="Arial" panose="020B0604020202020204" pitchFamily="34" charset="0"/>
              </a:rPr>
              <a:t> Feb 2026].</a:t>
            </a:r>
          </a:p>
          <a:p>
            <a:pPr eaLnBrk="1" hangingPunct="1"/>
            <a:r>
              <a:rPr lang="en-IN" altLang="en-US" sz="2800" dirty="0" err="1">
                <a:latin typeface="Arial" panose="020B0604020202020204" pitchFamily="34" charset="0"/>
                <a:cs typeface="Arial" panose="020B0604020202020204" pitchFamily="34" charset="0"/>
              </a:rPr>
              <a:t>Crocq</a:t>
            </a:r>
            <a:r>
              <a:rPr lang="en-IN" altLang="en-US" sz="2800" dirty="0">
                <a:latin typeface="Arial" panose="020B0604020202020204" pitchFamily="34" charset="0"/>
                <a:cs typeface="Arial" panose="020B0604020202020204" pitchFamily="34" charset="0"/>
              </a:rPr>
              <a:t>, M.A. (2017) The history of generalized anxiety disorder as a diagnostic category. </a:t>
            </a:r>
            <a:r>
              <a:rPr lang="en-IN" altLang="en-US" sz="2800" i="1" dirty="0">
                <a:latin typeface="Arial" panose="020B0604020202020204" pitchFamily="34" charset="0"/>
                <a:cs typeface="Arial" panose="020B0604020202020204" pitchFamily="34" charset="0"/>
              </a:rPr>
              <a:t>Dialogues in clinical neuroscience</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19</a:t>
            </a:r>
            <a:r>
              <a:rPr lang="en-IN" altLang="en-US" sz="2800" dirty="0">
                <a:latin typeface="Arial" panose="020B0604020202020204" pitchFamily="34" charset="0"/>
                <a:cs typeface="Arial" panose="020B0604020202020204" pitchFamily="34" charset="0"/>
              </a:rPr>
              <a:t>(2), pp.107-116. </a:t>
            </a:r>
            <a:r>
              <a:rPr lang="en-IN" altLang="en-US" sz="2800" u="sng" dirty="0">
                <a:latin typeface="Arial" panose="020B0604020202020204" pitchFamily="34" charset="0"/>
                <a:cs typeface="Arial" panose="020B0604020202020204" pitchFamily="34" charset="0"/>
                <a:hlinkClick r:id="rId7"/>
              </a:rPr>
              <a:t>https://www.tandfonline.com/doi/pdf/10.31887/DCNS.2017.19.2/macrocq</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Edition, F. (2013) Diagnostic and statistical manual of mental disorders. </a:t>
            </a:r>
            <a:r>
              <a:rPr lang="en-IN" altLang="en-US" sz="2800" i="1" dirty="0">
                <a:latin typeface="Arial" panose="020B0604020202020204" pitchFamily="34" charset="0"/>
                <a:cs typeface="Arial" panose="020B0604020202020204" pitchFamily="34" charset="0"/>
              </a:rPr>
              <a:t>Am Psychiatric Assoc</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21</a:t>
            </a:r>
            <a:r>
              <a:rPr lang="en-IN" altLang="en-US" sz="2800" dirty="0">
                <a:latin typeface="Arial" panose="020B0604020202020204" pitchFamily="34" charset="0"/>
                <a:cs typeface="Arial" panose="020B0604020202020204" pitchFamily="34" charset="0"/>
              </a:rPr>
              <a:t>(21), pp.591-643. </a:t>
            </a:r>
            <a:r>
              <a:rPr lang="en-IN" altLang="en-US" sz="2800" u="sng" dirty="0">
                <a:latin typeface="Arial" panose="020B0604020202020204" pitchFamily="34" charset="0"/>
                <a:cs typeface="Arial" panose="020B0604020202020204" pitchFamily="34" charset="0"/>
                <a:hlinkClick r:id="rId8"/>
              </a:rPr>
              <a:t>https://seragpsych.com/wordpress/wp-content/uploads/2019/02/DSM5Update_October2018.pdf</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Finlayson, L. (2016) Exploring young female attitudes and perceptions of anxiety; in consideration of current economic and socio-cultural issues [Online]. Available at: </a:t>
            </a:r>
            <a:r>
              <a:rPr lang="en-IN" altLang="en-US" sz="2800" u="sng" dirty="0">
                <a:latin typeface="Arial" panose="020B0604020202020204" pitchFamily="34" charset="0"/>
                <a:cs typeface="Arial" panose="020B0604020202020204" pitchFamily="34" charset="0"/>
                <a:hlinkClick r:id="rId9"/>
              </a:rPr>
              <a:t>https://e-space.mmu.ac.uk/617779/1/Dissertation%20(publishing).pdf</a:t>
            </a:r>
            <a:r>
              <a:rPr lang="en-IN" altLang="en-US" sz="2800" dirty="0">
                <a:latin typeface="Arial" panose="020B0604020202020204" pitchFamily="34" charset="0"/>
                <a:cs typeface="Arial" panose="020B0604020202020204" pitchFamily="34" charset="0"/>
              </a:rPr>
              <a:t> [Accessed on 23</a:t>
            </a:r>
            <a:r>
              <a:rPr lang="en-IN" altLang="en-US" sz="2800" baseline="30000" dirty="0">
                <a:latin typeface="Arial" panose="020B0604020202020204" pitchFamily="34" charset="0"/>
                <a:cs typeface="Arial" panose="020B0604020202020204" pitchFamily="34" charset="0"/>
              </a:rPr>
              <a:t>rd</a:t>
            </a:r>
            <a:r>
              <a:rPr lang="en-IN" altLang="en-US" sz="2800" dirty="0">
                <a:latin typeface="Arial" panose="020B0604020202020204" pitchFamily="34" charset="0"/>
                <a:cs typeface="Arial" panose="020B0604020202020204" pitchFamily="34" charset="0"/>
              </a:rPr>
              <a:t>  Feb 2026]. </a:t>
            </a:r>
          </a:p>
          <a:p>
            <a:pPr eaLnBrk="1" hangingPunct="1"/>
            <a:r>
              <a:rPr lang="en-US" altLang="en-US" sz="2800" dirty="0">
                <a:latin typeface="Arial" panose="020B0604020202020204" pitchFamily="34" charset="0"/>
                <a:cs typeface="Arial" panose="020B0604020202020204" pitchFamily="34" charset="0"/>
              </a:rPr>
              <a:t>Gough, B., Robertson, S. and Luck, H. (2021) Engendered expressions of anxiety: men’s emotional communications with women and other men. </a:t>
            </a:r>
            <a:r>
              <a:rPr lang="en-US" altLang="en-US" sz="2800" i="1" dirty="0">
                <a:latin typeface="Arial" panose="020B0604020202020204" pitchFamily="34" charset="0"/>
                <a:cs typeface="Arial" panose="020B0604020202020204" pitchFamily="34" charset="0"/>
              </a:rPr>
              <a:t>Frontiers in Sociology</a:t>
            </a:r>
            <a:r>
              <a:rPr lang="en-US" altLang="en-US" sz="2800" dirty="0">
                <a:latin typeface="Arial" panose="020B0604020202020204" pitchFamily="34" charset="0"/>
                <a:cs typeface="Arial" panose="020B0604020202020204" pitchFamily="34" charset="0"/>
              </a:rPr>
              <a:t>, </a:t>
            </a:r>
            <a:r>
              <a:rPr lang="en-US" altLang="en-US" sz="2800" i="1" dirty="0">
                <a:latin typeface="Arial" panose="020B0604020202020204" pitchFamily="34" charset="0"/>
                <a:cs typeface="Arial" panose="020B0604020202020204" pitchFamily="34" charset="0"/>
              </a:rPr>
              <a:t>6</a:t>
            </a:r>
            <a:r>
              <a:rPr lang="en-US" altLang="en-US" sz="2800" dirty="0">
                <a:latin typeface="Arial" panose="020B0604020202020204" pitchFamily="34" charset="0"/>
                <a:cs typeface="Arial" panose="020B0604020202020204" pitchFamily="34" charset="0"/>
              </a:rPr>
              <a:t>, p.697356. </a:t>
            </a:r>
            <a:r>
              <a:rPr lang="en-US" altLang="en-US" sz="2800" u="sng" dirty="0">
                <a:latin typeface="Arial" panose="020B0604020202020204" pitchFamily="34" charset="0"/>
                <a:cs typeface="Arial" panose="020B0604020202020204" pitchFamily="34" charset="0"/>
                <a:hlinkClick r:id="rId10"/>
              </a:rPr>
              <a:t>https://www.frontiersin.org/journals/sociology/articles/10.3389/fsoc.2021.697356/full</a:t>
            </a:r>
            <a:r>
              <a:rPr lang="en-US" altLang="en-US" sz="2800" dirty="0">
                <a:latin typeface="Arial" panose="020B0604020202020204" pitchFamily="34" charset="0"/>
                <a:cs typeface="Arial" panose="020B0604020202020204" pitchFamily="34" charset="0"/>
              </a:rPr>
              <a:t> </a:t>
            </a:r>
            <a:endParaRPr lang="en-IN" altLang="en-US" sz="2800" dirty="0">
              <a:latin typeface="Arial" panose="020B0604020202020204" pitchFamily="34" charset="0"/>
              <a:cs typeface="Arial" panose="020B0604020202020204" pitchFamily="34" charset="0"/>
            </a:endParaRPr>
          </a:p>
          <a:p>
            <a:pPr eaLnBrk="1" hangingPunct="1"/>
            <a:r>
              <a:rPr lang="en-GB" altLang="en-US" sz="2800" dirty="0">
                <a:latin typeface="Arial" panose="020B0604020202020204" pitchFamily="34" charset="0"/>
                <a:cs typeface="Arial" panose="020B0604020202020204" pitchFamily="34" charset="0"/>
              </a:rPr>
              <a:t>Gov. UK. (2010) </a:t>
            </a:r>
            <a:r>
              <a:rPr lang="en-GB" altLang="en-US" sz="2800" i="1" dirty="0">
                <a:latin typeface="Arial" panose="020B0604020202020204" pitchFamily="34" charset="0"/>
                <a:cs typeface="Arial" panose="020B0604020202020204" pitchFamily="34" charset="0"/>
              </a:rPr>
              <a:t>Generalised Anxiety Disorder</a:t>
            </a:r>
            <a:r>
              <a:rPr lang="en-GB" altLang="en-US" sz="2800" dirty="0">
                <a:latin typeface="Arial" panose="020B0604020202020204" pitchFamily="34" charset="0"/>
                <a:cs typeface="Arial" panose="020B0604020202020204" pitchFamily="34" charset="0"/>
              </a:rPr>
              <a:t> [Online]. Available at: </a:t>
            </a:r>
            <a:r>
              <a:rPr lang="en-GB" altLang="en-US" sz="2800" u="sng" dirty="0">
                <a:latin typeface="Arial" panose="020B0604020202020204" pitchFamily="34" charset="0"/>
                <a:cs typeface="Arial" panose="020B0604020202020204" pitchFamily="34" charset="0"/>
                <a:hlinkClick r:id="rId11"/>
              </a:rPr>
              <a:t>https://assets.publishing.service.gov.uk/media/5a7e3d1de5274a2e87db071f/generalised_anxiety_disorder.pdf</a:t>
            </a:r>
            <a:r>
              <a:rPr lang="en-GB" altLang="en-US" sz="2800" dirty="0">
                <a:latin typeface="Arial" panose="020B0604020202020204" pitchFamily="34" charset="0"/>
                <a:cs typeface="Arial" panose="020B0604020202020204" pitchFamily="34" charset="0"/>
              </a:rPr>
              <a:t>  [Accessed on 23th Feb 2026]. </a:t>
            </a:r>
            <a:endParaRPr lang="en-IN" altLang="en-US" sz="2800" dirty="0">
              <a:latin typeface="Arial" panose="020B0604020202020204" pitchFamily="34" charset="0"/>
              <a:cs typeface="Arial" panose="020B0604020202020204" pitchFamily="34" charset="0"/>
            </a:endParaRPr>
          </a:p>
          <a:p>
            <a:pPr eaLnBrk="1" hangingPunct="1"/>
            <a:r>
              <a:rPr lang="en-IN" altLang="en-US" sz="2800" dirty="0">
                <a:latin typeface="Arial" panose="020B0604020202020204" pitchFamily="34" charset="0"/>
                <a:cs typeface="Arial" panose="020B0604020202020204" pitchFamily="34" charset="0"/>
              </a:rPr>
              <a:t>Hatzenbuehler, M.L., Phelan, J.C. and Link, B.G. (2013) Stigma as a fundamental cause of population health inequalities. </a:t>
            </a:r>
            <a:r>
              <a:rPr lang="en-IN" altLang="en-US" sz="2800" i="1" dirty="0">
                <a:latin typeface="Arial" panose="020B0604020202020204" pitchFamily="34" charset="0"/>
                <a:cs typeface="Arial" panose="020B0604020202020204" pitchFamily="34" charset="0"/>
              </a:rPr>
              <a:t>American journal of public health</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103</a:t>
            </a:r>
            <a:r>
              <a:rPr lang="en-IN" altLang="en-US" sz="2800" dirty="0">
                <a:latin typeface="Arial" panose="020B0604020202020204" pitchFamily="34" charset="0"/>
                <a:cs typeface="Arial" panose="020B0604020202020204" pitchFamily="34" charset="0"/>
              </a:rPr>
              <a:t>(5), pp.813-821. </a:t>
            </a:r>
            <a:r>
              <a:rPr lang="en-IN" altLang="en-US" sz="2800" u="sng" dirty="0">
                <a:latin typeface="Arial" panose="020B0604020202020204" pitchFamily="34" charset="0"/>
                <a:cs typeface="Arial" panose="020B0604020202020204" pitchFamily="34" charset="0"/>
                <a:hlinkClick r:id="rId12"/>
              </a:rPr>
              <a:t>https://ajph.aphapublications.org/doi/pdf/10.2105/AJPH.2012.301069?download=true</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Helminen, V., </a:t>
            </a:r>
            <a:r>
              <a:rPr lang="en-GB" altLang="en-US" sz="2800" dirty="0" err="1">
                <a:latin typeface="Arial" panose="020B0604020202020204" pitchFamily="34" charset="0"/>
                <a:cs typeface="Arial" panose="020B0604020202020204" pitchFamily="34" charset="0"/>
              </a:rPr>
              <a:t>Elovainio</a:t>
            </a:r>
            <a:r>
              <a:rPr lang="en-GB" altLang="en-US" sz="2800" dirty="0">
                <a:latin typeface="Arial" panose="020B0604020202020204" pitchFamily="34" charset="0"/>
                <a:cs typeface="Arial" panose="020B0604020202020204" pitchFamily="34" charset="0"/>
              </a:rPr>
              <a:t>, M. and Jokela, M. (2022) Clinical symptoms of anxiety disorders as predictors of political attitudes: A prospective cohort study. </a:t>
            </a:r>
            <a:r>
              <a:rPr lang="en-GB" altLang="en-US" sz="2800" i="1" dirty="0">
                <a:latin typeface="Arial" panose="020B0604020202020204" pitchFamily="34" charset="0"/>
                <a:cs typeface="Arial" panose="020B0604020202020204" pitchFamily="34" charset="0"/>
              </a:rPr>
              <a:t>International Journal of Psychology</a:t>
            </a:r>
            <a:r>
              <a:rPr lang="en-GB" altLang="en-US" sz="2800"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57</a:t>
            </a:r>
            <a:r>
              <a:rPr lang="en-GB" altLang="en-US" sz="2800" dirty="0">
                <a:latin typeface="Arial" panose="020B0604020202020204" pitchFamily="34" charset="0"/>
                <a:cs typeface="Arial" panose="020B0604020202020204" pitchFamily="34" charset="0"/>
              </a:rPr>
              <a:t>(2), pp.181-189. </a:t>
            </a:r>
            <a:r>
              <a:rPr lang="en-GB" altLang="en-US" sz="2800" u="sng" dirty="0">
                <a:latin typeface="Arial" panose="020B0604020202020204" pitchFamily="34" charset="0"/>
                <a:cs typeface="Arial" panose="020B0604020202020204" pitchFamily="34" charset="0"/>
                <a:hlinkClick r:id="rId13"/>
              </a:rPr>
              <a:t>https://onlinelibrary.wiley.com/doi/pdfdirect/10.1002/ijop.12796</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Inglis, G., </a:t>
            </a:r>
            <a:r>
              <a:rPr lang="en-IN" altLang="en-US" sz="2800" dirty="0" err="1">
                <a:latin typeface="Arial" panose="020B0604020202020204" pitchFamily="34" charset="0"/>
                <a:cs typeface="Arial" panose="020B0604020202020204" pitchFamily="34" charset="0"/>
              </a:rPr>
              <a:t>Sosu</a:t>
            </a:r>
            <a:r>
              <a:rPr lang="en-IN" altLang="en-US" sz="2800" dirty="0">
                <a:latin typeface="Arial" panose="020B0604020202020204" pitchFamily="34" charset="0"/>
                <a:cs typeface="Arial" panose="020B0604020202020204" pitchFamily="34" charset="0"/>
              </a:rPr>
              <a:t>, E., McHardy, F., Witteveen, I., Jenkins, P. and </a:t>
            </a:r>
            <a:r>
              <a:rPr lang="en-IN" altLang="en-US" sz="2800" dirty="0" err="1">
                <a:latin typeface="Arial" panose="020B0604020202020204" pitchFamily="34" charset="0"/>
                <a:cs typeface="Arial" panose="020B0604020202020204" pitchFamily="34" charset="0"/>
              </a:rPr>
              <a:t>Knifton</a:t>
            </a:r>
            <a:r>
              <a:rPr lang="en-IN" altLang="en-US" sz="2800" dirty="0">
                <a:latin typeface="Arial" panose="020B0604020202020204" pitchFamily="34" charset="0"/>
                <a:cs typeface="Arial" panose="020B0604020202020204" pitchFamily="34" charset="0"/>
              </a:rPr>
              <a:t>, L. (2025) Testing the associations between poverty stigma and mental health: The role of received stigma and perceived structural stigma. </a:t>
            </a:r>
            <a:r>
              <a:rPr lang="en-IN" altLang="en-US" sz="2800" i="1" dirty="0">
                <a:latin typeface="Arial" panose="020B0604020202020204" pitchFamily="34" charset="0"/>
                <a:cs typeface="Arial" panose="020B0604020202020204" pitchFamily="34" charset="0"/>
              </a:rPr>
              <a:t>International Journal of Social Psychiatry</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71</a:t>
            </a:r>
            <a:r>
              <a:rPr lang="en-IN" altLang="en-US" sz="2800" dirty="0">
                <a:latin typeface="Arial" panose="020B0604020202020204" pitchFamily="34" charset="0"/>
                <a:cs typeface="Arial" panose="020B0604020202020204" pitchFamily="34" charset="0"/>
              </a:rPr>
              <a:t>(3), pp.554-563. </a:t>
            </a:r>
            <a:r>
              <a:rPr lang="en-IN" altLang="en-US" sz="2800" u="sng" dirty="0">
                <a:latin typeface="Arial" panose="020B0604020202020204" pitchFamily="34" charset="0"/>
                <a:cs typeface="Arial" panose="020B0604020202020204" pitchFamily="34" charset="0"/>
                <a:hlinkClick r:id="rId14"/>
              </a:rPr>
              <a:t>https://journals.sagepub.com/doi/pdf/10.1177/00207640241296055</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Jansson, Å. (2021) </a:t>
            </a:r>
            <a:r>
              <a:rPr lang="en-IN" altLang="en-US" sz="2800" i="1" dirty="0">
                <a:latin typeface="Arial" panose="020B0604020202020204" pitchFamily="34" charset="0"/>
                <a:cs typeface="Arial" panose="020B0604020202020204" pitchFamily="34" charset="0"/>
              </a:rPr>
              <a:t>From melancholia to depression: disordered mood in nineteenth-century psychiatry</a:t>
            </a:r>
            <a:r>
              <a:rPr lang="en-IN" altLang="en-US" sz="2800" dirty="0">
                <a:latin typeface="Arial" panose="020B0604020202020204" pitchFamily="34" charset="0"/>
                <a:cs typeface="Arial" panose="020B0604020202020204" pitchFamily="34" charset="0"/>
              </a:rPr>
              <a:t> , p 234. Springer Nature. </a:t>
            </a:r>
            <a:r>
              <a:rPr lang="en-IN" altLang="en-US" sz="2800" u="sng" dirty="0">
                <a:latin typeface="Arial" panose="020B0604020202020204" pitchFamily="34" charset="0"/>
                <a:cs typeface="Arial" panose="020B0604020202020204" pitchFamily="34" charset="0"/>
                <a:hlinkClick r:id="rId15"/>
              </a:rPr>
              <a:t>https://www.researchgate.net/profile/Asa-Jansson-3/publication/341568793_Melancholia_and_Depression/links/5ec7b4e592851c11a87de981/Melancholia-and-Depression.pdf</a:t>
            </a:r>
            <a:r>
              <a:rPr lang="en-IN" altLang="en-US" sz="2800" dirty="0">
                <a:latin typeface="Arial" panose="020B0604020202020204" pitchFamily="34" charset="0"/>
                <a:cs typeface="Arial" panose="020B0604020202020204" pitchFamily="34" charset="0"/>
              </a:rPr>
              <a:t> </a:t>
            </a:r>
          </a:p>
          <a:p>
            <a:pPr eaLnBrk="1" hangingPunct="1"/>
            <a:r>
              <a:rPr lang="en-GB" altLang="en-US" sz="2800" dirty="0">
                <a:latin typeface="Arial" panose="020B0604020202020204" pitchFamily="34" charset="0"/>
                <a:cs typeface="Arial" panose="020B0604020202020204" pitchFamily="34" charset="0"/>
              </a:rPr>
              <a:t>Peng, Y. (2024) Impact factors and treatments for generalized anxiety disorder. In </a:t>
            </a:r>
            <a:r>
              <a:rPr lang="en-GB" altLang="en-US" sz="2800" i="1" dirty="0">
                <a:latin typeface="Arial" panose="020B0604020202020204" pitchFamily="34" charset="0"/>
                <a:cs typeface="Arial" panose="020B0604020202020204" pitchFamily="34" charset="0"/>
              </a:rPr>
              <a:t>SHS Web of Conferences</a:t>
            </a:r>
            <a:r>
              <a:rPr lang="en-GB" altLang="en-US" sz="2800" dirty="0">
                <a:latin typeface="Arial" panose="020B0604020202020204" pitchFamily="34" charset="0"/>
                <a:cs typeface="Arial" panose="020B0604020202020204" pitchFamily="34" charset="0"/>
              </a:rPr>
              <a:t>, 193, p. 03011. EDP Sciences. </a:t>
            </a:r>
            <a:r>
              <a:rPr lang="en-GB" altLang="en-US" sz="2800" u="sng" dirty="0">
                <a:latin typeface="Arial" panose="020B0604020202020204" pitchFamily="34" charset="0"/>
                <a:cs typeface="Arial" panose="020B0604020202020204" pitchFamily="34" charset="0"/>
                <a:hlinkClick r:id="rId16"/>
              </a:rPr>
              <a:t>https://www.shs-conferences.org/articles/shsconf/pdf/2024/13/shsconf_apmm2024_03011.pdf</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Rickels, K., Etemad, B., Khalid-Khan, S., Lohoff, F.W., Rynn, M.A. and Gallop, R.J. (2010) Time to relapse after 6 and 12 months' treatment of generalized anxiety disorder with venlafaxine extended release. </a:t>
            </a:r>
            <a:r>
              <a:rPr lang="en-IN" altLang="en-US" sz="2800" i="1" dirty="0">
                <a:latin typeface="Arial" panose="020B0604020202020204" pitchFamily="34" charset="0"/>
                <a:cs typeface="Arial" panose="020B0604020202020204" pitchFamily="34" charset="0"/>
              </a:rPr>
              <a:t>Archives of general psychiatry</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67</a:t>
            </a:r>
            <a:r>
              <a:rPr lang="en-IN" altLang="en-US" sz="2800" dirty="0">
                <a:latin typeface="Arial" panose="020B0604020202020204" pitchFamily="34" charset="0"/>
                <a:cs typeface="Arial" panose="020B0604020202020204" pitchFamily="34" charset="0"/>
              </a:rPr>
              <a:t>(12), pp.1274-1281. </a:t>
            </a:r>
            <a:r>
              <a:rPr lang="en-IN" altLang="en-US" sz="2800" u="sng" dirty="0">
                <a:latin typeface="Arial" panose="020B0604020202020204" pitchFamily="34" charset="0"/>
                <a:cs typeface="Arial" panose="020B0604020202020204" pitchFamily="34" charset="0"/>
                <a:hlinkClick r:id="rId17"/>
              </a:rPr>
              <a:t>https://jamanetwork.com/journals/jamapsychiatry/articlepdf/210941/yoa05043_1274_1281.pdf</a:t>
            </a:r>
            <a:r>
              <a:rPr lang="en-IN" altLang="en-US" sz="2800" dirty="0">
                <a:latin typeface="Arial" panose="020B0604020202020204" pitchFamily="34" charset="0"/>
                <a:cs typeface="Arial" panose="020B0604020202020204" pitchFamily="34" charset="0"/>
              </a:rPr>
              <a:t> </a:t>
            </a:r>
          </a:p>
          <a:p>
            <a:pPr eaLnBrk="1" hangingPunct="1"/>
            <a:r>
              <a:rPr lang="en-IN" altLang="en-US" sz="2800" dirty="0">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WHO. (2018) </a:t>
            </a:r>
            <a:r>
              <a:rPr lang="en-GB" altLang="en-US" sz="2800" i="1" dirty="0">
                <a:latin typeface="Arial" panose="020B0604020202020204" pitchFamily="34" charset="0"/>
                <a:cs typeface="Arial" panose="020B0604020202020204" pitchFamily="34" charset="0"/>
              </a:rPr>
              <a:t>The ICD-11 Classification of Mental and </a:t>
            </a:r>
            <a:r>
              <a:rPr lang="en-GB" altLang="en-US" sz="2800" i="1" dirty="0" err="1">
                <a:latin typeface="Arial" panose="020B0604020202020204" pitchFamily="34" charset="0"/>
                <a:cs typeface="Arial" panose="020B0604020202020204" pitchFamily="34" charset="0"/>
              </a:rPr>
              <a:t>Behavioral</a:t>
            </a:r>
            <a:r>
              <a:rPr lang="en-GB" altLang="en-US" sz="2800" i="1" dirty="0">
                <a:latin typeface="Arial" panose="020B0604020202020204" pitchFamily="34" charset="0"/>
                <a:cs typeface="Arial" panose="020B0604020202020204" pitchFamily="34" charset="0"/>
              </a:rPr>
              <a:t> Disorders</a:t>
            </a:r>
            <a:r>
              <a:rPr lang="en-GB" altLang="en-US" sz="2800" dirty="0">
                <a:latin typeface="Arial" panose="020B0604020202020204" pitchFamily="34" charset="0"/>
                <a:cs typeface="Arial" panose="020B0604020202020204" pitchFamily="34" charset="0"/>
              </a:rPr>
              <a:t> [Online]. Available at: </a:t>
            </a:r>
            <a:r>
              <a:rPr lang="en-GB" altLang="en-US" sz="2800" u="sng" dirty="0">
                <a:latin typeface="Arial" panose="020B0604020202020204" pitchFamily="34" charset="0"/>
                <a:cs typeface="Arial" panose="020B0604020202020204" pitchFamily="34" charset="0"/>
                <a:hlinkClick r:id="rId18"/>
              </a:rPr>
              <a:t>https://faculty.ksu.edu.sa/sites/default/files/icd-_11_2018.pdf</a:t>
            </a:r>
            <a:r>
              <a:rPr lang="en-GB" altLang="en-US" sz="2800" dirty="0">
                <a:latin typeface="Arial" panose="020B0604020202020204" pitchFamily="34" charset="0"/>
                <a:cs typeface="Arial" panose="020B0604020202020204" pitchFamily="34" charset="0"/>
              </a:rPr>
              <a:t> [Accessed on 23th Feb 2026]. </a:t>
            </a:r>
            <a:endParaRPr lang="en-IN" altLang="en-US" sz="2800" dirty="0">
              <a:latin typeface="Arial" panose="020B0604020202020204" pitchFamily="34" charset="0"/>
              <a:cs typeface="Arial" panose="020B0604020202020204" pitchFamily="34" charset="0"/>
            </a:endParaRPr>
          </a:p>
          <a:p>
            <a:pPr eaLnBrk="1" hangingPunct="1"/>
            <a:r>
              <a:rPr lang="en-IN" altLang="en-US" sz="2800" dirty="0" err="1">
                <a:latin typeface="Arial" panose="020B0604020202020204" pitchFamily="34" charset="0"/>
                <a:cs typeface="Arial" panose="020B0604020202020204" pitchFamily="34" charset="0"/>
              </a:rPr>
              <a:t>Zović</a:t>
            </a:r>
            <a:r>
              <a:rPr lang="en-IN" altLang="en-US" sz="2800" dirty="0">
                <a:latin typeface="Arial" panose="020B0604020202020204" pitchFamily="34" charset="0"/>
                <a:cs typeface="Arial" panose="020B0604020202020204" pitchFamily="34" charset="0"/>
              </a:rPr>
              <a:t>, L. (2024) </a:t>
            </a:r>
            <a:r>
              <a:rPr lang="en-IN" altLang="en-US" sz="2800" i="1" dirty="0">
                <a:latin typeface="Arial" panose="020B0604020202020204" pitchFamily="34" charset="0"/>
                <a:cs typeface="Arial" panose="020B0604020202020204" pitchFamily="34" charset="0"/>
              </a:rPr>
              <a:t>Concepts of Mental Health Through History of Psychology</a:t>
            </a:r>
            <a:r>
              <a:rPr lang="en-IN" altLang="en-US" sz="2800" dirty="0">
                <a:latin typeface="Arial" panose="020B0604020202020204" pitchFamily="34" charset="0"/>
                <a:cs typeface="Arial" panose="020B0604020202020204" pitchFamily="34" charset="0"/>
              </a:rPr>
              <a:t> [Online]. Available at: </a:t>
            </a:r>
            <a:r>
              <a:rPr lang="en-IN" altLang="en-US" sz="2800" u="sng" dirty="0">
                <a:latin typeface="Arial" panose="020B0604020202020204" pitchFamily="34" charset="0"/>
                <a:cs typeface="Arial" panose="020B0604020202020204" pitchFamily="34" charset="0"/>
                <a:hlinkClick r:id="rId19"/>
              </a:rPr>
              <a:t>https://repozitorij.ffst.unist.hr/object/ffst:4761/FILE0/download</a:t>
            </a:r>
            <a:r>
              <a:rPr lang="en-IN" altLang="en-US" sz="2800" dirty="0">
                <a:latin typeface="Arial" panose="020B0604020202020204" pitchFamily="34" charset="0"/>
                <a:cs typeface="Arial" panose="020B0604020202020204" pitchFamily="34" charset="0"/>
              </a:rPr>
              <a:t> [Accessed on 23</a:t>
            </a:r>
            <a:r>
              <a:rPr lang="en-IN" altLang="en-US" sz="2800" baseline="30000" dirty="0">
                <a:latin typeface="Arial" panose="020B0604020202020204" pitchFamily="34" charset="0"/>
                <a:cs typeface="Arial" panose="020B0604020202020204" pitchFamily="34" charset="0"/>
              </a:rPr>
              <a:t>rd</a:t>
            </a:r>
            <a:r>
              <a:rPr lang="en-IN" altLang="en-US" sz="2800" dirty="0">
                <a:latin typeface="Arial" panose="020B0604020202020204" pitchFamily="34" charset="0"/>
                <a:cs typeface="Arial" panose="020B0604020202020204" pitchFamily="34" charset="0"/>
              </a:rPr>
              <a:t> Feb 2026]. </a:t>
            </a:r>
          </a:p>
          <a:p>
            <a:pPr eaLnBrk="1" hangingPunct="1"/>
            <a:r>
              <a:rPr lang="en-IN" altLang="en-US" sz="2800" dirty="0">
                <a:latin typeface="Arial" panose="020B0604020202020204" pitchFamily="34" charset="0"/>
                <a:cs typeface="Arial" panose="020B0604020202020204" pitchFamily="34" charset="0"/>
              </a:rPr>
              <a:t>Zvolensky, M.J., Garey, L. and </a:t>
            </a:r>
            <a:r>
              <a:rPr lang="en-IN" altLang="en-US" sz="2800" dirty="0" err="1">
                <a:latin typeface="Arial" panose="020B0604020202020204" pitchFamily="34" charset="0"/>
                <a:cs typeface="Arial" panose="020B0604020202020204" pitchFamily="34" charset="0"/>
              </a:rPr>
              <a:t>Bakhshaie</a:t>
            </a:r>
            <a:r>
              <a:rPr lang="en-IN" altLang="en-US" sz="2800" dirty="0">
                <a:latin typeface="Arial" panose="020B0604020202020204" pitchFamily="34" charset="0"/>
                <a:cs typeface="Arial" panose="020B0604020202020204" pitchFamily="34" charset="0"/>
              </a:rPr>
              <a:t>, J. (2017) Disparities in anxiety and its disorders. </a:t>
            </a:r>
            <a:r>
              <a:rPr lang="en-IN" altLang="en-US" sz="2800" i="1" dirty="0">
                <a:latin typeface="Arial" panose="020B0604020202020204" pitchFamily="34" charset="0"/>
                <a:cs typeface="Arial" panose="020B0604020202020204" pitchFamily="34" charset="0"/>
              </a:rPr>
              <a:t>Journal of Anxiety Disorders</a:t>
            </a:r>
            <a:r>
              <a:rPr lang="en-IN" altLang="en-US" sz="2800" dirty="0">
                <a:latin typeface="Arial" panose="020B0604020202020204" pitchFamily="34" charset="0"/>
                <a:cs typeface="Arial" panose="020B0604020202020204" pitchFamily="34" charset="0"/>
              </a:rPr>
              <a:t>, </a:t>
            </a:r>
            <a:r>
              <a:rPr lang="en-IN" altLang="en-US" sz="2800" i="1" dirty="0">
                <a:latin typeface="Arial" panose="020B0604020202020204" pitchFamily="34" charset="0"/>
                <a:cs typeface="Arial" panose="020B0604020202020204" pitchFamily="34" charset="0"/>
              </a:rPr>
              <a:t>48</a:t>
            </a:r>
            <a:r>
              <a:rPr lang="en-IN" altLang="en-US" sz="2800" dirty="0">
                <a:latin typeface="Arial" panose="020B0604020202020204" pitchFamily="34" charset="0"/>
                <a:cs typeface="Arial" panose="020B0604020202020204" pitchFamily="34" charset="0"/>
              </a:rPr>
              <a:t>, pp.1-5. </a:t>
            </a:r>
            <a:r>
              <a:rPr lang="en-IN" altLang="en-US" sz="2800" u="sng" dirty="0">
                <a:latin typeface="Arial" panose="020B0604020202020204" pitchFamily="34" charset="0"/>
                <a:cs typeface="Arial" panose="020B0604020202020204" pitchFamily="34" charset="0"/>
                <a:hlinkClick r:id="rId20"/>
              </a:rPr>
              <a:t>https://pmc.ncbi.nlm.nih.gov/articles/PMC11846065/</a:t>
            </a:r>
            <a:r>
              <a:rPr lang="en-IN" altLang="en-US" sz="2800" dirty="0">
                <a:latin typeface="Arial" panose="020B0604020202020204" pitchFamily="34" charset="0"/>
                <a:cs typeface="Arial" panose="020B0604020202020204" pitchFamily="34" charset="0"/>
              </a:rPr>
              <a:t> </a:t>
            </a:r>
          </a:p>
          <a:p>
            <a:pPr eaLnBrk="1" hangingPunct="1">
              <a:spcBef>
                <a:spcPct val="50000"/>
              </a:spcBef>
            </a:pPr>
            <a:endParaRPr lang="en-GB" altLang="en-US" sz="4000" b="1" dirty="0">
              <a:solidFill>
                <a:srgbClr val="CC3300"/>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9" ma:contentTypeDescription="Create a new document." ma:contentTypeScope="" ma:versionID="cc2d0d8bba0158e025d3daa2cb8f132d">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1eae7490a8595defb8ffccb3d4ef1bcf"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39E0A752-5FEA-44F7-A4A2-2FE5B8ECEDA2}">
  <ds:schemaRefs>
    <ds:schemaRef ds:uri="http://schemas.microsoft.com/sharepoint/v3/contenttype/forms"/>
  </ds:schemaRefs>
</ds:datastoreItem>
</file>

<file path=customXml/itemProps2.xml><?xml version="1.0" encoding="utf-8"?>
<ds:datastoreItem xmlns:ds="http://schemas.openxmlformats.org/officeDocument/2006/customXml" ds:itemID="{C9FDD7D5-6EE5-4C18-934F-F7DB7556E8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0B46EE-CE2D-432C-B3D8-BDFF54B2CD67}">
  <ds:schemaRefs>
    <ds:schemaRef ds:uri="http://www.w3.org/XML/1998/namespace"/>
    <ds:schemaRef ds:uri="http://purl.org/dc/dcmitype/"/>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a653a6be-78ee-4b80-ae82-fa43b262699b"/>
    <ds:schemaRef ds:uri="94f14c45-4680-4fdb-90a1-beddc8a22c58"/>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Metropolitan</Template>
  <TotalTime>3208</TotalTime>
  <Words>2248</Words>
  <Application>Microsoft Office PowerPoint</Application>
  <PresentationFormat>Custom</PresentationFormat>
  <Paragraphs>59</Paragraphs>
  <Slides>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Times New Roman</vt:lpstr>
      <vt:lpstr>Tw Cen MT</vt:lpstr>
      <vt:lpstr>Wingdings</vt:lpstr>
      <vt:lpstr>Metropolitan</vt:lpstr>
      <vt:lpstr>Salma Begum Student ID :2323795 Module Code : BMHP6029 Component 1 : Poster Lecturer: Neale Haddon </vt:lpstr>
      <vt:lpstr>PowerPoint Presentation</vt:lpstr>
      <vt:lpstr>PowerPoint Presentation</vt:lpstr>
    </vt:vector>
  </TitlesOfParts>
  <Company>UNSW</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Medical Illustration Unit</dc:creator>
  <cp:lastModifiedBy>Salma Begum (2323795)</cp:lastModifiedBy>
  <cp:revision>266</cp:revision>
  <cp:lastPrinted>1999-09-02T03:17:39Z</cp:lastPrinted>
  <dcterms:created xsi:type="dcterms:W3CDTF">1997-10-24T05:44:18Z</dcterms:created>
  <dcterms:modified xsi:type="dcterms:W3CDTF">2026-03-09T10:12:50Z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