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63" r:id="rId2"/>
    <p:sldId id="272" r:id="rId3"/>
    <p:sldId id="264" r:id="rId4"/>
    <p:sldId id="262" r:id="rId5"/>
    <p:sldId id="261" r:id="rId6"/>
  </p:sldIdLst>
  <p:sldSz cx="9144000" cy="6858000" type="screen4x3"/>
  <p:notesSz cx="6797675" cy="99266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>
      <p:cViewPr varScale="1">
        <p:scale>
          <a:sx n="116" d="100"/>
          <a:sy n="116" d="100"/>
        </p:scale>
        <p:origin x="20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520CD5-90B0-4FD0-AD62-1951262A067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DE5790-A75F-482A-8E27-5B04CCF43139}">
      <dgm:prSet phldrT="[Text]" custT="1"/>
      <dgm:spPr/>
      <dgm:t>
        <a:bodyPr/>
        <a:lstStyle/>
        <a:p>
          <a:r>
            <a:rPr lang="en-US" sz="2400" b="1" dirty="0"/>
            <a:t>Pre-contemplation</a:t>
          </a:r>
        </a:p>
      </dgm:t>
    </dgm:pt>
    <dgm:pt modelId="{C3AFFC00-9F14-4F1E-9A3C-9DBEC0785630}" type="parTrans" cxnId="{495D9883-49B8-43BD-806D-17C6570308B0}">
      <dgm:prSet/>
      <dgm:spPr/>
      <dgm:t>
        <a:bodyPr/>
        <a:lstStyle/>
        <a:p>
          <a:endParaRPr lang="en-US"/>
        </a:p>
      </dgm:t>
    </dgm:pt>
    <dgm:pt modelId="{E6307F5C-8ABC-4303-9CF1-8765AABE8DC0}" type="sibTrans" cxnId="{495D9883-49B8-43BD-806D-17C6570308B0}">
      <dgm:prSet/>
      <dgm:spPr/>
      <dgm:t>
        <a:bodyPr/>
        <a:lstStyle/>
        <a:p>
          <a:endParaRPr lang="en-US"/>
        </a:p>
      </dgm:t>
    </dgm:pt>
    <dgm:pt modelId="{301E4087-3199-4432-AB8E-37F51634F19C}">
      <dgm:prSet phldrT="[Text]"/>
      <dgm:spPr/>
      <dgm:t>
        <a:bodyPr/>
        <a:lstStyle/>
        <a:p>
          <a:r>
            <a:rPr lang="en-US" b="1" dirty="0"/>
            <a:t>Contemplation</a:t>
          </a:r>
        </a:p>
      </dgm:t>
    </dgm:pt>
    <dgm:pt modelId="{68AFB2A5-067E-484D-8044-E14B793ADB85}" type="parTrans" cxnId="{C5244439-0C17-4844-AB58-48321E06C4F6}">
      <dgm:prSet/>
      <dgm:spPr/>
      <dgm:t>
        <a:bodyPr/>
        <a:lstStyle/>
        <a:p>
          <a:endParaRPr lang="en-US"/>
        </a:p>
      </dgm:t>
    </dgm:pt>
    <dgm:pt modelId="{4E482B5C-1BAC-43F3-BB27-63B1C2EF3EC1}" type="sibTrans" cxnId="{C5244439-0C17-4844-AB58-48321E06C4F6}">
      <dgm:prSet/>
      <dgm:spPr/>
      <dgm:t>
        <a:bodyPr/>
        <a:lstStyle/>
        <a:p>
          <a:endParaRPr lang="en-US"/>
        </a:p>
      </dgm:t>
    </dgm:pt>
    <dgm:pt modelId="{992766F3-2608-4714-8049-142326ABF998}">
      <dgm:prSet phldrT="[Text]"/>
      <dgm:spPr/>
      <dgm:t>
        <a:bodyPr/>
        <a:lstStyle/>
        <a:p>
          <a:r>
            <a:rPr lang="en-US" b="1" dirty="0"/>
            <a:t>Preparation</a:t>
          </a:r>
        </a:p>
      </dgm:t>
    </dgm:pt>
    <dgm:pt modelId="{D1039A3A-09A5-4EBC-B975-FC5B1A0755C2}" type="parTrans" cxnId="{6827D7F9-9455-4227-9C50-3E7EDA53ECAF}">
      <dgm:prSet/>
      <dgm:spPr/>
      <dgm:t>
        <a:bodyPr/>
        <a:lstStyle/>
        <a:p>
          <a:endParaRPr lang="en-US"/>
        </a:p>
      </dgm:t>
    </dgm:pt>
    <dgm:pt modelId="{27C5728C-32FA-4EF9-810F-568455868EBA}" type="sibTrans" cxnId="{6827D7F9-9455-4227-9C50-3E7EDA53ECAF}">
      <dgm:prSet/>
      <dgm:spPr/>
      <dgm:t>
        <a:bodyPr/>
        <a:lstStyle/>
        <a:p>
          <a:endParaRPr lang="en-US"/>
        </a:p>
      </dgm:t>
    </dgm:pt>
    <dgm:pt modelId="{4B66B1DA-0975-4439-9076-9171A6C32CCA}">
      <dgm:prSet phldrT="[Text]"/>
      <dgm:spPr/>
      <dgm:t>
        <a:bodyPr/>
        <a:lstStyle/>
        <a:p>
          <a:r>
            <a:rPr lang="en-US" b="1" dirty="0"/>
            <a:t>Action</a:t>
          </a:r>
        </a:p>
      </dgm:t>
    </dgm:pt>
    <dgm:pt modelId="{CA3F3CA6-563A-4280-B0FF-47874344C064}" type="parTrans" cxnId="{73397936-46B8-4BBD-B8E2-96BDA7B4FA74}">
      <dgm:prSet/>
      <dgm:spPr/>
      <dgm:t>
        <a:bodyPr/>
        <a:lstStyle/>
        <a:p>
          <a:endParaRPr lang="en-US"/>
        </a:p>
      </dgm:t>
    </dgm:pt>
    <dgm:pt modelId="{468562A4-6EE0-4F51-A1AF-7C1B7A8CF3AA}" type="sibTrans" cxnId="{73397936-46B8-4BBD-B8E2-96BDA7B4FA74}">
      <dgm:prSet/>
      <dgm:spPr/>
      <dgm:t>
        <a:bodyPr/>
        <a:lstStyle/>
        <a:p>
          <a:endParaRPr lang="en-US"/>
        </a:p>
      </dgm:t>
    </dgm:pt>
    <dgm:pt modelId="{BFDDF11B-D73C-4B4D-83C1-5F84E5D77872}">
      <dgm:prSet phldrT="[Text]"/>
      <dgm:spPr/>
      <dgm:t>
        <a:bodyPr/>
        <a:lstStyle/>
        <a:p>
          <a:r>
            <a:rPr lang="en-US" b="1" dirty="0"/>
            <a:t>Maintenance</a:t>
          </a:r>
        </a:p>
      </dgm:t>
    </dgm:pt>
    <dgm:pt modelId="{7A9B42D7-2658-40C5-A006-7989B96C56F3}" type="parTrans" cxnId="{1C7ED48F-C56C-4766-8901-7E3C2C6897E5}">
      <dgm:prSet/>
      <dgm:spPr/>
      <dgm:t>
        <a:bodyPr/>
        <a:lstStyle/>
        <a:p>
          <a:endParaRPr lang="en-US"/>
        </a:p>
      </dgm:t>
    </dgm:pt>
    <dgm:pt modelId="{6CC671C6-05E0-42F0-9245-0646D482ED80}" type="sibTrans" cxnId="{1C7ED48F-C56C-4766-8901-7E3C2C6897E5}">
      <dgm:prSet/>
      <dgm:spPr/>
      <dgm:t>
        <a:bodyPr/>
        <a:lstStyle/>
        <a:p>
          <a:endParaRPr lang="en-US"/>
        </a:p>
      </dgm:t>
    </dgm:pt>
    <dgm:pt modelId="{994A7918-EE4E-467C-916E-EED515C9AEFF}" type="pres">
      <dgm:prSet presAssocID="{99520CD5-90B0-4FD0-AD62-1951262A0674}" presName="cycle" presStyleCnt="0">
        <dgm:presLayoutVars>
          <dgm:dir/>
          <dgm:resizeHandles val="exact"/>
        </dgm:presLayoutVars>
      </dgm:prSet>
      <dgm:spPr/>
    </dgm:pt>
    <dgm:pt modelId="{CD1DD049-AC83-4081-AEDB-18B2A6BA8A50}" type="pres">
      <dgm:prSet presAssocID="{30DE5790-A75F-482A-8E27-5B04CCF43139}" presName="node" presStyleLbl="node1" presStyleIdx="0" presStyleCnt="5">
        <dgm:presLayoutVars>
          <dgm:bulletEnabled val="1"/>
        </dgm:presLayoutVars>
      </dgm:prSet>
      <dgm:spPr/>
    </dgm:pt>
    <dgm:pt modelId="{47EE67E0-5DDA-41BB-8DB8-2EAEE749E4CE}" type="pres">
      <dgm:prSet presAssocID="{30DE5790-A75F-482A-8E27-5B04CCF43139}" presName="spNode" presStyleCnt="0"/>
      <dgm:spPr/>
    </dgm:pt>
    <dgm:pt modelId="{6A4B15CC-43FC-4E9B-9996-FF255C0D7EB8}" type="pres">
      <dgm:prSet presAssocID="{E6307F5C-8ABC-4303-9CF1-8765AABE8DC0}" presName="sibTrans" presStyleLbl="sibTrans1D1" presStyleIdx="0" presStyleCnt="5"/>
      <dgm:spPr/>
    </dgm:pt>
    <dgm:pt modelId="{3E5392FC-D8CC-4B03-89D8-12EC68EC8891}" type="pres">
      <dgm:prSet presAssocID="{301E4087-3199-4432-AB8E-37F51634F19C}" presName="node" presStyleLbl="node1" presStyleIdx="1" presStyleCnt="5">
        <dgm:presLayoutVars>
          <dgm:bulletEnabled val="1"/>
        </dgm:presLayoutVars>
      </dgm:prSet>
      <dgm:spPr/>
    </dgm:pt>
    <dgm:pt modelId="{B04217CE-5000-4064-9AC8-8610D354278F}" type="pres">
      <dgm:prSet presAssocID="{301E4087-3199-4432-AB8E-37F51634F19C}" presName="spNode" presStyleCnt="0"/>
      <dgm:spPr/>
    </dgm:pt>
    <dgm:pt modelId="{80ECD450-9A6A-4754-AE8E-F23F3F9B4133}" type="pres">
      <dgm:prSet presAssocID="{4E482B5C-1BAC-43F3-BB27-63B1C2EF3EC1}" presName="sibTrans" presStyleLbl="sibTrans1D1" presStyleIdx="1" presStyleCnt="5"/>
      <dgm:spPr/>
    </dgm:pt>
    <dgm:pt modelId="{EA047F4D-9AEF-458C-B1B7-60E93837880B}" type="pres">
      <dgm:prSet presAssocID="{992766F3-2608-4714-8049-142326ABF998}" presName="node" presStyleLbl="node1" presStyleIdx="2" presStyleCnt="5">
        <dgm:presLayoutVars>
          <dgm:bulletEnabled val="1"/>
        </dgm:presLayoutVars>
      </dgm:prSet>
      <dgm:spPr/>
    </dgm:pt>
    <dgm:pt modelId="{E439BEA4-0B66-4E93-94AF-70608B549969}" type="pres">
      <dgm:prSet presAssocID="{992766F3-2608-4714-8049-142326ABF998}" presName="spNode" presStyleCnt="0"/>
      <dgm:spPr/>
    </dgm:pt>
    <dgm:pt modelId="{2ADD08F8-8063-44D2-B211-22898FB2CB85}" type="pres">
      <dgm:prSet presAssocID="{27C5728C-32FA-4EF9-810F-568455868EBA}" presName="sibTrans" presStyleLbl="sibTrans1D1" presStyleIdx="2" presStyleCnt="5"/>
      <dgm:spPr/>
    </dgm:pt>
    <dgm:pt modelId="{299E414F-DE3F-45F6-B434-D1DD73C96340}" type="pres">
      <dgm:prSet presAssocID="{4B66B1DA-0975-4439-9076-9171A6C32CCA}" presName="node" presStyleLbl="node1" presStyleIdx="3" presStyleCnt="5">
        <dgm:presLayoutVars>
          <dgm:bulletEnabled val="1"/>
        </dgm:presLayoutVars>
      </dgm:prSet>
      <dgm:spPr/>
    </dgm:pt>
    <dgm:pt modelId="{535B302D-24E6-4F4C-AE9E-01A50989AAD3}" type="pres">
      <dgm:prSet presAssocID="{4B66B1DA-0975-4439-9076-9171A6C32CCA}" presName="spNode" presStyleCnt="0"/>
      <dgm:spPr/>
    </dgm:pt>
    <dgm:pt modelId="{69FAA7C2-CCA2-4FDC-851F-495CA3617A77}" type="pres">
      <dgm:prSet presAssocID="{468562A4-6EE0-4F51-A1AF-7C1B7A8CF3AA}" presName="sibTrans" presStyleLbl="sibTrans1D1" presStyleIdx="3" presStyleCnt="5"/>
      <dgm:spPr/>
    </dgm:pt>
    <dgm:pt modelId="{1805944F-7CE7-48FF-8559-EE387CDD10BA}" type="pres">
      <dgm:prSet presAssocID="{BFDDF11B-D73C-4B4D-83C1-5F84E5D77872}" presName="node" presStyleLbl="node1" presStyleIdx="4" presStyleCnt="5">
        <dgm:presLayoutVars>
          <dgm:bulletEnabled val="1"/>
        </dgm:presLayoutVars>
      </dgm:prSet>
      <dgm:spPr/>
    </dgm:pt>
    <dgm:pt modelId="{658B0F64-CC95-4912-A989-3278751385E1}" type="pres">
      <dgm:prSet presAssocID="{BFDDF11B-D73C-4B4D-83C1-5F84E5D77872}" presName="spNode" presStyleCnt="0"/>
      <dgm:spPr/>
    </dgm:pt>
    <dgm:pt modelId="{78746B07-23BB-4C10-AA92-3B3127BA2A11}" type="pres">
      <dgm:prSet presAssocID="{6CC671C6-05E0-42F0-9245-0646D482ED80}" presName="sibTrans" presStyleLbl="sibTrans1D1" presStyleIdx="4" presStyleCnt="5"/>
      <dgm:spPr/>
    </dgm:pt>
  </dgm:ptLst>
  <dgm:cxnLst>
    <dgm:cxn modelId="{0F03AD0C-4CB2-45D1-BD4E-CF515FE9D1B6}" type="presOf" srcId="{6CC671C6-05E0-42F0-9245-0646D482ED80}" destId="{78746B07-23BB-4C10-AA92-3B3127BA2A11}" srcOrd="0" destOrd="0" presId="urn:microsoft.com/office/officeart/2005/8/layout/cycle5"/>
    <dgm:cxn modelId="{1352151A-3240-4464-8488-72096624B9F4}" type="presOf" srcId="{99520CD5-90B0-4FD0-AD62-1951262A0674}" destId="{994A7918-EE4E-467C-916E-EED515C9AEFF}" srcOrd="0" destOrd="0" presId="urn:microsoft.com/office/officeart/2005/8/layout/cycle5"/>
    <dgm:cxn modelId="{49D29B20-64CC-44EF-8053-5C05CA766AD3}" type="presOf" srcId="{BFDDF11B-D73C-4B4D-83C1-5F84E5D77872}" destId="{1805944F-7CE7-48FF-8559-EE387CDD10BA}" srcOrd="0" destOrd="0" presId="urn:microsoft.com/office/officeart/2005/8/layout/cycle5"/>
    <dgm:cxn modelId="{73397936-46B8-4BBD-B8E2-96BDA7B4FA74}" srcId="{99520CD5-90B0-4FD0-AD62-1951262A0674}" destId="{4B66B1DA-0975-4439-9076-9171A6C32CCA}" srcOrd="3" destOrd="0" parTransId="{CA3F3CA6-563A-4280-B0FF-47874344C064}" sibTransId="{468562A4-6EE0-4F51-A1AF-7C1B7A8CF3AA}"/>
    <dgm:cxn modelId="{C5244439-0C17-4844-AB58-48321E06C4F6}" srcId="{99520CD5-90B0-4FD0-AD62-1951262A0674}" destId="{301E4087-3199-4432-AB8E-37F51634F19C}" srcOrd="1" destOrd="0" parTransId="{68AFB2A5-067E-484D-8044-E14B793ADB85}" sibTransId="{4E482B5C-1BAC-43F3-BB27-63B1C2EF3EC1}"/>
    <dgm:cxn modelId="{D5D7BC45-2BC1-475C-B7C1-993A9F789E78}" type="presOf" srcId="{E6307F5C-8ABC-4303-9CF1-8765AABE8DC0}" destId="{6A4B15CC-43FC-4E9B-9996-FF255C0D7EB8}" srcOrd="0" destOrd="0" presId="urn:microsoft.com/office/officeart/2005/8/layout/cycle5"/>
    <dgm:cxn modelId="{1D957959-AEDF-443B-8389-F5E1564F8132}" type="presOf" srcId="{468562A4-6EE0-4F51-A1AF-7C1B7A8CF3AA}" destId="{69FAA7C2-CCA2-4FDC-851F-495CA3617A77}" srcOrd="0" destOrd="0" presId="urn:microsoft.com/office/officeart/2005/8/layout/cycle5"/>
    <dgm:cxn modelId="{BA70D375-3CD7-484A-9ADD-358F5880EF3A}" type="presOf" srcId="{992766F3-2608-4714-8049-142326ABF998}" destId="{EA047F4D-9AEF-458C-B1B7-60E93837880B}" srcOrd="0" destOrd="0" presId="urn:microsoft.com/office/officeart/2005/8/layout/cycle5"/>
    <dgm:cxn modelId="{495D9883-49B8-43BD-806D-17C6570308B0}" srcId="{99520CD5-90B0-4FD0-AD62-1951262A0674}" destId="{30DE5790-A75F-482A-8E27-5B04CCF43139}" srcOrd="0" destOrd="0" parTransId="{C3AFFC00-9F14-4F1E-9A3C-9DBEC0785630}" sibTransId="{E6307F5C-8ABC-4303-9CF1-8765AABE8DC0}"/>
    <dgm:cxn modelId="{1C7ED48F-C56C-4766-8901-7E3C2C6897E5}" srcId="{99520CD5-90B0-4FD0-AD62-1951262A0674}" destId="{BFDDF11B-D73C-4B4D-83C1-5F84E5D77872}" srcOrd="4" destOrd="0" parTransId="{7A9B42D7-2658-40C5-A006-7989B96C56F3}" sibTransId="{6CC671C6-05E0-42F0-9245-0646D482ED80}"/>
    <dgm:cxn modelId="{9693669A-8887-4DF7-B898-5285DB6F808C}" type="presOf" srcId="{30DE5790-A75F-482A-8E27-5B04CCF43139}" destId="{CD1DD049-AC83-4081-AEDB-18B2A6BA8A50}" srcOrd="0" destOrd="0" presId="urn:microsoft.com/office/officeart/2005/8/layout/cycle5"/>
    <dgm:cxn modelId="{5B9891AF-F494-4042-B361-615F967F9495}" type="presOf" srcId="{27C5728C-32FA-4EF9-810F-568455868EBA}" destId="{2ADD08F8-8063-44D2-B211-22898FB2CB85}" srcOrd="0" destOrd="0" presId="urn:microsoft.com/office/officeart/2005/8/layout/cycle5"/>
    <dgm:cxn modelId="{976011C0-B82E-4355-8BB0-7E5F414D342F}" type="presOf" srcId="{4E482B5C-1BAC-43F3-BB27-63B1C2EF3EC1}" destId="{80ECD450-9A6A-4754-AE8E-F23F3F9B4133}" srcOrd="0" destOrd="0" presId="urn:microsoft.com/office/officeart/2005/8/layout/cycle5"/>
    <dgm:cxn modelId="{8DA5C3EE-5B74-4B53-8794-98E795DBF8B9}" type="presOf" srcId="{4B66B1DA-0975-4439-9076-9171A6C32CCA}" destId="{299E414F-DE3F-45F6-B434-D1DD73C96340}" srcOrd="0" destOrd="0" presId="urn:microsoft.com/office/officeart/2005/8/layout/cycle5"/>
    <dgm:cxn modelId="{6827D7F9-9455-4227-9C50-3E7EDA53ECAF}" srcId="{99520CD5-90B0-4FD0-AD62-1951262A0674}" destId="{992766F3-2608-4714-8049-142326ABF998}" srcOrd="2" destOrd="0" parTransId="{D1039A3A-09A5-4EBC-B975-FC5B1A0755C2}" sibTransId="{27C5728C-32FA-4EF9-810F-568455868EBA}"/>
    <dgm:cxn modelId="{A1A871FB-B72C-4285-B7CF-E4D0B316B1A7}" type="presOf" srcId="{301E4087-3199-4432-AB8E-37F51634F19C}" destId="{3E5392FC-D8CC-4B03-89D8-12EC68EC8891}" srcOrd="0" destOrd="0" presId="urn:microsoft.com/office/officeart/2005/8/layout/cycle5"/>
    <dgm:cxn modelId="{FDFDE014-8D60-40CF-9E46-D4EC91C38E91}" type="presParOf" srcId="{994A7918-EE4E-467C-916E-EED515C9AEFF}" destId="{CD1DD049-AC83-4081-AEDB-18B2A6BA8A50}" srcOrd="0" destOrd="0" presId="urn:microsoft.com/office/officeart/2005/8/layout/cycle5"/>
    <dgm:cxn modelId="{1C933DE1-280C-4318-8DDD-9212FE1095BB}" type="presParOf" srcId="{994A7918-EE4E-467C-916E-EED515C9AEFF}" destId="{47EE67E0-5DDA-41BB-8DB8-2EAEE749E4CE}" srcOrd="1" destOrd="0" presId="urn:microsoft.com/office/officeart/2005/8/layout/cycle5"/>
    <dgm:cxn modelId="{C168D590-F0A4-44D1-BA1F-D1120C749BFE}" type="presParOf" srcId="{994A7918-EE4E-467C-916E-EED515C9AEFF}" destId="{6A4B15CC-43FC-4E9B-9996-FF255C0D7EB8}" srcOrd="2" destOrd="0" presId="urn:microsoft.com/office/officeart/2005/8/layout/cycle5"/>
    <dgm:cxn modelId="{0BA39DDF-F76A-44B3-B054-49AF28F72EEB}" type="presParOf" srcId="{994A7918-EE4E-467C-916E-EED515C9AEFF}" destId="{3E5392FC-D8CC-4B03-89D8-12EC68EC8891}" srcOrd="3" destOrd="0" presId="urn:microsoft.com/office/officeart/2005/8/layout/cycle5"/>
    <dgm:cxn modelId="{F16EF9C6-4F7A-4BE4-A5F2-39FBBB2C35EB}" type="presParOf" srcId="{994A7918-EE4E-467C-916E-EED515C9AEFF}" destId="{B04217CE-5000-4064-9AC8-8610D354278F}" srcOrd="4" destOrd="0" presId="urn:microsoft.com/office/officeart/2005/8/layout/cycle5"/>
    <dgm:cxn modelId="{66C34427-92E2-46F5-AE07-5C3AEF19B5ED}" type="presParOf" srcId="{994A7918-EE4E-467C-916E-EED515C9AEFF}" destId="{80ECD450-9A6A-4754-AE8E-F23F3F9B4133}" srcOrd="5" destOrd="0" presId="urn:microsoft.com/office/officeart/2005/8/layout/cycle5"/>
    <dgm:cxn modelId="{739752FA-7FB5-4EF4-B21B-5A92565948E7}" type="presParOf" srcId="{994A7918-EE4E-467C-916E-EED515C9AEFF}" destId="{EA047F4D-9AEF-458C-B1B7-60E93837880B}" srcOrd="6" destOrd="0" presId="urn:microsoft.com/office/officeart/2005/8/layout/cycle5"/>
    <dgm:cxn modelId="{87E99D37-9271-489B-84EA-57E7A872BE37}" type="presParOf" srcId="{994A7918-EE4E-467C-916E-EED515C9AEFF}" destId="{E439BEA4-0B66-4E93-94AF-70608B549969}" srcOrd="7" destOrd="0" presId="urn:microsoft.com/office/officeart/2005/8/layout/cycle5"/>
    <dgm:cxn modelId="{7A26A367-A588-419A-9141-35BA7A77706C}" type="presParOf" srcId="{994A7918-EE4E-467C-916E-EED515C9AEFF}" destId="{2ADD08F8-8063-44D2-B211-22898FB2CB85}" srcOrd="8" destOrd="0" presId="urn:microsoft.com/office/officeart/2005/8/layout/cycle5"/>
    <dgm:cxn modelId="{4BD4AC98-EEC1-4902-A369-F53E820DD632}" type="presParOf" srcId="{994A7918-EE4E-467C-916E-EED515C9AEFF}" destId="{299E414F-DE3F-45F6-B434-D1DD73C96340}" srcOrd="9" destOrd="0" presId="urn:microsoft.com/office/officeart/2005/8/layout/cycle5"/>
    <dgm:cxn modelId="{4AAA23F6-A75A-4E2E-9128-B83A4FA65FD2}" type="presParOf" srcId="{994A7918-EE4E-467C-916E-EED515C9AEFF}" destId="{535B302D-24E6-4F4C-AE9E-01A50989AAD3}" srcOrd="10" destOrd="0" presId="urn:microsoft.com/office/officeart/2005/8/layout/cycle5"/>
    <dgm:cxn modelId="{28538F99-0488-4B28-83F4-F50337E0963B}" type="presParOf" srcId="{994A7918-EE4E-467C-916E-EED515C9AEFF}" destId="{69FAA7C2-CCA2-4FDC-851F-495CA3617A77}" srcOrd="11" destOrd="0" presId="urn:microsoft.com/office/officeart/2005/8/layout/cycle5"/>
    <dgm:cxn modelId="{04752DCB-DE66-43D9-8BF8-4B807A6488FF}" type="presParOf" srcId="{994A7918-EE4E-467C-916E-EED515C9AEFF}" destId="{1805944F-7CE7-48FF-8559-EE387CDD10BA}" srcOrd="12" destOrd="0" presId="urn:microsoft.com/office/officeart/2005/8/layout/cycle5"/>
    <dgm:cxn modelId="{35CF84D1-678A-4C22-90A7-A588986EACF1}" type="presParOf" srcId="{994A7918-EE4E-467C-916E-EED515C9AEFF}" destId="{658B0F64-CC95-4912-A989-3278751385E1}" srcOrd="13" destOrd="0" presId="urn:microsoft.com/office/officeart/2005/8/layout/cycle5"/>
    <dgm:cxn modelId="{122887A2-27D1-4725-8BF0-7FF712C8F46C}" type="presParOf" srcId="{994A7918-EE4E-467C-916E-EED515C9AEFF}" destId="{78746B07-23BB-4C10-AA92-3B3127BA2A11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2156C-401A-4A53-B831-FDE2B0223F1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F4BC1D-1C33-43CE-A05E-341167DD49C7}">
      <dgm:prSet phldrT="[Text]" custT="1"/>
      <dgm:spPr/>
      <dgm:t>
        <a:bodyPr/>
        <a:lstStyle/>
        <a:p>
          <a:r>
            <a:rPr lang="en-US" sz="2300" b="1" dirty="0"/>
            <a:t>Pre-contemplation</a:t>
          </a:r>
        </a:p>
        <a:p>
          <a:r>
            <a:rPr lang="en-US" sz="2000" b="0" dirty="0"/>
            <a:t>Not thinking about change</a:t>
          </a:r>
        </a:p>
      </dgm:t>
    </dgm:pt>
    <dgm:pt modelId="{7D5BD11C-EEFC-4950-B6E7-A4341A02191C}" type="parTrans" cxnId="{477A9269-963F-4724-8260-6FD75B0783B5}">
      <dgm:prSet/>
      <dgm:spPr/>
      <dgm:t>
        <a:bodyPr/>
        <a:lstStyle/>
        <a:p>
          <a:endParaRPr lang="en-US"/>
        </a:p>
      </dgm:t>
    </dgm:pt>
    <dgm:pt modelId="{DEA02B39-DAF3-4B4A-B23D-49A8FA688F0B}" type="sibTrans" cxnId="{477A9269-963F-4724-8260-6FD75B0783B5}">
      <dgm:prSet/>
      <dgm:spPr/>
      <dgm:t>
        <a:bodyPr/>
        <a:lstStyle/>
        <a:p>
          <a:endParaRPr lang="en-US"/>
        </a:p>
      </dgm:t>
    </dgm:pt>
    <dgm:pt modelId="{8BD46120-82F7-40C1-8330-967AAD0546F6}">
      <dgm:prSet phldrT="[Text]" custT="1"/>
      <dgm:spPr/>
      <dgm:t>
        <a:bodyPr/>
        <a:lstStyle/>
        <a:p>
          <a:r>
            <a:rPr lang="en-US" sz="2300" b="1" dirty="0"/>
            <a:t>Contemplation</a:t>
          </a:r>
        </a:p>
        <a:p>
          <a:r>
            <a:rPr lang="en-US" sz="2000" b="0" dirty="0"/>
            <a:t>Thinking about change</a:t>
          </a:r>
        </a:p>
      </dgm:t>
    </dgm:pt>
    <dgm:pt modelId="{3896DF74-09CF-49A9-81E6-228B05478693}" type="parTrans" cxnId="{4C01BD7B-B389-41E7-AE6A-E038DDF2D118}">
      <dgm:prSet/>
      <dgm:spPr/>
      <dgm:t>
        <a:bodyPr/>
        <a:lstStyle/>
        <a:p>
          <a:endParaRPr lang="en-US"/>
        </a:p>
      </dgm:t>
    </dgm:pt>
    <dgm:pt modelId="{DA33632A-0D3C-484D-AA9A-EF9021757A6D}" type="sibTrans" cxnId="{4C01BD7B-B389-41E7-AE6A-E038DDF2D118}">
      <dgm:prSet/>
      <dgm:spPr/>
      <dgm:t>
        <a:bodyPr/>
        <a:lstStyle/>
        <a:p>
          <a:endParaRPr lang="en-US"/>
        </a:p>
      </dgm:t>
    </dgm:pt>
    <dgm:pt modelId="{7FD8753C-CC24-47FA-87C5-F1C0F0BA8278}">
      <dgm:prSet custT="1"/>
      <dgm:spPr/>
      <dgm:t>
        <a:bodyPr/>
        <a:lstStyle/>
        <a:p>
          <a:r>
            <a:rPr lang="en-US" sz="2300" b="1" dirty="0"/>
            <a:t>Preparation</a:t>
          </a:r>
        </a:p>
        <a:p>
          <a:r>
            <a:rPr lang="en-US" sz="2000" b="0" dirty="0"/>
            <a:t>Doing some physical activity</a:t>
          </a:r>
        </a:p>
      </dgm:t>
    </dgm:pt>
    <dgm:pt modelId="{6DB017A4-F7C3-4A2C-A249-867D58914E68}" type="parTrans" cxnId="{409998EF-9316-4307-B3CB-CA9E20F0F04B}">
      <dgm:prSet/>
      <dgm:spPr/>
      <dgm:t>
        <a:bodyPr/>
        <a:lstStyle/>
        <a:p>
          <a:endParaRPr lang="en-US"/>
        </a:p>
      </dgm:t>
    </dgm:pt>
    <dgm:pt modelId="{57E52EC0-940D-4D9E-9CF8-93CE14FB87B5}" type="sibTrans" cxnId="{409998EF-9316-4307-B3CB-CA9E20F0F04B}">
      <dgm:prSet/>
      <dgm:spPr/>
      <dgm:t>
        <a:bodyPr/>
        <a:lstStyle/>
        <a:p>
          <a:endParaRPr lang="en-US"/>
        </a:p>
      </dgm:t>
    </dgm:pt>
    <dgm:pt modelId="{7392F2B7-F920-4C22-A521-5D4B7D98858D}">
      <dgm:prSet custT="1"/>
      <dgm:spPr/>
      <dgm:t>
        <a:bodyPr/>
        <a:lstStyle/>
        <a:p>
          <a:r>
            <a:rPr lang="en-US" sz="2300" b="1" dirty="0"/>
            <a:t>Action</a:t>
          </a:r>
        </a:p>
        <a:p>
          <a:r>
            <a:rPr lang="en-US" sz="2000" b="0" dirty="0"/>
            <a:t>Doing enough physical activity</a:t>
          </a:r>
        </a:p>
      </dgm:t>
    </dgm:pt>
    <dgm:pt modelId="{61F71BC5-59B3-43DB-A7D5-C450EC78A5B7}" type="parTrans" cxnId="{157E5F48-AE3D-4905-AA49-A6CE7C96F826}">
      <dgm:prSet/>
      <dgm:spPr/>
      <dgm:t>
        <a:bodyPr/>
        <a:lstStyle/>
        <a:p>
          <a:endParaRPr lang="en-US"/>
        </a:p>
      </dgm:t>
    </dgm:pt>
    <dgm:pt modelId="{3FE12D4E-DE5E-422F-9247-6463336868CA}" type="sibTrans" cxnId="{157E5F48-AE3D-4905-AA49-A6CE7C96F826}">
      <dgm:prSet/>
      <dgm:spPr/>
      <dgm:t>
        <a:bodyPr/>
        <a:lstStyle/>
        <a:p>
          <a:endParaRPr lang="en-US"/>
        </a:p>
      </dgm:t>
    </dgm:pt>
    <dgm:pt modelId="{302A8F87-F79B-4823-B986-41CEE91F1349}">
      <dgm:prSet custT="1"/>
      <dgm:spPr/>
      <dgm:t>
        <a:bodyPr/>
        <a:lstStyle/>
        <a:p>
          <a:pPr algn="l"/>
          <a:r>
            <a:rPr lang="en-US" sz="2300" b="1" dirty="0"/>
            <a:t>Maintenance</a:t>
          </a:r>
        </a:p>
        <a:p>
          <a:pPr algn="l"/>
          <a:r>
            <a:rPr lang="en-US" sz="2000" b="0" dirty="0"/>
            <a:t>Making physical activity a habit</a:t>
          </a:r>
        </a:p>
      </dgm:t>
    </dgm:pt>
    <dgm:pt modelId="{9635B7CE-067C-492C-8D46-C0CE8B0C1EDA}" type="parTrans" cxnId="{7FE92B96-E2C1-4F91-99A1-9187A3342933}">
      <dgm:prSet/>
      <dgm:spPr/>
      <dgm:t>
        <a:bodyPr/>
        <a:lstStyle/>
        <a:p>
          <a:endParaRPr lang="en-US"/>
        </a:p>
      </dgm:t>
    </dgm:pt>
    <dgm:pt modelId="{39C9FB01-9A64-45F1-84D0-68F6BA27D514}" type="sibTrans" cxnId="{7FE92B96-E2C1-4F91-99A1-9187A3342933}">
      <dgm:prSet/>
      <dgm:spPr/>
      <dgm:t>
        <a:bodyPr/>
        <a:lstStyle/>
        <a:p>
          <a:endParaRPr lang="en-US"/>
        </a:p>
      </dgm:t>
    </dgm:pt>
    <dgm:pt modelId="{F0538DF9-EAC3-4B2E-B062-45363E6237EA}" type="pres">
      <dgm:prSet presAssocID="{E612156C-401A-4A53-B831-FDE2B0223F17}" presName="Name0" presStyleCnt="0">
        <dgm:presLayoutVars>
          <dgm:dir/>
          <dgm:animLvl val="lvl"/>
          <dgm:resizeHandles val="exact"/>
        </dgm:presLayoutVars>
      </dgm:prSet>
      <dgm:spPr/>
    </dgm:pt>
    <dgm:pt modelId="{116B954E-B302-46D6-BEC3-07B83974D6E4}" type="pres">
      <dgm:prSet presAssocID="{A8F4BC1D-1C33-43CE-A05E-341167DD49C7}" presName="linNode" presStyleCnt="0"/>
      <dgm:spPr/>
    </dgm:pt>
    <dgm:pt modelId="{2CCA0A35-1136-48AC-B471-FE39F3B5B026}" type="pres">
      <dgm:prSet presAssocID="{A8F4BC1D-1C33-43CE-A05E-341167DD49C7}" presName="parentText" presStyleLbl="node1" presStyleIdx="0" presStyleCnt="5" custScaleX="81482" custLinFactNeighborX="-99060" custLinFactNeighborY="5554">
        <dgm:presLayoutVars>
          <dgm:chMax val="1"/>
          <dgm:bulletEnabled val="1"/>
        </dgm:presLayoutVars>
      </dgm:prSet>
      <dgm:spPr/>
    </dgm:pt>
    <dgm:pt modelId="{C0C11A20-5A06-4736-90A4-D89AFDA17E94}" type="pres">
      <dgm:prSet presAssocID="{DEA02B39-DAF3-4B4A-B23D-49A8FA688F0B}" presName="sp" presStyleCnt="0"/>
      <dgm:spPr/>
    </dgm:pt>
    <dgm:pt modelId="{7DAE1A71-D201-46D3-BAC6-7C8B07F3525D}" type="pres">
      <dgm:prSet presAssocID="{8BD46120-82F7-40C1-8330-967AAD0546F6}" presName="linNode" presStyleCnt="0"/>
      <dgm:spPr/>
    </dgm:pt>
    <dgm:pt modelId="{4C9901CB-3542-469D-B9DC-ED5B8058C07A}" type="pres">
      <dgm:prSet presAssocID="{8BD46120-82F7-40C1-8330-967AAD0546F6}" presName="parentText" presStyleLbl="node1" presStyleIdx="1" presStyleCnt="5" custScaleX="81481" custLinFactNeighborX="-98148" custLinFactNeighborY="4646">
        <dgm:presLayoutVars>
          <dgm:chMax val="1"/>
          <dgm:bulletEnabled val="1"/>
        </dgm:presLayoutVars>
      </dgm:prSet>
      <dgm:spPr/>
    </dgm:pt>
    <dgm:pt modelId="{8BCA1D65-C282-4B03-AC72-179594A211E0}" type="pres">
      <dgm:prSet presAssocID="{DA33632A-0D3C-484D-AA9A-EF9021757A6D}" presName="sp" presStyleCnt="0"/>
      <dgm:spPr/>
    </dgm:pt>
    <dgm:pt modelId="{14F333B1-33B7-4411-99FD-9083B022C504}" type="pres">
      <dgm:prSet presAssocID="{7FD8753C-CC24-47FA-87C5-F1C0F0BA8278}" presName="linNode" presStyleCnt="0"/>
      <dgm:spPr/>
    </dgm:pt>
    <dgm:pt modelId="{61352333-5F8B-41C4-B341-116551F5BD39}" type="pres">
      <dgm:prSet presAssocID="{7FD8753C-CC24-47FA-87C5-F1C0F0BA8278}" presName="parentText" presStyleLbl="node1" presStyleIdx="2" presStyleCnt="5" custScaleX="81481" custLinFactNeighborX="-98148" custLinFactNeighborY="3737">
        <dgm:presLayoutVars>
          <dgm:chMax val="1"/>
          <dgm:bulletEnabled val="1"/>
        </dgm:presLayoutVars>
      </dgm:prSet>
      <dgm:spPr/>
    </dgm:pt>
    <dgm:pt modelId="{DF4ABCE2-FF6B-446F-86BF-EB32AFA41CDA}" type="pres">
      <dgm:prSet presAssocID="{57E52EC0-940D-4D9E-9CF8-93CE14FB87B5}" presName="sp" presStyleCnt="0"/>
      <dgm:spPr/>
    </dgm:pt>
    <dgm:pt modelId="{1009897E-BC1C-485D-84E4-DCF3EB75818D}" type="pres">
      <dgm:prSet presAssocID="{7392F2B7-F920-4C22-A521-5D4B7D98858D}" presName="linNode" presStyleCnt="0"/>
      <dgm:spPr/>
    </dgm:pt>
    <dgm:pt modelId="{612E3AFF-AD6C-4338-93B7-D8736B623582}" type="pres">
      <dgm:prSet presAssocID="{7392F2B7-F920-4C22-A521-5D4B7D98858D}" presName="parentText" presStyleLbl="node1" presStyleIdx="3" presStyleCnt="5" custScaleX="80556" custLinFactNeighborX="-98148" custLinFactNeighborY="2829">
        <dgm:presLayoutVars>
          <dgm:chMax val="1"/>
          <dgm:bulletEnabled val="1"/>
        </dgm:presLayoutVars>
      </dgm:prSet>
      <dgm:spPr/>
    </dgm:pt>
    <dgm:pt modelId="{35565A2C-A7E5-450E-AA12-427D4CFBA8AB}" type="pres">
      <dgm:prSet presAssocID="{3FE12D4E-DE5E-422F-9247-6463336868CA}" presName="sp" presStyleCnt="0"/>
      <dgm:spPr/>
    </dgm:pt>
    <dgm:pt modelId="{FF1FF14B-E6FB-4C60-89D0-76A5A9F863A0}" type="pres">
      <dgm:prSet presAssocID="{302A8F87-F79B-4823-B986-41CEE91F1349}" presName="linNode" presStyleCnt="0"/>
      <dgm:spPr/>
    </dgm:pt>
    <dgm:pt modelId="{A4E262BA-1A8C-44FD-9EA0-EA4DC110472A}" type="pres">
      <dgm:prSet presAssocID="{302A8F87-F79B-4823-B986-41CEE91F1349}" presName="parentText" presStyleLbl="node1" presStyleIdx="4" presStyleCnt="5" custScaleX="80556" custLinFactNeighborX="-97797" custLinFactNeighborY="229">
        <dgm:presLayoutVars>
          <dgm:chMax val="1"/>
          <dgm:bulletEnabled val="1"/>
        </dgm:presLayoutVars>
      </dgm:prSet>
      <dgm:spPr/>
    </dgm:pt>
  </dgm:ptLst>
  <dgm:cxnLst>
    <dgm:cxn modelId="{92DA7421-8CC0-4893-BC14-4B4F26474C63}" type="presOf" srcId="{8BD46120-82F7-40C1-8330-967AAD0546F6}" destId="{4C9901CB-3542-469D-B9DC-ED5B8058C07A}" srcOrd="0" destOrd="0" presId="urn:microsoft.com/office/officeart/2005/8/layout/vList5"/>
    <dgm:cxn modelId="{157E5F48-AE3D-4905-AA49-A6CE7C96F826}" srcId="{E612156C-401A-4A53-B831-FDE2B0223F17}" destId="{7392F2B7-F920-4C22-A521-5D4B7D98858D}" srcOrd="3" destOrd="0" parTransId="{61F71BC5-59B3-43DB-A7D5-C450EC78A5B7}" sibTransId="{3FE12D4E-DE5E-422F-9247-6463336868CA}"/>
    <dgm:cxn modelId="{95E2E64C-852C-4ED3-ACC4-61CB702F51D5}" type="presOf" srcId="{7392F2B7-F920-4C22-A521-5D4B7D98858D}" destId="{612E3AFF-AD6C-4338-93B7-D8736B623582}" srcOrd="0" destOrd="0" presId="urn:microsoft.com/office/officeart/2005/8/layout/vList5"/>
    <dgm:cxn modelId="{8A07A051-BDB3-4540-A59F-D655D941C85A}" type="presOf" srcId="{302A8F87-F79B-4823-B986-41CEE91F1349}" destId="{A4E262BA-1A8C-44FD-9EA0-EA4DC110472A}" srcOrd="0" destOrd="0" presId="urn:microsoft.com/office/officeart/2005/8/layout/vList5"/>
    <dgm:cxn modelId="{477A9269-963F-4724-8260-6FD75B0783B5}" srcId="{E612156C-401A-4A53-B831-FDE2B0223F17}" destId="{A8F4BC1D-1C33-43CE-A05E-341167DD49C7}" srcOrd="0" destOrd="0" parTransId="{7D5BD11C-EEFC-4950-B6E7-A4341A02191C}" sibTransId="{DEA02B39-DAF3-4B4A-B23D-49A8FA688F0B}"/>
    <dgm:cxn modelId="{4C01BD7B-B389-41E7-AE6A-E038DDF2D118}" srcId="{E612156C-401A-4A53-B831-FDE2B0223F17}" destId="{8BD46120-82F7-40C1-8330-967AAD0546F6}" srcOrd="1" destOrd="0" parTransId="{3896DF74-09CF-49A9-81E6-228B05478693}" sibTransId="{DA33632A-0D3C-484D-AA9A-EF9021757A6D}"/>
    <dgm:cxn modelId="{7FE92B96-E2C1-4F91-99A1-9187A3342933}" srcId="{E612156C-401A-4A53-B831-FDE2B0223F17}" destId="{302A8F87-F79B-4823-B986-41CEE91F1349}" srcOrd="4" destOrd="0" parTransId="{9635B7CE-067C-492C-8D46-C0CE8B0C1EDA}" sibTransId="{39C9FB01-9A64-45F1-84D0-68F6BA27D514}"/>
    <dgm:cxn modelId="{F5E9DEA3-B8EF-4EEC-B658-9C699F8D65C2}" type="presOf" srcId="{A8F4BC1D-1C33-43CE-A05E-341167DD49C7}" destId="{2CCA0A35-1136-48AC-B471-FE39F3B5B026}" srcOrd="0" destOrd="0" presId="urn:microsoft.com/office/officeart/2005/8/layout/vList5"/>
    <dgm:cxn modelId="{EB8705BA-FCA6-41B6-A1EC-5038BC00D6F4}" type="presOf" srcId="{7FD8753C-CC24-47FA-87C5-F1C0F0BA8278}" destId="{61352333-5F8B-41C4-B341-116551F5BD39}" srcOrd="0" destOrd="0" presId="urn:microsoft.com/office/officeart/2005/8/layout/vList5"/>
    <dgm:cxn modelId="{63A593DF-E683-4467-B7BB-FBC79E417181}" type="presOf" srcId="{E612156C-401A-4A53-B831-FDE2B0223F17}" destId="{F0538DF9-EAC3-4B2E-B062-45363E6237EA}" srcOrd="0" destOrd="0" presId="urn:microsoft.com/office/officeart/2005/8/layout/vList5"/>
    <dgm:cxn modelId="{409998EF-9316-4307-B3CB-CA9E20F0F04B}" srcId="{E612156C-401A-4A53-B831-FDE2B0223F17}" destId="{7FD8753C-CC24-47FA-87C5-F1C0F0BA8278}" srcOrd="2" destOrd="0" parTransId="{6DB017A4-F7C3-4A2C-A249-867D58914E68}" sibTransId="{57E52EC0-940D-4D9E-9CF8-93CE14FB87B5}"/>
    <dgm:cxn modelId="{42509AFA-5BC0-440D-8CEA-CFFAEFCD45E5}" type="presParOf" srcId="{F0538DF9-EAC3-4B2E-B062-45363E6237EA}" destId="{116B954E-B302-46D6-BEC3-07B83974D6E4}" srcOrd="0" destOrd="0" presId="urn:microsoft.com/office/officeart/2005/8/layout/vList5"/>
    <dgm:cxn modelId="{BF59C02D-D7EB-4EBB-94BB-AC3363277D5B}" type="presParOf" srcId="{116B954E-B302-46D6-BEC3-07B83974D6E4}" destId="{2CCA0A35-1136-48AC-B471-FE39F3B5B026}" srcOrd="0" destOrd="0" presId="urn:microsoft.com/office/officeart/2005/8/layout/vList5"/>
    <dgm:cxn modelId="{F9440C91-54A3-4B2D-8873-F6296608F201}" type="presParOf" srcId="{F0538DF9-EAC3-4B2E-B062-45363E6237EA}" destId="{C0C11A20-5A06-4736-90A4-D89AFDA17E94}" srcOrd="1" destOrd="0" presId="urn:microsoft.com/office/officeart/2005/8/layout/vList5"/>
    <dgm:cxn modelId="{75545F3F-301B-48FA-B509-C6B4555793DA}" type="presParOf" srcId="{F0538DF9-EAC3-4B2E-B062-45363E6237EA}" destId="{7DAE1A71-D201-46D3-BAC6-7C8B07F3525D}" srcOrd="2" destOrd="0" presId="urn:microsoft.com/office/officeart/2005/8/layout/vList5"/>
    <dgm:cxn modelId="{9CBB66C2-187F-4350-9447-221C158BDEAD}" type="presParOf" srcId="{7DAE1A71-D201-46D3-BAC6-7C8B07F3525D}" destId="{4C9901CB-3542-469D-B9DC-ED5B8058C07A}" srcOrd="0" destOrd="0" presId="urn:microsoft.com/office/officeart/2005/8/layout/vList5"/>
    <dgm:cxn modelId="{2CEB17F1-49DF-4D4D-B241-9C349FDFD748}" type="presParOf" srcId="{F0538DF9-EAC3-4B2E-B062-45363E6237EA}" destId="{8BCA1D65-C282-4B03-AC72-179594A211E0}" srcOrd="3" destOrd="0" presId="urn:microsoft.com/office/officeart/2005/8/layout/vList5"/>
    <dgm:cxn modelId="{03654071-C9A1-4823-A5DA-0A9E12E2FBF9}" type="presParOf" srcId="{F0538DF9-EAC3-4B2E-B062-45363E6237EA}" destId="{14F333B1-33B7-4411-99FD-9083B022C504}" srcOrd="4" destOrd="0" presId="urn:microsoft.com/office/officeart/2005/8/layout/vList5"/>
    <dgm:cxn modelId="{1C44E648-1EFA-4735-8172-3CE51AE82884}" type="presParOf" srcId="{14F333B1-33B7-4411-99FD-9083B022C504}" destId="{61352333-5F8B-41C4-B341-116551F5BD39}" srcOrd="0" destOrd="0" presId="urn:microsoft.com/office/officeart/2005/8/layout/vList5"/>
    <dgm:cxn modelId="{77A3E3FB-84B1-43D6-8000-C1F074F46F5B}" type="presParOf" srcId="{F0538DF9-EAC3-4B2E-B062-45363E6237EA}" destId="{DF4ABCE2-FF6B-446F-86BF-EB32AFA41CDA}" srcOrd="5" destOrd="0" presId="urn:microsoft.com/office/officeart/2005/8/layout/vList5"/>
    <dgm:cxn modelId="{37C01389-6433-4B29-B5AB-173210D45DCF}" type="presParOf" srcId="{F0538DF9-EAC3-4B2E-B062-45363E6237EA}" destId="{1009897E-BC1C-485D-84E4-DCF3EB75818D}" srcOrd="6" destOrd="0" presId="urn:microsoft.com/office/officeart/2005/8/layout/vList5"/>
    <dgm:cxn modelId="{8FD30682-4C5E-4DF5-AE36-3D6066A5F090}" type="presParOf" srcId="{1009897E-BC1C-485D-84E4-DCF3EB75818D}" destId="{612E3AFF-AD6C-4338-93B7-D8736B623582}" srcOrd="0" destOrd="0" presId="urn:microsoft.com/office/officeart/2005/8/layout/vList5"/>
    <dgm:cxn modelId="{C7C2ABF1-AF69-4FAA-9206-FFDB1133DA90}" type="presParOf" srcId="{F0538DF9-EAC3-4B2E-B062-45363E6237EA}" destId="{35565A2C-A7E5-450E-AA12-427D4CFBA8AB}" srcOrd="7" destOrd="0" presId="urn:microsoft.com/office/officeart/2005/8/layout/vList5"/>
    <dgm:cxn modelId="{71604987-1CD2-4199-9242-6723307F3923}" type="presParOf" srcId="{F0538DF9-EAC3-4B2E-B062-45363E6237EA}" destId="{FF1FF14B-E6FB-4C60-89D0-76A5A9F863A0}" srcOrd="8" destOrd="0" presId="urn:microsoft.com/office/officeart/2005/8/layout/vList5"/>
    <dgm:cxn modelId="{58CADEE7-3554-49CF-8656-6E986F77EFF8}" type="presParOf" srcId="{FF1FF14B-E6FB-4C60-89D0-76A5A9F863A0}" destId="{A4E262BA-1A8C-44FD-9EA0-EA4DC110472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1DD049-AC83-4081-AEDB-18B2A6BA8A50}">
      <dsp:nvSpPr>
        <dsp:cNvPr id="0" name=""/>
        <dsp:cNvSpPr/>
      </dsp:nvSpPr>
      <dsp:spPr>
        <a:xfrm>
          <a:off x="3445743" y="3782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Pre-contemplation</a:t>
          </a:r>
        </a:p>
      </dsp:txBody>
      <dsp:txXfrm>
        <a:off x="3517216" y="75255"/>
        <a:ext cx="2109567" cy="1321187"/>
      </dsp:txXfrm>
    </dsp:sp>
    <dsp:sp modelId="{6A4B15CC-43FC-4E9B-9996-FF255C0D7EB8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4351770" y="372261"/>
              </a:moveTo>
              <a:arcTo wR="2924033" hR="2924033" stAng="17953642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5392FC-D8CC-4B03-89D8-12EC68EC8891}">
      <dsp:nvSpPr>
        <dsp:cNvPr id="0" name=""/>
        <dsp:cNvSpPr/>
      </dsp:nvSpPr>
      <dsp:spPr>
        <a:xfrm>
          <a:off x="6226664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Contemplation</a:t>
          </a:r>
        </a:p>
      </dsp:txBody>
      <dsp:txXfrm>
        <a:off x="6298137" y="2095712"/>
        <a:ext cx="2109567" cy="1321187"/>
      </dsp:txXfrm>
    </dsp:sp>
    <dsp:sp modelId="{80ECD450-9A6A-4754-AE8E-F23F3F9B4133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5841046" y="3126536"/>
              </a:moveTo>
              <a:arcTo wR="2924033" hR="2924033" stAng="21838270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47F4D-9AEF-458C-B1B7-60E93837880B}">
      <dsp:nvSpPr>
        <dsp:cNvPr id="0" name=""/>
        <dsp:cNvSpPr/>
      </dsp:nvSpPr>
      <dsp:spPr>
        <a:xfrm>
          <a:off x="5164447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Preparation</a:t>
          </a:r>
        </a:p>
      </dsp:txBody>
      <dsp:txXfrm>
        <a:off x="5235920" y="5364881"/>
        <a:ext cx="2109567" cy="1321187"/>
      </dsp:txXfrm>
    </dsp:sp>
    <dsp:sp modelId="{2ADD08F8-8063-44D2-B211-22898FB2CB85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282726" y="5825983"/>
              </a:moveTo>
              <a:arcTo wR="2924033" hR="2924033" stAng="4977225" swAng="84555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E414F-DE3F-45F6-B434-D1DD73C96340}">
      <dsp:nvSpPr>
        <dsp:cNvPr id="0" name=""/>
        <dsp:cNvSpPr/>
      </dsp:nvSpPr>
      <dsp:spPr>
        <a:xfrm>
          <a:off x="1727039" y="5293408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Action</a:t>
          </a:r>
        </a:p>
      </dsp:txBody>
      <dsp:txXfrm>
        <a:off x="1798512" y="5364881"/>
        <a:ext cx="2109567" cy="1321187"/>
      </dsp:txXfrm>
    </dsp:sp>
    <dsp:sp modelId="{69FAA7C2-CCA2-4FDC-851F-495CA3617A77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310160" y="4234621"/>
              </a:moveTo>
              <a:arcTo wR="2924033" hR="2924033" stAng="9202257" swAng="13594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05944F-7CE7-48FF-8559-EE387CDD10BA}">
      <dsp:nvSpPr>
        <dsp:cNvPr id="0" name=""/>
        <dsp:cNvSpPr/>
      </dsp:nvSpPr>
      <dsp:spPr>
        <a:xfrm>
          <a:off x="664821" y="2024239"/>
          <a:ext cx="2252513" cy="14641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Maintenance</a:t>
          </a:r>
        </a:p>
      </dsp:txBody>
      <dsp:txXfrm>
        <a:off x="736294" y="2095712"/>
        <a:ext cx="2109567" cy="1321187"/>
      </dsp:txXfrm>
    </dsp:sp>
    <dsp:sp modelId="{78746B07-23BB-4C10-AA92-3B3127BA2A11}">
      <dsp:nvSpPr>
        <dsp:cNvPr id="0" name=""/>
        <dsp:cNvSpPr/>
      </dsp:nvSpPr>
      <dsp:spPr>
        <a:xfrm>
          <a:off x="1647966" y="735848"/>
          <a:ext cx="5848067" cy="5848067"/>
        </a:xfrm>
        <a:custGeom>
          <a:avLst/>
          <a:gdLst/>
          <a:ahLst/>
          <a:cxnLst/>
          <a:rect l="0" t="0" r="0" b="0"/>
          <a:pathLst>
            <a:path>
              <a:moveTo>
                <a:pt x="703426" y="1021698"/>
              </a:moveTo>
              <a:arcTo wR="2924033" hR="2924033" stAng="13235147" swAng="121121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A0A35-1136-48AC-B471-FE39F3B5B026}">
      <dsp:nvSpPr>
        <dsp:cNvPr id="0" name=""/>
        <dsp:cNvSpPr/>
      </dsp:nvSpPr>
      <dsp:spPr>
        <a:xfrm>
          <a:off x="0" y="76198"/>
          <a:ext cx="2682257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Pre-contemplation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Not thinking about change</a:t>
          </a:r>
        </a:p>
      </dsp:txBody>
      <dsp:txXfrm>
        <a:off x="64324" y="140522"/>
        <a:ext cx="2553609" cy="1189039"/>
      </dsp:txXfrm>
    </dsp:sp>
    <dsp:sp modelId="{4C9901CB-3542-469D-B9DC-ED5B8058C07A}">
      <dsp:nvSpPr>
        <dsp:cNvPr id="0" name=""/>
        <dsp:cNvSpPr/>
      </dsp:nvSpPr>
      <dsp:spPr>
        <a:xfrm>
          <a:off x="0" y="1447804"/>
          <a:ext cx="268222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Contemplation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Thinking about change</a:t>
          </a:r>
        </a:p>
      </dsp:txBody>
      <dsp:txXfrm>
        <a:off x="64324" y="1512128"/>
        <a:ext cx="2553576" cy="1189039"/>
      </dsp:txXfrm>
    </dsp:sp>
    <dsp:sp modelId="{61352333-5F8B-41C4-B341-116551F5BD39}">
      <dsp:nvSpPr>
        <dsp:cNvPr id="0" name=""/>
        <dsp:cNvSpPr/>
      </dsp:nvSpPr>
      <dsp:spPr>
        <a:xfrm>
          <a:off x="0" y="2819398"/>
          <a:ext cx="268222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Preparation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some physical activity</a:t>
          </a:r>
        </a:p>
      </dsp:txBody>
      <dsp:txXfrm>
        <a:off x="64324" y="2883722"/>
        <a:ext cx="2553576" cy="1189039"/>
      </dsp:txXfrm>
    </dsp:sp>
    <dsp:sp modelId="{612E3AFF-AD6C-4338-93B7-D8736B623582}">
      <dsp:nvSpPr>
        <dsp:cNvPr id="0" name=""/>
        <dsp:cNvSpPr/>
      </dsp:nvSpPr>
      <dsp:spPr>
        <a:xfrm>
          <a:off x="0" y="4191005"/>
          <a:ext cx="265177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Action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Doing enough physical activity</a:t>
          </a:r>
        </a:p>
      </dsp:txBody>
      <dsp:txXfrm>
        <a:off x="64324" y="4255329"/>
        <a:ext cx="2523126" cy="1189039"/>
      </dsp:txXfrm>
    </dsp:sp>
    <dsp:sp modelId="{A4E262BA-1A8C-44FD-9EA0-EA4DC110472A}">
      <dsp:nvSpPr>
        <dsp:cNvPr id="0" name=""/>
        <dsp:cNvSpPr/>
      </dsp:nvSpPr>
      <dsp:spPr>
        <a:xfrm>
          <a:off x="11550" y="5540312"/>
          <a:ext cx="2651774" cy="13176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Maintenance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/>
            <a:t>Making physical activity a habit</a:t>
          </a:r>
        </a:p>
      </dsp:txBody>
      <dsp:txXfrm>
        <a:off x="75874" y="5604636"/>
        <a:ext cx="2523126" cy="1189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7B7BD5-2AC6-640F-4C0C-3507A734160B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CCC21D9-65F7-E421-7396-B80B1AD03D87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75B09CF-05DF-AE16-3B75-20390EF90899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6B0E414-76FF-AF74-3B8C-76F480A7A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58A242F1-A316-0C48-B997-BB09D9DD0708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F618040C-C6C4-4EB3-65DC-0AA699B52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5625C37-74AA-B67B-C7FD-B4095F8B5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C56025-F145-3541-B5DD-6B705FC39F5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540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A22DF-F20C-571C-4864-BD423FE86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BAF65-9E0B-E04A-9FFE-225B5C2A74CB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0D445-588E-5D51-8FC9-99DB27D9C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86DCD-4283-CACF-4EDC-B30A7B8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62396F-BDAC-6E45-A479-285EE80055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383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7CB2E5-02E8-045B-4F63-73AADD1FFB5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1C435E7-6B2E-FC9A-949B-4571126A626A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C67B3C-35A4-3E70-AE7B-E4656F9D9935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1587B92-F7A5-06A3-FD3F-3853AF986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70F8B-A9FC-8147-B7D2-86B533B55477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159AC22-3FD7-2384-F130-620F5765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DFF1C1D-49FA-BECC-4917-B4811BAAE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8B079F-6567-2648-851F-DE484B5D50B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6686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02DF5F-815F-5609-7CB5-676F637CA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80BC5-2DF2-2743-BB12-C6FC52BA1F6B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069B15-FB56-E51B-EE50-0BA81C965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650CFD7-6D77-DD53-DD50-0C05D37C3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C8D656-FB50-344E-A863-4D8DE9E093F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060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160927C-279C-0780-2C90-0230E65E5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045EF-4C39-8D4E-AFC0-68981A885F2D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1FE05B6-70C3-239F-5597-08AC627AA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14622D2-286E-F652-65AF-A15FC4EED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9F56E3-055A-C846-B55C-D8EA88F0481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751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04A06DA-A88B-A3B9-BA2A-F470F1C1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7CAF2-F86A-B049-89C7-FE6A46BEA2F6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1683A98-334B-F658-136C-0DDA1D99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88369AE-D410-4EB8-70C6-9513C2DA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5E9EE0-5C3F-3748-AF16-9F13BCF82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2684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6F567-2B55-913C-CB27-4FD77CC8A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142CC-7AE0-B449-911E-D614BC73E84D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B7F57C-9CD6-9D13-F09F-C86ED738F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EAA9C-FF0C-9E59-DA24-48CA496EE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269A4F-282C-074A-85A3-FF905D1F7CF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886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DF7CB10-6402-8EEE-46D9-78F40CA17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77A3F-EB11-BB4C-8B53-8A3776720BB1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C2EE7-2383-14E3-D8C4-42A60BD3B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E380C-5C8C-4A7D-CF00-3E52119C2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B9CD83-D26B-404D-973C-918D1BAC59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30009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FA285DC-C2E7-F56F-A423-C7EF73DF74EB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EC063A6-EFC2-34C2-C9A3-9E5942BE7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8EC4C-0D5A-A94C-A6FB-AA323243E702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ECF4958-DD8C-6197-E51F-83ED60F3B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27290489-E79C-E2DA-D9B4-801ACF522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3E0CDC-F41B-3643-9A30-3E877EFA4E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3865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8FBFE-C716-1F61-A666-64E3B0285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D56D9-D52C-AC43-ABDF-6E4A2B36914A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8AC2D-394D-98A1-FEA7-7032886E5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4E120-C022-E6FE-AB5E-9A81F1C46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0BFAED-8733-8B45-A6EF-4903A3A3F21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392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8E1F593-69A0-046D-98D0-E806B73ED371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AD7D5B0-25B8-0161-0548-1D012F15E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05714-F861-4544-AAD8-166EEE64F04A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DC1AB8-DBC0-7E0E-081E-506A8D5EA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D6EBBCA-13D9-5F25-333B-6E6534272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313D8-B149-4E42-B3E7-B3B4799973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758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58A227-B086-B30D-C5E6-C32F6C7D1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A691C72-107C-AA5D-06CB-A8806872655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99133-5D97-B5CF-8673-3513A1E009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1DAFB531-6E5F-EC41-B6FE-7F1A1EF5B1B1}" type="datetimeFigureOut">
              <a:rPr lang="en-US"/>
              <a:pPr>
                <a:defRPr/>
              </a:pPr>
              <a:t>1/31/25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6E8F3-2347-7935-CCC4-49DE5DCBB4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FC4F5-1843-8C66-26A7-B91F1D326F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fld id="{9182CC73-8490-BE4A-925F-C0C1D41EAD06}" type="slidenum">
              <a:rPr lang="en-US" altLang="en-US"/>
              <a:pPr/>
              <a:t>‹#›</a:t>
            </a:fld>
            <a:endParaRPr lang="en-US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563500F-6E1C-C3EC-FB6F-32C777F7A30B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84" r:id="rId3"/>
    <p:sldLayoutId id="2147483678" r:id="rId4"/>
    <p:sldLayoutId id="2147483679" r:id="rId5"/>
    <p:sldLayoutId id="2147483680" r:id="rId6"/>
    <p:sldLayoutId id="2147483685" r:id="rId7"/>
    <p:sldLayoutId id="2147483681" r:id="rId8"/>
    <p:sldLayoutId id="2147483686" r:id="rId9"/>
    <p:sldLayoutId id="2147483682" r:id="rId10"/>
    <p:sldLayoutId id="214748368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77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4FE5-ADAC-54BA-C0B6-9BB3A77614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5029200"/>
            <a:ext cx="5208588" cy="1470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Practical application of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1642F8-F2A9-B7EA-CD93-E1F6EF48BC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53200" y="4746625"/>
            <a:ext cx="2209800" cy="1752600"/>
          </a:xfrm>
        </p:spPr>
        <p:txBody>
          <a:bodyPr rtlCol="0"/>
          <a:lstStyle/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Week 3</a:t>
            </a:r>
          </a:p>
          <a:p>
            <a:pPr fontAlgn="auto">
              <a:buFont typeface="Tw Cen MT" panose="020B0602020104020603" pitchFamily="34" charset="0"/>
              <a:buNone/>
              <a:defRPr/>
            </a:pPr>
            <a:r>
              <a:rPr lang="en-GB" dirty="0"/>
              <a:t>Sport and Exercise Psychology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DBB12-5D50-0BDD-6B51-D565602D4F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Tasks to work through today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CC6F06C-616F-CEF6-8620-64199D970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32038"/>
            <a:ext cx="8229600" cy="4525962"/>
          </a:xfrm>
        </p:spPr>
        <p:txBody>
          <a:bodyPr/>
          <a:lstStyle/>
          <a:p>
            <a:r>
              <a:rPr lang="en-GB" altLang="en-US"/>
              <a:t>Be prepared to discuss your answers with the group.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C427C-7BE4-B97E-D7ED-47C7AB938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3840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each of the stages of the TTM, outline what you would put in place / interventions you would suggest to encourage the participant to move to the next stage of the model.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Provide at least 4 suggestions per stage – </a:t>
            </a:r>
            <a:r>
              <a:rPr lang="en-GB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based on literature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575C-9D65-732B-7BE8-8240CF96B314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09600" y="1676400"/>
            <a:ext cx="8229600" cy="152400"/>
          </a:xfrm>
        </p:spPr>
        <p:txBody>
          <a:bodyPr rtlCol="0">
            <a:normAutofit fontScale="25000" lnSpcReduction="20000"/>
          </a:bodyPr>
          <a:lstStyle/>
          <a:p>
            <a:pPr marL="91440" indent="-91440" fontAlgn="auto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EA7D8D5-4F95-9B71-C6C1-FC380D2F13CD}"/>
              </a:ext>
            </a:extLst>
          </p:cNvPr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243" name="TextBox 4">
            <a:extLst>
              <a:ext uri="{FF2B5EF4-FFF2-40B4-BE49-F238E27FC236}">
                <a16:creationId xmlns:a16="http://schemas.microsoft.com/office/drawing/2014/main" id="{249E226F-32B4-49F3-AAB0-8EEDE48B1D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438400"/>
            <a:ext cx="2438400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algn="ctr" eaLnBrk="1" hangingPunct="1"/>
            <a:r>
              <a:rPr lang="en-US" altLang="en-US" sz="4400" b="1">
                <a:latin typeface="Calibri" panose="020F0502020204030204" pitchFamily="34" charset="0"/>
                <a:cs typeface="Arial" panose="020B0604020202020204" pitchFamily="34" charset="0"/>
              </a:rPr>
              <a:t>Stages of Physical Activity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30C1BD8-734A-E80D-14CF-BBDDB43DA8F3}"/>
              </a:ext>
            </a:extLst>
          </p:cNvPr>
          <p:cNvGraphicFramePr/>
          <p:nvPr/>
        </p:nvGraphicFramePr>
        <p:xfrm>
          <a:off x="30018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108</Words>
  <Application>Microsoft Macintosh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Tw Cen MT</vt:lpstr>
      <vt:lpstr>Tw Cen MT Condensed</vt:lpstr>
      <vt:lpstr>Wingdings 3</vt:lpstr>
      <vt:lpstr>Integral</vt:lpstr>
      <vt:lpstr>Practical application of theory</vt:lpstr>
      <vt:lpstr>Tasks to work through today</vt:lpstr>
      <vt:lpstr>For each of the stages of the TTM, outline what you would put in place / interventions you would suggest to encourage the participant to move to the next stage of the model.   Provide at least 4 suggestions per stage – based on literature.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2016-12-01T16:09:59Z</dcterms:created>
  <dcterms:modified xsi:type="dcterms:W3CDTF">2025-01-31T15:33:49Z</dcterms:modified>
</cp:coreProperties>
</file>