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23"/>
  </p:notesMasterIdLst>
  <p:sldIdLst>
    <p:sldId id="256" r:id="rId2"/>
    <p:sldId id="257" r:id="rId3"/>
    <p:sldId id="296" r:id="rId4"/>
    <p:sldId id="300" r:id="rId5"/>
    <p:sldId id="301" r:id="rId6"/>
    <p:sldId id="259" r:id="rId7"/>
    <p:sldId id="302" r:id="rId8"/>
    <p:sldId id="263" r:id="rId9"/>
    <p:sldId id="303" r:id="rId10"/>
    <p:sldId id="260" r:id="rId11"/>
    <p:sldId id="304" r:id="rId12"/>
    <p:sldId id="305" r:id="rId13"/>
    <p:sldId id="306" r:id="rId14"/>
    <p:sldId id="297" r:id="rId15"/>
    <p:sldId id="309" r:id="rId16"/>
    <p:sldId id="310" r:id="rId17"/>
    <p:sldId id="311" r:id="rId18"/>
    <p:sldId id="308" r:id="rId19"/>
    <p:sldId id="266" r:id="rId20"/>
    <p:sldId id="277" r:id="rId21"/>
    <p:sldId id="312" r:id="rId22"/>
  </p:sldIdLst>
  <p:sldSz cx="9144000" cy="5143500" type="screen16x9"/>
  <p:notesSz cx="6858000" cy="9144000"/>
  <p:embeddedFontLst>
    <p:embeddedFont>
      <p:font typeface="League Spartan" panose="020B0604020202020204" charset="0"/>
      <p:regular r:id="rId24"/>
    </p:embeddedFont>
    <p:embeddedFont>
      <p:font typeface="Nunito Light" panose="020B0604020202020204" pitchFamily="2" charset="0"/>
      <p:regular r:id="rId25"/>
      <p:italic r:id="rId26"/>
    </p:embeddedFont>
    <p:embeddedFont>
      <p:font typeface="Poppins" panose="00000500000000000000" pitchFamily="2" charset="0"/>
      <p:regular r:id="rId27"/>
      <p:bold r:id="rId28"/>
      <p:italic r:id="rId29"/>
      <p:boldItalic r:id="rId30"/>
    </p:embeddedFont>
    <p:embeddedFont>
      <p:font typeface="Poppins Medium" panose="00000600000000000000" pitchFamily="2" charset="0"/>
      <p:regular r:id="rId31"/>
      <p:bold r:id="rId32"/>
      <p:italic r:id="rId33"/>
      <p:bold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799B6"/>
    <a:srgbClr val="114C5F"/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1AF2A0E-5218-4F4F-87B4-BD8AB413BF7A}">
  <a:tblStyle styleId="{11AF2A0E-5218-4F4F-87B4-BD8AB413BF7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5FC45838-0AF5-4430-837F-3F4DD26559E3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3767" autoAdjust="0"/>
  </p:normalViewPr>
  <p:slideViewPr>
    <p:cSldViewPr snapToGrid="0">
      <p:cViewPr varScale="1">
        <p:scale>
          <a:sx n="91" d="100"/>
          <a:sy n="91" d="100"/>
        </p:scale>
        <p:origin x="1224" y="-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21" Type="http://schemas.openxmlformats.org/officeDocument/2006/relationships/slide" Target="slides/slide20.xml"/><Relationship Id="rId34" Type="http://schemas.openxmlformats.org/officeDocument/2006/relationships/font" Target="fonts/font1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font" Target="fonts/font10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1D2EFD-530B-48C5-A543-346DB885C2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37A2232-1C4B-4582-8EFF-3B5CEDFB6646}">
      <dgm:prSet custT="1"/>
      <dgm:spPr>
        <a:solidFill>
          <a:schemeClr val="bg2"/>
        </a:solidFill>
      </dgm:spPr>
      <dgm:t>
        <a:bodyPr/>
        <a:lstStyle/>
        <a:p>
          <a:r>
            <a:rPr lang="en-GB" sz="1200" b="1" i="0" dirty="0">
              <a:latin typeface="Poppins" panose="00000500000000000000" pitchFamily="2" charset="0"/>
              <a:cs typeface="Poppins" panose="00000500000000000000" pitchFamily="2" charset="0"/>
            </a:rPr>
            <a:t>Strategic Imperative: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E7D71CAA-CFBA-45FF-B4A2-5545A37E2C2A}" type="parTrans" cxnId="{A3442F89-C03D-419F-AFA5-8ADFB094C519}">
      <dgm:prSet/>
      <dgm:spPr/>
      <dgm:t>
        <a:bodyPr/>
        <a:lstStyle/>
        <a:p>
          <a:endParaRPr lang="en-GB"/>
        </a:p>
      </dgm:t>
    </dgm:pt>
    <dgm:pt modelId="{03657EBA-5A85-4330-A51C-A17BCB8F51F9}" type="sibTrans" cxnId="{A3442F89-C03D-419F-AFA5-8ADFB094C519}">
      <dgm:prSet/>
      <dgm:spPr/>
      <dgm:t>
        <a:bodyPr/>
        <a:lstStyle/>
        <a:p>
          <a:endParaRPr lang="en-GB"/>
        </a:p>
      </dgm:t>
    </dgm:pt>
    <dgm:pt modelId="{A8F2921F-9529-48E2-A163-8941D4C595B9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Sustainable Living Brands deliver superior growth: +69% faster than conventional brands (Kotler, </a:t>
          </a:r>
          <a:r>
            <a:rPr lang="en-GB" sz="1200" b="0" i="0" dirty="0" err="1">
              <a:latin typeface="Poppins" panose="00000500000000000000" pitchFamily="2" charset="0"/>
              <a:cs typeface="Poppins" panose="00000500000000000000" pitchFamily="2" charset="0"/>
            </a:rPr>
            <a:t>Kartajaya</a:t>
          </a:r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 &amp; Setiawan, 2021, p. 289; The Corporate Governance Institute, 2024)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D9A4A0AE-7BD1-4337-9EE3-538EB1392FF9}" type="parTrans" cxnId="{E14779DF-EBA3-48B6-9AFF-CD53A49AF4E2}">
      <dgm:prSet/>
      <dgm:spPr/>
      <dgm:t>
        <a:bodyPr/>
        <a:lstStyle/>
        <a:p>
          <a:endParaRPr lang="en-GB"/>
        </a:p>
      </dgm:t>
    </dgm:pt>
    <dgm:pt modelId="{5FCEDF2D-AE02-465E-89B2-3557F543224E}" type="sibTrans" cxnId="{E14779DF-EBA3-48B6-9AFF-CD53A49AF4E2}">
      <dgm:prSet/>
      <dgm:spPr/>
      <dgm:t>
        <a:bodyPr/>
        <a:lstStyle/>
        <a:p>
          <a:endParaRPr lang="en-GB"/>
        </a:p>
      </dgm:t>
    </dgm:pt>
    <dgm:pt modelId="{6F93E290-71E1-4679-89F2-495C22812649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Net revenue from sustainable brands now exceeds 40% of Unilever portfolio (Unilever, 2025a, p. 12)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CEFA262F-BF91-4AE0-A4E3-34EB77C171D4}" type="parTrans" cxnId="{610D571E-FC56-44DB-B3AB-2F4653EE6ADC}">
      <dgm:prSet/>
      <dgm:spPr/>
      <dgm:t>
        <a:bodyPr/>
        <a:lstStyle/>
        <a:p>
          <a:endParaRPr lang="en-GB"/>
        </a:p>
      </dgm:t>
    </dgm:pt>
    <dgm:pt modelId="{DC050EB9-9972-4EF2-B0ED-8D2F9A8FB0D1}" type="sibTrans" cxnId="{610D571E-FC56-44DB-B3AB-2F4653EE6ADC}">
      <dgm:prSet/>
      <dgm:spPr/>
      <dgm:t>
        <a:bodyPr/>
        <a:lstStyle/>
        <a:p>
          <a:endParaRPr lang="en-GB"/>
        </a:p>
      </dgm:t>
    </dgm:pt>
    <dgm:pt modelId="{E0095D04-CF9F-4F76-B9CC-13F0BEBFB114}" type="pres">
      <dgm:prSet presAssocID="{591D2EFD-530B-48C5-A543-346DB885C277}" presName="linear" presStyleCnt="0">
        <dgm:presLayoutVars>
          <dgm:animLvl val="lvl"/>
          <dgm:resizeHandles val="exact"/>
        </dgm:presLayoutVars>
      </dgm:prSet>
      <dgm:spPr/>
    </dgm:pt>
    <dgm:pt modelId="{243B3D64-5245-4C31-BD72-41D4DEE7E98F}" type="pres">
      <dgm:prSet presAssocID="{837A2232-1C4B-4582-8EFF-3B5CEDFB664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1C06371-0F3F-4FA2-A847-9A17552A59F2}" type="pres">
      <dgm:prSet presAssocID="{837A2232-1C4B-4582-8EFF-3B5CEDFB664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10D571E-FC56-44DB-B3AB-2F4653EE6ADC}" srcId="{837A2232-1C4B-4582-8EFF-3B5CEDFB6646}" destId="{6F93E290-71E1-4679-89F2-495C22812649}" srcOrd="1" destOrd="0" parTransId="{CEFA262F-BF91-4AE0-A4E3-34EB77C171D4}" sibTransId="{DC050EB9-9972-4EF2-B0ED-8D2F9A8FB0D1}"/>
    <dgm:cxn modelId="{90F3D366-CB2C-4821-8F22-26AD86CF6C16}" type="presOf" srcId="{837A2232-1C4B-4582-8EFF-3B5CEDFB6646}" destId="{243B3D64-5245-4C31-BD72-41D4DEE7E98F}" srcOrd="0" destOrd="0" presId="urn:microsoft.com/office/officeart/2005/8/layout/vList2"/>
    <dgm:cxn modelId="{A3442F89-C03D-419F-AFA5-8ADFB094C519}" srcId="{591D2EFD-530B-48C5-A543-346DB885C277}" destId="{837A2232-1C4B-4582-8EFF-3B5CEDFB6646}" srcOrd="0" destOrd="0" parTransId="{E7D71CAA-CFBA-45FF-B4A2-5545A37E2C2A}" sibTransId="{03657EBA-5A85-4330-A51C-A17BCB8F51F9}"/>
    <dgm:cxn modelId="{87DD62D1-C213-4C9C-8A84-94F7DAFB8743}" type="presOf" srcId="{A8F2921F-9529-48E2-A163-8941D4C595B9}" destId="{C1C06371-0F3F-4FA2-A847-9A17552A59F2}" srcOrd="0" destOrd="0" presId="urn:microsoft.com/office/officeart/2005/8/layout/vList2"/>
    <dgm:cxn modelId="{E14779DF-EBA3-48B6-9AFF-CD53A49AF4E2}" srcId="{837A2232-1C4B-4582-8EFF-3B5CEDFB6646}" destId="{A8F2921F-9529-48E2-A163-8941D4C595B9}" srcOrd="0" destOrd="0" parTransId="{D9A4A0AE-7BD1-4337-9EE3-538EB1392FF9}" sibTransId="{5FCEDF2D-AE02-465E-89B2-3557F543224E}"/>
    <dgm:cxn modelId="{F1BCE2E8-A59F-47E7-8F8D-B20C4D92D29F}" type="presOf" srcId="{591D2EFD-530B-48C5-A543-346DB885C277}" destId="{E0095D04-CF9F-4F76-B9CC-13F0BEBFB114}" srcOrd="0" destOrd="0" presId="urn:microsoft.com/office/officeart/2005/8/layout/vList2"/>
    <dgm:cxn modelId="{4FF0E8F3-E7CB-495E-8D4F-3B9884664C84}" type="presOf" srcId="{6F93E290-71E1-4679-89F2-495C22812649}" destId="{C1C06371-0F3F-4FA2-A847-9A17552A59F2}" srcOrd="0" destOrd="1" presId="urn:microsoft.com/office/officeart/2005/8/layout/vList2"/>
    <dgm:cxn modelId="{81EE71D0-4E38-4C77-B39A-1329F586B3CD}" type="presParOf" srcId="{E0095D04-CF9F-4F76-B9CC-13F0BEBFB114}" destId="{243B3D64-5245-4C31-BD72-41D4DEE7E98F}" srcOrd="0" destOrd="0" presId="urn:microsoft.com/office/officeart/2005/8/layout/vList2"/>
    <dgm:cxn modelId="{8AD1876D-BFFC-4EDD-9B8F-B1DBF9C0CB43}" type="presParOf" srcId="{E0095D04-CF9F-4F76-B9CC-13F0BEBFB114}" destId="{C1C06371-0F3F-4FA2-A847-9A17552A59F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F2692A-D1DD-4E6A-BF4A-8F2E5FC4A8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782E52-B956-4512-85E4-82F7D8FE314F}">
      <dgm:prSet custT="1"/>
      <dgm:spPr>
        <a:solidFill>
          <a:schemeClr val="bg2"/>
        </a:solidFill>
      </dgm:spPr>
      <dgm:t>
        <a:bodyPr/>
        <a:lstStyle/>
        <a:p>
          <a:r>
            <a:rPr lang="en-GB" sz="1200" b="1" i="0" dirty="0">
              <a:latin typeface="Poppins" panose="00000500000000000000" pitchFamily="2" charset="0"/>
              <a:cs typeface="Poppins" panose="00000500000000000000" pitchFamily="2" charset="0"/>
            </a:rPr>
            <a:t>Risk Mitigation: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8DBAE272-5576-40AF-91F1-6C44CBD10FE0}" type="parTrans" cxnId="{44E9AFD1-1307-4782-86FB-58BC341729FC}">
      <dgm:prSet/>
      <dgm:spPr/>
      <dgm:t>
        <a:bodyPr/>
        <a:lstStyle/>
        <a:p>
          <a:endParaRPr lang="en-GB"/>
        </a:p>
      </dgm:t>
    </dgm:pt>
    <dgm:pt modelId="{BD47E583-3692-41B9-BEC6-1D5C56D2ECE1}" type="sibTrans" cxnId="{44E9AFD1-1307-4782-86FB-58BC341729FC}">
      <dgm:prSet/>
      <dgm:spPr/>
      <dgm:t>
        <a:bodyPr/>
        <a:lstStyle/>
        <a:p>
          <a:endParaRPr lang="en-GB"/>
        </a:p>
      </dgm:t>
    </dgm:pt>
    <dgm:pt modelId="{47550C8A-32A2-4CEE-96CB-A46393BD7EFB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Climate change threatens 90% of agricultural supply chains; material business risk (Unilever, 2025a)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3ED06EF6-400F-4E94-A14B-A1B581F44DE3}" type="parTrans" cxnId="{E65DF3EB-6C5A-4435-8160-DBB117BD589F}">
      <dgm:prSet/>
      <dgm:spPr/>
      <dgm:t>
        <a:bodyPr/>
        <a:lstStyle/>
        <a:p>
          <a:endParaRPr lang="en-GB"/>
        </a:p>
      </dgm:t>
    </dgm:pt>
    <dgm:pt modelId="{CCAE4416-6FB8-4C2E-85C9-655A2541460C}" type="sibTrans" cxnId="{E65DF3EB-6C5A-4435-8160-DBB117BD589F}">
      <dgm:prSet/>
      <dgm:spPr/>
      <dgm:t>
        <a:bodyPr/>
        <a:lstStyle/>
        <a:p>
          <a:endParaRPr lang="en-GB"/>
        </a:p>
      </dgm:t>
    </dgm:pt>
    <dgm:pt modelId="{56E305B0-C55B-4C96-BC5E-C52BC860351D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Supply chain disruption costs estimated at $5.2bn across FMCG sector (Expert Market Research, 2024)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F474F16D-C5E2-4AD1-AC47-5F8D87768CC6}" type="parTrans" cxnId="{BEBF4ED8-EEEB-49CB-818B-A26DBCBFD757}">
      <dgm:prSet/>
      <dgm:spPr/>
      <dgm:t>
        <a:bodyPr/>
        <a:lstStyle/>
        <a:p>
          <a:endParaRPr lang="en-GB"/>
        </a:p>
      </dgm:t>
    </dgm:pt>
    <dgm:pt modelId="{8EE32B65-24CE-4511-9F3B-52B312297F19}" type="sibTrans" cxnId="{BEBF4ED8-EEEB-49CB-818B-A26DBCBFD757}">
      <dgm:prSet/>
      <dgm:spPr/>
      <dgm:t>
        <a:bodyPr/>
        <a:lstStyle/>
        <a:p>
          <a:endParaRPr lang="en-GB"/>
        </a:p>
      </dgm:t>
    </dgm:pt>
    <dgm:pt modelId="{D141FCEC-8B20-4E00-A054-53D979B110F0}" type="pres">
      <dgm:prSet presAssocID="{2DF2692A-D1DD-4E6A-BF4A-8F2E5FC4A886}" presName="linear" presStyleCnt="0">
        <dgm:presLayoutVars>
          <dgm:animLvl val="lvl"/>
          <dgm:resizeHandles val="exact"/>
        </dgm:presLayoutVars>
      </dgm:prSet>
      <dgm:spPr/>
    </dgm:pt>
    <dgm:pt modelId="{AABBCF59-737B-4640-BE9A-9E59FAAF3209}" type="pres">
      <dgm:prSet presAssocID="{8B782E52-B956-4512-85E4-82F7D8FE314F}" presName="parentText" presStyleLbl="node1" presStyleIdx="0" presStyleCnt="1" custLinFactNeighborX="250">
        <dgm:presLayoutVars>
          <dgm:chMax val="0"/>
          <dgm:bulletEnabled val="1"/>
        </dgm:presLayoutVars>
      </dgm:prSet>
      <dgm:spPr/>
    </dgm:pt>
    <dgm:pt modelId="{6D959C0C-1D1A-46F5-8B30-0BCAC42E559E}" type="pres">
      <dgm:prSet presAssocID="{8B782E52-B956-4512-85E4-82F7D8FE314F}" presName="childText" presStyleLbl="revTx" presStyleIdx="0" presStyleCnt="1" custLinFactNeighborY="0">
        <dgm:presLayoutVars>
          <dgm:bulletEnabled val="1"/>
        </dgm:presLayoutVars>
      </dgm:prSet>
      <dgm:spPr/>
    </dgm:pt>
  </dgm:ptLst>
  <dgm:cxnLst>
    <dgm:cxn modelId="{E03FFC29-F4CB-4B49-B8E3-0D4CAD371CCF}" type="presOf" srcId="{47550C8A-32A2-4CEE-96CB-A46393BD7EFB}" destId="{6D959C0C-1D1A-46F5-8B30-0BCAC42E559E}" srcOrd="0" destOrd="0" presId="urn:microsoft.com/office/officeart/2005/8/layout/vList2"/>
    <dgm:cxn modelId="{6051CC65-07A5-47BC-B988-4928C5577B7C}" type="presOf" srcId="{2DF2692A-D1DD-4E6A-BF4A-8F2E5FC4A886}" destId="{D141FCEC-8B20-4E00-A054-53D979B110F0}" srcOrd="0" destOrd="0" presId="urn:microsoft.com/office/officeart/2005/8/layout/vList2"/>
    <dgm:cxn modelId="{D46EFB86-FE65-4343-89F3-61507FEA29D9}" type="presOf" srcId="{56E305B0-C55B-4C96-BC5E-C52BC860351D}" destId="{6D959C0C-1D1A-46F5-8B30-0BCAC42E559E}" srcOrd="0" destOrd="1" presId="urn:microsoft.com/office/officeart/2005/8/layout/vList2"/>
    <dgm:cxn modelId="{29A74CA4-8DEC-45B9-B1FC-D9029C977A1B}" type="presOf" srcId="{8B782E52-B956-4512-85E4-82F7D8FE314F}" destId="{AABBCF59-737B-4640-BE9A-9E59FAAF3209}" srcOrd="0" destOrd="0" presId="urn:microsoft.com/office/officeart/2005/8/layout/vList2"/>
    <dgm:cxn modelId="{44E9AFD1-1307-4782-86FB-58BC341729FC}" srcId="{2DF2692A-D1DD-4E6A-BF4A-8F2E5FC4A886}" destId="{8B782E52-B956-4512-85E4-82F7D8FE314F}" srcOrd="0" destOrd="0" parTransId="{8DBAE272-5576-40AF-91F1-6C44CBD10FE0}" sibTransId="{BD47E583-3692-41B9-BEC6-1D5C56D2ECE1}"/>
    <dgm:cxn modelId="{BEBF4ED8-EEEB-49CB-818B-A26DBCBFD757}" srcId="{8B782E52-B956-4512-85E4-82F7D8FE314F}" destId="{56E305B0-C55B-4C96-BC5E-C52BC860351D}" srcOrd="1" destOrd="0" parTransId="{F474F16D-C5E2-4AD1-AC47-5F8D87768CC6}" sibTransId="{8EE32B65-24CE-4511-9F3B-52B312297F19}"/>
    <dgm:cxn modelId="{E65DF3EB-6C5A-4435-8160-DBB117BD589F}" srcId="{8B782E52-B956-4512-85E4-82F7D8FE314F}" destId="{47550C8A-32A2-4CEE-96CB-A46393BD7EFB}" srcOrd="0" destOrd="0" parTransId="{3ED06EF6-400F-4E94-A14B-A1B581F44DE3}" sibTransId="{CCAE4416-6FB8-4C2E-85C9-655A2541460C}"/>
    <dgm:cxn modelId="{9262B49E-5A17-486F-B780-B598C7597310}" type="presParOf" srcId="{D141FCEC-8B20-4E00-A054-53D979B110F0}" destId="{AABBCF59-737B-4640-BE9A-9E59FAAF3209}" srcOrd="0" destOrd="0" presId="urn:microsoft.com/office/officeart/2005/8/layout/vList2"/>
    <dgm:cxn modelId="{0AA84B18-54C4-4C45-BD8A-7C925C0E20CC}" type="presParOf" srcId="{D141FCEC-8B20-4E00-A054-53D979B110F0}" destId="{6D959C0C-1D1A-46F5-8B30-0BCAC42E559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E054C3-623A-46EC-A15E-9098F8B9BC2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E02C79-1DBE-450E-B843-7EA33AF514D7}">
      <dgm:prSet custT="1"/>
      <dgm:spPr>
        <a:solidFill>
          <a:schemeClr val="bg2"/>
        </a:solidFill>
      </dgm:spPr>
      <dgm:t>
        <a:bodyPr/>
        <a:lstStyle/>
        <a:p>
          <a:r>
            <a:rPr lang="en-GB" sz="1200" b="1" i="0" dirty="0">
              <a:latin typeface="Poppins" panose="00000500000000000000" pitchFamily="2" charset="0"/>
              <a:cs typeface="Poppins" panose="00000500000000000000" pitchFamily="2" charset="0"/>
            </a:rPr>
            <a:t>Consumer Demand:</a:t>
          </a:r>
          <a:endParaRPr lang="en-GB" sz="1200" b="1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A4DD2848-A3B8-4858-A6E9-5539E8EDF1EF}" type="parTrans" cxnId="{7DFBCB5E-127C-42A2-837B-348E533FF6D2}">
      <dgm:prSet/>
      <dgm:spPr/>
      <dgm:t>
        <a:bodyPr/>
        <a:lstStyle/>
        <a:p>
          <a:endParaRPr lang="en-GB"/>
        </a:p>
      </dgm:t>
    </dgm:pt>
    <dgm:pt modelId="{55FD19FE-FCFC-4796-87E9-E70EBCD03F50}" type="sibTrans" cxnId="{7DFBCB5E-127C-42A2-837B-348E533FF6D2}">
      <dgm:prSet/>
      <dgm:spPr/>
      <dgm:t>
        <a:bodyPr/>
        <a:lstStyle/>
        <a:p>
          <a:endParaRPr lang="en-GB"/>
        </a:p>
      </dgm:t>
    </dgm:pt>
    <dgm:pt modelId="{02B49329-E3F2-4BAA-86B5-C8D5945316B7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87% of global consumers have adapted shopping habits for sustainability; 56% switched brands for environmental reasons (Market-Xcel, 2025)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324129EF-62B8-4625-8CB1-C1484CC18617}" type="parTrans" cxnId="{4018C393-75C3-413A-AA7E-EB20A40993B2}">
      <dgm:prSet/>
      <dgm:spPr/>
      <dgm:t>
        <a:bodyPr/>
        <a:lstStyle/>
        <a:p>
          <a:endParaRPr lang="en-GB"/>
        </a:p>
      </dgm:t>
    </dgm:pt>
    <dgm:pt modelId="{18F171F1-3E80-46E3-8410-9EC12CEC92C8}" type="sibTrans" cxnId="{4018C393-75C3-413A-AA7E-EB20A40993B2}">
      <dgm:prSet/>
      <dgm:spPr/>
      <dgm:t>
        <a:bodyPr/>
        <a:lstStyle/>
        <a:p>
          <a:endParaRPr lang="en-GB"/>
        </a:p>
      </dgm:t>
    </dgm:pt>
    <dgm:pt modelId="{C80F9F31-A64A-40FA-86E7-B684DDF70E87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Younger demographics (Gen Z) demonstrate willingness to pay 23% premium for sustainable products (Market-Xcel, 2025)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0797C03A-2131-4DDB-A76C-41750FEAED6E}" type="parTrans" cxnId="{83E97403-8FE1-45FE-9C23-35BB5BED2ED8}">
      <dgm:prSet/>
      <dgm:spPr/>
      <dgm:t>
        <a:bodyPr/>
        <a:lstStyle/>
        <a:p>
          <a:endParaRPr lang="en-GB"/>
        </a:p>
      </dgm:t>
    </dgm:pt>
    <dgm:pt modelId="{4A69E5D2-425F-4907-B947-8CC31566C57E}" type="sibTrans" cxnId="{83E97403-8FE1-45FE-9C23-35BB5BED2ED8}">
      <dgm:prSet/>
      <dgm:spPr/>
      <dgm:t>
        <a:bodyPr/>
        <a:lstStyle/>
        <a:p>
          <a:endParaRPr lang="en-GB"/>
        </a:p>
      </dgm:t>
    </dgm:pt>
    <dgm:pt modelId="{B0B212AF-57EE-45C6-9068-DC3DF7988CB9}" type="pres">
      <dgm:prSet presAssocID="{74E054C3-623A-46EC-A15E-9098F8B9BC2D}" presName="linear" presStyleCnt="0">
        <dgm:presLayoutVars>
          <dgm:animLvl val="lvl"/>
          <dgm:resizeHandles val="exact"/>
        </dgm:presLayoutVars>
      </dgm:prSet>
      <dgm:spPr/>
    </dgm:pt>
    <dgm:pt modelId="{269B97D2-D6E7-4133-BFA3-90CEC860FCEA}" type="pres">
      <dgm:prSet presAssocID="{36E02C79-1DBE-450E-B843-7EA33AF514D7}" presName="parentText" presStyleLbl="node1" presStyleIdx="0" presStyleCnt="1" custScaleY="28275" custLinFactNeighborX="0" custLinFactNeighborY="-4425">
        <dgm:presLayoutVars>
          <dgm:chMax val="0"/>
          <dgm:bulletEnabled val="1"/>
        </dgm:presLayoutVars>
      </dgm:prSet>
      <dgm:spPr/>
    </dgm:pt>
    <dgm:pt modelId="{DC1AD538-5256-4DA7-AFD3-F498ED68477A}" type="pres">
      <dgm:prSet presAssocID="{36E02C79-1DBE-450E-B843-7EA33AF514D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3E97403-8FE1-45FE-9C23-35BB5BED2ED8}" srcId="{36E02C79-1DBE-450E-B843-7EA33AF514D7}" destId="{C80F9F31-A64A-40FA-86E7-B684DDF70E87}" srcOrd="1" destOrd="0" parTransId="{0797C03A-2131-4DDB-A76C-41750FEAED6E}" sibTransId="{4A69E5D2-425F-4907-B947-8CC31566C57E}"/>
    <dgm:cxn modelId="{927B2911-4331-4B80-B982-1933F6AC021D}" type="presOf" srcId="{74E054C3-623A-46EC-A15E-9098F8B9BC2D}" destId="{B0B212AF-57EE-45C6-9068-DC3DF7988CB9}" srcOrd="0" destOrd="0" presId="urn:microsoft.com/office/officeart/2005/8/layout/vList2"/>
    <dgm:cxn modelId="{9790721B-A0AA-4315-9340-6058732FF5BD}" type="presOf" srcId="{36E02C79-1DBE-450E-B843-7EA33AF514D7}" destId="{269B97D2-D6E7-4133-BFA3-90CEC860FCEA}" srcOrd="0" destOrd="0" presId="urn:microsoft.com/office/officeart/2005/8/layout/vList2"/>
    <dgm:cxn modelId="{7DFBCB5E-127C-42A2-837B-348E533FF6D2}" srcId="{74E054C3-623A-46EC-A15E-9098F8B9BC2D}" destId="{36E02C79-1DBE-450E-B843-7EA33AF514D7}" srcOrd="0" destOrd="0" parTransId="{A4DD2848-A3B8-4858-A6E9-5539E8EDF1EF}" sibTransId="{55FD19FE-FCFC-4796-87E9-E70EBCD03F50}"/>
    <dgm:cxn modelId="{5AE60E5A-91E2-4168-8611-62BBA42DA8B3}" type="presOf" srcId="{C80F9F31-A64A-40FA-86E7-B684DDF70E87}" destId="{DC1AD538-5256-4DA7-AFD3-F498ED68477A}" srcOrd="0" destOrd="1" presId="urn:microsoft.com/office/officeart/2005/8/layout/vList2"/>
    <dgm:cxn modelId="{4018C393-75C3-413A-AA7E-EB20A40993B2}" srcId="{36E02C79-1DBE-450E-B843-7EA33AF514D7}" destId="{02B49329-E3F2-4BAA-86B5-C8D5945316B7}" srcOrd="0" destOrd="0" parTransId="{324129EF-62B8-4625-8CB1-C1484CC18617}" sibTransId="{18F171F1-3E80-46E3-8410-9EC12CEC92C8}"/>
    <dgm:cxn modelId="{478793B5-2AEB-4A92-9437-7E3F2B63352F}" type="presOf" srcId="{02B49329-E3F2-4BAA-86B5-C8D5945316B7}" destId="{DC1AD538-5256-4DA7-AFD3-F498ED68477A}" srcOrd="0" destOrd="0" presId="urn:microsoft.com/office/officeart/2005/8/layout/vList2"/>
    <dgm:cxn modelId="{DA2D2FE5-59D0-4F32-9F59-D1C158CFE591}" type="presParOf" srcId="{B0B212AF-57EE-45C6-9068-DC3DF7988CB9}" destId="{269B97D2-D6E7-4133-BFA3-90CEC860FCEA}" srcOrd="0" destOrd="0" presId="urn:microsoft.com/office/officeart/2005/8/layout/vList2"/>
    <dgm:cxn modelId="{C1782ECF-652A-46EE-9BFE-75DCC82E107A}" type="presParOf" srcId="{B0B212AF-57EE-45C6-9068-DC3DF7988CB9}" destId="{DC1AD538-5256-4DA7-AFD3-F498ED68477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1D2EFD-530B-48C5-A543-346DB885C2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37A2232-1C4B-4582-8EFF-3B5CEDFB6646}">
      <dgm:prSet custT="1"/>
      <dgm:spPr>
        <a:solidFill>
          <a:schemeClr val="bg2"/>
        </a:solidFill>
      </dgm:spPr>
      <dgm:t>
        <a:bodyPr/>
        <a:lstStyle/>
        <a:p>
          <a:r>
            <a:rPr lang="en-GB" sz="1200" b="1" i="0" dirty="0">
              <a:latin typeface="Poppins" panose="00000500000000000000" pitchFamily="2" charset="0"/>
              <a:cs typeface="Poppins" panose="00000500000000000000" pitchFamily="2" charset="0"/>
            </a:rPr>
            <a:t>Regulatory Compliance: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E7D71CAA-CFBA-45FF-B4A2-5545A37E2C2A}" type="parTrans" cxnId="{A3442F89-C03D-419F-AFA5-8ADFB094C519}">
      <dgm:prSet/>
      <dgm:spPr/>
      <dgm:t>
        <a:bodyPr/>
        <a:lstStyle/>
        <a:p>
          <a:endParaRPr lang="en-GB"/>
        </a:p>
      </dgm:t>
    </dgm:pt>
    <dgm:pt modelId="{03657EBA-5A85-4330-A51C-A17BCB8F51F9}" type="sibTrans" cxnId="{A3442F89-C03D-419F-AFA5-8ADFB094C519}">
      <dgm:prSet/>
      <dgm:spPr/>
      <dgm:t>
        <a:bodyPr/>
        <a:lstStyle/>
        <a:p>
          <a:endParaRPr lang="en-GB"/>
        </a:p>
      </dgm:t>
    </dgm:pt>
    <dgm:pt modelId="{A8F2921F-9529-48E2-A163-8941D4C595B9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Net-zero by 2040 required for license to operate in EU markets; non-compliance risks €10bn+ in penalties (The Corporate Governance Institute, 2024)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5FCEDF2D-AE02-465E-89B2-3557F543224E}" type="sibTrans" cxnId="{E14779DF-EBA3-48B6-9AFF-CD53A49AF4E2}">
      <dgm:prSet/>
      <dgm:spPr/>
      <dgm:t>
        <a:bodyPr/>
        <a:lstStyle/>
        <a:p>
          <a:endParaRPr lang="en-GB"/>
        </a:p>
      </dgm:t>
    </dgm:pt>
    <dgm:pt modelId="{D9A4A0AE-7BD1-4337-9EE3-538EB1392FF9}" type="parTrans" cxnId="{E14779DF-EBA3-48B6-9AFF-CD53A49AF4E2}">
      <dgm:prSet/>
      <dgm:spPr/>
      <dgm:t>
        <a:bodyPr/>
        <a:lstStyle/>
        <a:p>
          <a:endParaRPr lang="en-GB"/>
        </a:p>
      </dgm:t>
    </dgm:pt>
    <dgm:pt modelId="{E0095D04-CF9F-4F76-B9CC-13F0BEBFB114}" type="pres">
      <dgm:prSet presAssocID="{591D2EFD-530B-48C5-A543-346DB885C277}" presName="linear" presStyleCnt="0">
        <dgm:presLayoutVars>
          <dgm:animLvl val="lvl"/>
          <dgm:resizeHandles val="exact"/>
        </dgm:presLayoutVars>
      </dgm:prSet>
      <dgm:spPr/>
    </dgm:pt>
    <dgm:pt modelId="{243B3D64-5245-4C31-BD72-41D4DEE7E98F}" type="pres">
      <dgm:prSet presAssocID="{837A2232-1C4B-4582-8EFF-3B5CEDFB6646}" presName="parentText" presStyleLbl="node1" presStyleIdx="0" presStyleCnt="1" custScaleY="32600">
        <dgm:presLayoutVars>
          <dgm:chMax val="0"/>
          <dgm:bulletEnabled val="1"/>
        </dgm:presLayoutVars>
      </dgm:prSet>
      <dgm:spPr/>
    </dgm:pt>
    <dgm:pt modelId="{C1C06371-0F3F-4FA2-A847-9A17552A59F2}" type="pres">
      <dgm:prSet presAssocID="{837A2232-1C4B-4582-8EFF-3B5CEDFB664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0F3D366-CB2C-4821-8F22-26AD86CF6C16}" type="presOf" srcId="{837A2232-1C4B-4582-8EFF-3B5CEDFB6646}" destId="{243B3D64-5245-4C31-BD72-41D4DEE7E98F}" srcOrd="0" destOrd="0" presId="urn:microsoft.com/office/officeart/2005/8/layout/vList2"/>
    <dgm:cxn modelId="{A3442F89-C03D-419F-AFA5-8ADFB094C519}" srcId="{591D2EFD-530B-48C5-A543-346DB885C277}" destId="{837A2232-1C4B-4582-8EFF-3B5CEDFB6646}" srcOrd="0" destOrd="0" parTransId="{E7D71CAA-CFBA-45FF-B4A2-5545A37E2C2A}" sibTransId="{03657EBA-5A85-4330-A51C-A17BCB8F51F9}"/>
    <dgm:cxn modelId="{87DD62D1-C213-4C9C-8A84-94F7DAFB8743}" type="presOf" srcId="{A8F2921F-9529-48E2-A163-8941D4C595B9}" destId="{C1C06371-0F3F-4FA2-A847-9A17552A59F2}" srcOrd="0" destOrd="0" presId="urn:microsoft.com/office/officeart/2005/8/layout/vList2"/>
    <dgm:cxn modelId="{E14779DF-EBA3-48B6-9AFF-CD53A49AF4E2}" srcId="{837A2232-1C4B-4582-8EFF-3B5CEDFB6646}" destId="{A8F2921F-9529-48E2-A163-8941D4C595B9}" srcOrd="0" destOrd="0" parTransId="{D9A4A0AE-7BD1-4337-9EE3-538EB1392FF9}" sibTransId="{5FCEDF2D-AE02-465E-89B2-3557F543224E}"/>
    <dgm:cxn modelId="{F1BCE2E8-A59F-47E7-8F8D-B20C4D92D29F}" type="presOf" srcId="{591D2EFD-530B-48C5-A543-346DB885C277}" destId="{E0095D04-CF9F-4F76-B9CC-13F0BEBFB114}" srcOrd="0" destOrd="0" presId="urn:microsoft.com/office/officeart/2005/8/layout/vList2"/>
    <dgm:cxn modelId="{81EE71D0-4E38-4C77-B39A-1329F586B3CD}" type="presParOf" srcId="{E0095D04-CF9F-4F76-B9CC-13F0BEBFB114}" destId="{243B3D64-5245-4C31-BD72-41D4DEE7E98F}" srcOrd="0" destOrd="0" presId="urn:microsoft.com/office/officeart/2005/8/layout/vList2"/>
    <dgm:cxn modelId="{8AD1876D-BFFC-4EDD-9B8F-B1DBF9C0CB43}" type="presParOf" srcId="{E0095D04-CF9F-4F76-B9CC-13F0BEBFB114}" destId="{C1C06371-0F3F-4FA2-A847-9A17552A59F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73EC4A-50F8-4AA1-81A9-3485D913128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A8C550-EECC-46A2-AF03-FD051BBB0CF1}">
      <dgm:prSet custT="1"/>
      <dgm:spPr>
        <a:solidFill>
          <a:schemeClr val="bg2"/>
        </a:solidFill>
      </dgm:spPr>
      <dgm:t>
        <a:bodyPr/>
        <a:lstStyle/>
        <a:p>
          <a:r>
            <a:rPr lang="en-GB" sz="1200" b="1" i="0" dirty="0">
              <a:latin typeface="Poppins" panose="00000500000000000000" pitchFamily="2" charset="0"/>
              <a:cs typeface="Poppins" panose="00000500000000000000" pitchFamily="2" charset="0"/>
            </a:rPr>
            <a:t>Competitive Differentiation:</a:t>
          </a:r>
          <a:endParaRPr lang="en-GB" sz="1200" b="1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9EC89501-4E1F-457B-B095-290B3A13CD35}" type="parTrans" cxnId="{D68ABE78-EF6C-4862-97AE-AF2844ED53BF}">
      <dgm:prSet/>
      <dgm:spPr/>
      <dgm:t>
        <a:bodyPr/>
        <a:lstStyle/>
        <a:p>
          <a:endParaRPr lang="en-GB"/>
        </a:p>
      </dgm:t>
    </dgm:pt>
    <dgm:pt modelId="{EA9694B3-C1C7-4F57-832C-0C8D32F066B6}" type="sibTrans" cxnId="{D68ABE78-EF6C-4862-97AE-AF2844ED53BF}">
      <dgm:prSet/>
      <dgm:spPr/>
      <dgm:t>
        <a:bodyPr/>
        <a:lstStyle/>
        <a:p>
          <a:endParaRPr lang="en-GB"/>
        </a:p>
      </dgm:t>
    </dgm:pt>
    <dgm:pt modelId="{ABFE9D20-A7E6-4F0A-BA3B-AFD2C7D4B36D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Purpose-led positioning creates emotional brand connection and durable competitive advantage (Balmer, 2017, p. 51)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B37DE5A8-10FA-470E-BCE5-B894AA787F48}" type="parTrans" cxnId="{3A34C8C3-274C-4B95-9797-D568748A9458}">
      <dgm:prSet/>
      <dgm:spPr/>
      <dgm:t>
        <a:bodyPr/>
        <a:lstStyle/>
        <a:p>
          <a:endParaRPr lang="en-GB"/>
        </a:p>
      </dgm:t>
    </dgm:pt>
    <dgm:pt modelId="{28BB7023-3037-4B1B-A466-EB1218BC2321}" type="sibTrans" cxnId="{3A34C8C3-274C-4B95-9797-D568748A9458}">
      <dgm:prSet/>
      <dgm:spPr/>
      <dgm:t>
        <a:bodyPr/>
        <a:lstStyle/>
        <a:p>
          <a:endParaRPr lang="en-GB"/>
        </a:p>
      </dgm:t>
    </dgm:pt>
    <dgm:pt modelId="{D26EFF63-4309-4BCD-A6C1-2C22E9FBA27C}">
      <dgm:prSet custT="1"/>
      <dgm:spPr/>
      <dgm:t>
        <a:bodyPr/>
        <a:lstStyle/>
        <a:p>
          <a:r>
            <a:rPr lang="en-GB" sz="1200" b="0" i="0" dirty="0">
              <a:latin typeface="Poppins" panose="00000500000000000000" pitchFamily="2" charset="0"/>
              <a:cs typeface="Poppins" panose="00000500000000000000" pitchFamily="2" charset="0"/>
            </a:rPr>
            <a:t>ESG leaders achieve 2.6x higher brand loyalty vs. laggards (Grant, 2021, p. 178)</a:t>
          </a:r>
          <a:endParaRPr lang="en-GB" sz="1200" dirty="0">
            <a:latin typeface="Poppins" panose="00000500000000000000" pitchFamily="2" charset="0"/>
            <a:cs typeface="Poppins" panose="00000500000000000000" pitchFamily="2" charset="0"/>
          </a:endParaRPr>
        </a:p>
      </dgm:t>
    </dgm:pt>
    <dgm:pt modelId="{23CF62B2-F156-4B15-9F6A-06E6B25474BB}" type="parTrans" cxnId="{13BD7471-41E9-465E-9CB6-B03F7629E86C}">
      <dgm:prSet/>
      <dgm:spPr/>
      <dgm:t>
        <a:bodyPr/>
        <a:lstStyle/>
        <a:p>
          <a:endParaRPr lang="en-GB"/>
        </a:p>
      </dgm:t>
    </dgm:pt>
    <dgm:pt modelId="{861D54B8-BE83-4F88-912F-BD0E176DF721}" type="sibTrans" cxnId="{13BD7471-41E9-465E-9CB6-B03F7629E86C}">
      <dgm:prSet/>
      <dgm:spPr/>
      <dgm:t>
        <a:bodyPr/>
        <a:lstStyle/>
        <a:p>
          <a:endParaRPr lang="en-GB"/>
        </a:p>
      </dgm:t>
    </dgm:pt>
    <dgm:pt modelId="{26277A57-886D-4FD5-94B0-2B12A0571C78}" type="pres">
      <dgm:prSet presAssocID="{7E73EC4A-50F8-4AA1-81A9-3485D9131284}" presName="linear" presStyleCnt="0">
        <dgm:presLayoutVars>
          <dgm:animLvl val="lvl"/>
          <dgm:resizeHandles val="exact"/>
        </dgm:presLayoutVars>
      </dgm:prSet>
      <dgm:spPr/>
    </dgm:pt>
    <dgm:pt modelId="{D7505BEA-99DC-4E35-97B4-AA1382421104}" type="pres">
      <dgm:prSet presAssocID="{65A8C550-EECC-46A2-AF03-FD051BBB0CF1}" presName="parentText" presStyleLbl="node1" presStyleIdx="0" presStyleCnt="1" custScaleY="135266">
        <dgm:presLayoutVars>
          <dgm:chMax val="0"/>
          <dgm:bulletEnabled val="1"/>
        </dgm:presLayoutVars>
      </dgm:prSet>
      <dgm:spPr/>
    </dgm:pt>
    <dgm:pt modelId="{E1BF1E91-C4A4-46C3-A191-C86234C8BB2C}" type="pres">
      <dgm:prSet presAssocID="{65A8C550-EECC-46A2-AF03-FD051BBB0CF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A42CA13-495E-45B1-8F02-7B2F3EFCE9C5}" type="presOf" srcId="{7E73EC4A-50F8-4AA1-81A9-3485D9131284}" destId="{26277A57-886D-4FD5-94B0-2B12A0571C78}" srcOrd="0" destOrd="0" presId="urn:microsoft.com/office/officeart/2005/8/layout/vList2"/>
    <dgm:cxn modelId="{C2E63524-67EE-4F86-8707-5B8058BEB267}" type="presOf" srcId="{ABFE9D20-A7E6-4F0A-BA3B-AFD2C7D4B36D}" destId="{E1BF1E91-C4A4-46C3-A191-C86234C8BB2C}" srcOrd="0" destOrd="0" presId="urn:microsoft.com/office/officeart/2005/8/layout/vList2"/>
    <dgm:cxn modelId="{368FA467-B565-4F70-978F-D35052DA2619}" type="presOf" srcId="{D26EFF63-4309-4BCD-A6C1-2C22E9FBA27C}" destId="{E1BF1E91-C4A4-46C3-A191-C86234C8BB2C}" srcOrd="0" destOrd="1" presId="urn:microsoft.com/office/officeart/2005/8/layout/vList2"/>
    <dgm:cxn modelId="{EF7A8B4B-5CEA-4559-BA4F-A908201D3EF7}" type="presOf" srcId="{65A8C550-EECC-46A2-AF03-FD051BBB0CF1}" destId="{D7505BEA-99DC-4E35-97B4-AA1382421104}" srcOrd="0" destOrd="0" presId="urn:microsoft.com/office/officeart/2005/8/layout/vList2"/>
    <dgm:cxn modelId="{13BD7471-41E9-465E-9CB6-B03F7629E86C}" srcId="{65A8C550-EECC-46A2-AF03-FD051BBB0CF1}" destId="{D26EFF63-4309-4BCD-A6C1-2C22E9FBA27C}" srcOrd="1" destOrd="0" parTransId="{23CF62B2-F156-4B15-9F6A-06E6B25474BB}" sibTransId="{861D54B8-BE83-4F88-912F-BD0E176DF721}"/>
    <dgm:cxn modelId="{D68ABE78-EF6C-4862-97AE-AF2844ED53BF}" srcId="{7E73EC4A-50F8-4AA1-81A9-3485D9131284}" destId="{65A8C550-EECC-46A2-AF03-FD051BBB0CF1}" srcOrd="0" destOrd="0" parTransId="{9EC89501-4E1F-457B-B095-290B3A13CD35}" sibTransId="{EA9694B3-C1C7-4F57-832C-0C8D32F066B6}"/>
    <dgm:cxn modelId="{3A34C8C3-274C-4B95-9797-D568748A9458}" srcId="{65A8C550-EECC-46A2-AF03-FD051BBB0CF1}" destId="{ABFE9D20-A7E6-4F0A-BA3B-AFD2C7D4B36D}" srcOrd="0" destOrd="0" parTransId="{B37DE5A8-10FA-470E-BCE5-B894AA787F48}" sibTransId="{28BB7023-3037-4B1B-A466-EB1218BC2321}"/>
    <dgm:cxn modelId="{F4360560-76CD-4EA6-B79C-6879D1049EC0}" type="presParOf" srcId="{26277A57-886D-4FD5-94B0-2B12A0571C78}" destId="{D7505BEA-99DC-4E35-97B4-AA1382421104}" srcOrd="0" destOrd="0" presId="urn:microsoft.com/office/officeart/2005/8/layout/vList2"/>
    <dgm:cxn modelId="{2EF04A80-20A6-4474-8674-8384F48C7B10}" type="presParOf" srcId="{26277A57-886D-4FD5-94B0-2B12A0571C78}" destId="{E1BF1E91-C4A4-46C3-A191-C86234C8BB2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B3D64-5245-4C31-BD72-41D4DEE7E98F}">
      <dsp:nvSpPr>
        <dsp:cNvPr id="0" name=""/>
        <dsp:cNvSpPr/>
      </dsp:nvSpPr>
      <dsp:spPr>
        <a:xfrm>
          <a:off x="0" y="1777"/>
          <a:ext cx="3386248" cy="326292"/>
        </a:xfrm>
        <a:prstGeom prst="roundRect">
          <a:avLst/>
        </a:prstGeom>
        <a:solidFill>
          <a:schemeClr val="bg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latin typeface="Poppins" panose="00000500000000000000" pitchFamily="2" charset="0"/>
              <a:cs typeface="Poppins" panose="00000500000000000000" pitchFamily="2" charset="0"/>
            </a:rPr>
            <a:t>Strategic Imperative: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15928" y="17705"/>
        <a:ext cx="3354392" cy="294436"/>
      </dsp:txXfrm>
    </dsp:sp>
    <dsp:sp modelId="{C1C06371-0F3F-4FA2-A847-9A17552A59F2}">
      <dsp:nvSpPr>
        <dsp:cNvPr id="0" name=""/>
        <dsp:cNvSpPr/>
      </dsp:nvSpPr>
      <dsp:spPr>
        <a:xfrm>
          <a:off x="0" y="328069"/>
          <a:ext cx="3386248" cy="1701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13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Sustainable Living Brands deliver superior growth: +69% faster than conventional brands (Kotler, </a:t>
          </a:r>
          <a:r>
            <a:rPr lang="en-GB" sz="1200" b="0" i="0" kern="1200" dirty="0" err="1">
              <a:latin typeface="Poppins" panose="00000500000000000000" pitchFamily="2" charset="0"/>
              <a:cs typeface="Poppins" panose="00000500000000000000" pitchFamily="2" charset="0"/>
            </a:rPr>
            <a:t>Kartajaya</a:t>
          </a: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 &amp; Setiawan, 2021, p. 289; The Corporate Governance Institute, 2024)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Net revenue from sustainable brands now exceeds 40% of Unilever portfolio (Unilever, 2025a, p. 12)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0" y="328069"/>
        <a:ext cx="3386248" cy="17014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BBCF59-737B-4640-BE9A-9E59FAAF3209}">
      <dsp:nvSpPr>
        <dsp:cNvPr id="0" name=""/>
        <dsp:cNvSpPr/>
      </dsp:nvSpPr>
      <dsp:spPr>
        <a:xfrm>
          <a:off x="0" y="1404"/>
          <a:ext cx="3386248" cy="326618"/>
        </a:xfrm>
        <a:prstGeom prst="roundRect">
          <a:avLst/>
        </a:prstGeom>
        <a:solidFill>
          <a:schemeClr val="bg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latin typeface="Poppins" panose="00000500000000000000" pitchFamily="2" charset="0"/>
              <a:cs typeface="Poppins" panose="00000500000000000000" pitchFamily="2" charset="0"/>
            </a:rPr>
            <a:t>Risk Mitigation: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15944" y="17348"/>
        <a:ext cx="3354360" cy="294730"/>
      </dsp:txXfrm>
    </dsp:sp>
    <dsp:sp modelId="{6D959C0C-1D1A-46F5-8B30-0BCAC42E559E}">
      <dsp:nvSpPr>
        <dsp:cNvPr id="0" name=""/>
        <dsp:cNvSpPr/>
      </dsp:nvSpPr>
      <dsp:spPr>
        <a:xfrm>
          <a:off x="0" y="328022"/>
          <a:ext cx="3386248" cy="129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513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Climate change threatens 90% of agricultural supply chains; material business risk (Unilever, 2025a)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Supply chain disruption costs estimated at $5.2bn across FMCG sector (Expert Market Research, 2024)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0" y="328022"/>
        <a:ext cx="3386248" cy="12976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B97D2-D6E7-4133-BFA3-90CEC860FCEA}">
      <dsp:nvSpPr>
        <dsp:cNvPr id="0" name=""/>
        <dsp:cNvSpPr/>
      </dsp:nvSpPr>
      <dsp:spPr>
        <a:xfrm>
          <a:off x="0" y="20071"/>
          <a:ext cx="2532321" cy="344050"/>
        </a:xfrm>
        <a:prstGeom prst="roundRect">
          <a:avLst/>
        </a:prstGeom>
        <a:solidFill>
          <a:schemeClr val="bg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latin typeface="Poppins" panose="00000500000000000000" pitchFamily="2" charset="0"/>
              <a:cs typeface="Poppins" panose="00000500000000000000" pitchFamily="2" charset="0"/>
            </a:rPr>
            <a:t>Consumer Demand:</a:t>
          </a:r>
          <a:endParaRPr lang="en-GB" sz="1200" b="1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16795" y="36866"/>
        <a:ext cx="2498731" cy="310460"/>
      </dsp:txXfrm>
    </dsp:sp>
    <dsp:sp modelId="{DC1AD538-5256-4DA7-AFD3-F498ED68477A}">
      <dsp:nvSpPr>
        <dsp:cNvPr id="0" name=""/>
        <dsp:cNvSpPr/>
      </dsp:nvSpPr>
      <dsp:spPr>
        <a:xfrm>
          <a:off x="0" y="468314"/>
          <a:ext cx="2532321" cy="2354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01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87% of global consumers have adapted shopping habits for sustainability; 56% switched brands for environmental reasons (Market-Xcel, 2025)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Younger demographics (Gen Z) demonstrate willingness to pay 23% premium for sustainable products (Market-Xcel, 2025)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0" y="468314"/>
        <a:ext cx="2532321" cy="23546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B3D64-5245-4C31-BD72-41D4DEE7E98F}">
      <dsp:nvSpPr>
        <dsp:cNvPr id="0" name=""/>
        <dsp:cNvSpPr/>
      </dsp:nvSpPr>
      <dsp:spPr>
        <a:xfrm>
          <a:off x="0" y="279124"/>
          <a:ext cx="4046648" cy="396676"/>
        </a:xfrm>
        <a:prstGeom prst="roundRect">
          <a:avLst/>
        </a:prstGeom>
        <a:solidFill>
          <a:schemeClr val="bg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latin typeface="Poppins" panose="00000500000000000000" pitchFamily="2" charset="0"/>
              <a:cs typeface="Poppins" panose="00000500000000000000" pitchFamily="2" charset="0"/>
            </a:rPr>
            <a:t>Regulatory Compliance: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19364" y="298488"/>
        <a:ext cx="4007920" cy="357948"/>
      </dsp:txXfrm>
    </dsp:sp>
    <dsp:sp modelId="{C1C06371-0F3F-4FA2-A847-9A17552A59F2}">
      <dsp:nvSpPr>
        <dsp:cNvPr id="0" name=""/>
        <dsp:cNvSpPr/>
      </dsp:nvSpPr>
      <dsp:spPr>
        <a:xfrm>
          <a:off x="0" y="675800"/>
          <a:ext cx="4046648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481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Net-zero by 2040 required for license to operate in EU markets; non-compliance risks €10bn+ in penalties (The Corporate Governance Institute, 2024)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0" y="675800"/>
        <a:ext cx="4046648" cy="10764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505BEA-99DC-4E35-97B4-AA1382421104}">
      <dsp:nvSpPr>
        <dsp:cNvPr id="0" name=""/>
        <dsp:cNvSpPr/>
      </dsp:nvSpPr>
      <dsp:spPr>
        <a:xfrm>
          <a:off x="0" y="1441"/>
          <a:ext cx="4143927" cy="397358"/>
        </a:xfrm>
        <a:prstGeom prst="roundRect">
          <a:avLst/>
        </a:prstGeom>
        <a:solidFill>
          <a:schemeClr val="bg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latin typeface="Poppins" panose="00000500000000000000" pitchFamily="2" charset="0"/>
              <a:cs typeface="Poppins" panose="00000500000000000000" pitchFamily="2" charset="0"/>
            </a:rPr>
            <a:t>Competitive Differentiation:</a:t>
          </a:r>
          <a:endParaRPr lang="en-GB" sz="1200" b="1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19397" y="20838"/>
        <a:ext cx="4105133" cy="358564"/>
      </dsp:txXfrm>
    </dsp:sp>
    <dsp:sp modelId="{E1BF1E91-C4A4-46C3-A191-C86234C8BB2C}">
      <dsp:nvSpPr>
        <dsp:cNvPr id="0" name=""/>
        <dsp:cNvSpPr/>
      </dsp:nvSpPr>
      <dsp:spPr>
        <a:xfrm>
          <a:off x="0" y="398800"/>
          <a:ext cx="4143927" cy="9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7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Purpose-led positioning creates emotional brand connection and durable competitive advantage (Balmer, 2017, p. 51)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0" i="0" kern="1200" dirty="0">
              <a:latin typeface="Poppins" panose="00000500000000000000" pitchFamily="2" charset="0"/>
              <a:cs typeface="Poppins" panose="00000500000000000000" pitchFamily="2" charset="0"/>
            </a:rPr>
            <a:t>ESG leaders achieve 2.6x higher brand loyalty vs. laggards (Grant, 2021, p. 178)</a:t>
          </a:r>
          <a:endParaRPr lang="en-GB" sz="1200" kern="1200" dirty="0">
            <a:latin typeface="Poppins" panose="00000500000000000000" pitchFamily="2" charset="0"/>
            <a:cs typeface="Poppins" panose="00000500000000000000" pitchFamily="2" charset="0"/>
          </a:endParaRPr>
        </a:p>
      </dsp:txBody>
      <dsp:txXfrm>
        <a:off x="0" y="398800"/>
        <a:ext cx="4143927" cy="984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3" name="Google Shape;94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4" name="Google Shape;94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9" name="Google Shape;949;g24773ee488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0" name="Google Shape;950;g24773ee488b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8">
          <a:extLst>
            <a:ext uri="{FF2B5EF4-FFF2-40B4-BE49-F238E27FC236}">
              <a16:creationId xmlns:a16="http://schemas.microsoft.com/office/drawing/2014/main" id="{48B4D19B-F0CF-F60D-8A93-644AA8F14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9" name="Google Shape;949;g24773ee488b_0_0:notes">
            <a:extLst>
              <a:ext uri="{FF2B5EF4-FFF2-40B4-BE49-F238E27FC236}">
                <a16:creationId xmlns:a16="http://schemas.microsoft.com/office/drawing/2014/main" id="{3BAAA2D9-72CB-86D4-E6C9-08BC6D658A9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0" name="Google Shape;950;g24773ee488b_0_0:notes">
            <a:extLst>
              <a:ext uri="{FF2B5EF4-FFF2-40B4-BE49-F238E27FC236}">
                <a16:creationId xmlns:a16="http://schemas.microsoft.com/office/drawing/2014/main" id="{81444C91-C1DF-AB91-D066-49F4771554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768116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240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91DD-30D9-69E9-630F-0545A7606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FCBD27-AA58-16EE-4DC2-B65FC9B736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7BDD4F-410B-04FD-4B61-401ED742E8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648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5" name="Google Shape;975;g1125d80b419_0_2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6" name="Google Shape;976;g1125d80b419_0_2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4">
          <a:extLst>
            <a:ext uri="{FF2B5EF4-FFF2-40B4-BE49-F238E27FC236}">
              <a16:creationId xmlns:a16="http://schemas.microsoft.com/office/drawing/2014/main" id="{F376EC44-3EDC-C4CE-2F9B-618D583B0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5" name="Google Shape;975;g1125d80b419_0_200:notes">
            <a:extLst>
              <a:ext uri="{FF2B5EF4-FFF2-40B4-BE49-F238E27FC236}">
                <a16:creationId xmlns:a16="http://schemas.microsoft.com/office/drawing/2014/main" id="{387601CD-0C9A-1DEB-4F21-4EDDFE61DEA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6" name="Google Shape;976;g1125d80b419_0_200:notes">
            <a:extLst>
              <a:ext uri="{FF2B5EF4-FFF2-40B4-BE49-F238E27FC236}">
                <a16:creationId xmlns:a16="http://schemas.microsoft.com/office/drawing/2014/main" id="{15AD1249-66B9-7F47-0CDF-C6D70713D07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93368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2" name="Google Shape;1112;g1125d80b419_0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3" name="Google Shape;1113;g1125d80b419_0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1">
          <a:extLst>
            <a:ext uri="{FF2B5EF4-FFF2-40B4-BE49-F238E27FC236}">
              <a16:creationId xmlns:a16="http://schemas.microsoft.com/office/drawing/2014/main" id="{83C148A5-4E54-2084-5FAA-DA341657F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2" name="Google Shape;1112;g1125d80b419_0_79:notes">
            <a:extLst>
              <a:ext uri="{FF2B5EF4-FFF2-40B4-BE49-F238E27FC236}">
                <a16:creationId xmlns:a16="http://schemas.microsoft.com/office/drawing/2014/main" id="{F583679D-5B18-65DF-C1BF-8E798E35C0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3" name="Google Shape;1113;g1125d80b419_0_79:notes">
            <a:extLst>
              <a:ext uri="{FF2B5EF4-FFF2-40B4-BE49-F238E27FC236}">
                <a16:creationId xmlns:a16="http://schemas.microsoft.com/office/drawing/2014/main" id="{EA703940-821E-5C3B-5E75-25DE37EC3A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042028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0" name="Google Shape;990;g13376c3136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1" name="Google Shape;991;g13376c3136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9">
          <a:extLst>
            <a:ext uri="{FF2B5EF4-FFF2-40B4-BE49-F238E27FC236}">
              <a16:creationId xmlns:a16="http://schemas.microsoft.com/office/drawing/2014/main" id="{A11064FF-A4DF-2E3D-2D89-0678FA39D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0" name="Google Shape;990;g13376c31365_0_0:notes">
            <a:extLst>
              <a:ext uri="{FF2B5EF4-FFF2-40B4-BE49-F238E27FC236}">
                <a16:creationId xmlns:a16="http://schemas.microsoft.com/office/drawing/2014/main" id="{C73E3DC8-6B87-255B-7C2F-37DE2BB589A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1" name="Google Shape;991;g13376c31365_0_0:notes">
            <a:extLst>
              <a:ext uri="{FF2B5EF4-FFF2-40B4-BE49-F238E27FC236}">
                <a16:creationId xmlns:a16="http://schemas.microsoft.com/office/drawing/2014/main" id="{381EC5D9-87E5-270D-5020-ADB3A1C4C2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851600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9">
          <a:extLst>
            <a:ext uri="{FF2B5EF4-FFF2-40B4-BE49-F238E27FC236}">
              <a16:creationId xmlns:a16="http://schemas.microsoft.com/office/drawing/2014/main" id="{C131645F-07FB-9822-8B02-B935615A3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0" name="Google Shape;990;g13376c31365_0_0:notes">
            <a:extLst>
              <a:ext uri="{FF2B5EF4-FFF2-40B4-BE49-F238E27FC236}">
                <a16:creationId xmlns:a16="http://schemas.microsoft.com/office/drawing/2014/main" id="{2815BCA1-93C7-4758-2C97-EED61BA445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1" name="Google Shape;991;g13376c31365_0_0:notes">
            <a:extLst>
              <a:ext uri="{FF2B5EF4-FFF2-40B4-BE49-F238E27FC236}">
                <a16:creationId xmlns:a16="http://schemas.microsoft.com/office/drawing/2014/main" id="{85E7D2AE-D99F-1C39-F236-8BA4F1ECCFC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480742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7">
          <a:extLst>
            <a:ext uri="{FF2B5EF4-FFF2-40B4-BE49-F238E27FC236}">
              <a16:creationId xmlns:a16="http://schemas.microsoft.com/office/drawing/2014/main" id="{C6739C1E-98A8-986D-6AAE-9A9516C49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8" name="Google Shape;958;g282939fdffc_0_674:notes">
            <a:extLst>
              <a:ext uri="{FF2B5EF4-FFF2-40B4-BE49-F238E27FC236}">
                <a16:creationId xmlns:a16="http://schemas.microsoft.com/office/drawing/2014/main" id="{D8EFF761-2209-BCFF-FE9A-CBC0A8BB1C2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9" name="Google Shape;959;g282939fdffc_0_674:notes">
            <a:extLst>
              <a:ext uri="{FF2B5EF4-FFF2-40B4-BE49-F238E27FC236}">
                <a16:creationId xmlns:a16="http://schemas.microsoft.com/office/drawing/2014/main" id="{F78FDC21-B446-0EA6-F852-8FC8C44C65E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28931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7">
          <a:extLst>
            <a:ext uri="{FF2B5EF4-FFF2-40B4-BE49-F238E27FC236}">
              <a16:creationId xmlns:a16="http://schemas.microsoft.com/office/drawing/2014/main" id="{3BAF25EC-708F-7FCC-C067-BB85F0AB1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8" name="Google Shape;958;g282939fdffc_0_674:notes">
            <a:extLst>
              <a:ext uri="{FF2B5EF4-FFF2-40B4-BE49-F238E27FC236}">
                <a16:creationId xmlns:a16="http://schemas.microsoft.com/office/drawing/2014/main" id="{CD3C6F1C-023A-5C89-94D6-E071276E189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9" name="Google Shape;959;g282939fdffc_0_674:notes">
            <a:extLst>
              <a:ext uri="{FF2B5EF4-FFF2-40B4-BE49-F238E27FC236}">
                <a16:creationId xmlns:a16="http://schemas.microsoft.com/office/drawing/2014/main" id="{7D34C428-F814-5BF8-FE9C-7AD3E07F51A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477100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5">
          <a:extLst>
            <a:ext uri="{FF2B5EF4-FFF2-40B4-BE49-F238E27FC236}">
              <a16:creationId xmlns:a16="http://schemas.microsoft.com/office/drawing/2014/main" id="{95DC3E8C-7DBD-E147-0EA6-552896AFCC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6" name="Google Shape;996;g110860aa576_0_0:notes">
            <a:extLst>
              <a:ext uri="{FF2B5EF4-FFF2-40B4-BE49-F238E27FC236}">
                <a16:creationId xmlns:a16="http://schemas.microsoft.com/office/drawing/2014/main" id="{74579231-F9A8-8F3E-AB8A-BE541DB85F4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7" name="Google Shape;997;g110860aa576_0_0:notes">
            <a:extLst>
              <a:ext uri="{FF2B5EF4-FFF2-40B4-BE49-F238E27FC236}">
                <a16:creationId xmlns:a16="http://schemas.microsoft.com/office/drawing/2014/main" id="{CD974190-A0E0-4CF8-EA3F-B7DBBBEB2A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153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5">
          <a:extLst>
            <a:ext uri="{FF2B5EF4-FFF2-40B4-BE49-F238E27FC236}">
              <a16:creationId xmlns:a16="http://schemas.microsoft.com/office/drawing/2014/main" id="{563D3F84-46DE-F8CA-5256-87DC4FCC2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6" name="Google Shape;996;g110860aa576_0_0:notes">
            <a:extLst>
              <a:ext uri="{FF2B5EF4-FFF2-40B4-BE49-F238E27FC236}">
                <a16:creationId xmlns:a16="http://schemas.microsoft.com/office/drawing/2014/main" id="{37FB9035-00D5-586D-D7D8-52AFE1FBC47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7" name="Google Shape;997;g110860aa576_0_0:notes">
            <a:extLst>
              <a:ext uri="{FF2B5EF4-FFF2-40B4-BE49-F238E27FC236}">
                <a16:creationId xmlns:a16="http://schemas.microsoft.com/office/drawing/2014/main" id="{D8539FAE-B226-85AB-CA3B-6872198715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6494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5">
          <a:extLst>
            <a:ext uri="{FF2B5EF4-FFF2-40B4-BE49-F238E27FC236}">
              <a16:creationId xmlns:a16="http://schemas.microsoft.com/office/drawing/2014/main" id="{223E2FC7-358B-B440-AE8D-5C55FCD3A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6" name="Google Shape;996;g110860aa576_0_0:notes">
            <a:extLst>
              <a:ext uri="{FF2B5EF4-FFF2-40B4-BE49-F238E27FC236}">
                <a16:creationId xmlns:a16="http://schemas.microsoft.com/office/drawing/2014/main" id="{8183135E-655C-088C-635A-038A2E9028A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7" name="Google Shape;997;g110860aa576_0_0:notes">
            <a:extLst>
              <a:ext uri="{FF2B5EF4-FFF2-40B4-BE49-F238E27FC236}">
                <a16:creationId xmlns:a16="http://schemas.microsoft.com/office/drawing/2014/main" id="{8F53B0E5-2617-2F2C-1259-5EDDBDF08D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920028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7">
          <a:extLst>
            <a:ext uri="{FF2B5EF4-FFF2-40B4-BE49-F238E27FC236}">
              <a16:creationId xmlns:a16="http://schemas.microsoft.com/office/drawing/2014/main" id="{CCC9E46B-97D0-DF18-FAD1-C0F0943BE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8" name="Google Shape;958;g282939fdffc_0_674:notes">
            <a:extLst>
              <a:ext uri="{FF2B5EF4-FFF2-40B4-BE49-F238E27FC236}">
                <a16:creationId xmlns:a16="http://schemas.microsoft.com/office/drawing/2014/main" id="{1040E039-5A5D-0D6A-E700-A8C87D7A446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9" name="Google Shape;959;g282939fdffc_0_674:notes">
            <a:extLst>
              <a:ext uri="{FF2B5EF4-FFF2-40B4-BE49-F238E27FC236}">
                <a16:creationId xmlns:a16="http://schemas.microsoft.com/office/drawing/2014/main" id="{914CAB22-1B8F-4425-D01E-4BAF9E8CF67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673155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0" name="Google Shape;1180;g1ff18b49f31_1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1" name="Google Shape;1181;g1ff18b49f31_1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3" name="Google Shape;1543;g283bd74544f_0_384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4" name="Google Shape;1544;g283bd74544f_0_384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2">
          <a:extLst>
            <a:ext uri="{FF2B5EF4-FFF2-40B4-BE49-F238E27FC236}">
              <a16:creationId xmlns:a16="http://schemas.microsoft.com/office/drawing/2014/main" id="{DA72C3CE-936F-C206-9CC5-0B595FE1B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3" name="Google Shape;1543;g283bd74544f_0_38454:notes">
            <a:extLst>
              <a:ext uri="{FF2B5EF4-FFF2-40B4-BE49-F238E27FC236}">
                <a16:creationId xmlns:a16="http://schemas.microsoft.com/office/drawing/2014/main" id="{58869F8F-6BA8-DB9C-8E89-558A8F26DC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4" name="Google Shape;1544;g283bd74544f_0_38454:notes">
            <a:extLst>
              <a:ext uri="{FF2B5EF4-FFF2-40B4-BE49-F238E27FC236}">
                <a16:creationId xmlns:a16="http://schemas.microsoft.com/office/drawing/2014/main" id="{73A09B54-05D3-C0A3-3356-0B9B35F3B44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13775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280100" y="1149250"/>
            <a:ext cx="6583800" cy="2174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 dirty="0"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730775" y="3388850"/>
            <a:ext cx="5682300" cy="409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803878" y="-851587"/>
            <a:ext cx="10987378" cy="10099890"/>
            <a:chOff x="-803878" y="-851587"/>
            <a:chExt cx="10987378" cy="10099890"/>
          </a:xfrm>
        </p:grpSpPr>
        <p:sp>
          <p:nvSpPr>
            <p:cNvPr id="12" name="Google Shape;12;p2"/>
            <p:cNvSpPr/>
            <p:nvPr/>
          </p:nvSpPr>
          <p:spPr>
            <a:xfrm>
              <a:off x="7863900" y="-851587"/>
              <a:ext cx="2319600" cy="2319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-803878" y="4510697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" name="Google Shape;14;p2"/>
          <p:cNvGrpSpPr/>
          <p:nvPr/>
        </p:nvGrpSpPr>
        <p:grpSpPr>
          <a:xfrm>
            <a:off x="-1026365" y="-2531844"/>
            <a:ext cx="11036962" cy="10174457"/>
            <a:chOff x="-1026365" y="-2531844"/>
            <a:chExt cx="11036962" cy="10174457"/>
          </a:xfrm>
        </p:grpSpPr>
        <p:grpSp>
          <p:nvGrpSpPr>
            <p:cNvPr id="15" name="Google Shape;15;p2"/>
            <p:cNvGrpSpPr/>
            <p:nvPr/>
          </p:nvGrpSpPr>
          <p:grpSpPr>
            <a:xfrm rot="10800000">
              <a:off x="-626552" y="-1102163"/>
              <a:ext cx="2092430" cy="2092302"/>
              <a:chOff x="4084984" y="3075410"/>
              <a:chExt cx="1280714" cy="1280714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4084984" y="3075410"/>
                <a:ext cx="1280714" cy="1280714"/>
              </a:xfrm>
              <a:custGeom>
                <a:avLst/>
                <a:gdLst/>
                <a:ahLst/>
                <a:cxnLst/>
                <a:rect l="l" t="t" r="r" b="b"/>
                <a:pathLst>
                  <a:path w="38567" h="38567" fill="none" extrusionOk="0">
                    <a:moveTo>
                      <a:pt x="38567" y="19285"/>
                    </a:moveTo>
                    <a:cubicBezTo>
                      <a:pt x="38567" y="24398"/>
                      <a:pt x="36534" y="29303"/>
                      <a:pt x="32917" y="32920"/>
                    </a:cubicBezTo>
                    <a:cubicBezTo>
                      <a:pt x="29303" y="36533"/>
                      <a:pt x="24399" y="38566"/>
                      <a:pt x="19282" y="38566"/>
                    </a:cubicBezTo>
                    <a:cubicBezTo>
                      <a:pt x="14169" y="38566"/>
                      <a:pt x="9265" y="36533"/>
                      <a:pt x="5647" y="32920"/>
                    </a:cubicBezTo>
                    <a:cubicBezTo>
                      <a:pt x="2034" y="29303"/>
                      <a:pt x="1" y="24398"/>
                      <a:pt x="1" y="19285"/>
                    </a:cubicBezTo>
                    <a:cubicBezTo>
                      <a:pt x="1" y="8634"/>
                      <a:pt x="8635" y="0"/>
                      <a:pt x="19282" y="0"/>
                    </a:cubicBezTo>
                    <a:cubicBezTo>
                      <a:pt x="24399" y="0"/>
                      <a:pt x="29303" y="2033"/>
                      <a:pt x="32917" y="5647"/>
                    </a:cubicBezTo>
                    <a:cubicBezTo>
                      <a:pt x="36534" y="9264"/>
                      <a:pt x="38567" y="14168"/>
                      <a:pt x="38567" y="1928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4728737" y="3212090"/>
                <a:ext cx="33" cy="871697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0" fill="none" extrusionOk="0">
                    <a:moveTo>
                      <a:pt x="0" y="0"/>
                    </a:moveTo>
                    <a:lnTo>
                      <a:pt x="0" y="26249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4292894" y="3647900"/>
                <a:ext cx="871697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0" h="1" fill="none" extrusionOk="0">
                    <a:moveTo>
                      <a:pt x="26250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"/>
                    </a:moveTo>
                    <a:lnTo>
                      <a:pt x="0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8563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1" name="Google Shape;21;p2"/>
            <p:cNvSpPr/>
            <p:nvPr/>
          </p:nvSpPr>
          <p:spPr>
            <a:xfrm>
              <a:off x="6261589" y="-2531844"/>
              <a:ext cx="3193623" cy="3193540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-953254" y="4449073"/>
              <a:ext cx="3193540" cy="3193540"/>
            </a:xfrm>
            <a:custGeom>
              <a:avLst/>
              <a:gdLst/>
              <a:ahLst/>
              <a:cxnLst/>
              <a:rect l="l" t="t" r="r" b="b"/>
              <a:pathLst>
                <a:path w="38567" h="38567" fill="none" extrusionOk="0">
                  <a:moveTo>
                    <a:pt x="38566" y="19281"/>
                  </a:moveTo>
                  <a:cubicBezTo>
                    <a:pt x="38566" y="24394"/>
                    <a:pt x="36537" y="29299"/>
                    <a:pt x="32920" y="32916"/>
                  </a:cubicBezTo>
                  <a:cubicBezTo>
                    <a:pt x="29303" y="36533"/>
                    <a:pt x="24398" y="38566"/>
                    <a:pt x="19285" y="38566"/>
                  </a:cubicBezTo>
                  <a:cubicBezTo>
                    <a:pt x="14172" y="38566"/>
                    <a:pt x="9264" y="36533"/>
                    <a:pt x="5650" y="32916"/>
                  </a:cubicBezTo>
                  <a:cubicBezTo>
                    <a:pt x="2033" y="29299"/>
                    <a:pt x="0" y="24394"/>
                    <a:pt x="0" y="19281"/>
                  </a:cubicBezTo>
                  <a:cubicBezTo>
                    <a:pt x="0" y="8630"/>
                    <a:pt x="8634" y="0"/>
                    <a:pt x="19285" y="0"/>
                  </a:cubicBezTo>
                  <a:cubicBezTo>
                    <a:pt x="24398" y="0"/>
                    <a:pt x="29303" y="2029"/>
                    <a:pt x="32920" y="5646"/>
                  </a:cubicBezTo>
                  <a:cubicBezTo>
                    <a:pt x="36537" y="9264"/>
                    <a:pt x="38566" y="14168"/>
                    <a:pt x="38566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3" name="Google Shape;23;p2"/>
            <p:cNvGrpSpPr/>
            <p:nvPr/>
          </p:nvGrpSpPr>
          <p:grpSpPr>
            <a:xfrm flipH="1">
              <a:off x="8668950" y="2391283"/>
              <a:ext cx="1341648" cy="1089149"/>
              <a:chOff x="4062425" y="1389708"/>
              <a:chExt cx="1341648" cy="1089149"/>
            </a:xfrm>
          </p:grpSpPr>
          <p:sp>
            <p:nvSpPr>
              <p:cNvPr id="24" name="Google Shape;24;p2"/>
              <p:cNvSpPr/>
              <p:nvPr/>
            </p:nvSpPr>
            <p:spPr>
              <a:xfrm>
                <a:off x="4062425" y="1389708"/>
                <a:ext cx="1341648" cy="1089149"/>
              </a:xfrm>
              <a:custGeom>
                <a:avLst/>
                <a:gdLst/>
                <a:ahLst/>
                <a:cxnLst/>
                <a:rect l="l" t="t" r="r" b="b"/>
                <a:pathLst>
                  <a:path w="12097" h="9821" fill="none" extrusionOk="0">
                    <a:moveTo>
                      <a:pt x="831" y="0"/>
                    </a:moveTo>
                    <a:lnTo>
                      <a:pt x="11262" y="0"/>
                    </a:lnTo>
                    <a:cubicBezTo>
                      <a:pt x="11722" y="0"/>
                      <a:pt x="12097" y="371"/>
                      <a:pt x="12097" y="831"/>
                    </a:cubicBezTo>
                    <a:lnTo>
                      <a:pt x="12097" y="8986"/>
                    </a:lnTo>
                    <a:cubicBezTo>
                      <a:pt x="12097" y="9446"/>
                      <a:pt x="11722" y="9821"/>
                      <a:pt x="11262" y="9821"/>
                    </a:cubicBezTo>
                    <a:lnTo>
                      <a:pt x="831" y="9821"/>
                    </a:lnTo>
                    <a:cubicBezTo>
                      <a:pt x="371" y="9821"/>
                      <a:pt x="0" y="9446"/>
                      <a:pt x="0" y="8986"/>
                    </a:cubicBezTo>
                    <a:lnTo>
                      <a:pt x="0" y="831"/>
                    </a:lnTo>
                    <a:cubicBezTo>
                      <a:pt x="0" y="371"/>
                      <a:pt x="371" y="0"/>
                      <a:pt x="831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4259503" y="1580453"/>
                <a:ext cx="361891" cy="642555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5794" extrusionOk="0">
                    <a:moveTo>
                      <a:pt x="3263" y="0"/>
                    </a:moveTo>
                    <a:cubicBezTo>
                      <a:pt x="1462" y="0"/>
                      <a:pt x="1" y="1457"/>
                      <a:pt x="1" y="3262"/>
                    </a:cubicBezTo>
                    <a:cubicBezTo>
                      <a:pt x="1" y="4282"/>
                      <a:pt x="472" y="5198"/>
                      <a:pt x="1211" y="5793"/>
                    </a:cubicBezTo>
                    <a:lnTo>
                      <a:pt x="3263" y="3262"/>
                    </a:lnTo>
                    <a:lnTo>
                      <a:pt x="326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4621275" y="1580453"/>
                <a:ext cx="361891" cy="714972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6447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700" y="6446"/>
                    </a:lnTo>
                    <a:cubicBezTo>
                      <a:pt x="2165" y="6130"/>
                      <a:pt x="3263" y="4823"/>
                      <a:pt x="3263" y="3262"/>
                    </a:cubicBezTo>
                    <a:cubicBezTo>
                      <a:pt x="3263" y="1457"/>
                      <a:pt x="1806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4393698" y="1942093"/>
                <a:ext cx="304885" cy="361867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3263" extrusionOk="0">
                    <a:moveTo>
                      <a:pt x="2053" y="1"/>
                    </a:moveTo>
                    <a:lnTo>
                      <a:pt x="1" y="2532"/>
                    </a:lnTo>
                    <a:cubicBezTo>
                      <a:pt x="561" y="2988"/>
                      <a:pt x="1276" y="3263"/>
                      <a:pt x="2053" y="3263"/>
                    </a:cubicBezTo>
                    <a:cubicBezTo>
                      <a:pt x="2292" y="3263"/>
                      <a:pt x="2524" y="3236"/>
                      <a:pt x="2748" y="3185"/>
                    </a:cubicBezTo>
                    <a:lnTo>
                      <a:pt x="205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4621275" y="1580453"/>
                <a:ext cx="292019" cy="575682"/>
              </a:xfrm>
              <a:custGeom>
                <a:avLst/>
                <a:gdLst/>
                <a:ahLst/>
                <a:cxnLst/>
                <a:rect l="l" t="t" r="r" b="b"/>
                <a:pathLst>
                  <a:path w="2633" h="5191" fill="none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2633" y="519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4835655" y="1671279"/>
                <a:ext cx="272278" cy="53676"/>
              </a:xfrm>
              <a:custGeom>
                <a:avLst/>
                <a:gdLst/>
                <a:ahLst/>
                <a:cxnLst/>
                <a:rect l="l" t="t" r="r" b="b"/>
                <a:pathLst>
                  <a:path w="2455" h="484" fill="none" extrusionOk="0">
                    <a:moveTo>
                      <a:pt x="0" y="0"/>
                    </a:moveTo>
                    <a:lnTo>
                      <a:pt x="2454" y="0"/>
                    </a:lnTo>
                    <a:lnTo>
                      <a:pt x="2454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4924379" y="2036467"/>
                <a:ext cx="272722" cy="53232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0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79"/>
                    </a:lnTo>
                    <a:lnTo>
                      <a:pt x="0" y="47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5045598" y="178528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5045598" y="1820881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5045598" y="1856368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5045598" y="2156016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5045598" y="2191614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5045598" y="222710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7" name="Google Shape;37;p2"/>
            <p:cNvGrpSpPr/>
            <p:nvPr/>
          </p:nvGrpSpPr>
          <p:grpSpPr>
            <a:xfrm>
              <a:off x="8011179" y="3890537"/>
              <a:ext cx="1273551" cy="1435933"/>
              <a:chOff x="4330704" y="3013150"/>
              <a:chExt cx="1273551" cy="1435933"/>
            </a:xfrm>
          </p:grpSpPr>
          <p:sp>
            <p:nvSpPr>
              <p:cNvPr id="38" name="Google Shape;38;p2"/>
              <p:cNvSpPr/>
              <p:nvPr/>
            </p:nvSpPr>
            <p:spPr>
              <a:xfrm>
                <a:off x="5154951" y="3417818"/>
                <a:ext cx="272722" cy="53676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5037058" y="4087645"/>
                <a:ext cx="272722" cy="53232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0" fill="none" extrusionOk="0">
                    <a:moveTo>
                      <a:pt x="0" y="1"/>
                    </a:moveTo>
                    <a:lnTo>
                      <a:pt x="2458" y="1"/>
                    </a:lnTo>
                    <a:lnTo>
                      <a:pt x="2458" y="480"/>
                    </a:lnTo>
                    <a:lnTo>
                      <a:pt x="0" y="48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5154951" y="3524503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5154951" y="3560101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5154951" y="3595589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1"/>
                    </a:moveTo>
                    <a:lnTo>
                      <a:pt x="1577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5135209" y="4195660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3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5135209" y="4231259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5135209" y="4266857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4330704" y="3013150"/>
                <a:ext cx="1273551" cy="1435933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12948" fill="none" extrusionOk="0">
                    <a:moveTo>
                      <a:pt x="1090" y="1"/>
                    </a:moveTo>
                    <a:lnTo>
                      <a:pt x="10393" y="1"/>
                    </a:lnTo>
                    <a:cubicBezTo>
                      <a:pt x="10996" y="1"/>
                      <a:pt x="11483" y="488"/>
                      <a:pt x="11483" y="1095"/>
                    </a:cubicBezTo>
                    <a:lnTo>
                      <a:pt x="11483" y="11854"/>
                    </a:lnTo>
                    <a:cubicBezTo>
                      <a:pt x="11483" y="12461"/>
                      <a:pt x="10996" y="12948"/>
                      <a:pt x="10393" y="12948"/>
                    </a:cubicBezTo>
                    <a:lnTo>
                      <a:pt x="1090" y="12948"/>
                    </a:lnTo>
                    <a:cubicBezTo>
                      <a:pt x="484" y="12948"/>
                      <a:pt x="0" y="12461"/>
                      <a:pt x="0" y="11854"/>
                    </a:cubicBezTo>
                    <a:lnTo>
                      <a:pt x="0" y="1095"/>
                    </a:lnTo>
                    <a:cubicBezTo>
                      <a:pt x="0" y="488"/>
                      <a:pt x="484" y="1"/>
                      <a:pt x="1090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4330704" y="3362037"/>
                <a:ext cx="1273551" cy="949082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8558" fill="none" extrusionOk="0">
                    <a:moveTo>
                      <a:pt x="0" y="3541"/>
                    </a:moveTo>
                    <a:lnTo>
                      <a:pt x="1307" y="5721"/>
                    </a:lnTo>
                    <a:cubicBezTo>
                      <a:pt x="1407" y="5891"/>
                      <a:pt x="1662" y="5864"/>
                      <a:pt x="1728" y="5678"/>
                    </a:cubicBezTo>
                    <a:lnTo>
                      <a:pt x="3498" y="441"/>
                    </a:lnTo>
                    <a:cubicBezTo>
                      <a:pt x="3564" y="244"/>
                      <a:pt x="3838" y="225"/>
                      <a:pt x="3927" y="414"/>
                    </a:cubicBezTo>
                    <a:lnTo>
                      <a:pt x="4638" y="1852"/>
                    </a:lnTo>
                    <a:cubicBezTo>
                      <a:pt x="4727" y="2034"/>
                      <a:pt x="4986" y="2022"/>
                      <a:pt x="5063" y="1836"/>
                    </a:cubicBezTo>
                    <a:lnTo>
                      <a:pt x="5732" y="198"/>
                    </a:lnTo>
                    <a:cubicBezTo>
                      <a:pt x="5813" y="1"/>
                      <a:pt x="6095" y="8"/>
                      <a:pt x="6169" y="209"/>
                    </a:cubicBezTo>
                    <a:lnTo>
                      <a:pt x="8089" y="5512"/>
                    </a:lnTo>
                    <a:cubicBezTo>
                      <a:pt x="8163" y="5721"/>
                      <a:pt x="8460" y="5713"/>
                      <a:pt x="8530" y="5500"/>
                    </a:cubicBezTo>
                    <a:lnTo>
                      <a:pt x="8827" y="4569"/>
                    </a:lnTo>
                    <a:cubicBezTo>
                      <a:pt x="8893" y="4352"/>
                      <a:pt x="9198" y="4352"/>
                      <a:pt x="9268" y="4565"/>
                    </a:cubicBezTo>
                    <a:lnTo>
                      <a:pt x="9867" y="6331"/>
                    </a:lnTo>
                    <a:cubicBezTo>
                      <a:pt x="9937" y="6532"/>
                      <a:pt x="10219" y="6544"/>
                      <a:pt x="10304" y="6350"/>
                    </a:cubicBezTo>
                    <a:lnTo>
                      <a:pt x="10304" y="6350"/>
                    </a:lnTo>
                    <a:cubicBezTo>
                      <a:pt x="10389" y="6153"/>
                      <a:pt x="10671" y="6165"/>
                      <a:pt x="10737" y="6366"/>
                    </a:cubicBezTo>
                    <a:lnTo>
                      <a:pt x="11483" y="8557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5004452" y="3417818"/>
                <a:ext cx="72201" cy="72085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4" y="0"/>
                      <a:pt x="1" y="147"/>
                      <a:pt x="1" y="325"/>
                    </a:cubicBezTo>
                    <a:cubicBezTo>
                      <a:pt x="1" y="506"/>
                      <a:pt x="144" y="649"/>
                      <a:pt x="325" y="649"/>
                    </a:cubicBezTo>
                    <a:cubicBezTo>
                      <a:pt x="503" y="649"/>
                      <a:pt x="650" y="506"/>
                      <a:pt x="650" y="325"/>
                    </a:cubicBezTo>
                    <a:cubicBezTo>
                      <a:pt x="650" y="147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5374432" y="3955676"/>
                <a:ext cx="72090" cy="72085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fill="none" extrusionOk="0">
                    <a:moveTo>
                      <a:pt x="649" y="325"/>
                    </a:moveTo>
                    <a:cubicBezTo>
                      <a:pt x="649" y="503"/>
                      <a:pt x="502" y="650"/>
                      <a:pt x="325" y="650"/>
                    </a:cubicBezTo>
                    <a:cubicBezTo>
                      <a:pt x="143" y="650"/>
                      <a:pt x="0" y="503"/>
                      <a:pt x="0" y="325"/>
                    </a:cubicBezTo>
                    <a:cubicBezTo>
                      <a:pt x="0" y="143"/>
                      <a:pt x="143" y="0"/>
                      <a:pt x="325" y="0"/>
                    </a:cubicBezTo>
                    <a:cubicBezTo>
                      <a:pt x="502" y="0"/>
                      <a:pt x="649" y="143"/>
                      <a:pt x="649" y="32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4535989" y="3560101"/>
                <a:ext cx="501635" cy="299652"/>
              </a:xfrm>
              <a:custGeom>
                <a:avLst/>
                <a:gdLst/>
                <a:ahLst/>
                <a:cxnLst/>
                <a:rect l="l" t="t" r="r" b="b"/>
                <a:pathLst>
                  <a:path w="4523" h="2702" extrusionOk="0">
                    <a:moveTo>
                      <a:pt x="4376" y="1"/>
                    </a:moveTo>
                    <a:cubicBezTo>
                      <a:pt x="4340" y="1"/>
                      <a:pt x="4304" y="14"/>
                      <a:pt x="4275" y="43"/>
                    </a:cubicBezTo>
                    <a:lnTo>
                      <a:pt x="3796" y="534"/>
                    </a:lnTo>
                    <a:lnTo>
                      <a:pt x="345" y="534"/>
                    </a:lnTo>
                    <a:cubicBezTo>
                      <a:pt x="155" y="534"/>
                      <a:pt x="1" y="688"/>
                      <a:pt x="1" y="878"/>
                    </a:cubicBezTo>
                    <a:lnTo>
                      <a:pt x="1" y="2358"/>
                    </a:lnTo>
                    <a:cubicBezTo>
                      <a:pt x="1" y="2547"/>
                      <a:pt x="155" y="2702"/>
                      <a:pt x="345" y="2702"/>
                    </a:cubicBezTo>
                    <a:lnTo>
                      <a:pt x="4178" y="2702"/>
                    </a:lnTo>
                    <a:cubicBezTo>
                      <a:pt x="4368" y="2702"/>
                      <a:pt x="4522" y="2547"/>
                      <a:pt x="4522" y="2358"/>
                    </a:cubicBezTo>
                    <a:lnTo>
                      <a:pt x="4522" y="143"/>
                    </a:lnTo>
                    <a:cubicBezTo>
                      <a:pt x="4522" y="57"/>
                      <a:pt x="4450" y="1"/>
                      <a:pt x="437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4330704" y="3103643"/>
                <a:ext cx="1273551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1" fill="none" extrusionOk="0">
                    <a:moveTo>
                      <a:pt x="0" y="0"/>
                    </a:moveTo>
                    <a:lnTo>
                      <a:pt x="11483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2" name="Google Shape;52;p2"/>
            <p:cNvGrpSpPr/>
            <p:nvPr/>
          </p:nvGrpSpPr>
          <p:grpSpPr>
            <a:xfrm>
              <a:off x="-1026365" y="2830888"/>
              <a:ext cx="2036926" cy="1243854"/>
              <a:chOff x="1949351" y="2529300"/>
              <a:chExt cx="2036926" cy="1243854"/>
            </a:xfrm>
          </p:grpSpPr>
          <p:sp>
            <p:nvSpPr>
              <p:cNvPr id="53" name="Google Shape;53;p2"/>
              <p:cNvSpPr/>
              <p:nvPr/>
            </p:nvSpPr>
            <p:spPr>
              <a:xfrm>
                <a:off x="3536846" y="3397191"/>
                <a:ext cx="252647" cy="49461"/>
              </a:xfrm>
              <a:custGeom>
                <a:avLst/>
                <a:gdLst/>
                <a:ahLst/>
                <a:cxnLst/>
                <a:rect l="l" t="t" r="r" b="b"/>
                <a:pathLst>
                  <a:path w="2278" h="446" fill="none" extrusionOk="0">
                    <a:moveTo>
                      <a:pt x="1" y="1"/>
                    </a:moveTo>
                    <a:lnTo>
                      <a:pt x="2277" y="1"/>
                    </a:lnTo>
                    <a:lnTo>
                      <a:pt x="2277" y="445"/>
                    </a:lnTo>
                    <a:lnTo>
                      <a:pt x="1" y="445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3536846" y="3151219"/>
                <a:ext cx="252647" cy="186977"/>
              </a:xfrm>
              <a:custGeom>
                <a:avLst/>
                <a:gdLst/>
                <a:ahLst/>
                <a:cxnLst/>
                <a:rect l="l" t="t" r="r" b="b"/>
                <a:pathLst>
                  <a:path w="2278" h="1686" extrusionOk="0">
                    <a:moveTo>
                      <a:pt x="403" y="0"/>
                    </a:moveTo>
                    <a:cubicBezTo>
                      <a:pt x="183" y="0"/>
                      <a:pt x="1" y="178"/>
                      <a:pt x="1" y="402"/>
                    </a:cubicBezTo>
                    <a:lnTo>
                      <a:pt x="1" y="1283"/>
                    </a:lnTo>
                    <a:cubicBezTo>
                      <a:pt x="1" y="1508"/>
                      <a:pt x="183" y="1685"/>
                      <a:pt x="403" y="1685"/>
                    </a:cubicBezTo>
                    <a:lnTo>
                      <a:pt x="1875" y="1685"/>
                    </a:lnTo>
                    <a:cubicBezTo>
                      <a:pt x="2099" y="1685"/>
                      <a:pt x="2277" y="1508"/>
                      <a:pt x="2277" y="1283"/>
                    </a:cubicBezTo>
                    <a:lnTo>
                      <a:pt x="2277" y="402"/>
                    </a:lnTo>
                    <a:cubicBezTo>
                      <a:pt x="2277" y="178"/>
                      <a:pt x="2099" y="0"/>
                      <a:pt x="187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3536846" y="3495780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1"/>
                    </a:moveTo>
                    <a:lnTo>
                      <a:pt x="145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3536846" y="3528828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0"/>
                    </a:moveTo>
                    <a:lnTo>
                      <a:pt x="145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3536846" y="3561765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1"/>
                    </a:moveTo>
                    <a:lnTo>
                      <a:pt x="145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1990497" y="2529300"/>
                <a:ext cx="1995780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7995" h="11216" fill="none" extrusionOk="0">
                    <a:moveTo>
                      <a:pt x="827" y="1"/>
                    </a:moveTo>
                    <a:lnTo>
                      <a:pt x="17167" y="1"/>
                    </a:lnTo>
                    <a:cubicBezTo>
                      <a:pt x="17623" y="1"/>
                      <a:pt x="17994" y="368"/>
                      <a:pt x="17994" y="824"/>
                    </a:cubicBezTo>
                    <a:lnTo>
                      <a:pt x="17994" y="10389"/>
                    </a:lnTo>
                    <a:cubicBezTo>
                      <a:pt x="17994" y="10849"/>
                      <a:pt x="17623" y="11216"/>
                      <a:pt x="17167" y="11216"/>
                    </a:cubicBezTo>
                    <a:lnTo>
                      <a:pt x="827" y="11216"/>
                    </a:lnTo>
                    <a:cubicBezTo>
                      <a:pt x="367" y="11216"/>
                      <a:pt x="0" y="10849"/>
                      <a:pt x="0" y="10389"/>
                    </a:cubicBezTo>
                    <a:lnTo>
                      <a:pt x="0" y="824"/>
                    </a:lnTo>
                    <a:cubicBezTo>
                      <a:pt x="0" y="368"/>
                      <a:pt x="367" y="1"/>
                      <a:pt x="827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3391560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3158438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2925204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2692526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2459403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2226170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>
                <a:off x="1990497" y="2867873"/>
                <a:ext cx="1401205" cy="607067"/>
              </a:xfrm>
              <a:custGeom>
                <a:avLst/>
                <a:gdLst/>
                <a:ahLst/>
                <a:cxnLst/>
                <a:rect l="l" t="t" r="r" b="b"/>
                <a:pathLst>
                  <a:path w="12634" h="5474" fill="none" extrusionOk="0">
                    <a:moveTo>
                      <a:pt x="0" y="3962"/>
                    </a:moveTo>
                    <a:lnTo>
                      <a:pt x="1901" y="2706"/>
                    </a:lnTo>
                    <a:cubicBezTo>
                      <a:pt x="2037" y="2613"/>
                      <a:pt x="2215" y="2617"/>
                      <a:pt x="2346" y="2710"/>
                    </a:cubicBezTo>
                    <a:lnTo>
                      <a:pt x="3753" y="3695"/>
                    </a:lnTo>
                    <a:cubicBezTo>
                      <a:pt x="3954" y="3835"/>
                      <a:pt x="4232" y="3761"/>
                      <a:pt x="4336" y="3541"/>
                    </a:cubicBezTo>
                    <a:lnTo>
                      <a:pt x="5894" y="325"/>
                    </a:lnTo>
                    <a:cubicBezTo>
                      <a:pt x="6048" y="1"/>
                      <a:pt x="6520" y="35"/>
                      <a:pt x="6628" y="376"/>
                    </a:cubicBezTo>
                    <a:lnTo>
                      <a:pt x="8120" y="5098"/>
                    </a:lnTo>
                    <a:cubicBezTo>
                      <a:pt x="8228" y="5446"/>
                      <a:pt x="8707" y="5473"/>
                      <a:pt x="8858" y="5145"/>
                    </a:cubicBezTo>
                    <a:lnTo>
                      <a:pt x="10242" y="2146"/>
                    </a:lnTo>
                    <a:cubicBezTo>
                      <a:pt x="10369" y="1867"/>
                      <a:pt x="10752" y="1833"/>
                      <a:pt x="10926" y="2084"/>
                    </a:cubicBezTo>
                    <a:lnTo>
                      <a:pt x="12634" y="451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>
                <a:off x="2528386" y="3037215"/>
                <a:ext cx="66988" cy="66540"/>
              </a:xfrm>
              <a:custGeom>
                <a:avLst/>
                <a:gdLst/>
                <a:ahLst/>
                <a:cxnLst/>
                <a:rect l="l" t="t" r="r" b="b"/>
                <a:pathLst>
                  <a:path w="604" h="600" extrusionOk="0">
                    <a:moveTo>
                      <a:pt x="302" y="0"/>
                    </a:moveTo>
                    <a:cubicBezTo>
                      <a:pt x="136" y="0"/>
                      <a:pt x="0" y="132"/>
                      <a:pt x="0" y="298"/>
                    </a:cubicBezTo>
                    <a:cubicBezTo>
                      <a:pt x="0" y="464"/>
                      <a:pt x="136" y="599"/>
                      <a:pt x="302" y="599"/>
                    </a:cubicBezTo>
                    <a:cubicBezTo>
                      <a:pt x="468" y="599"/>
                      <a:pt x="603" y="464"/>
                      <a:pt x="603" y="298"/>
                    </a:cubicBezTo>
                    <a:cubicBezTo>
                      <a:pt x="603" y="132"/>
                      <a:pt x="468" y="0"/>
                      <a:pt x="30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2076115" y="2749212"/>
                <a:ext cx="464370" cy="277472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2502" extrusionOk="0">
                    <a:moveTo>
                      <a:pt x="322" y="0"/>
                    </a:moveTo>
                    <a:cubicBezTo>
                      <a:pt x="144" y="0"/>
                      <a:pt x="1" y="143"/>
                      <a:pt x="1" y="317"/>
                    </a:cubicBezTo>
                    <a:lnTo>
                      <a:pt x="1" y="1689"/>
                    </a:lnTo>
                    <a:cubicBezTo>
                      <a:pt x="1" y="1863"/>
                      <a:pt x="144" y="2006"/>
                      <a:pt x="322" y="2006"/>
                    </a:cubicBezTo>
                    <a:lnTo>
                      <a:pt x="3514" y="2006"/>
                    </a:lnTo>
                    <a:lnTo>
                      <a:pt x="3958" y="2462"/>
                    </a:lnTo>
                    <a:cubicBezTo>
                      <a:pt x="3986" y="2489"/>
                      <a:pt x="4019" y="2502"/>
                      <a:pt x="4052" y="2502"/>
                    </a:cubicBezTo>
                    <a:cubicBezTo>
                      <a:pt x="4121" y="2502"/>
                      <a:pt x="4186" y="2448"/>
                      <a:pt x="4186" y="2369"/>
                    </a:cubicBezTo>
                    <a:lnTo>
                      <a:pt x="4186" y="317"/>
                    </a:lnTo>
                    <a:cubicBezTo>
                      <a:pt x="4186" y="143"/>
                      <a:pt x="4043" y="0"/>
                      <a:pt x="38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1949351" y="363041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1949351" y="3467945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1949351" y="3305478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1949351" y="3143012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1949351" y="2980657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1949351" y="281819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1949351" y="265528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2998513" y="3188480"/>
                <a:ext cx="121887" cy="121879"/>
              </a:xfrm>
              <a:custGeom>
                <a:avLst/>
                <a:gdLst/>
                <a:ahLst/>
                <a:cxnLst/>
                <a:rect l="l" t="t" r="r" b="b"/>
                <a:pathLst>
                  <a:path w="1099" h="1099" fill="none" extrusionOk="0">
                    <a:moveTo>
                      <a:pt x="1098" y="549"/>
                    </a:moveTo>
                    <a:cubicBezTo>
                      <a:pt x="1098" y="855"/>
                      <a:pt x="851" y="1098"/>
                      <a:pt x="550" y="1098"/>
                    </a:cubicBezTo>
                    <a:cubicBezTo>
                      <a:pt x="248" y="1098"/>
                      <a:pt x="1" y="855"/>
                      <a:pt x="1" y="549"/>
                    </a:cubicBezTo>
                    <a:cubicBezTo>
                      <a:pt x="1" y="248"/>
                      <a:pt x="248" y="1"/>
                      <a:pt x="550" y="1"/>
                    </a:cubicBezTo>
                    <a:cubicBezTo>
                      <a:pt x="851" y="1"/>
                      <a:pt x="1098" y="248"/>
                      <a:pt x="1098" y="54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3391560" y="2618462"/>
                <a:ext cx="59424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5358" h="1" fill="none" extrusionOk="0">
                    <a:moveTo>
                      <a:pt x="5357" y="0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7" name="Google Shape;77;p2"/>
          <p:cNvGrpSpPr/>
          <p:nvPr/>
        </p:nvGrpSpPr>
        <p:grpSpPr>
          <a:xfrm>
            <a:off x="1425786" y="990143"/>
            <a:ext cx="7243162" cy="3589813"/>
            <a:chOff x="1425786" y="990143"/>
            <a:chExt cx="7243162" cy="3589813"/>
          </a:xfrm>
        </p:grpSpPr>
        <p:grpSp>
          <p:nvGrpSpPr>
            <p:cNvPr id="78" name="Google Shape;78;p2"/>
            <p:cNvGrpSpPr/>
            <p:nvPr/>
          </p:nvGrpSpPr>
          <p:grpSpPr>
            <a:xfrm>
              <a:off x="8118011" y="990143"/>
              <a:ext cx="550937" cy="753215"/>
              <a:chOff x="1660966" y="1509562"/>
              <a:chExt cx="164961" cy="225541"/>
            </a:xfrm>
          </p:grpSpPr>
          <p:sp>
            <p:nvSpPr>
              <p:cNvPr id="79" name="Google Shape;79;p2"/>
              <p:cNvSpPr/>
              <p:nvPr/>
            </p:nvSpPr>
            <p:spPr>
              <a:xfrm>
                <a:off x="1774788" y="1683996"/>
                <a:ext cx="51140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40" h="1539" extrusionOk="0">
                    <a:moveTo>
                      <a:pt x="770" y="0"/>
                    </a:moveTo>
                    <a:lnTo>
                      <a:pt x="1" y="769"/>
                    </a:lnTo>
                    <a:lnTo>
                      <a:pt x="770" y="1538"/>
                    </a:lnTo>
                    <a:lnTo>
                      <a:pt x="1539" y="769"/>
                    </a:lnTo>
                    <a:lnTo>
                      <a:pt x="77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1660966" y="1509562"/>
                <a:ext cx="41111" cy="41111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1238" fill="none" extrusionOk="0">
                    <a:moveTo>
                      <a:pt x="1238" y="619"/>
                    </a:moveTo>
                    <a:cubicBezTo>
                      <a:pt x="1238" y="963"/>
                      <a:pt x="963" y="1237"/>
                      <a:pt x="619" y="1237"/>
                    </a:cubicBezTo>
                    <a:cubicBezTo>
                      <a:pt x="279" y="1237"/>
                      <a:pt x="1" y="963"/>
                      <a:pt x="1" y="619"/>
                    </a:cubicBezTo>
                    <a:cubicBezTo>
                      <a:pt x="1" y="279"/>
                      <a:pt x="279" y="1"/>
                      <a:pt x="619" y="1"/>
                    </a:cubicBezTo>
                    <a:cubicBezTo>
                      <a:pt x="963" y="1"/>
                      <a:pt x="1238" y="279"/>
                      <a:pt x="1238" y="61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1" name="Google Shape;81;p2"/>
            <p:cNvGrpSpPr/>
            <p:nvPr/>
          </p:nvGrpSpPr>
          <p:grpSpPr>
            <a:xfrm>
              <a:off x="1425786" y="4092445"/>
              <a:ext cx="487873" cy="487511"/>
              <a:chOff x="1577683" y="3078597"/>
              <a:chExt cx="146079" cy="145979"/>
            </a:xfrm>
          </p:grpSpPr>
          <p:sp>
            <p:nvSpPr>
              <p:cNvPr id="82" name="Google Shape;82;p2"/>
              <p:cNvSpPr/>
              <p:nvPr/>
            </p:nvSpPr>
            <p:spPr>
              <a:xfrm>
                <a:off x="1577683" y="3078597"/>
                <a:ext cx="51106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539" extrusionOk="0">
                    <a:moveTo>
                      <a:pt x="770" y="1"/>
                    </a:moveTo>
                    <a:lnTo>
                      <a:pt x="1" y="770"/>
                    </a:lnTo>
                    <a:lnTo>
                      <a:pt x="770" y="1539"/>
                    </a:lnTo>
                    <a:lnTo>
                      <a:pt x="1539" y="770"/>
                    </a:lnTo>
                    <a:lnTo>
                      <a:pt x="77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1678566" y="3179348"/>
                <a:ext cx="45195" cy="45229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362" fill="none" extrusionOk="0">
                    <a:moveTo>
                      <a:pt x="1117" y="244"/>
                    </a:moveTo>
                    <a:cubicBezTo>
                      <a:pt x="1361" y="488"/>
                      <a:pt x="1361" y="878"/>
                      <a:pt x="1117" y="1118"/>
                    </a:cubicBezTo>
                    <a:cubicBezTo>
                      <a:pt x="878" y="1361"/>
                      <a:pt x="487" y="1361"/>
                      <a:pt x="244" y="1118"/>
                    </a:cubicBezTo>
                    <a:cubicBezTo>
                      <a:pt x="0" y="878"/>
                      <a:pt x="0" y="488"/>
                      <a:pt x="244" y="244"/>
                    </a:cubicBezTo>
                    <a:cubicBezTo>
                      <a:pt x="487" y="1"/>
                      <a:pt x="878" y="1"/>
                      <a:pt x="1117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3"/>
          <p:cNvSpPr txBox="1">
            <a:spLocks noGrp="1"/>
          </p:cNvSpPr>
          <p:nvPr>
            <p:ph type="title"/>
          </p:nvPr>
        </p:nvSpPr>
        <p:spPr>
          <a:xfrm>
            <a:off x="715500" y="2684350"/>
            <a:ext cx="5343600" cy="96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86" name="Google Shape;86;p3"/>
          <p:cNvSpPr txBox="1">
            <a:spLocks noGrp="1"/>
          </p:cNvSpPr>
          <p:nvPr>
            <p:ph type="title" idx="2" hasCustomPrompt="1"/>
          </p:nvPr>
        </p:nvSpPr>
        <p:spPr>
          <a:xfrm>
            <a:off x="2187111" y="1413300"/>
            <a:ext cx="2400600" cy="1386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72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grpSp>
        <p:nvGrpSpPr>
          <p:cNvPr id="87" name="Google Shape;87;p3"/>
          <p:cNvGrpSpPr/>
          <p:nvPr/>
        </p:nvGrpSpPr>
        <p:grpSpPr>
          <a:xfrm>
            <a:off x="-1772088" y="-8"/>
            <a:ext cx="12381295" cy="8558736"/>
            <a:chOff x="-1772088" y="-8"/>
            <a:chExt cx="12381295" cy="8558736"/>
          </a:xfrm>
        </p:grpSpPr>
        <p:sp>
          <p:nvSpPr>
            <p:cNvPr id="88" name="Google Shape;88;p3"/>
            <p:cNvSpPr/>
            <p:nvPr/>
          </p:nvSpPr>
          <p:spPr>
            <a:xfrm>
              <a:off x="5662022" y="3821122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3"/>
            <p:cNvSpPr/>
            <p:nvPr/>
          </p:nvSpPr>
          <p:spPr>
            <a:xfrm rot="8100000">
              <a:off x="-1754866" y="874015"/>
              <a:ext cx="3008457" cy="1294854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90" name="Google Shape;90;p3"/>
          <p:cNvGrpSpPr/>
          <p:nvPr/>
        </p:nvGrpSpPr>
        <p:grpSpPr>
          <a:xfrm>
            <a:off x="804853" y="661703"/>
            <a:ext cx="6120694" cy="2407681"/>
            <a:chOff x="804853" y="661703"/>
            <a:chExt cx="6120694" cy="2407681"/>
          </a:xfrm>
        </p:grpSpPr>
        <p:grpSp>
          <p:nvGrpSpPr>
            <p:cNvPr id="91" name="Google Shape;91;p3"/>
            <p:cNvGrpSpPr/>
            <p:nvPr/>
          </p:nvGrpSpPr>
          <p:grpSpPr>
            <a:xfrm>
              <a:off x="6374611" y="2316168"/>
              <a:ext cx="550937" cy="753215"/>
              <a:chOff x="1660966" y="1509562"/>
              <a:chExt cx="164961" cy="225541"/>
            </a:xfrm>
          </p:grpSpPr>
          <p:sp>
            <p:nvSpPr>
              <p:cNvPr id="92" name="Google Shape;92;p3"/>
              <p:cNvSpPr/>
              <p:nvPr/>
            </p:nvSpPr>
            <p:spPr>
              <a:xfrm>
                <a:off x="1774788" y="1683996"/>
                <a:ext cx="51140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40" h="1539" extrusionOk="0">
                    <a:moveTo>
                      <a:pt x="770" y="0"/>
                    </a:moveTo>
                    <a:lnTo>
                      <a:pt x="1" y="769"/>
                    </a:lnTo>
                    <a:lnTo>
                      <a:pt x="770" y="1538"/>
                    </a:lnTo>
                    <a:lnTo>
                      <a:pt x="1539" y="769"/>
                    </a:lnTo>
                    <a:lnTo>
                      <a:pt x="77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3"/>
              <p:cNvSpPr/>
              <p:nvPr/>
            </p:nvSpPr>
            <p:spPr>
              <a:xfrm>
                <a:off x="1660966" y="1509562"/>
                <a:ext cx="41111" cy="41111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1238" fill="none" extrusionOk="0">
                    <a:moveTo>
                      <a:pt x="1238" y="619"/>
                    </a:moveTo>
                    <a:cubicBezTo>
                      <a:pt x="1238" y="963"/>
                      <a:pt x="963" y="1237"/>
                      <a:pt x="619" y="1237"/>
                    </a:cubicBezTo>
                    <a:cubicBezTo>
                      <a:pt x="279" y="1237"/>
                      <a:pt x="1" y="963"/>
                      <a:pt x="1" y="619"/>
                    </a:cubicBezTo>
                    <a:cubicBezTo>
                      <a:pt x="1" y="279"/>
                      <a:pt x="279" y="1"/>
                      <a:pt x="619" y="1"/>
                    </a:cubicBezTo>
                    <a:cubicBezTo>
                      <a:pt x="963" y="1"/>
                      <a:pt x="1238" y="279"/>
                      <a:pt x="1238" y="61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4" name="Google Shape;94;p3"/>
            <p:cNvGrpSpPr/>
            <p:nvPr/>
          </p:nvGrpSpPr>
          <p:grpSpPr>
            <a:xfrm rot="9900004">
              <a:off x="859633" y="716532"/>
              <a:ext cx="487873" cy="487512"/>
              <a:chOff x="1577683" y="3078597"/>
              <a:chExt cx="146079" cy="145979"/>
            </a:xfrm>
          </p:grpSpPr>
          <p:sp>
            <p:nvSpPr>
              <p:cNvPr id="95" name="Google Shape;95;p3"/>
              <p:cNvSpPr/>
              <p:nvPr/>
            </p:nvSpPr>
            <p:spPr>
              <a:xfrm>
                <a:off x="1577683" y="3078597"/>
                <a:ext cx="51106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539" extrusionOk="0">
                    <a:moveTo>
                      <a:pt x="770" y="1"/>
                    </a:moveTo>
                    <a:lnTo>
                      <a:pt x="1" y="770"/>
                    </a:lnTo>
                    <a:lnTo>
                      <a:pt x="770" y="1539"/>
                    </a:lnTo>
                    <a:lnTo>
                      <a:pt x="1539" y="770"/>
                    </a:lnTo>
                    <a:lnTo>
                      <a:pt x="770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3"/>
              <p:cNvSpPr/>
              <p:nvPr/>
            </p:nvSpPr>
            <p:spPr>
              <a:xfrm>
                <a:off x="1678566" y="3179348"/>
                <a:ext cx="45195" cy="45229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362" fill="none" extrusionOk="0">
                    <a:moveTo>
                      <a:pt x="1117" y="244"/>
                    </a:moveTo>
                    <a:cubicBezTo>
                      <a:pt x="1361" y="488"/>
                      <a:pt x="1361" y="878"/>
                      <a:pt x="1117" y="1118"/>
                    </a:cubicBezTo>
                    <a:cubicBezTo>
                      <a:pt x="878" y="1361"/>
                      <a:pt x="487" y="1361"/>
                      <a:pt x="244" y="1118"/>
                    </a:cubicBezTo>
                    <a:cubicBezTo>
                      <a:pt x="0" y="878"/>
                      <a:pt x="0" y="488"/>
                      <a:pt x="244" y="244"/>
                    </a:cubicBezTo>
                    <a:cubicBezTo>
                      <a:pt x="487" y="1"/>
                      <a:pt x="878" y="1"/>
                      <a:pt x="1117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7" name="Google Shape;97;p3"/>
          <p:cNvGrpSpPr/>
          <p:nvPr/>
        </p:nvGrpSpPr>
        <p:grpSpPr>
          <a:xfrm>
            <a:off x="-360218" y="-2658544"/>
            <a:ext cx="10613329" cy="8402372"/>
            <a:chOff x="-360218" y="-2658544"/>
            <a:chExt cx="10613329" cy="8402372"/>
          </a:xfrm>
        </p:grpSpPr>
        <p:grpSp>
          <p:nvGrpSpPr>
            <p:cNvPr id="98" name="Google Shape;98;p3"/>
            <p:cNvGrpSpPr/>
            <p:nvPr/>
          </p:nvGrpSpPr>
          <p:grpSpPr>
            <a:xfrm rot="-5400000">
              <a:off x="7977485" y="3651462"/>
              <a:ext cx="2092430" cy="2092302"/>
              <a:chOff x="4084984" y="3075410"/>
              <a:chExt cx="1280714" cy="1280714"/>
            </a:xfrm>
          </p:grpSpPr>
          <p:sp>
            <p:nvSpPr>
              <p:cNvPr id="99" name="Google Shape;99;p3"/>
              <p:cNvSpPr/>
              <p:nvPr/>
            </p:nvSpPr>
            <p:spPr>
              <a:xfrm>
                <a:off x="4084984" y="3075410"/>
                <a:ext cx="1280714" cy="1280714"/>
              </a:xfrm>
              <a:custGeom>
                <a:avLst/>
                <a:gdLst/>
                <a:ahLst/>
                <a:cxnLst/>
                <a:rect l="l" t="t" r="r" b="b"/>
                <a:pathLst>
                  <a:path w="38567" h="38567" fill="none" extrusionOk="0">
                    <a:moveTo>
                      <a:pt x="38567" y="19285"/>
                    </a:moveTo>
                    <a:cubicBezTo>
                      <a:pt x="38567" y="24398"/>
                      <a:pt x="36534" y="29303"/>
                      <a:pt x="32917" y="32920"/>
                    </a:cubicBezTo>
                    <a:cubicBezTo>
                      <a:pt x="29303" y="36533"/>
                      <a:pt x="24399" y="38566"/>
                      <a:pt x="19282" y="38566"/>
                    </a:cubicBezTo>
                    <a:cubicBezTo>
                      <a:pt x="14169" y="38566"/>
                      <a:pt x="9265" y="36533"/>
                      <a:pt x="5647" y="32920"/>
                    </a:cubicBezTo>
                    <a:cubicBezTo>
                      <a:pt x="2034" y="29303"/>
                      <a:pt x="1" y="24398"/>
                      <a:pt x="1" y="19285"/>
                    </a:cubicBezTo>
                    <a:cubicBezTo>
                      <a:pt x="1" y="8634"/>
                      <a:pt x="8635" y="0"/>
                      <a:pt x="19282" y="0"/>
                    </a:cubicBezTo>
                    <a:cubicBezTo>
                      <a:pt x="24399" y="0"/>
                      <a:pt x="29303" y="2033"/>
                      <a:pt x="32917" y="5647"/>
                    </a:cubicBezTo>
                    <a:cubicBezTo>
                      <a:pt x="36534" y="9264"/>
                      <a:pt x="38567" y="14168"/>
                      <a:pt x="38567" y="1928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3"/>
              <p:cNvSpPr/>
              <p:nvPr/>
            </p:nvSpPr>
            <p:spPr>
              <a:xfrm>
                <a:off x="4728737" y="3212090"/>
                <a:ext cx="33" cy="871697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0" fill="none" extrusionOk="0">
                    <a:moveTo>
                      <a:pt x="0" y="0"/>
                    </a:moveTo>
                    <a:lnTo>
                      <a:pt x="0" y="26249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3"/>
              <p:cNvSpPr/>
              <p:nvPr/>
            </p:nvSpPr>
            <p:spPr>
              <a:xfrm>
                <a:off x="4292894" y="3647900"/>
                <a:ext cx="871697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0" h="1" fill="none" extrusionOk="0">
                    <a:moveTo>
                      <a:pt x="26250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3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"/>
                    </a:moveTo>
                    <a:lnTo>
                      <a:pt x="0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3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8563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04" name="Google Shape;104;p3"/>
            <p:cNvSpPr/>
            <p:nvPr/>
          </p:nvSpPr>
          <p:spPr>
            <a:xfrm>
              <a:off x="6832089" y="-2658544"/>
              <a:ext cx="3193623" cy="3193540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5" name="Google Shape;105;p3"/>
            <p:cNvGrpSpPr/>
            <p:nvPr/>
          </p:nvGrpSpPr>
          <p:grpSpPr>
            <a:xfrm>
              <a:off x="7424213" y="1059720"/>
              <a:ext cx="2828898" cy="1386274"/>
              <a:chOff x="4961614" y="1093928"/>
              <a:chExt cx="2008305" cy="984150"/>
            </a:xfrm>
          </p:grpSpPr>
          <p:sp>
            <p:nvSpPr>
              <p:cNvPr id="106" name="Google Shape;106;p3"/>
              <p:cNvSpPr/>
              <p:nvPr/>
            </p:nvSpPr>
            <p:spPr>
              <a:xfrm>
                <a:off x="6238365" y="1207579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3"/>
              <p:cNvSpPr/>
              <p:nvPr/>
            </p:nvSpPr>
            <p:spPr>
              <a:xfrm>
                <a:off x="6238365" y="1307518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3"/>
              <p:cNvSpPr/>
              <p:nvPr/>
            </p:nvSpPr>
            <p:spPr>
              <a:xfrm>
                <a:off x="6238365" y="1340865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3"/>
              <p:cNvSpPr/>
              <p:nvPr/>
            </p:nvSpPr>
            <p:spPr>
              <a:xfrm>
                <a:off x="6238365" y="1374212"/>
                <a:ext cx="163931" cy="0"/>
              </a:xfrm>
              <a:custGeom>
                <a:avLst/>
                <a:gdLst/>
                <a:ahLst/>
                <a:cxnLst/>
                <a:rect l="l" t="t" r="r" b="b"/>
                <a:pathLst>
                  <a:path w="1578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3"/>
              <p:cNvSpPr/>
              <p:nvPr/>
            </p:nvSpPr>
            <p:spPr>
              <a:xfrm>
                <a:off x="5114949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6976"/>
                    </a:lnTo>
                    <a:lnTo>
                      <a:pt x="1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3"/>
              <p:cNvSpPr/>
              <p:nvPr/>
            </p:nvSpPr>
            <p:spPr>
              <a:xfrm>
                <a:off x="5340276" y="1715790"/>
                <a:ext cx="125285" cy="362264"/>
              </a:xfrm>
              <a:custGeom>
                <a:avLst/>
                <a:gdLst/>
                <a:ahLst/>
                <a:cxnLst/>
                <a:rect l="l" t="t" r="r" b="b"/>
                <a:pathLst>
                  <a:path w="1206" h="3487" extrusionOk="0">
                    <a:moveTo>
                      <a:pt x="0" y="1"/>
                    </a:moveTo>
                    <a:lnTo>
                      <a:pt x="0" y="3487"/>
                    </a:lnTo>
                    <a:lnTo>
                      <a:pt x="1206" y="3487"/>
                    </a:lnTo>
                    <a:lnTo>
                      <a:pt x="120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3"/>
              <p:cNvSpPr/>
              <p:nvPr/>
            </p:nvSpPr>
            <p:spPr>
              <a:xfrm>
                <a:off x="5565499" y="1519549"/>
                <a:ext cx="125285" cy="558513"/>
              </a:xfrm>
              <a:custGeom>
                <a:avLst/>
                <a:gdLst/>
                <a:ahLst/>
                <a:cxnLst/>
                <a:rect l="l" t="t" r="r" b="b"/>
                <a:pathLst>
                  <a:path w="1206" h="5376" fill="none" extrusionOk="0">
                    <a:moveTo>
                      <a:pt x="0" y="0"/>
                    </a:moveTo>
                    <a:lnTo>
                      <a:pt x="1206" y="0"/>
                    </a:lnTo>
                    <a:lnTo>
                      <a:pt x="1206" y="5376"/>
                    </a:lnTo>
                    <a:lnTo>
                      <a:pt x="0" y="53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3"/>
              <p:cNvSpPr/>
              <p:nvPr/>
            </p:nvSpPr>
            <p:spPr>
              <a:xfrm>
                <a:off x="5790307" y="1353331"/>
                <a:ext cx="125805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11" h="6976" fill="none" extrusionOk="0">
                    <a:moveTo>
                      <a:pt x="0" y="0"/>
                    </a:moveTo>
                    <a:lnTo>
                      <a:pt x="1210" y="0"/>
                    </a:lnTo>
                    <a:lnTo>
                      <a:pt x="1210" y="6976"/>
                    </a:lnTo>
                    <a:lnTo>
                      <a:pt x="0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3"/>
              <p:cNvSpPr/>
              <p:nvPr/>
            </p:nvSpPr>
            <p:spPr>
              <a:xfrm>
                <a:off x="6015531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extrusionOk="0">
                    <a:moveTo>
                      <a:pt x="0" y="0"/>
                    </a:moveTo>
                    <a:lnTo>
                      <a:pt x="0" y="6976"/>
                    </a:lnTo>
                    <a:lnTo>
                      <a:pt x="1206" y="6976"/>
                    </a:lnTo>
                    <a:lnTo>
                      <a:pt x="120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3"/>
              <p:cNvSpPr/>
              <p:nvPr/>
            </p:nvSpPr>
            <p:spPr>
              <a:xfrm>
                <a:off x="6240754" y="1682546"/>
                <a:ext cx="125389" cy="395509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3807" extrusionOk="0">
                    <a:moveTo>
                      <a:pt x="1" y="0"/>
                    </a:moveTo>
                    <a:lnTo>
                      <a:pt x="1" y="3807"/>
                    </a:lnTo>
                    <a:lnTo>
                      <a:pt x="1206" y="3807"/>
                    </a:lnTo>
                    <a:lnTo>
                      <a:pt x="120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3"/>
              <p:cNvSpPr/>
              <p:nvPr/>
            </p:nvSpPr>
            <p:spPr>
              <a:xfrm>
                <a:off x="6465977" y="1829856"/>
                <a:ext cx="125389" cy="248193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2389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2389"/>
                    </a:lnTo>
                    <a:lnTo>
                      <a:pt x="1" y="238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3"/>
              <p:cNvSpPr/>
              <p:nvPr/>
            </p:nvSpPr>
            <p:spPr>
              <a:xfrm>
                <a:off x="6691201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6976"/>
                    </a:lnTo>
                    <a:lnTo>
                      <a:pt x="1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18;p3"/>
              <p:cNvSpPr/>
              <p:nvPr/>
            </p:nvSpPr>
            <p:spPr>
              <a:xfrm>
                <a:off x="5177592" y="1374212"/>
                <a:ext cx="1576351" cy="497945"/>
              </a:xfrm>
              <a:custGeom>
                <a:avLst/>
                <a:gdLst/>
                <a:ahLst/>
                <a:cxnLst/>
                <a:rect l="l" t="t" r="r" b="b"/>
                <a:pathLst>
                  <a:path w="15174" h="4793" fill="none" extrusionOk="0">
                    <a:moveTo>
                      <a:pt x="1" y="0"/>
                    </a:moveTo>
                    <a:lnTo>
                      <a:pt x="2169" y="3528"/>
                    </a:lnTo>
                    <a:lnTo>
                      <a:pt x="4337" y="1666"/>
                    </a:lnTo>
                    <a:lnTo>
                      <a:pt x="6505" y="0"/>
                    </a:lnTo>
                    <a:lnTo>
                      <a:pt x="8669" y="0"/>
                    </a:lnTo>
                    <a:lnTo>
                      <a:pt x="10837" y="3289"/>
                    </a:lnTo>
                    <a:lnTo>
                      <a:pt x="13006" y="4792"/>
                    </a:lnTo>
                    <a:lnTo>
                      <a:pt x="15174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119;p3"/>
              <p:cNvSpPr/>
              <p:nvPr/>
            </p:nvSpPr>
            <p:spPr>
              <a:xfrm>
                <a:off x="5143933" y="1340449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7" y="0"/>
                      <a:pt x="0" y="143"/>
                      <a:pt x="0" y="325"/>
                    </a:cubicBezTo>
                    <a:cubicBezTo>
                      <a:pt x="0" y="503"/>
                      <a:pt x="147" y="650"/>
                      <a:pt x="325" y="650"/>
                    </a:cubicBezTo>
                    <a:cubicBezTo>
                      <a:pt x="506" y="650"/>
                      <a:pt x="649" y="503"/>
                      <a:pt x="649" y="325"/>
                    </a:cubicBezTo>
                    <a:cubicBezTo>
                      <a:pt x="649" y="143"/>
                      <a:pt x="506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3"/>
              <p:cNvSpPr/>
              <p:nvPr/>
            </p:nvSpPr>
            <p:spPr>
              <a:xfrm>
                <a:off x="5369156" y="1690545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7" y="0"/>
                      <a:pt x="0" y="143"/>
                      <a:pt x="0" y="325"/>
                    </a:cubicBezTo>
                    <a:cubicBezTo>
                      <a:pt x="0" y="503"/>
                      <a:pt x="147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3"/>
              <p:cNvSpPr/>
              <p:nvPr/>
            </p:nvSpPr>
            <p:spPr>
              <a:xfrm>
                <a:off x="5594380" y="1494616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3" y="0"/>
                      <a:pt x="0" y="143"/>
                      <a:pt x="0" y="325"/>
                    </a:cubicBezTo>
                    <a:cubicBezTo>
                      <a:pt x="0" y="503"/>
                      <a:pt x="143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3"/>
              <p:cNvSpPr/>
              <p:nvPr/>
            </p:nvSpPr>
            <p:spPr>
              <a:xfrm>
                <a:off x="5819187" y="1340449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50"/>
                      <a:pt x="325" y="650"/>
                    </a:cubicBezTo>
                    <a:cubicBezTo>
                      <a:pt x="507" y="650"/>
                      <a:pt x="650" y="503"/>
                      <a:pt x="650" y="325"/>
                    </a:cubicBezTo>
                    <a:cubicBezTo>
                      <a:pt x="650" y="143"/>
                      <a:pt x="507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123;p3"/>
              <p:cNvSpPr/>
              <p:nvPr/>
            </p:nvSpPr>
            <p:spPr>
              <a:xfrm>
                <a:off x="6044411" y="1340449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50"/>
                      <a:pt x="325" y="650"/>
                    </a:cubicBezTo>
                    <a:cubicBezTo>
                      <a:pt x="507" y="650"/>
                      <a:pt x="650" y="503"/>
                      <a:pt x="650" y="325"/>
                    </a:cubicBezTo>
                    <a:cubicBezTo>
                      <a:pt x="650" y="143"/>
                      <a:pt x="507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124;p3"/>
              <p:cNvSpPr/>
              <p:nvPr/>
            </p:nvSpPr>
            <p:spPr>
              <a:xfrm>
                <a:off x="6275659" y="1668833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1"/>
                    </a:moveTo>
                    <a:cubicBezTo>
                      <a:pt x="144" y="1"/>
                      <a:pt x="1" y="144"/>
                      <a:pt x="1" y="325"/>
                    </a:cubicBezTo>
                    <a:cubicBezTo>
                      <a:pt x="1" y="503"/>
                      <a:pt x="144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4"/>
                      <a:pt x="503" y="1"/>
                      <a:pt x="32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3"/>
              <p:cNvSpPr/>
              <p:nvPr/>
            </p:nvSpPr>
            <p:spPr>
              <a:xfrm>
                <a:off x="6494857" y="1813027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6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49"/>
                      <a:pt x="326" y="649"/>
                    </a:cubicBezTo>
                    <a:cubicBezTo>
                      <a:pt x="503" y="649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3"/>
              <p:cNvSpPr/>
              <p:nvPr/>
            </p:nvSpPr>
            <p:spPr>
              <a:xfrm>
                <a:off x="6720185" y="1324763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1"/>
                    </a:moveTo>
                    <a:cubicBezTo>
                      <a:pt x="143" y="1"/>
                      <a:pt x="0" y="148"/>
                      <a:pt x="0" y="325"/>
                    </a:cubicBezTo>
                    <a:cubicBezTo>
                      <a:pt x="0" y="507"/>
                      <a:pt x="143" y="650"/>
                      <a:pt x="325" y="650"/>
                    </a:cubicBezTo>
                    <a:cubicBezTo>
                      <a:pt x="502" y="650"/>
                      <a:pt x="649" y="507"/>
                      <a:pt x="649" y="325"/>
                    </a:cubicBezTo>
                    <a:cubicBezTo>
                      <a:pt x="649" y="148"/>
                      <a:pt x="502" y="1"/>
                      <a:pt x="32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127;p3"/>
              <p:cNvSpPr/>
              <p:nvPr/>
            </p:nvSpPr>
            <p:spPr>
              <a:xfrm>
                <a:off x="4961614" y="1093928"/>
                <a:ext cx="2008305" cy="984150"/>
              </a:xfrm>
              <a:custGeom>
                <a:avLst/>
                <a:gdLst/>
                <a:ahLst/>
                <a:cxnLst/>
                <a:rect l="l" t="t" r="r" b="b"/>
                <a:pathLst>
                  <a:path w="19332" h="9473" fill="none" extrusionOk="0">
                    <a:moveTo>
                      <a:pt x="789" y="0"/>
                    </a:moveTo>
                    <a:lnTo>
                      <a:pt x="18544" y="0"/>
                    </a:lnTo>
                    <a:cubicBezTo>
                      <a:pt x="18980" y="0"/>
                      <a:pt x="19332" y="348"/>
                      <a:pt x="19332" y="789"/>
                    </a:cubicBezTo>
                    <a:lnTo>
                      <a:pt x="19332" y="8684"/>
                    </a:lnTo>
                    <a:cubicBezTo>
                      <a:pt x="19332" y="9121"/>
                      <a:pt x="18980" y="9473"/>
                      <a:pt x="18544" y="9473"/>
                    </a:cubicBezTo>
                    <a:lnTo>
                      <a:pt x="789" y="9473"/>
                    </a:lnTo>
                    <a:cubicBezTo>
                      <a:pt x="352" y="9473"/>
                      <a:pt x="1" y="9121"/>
                      <a:pt x="1" y="8684"/>
                    </a:cubicBezTo>
                    <a:lnTo>
                      <a:pt x="1" y="789"/>
                    </a:lnTo>
                    <a:cubicBezTo>
                      <a:pt x="1" y="348"/>
                      <a:pt x="352" y="0"/>
                      <a:pt x="789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8" name="Google Shape;128;p3"/>
            <p:cNvGrpSpPr/>
            <p:nvPr/>
          </p:nvGrpSpPr>
          <p:grpSpPr>
            <a:xfrm>
              <a:off x="6261600" y="3729720"/>
              <a:ext cx="1341648" cy="1089149"/>
              <a:chOff x="4062425" y="1389708"/>
              <a:chExt cx="1341648" cy="1089149"/>
            </a:xfrm>
          </p:grpSpPr>
          <p:sp>
            <p:nvSpPr>
              <p:cNvPr id="129" name="Google Shape;129;p3"/>
              <p:cNvSpPr/>
              <p:nvPr/>
            </p:nvSpPr>
            <p:spPr>
              <a:xfrm>
                <a:off x="4062425" y="1389708"/>
                <a:ext cx="1341648" cy="1089149"/>
              </a:xfrm>
              <a:custGeom>
                <a:avLst/>
                <a:gdLst/>
                <a:ahLst/>
                <a:cxnLst/>
                <a:rect l="l" t="t" r="r" b="b"/>
                <a:pathLst>
                  <a:path w="12097" h="9821" fill="none" extrusionOk="0">
                    <a:moveTo>
                      <a:pt x="831" y="0"/>
                    </a:moveTo>
                    <a:lnTo>
                      <a:pt x="11262" y="0"/>
                    </a:lnTo>
                    <a:cubicBezTo>
                      <a:pt x="11722" y="0"/>
                      <a:pt x="12097" y="371"/>
                      <a:pt x="12097" y="831"/>
                    </a:cubicBezTo>
                    <a:lnTo>
                      <a:pt x="12097" y="8986"/>
                    </a:lnTo>
                    <a:cubicBezTo>
                      <a:pt x="12097" y="9446"/>
                      <a:pt x="11722" y="9821"/>
                      <a:pt x="11262" y="9821"/>
                    </a:cubicBezTo>
                    <a:lnTo>
                      <a:pt x="831" y="9821"/>
                    </a:lnTo>
                    <a:cubicBezTo>
                      <a:pt x="371" y="9821"/>
                      <a:pt x="0" y="9446"/>
                      <a:pt x="0" y="8986"/>
                    </a:cubicBezTo>
                    <a:lnTo>
                      <a:pt x="0" y="831"/>
                    </a:lnTo>
                    <a:cubicBezTo>
                      <a:pt x="0" y="371"/>
                      <a:pt x="371" y="0"/>
                      <a:pt x="831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130;p3"/>
              <p:cNvSpPr/>
              <p:nvPr/>
            </p:nvSpPr>
            <p:spPr>
              <a:xfrm>
                <a:off x="4259503" y="1580453"/>
                <a:ext cx="361891" cy="642555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5794" extrusionOk="0">
                    <a:moveTo>
                      <a:pt x="3263" y="0"/>
                    </a:moveTo>
                    <a:cubicBezTo>
                      <a:pt x="1462" y="0"/>
                      <a:pt x="1" y="1457"/>
                      <a:pt x="1" y="3262"/>
                    </a:cubicBezTo>
                    <a:cubicBezTo>
                      <a:pt x="1" y="4282"/>
                      <a:pt x="472" y="5198"/>
                      <a:pt x="1211" y="5793"/>
                    </a:cubicBezTo>
                    <a:lnTo>
                      <a:pt x="3263" y="3262"/>
                    </a:lnTo>
                    <a:lnTo>
                      <a:pt x="326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3"/>
              <p:cNvSpPr/>
              <p:nvPr/>
            </p:nvSpPr>
            <p:spPr>
              <a:xfrm>
                <a:off x="4621275" y="1580453"/>
                <a:ext cx="361891" cy="714972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6447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700" y="6446"/>
                    </a:lnTo>
                    <a:cubicBezTo>
                      <a:pt x="2165" y="6130"/>
                      <a:pt x="3263" y="4823"/>
                      <a:pt x="3263" y="3262"/>
                    </a:cubicBezTo>
                    <a:cubicBezTo>
                      <a:pt x="3263" y="1457"/>
                      <a:pt x="1806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3"/>
              <p:cNvSpPr/>
              <p:nvPr/>
            </p:nvSpPr>
            <p:spPr>
              <a:xfrm>
                <a:off x="4393698" y="1942093"/>
                <a:ext cx="304885" cy="361867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3263" extrusionOk="0">
                    <a:moveTo>
                      <a:pt x="2053" y="1"/>
                    </a:moveTo>
                    <a:lnTo>
                      <a:pt x="1" y="2532"/>
                    </a:lnTo>
                    <a:cubicBezTo>
                      <a:pt x="561" y="2988"/>
                      <a:pt x="1276" y="3263"/>
                      <a:pt x="2053" y="3263"/>
                    </a:cubicBezTo>
                    <a:cubicBezTo>
                      <a:pt x="2292" y="3263"/>
                      <a:pt x="2524" y="3236"/>
                      <a:pt x="2748" y="3185"/>
                    </a:cubicBezTo>
                    <a:lnTo>
                      <a:pt x="205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3"/>
              <p:cNvSpPr/>
              <p:nvPr/>
            </p:nvSpPr>
            <p:spPr>
              <a:xfrm>
                <a:off x="4621275" y="1580453"/>
                <a:ext cx="292019" cy="575682"/>
              </a:xfrm>
              <a:custGeom>
                <a:avLst/>
                <a:gdLst/>
                <a:ahLst/>
                <a:cxnLst/>
                <a:rect l="l" t="t" r="r" b="b"/>
                <a:pathLst>
                  <a:path w="2633" h="5191" fill="none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2633" y="519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3"/>
              <p:cNvSpPr/>
              <p:nvPr/>
            </p:nvSpPr>
            <p:spPr>
              <a:xfrm>
                <a:off x="4835655" y="1671279"/>
                <a:ext cx="272278" cy="53676"/>
              </a:xfrm>
              <a:custGeom>
                <a:avLst/>
                <a:gdLst/>
                <a:ahLst/>
                <a:cxnLst/>
                <a:rect l="l" t="t" r="r" b="b"/>
                <a:pathLst>
                  <a:path w="2455" h="484" fill="none" extrusionOk="0">
                    <a:moveTo>
                      <a:pt x="0" y="0"/>
                    </a:moveTo>
                    <a:lnTo>
                      <a:pt x="2454" y="0"/>
                    </a:lnTo>
                    <a:lnTo>
                      <a:pt x="2454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135;p3"/>
              <p:cNvSpPr/>
              <p:nvPr/>
            </p:nvSpPr>
            <p:spPr>
              <a:xfrm>
                <a:off x="4924379" y="2036467"/>
                <a:ext cx="272722" cy="53232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0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79"/>
                    </a:lnTo>
                    <a:lnTo>
                      <a:pt x="0" y="47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136;p3"/>
              <p:cNvSpPr/>
              <p:nvPr/>
            </p:nvSpPr>
            <p:spPr>
              <a:xfrm>
                <a:off x="5045598" y="178528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3"/>
              <p:cNvSpPr/>
              <p:nvPr/>
            </p:nvSpPr>
            <p:spPr>
              <a:xfrm>
                <a:off x="5045598" y="1820881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3"/>
              <p:cNvSpPr/>
              <p:nvPr/>
            </p:nvSpPr>
            <p:spPr>
              <a:xfrm>
                <a:off x="5045598" y="1856368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3"/>
              <p:cNvSpPr/>
              <p:nvPr/>
            </p:nvSpPr>
            <p:spPr>
              <a:xfrm>
                <a:off x="5045598" y="2156016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140;p3"/>
              <p:cNvSpPr/>
              <p:nvPr/>
            </p:nvSpPr>
            <p:spPr>
              <a:xfrm>
                <a:off x="5045598" y="2191614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141;p3"/>
              <p:cNvSpPr/>
              <p:nvPr/>
            </p:nvSpPr>
            <p:spPr>
              <a:xfrm>
                <a:off x="5045598" y="222710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2" name="Google Shape;142;p3"/>
            <p:cNvGrpSpPr/>
            <p:nvPr/>
          </p:nvGrpSpPr>
          <p:grpSpPr>
            <a:xfrm>
              <a:off x="-360218" y="-231251"/>
              <a:ext cx="1075315" cy="1075315"/>
              <a:chOff x="1667143" y="1228630"/>
              <a:chExt cx="871830" cy="871830"/>
            </a:xfrm>
          </p:grpSpPr>
          <p:sp>
            <p:nvSpPr>
              <p:cNvPr id="143" name="Google Shape;143;p3"/>
              <p:cNvSpPr/>
              <p:nvPr/>
            </p:nvSpPr>
            <p:spPr>
              <a:xfrm>
                <a:off x="2103085" y="1228630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144;p3"/>
              <p:cNvSpPr/>
              <p:nvPr/>
            </p:nvSpPr>
            <p:spPr>
              <a:xfrm>
                <a:off x="1667143" y="1664606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145;p3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146;p3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grpSp>
        <p:nvGrpSpPr>
          <p:cNvPr id="150" name="Google Shape;150;p4"/>
          <p:cNvGrpSpPr/>
          <p:nvPr/>
        </p:nvGrpSpPr>
        <p:grpSpPr>
          <a:xfrm>
            <a:off x="-828987" y="-4243622"/>
            <a:ext cx="5272269" cy="13633075"/>
            <a:chOff x="-828987" y="-4155397"/>
            <a:chExt cx="5272269" cy="13633075"/>
          </a:xfrm>
        </p:grpSpPr>
        <p:sp>
          <p:nvSpPr>
            <p:cNvPr id="151" name="Google Shape;151;p4"/>
            <p:cNvSpPr/>
            <p:nvPr/>
          </p:nvSpPr>
          <p:spPr>
            <a:xfrm>
              <a:off x="-828987" y="-4155397"/>
              <a:ext cx="4947268" cy="4737688"/>
            </a:xfrm>
            <a:custGeom>
              <a:avLst/>
              <a:gdLst/>
              <a:ahLst/>
              <a:cxnLst/>
              <a:rect l="l" t="t" r="r" b="b"/>
              <a:pathLst>
                <a:path w="59746" h="57215" extrusionOk="0">
                  <a:moveTo>
                    <a:pt x="29873" y="1"/>
                  </a:moveTo>
                  <a:cubicBezTo>
                    <a:pt x="26554" y="1"/>
                    <a:pt x="23236" y="1267"/>
                    <a:pt x="20704" y="3798"/>
                  </a:cubicBezTo>
                  <a:lnTo>
                    <a:pt x="5064" y="19439"/>
                  </a:lnTo>
                  <a:cubicBezTo>
                    <a:pt x="1" y="24501"/>
                    <a:pt x="1" y="32710"/>
                    <a:pt x="5064" y="37773"/>
                  </a:cubicBezTo>
                  <a:lnTo>
                    <a:pt x="20704" y="53417"/>
                  </a:lnTo>
                  <a:cubicBezTo>
                    <a:pt x="23236" y="55949"/>
                    <a:pt x="26554" y="57214"/>
                    <a:pt x="29873" y="57214"/>
                  </a:cubicBezTo>
                  <a:cubicBezTo>
                    <a:pt x="33192" y="57214"/>
                    <a:pt x="36511" y="55949"/>
                    <a:pt x="39042" y="53417"/>
                  </a:cubicBezTo>
                  <a:lnTo>
                    <a:pt x="54683" y="37773"/>
                  </a:lnTo>
                  <a:cubicBezTo>
                    <a:pt x="59746" y="32710"/>
                    <a:pt x="59746" y="24501"/>
                    <a:pt x="54683" y="19439"/>
                  </a:cubicBezTo>
                  <a:lnTo>
                    <a:pt x="39042" y="3798"/>
                  </a:lnTo>
                  <a:cubicBezTo>
                    <a:pt x="36511" y="1267"/>
                    <a:pt x="33192" y="1"/>
                    <a:pt x="298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4"/>
            <p:cNvSpPr/>
            <p:nvPr/>
          </p:nvSpPr>
          <p:spPr>
            <a:xfrm>
              <a:off x="-503903" y="4740072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3" name="Google Shape;153;p4"/>
          <p:cNvGrpSpPr/>
          <p:nvPr/>
        </p:nvGrpSpPr>
        <p:grpSpPr>
          <a:xfrm>
            <a:off x="-1263654" y="-520565"/>
            <a:ext cx="10715727" cy="8322603"/>
            <a:chOff x="-1473804" y="-447565"/>
            <a:chExt cx="10715727" cy="8322603"/>
          </a:xfrm>
        </p:grpSpPr>
        <p:grpSp>
          <p:nvGrpSpPr>
            <p:cNvPr id="154" name="Google Shape;154;p4"/>
            <p:cNvGrpSpPr/>
            <p:nvPr/>
          </p:nvGrpSpPr>
          <p:grpSpPr>
            <a:xfrm>
              <a:off x="-414693" y="-59088"/>
              <a:ext cx="1075315" cy="1075315"/>
              <a:chOff x="1386698" y="1227414"/>
              <a:chExt cx="871830" cy="871830"/>
            </a:xfrm>
          </p:grpSpPr>
          <p:sp>
            <p:nvSpPr>
              <p:cNvPr id="155" name="Google Shape;155;p4"/>
              <p:cNvSpPr/>
              <p:nvPr/>
            </p:nvSpPr>
            <p:spPr>
              <a:xfrm>
                <a:off x="1822641" y="1227414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4"/>
              <p:cNvSpPr/>
              <p:nvPr/>
            </p:nvSpPr>
            <p:spPr>
              <a:xfrm>
                <a:off x="1386698" y="1663390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4"/>
              <p:cNvSpPr/>
              <p:nvPr/>
            </p:nvSpPr>
            <p:spPr>
              <a:xfrm>
                <a:off x="1514380" y="1355128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158;p4"/>
              <p:cNvSpPr/>
              <p:nvPr/>
            </p:nvSpPr>
            <p:spPr>
              <a:xfrm>
                <a:off x="1514380" y="1355128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59" name="Google Shape;159;p4"/>
            <p:cNvSpPr/>
            <p:nvPr/>
          </p:nvSpPr>
          <p:spPr>
            <a:xfrm>
              <a:off x="-1473804" y="4681498"/>
              <a:ext cx="3193540" cy="3193540"/>
            </a:xfrm>
            <a:custGeom>
              <a:avLst/>
              <a:gdLst/>
              <a:ahLst/>
              <a:cxnLst/>
              <a:rect l="l" t="t" r="r" b="b"/>
              <a:pathLst>
                <a:path w="38567" h="38567" fill="none" extrusionOk="0">
                  <a:moveTo>
                    <a:pt x="38566" y="19281"/>
                  </a:moveTo>
                  <a:cubicBezTo>
                    <a:pt x="38566" y="24394"/>
                    <a:pt x="36537" y="29299"/>
                    <a:pt x="32920" y="32916"/>
                  </a:cubicBezTo>
                  <a:cubicBezTo>
                    <a:pt x="29303" y="36533"/>
                    <a:pt x="24398" y="38566"/>
                    <a:pt x="19285" y="38566"/>
                  </a:cubicBezTo>
                  <a:cubicBezTo>
                    <a:pt x="14172" y="38566"/>
                    <a:pt x="9264" y="36533"/>
                    <a:pt x="5650" y="32916"/>
                  </a:cubicBezTo>
                  <a:cubicBezTo>
                    <a:pt x="2033" y="29299"/>
                    <a:pt x="0" y="24394"/>
                    <a:pt x="0" y="19281"/>
                  </a:cubicBezTo>
                  <a:cubicBezTo>
                    <a:pt x="0" y="8630"/>
                    <a:pt x="8634" y="0"/>
                    <a:pt x="19285" y="0"/>
                  </a:cubicBezTo>
                  <a:cubicBezTo>
                    <a:pt x="24398" y="0"/>
                    <a:pt x="29303" y="2029"/>
                    <a:pt x="32920" y="5646"/>
                  </a:cubicBezTo>
                  <a:cubicBezTo>
                    <a:pt x="36537" y="9264"/>
                    <a:pt x="38566" y="14168"/>
                    <a:pt x="38566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60" name="Google Shape;160;p4"/>
            <p:cNvGrpSpPr/>
            <p:nvPr/>
          </p:nvGrpSpPr>
          <p:grpSpPr>
            <a:xfrm>
              <a:off x="7768442" y="-447565"/>
              <a:ext cx="1473481" cy="982566"/>
              <a:chOff x="2387315" y="1462124"/>
              <a:chExt cx="1076005" cy="717515"/>
            </a:xfrm>
          </p:grpSpPr>
          <p:sp>
            <p:nvSpPr>
              <p:cNvPr id="161" name="Google Shape;161;p4"/>
              <p:cNvSpPr/>
              <p:nvPr/>
            </p:nvSpPr>
            <p:spPr>
              <a:xfrm>
                <a:off x="2387315" y="1462124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677" y="0"/>
                    </a:moveTo>
                    <a:lnTo>
                      <a:pt x="1620" y="0"/>
                    </a:lnTo>
                    <a:lnTo>
                      <a:pt x="1620" y="1620"/>
                    </a:lnTo>
                    <a:lnTo>
                      <a:pt x="1" y="1620"/>
                    </a:lnTo>
                    <a:lnTo>
                      <a:pt x="1" y="677"/>
                    </a:lnTo>
                    <a:cubicBezTo>
                      <a:pt x="1" y="306"/>
                      <a:pt x="302" y="0"/>
                      <a:pt x="677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4"/>
              <p:cNvSpPr/>
              <p:nvPr/>
            </p:nvSpPr>
            <p:spPr>
              <a:xfrm>
                <a:off x="2387315" y="1641669"/>
                <a:ext cx="17933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17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4"/>
              <p:cNvSpPr/>
              <p:nvPr/>
            </p:nvSpPr>
            <p:spPr>
              <a:xfrm>
                <a:off x="2387315" y="1820881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4"/>
              <p:cNvSpPr/>
              <p:nvPr/>
            </p:nvSpPr>
            <p:spPr>
              <a:xfrm>
                <a:off x="2387315" y="1999982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1"/>
                    </a:moveTo>
                    <a:lnTo>
                      <a:pt x="1620" y="1"/>
                    </a:lnTo>
                    <a:lnTo>
                      <a:pt x="1620" y="1620"/>
                    </a:lnTo>
                    <a:lnTo>
                      <a:pt x="677" y="1620"/>
                    </a:lnTo>
                    <a:cubicBezTo>
                      <a:pt x="302" y="1620"/>
                      <a:pt x="1" y="1319"/>
                      <a:pt x="1" y="944"/>
                    </a:cubicBezTo>
                    <a:lnTo>
                      <a:pt x="1" y="1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4"/>
              <p:cNvSpPr/>
              <p:nvPr/>
            </p:nvSpPr>
            <p:spPr>
              <a:xfrm>
                <a:off x="2566981" y="1462124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4"/>
              <p:cNvSpPr/>
              <p:nvPr/>
            </p:nvSpPr>
            <p:spPr>
              <a:xfrm>
                <a:off x="2566981" y="1641669"/>
                <a:ext cx="17922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17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0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4"/>
              <p:cNvSpPr/>
              <p:nvPr/>
            </p:nvSpPr>
            <p:spPr>
              <a:xfrm>
                <a:off x="2566981" y="1820881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0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4"/>
              <p:cNvSpPr/>
              <p:nvPr/>
            </p:nvSpPr>
            <p:spPr>
              <a:xfrm>
                <a:off x="2566981" y="1999982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4"/>
              <p:cNvSpPr/>
              <p:nvPr/>
            </p:nvSpPr>
            <p:spPr>
              <a:xfrm>
                <a:off x="2746093" y="1462124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4"/>
              <p:cNvSpPr/>
              <p:nvPr/>
            </p:nvSpPr>
            <p:spPr>
              <a:xfrm>
                <a:off x="2746093" y="1641669"/>
                <a:ext cx="17922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17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4"/>
              <p:cNvSpPr/>
              <p:nvPr/>
            </p:nvSpPr>
            <p:spPr>
              <a:xfrm>
                <a:off x="2746093" y="1820881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4"/>
              <p:cNvSpPr/>
              <p:nvPr/>
            </p:nvSpPr>
            <p:spPr>
              <a:xfrm>
                <a:off x="2746093" y="1999982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4"/>
              <p:cNvSpPr/>
              <p:nvPr/>
            </p:nvSpPr>
            <p:spPr>
              <a:xfrm>
                <a:off x="2925204" y="1462124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0"/>
                    </a:moveTo>
                    <a:lnTo>
                      <a:pt x="1620" y="0"/>
                    </a:lnTo>
                    <a:lnTo>
                      <a:pt x="1620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4"/>
              <p:cNvSpPr/>
              <p:nvPr/>
            </p:nvSpPr>
            <p:spPr>
              <a:xfrm>
                <a:off x="2925204" y="1641669"/>
                <a:ext cx="179781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17" fill="none" extrusionOk="0">
                    <a:moveTo>
                      <a:pt x="1" y="1"/>
                    </a:moveTo>
                    <a:lnTo>
                      <a:pt x="1620" y="1"/>
                    </a:lnTo>
                    <a:lnTo>
                      <a:pt x="1620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4"/>
              <p:cNvSpPr/>
              <p:nvPr/>
            </p:nvSpPr>
            <p:spPr>
              <a:xfrm>
                <a:off x="2925204" y="1820881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0"/>
                    </a:moveTo>
                    <a:lnTo>
                      <a:pt x="1620" y="0"/>
                    </a:lnTo>
                    <a:lnTo>
                      <a:pt x="1620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4"/>
              <p:cNvSpPr/>
              <p:nvPr/>
            </p:nvSpPr>
            <p:spPr>
              <a:xfrm>
                <a:off x="2925204" y="1999982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1"/>
                    </a:moveTo>
                    <a:lnTo>
                      <a:pt x="1620" y="1"/>
                    </a:lnTo>
                    <a:lnTo>
                      <a:pt x="1620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177;p4"/>
              <p:cNvSpPr/>
              <p:nvPr/>
            </p:nvSpPr>
            <p:spPr>
              <a:xfrm>
                <a:off x="3104871" y="1462124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4"/>
              <p:cNvSpPr/>
              <p:nvPr/>
            </p:nvSpPr>
            <p:spPr>
              <a:xfrm>
                <a:off x="3104871" y="1641669"/>
                <a:ext cx="17922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17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0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4"/>
              <p:cNvSpPr/>
              <p:nvPr/>
            </p:nvSpPr>
            <p:spPr>
              <a:xfrm>
                <a:off x="3104871" y="1820881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0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4"/>
              <p:cNvSpPr/>
              <p:nvPr/>
            </p:nvSpPr>
            <p:spPr>
              <a:xfrm>
                <a:off x="3104871" y="1999982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4"/>
              <p:cNvSpPr/>
              <p:nvPr/>
            </p:nvSpPr>
            <p:spPr>
              <a:xfrm>
                <a:off x="3283982" y="1462124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0"/>
                    </a:moveTo>
                    <a:lnTo>
                      <a:pt x="944" y="0"/>
                    </a:lnTo>
                    <a:cubicBezTo>
                      <a:pt x="1315" y="0"/>
                      <a:pt x="1616" y="306"/>
                      <a:pt x="1616" y="677"/>
                    </a:cubicBezTo>
                    <a:lnTo>
                      <a:pt x="1616" y="1620"/>
                    </a:lnTo>
                    <a:lnTo>
                      <a:pt x="1" y="1620"/>
                    </a:lnTo>
                    <a:lnTo>
                      <a:pt x="1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4"/>
              <p:cNvSpPr/>
              <p:nvPr/>
            </p:nvSpPr>
            <p:spPr>
              <a:xfrm>
                <a:off x="3283982" y="1641669"/>
                <a:ext cx="17933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17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4"/>
              <p:cNvSpPr/>
              <p:nvPr/>
            </p:nvSpPr>
            <p:spPr>
              <a:xfrm>
                <a:off x="3283982" y="1820881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4"/>
              <p:cNvSpPr/>
              <p:nvPr/>
            </p:nvSpPr>
            <p:spPr>
              <a:xfrm>
                <a:off x="3283982" y="1999982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944"/>
                    </a:lnTo>
                    <a:cubicBezTo>
                      <a:pt x="1616" y="1319"/>
                      <a:pt x="1315" y="1620"/>
                      <a:pt x="944" y="1620"/>
                    </a:cubicBezTo>
                    <a:lnTo>
                      <a:pt x="1" y="1620"/>
                    </a:lnTo>
                    <a:lnTo>
                      <a:pt x="1" y="1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4"/>
              <p:cNvSpPr/>
              <p:nvPr/>
            </p:nvSpPr>
            <p:spPr>
              <a:xfrm>
                <a:off x="2539477" y="1611283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8" y="0"/>
                    </a:moveTo>
                    <a:cubicBezTo>
                      <a:pt x="109" y="0"/>
                      <a:pt x="1" y="109"/>
                      <a:pt x="1" y="248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2" y="383"/>
                      <a:pt x="492" y="248"/>
                    </a:cubicBezTo>
                    <a:cubicBezTo>
                      <a:pt x="492" y="109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4"/>
              <p:cNvSpPr/>
              <p:nvPr/>
            </p:nvSpPr>
            <p:spPr>
              <a:xfrm>
                <a:off x="2632082" y="1700445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8" y="0"/>
                    </a:moveTo>
                    <a:cubicBezTo>
                      <a:pt x="109" y="0"/>
                      <a:pt x="1" y="108"/>
                      <a:pt x="1" y="248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1" y="383"/>
                      <a:pt x="491" y="248"/>
                    </a:cubicBezTo>
                    <a:cubicBezTo>
                      <a:pt x="491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4"/>
              <p:cNvSpPr/>
              <p:nvPr/>
            </p:nvSpPr>
            <p:spPr>
              <a:xfrm>
                <a:off x="2847238" y="1505818"/>
                <a:ext cx="55010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1"/>
                    </a:moveTo>
                    <a:cubicBezTo>
                      <a:pt x="113" y="1"/>
                      <a:pt x="1" y="109"/>
                      <a:pt x="1" y="248"/>
                    </a:cubicBezTo>
                    <a:cubicBezTo>
                      <a:pt x="1" y="383"/>
                      <a:pt x="113" y="491"/>
                      <a:pt x="248" y="491"/>
                    </a:cubicBezTo>
                    <a:cubicBezTo>
                      <a:pt x="383" y="491"/>
                      <a:pt x="495" y="383"/>
                      <a:pt x="495" y="248"/>
                    </a:cubicBezTo>
                    <a:cubicBezTo>
                      <a:pt x="495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4"/>
              <p:cNvSpPr/>
              <p:nvPr/>
            </p:nvSpPr>
            <p:spPr>
              <a:xfrm>
                <a:off x="2718699" y="1856036"/>
                <a:ext cx="54899" cy="54452"/>
              </a:xfrm>
              <a:custGeom>
                <a:avLst/>
                <a:gdLst/>
                <a:ahLst/>
                <a:cxnLst/>
                <a:rect l="l" t="t" r="r" b="b"/>
                <a:pathLst>
                  <a:path w="495" h="491" extrusionOk="0">
                    <a:moveTo>
                      <a:pt x="248" y="0"/>
                    </a:moveTo>
                    <a:cubicBezTo>
                      <a:pt x="112" y="0"/>
                      <a:pt x="0" y="108"/>
                      <a:pt x="0" y="247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7"/>
                    </a:cubicBezTo>
                    <a:cubicBezTo>
                      <a:pt x="495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4"/>
              <p:cNvSpPr/>
              <p:nvPr/>
            </p:nvSpPr>
            <p:spPr>
              <a:xfrm>
                <a:off x="2983097" y="2075393"/>
                <a:ext cx="55010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1"/>
                    </a:moveTo>
                    <a:cubicBezTo>
                      <a:pt x="113" y="1"/>
                      <a:pt x="1" y="109"/>
                      <a:pt x="1" y="248"/>
                    </a:cubicBezTo>
                    <a:cubicBezTo>
                      <a:pt x="1" y="383"/>
                      <a:pt x="113" y="492"/>
                      <a:pt x="248" y="492"/>
                    </a:cubicBezTo>
                    <a:cubicBezTo>
                      <a:pt x="383" y="492"/>
                      <a:pt x="495" y="383"/>
                      <a:pt x="495" y="248"/>
                    </a:cubicBezTo>
                    <a:cubicBezTo>
                      <a:pt x="495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4"/>
              <p:cNvSpPr/>
              <p:nvPr/>
            </p:nvSpPr>
            <p:spPr>
              <a:xfrm>
                <a:off x="2778699" y="1793378"/>
                <a:ext cx="54899" cy="55006"/>
              </a:xfrm>
              <a:custGeom>
                <a:avLst/>
                <a:gdLst/>
                <a:ahLst/>
                <a:cxnLst/>
                <a:rect l="l" t="t" r="r" b="b"/>
                <a:pathLst>
                  <a:path w="495" h="496" extrusionOk="0">
                    <a:moveTo>
                      <a:pt x="248" y="1"/>
                    </a:moveTo>
                    <a:cubicBezTo>
                      <a:pt x="112" y="1"/>
                      <a:pt x="0" y="113"/>
                      <a:pt x="0" y="248"/>
                    </a:cubicBezTo>
                    <a:cubicBezTo>
                      <a:pt x="0" y="383"/>
                      <a:pt x="112" y="496"/>
                      <a:pt x="248" y="496"/>
                    </a:cubicBezTo>
                    <a:cubicBezTo>
                      <a:pt x="383" y="496"/>
                      <a:pt x="495" y="383"/>
                      <a:pt x="495" y="248"/>
                    </a:cubicBezTo>
                    <a:cubicBezTo>
                      <a:pt x="495" y="113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4"/>
              <p:cNvSpPr/>
              <p:nvPr/>
            </p:nvSpPr>
            <p:spPr>
              <a:xfrm>
                <a:off x="2438331" y="1505818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8" y="1"/>
                    </a:moveTo>
                    <a:cubicBezTo>
                      <a:pt x="109" y="1"/>
                      <a:pt x="1" y="109"/>
                      <a:pt x="1" y="248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1" y="383"/>
                      <a:pt x="491" y="248"/>
                    </a:cubicBezTo>
                    <a:cubicBezTo>
                      <a:pt x="491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4"/>
              <p:cNvSpPr/>
              <p:nvPr/>
            </p:nvSpPr>
            <p:spPr>
              <a:xfrm>
                <a:off x="2718699" y="1718411"/>
                <a:ext cx="54899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5" h="492" extrusionOk="0">
                    <a:moveTo>
                      <a:pt x="248" y="1"/>
                    </a:moveTo>
                    <a:cubicBezTo>
                      <a:pt x="112" y="1"/>
                      <a:pt x="0" y="109"/>
                      <a:pt x="0" y="248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8"/>
                    </a:cubicBezTo>
                    <a:cubicBezTo>
                      <a:pt x="495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4"/>
              <p:cNvSpPr/>
              <p:nvPr/>
            </p:nvSpPr>
            <p:spPr>
              <a:xfrm>
                <a:off x="2632082" y="1802028"/>
                <a:ext cx="54566" cy="54452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1" extrusionOk="0">
                    <a:moveTo>
                      <a:pt x="248" y="0"/>
                    </a:moveTo>
                    <a:cubicBezTo>
                      <a:pt x="109" y="0"/>
                      <a:pt x="1" y="108"/>
                      <a:pt x="1" y="244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1" y="383"/>
                      <a:pt x="491" y="244"/>
                    </a:cubicBezTo>
                    <a:cubicBezTo>
                      <a:pt x="491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4"/>
              <p:cNvSpPr/>
              <p:nvPr/>
            </p:nvSpPr>
            <p:spPr>
              <a:xfrm>
                <a:off x="2469606" y="1883428"/>
                <a:ext cx="55010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0"/>
                    </a:moveTo>
                    <a:cubicBezTo>
                      <a:pt x="113" y="0"/>
                      <a:pt x="1" y="109"/>
                      <a:pt x="1" y="244"/>
                    </a:cubicBezTo>
                    <a:cubicBezTo>
                      <a:pt x="1" y="383"/>
                      <a:pt x="113" y="491"/>
                      <a:pt x="248" y="491"/>
                    </a:cubicBezTo>
                    <a:cubicBezTo>
                      <a:pt x="383" y="491"/>
                      <a:pt x="495" y="383"/>
                      <a:pt x="495" y="244"/>
                    </a:cubicBezTo>
                    <a:cubicBezTo>
                      <a:pt x="495" y="109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4"/>
              <p:cNvSpPr/>
              <p:nvPr/>
            </p:nvSpPr>
            <p:spPr>
              <a:xfrm>
                <a:off x="2442657" y="2035137"/>
                <a:ext cx="54566" cy="55006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6" extrusionOk="0">
                    <a:moveTo>
                      <a:pt x="244" y="1"/>
                    </a:moveTo>
                    <a:cubicBezTo>
                      <a:pt x="109" y="1"/>
                      <a:pt x="0" y="113"/>
                      <a:pt x="0" y="248"/>
                    </a:cubicBezTo>
                    <a:cubicBezTo>
                      <a:pt x="0" y="383"/>
                      <a:pt x="109" y="495"/>
                      <a:pt x="244" y="495"/>
                    </a:cubicBezTo>
                    <a:cubicBezTo>
                      <a:pt x="383" y="495"/>
                      <a:pt x="491" y="383"/>
                      <a:pt x="491" y="248"/>
                    </a:cubicBezTo>
                    <a:cubicBezTo>
                      <a:pt x="491" y="113"/>
                      <a:pt x="383" y="1"/>
                      <a:pt x="24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196;p4"/>
              <p:cNvSpPr/>
              <p:nvPr/>
            </p:nvSpPr>
            <p:spPr>
              <a:xfrm>
                <a:off x="2539477" y="1745803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fill="none" extrusionOk="0">
                    <a:moveTo>
                      <a:pt x="492" y="244"/>
                    </a:moveTo>
                    <a:cubicBezTo>
                      <a:pt x="492" y="383"/>
                      <a:pt x="383" y="492"/>
                      <a:pt x="248" y="492"/>
                    </a:cubicBezTo>
                    <a:cubicBezTo>
                      <a:pt x="109" y="492"/>
                      <a:pt x="1" y="383"/>
                      <a:pt x="1" y="244"/>
                    </a:cubicBezTo>
                    <a:cubicBezTo>
                      <a:pt x="1" y="109"/>
                      <a:pt x="109" y="1"/>
                      <a:pt x="248" y="1"/>
                    </a:cubicBezTo>
                    <a:cubicBezTo>
                      <a:pt x="383" y="1"/>
                      <a:pt x="492" y="109"/>
                      <a:pt x="492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197;p4"/>
              <p:cNvSpPr/>
              <p:nvPr/>
            </p:nvSpPr>
            <p:spPr>
              <a:xfrm>
                <a:off x="3172190" y="1672942"/>
                <a:ext cx="54456" cy="55006"/>
              </a:xfrm>
              <a:custGeom>
                <a:avLst/>
                <a:gdLst/>
                <a:ahLst/>
                <a:cxnLst/>
                <a:rect l="l" t="t" r="r" b="b"/>
                <a:pathLst>
                  <a:path w="491" h="496" fill="none" extrusionOk="0">
                    <a:moveTo>
                      <a:pt x="491" y="248"/>
                    </a:moveTo>
                    <a:cubicBezTo>
                      <a:pt x="491" y="383"/>
                      <a:pt x="383" y="496"/>
                      <a:pt x="244" y="496"/>
                    </a:cubicBezTo>
                    <a:cubicBezTo>
                      <a:pt x="108" y="496"/>
                      <a:pt x="0" y="383"/>
                      <a:pt x="0" y="248"/>
                    </a:cubicBezTo>
                    <a:cubicBezTo>
                      <a:pt x="0" y="113"/>
                      <a:pt x="108" y="1"/>
                      <a:pt x="244" y="1"/>
                    </a:cubicBezTo>
                    <a:cubicBezTo>
                      <a:pt x="383" y="1"/>
                      <a:pt x="491" y="113"/>
                      <a:pt x="491" y="248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98" name="Google Shape;198;p4"/>
          <p:cNvGrpSpPr/>
          <p:nvPr/>
        </p:nvGrpSpPr>
        <p:grpSpPr>
          <a:xfrm>
            <a:off x="1211111" y="4568870"/>
            <a:ext cx="487873" cy="487511"/>
            <a:chOff x="1577683" y="3078597"/>
            <a:chExt cx="146079" cy="145979"/>
          </a:xfrm>
        </p:grpSpPr>
        <p:sp>
          <p:nvSpPr>
            <p:cNvPr id="199" name="Google Shape;199;p4"/>
            <p:cNvSpPr/>
            <p:nvPr/>
          </p:nvSpPr>
          <p:spPr>
            <a:xfrm>
              <a:off x="1577683" y="3078597"/>
              <a:ext cx="51106" cy="51106"/>
            </a:xfrm>
            <a:custGeom>
              <a:avLst/>
              <a:gdLst/>
              <a:ahLst/>
              <a:cxnLst/>
              <a:rect l="l" t="t" r="r" b="b"/>
              <a:pathLst>
                <a:path w="1539" h="1539" extrusionOk="0">
                  <a:moveTo>
                    <a:pt x="770" y="1"/>
                  </a:moveTo>
                  <a:lnTo>
                    <a:pt x="1" y="770"/>
                  </a:lnTo>
                  <a:lnTo>
                    <a:pt x="770" y="1539"/>
                  </a:lnTo>
                  <a:lnTo>
                    <a:pt x="1539" y="770"/>
                  </a:lnTo>
                  <a:lnTo>
                    <a:pt x="77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4"/>
            <p:cNvSpPr/>
            <p:nvPr/>
          </p:nvSpPr>
          <p:spPr>
            <a:xfrm>
              <a:off x="1678566" y="3179348"/>
              <a:ext cx="45195" cy="45229"/>
            </a:xfrm>
            <a:custGeom>
              <a:avLst/>
              <a:gdLst/>
              <a:ahLst/>
              <a:cxnLst/>
              <a:rect l="l" t="t" r="r" b="b"/>
              <a:pathLst>
                <a:path w="1361" h="1362" fill="none" extrusionOk="0">
                  <a:moveTo>
                    <a:pt x="1117" y="244"/>
                  </a:moveTo>
                  <a:cubicBezTo>
                    <a:pt x="1361" y="488"/>
                    <a:pt x="1361" y="878"/>
                    <a:pt x="1117" y="1118"/>
                  </a:cubicBezTo>
                  <a:cubicBezTo>
                    <a:pt x="878" y="1361"/>
                    <a:pt x="487" y="1361"/>
                    <a:pt x="244" y="1118"/>
                  </a:cubicBezTo>
                  <a:cubicBezTo>
                    <a:pt x="0" y="878"/>
                    <a:pt x="0" y="488"/>
                    <a:pt x="244" y="244"/>
                  </a:cubicBezTo>
                  <a:cubicBezTo>
                    <a:pt x="487" y="1"/>
                    <a:pt x="878" y="1"/>
                    <a:pt x="1117" y="244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5"/>
          <p:cNvSpPr txBox="1">
            <a:spLocks noGrp="1"/>
          </p:cNvSpPr>
          <p:nvPr>
            <p:ph type="subTitle" idx="1"/>
          </p:nvPr>
        </p:nvSpPr>
        <p:spPr>
          <a:xfrm>
            <a:off x="1201093" y="2199275"/>
            <a:ext cx="3122100" cy="50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203" name="Google Shape;203;p5"/>
          <p:cNvSpPr txBox="1">
            <a:spLocks noGrp="1"/>
          </p:cNvSpPr>
          <p:nvPr>
            <p:ph type="subTitle" idx="2"/>
          </p:nvPr>
        </p:nvSpPr>
        <p:spPr>
          <a:xfrm>
            <a:off x="4820807" y="2199275"/>
            <a:ext cx="3122100" cy="50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204" name="Google Shape;204;p5"/>
          <p:cNvSpPr txBox="1">
            <a:spLocks noGrp="1"/>
          </p:cNvSpPr>
          <p:nvPr>
            <p:ph type="subTitle" idx="3"/>
          </p:nvPr>
        </p:nvSpPr>
        <p:spPr>
          <a:xfrm>
            <a:off x="1201093" y="2653746"/>
            <a:ext cx="3122100" cy="13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5"/>
          <p:cNvSpPr txBox="1">
            <a:spLocks noGrp="1"/>
          </p:cNvSpPr>
          <p:nvPr>
            <p:ph type="subTitle" idx="4"/>
          </p:nvPr>
        </p:nvSpPr>
        <p:spPr>
          <a:xfrm>
            <a:off x="4820807" y="2653746"/>
            <a:ext cx="3122100" cy="13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 dirty="0"/>
          </a:p>
        </p:txBody>
      </p:sp>
      <p:grpSp>
        <p:nvGrpSpPr>
          <p:cNvPr id="207" name="Google Shape;207;p5"/>
          <p:cNvGrpSpPr/>
          <p:nvPr/>
        </p:nvGrpSpPr>
        <p:grpSpPr>
          <a:xfrm>
            <a:off x="-853999" y="-4031872"/>
            <a:ext cx="4997306" cy="13280175"/>
            <a:chOff x="-853999" y="-4031872"/>
            <a:chExt cx="4997306" cy="13280175"/>
          </a:xfrm>
        </p:grpSpPr>
        <p:sp>
          <p:nvSpPr>
            <p:cNvPr id="208" name="Google Shape;208;p5"/>
            <p:cNvSpPr/>
            <p:nvPr/>
          </p:nvSpPr>
          <p:spPr>
            <a:xfrm>
              <a:off x="-853999" y="-4031872"/>
              <a:ext cx="4947268" cy="4737688"/>
            </a:xfrm>
            <a:custGeom>
              <a:avLst/>
              <a:gdLst/>
              <a:ahLst/>
              <a:cxnLst/>
              <a:rect l="l" t="t" r="r" b="b"/>
              <a:pathLst>
                <a:path w="59746" h="57215" extrusionOk="0">
                  <a:moveTo>
                    <a:pt x="29873" y="1"/>
                  </a:moveTo>
                  <a:cubicBezTo>
                    <a:pt x="26554" y="1"/>
                    <a:pt x="23236" y="1267"/>
                    <a:pt x="20704" y="3798"/>
                  </a:cubicBezTo>
                  <a:lnTo>
                    <a:pt x="5064" y="19439"/>
                  </a:lnTo>
                  <a:cubicBezTo>
                    <a:pt x="1" y="24501"/>
                    <a:pt x="1" y="32710"/>
                    <a:pt x="5064" y="37773"/>
                  </a:cubicBezTo>
                  <a:lnTo>
                    <a:pt x="20704" y="53417"/>
                  </a:lnTo>
                  <a:cubicBezTo>
                    <a:pt x="23236" y="55949"/>
                    <a:pt x="26554" y="57214"/>
                    <a:pt x="29873" y="57214"/>
                  </a:cubicBezTo>
                  <a:cubicBezTo>
                    <a:pt x="33192" y="57214"/>
                    <a:pt x="36511" y="55949"/>
                    <a:pt x="39042" y="53417"/>
                  </a:cubicBezTo>
                  <a:lnTo>
                    <a:pt x="54683" y="37773"/>
                  </a:lnTo>
                  <a:cubicBezTo>
                    <a:pt x="59746" y="32710"/>
                    <a:pt x="59746" y="24501"/>
                    <a:pt x="54683" y="19439"/>
                  </a:cubicBezTo>
                  <a:lnTo>
                    <a:pt x="39042" y="3798"/>
                  </a:lnTo>
                  <a:cubicBezTo>
                    <a:pt x="36511" y="1267"/>
                    <a:pt x="33192" y="1"/>
                    <a:pt x="2987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5"/>
            <p:cNvSpPr/>
            <p:nvPr/>
          </p:nvSpPr>
          <p:spPr>
            <a:xfrm>
              <a:off x="-803878" y="4510697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0" name="Google Shape;210;p5"/>
          <p:cNvGrpSpPr/>
          <p:nvPr/>
        </p:nvGrpSpPr>
        <p:grpSpPr>
          <a:xfrm>
            <a:off x="-953254" y="-447565"/>
            <a:ext cx="10195177" cy="8090178"/>
            <a:chOff x="-953254" y="-447565"/>
            <a:chExt cx="10195177" cy="8090178"/>
          </a:xfrm>
        </p:grpSpPr>
        <p:grpSp>
          <p:nvGrpSpPr>
            <p:cNvPr id="211" name="Google Shape;211;p5"/>
            <p:cNvGrpSpPr/>
            <p:nvPr/>
          </p:nvGrpSpPr>
          <p:grpSpPr>
            <a:xfrm>
              <a:off x="-68793" y="-57588"/>
              <a:ext cx="1075315" cy="1075315"/>
              <a:chOff x="1667143" y="1228630"/>
              <a:chExt cx="871830" cy="871830"/>
            </a:xfrm>
          </p:grpSpPr>
          <p:sp>
            <p:nvSpPr>
              <p:cNvPr id="212" name="Google Shape;212;p5"/>
              <p:cNvSpPr/>
              <p:nvPr/>
            </p:nvSpPr>
            <p:spPr>
              <a:xfrm>
                <a:off x="2103085" y="1228630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13;p5"/>
              <p:cNvSpPr/>
              <p:nvPr/>
            </p:nvSpPr>
            <p:spPr>
              <a:xfrm>
                <a:off x="1667143" y="1664606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5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15;p5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16" name="Google Shape;216;p5"/>
            <p:cNvSpPr/>
            <p:nvPr/>
          </p:nvSpPr>
          <p:spPr>
            <a:xfrm>
              <a:off x="-953254" y="4449073"/>
              <a:ext cx="3193540" cy="3193540"/>
            </a:xfrm>
            <a:custGeom>
              <a:avLst/>
              <a:gdLst/>
              <a:ahLst/>
              <a:cxnLst/>
              <a:rect l="l" t="t" r="r" b="b"/>
              <a:pathLst>
                <a:path w="38567" h="38567" fill="none" extrusionOk="0">
                  <a:moveTo>
                    <a:pt x="38566" y="19281"/>
                  </a:moveTo>
                  <a:cubicBezTo>
                    <a:pt x="38566" y="24394"/>
                    <a:pt x="36537" y="29299"/>
                    <a:pt x="32920" y="32916"/>
                  </a:cubicBezTo>
                  <a:cubicBezTo>
                    <a:pt x="29303" y="36533"/>
                    <a:pt x="24398" y="38566"/>
                    <a:pt x="19285" y="38566"/>
                  </a:cubicBezTo>
                  <a:cubicBezTo>
                    <a:pt x="14172" y="38566"/>
                    <a:pt x="9264" y="36533"/>
                    <a:pt x="5650" y="32916"/>
                  </a:cubicBezTo>
                  <a:cubicBezTo>
                    <a:pt x="2033" y="29299"/>
                    <a:pt x="0" y="24394"/>
                    <a:pt x="0" y="19281"/>
                  </a:cubicBezTo>
                  <a:cubicBezTo>
                    <a:pt x="0" y="8630"/>
                    <a:pt x="8634" y="0"/>
                    <a:pt x="19285" y="0"/>
                  </a:cubicBezTo>
                  <a:cubicBezTo>
                    <a:pt x="24398" y="0"/>
                    <a:pt x="29303" y="2029"/>
                    <a:pt x="32920" y="5646"/>
                  </a:cubicBezTo>
                  <a:cubicBezTo>
                    <a:pt x="36537" y="9264"/>
                    <a:pt x="38566" y="14168"/>
                    <a:pt x="38566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17" name="Google Shape;217;p5"/>
            <p:cNvGrpSpPr/>
            <p:nvPr/>
          </p:nvGrpSpPr>
          <p:grpSpPr>
            <a:xfrm>
              <a:off x="7768442" y="-447565"/>
              <a:ext cx="1473481" cy="982566"/>
              <a:chOff x="2387315" y="1462124"/>
              <a:chExt cx="1076005" cy="717515"/>
            </a:xfrm>
          </p:grpSpPr>
          <p:sp>
            <p:nvSpPr>
              <p:cNvPr id="218" name="Google Shape;218;p5"/>
              <p:cNvSpPr/>
              <p:nvPr/>
            </p:nvSpPr>
            <p:spPr>
              <a:xfrm>
                <a:off x="2387315" y="1462124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677" y="0"/>
                    </a:moveTo>
                    <a:lnTo>
                      <a:pt x="1620" y="0"/>
                    </a:lnTo>
                    <a:lnTo>
                      <a:pt x="1620" y="1620"/>
                    </a:lnTo>
                    <a:lnTo>
                      <a:pt x="1" y="1620"/>
                    </a:lnTo>
                    <a:lnTo>
                      <a:pt x="1" y="677"/>
                    </a:lnTo>
                    <a:cubicBezTo>
                      <a:pt x="1" y="306"/>
                      <a:pt x="302" y="0"/>
                      <a:pt x="677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5"/>
              <p:cNvSpPr/>
              <p:nvPr/>
            </p:nvSpPr>
            <p:spPr>
              <a:xfrm>
                <a:off x="2387315" y="1641669"/>
                <a:ext cx="17933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17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5"/>
              <p:cNvSpPr/>
              <p:nvPr/>
            </p:nvSpPr>
            <p:spPr>
              <a:xfrm>
                <a:off x="2387315" y="1820881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21;p5"/>
              <p:cNvSpPr/>
              <p:nvPr/>
            </p:nvSpPr>
            <p:spPr>
              <a:xfrm>
                <a:off x="2387315" y="1999982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1"/>
                    </a:moveTo>
                    <a:lnTo>
                      <a:pt x="1620" y="1"/>
                    </a:lnTo>
                    <a:lnTo>
                      <a:pt x="1620" y="1620"/>
                    </a:lnTo>
                    <a:lnTo>
                      <a:pt x="677" y="1620"/>
                    </a:lnTo>
                    <a:cubicBezTo>
                      <a:pt x="302" y="1620"/>
                      <a:pt x="1" y="1319"/>
                      <a:pt x="1" y="944"/>
                    </a:cubicBezTo>
                    <a:lnTo>
                      <a:pt x="1" y="1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22;p5"/>
              <p:cNvSpPr/>
              <p:nvPr/>
            </p:nvSpPr>
            <p:spPr>
              <a:xfrm>
                <a:off x="2566981" y="1462124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5"/>
              <p:cNvSpPr/>
              <p:nvPr/>
            </p:nvSpPr>
            <p:spPr>
              <a:xfrm>
                <a:off x="2566981" y="1641669"/>
                <a:ext cx="17922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17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0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24;p5"/>
              <p:cNvSpPr/>
              <p:nvPr/>
            </p:nvSpPr>
            <p:spPr>
              <a:xfrm>
                <a:off x="2566981" y="1820881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0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" name="Google Shape;225;p5"/>
              <p:cNvSpPr/>
              <p:nvPr/>
            </p:nvSpPr>
            <p:spPr>
              <a:xfrm>
                <a:off x="2566981" y="1999982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" name="Google Shape;226;p5"/>
              <p:cNvSpPr/>
              <p:nvPr/>
            </p:nvSpPr>
            <p:spPr>
              <a:xfrm>
                <a:off x="2746093" y="1462124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" name="Google Shape;227;p5"/>
              <p:cNvSpPr/>
              <p:nvPr/>
            </p:nvSpPr>
            <p:spPr>
              <a:xfrm>
                <a:off x="2746093" y="1641669"/>
                <a:ext cx="17922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17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28;p5"/>
              <p:cNvSpPr/>
              <p:nvPr/>
            </p:nvSpPr>
            <p:spPr>
              <a:xfrm>
                <a:off x="2746093" y="1820881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5"/>
              <p:cNvSpPr/>
              <p:nvPr/>
            </p:nvSpPr>
            <p:spPr>
              <a:xfrm>
                <a:off x="2746093" y="1999982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5"/>
              <p:cNvSpPr/>
              <p:nvPr/>
            </p:nvSpPr>
            <p:spPr>
              <a:xfrm>
                <a:off x="2925204" y="1462124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0"/>
                    </a:moveTo>
                    <a:lnTo>
                      <a:pt x="1620" y="0"/>
                    </a:lnTo>
                    <a:lnTo>
                      <a:pt x="1620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5"/>
              <p:cNvSpPr/>
              <p:nvPr/>
            </p:nvSpPr>
            <p:spPr>
              <a:xfrm>
                <a:off x="2925204" y="1641669"/>
                <a:ext cx="179781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17" fill="none" extrusionOk="0">
                    <a:moveTo>
                      <a:pt x="1" y="1"/>
                    </a:moveTo>
                    <a:lnTo>
                      <a:pt x="1620" y="1"/>
                    </a:lnTo>
                    <a:lnTo>
                      <a:pt x="1620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5"/>
              <p:cNvSpPr/>
              <p:nvPr/>
            </p:nvSpPr>
            <p:spPr>
              <a:xfrm>
                <a:off x="2925204" y="1820881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0"/>
                    </a:moveTo>
                    <a:lnTo>
                      <a:pt x="1620" y="0"/>
                    </a:lnTo>
                    <a:lnTo>
                      <a:pt x="1620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5"/>
              <p:cNvSpPr/>
              <p:nvPr/>
            </p:nvSpPr>
            <p:spPr>
              <a:xfrm>
                <a:off x="2925204" y="1999982"/>
                <a:ext cx="179781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620" fill="none" extrusionOk="0">
                    <a:moveTo>
                      <a:pt x="1" y="1"/>
                    </a:moveTo>
                    <a:lnTo>
                      <a:pt x="1620" y="1"/>
                    </a:lnTo>
                    <a:lnTo>
                      <a:pt x="1620" y="1620"/>
                    </a:lnTo>
                    <a:lnTo>
                      <a:pt x="1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5"/>
              <p:cNvSpPr/>
              <p:nvPr/>
            </p:nvSpPr>
            <p:spPr>
              <a:xfrm>
                <a:off x="3104871" y="1462124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5"/>
              <p:cNvSpPr/>
              <p:nvPr/>
            </p:nvSpPr>
            <p:spPr>
              <a:xfrm>
                <a:off x="3104871" y="1641669"/>
                <a:ext cx="17922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17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0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5"/>
              <p:cNvSpPr/>
              <p:nvPr/>
            </p:nvSpPr>
            <p:spPr>
              <a:xfrm>
                <a:off x="3104871" y="1820881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0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5"/>
              <p:cNvSpPr/>
              <p:nvPr/>
            </p:nvSpPr>
            <p:spPr>
              <a:xfrm>
                <a:off x="3104871" y="1999982"/>
                <a:ext cx="17922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6" h="1620" fill="none" extrusionOk="0">
                    <a:moveTo>
                      <a:pt x="0" y="1"/>
                    </a:moveTo>
                    <a:lnTo>
                      <a:pt x="1616" y="1"/>
                    </a:lnTo>
                    <a:lnTo>
                      <a:pt x="1616" y="1620"/>
                    </a:lnTo>
                    <a:lnTo>
                      <a:pt x="0" y="162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5"/>
              <p:cNvSpPr/>
              <p:nvPr/>
            </p:nvSpPr>
            <p:spPr>
              <a:xfrm>
                <a:off x="3283982" y="1462124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0"/>
                    </a:moveTo>
                    <a:lnTo>
                      <a:pt x="944" y="0"/>
                    </a:lnTo>
                    <a:cubicBezTo>
                      <a:pt x="1315" y="0"/>
                      <a:pt x="1616" y="306"/>
                      <a:pt x="1616" y="677"/>
                    </a:cubicBezTo>
                    <a:lnTo>
                      <a:pt x="1616" y="1620"/>
                    </a:lnTo>
                    <a:lnTo>
                      <a:pt x="1" y="1620"/>
                    </a:lnTo>
                    <a:lnTo>
                      <a:pt x="1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5"/>
              <p:cNvSpPr/>
              <p:nvPr/>
            </p:nvSpPr>
            <p:spPr>
              <a:xfrm>
                <a:off x="3283982" y="1641669"/>
                <a:ext cx="179337" cy="179325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17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1616"/>
                    </a:lnTo>
                    <a:lnTo>
                      <a:pt x="1" y="161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5"/>
              <p:cNvSpPr/>
              <p:nvPr/>
            </p:nvSpPr>
            <p:spPr>
              <a:xfrm>
                <a:off x="3283982" y="1820881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0"/>
                    </a:moveTo>
                    <a:lnTo>
                      <a:pt x="1616" y="0"/>
                    </a:lnTo>
                    <a:lnTo>
                      <a:pt x="1616" y="1619"/>
                    </a:lnTo>
                    <a:lnTo>
                      <a:pt x="1" y="161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5"/>
              <p:cNvSpPr/>
              <p:nvPr/>
            </p:nvSpPr>
            <p:spPr>
              <a:xfrm>
                <a:off x="3283982" y="1999982"/>
                <a:ext cx="179337" cy="179658"/>
              </a:xfrm>
              <a:custGeom>
                <a:avLst/>
                <a:gdLst/>
                <a:ahLst/>
                <a:cxnLst/>
                <a:rect l="l" t="t" r="r" b="b"/>
                <a:pathLst>
                  <a:path w="1617" h="1620" fill="none" extrusionOk="0">
                    <a:moveTo>
                      <a:pt x="1" y="1"/>
                    </a:moveTo>
                    <a:lnTo>
                      <a:pt x="1616" y="1"/>
                    </a:lnTo>
                    <a:lnTo>
                      <a:pt x="1616" y="944"/>
                    </a:lnTo>
                    <a:cubicBezTo>
                      <a:pt x="1616" y="1319"/>
                      <a:pt x="1315" y="1620"/>
                      <a:pt x="944" y="1620"/>
                    </a:cubicBezTo>
                    <a:lnTo>
                      <a:pt x="1" y="1620"/>
                    </a:lnTo>
                    <a:lnTo>
                      <a:pt x="1" y="1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5"/>
              <p:cNvSpPr/>
              <p:nvPr/>
            </p:nvSpPr>
            <p:spPr>
              <a:xfrm>
                <a:off x="2539477" y="1611283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8" y="0"/>
                    </a:moveTo>
                    <a:cubicBezTo>
                      <a:pt x="109" y="0"/>
                      <a:pt x="1" y="109"/>
                      <a:pt x="1" y="248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2" y="383"/>
                      <a:pt x="492" y="248"/>
                    </a:cubicBezTo>
                    <a:cubicBezTo>
                      <a:pt x="492" y="109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5"/>
              <p:cNvSpPr/>
              <p:nvPr/>
            </p:nvSpPr>
            <p:spPr>
              <a:xfrm>
                <a:off x="2632082" y="1700445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8" y="0"/>
                    </a:moveTo>
                    <a:cubicBezTo>
                      <a:pt x="109" y="0"/>
                      <a:pt x="1" y="108"/>
                      <a:pt x="1" y="248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1" y="383"/>
                      <a:pt x="491" y="248"/>
                    </a:cubicBezTo>
                    <a:cubicBezTo>
                      <a:pt x="491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5"/>
              <p:cNvSpPr/>
              <p:nvPr/>
            </p:nvSpPr>
            <p:spPr>
              <a:xfrm>
                <a:off x="2847238" y="1505818"/>
                <a:ext cx="55010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1"/>
                    </a:moveTo>
                    <a:cubicBezTo>
                      <a:pt x="113" y="1"/>
                      <a:pt x="1" y="109"/>
                      <a:pt x="1" y="248"/>
                    </a:cubicBezTo>
                    <a:cubicBezTo>
                      <a:pt x="1" y="383"/>
                      <a:pt x="113" y="491"/>
                      <a:pt x="248" y="491"/>
                    </a:cubicBezTo>
                    <a:cubicBezTo>
                      <a:pt x="383" y="491"/>
                      <a:pt x="495" y="383"/>
                      <a:pt x="495" y="248"/>
                    </a:cubicBezTo>
                    <a:cubicBezTo>
                      <a:pt x="495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5"/>
              <p:cNvSpPr/>
              <p:nvPr/>
            </p:nvSpPr>
            <p:spPr>
              <a:xfrm>
                <a:off x="2718699" y="1856036"/>
                <a:ext cx="54899" cy="54452"/>
              </a:xfrm>
              <a:custGeom>
                <a:avLst/>
                <a:gdLst/>
                <a:ahLst/>
                <a:cxnLst/>
                <a:rect l="l" t="t" r="r" b="b"/>
                <a:pathLst>
                  <a:path w="495" h="491" extrusionOk="0">
                    <a:moveTo>
                      <a:pt x="248" y="0"/>
                    </a:moveTo>
                    <a:cubicBezTo>
                      <a:pt x="112" y="0"/>
                      <a:pt x="0" y="108"/>
                      <a:pt x="0" y="247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7"/>
                    </a:cubicBezTo>
                    <a:cubicBezTo>
                      <a:pt x="495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5"/>
              <p:cNvSpPr/>
              <p:nvPr/>
            </p:nvSpPr>
            <p:spPr>
              <a:xfrm>
                <a:off x="2983097" y="2075393"/>
                <a:ext cx="55010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1"/>
                    </a:moveTo>
                    <a:cubicBezTo>
                      <a:pt x="113" y="1"/>
                      <a:pt x="1" y="109"/>
                      <a:pt x="1" y="248"/>
                    </a:cubicBezTo>
                    <a:cubicBezTo>
                      <a:pt x="1" y="383"/>
                      <a:pt x="113" y="492"/>
                      <a:pt x="248" y="492"/>
                    </a:cubicBezTo>
                    <a:cubicBezTo>
                      <a:pt x="383" y="492"/>
                      <a:pt x="495" y="383"/>
                      <a:pt x="495" y="248"/>
                    </a:cubicBezTo>
                    <a:cubicBezTo>
                      <a:pt x="495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5"/>
              <p:cNvSpPr/>
              <p:nvPr/>
            </p:nvSpPr>
            <p:spPr>
              <a:xfrm>
                <a:off x="2778699" y="1793378"/>
                <a:ext cx="54899" cy="55006"/>
              </a:xfrm>
              <a:custGeom>
                <a:avLst/>
                <a:gdLst/>
                <a:ahLst/>
                <a:cxnLst/>
                <a:rect l="l" t="t" r="r" b="b"/>
                <a:pathLst>
                  <a:path w="495" h="496" extrusionOk="0">
                    <a:moveTo>
                      <a:pt x="248" y="1"/>
                    </a:moveTo>
                    <a:cubicBezTo>
                      <a:pt x="112" y="1"/>
                      <a:pt x="0" y="113"/>
                      <a:pt x="0" y="248"/>
                    </a:cubicBezTo>
                    <a:cubicBezTo>
                      <a:pt x="0" y="383"/>
                      <a:pt x="112" y="496"/>
                      <a:pt x="248" y="496"/>
                    </a:cubicBezTo>
                    <a:cubicBezTo>
                      <a:pt x="383" y="496"/>
                      <a:pt x="495" y="383"/>
                      <a:pt x="495" y="248"/>
                    </a:cubicBezTo>
                    <a:cubicBezTo>
                      <a:pt x="495" y="113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5"/>
              <p:cNvSpPr/>
              <p:nvPr/>
            </p:nvSpPr>
            <p:spPr>
              <a:xfrm>
                <a:off x="2438331" y="1505818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8" y="1"/>
                    </a:moveTo>
                    <a:cubicBezTo>
                      <a:pt x="109" y="1"/>
                      <a:pt x="1" y="109"/>
                      <a:pt x="1" y="248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1" y="383"/>
                      <a:pt x="491" y="248"/>
                    </a:cubicBezTo>
                    <a:cubicBezTo>
                      <a:pt x="491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5"/>
              <p:cNvSpPr/>
              <p:nvPr/>
            </p:nvSpPr>
            <p:spPr>
              <a:xfrm>
                <a:off x="2718699" y="1718411"/>
                <a:ext cx="54899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5" h="492" extrusionOk="0">
                    <a:moveTo>
                      <a:pt x="248" y="1"/>
                    </a:moveTo>
                    <a:cubicBezTo>
                      <a:pt x="112" y="1"/>
                      <a:pt x="0" y="109"/>
                      <a:pt x="0" y="248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8"/>
                    </a:cubicBezTo>
                    <a:cubicBezTo>
                      <a:pt x="495" y="109"/>
                      <a:pt x="383" y="1"/>
                      <a:pt x="24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5"/>
              <p:cNvSpPr/>
              <p:nvPr/>
            </p:nvSpPr>
            <p:spPr>
              <a:xfrm>
                <a:off x="2632082" y="1802028"/>
                <a:ext cx="54566" cy="54452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1" extrusionOk="0">
                    <a:moveTo>
                      <a:pt x="248" y="0"/>
                    </a:moveTo>
                    <a:cubicBezTo>
                      <a:pt x="109" y="0"/>
                      <a:pt x="1" y="108"/>
                      <a:pt x="1" y="244"/>
                    </a:cubicBezTo>
                    <a:cubicBezTo>
                      <a:pt x="1" y="383"/>
                      <a:pt x="109" y="491"/>
                      <a:pt x="248" y="491"/>
                    </a:cubicBezTo>
                    <a:cubicBezTo>
                      <a:pt x="383" y="491"/>
                      <a:pt x="491" y="383"/>
                      <a:pt x="491" y="244"/>
                    </a:cubicBezTo>
                    <a:cubicBezTo>
                      <a:pt x="491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5"/>
              <p:cNvSpPr/>
              <p:nvPr/>
            </p:nvSpPr>
            <p:spPr>
              <a:xfrm>
                <a:off x="2469606" y="1883428"/>
                <a:ext cx="55010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0"/>
                    </a:moveTo>
                    <a:cubicBezTo>
                      <a:pt x="113" y="0"/>
                      <a:pt x="1" y="109"/>
                      <a:pt x="1" y="244"/>
                    </a:cubicBezTo>
                    <a:cubicBezTo>
                      <a:pt x="1" y="383"/>
                      <a:pt x="113" y="491"/>
                      <a:pt x="248" y="491"/>
                    </a:cubicBezTo>
                    <a:cubicBezTo>
                      <a:pt x="383" y="491"/>
                      <a:pt x="495" y="383"/>
                      <a:pt x="495" y="244"/>
                    </a:cubicBezTo>
                    <a:cubicBezTo>
                      <a:pt x="495" y="109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5"/>
              <p:cNvSpPr/>
              <p:nvPr/>
            </p:nvSpPr>
            <p:spPr>
              <a:xfrm>
                <a:off x="2442657" y="2035137"/>
                <a:ext cx="54566" cy="55006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6" extrusionOk="0">
                    <a:moveTo>
                      <a:pt x="244" y="1"/>
                    </a:moveTo>
                    <a:cubicBezTo>
                      <a:pt x="109" y="1"/>
                      <a:pt x="0" y="113"/>
                      <a:pt x="0" y="248"/>
                    </a:cubicBezTo>
                    <a:cubicBezTo>
                      <a:pt x="0" y="383"/>
                      <a:pt x="109" y="495"/>
                      <a:pt x="244" y="495"/>
                    </a:cubicBezTo>
                    <a:cubicBezTo>
                      <a:pt x="383" y="495"/>
                      <a:pt x="491" y="383"/>
                      <a:pt x="491" y="248"/>
                    </a:cubicBezTo>
                    <a:cubicBezTo>
                      <a:pt x="491" y="113"/>
                      <a:pt x="383" y="1"/>
                      <a:pt x="24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5"/>
              <p:cNvSpPr/>
              <p:nvPr/>
            </p:nvSpPr>
            <p:spPr>
              <a:xfrm>
                <a:off x="2539477" y="1745803"/>
                <a:ext cx="54566" cy="54563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fill="none" extrusionOk="0">
                    <a:moveTo>
                      <a:pt x="492" y="244"/>
                    </a:moveTo>
                    <a:cubicBezTo>
                      <a:pt x="492" y="383"/>
                      <a:pt x="383" y="492"/>
                      <a:pt x="248" y="492"/>
                    </a:cubicBezTo>
                    <a:cubicBezTo>
                      <a:pt x="109" y="492"/>
                      <a:pt x="1" y="383"/>
                      <a:pt x="1" y="244"/>
                    </a:cubicBezTo>
                    <a:cubicBezTo>
                      <a:pt x="1" y="109"/>
                      <a:pt x="109" y="1"/>
                      <a:pt x="248" y="1"/>
                    </a:cubicBezTo>
                    <a:cubicBezTo>
                      <a:pt x="383" y="1"/>
                      <a:pt x="492" y="109"/>
                      <a:pt x="492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5"/>
              <p:cNvSpPr/>
              <p:nvPr/>
            </p:nvSpPr>
            <p:spPr>
              <a:xfrm>
                <a:off x="3172190" y="1672942"/>
                <a:ext cx="54456" cy="55006"/>
              </a:xfrm>
              <a:custGeom>
                <a:avLst/>
                <a:gdLst/>
                <a:ahLst/>
                <a:cxnLst/>
                <a:rect l="l" t="t" r="r" b="b"/>
                <a:pathLst>
                  <a:path w="491" h="496" fill="none" extrusionOk="0">
                    <a:moveTo>
                      <a:pt x="491" y="248"/>
                    </a:moveTo>
                    <a:cubicBezTo>
                      <a:pt x="491" y="383"/>
                      <a:pt x="383" y="496"/>
                      <a:pt x="244" y="496"/>
                    </a:cubicBezTo>
                    <a:cubicBezTo>
                      <a:pt x="108" y="496"/>
                      <a:pt x="0" y="383"/>
                      <a:pt x="0" y="248"/>
                    </a:cubicBezTo>
                    <a:cubicBezTo>
                      <a:pt x="0" y="113"/>
                      <a:pt x="108" y="1"/>
                      <a:pt x="244" y="1"/>
                    </a:cubicBezTo>
                    <a:cubicBezTo>
                      <a:pt x="383" y="1"/>
                      <a:pt x="491" y="113"/>
                      <a:pt x="491" y="248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55" name="Google Shape;255;p5"/>
          <p:cNvGrpSpPr/>
          <p:nvPr/>
        </p:nvGrpSpPr>
        <p:grpSpPr>
          <a:xfrm>
            <a:off x="2296286" y="4449070"/>
            <a:ext cx="487873" cy="487511"/>
            <a:chOff x="1577683" y="3078597"/>
            <a:chExt cx="146079" cy="145979"/>
          </a:xfrm>
        </p:grpSpPr>
        <p:sp>
          <p:nvSpPr>
            <p:cNvPr id="256" name="Google Shape;256;p5"/>
            <p:cNvSpPr/>
            <p:nvPr/>
          </p:nvSpPr>
          <p:spPr>
            <a:xfrm>
              <a:off x="1577683" y="3078597"/>
              <a:ext cx="51106" cy="51106"/>
            </a:xfrm>
            <a:custGeom>
              <a:avLst/>
              <a:gdLst/>
              <a:ahLst/>
              <a:cxnLst/>
              <a:rect l="l" t="t" r="r" b="b"/>
              <a:pathLst>
                <a:path w="1539" h="1539" extrusionOk="0">
                  <a:moveTo>
                    <a:pt x="770" y="1"/>
                  </a:moveTo>
                  <a:lnTo>
                    <a:pt x="1" y="770"/>
                  </a:lnTo>
                  <a:lnTo>
                    <a:pt x="770" y="1539"/>
                  </a:lnTo>
                  <a:lnTo>
                    <a:pt x="1539" y="770"/>
                  </a:lnTo>
                  <a:lnTo>
                    <a:pt x="77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5"/>
            <p:cNvSpPr/>
            <p:nvPr/>
          </p:nvSpPr>
          <p:spPr>
            <a:xfrm>
              <a:off x="1678566" y="3179348"/>
              <a:ext cx="45195" cy="45229"/>
            </a:xfrm>
            <a:custGeom>
              <a:avLst/>
              <a:gdLst/>
              <a:ahLst/>
              <a:cxnLst/>
              <a:rect l="l" t="t" r="r" b="b"/>
              <a:pathLst>
                <a:path w="1361" h="1362" fill="none" extrusionOk="0">
                  <a:moveTo>
                    <a:pt x="1117" y="244"/>
                  </a:moveTo>
                  <a:cubicBezTo>
                    <a:pt x="1361" y="488"/>
                    <a:pt x="1361" y="878"/>
                    <a:pt x="1117" y="1118"/>
                  </a:cubicBezTo>
                  <a:cubicBezTo>
                    <a:pt x="878" y="1361"/>
                    <a:pt x="487" y="1361"/>
                    <a:pt x="244" y="1118"/>
                  </a:cubicBezTo>
                  <a:cubicBezTo>
                    <a:pt x="0" y="878"/>
                    <a:pt x="0" y="488"/>
                    <a:pt x="244" y="244"/>
                  </a:cubicBezTo>
                  <a:cubicBezTo>
                    <a:pt x="487" y="1"/>
                    <a:pt x="878" y="1"/>
                    <a:pt x="1117" y="244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60" name="Google Shape;260;p6"/>
          <p:cNvGrpSpPr/>
          <p:nvPr/>
        </p:nvGrpSpPr>
        <p:grpSpPr>
          <a:xfrm>
            <a:off x="-1854855" y="-167612"/>
            <a:ext cx="12768368" cy="6058033"/>
            <a:chOff x="-1854855" y="-167612"/>
            <a:chExt cx="12768368" cy="6058033"/>
          </a:xfrm>
        </p:grpSpPr>
        <p:sp>
          <p:nvSpPr>
            <p:cNvPr id="261" name="Google Shape;261;p6"/>
            <p:cNvSpPr/>
            <p:nvPr/>
          </p:nvSpPr>
          <p:spPr>
            <a:xfrm>
              <a:off x="8593913" y="-167612"/>
              <a:ext cx="2319600" cy="2319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262" name="Google Shape;262;p6"/>
            <p:cNvSpPr/>
            <p:nvPr/>
          </p:nvSpPr>
          <p:spPr>
            <a:xfrm rot="1044411">
              <a:off x="-1730092" y="4175377"/>
              <a:ext cx="3008474" cy="1294687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263" name="Google Shape;263;p6"/>
          <p:cNvGrpSpPr/>
          <p:nvPr/>
        </p:nvGrpSpPr>
        <p:grpSpPr>
          <a:xfrm>
            <a:off x="-2365226" y="-877087"/>
            <a:ext cx="12786473" cy="5634740"/>
            <a:chOff x="-2365226" y="-877087"/>
            <a:chExt cx="12786473" cy="5634740"/>
          </a:xfrm>
        </p:grpSpPr>
        <p:grpSp>
          <p:nvGrpSpPr>
            <p:cNvPr id="264" name="Google Shape;264;p6"/>
            <p:cNvGrpSpPr/>
            <p:nvPr/>
          </p:nvGrpSpPr>
          <p:grpSpPr>
            <a:xfrm>
              <a:off x="8628986" y="3577456"/>
              <a:ext cx="1792260" cy="1180197"/>
              <a:chOff x="7052618" y="1945066"/>
              <a:chExt cx="1214104" cy="799537"/>
            </a:xfrm>
          </p:grpSpPr>
          <p:sp>
            <p:nvSpPr>
              <p:cNvPr id="265" name="Google Shape;265;p6"/>
              <p:cNvSpPr/>
              <p:nvPr/>
            </p:nvSpPr>
            <p:spPr>
              <a:xfrm>
                <a:off x="7052618" y="1945066"/>
                <a:ext cx="1214104" cy="799537"/>
              </a:xfrm>
              <a:custGeom>
                <a:avLst/>
                <a:gdLst/>
                <a:ahLst/>
                <a:cxnLst/>
                <a:rect l="l" t="t" r="r" b="b"/>
                <a:pathLst>
                  <a:path w="11687" h="7696" fill="none" extrusionOk="0">
                    <a:moveTo>
                      <a:pt x="715" y="1"/>
                    </a:moveTo>
                    <a:lnTo>
                      <a:pt x="10972" y="1"/>
                    </a:lnTo>
                    <a:cubicBezTo>
                      <a:pt x="11366" y="1"/>
                      <a:pt x="11687" y="321"/>
                      <a:pt x="11687" y="716"/>
                    </a:cubicBezTo>
                    <a:lnTo>
                      <a:pt x="11687" y="6980"/>
                    </a:lnTo>
                    <a:cubicBezTo>
                      <a:pt x="11687" y="7375"/>
                      <a:pt x="11366" y="7695"/>
                      <a:pt x="10972" y="7695"/>
                    </a:cubicBezTo>
                    <a:lnTo>
                      <a:pt x="715" y="7695"/>
                    </a:lnTo>
                    <a:cubicBezTo>
                      <a:pt x="321" y="7695"/>
                      <a:pt x="0" y="7375"/>
                      <a:pt x="0" y="6980"/>
                    </a:cubicBezTo>
                    <a:lnTo>
                      <a:pt x="0" y="716"/>
                    </a:lnTo>
                    <a:cubicBezTo>
                      <a:pt x="0" y="321"/>
                      <a:pt x="321" y="1"/>
                      <a:pt x="715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66;p6"/>
              <p:cNvSpPr/>
              <p:nvPr/>
            </p:nvSpPr>
            <p:spPr>
              <a:xfrm>
                <a:off x="7179046" y="2067132"/>
                <a:ext cx="931537" cy="570252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5489" fill="none" extrusionOk="0">
                    <a:moveTo>
                      <a:pt x="0" y="1"/>
                    </a:moveTo>
                    <a:lnTo>
                      <a:pt x="0" y="5488"/>
                    </a:lnTo>
                    <a:lnTo>
                      <a:pt x="8967" y="5488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6"/>
              <p:cNvSpPr/>
              <p:nvPr/>
            </p:nvSpPr>
            <p:spPr>
              <a:xfrm>
                <a:off x="7179046" y="2164681"/>
                <a:ext cx="931537" cy="472699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4550" fill="none" extrusionOk="0">
                    <a:moveTo>
                      <a:pt x="0" y="4549"/>
                    </a:moveTo>
                    <a:lnTo>
                      <a:pt x="2087" y="2876"/>
                    </a:lnTo>
                    <a:lnTo>
                      <a:pt x="2891" y="3556"/>
                    </a:lnTo>
                    <a:lnTo>
                      <a:pt x="5759" y="530"/>
                    </a:lnTo>
                    <a:lnTo>
                      <a:pt x="6853" y="2026"/>
                    </a:lnTo>
                    <a:lnTo>
                      <a:pt x="8967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6"/>
              <p:cNvSpPr/>
              <p:nvPr/>
            </p:nvSpPr>
            <p:spPr>
              <a:xfrm>
                <a:off x="7291035" y="2499921"/>
                <a:ext cx="51111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4" y="1"/>
                    </a:moveTo>
                    <a:cubicBezTo>
                      <a:pt x="109" y="1"/>
                      <a:pt x="1" y="113"/>
                      <a:pt x="1" y="248"/>
                    </a:cubicBezTo>
                    <a:cubicBezTo>
                      <a:pt x="1" y="383"/>
                      <a:pt x="109" y="492"/>
                      <a:pt x="244" y="492"/>
                    </a:cubicBezTo>
                    <a:cubicBezTo>
                      <a:pt x="383" y="492"/>
                      <a:pt x="492" y="383"/>
                      <a:pt x="492" y="248"/>
                    </a:cubicBezTo>
                    <a:cubicBezTo>
                      <a:pt x="492" y="113"/>
                      <a:pt x="383" y="1"/>
                      <a:pt x="24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6"/>
              <p:cNvSpPr/>
              <p:nvPr/>
            </p:nvSpPr>
            <p:spPr>
              <a:xfrm>
                <a:off x="7802566" y="2266697"/>
                <a:ext cx="51527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0"/>
                    </a:moveTo>
                    <a:cubicBezTo>
                      <a:pt x="112" y="0"/>
                      <a:pt x="0" y="108"/>
                      <a:pt x="0" y="244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4"/>
                    </a:cubicBezTo>
                    <a:cubicBezTo>
                      <a:pt x="495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" name="Google Shape;270;p6"/>
              <p:cNvSpPr/>
              <p:nvPr/>
            </p:nvSpPr>
            <p:spPr>
              <a:xfrm>
                <a:off x="8026543" y="2194808"/>
                <a:ext cx="51111" cy="51529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6" extrusionOk="0">
                    <a:moveTo>
                      <a:pt x="248" y="0"/>
                    </a:moveTo>
                    <a:cubicBezTo>
                      <a:pt x="109" y="0"/>
                      <a:pt x="1" y="113"/>
                      <a:pt x="1" y="248"/>
                    </a:cubicBezTo>
                    <a:cubicBezTo>
                      <a:pt x="1" y="383"/>
                      <a:pt x="109" y="495"/>
                      <a:pt x="248" y="495"/>
                    </a:cubicBezTo>
                    <a:cubicBezTo>
                      <a:pt x="384" y="495"/>
                      <a:pt x="492" y="383"/>
                      <a:pt x="492" y="248"/>
                    </a:cubicBezTo>
                    <a:cubicBezTo>
                      <a:pt x="492" y="113"/>
                      <a:pt x="384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71;p6"/>
              <p:cNvSpPr/>
              <p:nvPr/>
            </p:nvSpPr>
            <p:spPr>
              <a:xfrm>
                <a:off x="7544411" y="2412449"/>
                <a:ext cx="51111" cy="51010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1" fill="none" extrusionOk="0">
                    <a:moveTo>
                      <a:pt x="491" y="244"/>
                    </a:moveTo>
                    <a:cubicBezTo>
                      <a:pt x="491" y="383"/>
                      <a:pt x="383" y="491"/>
                      <a:pt x="244" y="491"/>
                    </a:cubicBezTo>
                    <a:cubicBezTo>
                      <a:pt x="109" y="491"/>
                      <a:pt x="0" y="383"/>
                      <a:pt x="0" y="244"/>
                    </a:cubicBezTo>
                    <a:cubicBezTo>
                      <a:pt x="0" y="108"/>
                      <a:pt x="109" y="0"/>
                      <a:pt x="244" y="0"/>
                    </a:cubicBezTo>
                    <a:cubicBezTo>
                      <a:pt x="383" y="0"/>
                      <a:pt x="491" y="108"/>
                      <a:pt x="491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6"/>
              <p:cNvSpPr/>
              <p:nvPr/>
            </p:nvSpPr>
            <p:spPr>
              <a:xfrm>
                <a:off x="7266518" y="2100064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1" y="0"/>
                    </a:moveTo>
                    <a:lnTo>
                      <a:pt x="2459" y="0"/>
                    </a:lnTo>
                    <a:lnTo>
                      <a:pt x="2459" y="484"/>
                    </a:lnTo>
                    <a:lnTo>
                      <a:pt x="1" y="484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6"/>
              <p:cNvSpPr/>
              <p:nvPr/>
            </p:nvSpPr>
            <p:spPr>
              <a:xfrm>
                <a:off x="7266518" y="2200002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74;p6"/>
              <p:cNvSpPr/>
              <p:nvPr/>
            </p:nvSpPr>
            <p:spPr>
              <a:xfrm>
                <a:off x="7266518" y="2233350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6"/>
              <p:cNvSpPr/>
              <p:nvPr/>
            </p:nvSpPr>
            <p:spPr>
              <a:xfrm>
                <a:off x="7266518" y="2266697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0"/>
                    </a:moveTo>
                    <a:lnTo>
                      <a:pt x="157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76" name="Google Shape;276;p6"/>
            <p:cNvSpPr/>
            <p:nvPr/>
          </p:nvSpPr>
          <p:spPr>
            <a:xfrm>
              <a:off x="-2365226" y="-877087"/>
              <a:ext cx="2824142" cy="2824165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7" name="Google Shape;277;p6"/>
          <p:cNvGrpSpPr/>
          <p:nvPr/>
        </p:nvGrpSpPr>
        <p:grpSpPr>
          <a:xfrm>
            <a:off x="8347386" y="354768"/>
            <a:ext cx="550937" cy="753215"/>
            <a:chOff x="1660966" y="1509562"/>
            <a:chExt cx="164961" cy="225541"/>
          </a:xfrm>
        </p:grpSpPr>
        <p:sp>
          <p:nvSpPr>
            <p:cNvPr id="278" name="Google Shape;278;p6"/>
            <p:cNvSpPr/>
            <p:nvPr/>
          </p:nvSpPr>
          <p:spPr>
            <a:xfrm>
              <a:off x="1774788" y="1683996"/>
              <a:ext cx="51140" cy="51106"/>
            </a:xfrm>
            <a:custGeom>
              <a:avLst/>
              <a:gdLst/>
              <a:ahLst/>
              <a:cxnLst/>
              <a:rect l="l" t="t" r="r" b="b"/>
              <a:pathLst>
                <a:path w="1540" h="1539" extrusionOk="0">
                  <a:moveTo>
                    <a:pt x="770" y="0"/>
                  </a:moveTo>
                  <a:lnTo>
                    <a:pt x="1" y="769"/>
                  </a:lnTo>
                  <a:lnTo>
                    <a:pt x="770" y="1538"/>
                  </a:lnTo>
                  <a:lnTo>
                    <a:pt x="1539" y="769"/>
                  </a:lnTo>
                  <a:lnTo>
                    <a:pt x="77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6"/>
            <p:cNvSpPr/>
            <p:nvPr/>
          </p:nvSpPr>
          <p:spPr>
            <a:xfrm>
              <a:off x="1660966" y="1509562"/>
              <a:ext cx="41111" cy="41111"/>
            </a:xfrm>
            <a:custGeom>
              <a:avLst/>
              <a:gdLst/>
              <a:ahLst/>
              <a:cxnLst/>
              <a:rect l="l" t="t" r="r" b="b"/>
              <a:pathLst>
                <a:path w="1238" h="1238" fill="none" extrusionOk="0">
                  <a:moveTo>
                    <a:pt x="1238" y="619"/>
                  </a:moveTo>
                  <a:cubicBezTo>
                    <a:pt x="1238" y="963"/>
                    <a:pt x="963" y="1237"/>
                    <a:pt x="619" y="1237"/>
                  </a:cubicBezTo>
                  <a:cubicBezTo>
                    <a:pt x="279" y="1237"/>
                    <a:pt x="1" y="963"/>
                    <a:pt x="1" y="619"/>
                  </a:cubicBezTo>
                  <a:cubicBezTo>
                    <a:pt x="1" y="279"/>
                    <a:pt x="279" y="1"/>
                    <a:pt x="619" y="1"/>
                  </a:cubicBezTo>
                  <a:cubicBezTo>
                    <a:pt x="963" y="1"/>
                    <a:pt x="1238" y="279"/>
                    <a:pt x="1238" y="619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0" name="Google Shape;280;p6"/>
          <p:cNvSpPr/>
          <p:nvPr/>
        </p:nvSpPr>
        <p:spPr>
          <a:xfrm>
            <a:off x="501236" y="4539856"/>
            <a:ext cx="137303" cy="137294"/>
          </a:xfrm>
          <a:custGeom>
            <a:avLst/>
            <a:gdLst/>
            <a:ahLst/>
            <a:cxnLst/>
            <a:rect l="l" t="t" r="r" b="b"/>
            <a:pathLst>
              <a:path w="1238" h="1238" fill="none" extrusionOk="0">
                <a:moveTo>
                  <a:pt x="1238" y="619"/>
                </a:moveTo>
                <a:cubicBezTo>
                  <a:pt x="1238" y="963"/>
                  <a:pt x="963" y="1237"/>
                  <a:pt x="619" y="1237"/>
                </a:cubicBezTo>
                <a:cubicBezTo>
                  <a:pt x="279" y="1237"/>
                  <a:pt x="1" y="963"/>
                  <a:pt x="1" y="619"/>
                </a:cubicBezTo>
                <a:cubicBezTo>
                  <a:pt x="1" y="279"/>
                  <a:pt x="279" y="1"/>
                  <a:pt x="619" y="1"/>
                </a:cubicBezTo>
                <a:cubicBezTo>
                  <a:pt x="963" y="1"/>
                  <a:pt x="1238" y="279"/>
                  <a:pt x="1238" y="619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miter lim="3864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7"/>
          <p:cNvSpPr txBox="1">
            <a:spLocks noGrp="1"/>
          </p:cNvSpPr>
          <p:nvPr>
            <p:ph type="title"/>
          </p:nvPr>
        </p:nvSpPr>
        <p:spPr>
          <a:xfrm>
            <a:off x="720000" y="1511825"/>
            <a:ext cx="4549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83" name="Google Shape;283;p7"/>
          <p:cNvSpPr txBox="1">
            <a:spLocks noGrp="1"/>
          </p:cNvSpPr>
          <p:nvPr>
            <p:ph type="body" idx="1"/>
          </p:nvPr>
        </p:nvSpPr>
        <p:spPr>
          <a:xfrm>
            <a:off x="720000" y="2157175"/>
            <a:ext cx="4549500" cy="124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284" name="Google Shape;284;p7"/>
          <p:cNvSpPr>
            <a:spLocks noGrp="1"/>
          </p:cNvSpPr>
          <p:nvPr>
            <p:ph type="pic" idx="2"/>
          </p:nvPr>
        </p:nvSpPr>
        <p:spPr>
          <a:xfrm>
            <a:off x="5631000" y="0"/>
            <a:ext cx="3513000" cy="51435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285" name="Google Shape;285;p7"/>
          <p:cNvGrpSpPr/>
          <p:nvPr/>
        </p:nvGrpSpPr>
        <p:grpSpPr>
          <a:xfrm>
            <a:off x="-1036100" y="-239600"/>
            <a:ext cx="3734327" cy="6047080"/>
            <a:chOff x="-1036100" y="-239600"/>
            <a:chExt cx="3734327" cy="6047080"/>
          </a:xfrm>
        </p:grpSpPr>
        <p:grpSp>
          <p:nvGrpSpPr>
            <p:cNvPr id="286" name="Google Shape;286;p7"/>
            <p:cNvGrpSpPr/>
            <p:nvPr/>
          </p:nvGrpSpPr>
          <p:grpSpPr>
            <a:xfrm>
              <a:off x="661301" y="4563625"/>
              <a:ext cx="2036926" cy="1243854"/>
              <a:chOff x="1949351" y="2529300"/>
              <a:chExt cx="2036926" cy="1243854"/>
            </a:xfrm>
          </p:grpSpPr>
          <p:sp>
            <p:nvSpPr>
              <p:cNvPr id="287" name="Google Shape;287;p7"/>
              <p:cNvSpPr/>
              <p:nvPr/>
            </p:nvSpPr>
            <p:spPr>
              <a:xfrm>
                <a:off x="3536846" y="3397191"/>
                <a:ext cx="252647" cy="49461"/>
              </a:xfrm>
              <a:custGeom>
                <a:avLst/>
                <a:gdLst/>
                <a:ahLst/>
                <a:cxnLst/>
                <a:rect l="l" t="t" r="r" b="b"/>
                <a:pathLst>
                  <a:path w="2278" h="446" fill="none" extrusionOk="0">
                    <a:moveTo>
                      <a:pt x="1" y="1"/>
                    </a:moveTo>
                    <a:lnTo>
                      <a:pt x="2277" y="1"/>
                    </a:lnTo>
                    <a:lnTo>
                      <a:pt x="2277" y="445"/>
                    </a:lnTo>
                    <a:lnTo>
                      <a:pt x="1" y="445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88;p7"/>
              <p:cNvSpPr/>
              <p:nvPr/>
            </p:nvSpPr>
            <p:spPr>
              <a:xfrm>
                <a:off x="3536846" y="3151219"/>
                <a:ext cx="252647" cy="186977"/>
              </a:xfrm>
              <a:custGeom>
                <a:avLst/>
                <a:gdLst/>
                <a:ahLst/>
                <a:cxnLst/>
                <a:rect l="l" t="t" r="r" b="b"/>
                <a:pathLst>
                  <a:path w="2278" h="1686" extrusionOk="0">
                    <a:moveTo>
                      <a:pt x="403" y="0"/>
                    </a:moveTo>
                    <a:cubicBezTo>
                      <a:pt x="183" y="0"/>
                      <a:pt x="1" y="178"/>
                      <a:pt x="1" y="402"/>
                    </a:cubicBezTo>
                    <a:lnTo>
                      <a:pt x="1" y="1283"/>
                    </a:lnTo>
                    <a:cubicBezTo>
                      <a:pt x="1" y="1508"/>
                      <a:pt x="183" y="1685"/>
                      <a:pt x="403" y="1685"/>
                    </a:cubicBezTo>
                    <a:lnTo>
                      <a:pt x="1875" y="1685"/>
                    </a:lnTo>
                    <a:cubicBezTo>
                      <a:pt x="2099" y="1685"/>
                      <a:pt x="2277" y="1508"/>
                      <a:pt x="2277" y="1283"/>
                    </a:cubicBezTo>
                    <a:lnTo>
                      <a:pt x="2277" y="402"/>
                    </a:lnTo>
                    <a:cubicBezTo>
                      <a:pt x="2277" y="178"/>
                      <a:pt x="2099" y="0"/>
                      <a:pt x="187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89;p7"/>
              <p:cNvSpPr/>
              <p:nvPr/>
            </p:nvSpPr>
            <p:spPr>
              <a:xfrm>
                <a:off x="3536846" y="3495780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1"/>
                    </a:moveTo>
                    <a:lnTo>
                      <a:pt x="145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" name="Google Shape;290;p7"/>
              <p:cNvSpPr/>
              <p:nvPr/>
            </p:nvSpPr>
            <p:spPr>
              <a:xfrm>
                <a:off x="3536846" y="3528828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0"/>
                    </a:moveTo>
                    <a:lnTo>
                      <a:pt x="145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" name="Google Shape;291;p7"/>
              <p:cNvSpPr/>
              <p:nvPr/>
            </p:nvSpPr>
            <p:spPr>
              <a:xfrm>
                <a:off x="3536846" y="3561765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1"/>
                    </a:moveTo>
                    <a:lnTo>
                      <a:pt x="145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" name="Google Shape;292;p7"/>
              <p:cNvSpPr/>
              <p:nvPr/>
            </p:nvSpPr>
            <p:spPr>
              <a:xfrm>
                <a:off x="1990497" y="2529300"/>
                <a:ext cx="1995780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7995" h="11216" fill="none" extrusionOk="0">
                    <a:moveTo>
                      <a:pt x="827" y="1"/>
                    </a:moveTo>
                    <a:lnTo>
                      <a:pt x="17167" y="1"/>
                    </a:lnTo>
                    <a:cubicBezTo>
                      <a:pt x="17623" y="1"/>
                      <a:pt x="17994" y="368"/>
                      <a:pt x="17994" y="824"/>
                    </a:cubicBezTo>
                    <a:lnTo>
                      <a:pt x="17994" y="10389"/>
                    </a:lnTo>
                    <a:cubicBezTo>
                      <a:pt x="17994" y="10849"/>
                      <a:pt x="17623" y="11216"/>
                      <a:pt x="17167" y="11216"/>
                    </a:cubicBezTo>
                    <a:lnTo>
                      <a:pt x="827" y="11216"/>
                    </a:lnTo>
                    <a:cubicBezTo>
                      <a:pt x="367" y="11216"/>
                      <a:pt x="0" y="10849"/>
                      <a:pt x="0" y="10389"/>
                    </a:cubicBezTo>
                    <a:lnTo>
                      <a:pt x="0" y="824"/>
                    </a:lnTo>
                    <a:cubicBezTo>
                      <a:pt x="0" y="368"/>
                      <a:pt x="367" y="1"/>
                      <a:pt x="827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" name="Google Shape;293;p7"/>
              <p:cNvSpPr/>
              <p:nvPr/>
            </p:nvSpPr>
            <p:spPr>
              <a:xfrm>
                <a:off x="3391560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94;p7"/>
              <p:cNvSpPr/>
              <p:nvPr/>
            </p:nvSpPr>
            <p:spPr>
              <a:xfrm>
                <a:off x="3158438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95;p7"/>
              <p:cNvSpPr/>
              <p:nvPr/>
            </p:nvSpPr>
            <p:spPr>
              <a:xfrm>
                <a:off x="2925204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" name="Google Shape;296;p7"/>
              <p:cNvSpPr/>
              <p:nvPr/>
            </p:nvSpPr>
            <p:spPr>
              <a:xfrm>
                <a:off x="2692526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" name="Google Shape;297;p7"/>
              <p:cNvSpPr/>
              <p:nvPr/>
            </p:nvSpPr>
            <p:spPr>
              <a:xfrm>
                <a:off x="2459403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" name="Google Shape;298;p7"/>
              <p:cNvSpPr/>
              <p:nvPr/>
            </p:nvSpPr>
            <p:spPr>
              <a:xfrm>
                <a:off x="2226170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" name="Google Shape;299;p7"/>
              <p:cNvSpPr/>
              <p:nvPr/>
            </p:nvSpPr>
            <p:spPr>
              <a:xfrm>
                <a:off x="1990497" y="2867873"/>
                <a:ext cx="1401205" cy="607067"/>
              </a:xfrm>
              <a:custGeom>
                <a:avLst/>
                <a:gdLst/>
                <a:ahLst/>
                <a:cxnLst/>
                <a:rect l="l" t="t" r="r" b="b"/>
                <a:pathLst>
                  <a:path w="12634" h="5474" fill="none" extrusionOk="0">
                    <a:moveTo>
                      <a:pt x="0" y="3962"/>
                    </a:moveTo>
                    <a:lnTo>
                      <a:pt x="1901" y="2706"/>
                    </a:lnTo>
                    <a:cubicBezTo>
                      <a:pt x="2037" y="2613"/>
                      <a:pt x="2215" y="2617"/>
                      <a:pt x="2346" y="2710"/>
                    </a:cubicBezTo>
                    <a:lnTo>
                      <a:pt x="3753" y="3695"/>
                    </a:lnTo>
                    <a:cubicBezTo>
                      <a:pt x="3954" y="3835"/>
                      <a:pt x="4232" y="3761"/>
                      <a:pt x="4336" y="3541"/>
                    </a:cubicBezTo>
                    <a:lnTo>
                      <a:pt x="5894" y="325"/>
                    </a:lnTo>
                    <a:cubicBezTo>
                      <a:pt x="6048" y="1"/>
                      <a:pt x="6520" y="35"/>
                      <a:pt x="6628" y="376"/>
                    </a:cubicBezTo>
                    <a:lnTo>
                      <a:pt x="8120" y="5098"/>
                    </a:lnTo>
                    <a:cubicBezTo>
                      <a:pt x="8228" y="5446"/>
                      <a:pt x="8707" y="5473"/>
                      <a:pt x="8858" y="5145"/>
                    </a:cubicBezTo>
                    <a:lnTo>
                      <a:pt x="10242" y="2146"/>
                    </a:lnTo>
                    <a:cubicBezTo>
                      <a:pt x="10369" y="1867"/>
                      <a:pt x="10752" y="1833"/>
                      <a:pt x="10926" y="2084"/>
                    </a:cubicBezTo>
                    <a:lnTo>
                      <a:pt x="12634" y="451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" name="Google Shape;300;p7"/>
              <p:cNvSpPr/>
              <p:nvPr/>
            </p:nvSpPr>
            <p:spPr>
              <a:xfrm>
                <a:off x="2528386" y="3037215"/>
                <a:ext cx="66988" cy="66540"/>
              </a:xfrm>
              <a:custGeom>
                <a:avLst/>
                <a:gdLst/>
                <a:ahLst/>
                <a:cxnLst/>
                <a:rect l="l" t="t" r="r" b="b"/>
                <a:pathLst>
                  <a:path w="604" h="600" extrusionOk="0">
                    <a:moveTo>
                      <a:pt x="302" y="0"/>
                    </a:moveTo>
                    <a:cubicBezTo>
                      <a:pt x="136" y="0"/>
                      <a:pt x="0" y="132"/>
                      <a:pt x="0" y="298"/>
                    </a:cubicBezTo>
                    <a:cubicBezTo>
                      <a:pt x="0" y="464"/>
                      <a:pt x="136" y="599"/>
                      <a:pt x="302" y="599"/>
                    </a:cubicBezTo>
                    <a:cubicBezTo>
                      <a:pt x="468" y="599"/>
                      <a:pt x="603" y="464"/>
                      <a:pt x="603" y="298"/>
                    </a:cubicBezTo>
                    <a:cubicBezTo>
                      <a:pt x="603" y="132"/>
                      <a:pt x="468" y="0"/>
                      <a:pt x="30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" name="Google Shape;301;p7"/>
              <p:cNvSpPr/>
              <p:nvPr/>
            </p:nvSpPr>
            <p:spPr>
              <a:xfrm>
                <a:off x="1949351" y="363041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" name="Google Shape;302;p7"/>
              <p:cNvSpPr/>
              <p:nvPr/>
            </p:nvSpPr>
            <p:spPr>
              <a:xfrm>
                <a:off x="1949351" y="3467945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" name="Google Shape;303;p7"/>
              <p:cNvSpPr/>
              <p:nvPr/>
            </p:nvSpPr>
            <p:spPr>
              <a:xfrm>
                <a:off x="1949351" y="3305478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" name="Google Shape;304;p7"/>
              <p:cNvSpPr/>
              <p:nvPr/>
            </p:nvSpPr>
            <p:spPr>
              <a:xfrm>
                <a:off x="1949351" y="3143012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" name="Google Shape;305;p7"/>
              <p:cNvSpPr/>
              <p:nvPr/>
            </p:nvSpPr>
            <p:spPr>
              <a:xfrm>
                <a:off x="1949351" y="2980657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" name="Google Shape;306;p7"/>
              <p:cNvSpPr/>
              <p:nvPr/>
            </p:nvSpPr>
            <p:spPr>
              <a:xfrm>
                <a:off x="1949351" y="281819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7" name="Google Shape;307;p7"/>
              <p:cNvSpPr/>
              <p:nvPr/>
            </p:nvSpPr>
            <p:spPr>
              <a:xfrm>
                <a:off x="1949351" y="265528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8" name="Google Shape;308;p7"/>
              <p:cNvSpPr/>
              <p:nvPr/>
            </p:nvSpPr>
            <p:spPr>
              <a:xfrm>
                <a:off x="2998513" y="3188480"/>
                <a:ext cx="121887" cy="121879"/>
              </a:xfrm>
              <a:custGeom>
                <a:avLst/>
                <a:gdLst/>
                <a:ahLst/>
                <a:cxnLst/>
                <a:rect l="l" t="t" r="r" b="b"/>
                <a:pathLst>
                  <a:path w="1099" h="1099" fill="none" extrusionOk="0">
                    <a:moveTo>
                      <a:pt x="1098" y="549"/>
                    </a:moveTo>
                    <a:cubicBezTo>
                      <a:pt x="1098" y="855"/>
                      <a:pt x="851" y="1098"/>
                      <a:pt x="550" y="1098"/>
                    </a:cubicBezTo>
                    <a:cubicBezTo>
                      <a:pt x="248" y="1098"/>
                      <a:pt x="1" y="855"/>
                      <a:pt x="1" y="549"/>
                    </a:cubicBezTo>
                    <a:cubicBezTo>
                      <a:pt x="1" y="248"/>
                      <a:pt x="248" y="1"/>
                      <a:pt x="550" y="1"/>
                    </a:cubicBezTo>
                    <a:cubicBezTo>
                      <a:pt x="851" y="1"/>
                      <a:pt x="1098" y="248"/>
                      <a:pt x="1098" y="54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9" name="Google Shape;309;p7"/>
              <p:cNvSpPr/>
              <p:nvPr/>
            </p:nvSpPr>
            <p:spPr>
              <a:xfrm>
                <a:off x="3391560" y="2618462"/>
                <a:ext cx="59424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5358" h="1" fill="none" extrusionOk="0">
                    <a:moveTo>
                      <a:pt x="5357" y="0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0" name="Google Shape;310;p7"/>
            <p:cNvGrpSpPr/>
            <p:nvPr/>
          </p:nvGrpSpPr>
          <p:grpSpPr>
            <a:xfrm>
              <a:off x="-1036100" y="-239600"/>
              <a:ext cx="1850589" cy="1850541"/>
              <a:chOff x="-1036100" y="-239600"/>
              <a:chExt cx="1850589" cy="1850541"/>
            </a:xfrm>
          </p:grpSpPr>
          <p:grpSp>
            <p:nvGrpSpPr>
              <p:cNvPr id="311" name="Google Shape;311;p7"/>
              <p:cNvGrpSpPr/>
              <p:nvPr/>
            </p:nvGrpSpPr>
            <p:grpSpPr>
              <a:xfrm>
                <a:off x="-822895" y="-26375"/>
                <a:ext cx="1424178" cy="1424091"/>
                <a:chOff x="4292894" y="3212090"/>
                <a:chExt cx="871697" cy="871697"/>
              </a:xfrm>
            </p:grpSpPr>
            <p:sp>
              <p:nvSpPr>
                <p:cNvPr id="312" name="Google Shape;312;p7"/>
                <p:cNvSpPr/>
                <p:nvPr/>
              </p:nvSpPr>
              <p:spPr>
                <a:xfrm>
                  <a:off x="4728737" y="3212090"/>
                  <a:ext cx="33" cy="8716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26250" fill="none" extrusionOk="0">
                      <a:moveTo>
                        <a:pt x="0" y="0"/>
                      </a:moveTo>
                      <a:lnTo>
                        <a:pt x="0" y="26249"/>
                      </a:lnTo>
                    </a:path>
                  </a:pathLst>
                </a:custGeom>
                <a:noFill/>
                <a:ln w="9525" cap="flat" cmpd="sng">
                  <a:solidFill>
                    <a:schemeClr val="lt2"/>
                  </a:solidFill>
                  <a:prstDash val="solid"/>
                  <a:miter lim="3864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3" name="Google Shape;313;p7"/>
                <p:cNvSpPr/>
                <p:nvPr/>
              </p:nvSpPr>
              <p:spPr>
                <a:xfrm>
                  <a:off x="4292894" y="3647900"/>
                  <a:ext cx="871697" cy="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250" h="1" fill="none" extrusionOk="0">
                      <a:moveTo>
                        <a:pt x="26250" y="1"/>
                      </a:moveTo>
                      <a:lnTo>
                        <a:pt x="1" y="1"/>
                      </a:lnTo>
                    </a:path>
                  </a:pathLst>
                </a:custGeom>
                <a:noFill/>
                <a:ln w="9525" cap="flat" cmpd="sng">
                  <a:solidFill>
                    <a:schemeClr val="lt2"/>
                  </a:solidFill>
                  <a:prstDash val="solid"/>
                  <a:miter lim="3864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4" name="Google Shape;314;p7"/>
                <p:cNvSpPr/>
                <p:nvPr/>
              </p:nvSpPr>
              <p:spPr>
                <a:xfrm>
                  <a:off x="4420609" y="3339771"/>
                  <a:ext cx="616431" cy="6164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63" h="18563" fill="none" extrusionOk="0">
                      <a:moveTo>
                        <a:pt x="18562" y="1"/>
                      </a:moveTo>
                      <a:lnTo>
                        <a:pt x="0" y="18563"/>
                      </a:lnTo>
                    </a:path>
                  </a:pathLst>
                </a:custGeom>
                <a:noFill/>
                <a:ln w="9525" cap="flat" cmpd="sng">
                  <a:solidFill>
                    <a:schemeClr val="lt2"/>
                  </a:solidFill>
                  <a:prstDash val="solid"/>
                  <a:miter lim="3864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5" name="Google Shape;315;p7"/>
                <p:cNvSpPr/>
                <p:nvPr/>
              </p:nvSpPr>
              <p:spPr>
                <a:xfrm>
                  <a:off x="4420609" y="3339771"/>
                  <a:ext cx="616431" cy="6164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63" h="18563" fill="none" extrusionOk="0">
                      <a:moveTo>
                        <a:pt x="18562" y="18563"/>
                      </a:moveTo>
                      <a:lnTo>
                        <a:pt x="0" y="1"/>
                      </a:lnTo>
                    </a:path>
                  </a:pathLst>
                </a:custGeom>
                <a:noFill/>
                <a:ln w="9525" cap="flat" cmpd="sng">
                  <a:solidFill>
                    <a:schemeClr val="lt2"/>
                  </a:solidFill>
                  <a:prstDash val="solid"/>
                  <a:miter lim="3864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316" name="Google Shape;316;p7"/>
              <p:cNvSpPr/>
              <p:nvPr/>
            </p:nvSpPr>
            <p:spPr>
              <a:xfrm>
                <a:off x="-1036100" y="-239600"/>
                <a:ext cx="1850589" cy="1850541"/>
              </a:xfrm>
              <a:custGeom>
                <a:avLst/>
                <a:gdLst/>
                <a:ahLst/>
                <a:cxnLst/>
                <a:rect l="l" t="t" r="r" b="b"/>
                <a:pathLst>
                  <a:path w="38568" h="38567" fill="none" extrusionOk="0">
                    <a:moveTo>
                      <a:pt x="38567" y="19281"/>
                    </a:moveTo>
                    <a:cubicBezTo>
                      <a:pt x="38567" y="24394"/>
                      <a:pt x="36534" y="29299"/>
                      <a:pt x="32917" y="32916"/>
                    </a:cubicBezTo>
                    <a:cubicBezTo>
                      <a:pt x="29303" y="36534"/>
                      <a:pt x="24399" y="38566"/>
                      <a:pt x="19282" y="38566"/>
                    </a:cubicBezTo>
                    <a:cubicBezTo>
                      <a:pt x="14169" y="38566"/>
                      <a:pt x="9265" y="36534"/>
                      <a:pt x="5647" y="32916"/>
                    </a:cubicBezTo>
                    <a:cubicBezTo>
                      <a:pt x="2034" y="29299"/>
                      <a:pt x="1" y="24394"/>
                      <a:pt x="1" y="19281"/>
                    </a:cubicBezTo>
                    <a:cubicBezTo>
                      <a:pt x="1" y="8630"/>
                      <a:pt x="8635" y="0"/>
                      <a:pt x="19282" y="0"/>
                    </a:cubicBezTo>
                    <a:cubicBezTo>
                      <a:pt x="24399" y="0"/>
                      <a:pt x="29303" y="2029"/>
                      <a:pt x="32917" y="5647"/>
                    </a:cubicBezTo>
                    <a:cubicBezTo>
                      <a:pt x="36534" y="9264"/>
                      <a:pt x="38567" y="14168"/>
                      <a:pt x="38567" y="1928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8" name="Google Shape;318;p8"/>
          <p:cNvGrpSpPr/>
          <p:nvPr/>
        </p:nvGrpSpPr>
        <p:grpSpPr>
          <a:xfrm>
            <a:off x="-803878" y="-851587"/>
            <a:ext cx="10987378" cy="10099890"/>
            <a:chOff x="-803878" y="-851587"/>
            <a:chExt cx="10987378" cy="10099890"/>
          </a:xfrm>
        </p:grpSpPr>
        <p:sp>
          <p:nvSpPr>
            <p:cNvPr id="319" name="Google Shape;319;p8"/>
            <p:cNvSpPr/>
            <p:nvPr/>
          </p:nvSpPr>
          <p:spPr>
            <a:xfrm>
              <a:off x="7863900" y="-851587"/>
              <a:ext cx="2319600" cy="2319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320" name="Google Shape;320;p8"/>
            <p:cNvSpPr/>
            <p:nvPr/>
          </p:nvSpPr>
          <p:spPr>
            <a:xfrm>
              <a:off x="-803878" y="4510697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1" name="Google Shape;321;p8"/>
          <p:cNvGrpSpPr/>
          <p:nvPr/>
        </p:nvGrpSpPr>
        <p:grpSpPr>
          <a:xfrm flipH="1">
            <a:off x="-873965" y="-2531844"/>
            <a:ext cx="11036962" cy="10174457"/>
            <a:chOff x="-1026365" y="-2531844"/>
            <a:chExt cx="11036962" cy="10174457"/>
          </a:xfrm>
        </p:grpSpPr>
        <p:grpSp>
          <p:nvGrpSpPr>
            <p:cNvPr id="322" name="Google Shape;322;p8"/>
            <p:cNvGrpSpPr/>
            <p:nvPr/>
          </p:nvGrpSpPr>
          <p:grpSpPr>
            <a:xfrm rot="10800000">
              <a:off x="-626552" y="-1102163"/>
              <a:ext cx="2092430" cy="2092302"/>
              <a:chOff x="4084984" y="3075410"/>
              <a:chExt cx="1280714" cy="1280714"/>
            </a:xfrm>
          </p:grpSpPr>
          <p:sp>
            <p:nvSpPr>
              <p:cNvPr id="323" name="Google Shape;323;p8"/>
              <p:cNvSpPr/>
              <p:nvPr/>
            </p:nvSpPr>
            <p:spPr>
              <a:xfrm>
                <a:off x="4084984" y="3075410"/>
                <a:ext cx="1280714" cy="1280714"/>
              </a:xfrm>
              <a:custGeom>
                <a:avLst/>
                <a:gdLst/>
                <a:ahLst/>
                <a:cxnLst/>
                <a:rect l="l" t="t" r="r" b="b"/>
                <a:pathLst>
                  <a:path w="38567" h="38567" fill="none" extrusionOk="0">
                    <a:moveTo>
                      <a:pt x="38567" y="19285"/>
                    </a:moveTo>
                    <a:cubicBezTo>
                      <a:pt x="38567" y="24398"/>
                      <a:pt x="36534" y="29303"/>
                      <a:pt x="32917" y="32920"/>
                    </a:cubicBezTo>
                    <a:cubicBezTo>
                      <a:pt x="29303" y="36533"/>
                      <a:pt x="24399" y="38566"/>
                      <a:pt x="19282" y="38566"/>
                    </a:cubicBezTo>
                    <a:cubicBezTo>
                      <a:pt x="14169" y="38566"/>
                      <a:pt x="9265" y="36533"/>
                      <a:pt x="5647" y="32920"/>
                    </a:cubicBezTo>
                    <a:cubicBezTo>
                      <a:pt x="2034" y="29303"/>
                      <a:pt x="1" y="24398"/>
                      <a:pt x="1" y="19285"/>
                    </a:cubicBezTo>
                    <a:cubicBezTo>
                      <a:pt x="1" y="8634"/>
                      <a:pt x="8635" y="0"/>
                      <a:pt x="19282" y="0"/>
                    </a:cubicBezTo>
                    <a:cubicBezTo>
                      <a:pt x="24399" y="0"/>
                      <a:pt x="29303" y="2033"/>
                      <a:pt x="32917" y="5647"/>
                    </a:cubicBezTo>
                    <a:cubicBezTo>
                      <a:pt x="36534" y="9264"/>
                      <a:pt x="38567" y="14168"/>
                      <a:pt x="38567" y="1928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" name="Google Shape;324;p8"/>
              <p:cNvSpPr/>
              <p:nvPr/>
            </p:nvSpPr>
            <p:spPr>
              <a:xfrm>
                <a:off x="4728737" y="3212090"/>
                <a:ext cx="33" cy="871697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0" fill="none" extrusionOk="0">
                    <a:moveTo>
                      <a:pt x="0" y="0"/>
                    </a:moveTo>
                    <a:lnTo>
                      <a:pt x="0" y="26249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" name="Google Shape;325;p8"/>
              <p:cNvSpPr/>
              <p:nvPr/>
            </p:nvSpPr>
            <p:spPr>
              <a:xfrm>
                <a:off x="4292894" y="3647900"/>
                <a:ext cx="871697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0" h="1" fill="none" extrusionOk="0">
                    <a:moveTo>
                      <a:pt x="26250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" name="Google Shape;326;p8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"/>
                    </a:moveTo>
                    <a:lnTo>
                      <a:pt x="0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" name="Google Shape;327;p8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8563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8" name="Google Shape;328;p8"/>
            <p:cNvSpPr/>
            <p:nvPr/>
          </p:nvSpPr>
          <p:spPr>
            <a:xfrm>
              <a:off x="6261589" y="-2531844"/>
              <a:ext cx="3193623" cy="3193540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8"/>
            <p:cNvSpPr/>
            <p:nvPr/>
          </p:nvSpPr>
          <p:spPr>
            <a:xfrm>
              <a:off x="-953254" y="4449073"/>
              <a:ext cx="3193540" cy="3193540"/>
            </a:xfrm>
            <a:custGeom>
              <a:avLst/>
              <a:gdLst/>
              <a:ahLst/>
              <a:cxnLst/>
              <a:rect l="l" t="t" r="r" b="b"/>
              <a:pathLst>
                <a:path w="38567" h="38567" fill="none" extrusionOk="0">
                  <a:moveTo>
                    <a:pt x="38566" y="19281"/>
                  </a:moveTo>
                  <a:cubicBezTo>
                    <a:pt x="38566" y="24394"/>
                    <a:pt x="36537" y="29299"/>
                    <a:pt x="32920" y="32916"/>
                  </a:cubicBezTo>
                  <a:cubicBezTo>
                    <a:pt x="29303" y="36533"/>
                    <a:pt x="24398" y="38566"/>
                    <a:pt x="19285" y="38566"/>
                  </a:cubicBezTo>
                  <a:cubicBezTo>
                    <a:pt x="14172" y="38566"/>
                    <a:pt x="9264" y="36533"/>
                    <a:pt x="5650" y="32916"/>
                  </a:cubicBezTo>
                  <a:cubicBezTo>
                    <a:pt x="2033" y="29299"/>
                    <a:pt x="0" y="24394"/>
                    <a:pt x="0" y="19281"/>
                  </a:cubicBezTo>
                  <a:cubicBezTo>
                    <a:pt x="0" y="8630"/>
                    <a:pt x="8634" y="0"/>
                    <a:pt x="19285" y="0"/>
                  </a:cubicBezTo>
                  <a:cubicBezTo>
                    <a:pt x="24398" y="0"/>
                    <a:pt x="29303" y="2029"/>
                    <a:pt x="32920" y="5646"/>
                  </a:cubicBezTo>
                  <a:cubicBezTo>
                    <a:pt x="36537" y="9264"/>
                    <a:pt x="38566" y="14168"/>
                    <a:pt x="38566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30" name="Google Shape;330;p8"/>
            <p:cNvGrpSpPr/>
            <p:nvPr/>
          </p:nvGrpSpPr>
          <p:grpSpPr>
            <a:xfrm flipH="1">
              <a:off x="8668950" y="2391283"/>
              <a:ext cx="1341648" cy="1089149"/>
              <a:chOff x="4062425" y="1389708"/>
              <a:chExt cx="1341648" cy="1089149"/>
            </a:xfrm>
          </p:grpSpPr>
          <p:sp>
            <p:nvSpPr>
              <p:cNvPr id="331" name="Google Shape;331;p8"/>
              <p:cNvSpPr/>
              <p:nvPr/>
            </p:nvSpPr>
            <p:spPr>
              <a:xfrm>
                <a:off x="4062425" y="1389708"/>
                <a:ext cx="1341648" cy="1089149"/>
              </a:xfrm>
              <a:custGeom>
                <a:avLst/>
                <a:gdLst/>
                <a:ahLst/>
                <a:cxnLst/>
                <a:rect l="l" t="t" r="r" b="b"/>
                <a:pathLst>
                  <a:path w="12097" h="9821" fill="none" extrusionOk="0">
                    <a:moveTo>
                      <a:pt x="831" y="0"/>
                    </a:moveTo>
                    <a:lnTo>
                      <a:pt x="11262" y="0"/>
                    </a:lnTo>
                    <a:cubicBezTo>
                      <a:pt x="11722" y="0"/>
                      <a:pt x="12097" y="371"/>
                      <a:pt x="12097" y="831"/>
                    </a:cubicBezTo>
                    <a:lnTo>
                      <a:pt x="12097" y="8986"/>
                    </a:lnTo>
                    <a:cubicBezTo>
                      <a:pt x="12097" y="9446"/>
                      <a:pt x="11722" y="9821"/>
                      <a:pt x="11262" y="9821"/>
                    </a:cubicBezTo>
                    <a:lnTo>
                      <a:pt x="831" y="9821"/>
                    </a:lnTo>
                    <a:cubicBezTo>
                      <a:pt x="371" y="9821"/>
                      <a:pt x="0" y="9446"/>
                      <a:pt x="0" y="8986"/>
                    </a:cubicBezTo>
                    <a:lnTo>
                      <a:pt x="0" y="831"/>
                    </a:lnTo>
                    <a:cubicBezTo>
                      <a:pt x="0" y="371"/>
                      <a:pt x="371" y="0"/>
                      <a:pt x="831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332;p8"/>
              <p:cNvSpPr/>
              <p:nvPr/>
            </p:nvSpPr>
            <p:spPr>
              <a:xfrm>
                <a:off x="4259503" y="1580453"/>
                <a:ext cx="361891" cy="642555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5794" extrusionOk="0">
                    <a:moveTo>
                      <a:pt x="3263" y="0"/>
                    </a:moveTo>
                    <a:cubicBezTo>
                      <a:pt x="1462" y="0"/>
                      <a:pt x="1" y="1457"/>
                      <a:pt x="1" y="3262"/>
                    </a:cubicBezTo>
                    <a:cubicBezTo>
                      <a:pt x="1" y="4282"/>
                      <a:pt x="472" y="5198"/>
                      <a:pt x="1211" y="5793"/>
                    </a:cubicBezTo>
                    <a:lnTo>
                      <a:pt x="3263" y="3262"/>
                    </a:lnTo>
                    <a:lnTo>
                      <a:pt x="326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333;p8"/>
              <p:cNvSpPr/>
              <p:nvPr/>
            </p:nvSpPr>
            <p:spPr>
              <a:xfrm>
                <a:off x="4621275" y="1580453"/>
                <a:ext cx="361891" cy="714972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6447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700" y="6446"/>
                    </a:lnTo>
                    <a:cubicBezTo>
                      <a:pt x="2165" y="6130"/>
                      <a:pt x="3263" y="4823"/>
                      <a:pt x="3263" y="3262"/>
                    </a:cubicBezTo>
                    <a:cubicBezTo>
                      <a:pt x="3263" y="1457"/>
                      <a:pt x="1806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" name="Google Shape;334;p8"/>
              <p:cNvSpPr/>
              <p:nvPr/>
            </p:nvSpPr>
            <p:spPr>
              <a:xfrm>
                <a:off x="4393698" y="1942093"/>
                <a:ext cx="304885" cy="361867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3263" extrusionOk="0">
                    <a:moveTo>
                      <a:pt x="2053" y="1"/>
                    </a:moveTo>
                    <a:lnTo>
                      <a:pt x="1" y="2532"/>
                    </a:lnTo>
                    <a:cubicBezTo>
                      <a:pt x="561" y="2988"/>
                      <a:pt x="1276" y="3263"/>
                      <a:pt x="2053" y="3263"/>
                    </a:cubicBezTo>
                    <a:cubicBezTo>
                      <a:pt x="2292" y="3263"/>
                      <a:pt x="2524" y="3236"/>
                      <a:pt x="2748" y="3185"/>
                    </a:cubicBezTo>
                    <a:lnTo>
                      <a:pt x="205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" name="Google Shape;335;p8"/>
              <p:cNvSpPr/>
              <p:nvPr/>
            </p:nvSpPr>
            <p:spPr>
              <a:xfrm>
                <a:off x="4621275" y="1580453"/>
                <a:ext cx="292019" cy="575682"/>
              </a:xfrm>
              <a:custGeom>
                <a:avLst/>
                <a:gdLst/>
                <a:ahLst/>
                <a:cxnLst/>
                <a:rect l="l" t="t" r="r" b="b"/>
                <a:pathLst>
                  <a:path w="2633" h="5191" fill="none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2633" y="519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" name="Google Shape;336;p8"/>
              <p:cNvSpPr/>
              <p:nvPr/>
            </p:nvSpPr>
            <p:spPr>
              <a:xfrm>
                <a:off x="4835655" y="1671279"/>
                <a:ext cx="272278" cy="53676"/>
              </a:xfrm>
              <a:custGeom>
                <a:avLst/>
                <a:gdLst/>
                <a:ahLst/>
                <a:cxnLst/>
                <a:rect l="l" t="t" r="r" b="b"/>
                <a:pathLst>
                  <a:path w="2455" h="484" fill="none" extrusionOk="0">
                    <a:moveTo>
                      <a:pt x="0" y="0"/>
                    </a:moveTo>
                    <a:lnTo>
                      <a:pt x="2454" y="0"/>
                    </a:lnTo>
                    <a:lnTo>
                      <a:pt x="2454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" name="Google Shape;337;p8"/>
              <p:cNvSpPr/>
              <p:nvPr/>
            </p:nvSpPr>
            <p:spPr>
              <a:xfrm>
                <a:off x="4924379" y="2036467"/>
                <a:ext cx="272722" cy="53232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0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79"/>
                    </a:lnTo>
                    <a:lnTo>
                      <a:pt x="0" y="47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338;p8"/>
              <p:cNvSpPr/>
              <p:nvPr/>
            </p:nvSpPr>
            <p:spPr>
              <a:xfrm>
                <a:off x="5045598" y="178528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339;p8"/>
              <p:cNvSpPr/>
              <p:nvPr/>
            </p:nvSpPr>
            <p:spPr>
              <a:xfrm>
                <a:off x="5045598" y="1820881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8"/>
              <p:cNvSpPr/>
              <p:nvPr/>
            </p:nvSpPr>
            <p:spPr>
              <a:xfrm>
                <a:off x="5045598" y="1856368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8"/>
              <p:cNvSpPr/>
              <p:nvPr/>
            </p:nvSpPr>
            <p:spPr>
              <a:xfrm>
                <a:off x="5045598" y="2156016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8"/>
              <p:cNvSpPr/>
              <p:nvPr/>
            </p:nvSpPr>
            <p:spPr>
              <a:xfrm>
                <a:off x="5045598" y="2191614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8"/>
              <p:cNvSpPr/>
              <p:nvPr/>
            </p:nvSpPr>
            <p:spPr>
              <a:xfrm>
                <a:off x="5045598" y="222710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44" name="Google Shape;344;p8"/>
            <p:cNvGrpSpPr/>
            <p:nvPr/>
          </p:nvGrpSpPr>
          <p:grpSpPr>
            <a:xfrm>
              <a:off x="8011179" y="3890537"/>
              <a:ext cx="1273551" cy="1435933"/>
              <a:chOff x="4330704" y="3013150"/>
              <a:chExt cx="1273551" cy="1435933"/>
            </a:xfrm>
          </p:grpSpPr>
          <p:sp>
            <p:nvSpPr>
              <p:cNvPr id="345" name="Google Shape;345;p8"/>
              <p:cNvSpPr/>
              <p:nvPr/>
            </p:nvSpPr>
            <p:spPr>
              <a:xfrm>
                <a:off x="5154951" y="3417818"/>
                <a:ext cx="272722" cy="53676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8"/>
              <p:cNvSpPr/>
              <p:nvPr/>
            </p:nvSpPr>
            <p:spPr>
              <a:xfrm>
                <a:off x="5037058" y="4087645"/>
                <a:ext cx="272722" cy="53232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0" fill="none" extrusionOk="0">
                    <a:moveTo>
                      <a:pt x="0" y="1"/>
                    </a:moveTo>
                    <a:lnTo>
                      <a:pt x="2458" y="1"/>
                    </a:lnTo>
                    <a:lnTo>
                      <a:pt x="2458" y="480"/>
                    </a:lnTo>
                    <a:lnTo>
                      <a:pt x="0" y="48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8"/>
              <p:cNvSpPr/>
              <p:nvPr/>
            </p:nvSpPr>
            <p:spPr>
              <a:xfrm>
                <a:off x="5154951" y="3524503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8"/>
              <p:cNvSpPr/>
              <p:nvPr/>
            </p:nvSpPr>
            <p:spPr>
              <a:xfrm>
                <a:off x="5154951" y="3560101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8"/>
              <p:cNvSpPr/>
              <p:nvPr/>
            </p:nvSpPr>
            <p:spPr>
              <a:xfrm>
                <a:off x="5154951" y="3595589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1"/>
                    </a:moveTo>
                    <a:lnTo>
                      <a:pt x="1577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8"/>
              <p:cNvSpPr/>
              <p:nvPr/>
            </p:nvSpPr>
            <p:spPr>
              <a:xfrm>
                <a:off x="5135209" y="4195660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3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8"/>
              <p:cNvSpPr/>
              <p:nvPr/>
            </p:nvSpPr>
            <p:spPr>
              <a:xfrm>
                <a:off x="5135209" y="4231259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8"/>
              <p:cNvSpPr/>
              <p:nvPr/>
            </p:nvSpPr>
            <p:spPr>
              <a:xfrm>
                <a:off x="5135209" y="4266857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3" name="Google Shape;353;p8"/>
              <p:cNvSpPr/>
              <p:nvPr/>
            </p:nvSpPr>
            <p:spPr>
              <a:xfrm>
                <a:off x="4330704" y="3013150"/>
                <a:ext cx="1273551" cy="1435933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12948" fill="none" extrusionOk="0">
                    <a:moveTo>
                      <a:pt x="1090" y="1"/>
                    </a:moveTo>
                    <a:lnTo>
                      <a:pt x="10393" y="1"/>
                    </a:lnTo>
                    <a:cubicBezTo>
                      <a:pt x="10996" y="1"/>
                      <a:pt x="11483" y="488"/>
                      <a:pt x="11483" y="1095"/>
                    </a:cubicBezTo>
                    <a:lnTo>
                      <a:pt x="11483" y="11854"/>
                    </a:lnTo>
                    <a:cubicBezTo>
                      <a:pt x="11483" y="12461"/>
                      <a:pt x="10996" y="12948"/>
                      <a:pt x="10393" y="12948"/>
                    </a:cubicBezTo>
                    <a:lnTo>
                      <a:pt x="1090" y="12948"/>
                    </a:lnTo>
                    <a:cubicBezTo>
                      <a:pt x="484" y="12948"/>
                      <a:pt x="0" y="12461"/>
                      <a:pt x="0" y="11854"/>
                    </a:cubicBezTo>
                    <a:lnTo>
                      <a:pt x="0" y="1095"/>
                    </a:lnTo>
                    <a:cubicBezTo>
                      <a:pt x="0" y="488"/>
                      <a:pt x="484" y="1"/>
                      <a:pt x="1090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4" name="Google Shape;354;p8"/>
              <p:cNvSpPr/>
              <p:nvPr/>
            </p:nvSpPr>
            <p:spPr>
              <a:xfrm>
                <a:off x="4330704" y="3362037"/>
                <a:ext cx="1273551" cy="949082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8558" fill="none" extrusionOk="0">
                    <a:moveTo>
                      <a:pt x="0" y="3541"/>
                    </a:moveTo>
                    <a:lnTo>
                      <a:pt x="1307" y="5721"/>
                    </a:lnTo>
                    <a:cubicBezTo>
                      <a:pt x="1407" y="5891"/>
                      <a:pt x="1662" y="5864"/>
                      <a:pt x="1728" y="5678"/>
                    </a:cubicBezTo>
                    <a:lnTo>
                      <a:pt x="3498" y="441"/>
                    </a:lnTo>
                    <a:cubicBezTo>
                      <a:pt x="3564" y="244"/>
                      <a:pt x="3838" y="225"/>
                      <a:pt x="3927" y="414"/>
                    </a:cubicBezTo>
                    <a:lnTo>
                      <a:pt x="4638" y="1852"/>
                    </a:lnTo>
                    <a:cubicBezTo>
                      <a:pt x="4727" y="2034"/>
                      <a:pt x="4986" y="2022"/>
                      <a:pt x="5063" y="1836"/>
                    </a:cubicBezTo>
                    <a:lnTo>
                      <a:pt x="5732" y="198"/>
                    </a:lnTo>
                    <a:cubicBezTo>
                      <a:pt x="5813" y="1"/>
                      <a:pt x="6095" y="8"/>
                      <a:pt x="6169" y="209"/>
                    </a:cubicBezTo>
                    <a:lnTo>
                      <a:pt x="8089" y="5512"/>
                    </a:lnTo>
                    <a:cubicBezTo>
                      <a:pt x="8163" y="5721"/>
                      <a:pt x="8460" y="5713"/>
                      <a:pt x="8530" y="5500"/>
                    </a:cubicBezTo>
                    <a:lnTo>
                      <a:pt x="8827" y="4569"/>
                    </a:lnTo>
                    <a:cubicBezTo>
                      <a:pt x="8893" y="4352"/>
                      <a:pt x="9198" y="4352"/>
                      <a:pt x="9268" y="4565"/>
                    </a:cubicBezTo>
                    <a:lnTo>
                      <a:pt x="9867" y="6331"/>
                    </a:lnTo>
                    <a:cubicBezTo>
                      <a:pt x="9937" y="6532"/>
                      <a:pt x="10219" y="6544"/>
                      <a:pt x="10304" y="6350"/>
                    </a:cubicBezTo>
                    <a:lnTo>
                      <a:pt x="10304" y="6350"/>
                    </a:lnTo>
                    <a:cubicBezTo>
                      <a:pt x="10389" y="6153"/>
                      <a:pt x="10671" y="6165"/>
                      <a:pt x="10737" y="6366"/>
                    </a:cubicBezTo>
                    <a:lnTo>
                      <a:pt x="11483" y="8557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5" name="Google Shape;355;p8"/>
              <p:cNvSpPr/>
              <p:nvPr/>
            </p:nvSpPr>
            <p:spPr>
              <a:xfrm>
                <a:off x="5004452" y="3417818"/>
                <a:ext cx="72201" cy="72085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4" y="0"/>
                      <a:pt x="1" y="147"/>
                      <a:pt x="1" y="325"/>
                    </a:cubicBezTo>
                    <a:cubicBezTo>
                      <a:pt x="1" y="506"/>
                      <a:pt x="144" y="649"/>
                      <a:pt x="325" y="649"/>
                    </a:cubicBezTo>
                    <a:cubicBezTo>
                      <a:pt x="503" y="649"/>
                      <a:pt x="650" y="506"/>
                      <a:pt x="650" y="325"/>
                    </a:cubicBezTo>
                    <a:cubicBezTo>
                      <a:pt x="650" y="147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8"/>
              <p:cNvSpPr/>
              <p:nvPr/>
            </p:nvSpPr>
            <p:spPr>
              <a:xfrm>
                <a:off x="5374432" y="3955676"/>
                <a:ext cx="72090" cy="72085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fill="none" extrusionOk="0">
                    <a:moveTo>
                      <a:pt x="649" y="325"/>
                    </a:moveTo>
                    <a:cubicBezTo>
                      <a:pt x="649" y="503"/>
                      <a:pt x="502" y="650"/>
                      <a:pt x="325" y="650"/>
                    </a:cubicBezTo>
                    <a:cubicBezTo>
                      <a:pt x="143" y="650"/>
                      <a:pt x="0" y="503"/>
                      <a:pt x="0" y="325"/>
                    </a:cubicBezTo>
                    <a:cubicBezTo>
                      <a:pt x="0" y="143"/>
                      <a:pt x="143" y="0"/>
                      <a:pt x="325" y="0"/>
                    </a:cubicBezTo>
                    <a:cubicBezTo>
                      <a:pt x="502" y="0"/>
                      <a:pt x="649" y="143"/>
                      <a:pt x="649" y="32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8"/>
              <p:cNvSpPr/>
              <p:nvPr/>
            </p:nvSpPr>
            <p:spPr>
              <a:xfrm>
                <a:off x="4330704" y="3103643"/>
                <a:ext cx="1273551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1" fill="none" extrusionOk="0">
                    <a:moveTo>
                      <a:pt x="0" y="0"/>
                    </a:moveTo>
                    <a:lnTo>
                      <a:pt x="11483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58" name="Google Shape;358;p8"/>
            <p:cNvGrpSpPr/>
            <p:nvPr/>
          </p:nvGrpSpPr>
          <p:grpSpPr>
            <a:xfrm>
              <a:off x="-1026365" y="2830888"/>
              <a:ext cx="2036926" cy="1243854"/>
              <a:chOff x="1949351" y="2529300"/>
              <a:chExt cx="2036926" cy="1243854"/>
            </a:xfrm>
          </p:grpSpPr>
          <p:sp>
            <p:nvSpPr>
              <p:cNvPr id="359" name="Google Shape;359;p8"/>
              <p:cNvSpPr/>
              <p:nvPr/>
            </p:nvSpPr>
            <p:spPr>
              <a:xfrm>
                <a:off x="3536846" y="3397191"/>
                <a:ext cx="252647" cy="49461"/>
              </a:xfrm>
              <a:custGeom>
                <a:avLst/>
                <a:gdLst/>
                <a:ahLst/>
                <a:cxnLst/>
                <a:rect l="l" t="t" r="r" b="b"/>
                <a:pathLst>
                  <a:path w="2278" h="446" fill="none" extrusionOk="0">
                    <a:moveTo>
                      <a:pt x="1" y="1"/>
                    </a:moveTo>
                    <a:lnTo>
                      <a:pt x="2277" y="1"/>
                    </a:lnTo>
                    <a:lnTo>
                      <a:pt x="2277" y="445"/>
                    </a:lnTo>
                    <a:lnTo>
                      <a:pt x="1" y="445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0" name="Google Shape;360;p8"/>
              <p:cNvSpPr/>
              <p:nvPr/>
            </p:nvSpPr>
            <p:spPr>
              <a:xfrm>
                <a:off x="3536846" y="3151219"/>
                <a:ext cx="252647" cy="186977"/>
              </a:xfrm>
              <a:custGeom>
                <a:avLst/>
                <a:gdLst/>
                <a:ahLst/>
                <a:cxnLst/>
                <a:rect l="l" t="t" r="r" b="b"/>
                <a:pathLst>
                  <a:path w="2278" h="1686" extrusionOk="0">
                    <a:moveTo>
                      <a:pt x="403" y="0"/>
                    </a:moveTo>
                    <a:cubicBezTo>
                      <a:pt x="183" y="0"/>
                      <a:pt x="1" y="178"/>
                      <a:pt x="1" y="402"/>
                    </a:cubicBezTo>
                    <a:lnTo>
                      <a:pt x="1" y="1283"/>
                    </a:lnTo>
                    <a:cubicBezTo>
                      <a:pt x="1" y="1508"/>
                      <a:pt x="183" y="1685"/>
                      <a:pt x="403" y="1685"/>
                    </a:cubicBezTo>
                    <a:lnTo>
                      <a:pt x="1875" y="1685"/>
                    </a:lnTo>
                    <a:cubicBezTo>
                      <a:pt x="2099" y="1685"/>
                      <a:pt x="2277" y="1508"/>
                      <a:pt x="2277" y="1283"/>
                    </a:cubicBezTo>
                    <a:lnTo>
                      <a:pt x="2277" y="402"/>
                    </a:lnTo>
                    <a:cubicBezTo>
                      <a:pt x="2277" y="178"/>
                      <a:pt x="2099" y="0"/>
                      <a:pt x="187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1" name="Google Shape;361;p8"/>
              <p:cNvSpPr/>
              <p:nvPr/>
            </p:nvSpPr>
            <p:spPr>
              <a:xfrm>
                <a:off x="3536846" y="3495780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1"/>
                    </a:moveTo>
                    <a:lnTo>
                      <a:pt x="145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2" name="Google Shape;362;p8"/>
              <p:cNvSpPr/>
              <p:nvPr/>
            </p:nvSpPr>
            <p:spPr>
              <a:xfrm>
                <a:off x="3536846" y="3528828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0"/>
                    </a:moveTo>
                    <a:lnTo>
                      <a:pt x="145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3" name="Google Shape;363;p8"/>
              <p:cNvSpPr/>
              <p:nvPr/>
            </p:nvSpPr>
            <p:spPr>
              <a:xfrm>
                <a:off x="3536846" y="3561765"/>
                <a:ext cx="16170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1" fill="none" extrusionOk="0">
                    <a:moveTo>
                      <a:pt x="1" y="1"/>
                    </a:moveTo>
                    <a:lnTo>
                      <a:pt x="145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4" name="Google Shape;364;p8"/>
              <p:cNvSpPr/>
              <p:nvPr/>
            </p:nvSpPr>
            <p:spPr>
              <a:xfrm>
                <a:off x="1990497" y="2529300"/>
                <a:ext cx="1995780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7995" h="11216" fill="none" extrusionOk="0">
                    <a:moveTo>
                      <a:pt x="827" y="1"/>
                    </a:moveTo>
                    <a:lnTo>
                      <a:pt x="17167" y="1"/>
                    </a:lnTo>
                    <a:cubicBezTo>
                      <a:pt x="17623" y="1"/>
                      <a:pt x="17994" y="368"/>
                      <a:pt x="17994" y="824"/>
                    </a:cubicBezTo>
                    <a:lnTo>
                      <a:pt x="17994" y="10389"/>
                    </a:lnTo>
                    <a:cubicBezTo>
                      <a:pt x="17994" y="10849"/>
                      <a:pt x="17623" y="11216"/>
                      <a:pt x="17167" y="11216"/>
                    </a:cubicBezTo>
                    <a:lnTo>
                      <a:pt x="827" y="11216"/>
                    </a:lnTo>
                    <a:cubicBezTo>
                      <a:pt x="367" y="11216"/>
                      <a:pt x="0" y="10849"/>
                      <a:pt x="0" y="10389"/>
                    </a:cubicBezTo>
                    <a:lnTo>
                      <a:pt x="0" y="824"/>
                    </a:lnTo>
                    <a:cubicBezTo>
                      <a:pt x="0" y="368"/>
                      <a:pt x="367" y="1"/>
                      <a:pt x="827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5" name="Google Shape;365;p8"/>
              <p:cNvSpPr/>
              <p:nvPr/>
            </p:nvSpPr>
            <p:spPr>
              <a:xfrm>
                <a:off x="3391560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6" name="Google Shape;366;p8"/>
              <p:cNvSpPr/>
              <p:nvPr/>
            </p:nvSpPr>
            <p:spPr>
              <a:xfrm>
                <a:off x="3158438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7" name="Google Shape;367;p8"/>
              <p:cNvSpPr/>
              <p:nvPr/>
            </p:nvSpPr>
            <p:spPr>
              <a:xfrm>
                <a:off x="2925204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8" name="Google Shape;368;p8"/>
              <p:cNvSpPr/>
              <p:nvPr/>
            </p:nvSpPr>
            <p:spPr>
              <a:xfrm>
                <a:off x="2692526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9" name="Google Shape;369;p8"/>
              <p:cNvSpPr/>
              <p:nvPr/>
            </p:nvSpPr>
            <p:spPr>
              <a:xfrm>
                <a:off x="2459403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0" y="1"/>
                    </a:moveTo>
                    <a:lnTo>
                      <a:pt x="0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0" name="Google Shape;370;p8"/>
              <p:cNvSpPr/>
              <p:nvPr/>
            </p:nvSpPr>
            <p:spPr>
              <a:xfrm>
                <a:off x="2226170" y="2529300"/>
                <a:ext cx="111" cy="1243854"/>
              </a:xfrm>
              <a:custGeom>
                <a:avLst/>
                <a:gdLst/>
                <a:ahLst/>
                <a:cxnLst/>
                <a:rect l="l" t="t" r="r" b="b"/>
                <a:pathLst>
                  <a:path w="1" h="11216" fill="none" extrusionOk="0">
                    <a:moveTo>
                      <a:pt x="1" y="1"/>
                    </a:moveTo>
                    <a:lnTo>
                      <a:pt x="1" y="11216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1" name="Google Shape;371;p8"/>
              <p:cNvSpPr/>
              <p:nvPr/>
            </p:nvSpPr>
            <p:spPr>
              <a:xfrm>
                <a:off x="1990497" y="2867873"/>
                <a:ext cx="1401205" cy="607067"/>
              </a:xfrm>
              <a:custGeom>
                <a:avLst/>
                <a:gdLst/>
                <a:ahLst/>
                <a:cxnLst/>
                <a:rect l="l" t="t" r="r" b="b"/>
                <a:pathLst>
                  <a:path w="12634" h="5474" fill="none" extrusionOk="0">
                    <a:moveTo>
                      <a:pt x="0" y="3962"/>
                    </a:moveTo>
                    <a:lnTo>
                      <a:pt x="1901" y="2706"/>
                    </a:lnTo>
                    <a:cubicBezTo>
                      <a:pt x="2037" y="2613"/>
                      <a:pt x="2215" y="2617"/>
                      <a:pt x="2346" y="2710"/>
                    </a:cubicBezTo>
                    <a:lnTo>
                      <a:pt x="3753" y="3695"/>
                    </a:lnTo>
                    <a:cubicBezTo>
                      <a:pt x="3954" y="3835"/>
                      <a:pt x="4232" y="3761"/>
                      <a:pt x="4336" y="3541"/>
                    </a:cubicBezTo>
                    <a:lnTo>
                      <a:pt x="5894" y="325"/>
                    </a:lnTo>
                    <a:cubicBezTo>
                      <a:pt x="6048" y="1"/>
                      <a:pt x="6520" y="35"/>
                      <a:pt x="6628" y="376"/>
                    </a:cubicBezTo>
                    <a:lnTo>
                      <a:pt x="8120" y="5098"/>
                    </a:lnTo>
                    <a:cubicBezTo>
                      <a:pt x="8228" y="5446"/>
                      <a:pt x="8707" y="5473"/>
                      <a:pt x="8858" y="5145"/>
                    </a:cubicBezTo>
                    <a:lnTo>
                      <a:pt x="10242" y="2146"/>
                    </a:lnTo>
                    <a:cubicBezTo>
                      <a:pt x="10369" y="1867"/>
                      <a:pt x="10752" y="1833"/>
                      <a:pt x="10926" y="2084"/>
                    </a:cubicBezTo>
                    <a:lnTo>
                      <a:pt x="12634" y="451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2" name="Google Shape;372;p8"/>
              <p:cNvSpPr/>
              <p:nvPr/>
            </p:nvSpPr>
            <p:spPr>
              <a:xfrm>
                <a:off x="2528386" y="3037215"/>
                <a:ext cx="66988" cy="66540"/>
              </a:xfrm>
              <a:custGeom>
                <a:avLst/>
                <a:gdLst/>
                <a:ahLst/>
                <a:cxnLst/>
                <a:rect l="l" t="t" r="r" b="b"/>
                <a:pathLst>
                  <a:path w="604" h="600" extrusionOk="0">
                    <a:moveTo>
                      <a:pt x="302" y="0"/>
                    </a:moveTo>
                    <a:cubicBezTo>
                      <a:pt x="136" y="0"/>
                      <a:pt x="0" y="132"/>
                      <a:pt x="0" y="298"/>
                    </a:cubicBezTo>
                    <a:cubicBezTo>
                      <a:pt x="0" y="464"/>
                      <a:pt x="136" y="599"/>
                      <a:pt x="302" y="599"/>
                    </a:cubicBezTo>
                    <a:cubicBezTo>
                      <a:pt x="468" y="599"/>
                      <a:pt x="603" y="464"/>
                      <a:pt x="603" y="298"/>
                    </a:cubicBezTo>
                    <a:cubicBezTo>
                      <a:pt x="603" y="132"/>
                      <a:pt x="468" y="0"/>
                      <a:pt x="30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3" name="Google Shape;373;p8"/>
              <p:cNvSpPr/>
              <p:nvPr/>
            </p:nvSpPr>
            <p:spPr>
              <a:xfrm>
                <a:off x="2076115" y="2749212"/>
                <a:ext cx="464370" cy="277472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2502" extrusionOk="0">
                    <a:moveTo>
                      <a:pt x="322" y="0"/>
                    </a:moveTo>
                    <a:cubicBezTo>
                      <a:pt x="144" y="0"/>
                      <a:pt x="1" y="143"/>
                      <a:pt x="1" y="317"/>
                    </a:cubicBezTo>
                    <a:lnTo>
                      <a:pt x="1" y="1689"/>
                    </a:lnTo>
                    <a:cubicBezTo>
                      <a:pt x="1" y="1863"/>
                      <a:pt x="144" y="2006"/>
                      <a:pt x="322" y="2006"/>
                    </a:cubicBezTo>
                    <a:lnTo>
                      <a:pt x="3514" y="2006"/>
                    </a:lnTo>
                    <a:lnTo>
                      <a:pt x="3958" y="2462"/>
                    </a:lnTo>
                    <a:cubicBezTo>
                      <a:pt x="3986" y="2489"/>
                      <a:pt x="4019" y="2502"/>
                      <a:pt x="4052" y="2502"/>
                    </a:cubicBezTo>
                    <a:cubicBezTo>
                      <a:pt x="4121" y="2502"/>
                      <a:pt x="4186" y="2448"/>
                      <a:pt x="4186" y="2369"/>
                    </a:cubicBezTo>
                    <a:lnTo>
                      <a:pt x="4186" y="317"/>
                    </a:lnTo>
                    <a:cubicBezTo>
                      <a:pt x="4186" y="143"/>
                      <a:pt x="4043" y="0"/>
                      <a:pt x="38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4" name="Google Shape;374;p8"/>
              <p:cNvSpPr/>
              <p:nvPr/>
            </p:nvSpPr>
            <p:spPr>
              <a:xfrm>
                <a:off x="1949351" y="363041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5" name="Google Shape;375;p8"/>
              <p:cNvSpPr/>
              <p:nvPr/>
            </p:nvSpPr>
            <p:spPr>
              <a:xfrm>
                <a:off x="1949351" y="3467945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6" name="Google Shape;376;p8"/>
              <p:cNvSpPr/>
              <p:nvPr/>
            </p:nvSpPr>
            <p:spPr>
              <a:xfrm>
                <a:off x="1949351" y="3305478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7" name="Google Shape;377;p8"/>
              <p:cNvSpPr/>
              <p:nvPr/>
            </p:nvSpPr>
            <p:spPr>
              <a:xfrm>
                <a:off x="1949351" y="3143012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8" name="Google Shape;378;p8"/>
              <p:cNvSpPr/>
              <p:nvPr/>
            </p:nvSpPr>
            <p:spPr>
              <a:xfrm>
                <a:off x="1949351" y="2980657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" name="Google Shape;379;p8"/>
              <p:cNvSpPr/>
              <p:nvPr/>
            </p:nvSpPr>
            <p:spPr>
              <a:xfrm>
                <a:off x="1949351" y="281819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0"/>
                    </a:moveTo>
                    <a:lnTo>
                      <a:pt x="707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" name="Google Shape;380;p8"/>
              <p:cNvSpPr/>
              <p:nvPr/>
            </p:nvSpPr>
            <p:spPr>
              <a:xfrm>
                <a:off x="1949351" y="2655281"/>
                <a:ext cx="78523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708" h="1" fill="none" extrusionOk="0">
                    <a:moveTo>
                      <a:pt x="0" y="1"/>
                    </a:moveTo>
                    <a:lnTo>
                      <a:pt x="707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1" name="Google Shape;381;p8"/>
              <p:cNvSpPr/>
              <p:nvPr/>
            </p:nvSpPr>
            <p:spPr>
              <a:xfrm>
                <a:off x="2998513" y="3188480"/>
                <a:ext cx="121887" cy="121879"/>
              </a:xfrm>
              <a:custGeom>
                <a:avLst/>
                <a:gdLst/>
                <a:ahLst/>
                <a:cxnLst/>
                <a:rect l="l" t="t" r="r" b="b"/>
                <a:pathLst>
                  <a:path w="1099" h="1099" fill="none" extrusionOk="0">
                    <a:moveTo>
                      <a:pt x="1098" y="549"/>
                    </a:moveTo>
                    <a:cubicBezTo>
                      <a:pt x="1098" y="855"/>
                      <a:pt x="851" y="1098"/>
                      <a:pt x="550" y="1098"/>
                    </a:cubicBezTo>
                    <a:cubicBezTo>
                      <a:pt x="248" y="1098"/>
                      <a:pt x="1" y="855"/>
                      <a:pt x="1" y="549"/>
                    </a:cubicBezTo>
                    <a:cubicBezTo>
                      <a:pt x="1" y="248"/>
                      <a:pt x="248" y="1"/>
                      <a:pt x="550" y="1"/>
                    </a:cubicBezTo>
                    <a:cubicBezTo>
                      <a:pt x="851" y="1"/>
                      <a:pt x="1098" y="248"/>
                      <a:pt x="1098" y="54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2" name="Google Shape;382;p8"/>
              <p:cNvSpPr/>
              <p:nvPr/>
            </p:nvSpPr>
            <p:spPr>
              <a:xfrm>
                <a:off x="3391560" y="2618462"/>
                <a:ext cx="59424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5358" h="1" fill="none" extrusionOk="0">
                    <a:moveTo>
                      <a:pt x="5357" y="0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83" name="Google Shape;383;p8"/>
          <p:cNvGrpSpPr/>
          <p:nvPr/>
        </p:nvGrpSpPr>
        <p:grpSpPr>
          <a:xfrm>
            <a:off x="1425786" y="990143"/>
            <a:ext cx="7243162" cy="3589813"/>
            <a:chOff x="1425786" y="990143"/>
            <a:chExt cx="7243162" cy="3589813"/>
          </a:xfrm>
        </p:grpSpPr>
        <p:grpSp>
          <p:nvGrpSpPr>
            <p:cNvPr id="384" name="Google Shape;384;p8"/>
            <p:cNvGrpSpPr/>
            <p:nvPr/>
          </p:nvGrpSpPr>
          <p:grpSpPr>
            <a:xfrm>
              <a:off x="8118011" y="990143"/>
              <a:ext cx="550937" cy="753215"/>
              <a:chOff x="1660966" y="1509562"/>
              <a:chExt cx="164961" cy="225541"/>
            </a:xfrm>
          </p:grpSpPr>
          <p:sp>
            <p:nvSpPr>
              <p:cNvPr id="385" name="Google Shape;385;p8"/>
              <p:cNvSpPr/>
              <p:nvPr/>
            </p:nvSpPr>
            <p:spPr>
              <a:xfrm>
                <a:off x="1774788" y="1683996"/>
                <a:ext cx="51140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40" h="1539" extrusionOk="0">
                    <a:moveTo>
                      <a:pt x="770" y="0"/>
                    </a:moveTo>
                    <a:lnTo>
                      <a:pt x="1" y="769"/>
                    </a:lnTo>
                    <a:lnTo>
                      <a:pt x="770" y="1538"/>
                    </a:lnTo>
                    <a:lnTo>
                      <a:pt x="1539" y="769"/>
                    </a:lnTo>
                    <a:lnTo>
                      <a:pt x="77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6" name="Google Shape;386;p8"/>
              <p:cNvSpPr/>
              <p:nvPr/>
            </p:nvSpPr>
            <p:spPr>
              <a:xfrm>
                <a:off x="1660966" y="1509562"/>
                <a:ext cx="41111" cy="41111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1238" fill="none" extrusionOk="0">
                    <a:moveTo>
                      <a:pt x="1238" y="619"/>
                    </a:moveTo>
                    <a:cubicBezTo>
                      <a:pt x="1238" y="963"/>
                      <a:pt x="963" y="1237"/>
                      <a:pt x="619" y="1237"/>
                    </a:cubicBezTo>
                    <a:cubicBezTo>
                      <a:pt x="279" y="1237"/>
                      <a:pt x="1" y="963"/>
                      <a:pt x="1" y="619"/>
                    </a:cubicBezTo>
                    <a:cubicBezTo>
                      <a:pt x="1" y="279"/>
                      <a:pt x="279" y="1"/>
                      <a:pt x="619" y="1"/>
                    </a:cubicBezTo>
                    <a:cubicBezTo>
                      <a:pt x="963" y="1"/>
                      <a:pt x="1238" y="279"/>
                      <a:pt x="1238" y="61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87" name="Google Shape;387;p8"/>
            <p:cNvGrpSpPr/>
            <p:nvPr/>
          </p:nvGrpSpPr>
          <p:grpSpPr>
            <a:xfrm>
              <a:off x="1425786" y="4092445"/>
              <a:ext cx="487873" cy="487511"/>
              <a:chOff x="1577683" y="3078597"/>
              <a:chExt cx="146079" cy="145979"/>
            </a:xfrm>
          </p:grpSpPr>
          <p:sp>
            <p:nvSpPr>
              <p:cNvPr id="388" name="Google Shape;388;p8"/>
              <p:cNvSpPr/>
              <p:nvPr/>
            </p:nvSpPr>
            <p:spPr>
              <a:xfrm>
                <a:off x="1577683" y="3078597"/>
                <a:ext cx="51106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539" extrusionOk="0">
                    <a:moveTo>
                      <a:pt x="770" y="1"/>
                    </a:moveTo>
                    <a:lnTo>
                      <a:pt x="1" y="770"/>
                    </a:lnTo>
                    <a:lnTo>
                      <a:pt x="770" y="1539"/>
                    </a:lnTo>
                    <a:lnTo>
                      <a:pt x="1539" y="770"/>
                    </a:lnTo>
                    <a:lnTo>
                      <a:pt x="77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" name="Google Shape;389;p8"/>
              <p:cNvSpPr/>
              <p:nvPr/>
            </p:nvSpPr>
            <p:spPr>
              <a:xfrm>
                <a:off x="1678566" y="3179348"/>
                <a:ext cx="45195" cy="45229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362" fill="none" extrusionOk="0">
                    <a:moveTo>
                      <a:pt x="1117" y="244"/>
                    </a:moveTo>
                    <a:cubicBezTo>
                      <a:pt x="1361" y="488"/>
                      <a:pt x="1361" y="878"/>
                      <a:pt x="1117" y="1118"/>
                    </a:cubicBezTo>
                    <a:cubicBezTo>
                      <a:pt x="878" y="1361"/>
                      <a:pt x="487" y="1361"/>
                      <a:pt x="244" y="1118"/>
                    </a:cubicBezTo>
                    <a:cubicBezTo>
                      <a:pt x="0" y="878"/>
                      <a:pt x="0" y="488"/>
                      <a:pt x="244" y="244"/>
                    </a:cubicBezTo>
                    <a:cubicBezTo>
                      <a:pt x="487" y="1"/>
                      <a:pt x="878" y="1"/>
                      <a:pt x="1117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90" name="Google Shape;390;p8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p9"/>
          <p:cNvSpPr txBox="1">
            <a:spLocks noGrp="1"/>
          </p:cNvSpPr>
          <p:nvPr>
            <p:ph type="title"/>
          </p:nvPr>
        </p:nvSpPr>
        <p:spPr>
          <a:xfrm>
            <a:off x="2241425" y="1293100"/>
            <a:ext cx="46611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93" name="Google Shape;393;p9"/>
          <p:cNvSpPr txBox="1">
            <a:spLocks noGrp="1"/>
          </p:cNvSpPr>
          <p:nvPr>
            <p:ph type="subTitle" idx="1"/>
          </p:nvPr>
        </p:nvSpPr>
        <p:spPr>
          <a:xfrm>
            <a:off x="2241475" y="2168600"/>
            <a:ext cx="4661100" cy="16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grpSp>
        <p:nvGrpSpPr>
          <p:cNvPr id="394" name="Google Shape;394;p9"/>
          <p:cNvGrpSpPr/>
          <p:nvPr/>
        </p:nvGrpSpPr>
        <p:grpSpPr>
          <a:xfrm>
            <a:off x="-1108678" y="-766112"/>
            <a:ext cx="11573053" cy="10014415"/>
            <a:chOff x="-1108678" y="-766112"/>
            <a:chExt cx="11573053" cy="10014415"/>
          </a:xfrm>
        </p:grpSpPr>
        <p:sp>
          <p:nvSpPr>
            <p:cNvPr id="395" name="Google Shape;395;p9"/>
            <p:cNvSpPr/>
            <p:nvPr/>
          </p:nvSpPr>
          <p:spPr>
            <a:xfrm>
              <a:off x="8144775" y="-766112"/>
              <a:ext cx="2319600" cy="2319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396" name="Google Shape;396;p9"/>
            <p:cNvSpPr/>
            <p:nvPr/>
          </p:nvSpPr>
          <p:spPr>
            <a:xfrm>
              <a:off x="-1108678" y="4510697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7" name="Google Shape;397;p9"/>
          <p:cNvGrpSpPr/>
          <p:nvPr/>
        </p:nvGrpSpPr>
        <p:grpSpPr>
          <a:xfrm>
            <a:off x="-2257154" y="-338463"/>
            <a:ext cx="11368971" cy="7541451"/>
            <a:chOff x="-2257154" y="-338463"/>
            <a:chExt cx="11368971" cy="7541451"/>
          </a:xfrm>
        </p:grpSpPr>
        <p:sp>
          <p:nvSpPr>
            <p:cNvPr id="398" name="Google Shape;398;p9"/>
            <p:cNvSpPr/>
            <p:nvPr/>
          </p:nvSpPr>
          <p:spPr>
            <a:xfrm>
              <a:off x="-2257154" y="4009448"/>
              <a:ext cx="3193540" cy="3193540"/>
            </a:xfrm>
            <a:custGeom>
              <a:avLst/>
              <a:gdLst/>
              <a:ahLst/>
              <a:cxnLst/>
              <a:rect l="l" t="t" r="r" b="b"/>
              <a:pathLst>
                <a:path w="38567" h="38567" fill="none" extrusionOk="0">
                  <a:moveTo>
                    <a:pt x="38566" y="19281"/>
                  </a:moveTo>
                  <a:cubicBezTo>
                    <a:pt x="38566" y="24394"/>
                    <a:pt x="36537" y="29299"/>
                    <a:pt x="32920" y="32916"/>
                  </a:cubicBezTo>
                  <a:cubicBezTo>
                    <a:pt x="29303" y="36533"/>
                    <a:pt x="24398" y="38566"/>
                    <a:pt x="19285" y="38566"/>
                  </a:cubicBezTo>
                  <a:cubicBezTo>
                    <a:pt x="14172" y="38566"/>
                    <a:pt x="9264" y="36533"/>
                    <a:pt x="5650" y="32916"/>
                  </a:cubicBezTo>
                  <a:cubicBezTo>
                    <a:pt x="2033" y="29299"/>
                    <a:pt x="0" y="24394"/>
                    <a:pt x="0" y="19281"/>
                  </a:cubicBezTo>
                  <a:cubicBezTo>
                    <a:pt x="0" y="8630"/>
                    <a:pt x="8634" y="0"/>
                    <a:pt x="19285" y="0"/>
                  </a:cubicBezTo>
                  <a:cubicBezTo>
                    <a:pt x="24398" y="0"/>
                    <a:pt x="29303" y="2029"/>
                    <a:pt x="32920" y="5646"/>
                  </a:cubicBezTo>
                  <a:cubicBezTo>
                    <a:pt x="36537" y="9264"/>
                    <a:pt x="38566" y="14168"/>
                    <a:pt x="38566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99" name="Google Shape;399;p9"/>
            <p:cNvGrpSpPr/>
            <p:nvPr/>
          </p:nvGrpSpPr>
          <p:grpSpPr>
            <a:xfrm flipH="1">
              <a:off x="-527410" y="960345"/>
              <a:ext cx="1341648" cy="1089149"/>
              <a:chOff x="4062425" y="1389708"/>
              <a:chExt cx="1341648" cy="1089149"/>
            </a:xfrm>
          </p:grpSpPr>
          <p:sp>
            <p:nvSpPr>
              <p:cNvPr id="400" name="Google Shape;400;p9"/>
              <p:cNvSpPr/>
              <p:nvPr/>
            </p:nvSpPr>
            <p:spPr>
              <a:xfrm>
                <a:off x="4062425" y="1389708"/>
                <a:ext cx="1341648" cy="1089149"/>
              </a:xfrm>
              <a:custGeom>
                <a:avLst/>
                <a:gdLst/>
                <a:ahLst/>
                <a:cxnLst/>
                <a:rect l="l" t="t" r="r" b="b"/>
                <a:pathLst>
                  <a:path w="12097" h="9821" fill="none" extrusionOk="0">
                    <a:moveTo>
                      <a:pt x="831" y="0"/>
                    </a:moveTo>
                    <a:lnTo>
                      <a:pt x="11262" y="0"/>
                    </a:lnTo>
                    <a:cubicBezTo>
                      <a:pt x="11722" y="0"/>
                      <a:pt x="12097" y="371"/>
                      <a:pt x="12097" y="831"/>
                    </a:cubicBezTo>
                    <a:lnTo>
                      <a:pt x="12097" y="8986"/>
                    </a:lnTo>
                    <a:cubicBezTo>
                      <a:pt x="12097" y="9446"/>
                      <a:pt x="11722" y="9821"/>
                      <a:pt x="11262" y="9821"/>
                    </a:cubicBezTo>
                    <a:lnTo>
                      <a:pt x="831" y="9821"/>
                    </a:lnTo>
                    <a:cubicBezTo>
                      <a:pt x="371" y="9821"/>
                      <a:pt x="0" y="9446"/>
                      <a:pt x="0" y="8986"/>
                    </a:cubicBezTo>
                    <a:lnTo>
                      <a:pt x="0" y="831"/>
                    </a:lnTo>
                    <a:cubicBezTo>
                      <a:pt x="0" y="371"/>
                      <a:pt x="371" y="0"/>
                      <a:pt x="831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" name="Google Shape;401;p9"/>
              <p:cNvSpPr/>
              <p:nvPr/>
            </p:nvSpPr>
            <p:spPr>
              <a:xfrm>
                <a:off x="4259503" y="1580453"/>
                <a:ext cx="361891" cy="642555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5794" extrusionOk="0">
                    <a:moveTo>
                      <a:pt x="3263" y="0"/>
                    </a:moveTo>
                    <a:cubicBezTo>
                      <a:pt x="1462" y="0"/>
                      <a:pt x="1" y="1457"/>
                      <a:pt x="1" y="3262"/>
                    </a:cubicBezTo>
                    <a:cubicBezTo>
                      <a:pt x="1" y="4282"/>
                      <a:pt x="472" y="5198"/>
                      <a:pt x="1211" y="5793"/>
                    </a:cubicBezTo>
                    <a:lnTo>
                      <a:pt x="3263" y="3262"/>
                    </a:lnTo>
                    <a:lnTo>
                      <a:pt x="3263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" name="Google Shape;402;p9"/>
              <p:cNvSpPr/>
              <p:nvPr/>
            </p:nvSpPr>
            <p:spPr>
              <a:xfrm>
                <a:off x="4621275" y="1580453"/>
                <a:ext cx="361891" cy="714972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6447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700" y="6446"/>
                    </a:lnTo>
                    <a:cubicBezTo>
                      <a:pt x="2165" y="6130"/>
                      <a:pt x="3263" y="4823"/>
                      <a:pt x="3263" y="3262"/>
                    </a:cubicBezTo>
                    <a:cubicBezTo>
                      <a:pt x="3263" y="1457"/>
                      <a:pt x="1806" y="0"/>
                      <a:pt x="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" name="Google Shape;403;p9"/>
              <p:cNvSpPr/>
              <p:nvPr/>
            </p:nvSpPr>
            <p:spPr>
              <a:xfrm>
                <a:off x="4393698" y="1942093"/>
                <a:ext cx="304885" cy="361867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3263" extrusionOk="0">
                    <a:moveTo>
                      <a:pt x="2053" y="1"/>
                    </a:moveTo>
                    <a:lnTo>
                      <a:pt x="1" y="2532"/>
                    </a:lnTo>
                    <a:cubicBezTo>
                      <a:pt x="561" y="2988"/>
                      <a:pt x="1276" y="3263"/>
                      <a:pt x="2053" y="3263"/>
                    </a:cubicBezTo>
                    <a:cubicBezTo>
                      <a:pt x="2292" y="3263"/>
                      <a:pt x="2524" y="3236"/>
                      <a:pt x="2748" y="3185"/>
                    </a:cubicBezTo>
                    <a:lnTo>
                      <a:pt x="205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" name="Google Shape;404;p9"/>
              <p:cNvSpPr/>
              <p:nvPr/>
            </p:nvSpPr>
            <p:spPr>
              <a:xfrm>
                <a:off x="4621275" y="1580453"/>
                <a:ext cx="292019" cy="575682"/>
              </a:xfrm>
              <a:custGeom>
                <a:avLst/>
                <a:gdLst/>
                <a:ahLst/>
                <a:cxnLst/>
                <a:rect l="l" t="t" r="r" b="b"/>
                <a:pathLst>
                  <a:path w="2633" h="5191" fill="none" extrusionOk="0">
                    <a:moveTo>
                      <a:pt x="1" y="0"/>
                    </a:moveTo>
                    <a:lnTo>
                      <a:pt x="1" y="3262"/>
                    </a:lnTo>
                    <a:lnTo>
                      <a:pt x="2633" y="519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" name="Google Shape;405;p9"/>
              <p:cNvSpPr/>
              <p:nvPr/>
            </p:nvSpPr>
            <p:spPr>
              <a:xfrm>
                <a:off x="4835655" y="1671279"/>
                <a:ext cx="272278" cy="53676"/>
              </a:xfrm>
              <a:custGeom>
                <a:avLst/>
                <a:gdLst/>
                <a:ahLst/>
                <a:cxnLst/>
                <a:rect l="l" t="t" r="r" b="b"/>
                <a:pathLst>
                  <a:path w="2455" h="484" fill="none" extrusionOk="0">
                    <a:moveTo>
                      <a:pt x="0" y="0"/>
                    </a:moveTo>
                    <a:lnTo>
                      <a:pt x="2454" y="0"/>
                    </a:lnTo>
                    <a:lnTo>
                      <a:pt x="2454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" name="Google Shape;406;p9"/>
              <p:cNvSpPr/>
              <p:nvPr/>
            </p:nvSpPr>
            <p:spPr>
              <a:xfrm>
                <a:off x="4924379" y="2036467"/>
                <a:ext cx="272722" cy="53232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0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79"/>
                    </a:lnTo>
                    <a:lnTo>
                      <a:pt x="0" y="47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" name="Google Shape;407;p9"/>
              <p:cNvSpPr/>
              <p:nvPr/>
            </p:nvSpPr>
            <p:spPr>
              <a:xfrm>
                <a:off x="5045598" y="178528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" name="Google Shape;408;p9"/>
              <p:cNvSpPr/>
              <p:nvPr/>
            </p:nvSpPr>
            <p:spPr>
              <a:xfrm>
                <a:off x="5045598" y="1820881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" name="Google Shape;409;p9"/>
              <p:cNvSpPr/>
              <p:nvPr/>
            </p:nvSpPr>
            <p:spPr>
              <a:xfrm>
                <a:off x="5045598" y="1856368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" name="Google Shape;410;p9"/>
              <p:cNvSpPr/>
              <p:nvPr/>
            </p:nvSpPr>
            <p:spPr>
              <a:xfrm>
                <a:off x="5045598" y="2156016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" name="Google Shape;411;p9"/>
              <p:cNvSpPr/>
              <p:nvPr/>
            </p:nvSpPr>
            <p:spPr>
              <a:xfrm>
                <a:off x="5045598" y="2191614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4" y="0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" name="Google Shape;412;p9"/>
              <p:cNvSpPr/>
              <p:nvPr/>
            </p:nvSpPr>
            <p:spPr>
              <a:xfrm>
                <a:off x="5045598" y="2227102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4" y="1"/>
                    </a:lnTo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3" name="Google Shape;413;p9"/>
            <p:cNvGrpSpPr/>
            <p:nvPr/>
          </p:nvGrpSpPr>
          <p:grpSpPr>
            <a:xfrm rot="1478938">
              <a:off x="8428911" y="990188"/>
              <a:ext cx="550941" cy="753216"/>
              <a:chOff x="1660966" y="1509562"/>
              <a:chExt cx="164961" cy="225541"/>
            </a:xfrm>
          </p:grpSpPr>
          <p:sp>
            <p:nvSpPr>
              <p:cNvPr id="414" name="Google Shape;414;p9"/>
              <p:cNvSpPr/>
              <p:nvPr/>
            </p:nvSpPr>
            <p:spPr>
              <a:xfrm>
                <a:off x="1774788" y="1683996"/>
                <a:ext cx="51140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40" h="1539" extrusionOk="0">
                    <a:moveTo>
                      <a:pt x="770" y="0"/>
                    </a:moveTo>
                    <a:lnTo>
                      <a:pt x="1" y="769"/>
                    </a:lnTo>
                    <a:lnTo>
                      <a:pt x="770" y="1538"/>
                    </a:lnTo>
                    <a:lnTo>
                      <a:pt x="1539" y="769"/>
                    </a:lnTo>
                    <a:lnTo>
                      <a:pt x="77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" name="Google Shape;415;p9"/>
              <p:cNvSpPr/>
              <p:nvPr/>
            </p:nvSpPr>
            <p:spPr>
              <a:xfrm>
                <a:off x="1660966" y="1509562"/>
                <a:ext cx="41111" cy="41111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1238" fill="none" extrusionOk="0">
                    <a:moveTo>
                      <a:pt x="1238" y="619"/>
                    </a:moveTo>
                    <a:cubicBezTo>
                      <a:pt x="1238" y="963"/>
                      <a:pt x="963" y="1237"/>
                      <a:pt x="619" y="1237"/>
                    </a:cubicBezTo>
                    <a:cubicBezTo>
                      <a:pt x="279" y="1237"/>
                      <a:pt x="1" y="963"/>
                      <a:pt x="1" y="619"/>
                    </a:cubicBezTo>
                    <a:cubicBezTo>
                      <a:pt x="1" y="279"/>
                      <a:pt x="279" y="1"/>
                      <a:pt x="619" y="1"/>
                    </a:cubicBezTo>
                    <a:cubicBezTo>
                      <a:pt x="963" y="1"/>
                      <a:pt x="1238" y="279"/>
                      <a:pt x="1238" y="61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6" name="Google Shape;416;p9"/>
            <p:cNvGrpSpPr/>
            <p:nvPr/>
          </p:nvGrpSpPr>
          <p:grpSpPr>
            <a:xfrm>
              <a:off x="1120986" y="4287820"/>
              <a:ext cx="487873" cy="487511"/>
              <a:chOff x="1577683" y="3078597"/>
              <a:chExt cx="146079" cy="145979"/>
            </a:xfrm>
          </p:grpSpPr>
          <p:sp>
            <p:nvSpPr>
              <p:cNvPr id="417" name="Google Shape;417;p9"/>
              <p:cNvSpPr/>
              <p:nvPr/>
            </p:nvSpPr>
            <p:spPr>
              <a:xfrm>
                <a:off x="1577683" y="3078597"/>
                <a:ext cx="51106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539" extrusionOk="0">
                    <a:moveTo>
                      <a:pt x="770" y="1"/>
                    </a:moveTo>
                    <a:lnTo>
                      <a:pt x="1" y="770"/>
                    </a:lnTo>
                    <a:lnTo>
                      <a:pt x="770" y="1539"/>
                    </a:lnTo>
                    <a:lnTo>
                      <a:pt x="1539" y="770"/>
                    </a:lnTo>
                    <a:lnTo>
                      <a:pt x="77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" name="Google Shape;418;p9"/>
              <p:cNvSpPr/>
              <p:nvPr/>
            </p:nvSpPr>
            <p:spPr>
              <a:xfrm>
                <a:off x="1678566" y="3179348"/>
                <a:ext cx="45195" cy="45229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362" fill="none" extrusionOk="0">
                    <a:moveTo>
                      <a:pt x="1117" y="244"/>
                    </a:moveTo>
                    <a:cubicBezTo>
                      <a:pt x="1361" y="488"/>
                      <a:pt x="1361" y="878"/>
                      <a:pt x="1117" y="1118"/>
                    </a:cubicBezTo>
                    <a:cubicBezTo>
                      <a:pt x="878" y="1361"/>
                      <a:pt x="487" y="1361"/>
                      <a:pt x="244" y="1118"/>
                    </a:cubicBezTo>
                    <a:cubicBezTo>
                      <a:pt x="0" y="878"/>
                      <a:pt x="0" y="488"/>
                      <a:pt x="244" y="244"/>
                    </a:cubicBezTo>
                    <a:cubicBezTo>
                      <a:pt x="487" y="1"/>
                      <a:pt x="878" y="1"/>
                      <a:pt x="1117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9" name="Google Shape;419;p9"/>
            <p:cNvGrpSpPr/>
            <p:nvPr/>
          </p:nvGrpSpPr>
          <p:grpSpPr>
            <a:xfrm>
              <a:off x="1608857" y="-338463"/>
              <a:ext cx="1075315" cy="1075315"/>
              <a:chOff x="1667143" y="1228630"/>
              <a:chExt cx="871830" cy="871830"/>
            </a:xfrm>
          </p:grpSpPr>
          <p:sp>
            <p:nvSpPr>
              <p:cNvPr id="420" name="Google Shape;420;p9"/>
              <p:cNvSpPr/>
              <p:nvPr/>
            </p:nvSpPr>
            <p:spPr>
              <a:xfrm>
                <a:off x="2103085" y="1228630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421;p9"/>
              <p:cNvSpPr/>
              <p:nvPr/>
            </p:nvSpPr>
            <p:spPr>
              <a:xfrm>
                <a:off x="1667143" y="1664606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" name="Google Shape;422;p9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" name="Google Shape;423;p9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10"/>
          <p:cNvSpPr txBox="1">
            <a:spLocks noGrp="1"/>
          </p:cNvSpPr>
          <p:nvPr>
            <p:ph type="title"/>
          </p:nvPr>
        </p:nvSpPr>
        <p:spPr>
          <a:xfrm>
            <a:off x="720000" y="4087700"/>
            <a:ext cx="7704000" cy="50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26" name="Google Shape;426;p10"/>
          <p:cNvSpPr/>
          <p:nvPr/>
        </p:nvSpPr>
        <p:spPr>
          <a:xfrm rot="8100000">
            <a:off x="-1923341" y="5085940"/>
            <a:ext cx="3008457" cy="129485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27" name="Google Shape;427;p10"/>
          <p:cNvGrpSpPr/>
          <p:nvPr/>
        </p:nvGrpSpPr>
        <p:grpSpPr>
          <a:xfrm>
            <a:off x="-397355" y="-2658544"/>
            <a:ext cx="10470596" cy="7630407"/>
            <a:chOff x="-397355" y="-2658544"/>
            <a:chExt cx="10470596" cy="7630407"/>
          </a:xfrm>
        </p:grpSpPr>
        <p:sp>
          <p:nvSpPr>
            <p:cNvPr id="428" name="Google Shape;428;p10"/>
            <p:cNvSpPr/>
            <p:nvPr/>
          </p:nvSpPr>
          <p:spPr>
            <a:xfrm>
              <a:off x="6832089" y="-2658544"/>
              <a:ext cx="3193623" cy="3193540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29" name="Google Shape;429;p10"/>
            <p:cNvGrpSpPr/>
            <p:nvPr/>
          </p:nvGrpSpPr>
          <p:grpSpPr>
            <a:xfrm rot="-9340271">
              <a:off x="148472" y="4297646"/>
              <a:ext cx="487871" cy="487506"/>
              <a:chOff x="1577683" y="3078597"/>
              <a:chExt cx="146079" cy="145979"/>
            </a:xfrm>
          </p:grpSpPr>
          <p:sp>
            <p:nvSpPr>
              <p:cNvPr id="430" name="Google Shape;430;p10"/>
              <p:cNvSpPr/>
              <p:nvPr/>
            </p:nvSpPr>
            <p:spPr>
              <a:xfrm>
                <a:off x="1577683" y="3078597"/>
                <a:ext cx="51106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539" extrusionOk="0">
                    <a:moveTo>
                      <a:pt x="770" y="1"/>
                    </a:moveTo>
                    <a:lnTo>
                      <a:pt x="1" y="770"/>
                    </a:lnTo>
                    <a:lnTo>
                      <a:pt x="770" y="1539"/>
                    </a:lnTo>
                    <a:lnTo>
                      <a:pt x="1539" y="770"/>
                    </a:lnTo>
                    <a:lnTo>
                      <a:pt x="77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1" name="Google Shape;431;p10"/>
              <p:cNvSpPr/>
              <p:nvPr/>
            </p:nvSpPr>
            <p:spPr>
              <a:xfrm>
                <a:off x="1678566" y="3179348"/>
                <a:ext cx="45195" cy="45229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362" fill="none" extrusionOk="0">
                    <a:moveTo>
                      <a:pt x="1117" y="244"/>
                    </a:moveTo>
                    <a:cubicBezTo>
                      <a:pt x="1361" y="488"/>
                      <a:pt x="1361" y="878"/>
                      <a:pt x="1117" y="1118"/>
                    </a:cubicBezTo>
                    <a:cubicBezTo>
                      <a:pt x="878" y="1361"/>
                      <a:pt x="487" y="1361"/>
                      <a:pt x="244" y="1118"/>
                    </a:cubicBezTo>
                    <a:cubicBezTo>
                      <a:pt x="0" y="878"/>
                      <a:pt x="0" y="488"/>
                      <a:pt x="244" y="244"/>
                    </a:cubicBezTo>
                    <a:cubicBezTo>
                      <a:pt x="487" y="1"/>
                      <a:pt x="878" y="1"/>
                      <a:pt x="1117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2" name="Google Shape;432;p10"/>
            <p:cNvGrpSpPr/>
            <p:nvPr/>
          </p:nvGrpSpPr>
          <p:grpSpPr>
            <a:xfrm>
              <a:off x="-397355" y="3031557"/>
              <a:ext cx="884646" cy="884646"/>
              <a:chOff x="1667143" y="1228630"/>
              <a:chExt cx="871830" cy="871830"/>
            </a:xfrm>
          </p:grpSpPr>
          <p:sp>
            <p:nvSpPr>
              <p:cNvPr id="433" name="Google Shape;433;p10"/>
              <p:cNvSpPr/>
              <p:nvPr/>
            </p:nvSpPr>
            <p:spPr>
              <a:xfrm>
                <a:off x="2103085" y="1228630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434;p10"/>
              <p:cNvSpPr/>
              <p:nvPr/>
            </p:nvSpPr>
            <p:spPr>
              <a:xfrm>
                <a:off x="1667143" y="1664606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435;p10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436;p10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37" name="Google Shape;437;p10"/>
            <p:cNvGrpSpPr/>
            <p:nvPr/>
          </p:nvGrpSpPr>
          <p:grpSpPr>
            <a:xfrm>
              <a:off x="8152286" y="3706915"/>
              <a:ext cx="1920955" cy="1264948"/>
              <a:chOff x="7052618" y="1945066"/>
              <a:chExt cx="1214104" cy="799537"/>
            </a:xfrm>
          </p:grpSpPr>
          <p:sp>
            <p:nvSpPr>
              <p:cNvPr id="438" name="Google Shape;438;p10"/>
              <p:cNvSpPr/>
              <p:nvPr/>
            </p:nvSpPr>
            <p:spPr>
              <a:xfrm>
                <a:off x="7052618" y="1945066"/>
                <a:ext cx="1214104" cy="799537"/>
              </a:xfrm>
              <a:custGeom>
                <a:avLst/>
                <a:gdLst/>
                <a:ahLst/>
                <a:cxnLst/>
                <a:rect l="l" t="t" r="r" b="b"/>
                <a:pathLst>
                  <a:path w="11687" h="7696" fill="none" extrusionOk="0">
                    <a:moveTo>
                      <a:pt x="715" y="1"/>
                    </a:moveTo>
                    <a:lnTo>
                      <a:pt x="10972" y="1"/>
                    </a:lnTo>
                    <a:cubicBezTo>
                      <a:pt x="11366" y="1"/>
                      <a:pt x="11687" y="321"/>
                      <a:pt x="11687" y="716"/>
                    </a:cubicBezTo>
                    <a:lnTo>
                      <a:pt x="11687" y="6980"/>
                    </a:lnTo>
                    <a:cubicBezTo>
                      <a:pt x="11687" y="7375"/>
                      <a:pt x="11366" y="7695"/>
                      <a:pt x="10972" y="7695"/>
                    </a:cubicBezTo>
                    <a:lnTo>
                      <a:pt x="715" y="7695"/>
                    </a:lnTo>
                    <a:cubicBezTo>
                      <a:pt x="321" y="7695"/>
                      <a:pt x="0" y="7375"/>
                      <a:pt x="0" y="6980"/>
                    </a:cubicBezTo>
                    <a:lnTo>
                      <a:pt x="0" y="716"/>
                    </a:lnTo>
                    <a:cubicBezTo>
                      <a:pt x="0" y="321"/>
                      <a:pt x="321" y="1"/>
                      <a:pt x="715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" name="Google Shape;439;p10"/>
              <p:cNvSpPr/>
              <p:nvPr/>
            </p:nvSpPr>
            <p:spPr>
              <a:xfrm>
                <a:off x="7179046" y="2067132"/>
                <a:ext cx="931537" cy="570252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5489" fill="none" extrusionOk="0">
                    <a:moveTo>
                      <a:pt x="0" y="1"/>
                    </a:moveTo>
                    <a:lnTo>
                      <a:pt x="0" y="5488"/>
                    </a:lnTo>
                    <a:lnTo>
                      <a:pt x="8967" y="5488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" name="Google Shape;440;p10"/>
              <p:cNvSpPr/>
              <p:nvPr/>
            </p:nvSpPr>
            <p:spPr>
              <a:xfrm>
                <a:off x="7179046" y="2164681"/>
                <a:ext cx="931537" cy="472699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4550" fill="none" extrusionOk="0">
                    <a:moveTo>
                      <a:pt x="0" y="4549"/>
                    </a:moveTo>
                    <a:lnTo>
                      <a:pt x="2087" y="2876"/>
                    </a:lnTo>
                    <a:lnTo>
                      <a:pt x="2891" y="3556"/>
                    </a:lnTo>
                    <a:lnTo>
                      <a:pt x="5759" y="530"/>
                    </a:lnTo>
                    <a:lnTo>
                      <a:pt x="6853" y="2026"/>
                    </a:lnTo>
                    <a:lnTo>
                      <a:pt x="8967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1" name="Google Shape;441;p10"/>
              <p:cNvSpPr/>
              <p:nvPr/>
            </p:nvSpPr>
            <p:spPr>
              <a:xfrm>
                <a:off x="7291035" y="2499921"/>
                <a:ext cx="51111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4" y="1"/>
                    </a:moveTo>
                    <a:cubicBezTo>
                      <a:pt x="109" y="1"/>
                      <a:pt x="1" y="113"/>
                      <a:pt x="1" y="248"/>
                    </a:cubicBezTo>
                    <a:cubicBezTo>
                      <a:pt x="1" y="383"/>
                      <a:pt x="109" y="492"/>
                      <a:pt x="244" y="492"/>
                    </a:cubicBezTo>
                    <a:cubicBezTo>
                      <a:pt x="383" y="492"/>
                      <a:pt x="492" y="383"/>
                      <a:pt x="492" y="248"/>
                    </a:cubicBezTo>
                    <a:cubicBezTo>
                      <a:pt x="492" y="113"/>
                      <a:pt x="383" y="1"/>
                      <a:pt x="24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2" name="Google Shape;442;p10"/>
              <p:cNvSpPr/>
              <p:nvPr/>
            </p:nvSpPr>
            <p:spPr>
              <a:xfrm>
                <a:off x="7802566" y="2266697"/>
                <a:ext cx="51527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0"/>
                    </a:moveTo>
                    <a:cubicBezTo>
                      <a:pt x="112" y="0"/>
                      <a:pt x="0" y="108"/>
                      <a:pt x="0" y="244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4"/>
                    </a:cubicBezTo>
                    <a:cubicBezTo>
                      <a:pt x="495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3" name="Google Shape;443;p10"/>
              <p:cNvSpPr/>
              <p:nvPr/>
            </p:nvSpPr>
            <p:spPr>
              <a:xfrm>
                <a:off x="8026543" y="2194808"/>
                <a:ext cx="51111" cy="51529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6" extrusionOk="0">
                    <a:moveTo>
                      <a:pt x="248" y="0"/>
                    </a:moveTo>
                    <a:cubicBezTo>
                      <a:pt x="109" y="0"/>
                      <a:pt x="1" y="113"/>
                      <a:pt x="1" y="248"/>
                    </a:cubicBezTo>
                    <a:cubicBezTo>
                      <a:pt x="1" y="383"/>
                      <a:pt x="109" y="495"/>
                      <a:pt x="248" y="495"/>
                    </a:cubicBezTo>
                    <a:cubicBezTo>
                      <a:pt x="384" y="495"/>
                      <a:pt x="492" y="383"/>
                      <a:pt x="492" y="248"/>
                    </a:cubicBezTo>
                    <a:cubicBezTo>
                      <a:pt x="492" y="113"/>
                      <a:pt x="384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4" name="Google Shape;444;p10"/>
              <p:cNvSpPr/>
              <p:nvPr/>
            </p:nvSpPr>
            <p:spPr>
              <a:xfrm>
                <a:off x="7544411" y="2412449"/>
                <a:ext cx="51111" cy="51010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1" fill="none" extrusionOk="0">
                    <a:moveTo>
                      <a:pt x="491" y="244"/>
                    </a:moveTo>
                    <a:cubicBezTo>
                      <a:pt x="491" y="383"/>
                      <a:pt x="383" y="491"/>
                      <a:pt x="244" y="491"/>
                    </a:cubicBezTo>
                    <a:cubicBezTo>
                      <a:pt x="109" y="491"/>
                      <a:pt x="0" y="383"/>
                      <a:pt x="0" y="244"/>
                    </a:cubicBezTo>
                    <a:cubicBezTo>
                      <a:pt x="0" y="108"/>
                      <a:pt x="109" y="0"/>
                      <a:pt x="244" y="0"/>
                    </a:cubicBezTo>
                    <a:cubicBezTo>
                      <a:pt x="383" y="0"/>
                      <a:pt x="491" y="108"/>
                      <a:pt x="491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5" name="Google Shape;445;p10"/>
              <p:cNvSpPr/>
              <p:nvPr/>
            </p:nvSpPr>
            <p:spPr>
              <a:xfrm>
                <a:off x="7266518" y="2100064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1" y="0"/>
                    </a:moveTo>
                    <a:lnTo>
                      <a:pt x="2459" y="0"/>
                    </a:lnTo>
                    <a:lnTo>
                      <a:pt x="2459" y="484"/>
                    </a:lnTo>
                    <a:lnTo>
                      <a:pt x="1" y="484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6" name="Google Shape;446;p10"/>
              <p:cNvSpPr/>
              <p:nvPr/>
            </p:nvSpPr>
            <p:spPr>
              <a:xfrm>
                <a:off x="7266518" y="2200002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7" name="Google Shape;447;p10"/>
              <p:cNvSpPr/>
              <p:nvPr/>
            </p:nvSpPr>
            <p:spPr>
              <a:xfrm>
                <a:off x="7266518" y="2233350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8" name="Google Shape;448;p10"/>
              <p:cNvSpPr/>
              <p:nvPr/>
            </p:nvSpPr>
            <p:spPr>
              <a:xfrm>
                <a:off x="7266518" y="2266697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0"/>
                    </a:moveTo>
                    <a:lnTo>
                      <a:pt x="157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11"/>
          <p:cNvSpPr txBox="1">
            <a:spLocks noGrp="1"/>
          </p:cNvSpPr>
          <p:nvPr>
            <p:ph type="title" hasCustomPrompt="1"/>
          </p:nvPr>
        </p:nvSpPr>
        <p:spPr>
          <a:xfrm>
            <a:off x="721200" y="1619350"/>
            <a:ext cx="6215100" cy="118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51" name="Google Shape;451;p11"/>
          <p:cNvSpPr txBox="1">
            <a:spLocks noGrp="1"/>
          </p:cNvSpPr>
          <p:nvPr>
            <p:ph type="subTitle" idx="1"/>
          </p:nvPr>
        </p:nvSpPr>
        <p:spPr>
          <a:xfrm>
            <a:off x="721200" y="2835175"/>
            <a:ext cx="6215100" cy="42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452" name="Google Shape;452;p11"/>
          <p:cNvGrpSpPr/>
          <p:nvPr/>
        </p:nvGrpSpPr>
        <p:grpSpPr>
          <a:xfrm>
            <a:off x="-1640613" y="-904778"/>
            <a:ext cx="14608445" cy="7965494"/>
            <a:chOff x="-1640613" y="-904778"/>
            <a:chExt cx="14608445" cy="7965494"/>
          </a:xfrm>
        </p:grpSpPr>
        <p:sp>
          <p:nvSpPr>
            <p:cNvPr id="453" name="Google Shape;453;p11"/>
            <p:cNvSpPr/>
            <p:nvPr/>
          </p:nvSpPr>
          <p:spPr>
            <a:xfrm>
              <a:off x="8020647" y="-904778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11"/>
            <p:cNvSpPr/>
            <p:nvPr/>
          </p:nvSpPr>
          <p:spPr>
            <a:xfrm rot="8100000">
              <a:off x="-1623391" y="4891840"/>
              <a:ext cx="3008457" cy="1294854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455" name="Google Shape;455;p11"/>
          <p:cNvGrpSpPr/>
          <p:nvPr/>
        </p:nvGrpSpPr>
        <p:grpSpPr>
          <a:xfrm>
            <a:off x="-1377201" y="-2658544"/>
            <a:ext cx="11402913" cy="7642271"/>
            <a:chOff x="-1377201" y="-2658544"/>
            <a:chExt cx="11402913" cy="7642271"/>
          </a:xfrm>
        </p:grpSpPr>
        <p:grpSp>
          <p:nvGrpSpPr>
            <p:cNvPr id="456" name="Google Shape;456;p11"/>
            <p:cNvGrpSpPr/>
            <p:nvPr/>
          </p:nvGrpSpPr>
          <p:grpSpPr>
            <a:xfrm rot="5400000">
              <a:off x="-1377265" y="-204901"/>
              <a:ext cx="2092430" cy="2092302"/>
              <a:chOff x="4084984" y="3075410"/>
              <a:chExt cx="1280714" cy="1280714"/>
            </a:xfrm>
          </p:grpSpPr>
          <p:sp>
            <p:nvSpPr>
              <p:cNvPr id="457" name="Google Shape;457;p11"/>
              <p:cNvSpPr/>
              <p:nvPr/>
            </p:nvSpPr>
            <p:spPr>
              <a:xfrm>
                <a:off x="4084984" y="3075410"/>
                <a:ext cx="1280714" cy="1280714"/>
              </a:xfrm>
              <a:custGeom>
                <a:avLst/>
                <a:gdLst/>
                <a:ahLst/>
                <a:cxnLst/>
                <a:rect l="l" t="t" r="r" b="b"/>
                <a:pathLst>
                  <a:path w="38567" h="38567" fill="none" extrusionOk="0">
                    <a:moveTo>
                      <a:pt x="38567" y="19285"/>
                    </a:moveTo>
                    <a:cubicBezTo>
                      <a:pt x="38567" y="24398"/>
                      <a:pt x="36534" y="29303"/>
                      <a:pt x="32917" y="32920"/>
                    </a:cubicBezTo>
                    <a:cubicBezTo>
                      <a:pt x="29303" y="36533"/>
                      <a:pt x="24399" y="38566"/>
                      <a:pt x="19282" y="38566"/>
                    </a:cubicBezTo>
                    <a:cubicBezTo>
                      <a:pt x="14169" y="38566"/>
                      <a:pt x="9265" y="36533"/>
                      <a:pt x="5647" y="32920"/>
                    </a:cubicBezTo>
                    <a:cubicBezTo>
                      <a:pt x="2034" y="29303"/>
                      <a:pt x="1" y="24398"/>
                      <a:pt x="1" y="19285"/>
                    </a:cubicBezTo>
                    <a:cubicBezTo>
                      <a:pt x="1" y="8634"/>
                      <a:pt x="8635" y="0"/>
                      <a:pt x="19282" y="0"/>
                    </a:cubicBezTo>
                    <a:cubicBezTo>
                      <a:pt x="24399" y="0"/>
                      <a:pt x="29303" y="2033"/>
                      <a:pt x="32917" y="5647"/>
                    </a:cubicBezTo>
                    <a:cubicBezTo>
                      <a:pt x="36534" y="9264"/>
                      <a:pt x="38567" y="14168"/>
                      <a:pt x="38567" y="1928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" name="Google Shape;458;p11"/>
              <p:cNvSpPr/>
              <p:nvPr/>
            </p:nvSpPr>
            <p:spPr>
              <a:xfrm>
                <a:off x="4728737" y="3212090"/>
                <a:ext cx="33" cy="871697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0" fill="none" extrusionOk="0">
                    <a:moveTo>
                      <a:pt x="0" y="0"/>
                    </a:moveTo>
                    <a:lnTo>
                      <a:pt x="0" y="26249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" name="Google Shape;459;p11"/>
              <p:cNvSpPr/>
              <p:nvPr/>
            </p:nvSpPr>
            <p:spPr>
              <a:xfrm>
                <a:off x="4292894" y="3647900"/>
                <a:ext cx="871697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0" h="1" fill="none" extrusionOk="0">
                    <a:moveTo>
                      <a:pt x="26250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" name="Google Shape;460;p11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"/>
                    </a:moveTo>
                    <a:lnTo>
                      <a:pt x="0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1" name="Google Shape;461;p11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8563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62" name="Google Shape;462;p11"/>
            <p:cNvSpPr/>
            <p:nvPr/>
          </p:nvSpPr>
          <p:spPr>
            <a:xfrm>
              <a:off x="6832089" y="-2658544"/>
              <a:ext cx="3193623" cy="3193540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63" name="Google Shape;463;p11"/>
            <p:cNvGrpSpPr/>
            <p:nvPr/>
          </p:nvGrpSpPr>
          <p:grpSpPr>
            <a:xfrm rot="-9340271">
              <a:off x="178572" y="4072858"/>
              <a:ext cx="487871" cy="487506"/>
              <a:chOff x="1577683" y="3078597"/>
              <a:chExt cx="146079" cy="145979"/>
            </a:xfrm>
          </p:grpSpPr>
          <p:sp>
            <p:nvSpPr>
              <p:cNvPr id="464" name="Google Shape;464;p11"/>
              <p:cNvSpPr/>
              <p:nvPr/>
            </p:nvSpPr>
            <p:spPr>
              <a:xfrm>
                <a:off x="1577683" y="3078597"/>
                <a:ext cx="51106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539" extrusionOk="0">
                    <a:moveTo>
                      <a:pt x="770" y="1"/>
                    </a:moveTo>
                    <a:lnTo>
                      <a:pt x="1" y="770"/>
                    </a:lnTo>
                    <a:lnTo>
                      <a:pt x="770" y="1539"/>
                    </a:lnTo>
                    <a:lnTo>
                      <a:pt x="1539" y="770"/>
                    </a:lnTo>
                    <a:lnTo>
                      <a:pt x="77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" name="Google Shape;465;p11"/>
              <p:cNvSpPr/>
              <p:nvPr/>
            </p:nvSpPr>
            <p:spPr>
              <a:xfrm>
                <a:off x="1678566" y="3179348"/>
                <a:ext cx="45195" cy="45229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362" fill="none" extrusionOk="0">
                    <a:moveTo>
                      <a:pt x="1117" y="244"/>
                    </a:moveTo>
                    <a:cubicBezTo>
                      <a:pt x="1361" y="488"/>
                      <a:pt x="1361" y="878"/>
                      <a:pt x="1117" y="1118"/>
                    </a:cubicBezTo>
                    <a:cubicBezTo>
                      <a:pt x="878" y="1361"/>
                      <a:pt x="487" y="1361"/>
                      <a:pt x="244" y="1118"/>
                    </a:cubicBezTo>
                    <a:cubicBezTo>
                      <a:pt x="0" y="878"/>
                      <a:pt x="0" y="488"/>
                      <a:pt x="244" y="244"/>
                    </a:cubicBezTo>
                    <a:cubicBezTo>
                      <a:pt x="487" y="1"/>
                      <a:pt x="878" y="1"/>
                      <a:pt x="1117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66" name="Google Shape;466;p11"/>
            <p:cNvGrpSpPr/>
            <p:nvPr/>
          </p:nvGrpSpPr>
          <p:grpSpPr>
            <a:xfrm>
              <a:off x="934845" y="4099082"/>
              <a:ext cx="884646" cy="884646"/>
              <a:chOff x="1667143" y="1228630"/>
              <a:chExt cx="871830" cy="871830"/>
            </a:xfrm>
          </p:grpSpPr>
          <p:sp>
            <p:nvSpPr>
              <p:cNvPr id="467" name="Google Shape;467;p11"/>
              <p:cNvSpPr/>
              <p:nvPr/>
            </p:nvSpPr>
            <p:spPr>
              <a:xfrm>
                <a:off x="2103085" y="1228630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11"/>
              <p:cNvSpPr/>
              <p:nvPr/>
            </p:nvSpPr>
            <p:spPr>
              <a:xfrm>
                <a:off x="1667143" y="1664606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11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" name="Google Shape;470;p11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" name="Google Shape;471;p11"/>
            <p:cNvGrpSpPr/>
            <p:nvPr/>
          </p:nvGrpSpPr>
          <p:grpSpPr>
            <a:xfrm>
              <a:off x="8081711" y="3434740"/>
              <a:ext cx="1920955" cy="1264948"/>
              <a:chOff x="7052618" y="1945066"/>
              <a:chExt cx="1214104" cy="799537"/>
            </a:xfrm>
          </p:grpSpPr>
          <p:sp>
            <p:nvSpPr>
              <p:cNvPr id="472" name="Google Shape;472;p11"/>
              <p:cNvSpPr/>
              <p:nvPr/>
            </p:nvSpPr>
            <p:spPr>
              <a:xfrm>
                <a:off x="7052618" y="1945066"/>
                <a:ext cx="1214104" cy="799537"/>
              </a:xfrm>
              <a:custGeom>
                <a:avLst/>
                <a:gdLst/>
                <a:ahLst/>
                <a:cxnLst/>
                <a:rect l="l" t="t" r="r" b="b"/>
                <a:pathLst>
                  <a:path w="11687" h="7696" fill="none" extrusionOk="0">
                    <a:moveTo>
                      <a:pt x="715" y="1"/>
                    </a:moveTo>
                    <a:lnTo>
                      <a:pt x="10972" y="1"/>
                    </a:lnTo>
                    <a:cubicBezTo>
                      <a:pt x="11366" y="1"/>
                      <a:pt x="11687" y="321"/>
                      <a:pt x="11687" y="716"/>
                    </a:cubicBezTo>
                    <a:lnTo>
                      <a:pt x="11687" y="6980"/>
                    </a:lnTo>
                    <a:cubicBezTo>
                      <a:pt x="11687" y="7375"/>
                      <a:pt x="11366" y="7695"/>
                      <a:pt x="10972" y="7695"/>
                    </a:cubicBezTo>
                    <a:lnTo>
                      <a:pt x="715" y="7695"/>
                    </a:lnTo>
                    <a:cubicBezTo>
                      <a:pt x="321" y="7695"/>
                      <a:pt x="0" y="7375"/>
                      <a:pt x="0" y="6980"/>
                    </a:cubicBezTo>
                    <a:lnTo>
                      <a:pt x="0" y="716"/>
                    </a:lnTo>
                    <a:cubicBezTo>
                      <a:pt x="0" y="321"/>
                      <a:pt x="321" y="1"/>
                      <a:pt x="715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11"/>
              <p:cNvSpPr/>
              <p:nvPr/>
            </p:nvSpPr>
            <p:spPr>
              <a:xfrm>
                <a:off x="7179046" y="2067132"/>
                <a:ext cx="931537" cy="570252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5489" fill="none" extrusionOk="0">
                    <a:moveTo>
                      <a:pt x="0" y="1"/>
                    </a:moveTo>
                    <a:lnTo>
                      <a:pt x="0" y="5488"/>
                    </a:lnTo>
                    <a:lnTo>
                      <a:pt x="8967" y="5488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" name="Google Shape;474;p11"/>
              <p:cNvSpPr/>
              <p:nvPr/>
            </p:nvSpPr>
            <p:spPr>
              <a:xfrm>
                <a:off x="7179046" y="2164681"/>
                <a:ext cx="931537" cy="472699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4550" fill="none" extrusionOk="0">
                    <a:moveTo>
                      <a:pt x="0" y="4549"/>
                    </a:moveTo>
                    <a:lnTo>
                      <a:pt x="2087" y="2876"/>
                    </a:lnTo>
                    <a:lnTo>
                      <a:pt x="2891" y="3556"/>
                    </a:lnTo>
                    <a:lnTo>
                      <a:pt x="5759" y="530"/>
                    </a:lnTo>
                    <a:lnTo>
                      <a:pt x="6853" y="2026"/>
                    </a:lnTo>
                    <a:lnTo>
                      <a:pt x="8967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11"/>
              <p:cNvSpPr/>
              <p:nvPr/>
            </p:nvSpPr>
            <p:spPr>
              <a:xfrm>
                <a:off x="7291035" y="2499921"/>
                <a:ext cx="51111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4" y="1"/>
                    </a:moveTo>
                    <a:cubicBezTo>
                      <a:pt x="109" y="1"/>
                      <a:pt x="1" y="113"/>
                      <a:pt x="1" y="248"/>
                    </a:cubicBezTo>
                    <a:cubicBezTo>
                      <a:pt x="1" y="383"/>
                      <a:pt x="109" y="492"/>
                      <a:pt x="244" y="492"/>
                    </a:cubicBezTo>
                    <a:cubicBezTo>
                      <a:pt x="383" y="492"/>
                      <a:pt x="492" y="383"/>
                      <a:pt x="492" y="248"/>
                    </a:cubicBezTo>
                    <a:cubicBezTo>
                      <a:pt x="492" y="113"/>
                      <a:pt x="383" y="1"/>
                      <a:pt x="24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11"/>
              <p:cNvSpPr/>
              <p:nvPr/>
            </p:nvSpPr>
            <p:spPr>
              <a:xfrm>
                <a:off x="7802566" y="2266697"/>
                <a:ext cx="51527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0"/>
                    </a:moveTo>
                    <a:cubicBezTo>
                      <a:pt x="112" y="0"/>
                      <a:pt x="0" y="108"/>
                      <a:pt x="0" y="244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4"/>
                    </a:cubicBezTo>
                    <a:cubicBezTo>
                      <a:pt x="495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11"/>
              <p:cNvSpPr/>
              <p:nvPr/>
            </p:nvSpPr>
            <p:spPr>
              <a:xfrm>
                <a:off x="8026543" y="2194808"/>
                <a:ext cx="51111" cy="51529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6" extrusionOk="0">
                    <a:moveTo>
                      <a:pt x="248" y="0"/>
                    </a:moveTo>
                    <a:cubicBezTo>
                      <a:pt x="109" y="0"/>
                      <a:pt x="1" y="113"/>
                      <a:pt x="1" y="248"/>
                    </a:cubicBezTo>
                    <a:cubicBezTo>
                      <a:pt x="1" y="383"/>
                      <a:pt x="109" y="495"/>
                      <a:pt x="248" y="495"/>
                    </a:cubicBezTo>
                    <a:cubicBezTo>
                      <a:pt x="384" y="495"/>
                      <a:pt x="492" y="383"/>
                      <a:pt x="492" y="248"/>
                    </a:cubicBezTo>
                    <a:cubicBezTo>
                      <a:pt x="492" y="113"/>
                      <a:pt x="384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11"/>
              <p:cNvSpPr/>
              <p:nvPr/>
            </p:nvSpPr>
            <p:spPr>
              <a:xfrm>
                <a:off x="7544411" y="2412449"/>
                <a:ext cx="51111" cy="51010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1" fill="none" extrusionOk="0">
                    <a:moveTo>
                      <a:pt x="491" y="244"/>
                    </a:moveTo>
                    <a:cubicBezTo>
                      <a:pt x="491" y="383"/>
                      <a:pt x="383" y="491"/>
                      <a:pt x="244" y="491"/>
                    </a:cubicBezTo>
                    <a:cubicBezTo>
                      <a:pt x="109" y="491"/>
                      <a:pt x="0" y="383"/>
                      <a:pt x="0" y="244"/>
                    </a:cubicBezTo>
                    <a:cubicBezTo>
                      <a:pt x="0" y="108"/>
                      <a:pt x="109" y="0"/>
                      <a:pt x="244" y="0"/>
                    </a:cubicBezTo>
                    <a:cubicBezTo>
                      <a:pt x="383" y="0"/>
                      <a:pt x="491" y="108"/>
                      <a:pt x="491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11"/>
              <p:cNvSpPr/>
              <p:nvPr/>
            </p:nvSpPr>
            <p:spPr>
              <a:xfrm>
                <a:off x="7266518" y="2100064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1" y="0"/>
                    </a:moveTo>
                    <a:lnTo>
                      <a:pt x="2459" y="0"/>
                    </a:lnTo>
                    <a:lnTo>
                      <a:pt x="2459" y="484"/>
                    </a:lnTo>
                    <a:lnTo>
                      <a:pt x="1" y="484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" name="Google Shape;480;p11"/>
              <p:cNvSpPr/>
              <p:nvPr/>
            </p:nvSpPr>
            <p:spPr>
              <a:xfrm>
                <a:off x="7266518" y="2200002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" name="Google Shape;481;p11"/>
              <p:cNvSpPr/>
              <p:nvPr/>
            </p:nvSpPr>
            <p:spPr>
              <a:xfrm>
                <a:off x="7266518" y="2233350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" name="Google Shape;482;p11"/>
              <p:cNvSpPr/>
              <p:nvPr/>
            </p:nvSpPr>
            <p:spPr>
              <a:xfrm>
                <a:off x="7266518" y="2266697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0"/>
                    </a:moveTo>
                    <a:lnTo>
                      <a:pt x="157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86" name="Google Shape;486;p13"/>
          <p:cNvSpPr txBox="1">
            <a:spLocks noGrp="1"/>
          </p:cNvSpPr>
          <p:nvPr>
            <p:ph type="subTitle" idx="1"/>
          </p:nvPr>
        </p:nvSpPr>
        <p:spPr>
          <a:xfrm>
            <a:off x="718525" y="3523525"/>
            <a:ext cx="2444700" cy="447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487" name="Google Shape;487;p13"/>
          <p:cNvSpPr txBox="1">
            <a:spLocks noGrp="1"/>
          </p:cNvSpPr>
          <p:nvPr>
            <p:ph type="subTitle" idx="2"/>
          </p:nvPr>
        </p:nvSpPr>
        <p:spPr>
          <a:xfrm>
            <a:off x="3349652" y="2250614"/>
            <a:ext cx="2444700" cy="447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488" name="Google Shape;488;p13"/>
          <p:cNvSpPr txBox="1">
            <a:spLocks noGrp="1"/>
          </p:cNvSpPr>
          <p:nvPr>
            <p:ph type="subTitle" idx="3"/>
          </p:nvPr>
        </p:nvSpPr>
        <p:spPr>
          <a:xfrm>
            <a:off x="5980781" y="2250614"/>
            <a:ext cx="2444700" cy="447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489" name="Google Shape;489;p13"/>
          <p:cNvSpPr txBox="1">
            <a:spLocks noGrp="1"/>
          </p:cNvSpPr>
          <p:nvPr>
            <p:ph type="subTitle" idx="4"/>
          </p:nvPr>
        </p:nvSpPr>
        <p:spPr>
          <a:xfrm>
            <a:off x="3349651" y="3523525"/>
            <a:ext cx="2444700" cy="447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490" name="Google Shape;490;p13"/>
          <p:cNvSpPr txBox="1">
            <a:spLocks noGrp="1"/>
          </p:cNvSpPr>
          <p:nvPr>
            <p:ph type="subTitle" idx="5"/>
          </p:nvPr>
        </p:nvSpPr>
        <p:spPr>
          <a:xfrm>
            <a:off x="718520" y="2250614"/>
            <a:ext cx="2444700" cy="447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491" name="Google Shape;491;p13"/>
          <p:cNvSpPr txBox="1">
            <a:spLocks noGrp="1"/>
          </p:cNvSpPr>
          <p:nvPr>
            <p:ph type="subTitle" idx="6"/>
          </p:nvPr>
        </p:nvSpPr>
        <p:spPr>
          <a:xfrm>
            <a:off x="5980777" y="3523525"/>
            <a:ext cx="2444700" cy="447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492" name="Google Shape;492;p13"/>
          <p:cNvSpPr txBox="1">
            <a:spLocks noGrp="1"/>
          </p:cNvSpPr>
          <p:nvPr>
            <p:ph type="title" idx="7" hasCustomPrompt="1"/>
          </p:nvPr>
        </p:nvSpPr>
        <p:spPr>
          <a:xfrm>
            <a:off x="1191170" y="1752525"/>
            <a:ext cx="14994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6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493" name="Google Shape;493;p13"/>
          <p:cNvSpPr txBox="1">
            <a:spLocks noGrp="1"/>
          </p:cNvSpPr>
          <p:nvPr>
            <p:ph type="title" idx="8" hasCustomPrompt="1"/>
          </p:nvPr>
        </p:nvSpPr>
        <p:spPr>
          <a:xfrm>
            <a:off x="3822302" y="1752525"/>
            <a:ext cx="14994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6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494" name="Google Shape;494;p13"/>
          <p:cNvSpPr txBox="1">
            <a:spLocks noGrp="1"/>
          </p:cNvSpPr>
          <p:nvPr>
            <p:ph type="title" idx="9" hasCustomPrompt="1"/>
          </p:nvPr>
        </p:nvSpPr>
        <p:spPr>
          <a:xfrm>
            <a:off x="6453431" y="1752525"/>
            <a:ext cx="14994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6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495" name="Google Shape;495;p13"/>
          <p:cNvSpPr txBox="1">
            <a:spLocks noGrp="1"/>
          </p:cNvSpPr>
          <p:nvPr>
            <p:ph type="title" idx="13" hasCustomPrompt="1"/>
          </p:nvPr>
        </p:nvSpPr>
        <p:spPr>
          <a:xfrm>
            <a:off x="1191165" y="3025633"/>
            <a:ext cx="14994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6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496" name="Google Shape;496;p13"/>
          <p:cNvSpPr txBox="1">
            <a:spLocks noGrp="1"/>
          </p:cNvSpPr>
          <p:nvPr>
            <p:ph type="title" idx="14" hasCustomPrompt="1"/>
          </p:nvPr>
        </p:nvSpPr>
        <p:spPr>
          <a:xfrm>
            <a:off x="3822300" y="3025633"/>
            <a:ext cx="14994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6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sp>
        <p:nvSpPr>
          <p:cNvPr id="497" name="Google Shape;497;p13"/>
          <p:cNvSpPr txBox="1">
            <a:spLocks noGrp="1"/>
          </p:cNvSpPr>
          <p:nvPr>
            <p:ph type="title" idx="15" hasCustomPrompt="1"/>
          </p:nvPr>
        </p:nvSpPr>
        <p:spPr>
          <a:xfrm>
            <a:off x="6453435" y="3025633"/>
            <a:ext cx="14994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6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r>
              <a:t>xx%</a:t>
            </a:r>
          </a:p>
        </p:txBody>
      </p:sp>
      <p:grpSp>
        <p:nvGrpSpPr>
          <p:cNvPr id="498" name="Google Shape;498;p13"/>
          <p:cNvGrpSpPr/>
          <p:nvPr/>
        </p:nvGrpSpPr>
        <p:grpSpPr>
          <a:xfrm>
            <a:off x="-4119978" y="-1637428"/>
            <a:ext cx="15016098" cy="4737605"/>
            <a:chOff x="-4119978" y="-1637428"/>
            <a:chExt cx="15016098" cy="4737605"/>
          </a:xfrm>
        </p:grpSpPr>
        <p:sp>
          <p:nvSpPr>
            <p:cNvPr id="499" name="Google Shape;499;p13"/>
            <p:cNvSpPr/>
            <p:nvPr/>
          </p:nvSpPr>
          <p:spPr>
            <a:xfrm rot="1044411">
              <a:off x="7762883" y="-217973"/>
              <a:ext cx="3008474" cy="1294687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500" name="Google Shape;500;p13"/>
            <p:cNvSpPr/>
            <p:nvPr/>
          </p:nvSpPr>
          <p:spPr>
            <a:xfrm>
              <a:off x="-4119978" y="-1637428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1" name="Google Shape;501;p13"/>
          <p:cNvGrpSpPr/>
          <p:nvPr/>
        </p:nvGrpSpPr>
        <p:grpSpPr>
          <a:xfrm>
            <a:off x="232136" y="744895"/>
            <a:ext cx="487873" cy="487511"/>
            <a:chOff x="1577683" y="3078597"/>
            <a:chExt cx="146079" cy="145979"/>
          </a:xfrm>
        </p:grpSpPr>
        <p:sp>
          <p:nvSpPr>
            <p:cNvPr id="502" name="Google Shape;502;p13"/>
            <p:cNvSpPr/>
            <p:nvPr/>
          </p:nvSpPr>
          <p:spPr>
            <a:xfrm>
              <a:off x="1577683" y="3078597"/>
              <a:ext cx="51106" cy="51106"/>
            </a:xfrm>
            <a:custGeom>
              <a:avLst/>
              <a:gdLst/>
              <a:ahLst/>
              <a:cxnLst/>
              <a:rect l="l" t="t" r="r" b="b"/>
              <a:pathLst>
                <a:path w="1539" h="1539" extrusionOk="0">
                  <a:moveTo>
                    <a:pt x="770" y="1"/>
                  </a:moveTo>
                  <a:lnTo>
                    <a:pt x="1" y="770"/>
                  </a:lnTo>
                  <a:lnTo>
                    <a:pt x="770" y="1539"/>
                  </a:lnTo>
                  <a:lnTo>
                    <a:pt x="1539" y="770"/>
                  </a:lnTo>
                  <a:lnTo>
                    <a:pt x="77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13"/>
            <p:cNvSpPr/>
            <p:nvPr/>
          </p:nvSpPr>
          <p:spPr>
            <a:xfrm>
              <a:off x="1678566" y="3179348"/>
              <a:ext cx="45195" cy="45229"/>
            </a:xfrm>
            <a:custGeom>
              <a:avLst/>
              <a:gdLst/>
              <a:ahLst/>
              <a:cxnLst/>
              <a:rect l="l" t="t" r="r" b="b"/>
              <a:pathLst>
                <a:path w="1361" h="1362" fill="none" extrusionOk="0">
                  <a:moveTo>
                    <a:pt x="1117" y="244"/>
                  </a:moveTo>
                  <a:cubicBezTo>
                    <a:pt x="1361" y="488"/>
                    <a:pt x="1361" y="878"/>
                    <a:pt x="1117" y="1118"/>
                  </a:cubicBezTo>
                  <a:cubicBezTo>
                    <a:pt x="878" y="1361"/>
                    <a:pt x="487" y="1361"/>
                    <a:pt x="244" y="1118"/>
                  </a:cubicBezTo>
                  <a:cubicBezTo>
                    <a:pt x="0" y="878"/>
                    <a:pt x="0" y="488"/>
                    <a:pt x="244" y="244"/>
                  </a:cubicBezTo>
                  <a:cubicBezTo>
                    <a:pt x="487" y="1"/>
                    <a:pt x="878" y="1"/>
                    <a:pt x="1117" y="244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4" name="Google Shape;504;p13"/>
          <p:cNvGrpSpPr/>
          <p:nvPr/>
        </p:nvGrpSpPr>
        <p:grpSpPr>
          <a:xfrm>
            <a:off x="-741446" y="-2667477"/>
            <a:ext cx="12513958" cy="8260130"/>
            <a:chOff x="-741446" y="-2667477"/>
            <a:chExt cx="12513958" cy="8260130"/>
          </a:xfrm>
        </p:grpSpPr>
        <p:sp>
          <p:nvSpPr>
            <p:cNvPr id="505" name="Google Shape;505;p13"/>
            <p:cNvSpPr/>
            <p:nvPr/>
          </p:nvSpPr>
          <p:spPr>
            <a:xfrm>
              <a:off x="-671029" y="-2667477"/>
              <a:ext cx="3193540" cy="3193540"/>
            </a:xfrm>
            <a:custGeom>
              <a:avLst/>
              <a:gdLst/>
              <a:ahLst/>
              <a:cxnLst/>
              <a:rect l="l" t="t" r="r" b="b"/>
              <a:pathLst>
                <a:path w="38567" h="38567" fill="none" extrusionOk="0">
                  <a:moveTo>
                    <a:pt x="38566" y="19281"/>
                  </a:moveTo>
                  <a:cubicBezTo>
                    <a:pt x="38566" y="24394"/>
                    <a:pt x="36537" y="29299"/>
                    <a:pt x="32920" y="32916"/>
                  </a:cubicBezTo>
                  <a:cubicBezTo>
                    <a:pt x="29303" y="36533"/>
                    <a:pt x="24398" y="38566"/>
                    <a:pt x="19285" y="38566"/>
                  </a:cubicBezTo>
                  <a:cubicBezTo>
                    <a:pt x="14172" y="38566"/>
                    <a:pt x="9264" y="36533"/>
                    <a:pt x="5650" y="32916"/>
                  </a:cubicBezTo>
                  <a:cubicBezTo>
                    <a:pt x="2033" y="29299"/>
                    <a:pt x="0" y="24394"/>
                    <a:pt x="0" y="19281"/>
                  </a:cubicBezTo>
                  <a:cubicBezTo>
                    <a:pt x="0" y="8630"/>
                    <a:pt x="8634" y="0"/>
                    <a:pt x="19285" y="0"/>
                  </a:cubicBezTo>
                  <a:cubicBezTo>
                    <a:pt x="24398" y="0"/>
                    <a:pt x="29303" y="2029"/>
                    <a:pt x="32920" y="5646"/>
                  </a:cubicBezTo>
                  <a:cubicBezTo>
                    <a:pt x="36537" y="9264"/>
                    <a:pt x="38566" y="14168"/>
                    <a:pt x="38566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06" name="Google Shape;506;p13"/>
            <p:cNvGrpSpPr/>
            <p:nvPr/>
          </p:nvGrpSpPr>
          <p:grpSpPr>
            <a:xfrm>
              <a:off x="-741446" y="3493337"/>
              <a:ext cx="1273551" cy="1435933"/>
              <a:chOff x="4330704" y="3013150"/>
              <a:chExt cx="1273551" cy="1435933"/>
            </a:xfrm>
          </p:grpSpPr>
          <p:sp>
            <p:nvSpPr>
              <p:cNvPr id="507" name="Google Shape;507;p13"/>
              <p:cNvSpPr/>
              <p:nvPr/>
            </p:nvSpPr>
            <p:spPr>
              <a:xfrm>
                <a:off x="5154951" y="3417818"/>
                <a:ext cx="272722" cy="53676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" name="Google Shape;508;p13"/>
              <p:cNvSpPr/>
              <p:nvPr/>
            </p:nvSpPr>
            <p:spPr>
              <a:xfrm>
                <a:off x="5037058" y="4087645"/>
                <a:ext cx="272722" cy="53232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0" fill="none" extrusionOk="0">
                    <a:moveTo>
                      <a:pt x="0" y="1"/>
                    </a:moveTo>
                    <a:lnTo>
                      <a:pt x="2458" y="1"/>
                    </a:lnTo>
                    <a:lnTo>
                      <a:pt x="2458" y="480"/>
                    </a:lnTo>
                    <a:lnTo>
                      <a:pt x="0" y="48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" name="Google Shape;509;p13"/>
              <p:cNvSpPr/>
              <p:nvPr/>
            </p:nvSpPr>
            <p:spPr>
              <a:xfrm>
                <a:off x="5154951" y="3524503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" name="Google Shape;510;p13"/>
              <p:cNvSpPr/>
              <p:nvPr/>
            </p:nvSpPr>
            <p:spPr>
              <a:xfrm>
                <a:off x="5154951" y="3560101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" name="Google Shape;511;p13"/>
              <p:cNvSpPr/>
              <p:nvPr/>
            </p:nvSpPr>
            <p:spPr>
              <a:xfrm>
                <a:off x="5154951" y="3595589"/>
                <a:ext cx="175012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1"/>
                    </a:moveTo>
                    <a:lnTo>
                      <a:pt x="1577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" name="Google Shape;512;p13"/>
              <p:cNvSpPr/>
              <p:nvPr/>
            </p:nvSpPr>
            <p:spPr>
              <a:xfrm>
                <a:off x="5135209" y="4195660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1"/>
                    </a:moveTo>
                    <a:lnTo>
                      <a:pt x="1573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" name="Google Shape;513;p13"/>
              <p:cNvSpPr/>
              <p:nvPr/>
            </p:nvSpPr>
            <p:spPr>
              <a:xfrm>
                <a:off x="5135209" y="4231259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" name="Google Shape;514;p13"/>
              <p:cNvSpPr/>
              <p:nvPr/>
            </p:nvSpPr>
            <p:spPr>
              <a:xfrm>
                <a:off x="5135209" y="4266857"/>
                <a:ext cx="174568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1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" name="Google Shape;515;p13"/>
              <p:cNvSpPr/>
              <p:nvPr/>
            </p:nvSpPr>
            <p:spPr>
              <a:xfrm>
                <a:off x="4330704" y="3013150"/>
                <a:ext cx="1273551" cy="1435933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12948" fill="none" extrusionOk="0">
                    <a:moveTo>
                      <a:pt x="1090" y="1"/>
                    </a:moveTo>
                    <a:lnTo>
                      <a:pt x="10393" y="1"/>
                    </a:lnTo>
                    <a:cubicBezTo>
                      <a:pt x="10996" y="1"/>
                      <a:pt x="11483" y="488"/>
                      <a:pt x="11483" y="1095"/>
                    </a:cubicBezTo>
                    <a:lnTo>
                      <a:pt x="11483" y="11854"/>
                    </a:lnTo>
                    <a:cubicBezTo>
                      <a:pt x="11483" y="12461"/>
                      <a:pt x="10996" y="12948"/>
                      <a:pt x="10393" y="12948"/>
                    </a:cubicBezTo>
                    <a:lnTo>
                      <a:pt x="1090" y="12948"/>
                    </a:lnTo>
                    <a:cubicBezTo>
                      <a:pt x="484" y="12948"/>
                      <a:pt x="0" y="12461"/>
                      <a:pt x="0" y="11854"/>
                    </a:cubicBezTo>
                    <a:lnTo>
                      <a:pt x="0" y="1095"/>
                    </a:lnTo>
                    <a:cubicBezTo>
                      <a:pt x="0" y="488"/>
                      <a:pt x="484" y="1"/>
                      <a:pt x="1090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" name="Google Shape;516;p13"/>
              <p:cNvSpPr/>
              <p:nvPr/>
            </p:nvSpPr>
            <p:spPr>
              <a:xfrm>
                <a:off x="4330704" y="3362037"/>
                <a:ext cx="1273551" cy="949082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8558" fill="none" extrusionOk="0">
                    <a:moveTo>
                      <a:pt x="0" y="3541"/>
                    </a:moveTo>
                    <a:lnTo>
                      <a:pt x="1307" y="5721"/>
                    </a:lnTo>
                    <a:cubicBezTo>
                      <a:pt x="1407" y="5891"/>
                      <a:pt x="1662" y="5864"/>
                      <a:pt x="1728" y="5678"/>
                    </a:cubicBezTo>
                    <a:lnTo>
                      <a:pt x="3498" y="441"/>
                    </a:lnTo>
                    <a:cubicBezTo>
                      <a:pt x="3564" y="244"/>
                      <a:pt x="3838" y="225"/>
                      <a:pt x="3927" y="414"/>
                    </a:cubicBezTo>
                    <a:lnTo>
                      <a:pt x="4638" y="1852"/>
                    </a:lnTo>
                    <a:cubicBezTo>
                      <a:pt x="4727" y="2034"/>
                      <a:pt x="4986" y="2022"/>
                      <a:pt x="5063" y="1836"/>
                    </a:cubicBezTo>
                    <a:lnTo>
                      <a:pt x="5732" y="198"/>
                    </a:lnTo>
                    <a:cubicBezTo>
                      <a:pt x="5813" y="1"/>
                      <a:pt x="6095" y="8"/>
                      <a:pt x="6169" y="209"/>
                    </a:cubicBezTo>
                    <a:lnTo>
                      <a:pt x="8089" y="5512"/>
                    </a:lnTo>
                    <a:cubicBezTo>
                      <a:pt x="8163" y="5721"/>
                      <a:pt x="8460" y="5713"/>
                      <a:pt x="8530" y="5500"/>
                    </a:cubicBezTo>
                    <a:lnTo>
                      <a:pt x="8827" y="4569"/>
                    </a:lnTo>
                    <a:cubicBezTo>
                      <a:pt x="8893" y="4352"/>
                      <a:pt x="9198" y="4352"/>
                      <a:pt x="9268" y="4565"/>
                    </a:cubicBezTo>
                    <a:lnTo>
                      <a:pt x="9867" y="6331"/>
                    </a:lnTo>
                    <a:cubicBezTo>
                      <a:pt x="9937" y="6532"/>
                      <a:pt x="10219" y="6544"/>
                      <a:pt x="10304" y="6350"/>
                    </a:cubicBezTo>
                    <a:lnTo>
                      <a:pt x="10304" y="6350"/>
                    </a:lnTo>
                    <a:cubicBezTo>
                      <a:pt x="10389" y="6153"/>
                      <a:pt x="10671" y="6165"/>
                      <a:pt x="10737" y="6366"/>
                    </a:cubicBezTo>
                    <a:lnTo>
                      <a:pt x="11483" y="8557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" name="Google Shape;517;p13"/>
              <p:cNvSpPr/>
              <p:nvPr/>
            </p:nvSpPr>
            <p:spPr>
              <a:xfrm>
                <a:off x="5004452" y="3417818"/>
                <a:ext cx="72201" cy="72085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4" y="0"/>
                      <a:pt x="1" y="147"/>
                      <a:pt x="1" y="325"/>
                    </a:cubicBezTo>
                    <a:cubicBezTo>
                      <a:pt x="1" y="506"/>
                      <a:pt x="144" y="649"/>
                      <a:pt x="325" y="649"/>
                    </a:cubicBezTo>
                    <a:cubicBezTo>
                      <a:pt x="503" y="649"/>
                      <a:pt x="650" y="506"/>
                      <a:pt x="650" y="325"/>
                    </a:cubicBezTo>
                    <a:cubicBezTo>
                      <a:pt x="650" y="147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13"/>
              <p:cNvSpPr/>
              <p:nvPr/>
            </p:nvSpPr>
            <p:spPr>
              <a:xfrm>
                <a:off x="5374432" y="3955676"/>
                <a:ext cx="72090" cy="72085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fill="none" extrusionOk="0">
                    <a:moveTo>
                      <a:pt x="649" y="325"/>
                    </a:moveTo>
                    <a:cubicBezTo>
                      <a:pt x="649" y="503"/>
                      <a:pt x="502" y="650"/>
                      <a:pt x="325" y="650"/>
                    </a:cubicBezTo>
                    <a:cubicBezTo>
                      <a:pt x="143" y="650"/>
                      <a:pt x="0" y="503"/>
                      <a:pt x="0" y="325"/>
                    </a:cubicBezTo>
                    <a:cubicBezTo>
                      <a:pt x="0" y="143"/>
                      <a:pt x="143" y="0"/>
                      <a:pt x="325" y="0"/>
                    </a:cubicBezTo>
                    <a:cubicBezTo>
                      <a:pt x="502" y="0"/>
                      <a:pt x="649" y="143"/>
                      <a:pt x="649" y="32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1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13"/>
              <p:cNvSpPr/>
              <p:nvPr/>
            </p:nvSpPr>
            <p:spPr>
              <a:xfrm>
                <a:off x="4535989" y="3560101"/>
                <a:ext cx="501635" cy="299652"/>
              </a:xfrm>
              <a:custGeom>
                <a:avLst/>
                <a:gdLst/>
                <a:ahLst/>
                <a:cxnLst/>
                <a:rect l="l" t="t" r="r" b="b"/>
                <a:pathLst>
                  <a:path w="4523" h="2702" extrusionOk="0">
                    <a:moveTo>
                      <a:pt x="4376" y="1"/>
                    </a:moveTo>
                    <a:cubicBezTo>
                      <a:pt x="4340" y="1"/>
                      <a:pt x="4304" y="14"/>
                      <a:pt x="4275" y="43"/>
                    </a:cubicBezTo>
                    <a:lnTo>
                      <a:pt x="3796" y="534"/>
                    </a:lnTo>
                    <a:lnTo>
                      <a:pt x="345" y="534"/>
                    </a:lnTo>
                    <a:cubicBezTo>
                      <a:pt x="155" y="534"/>
                      <a:pt x="1" y="688"/>
                      <a:pt x="1" y="878"/>
                    </a:cubicBezTo>
                    <a:lnTo>
                      <a:pt x="1" y="2358"/>
                    </a:lnTo>
                    <a:cubicBezTo>
                      <a:pt x="1" y="2547"/>
                      <a:pt x="155" y="2702"/>
                      <a:pt x="345" y="2702"/>
                    </a:cubicBezTo>
                    <a:lnTo>
                      <a:pt x="4178" y="2702"/>
                    </a:lnTo>
                    <a:cubicBezTo>
                      <a:pt x="4368" y="2702"/>
                      <a:pt x="4522" y="2547"/>
                      <a:pt x="4522" y="2358"/>
                    </a:cubicBezTo>
                    <a:lnTo>
                      <a:pt x="4522" y="143"/>
                    </a:lnTo>
                    <a:cubicBezTo>
                      <a:pt x="4522" y="57"/>
                      <a:pt x="4450" y="1"/>
                      <a:pt x="437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13"/>
              <p:cNvSpPr/>
              <p:nvPr/>
            </p:nvSpPr>
            <p:spPr>
              <a:xfrm>
                <a:off x="4330704" y="3103643"/>
                <a:ext cx="1273551" cy="111"/>
              </a:xfrm>
              <a:custGeom>
                <a:avLst/>
                <a:gdLst/>
                <a:ahLst/>
                <a:cxnLst/>
                <a:rect l="l" t="t" r="r" b="b"/>
                <a:pathLst>
                  <a:path w="11483" h="1" fill="none" extrusionOk="0">
                    <a:moveTo>
                      <a:pt x="0" y="0"/>
                    </a:moveTo>
                    <a:lnTo>
                      <a:pt x="11483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21" name="Google Shape;521;p13"/>
            <p:cNvGrpSpPr/>
            <p:nvPr/>
          </p:nvGrpSpPr>
          <p:grpSpPr>
            <a:xfrm>
              <a:off x="8026589" y="4608503"/>
              <a:ext cx="2008305" cy="984150"/>
              <a:chOff x="4961614" y="1093928"/>
              <a:chExt cx="2008305" cy="984150"/>
            </a:xfrm>
          </p:grpSpPr>
          <p:sp>
            <p:nvSpPr>
              <p:cNvPr id="522" name="Google Shape;522;p13"/>
              <p:cNvSpPr/>
              <p:nvPr/>
            </p:nvSpPr>
            <p:spPr>
              <a:xfrm>
                <a:off x="6238365" y="1207579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13"/>
              <p:cNvSpPr/>
              <p:nvPr/>
            </p:nvSpPr>
            <p:spPr>
              <a:xfrm>
                <a:off x="6238365" y="1307518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13"/>
              <p:cNvSpPr/>
              <p:nvPr/>
            </p:nvSpPr>
            <p:spPr>
              <a:xfrm>
                <a:off x="6238365" y="1340865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13"/>
              <p:cNvSpPr/>
              <p:nvPr/>
            </p:nvSpPr>
            <p:spPr>
              <a:xfrm>
                <a:off x="6238365" y="1374212"/>
                <a:ext cx="163931" cy="0"/>
              </a:xfrm>
              <a:custGeom>
                <a:avLst/>
                <a:gdLst/>
                <a:ahLst/>
                <a:cxnLst/>
                <a:rect l="l" t="t" r="r" b="b"/>
                <a:pathLst>
                  <a:path w="1578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13"/>
              <p:cNvSpPr/>
              <p:nvPr/>
            </p:nvSpPr>
            <p:spPr>
              <a:xfrm>
                <a:off x="5114949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6976"/>
                    </a:lnTo>
                    <a:lnTo>
                      <a:pt x="1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13"/>
              <p:cNvSpPr/>
              <p:nvPr/>
            </p:nvSpPr>
            <p:spPr>
              <a:xfrm>
                <a:off x="5340276" y="1715790"/>
                <a:ext cx="125285" cy="362264"/>
              </a:xfrm>
              <a:custGeom>
                <a:avLst/>
                <a:gdLst/>
                <a:ahLst/>
                <a:cxnLst/>
                <a:rect l="l" t="t" r="r" b="b"/>
                <a:pathLst>
                  <a:path w="1206" h="3487" extrusionOk="0">
                    <a:moveTo>
                      <a:pt x="0" y="1"/>
                    </a:moveTo>
                    <a:lnTo>
                      <a:pt x="0" y="3487"/>
                    </a:lnTo>
                    <a:lnTo>
                      <a:pt x="1206" y="3487"/>
                    </a:lnTo>
                    <a:lnTo>
                      <a:pt x="120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13"/>
              <p:cNvSpPr/>
              <p:nvPr/>
            </p:nvSpPr>
            <p:spPr>
              <a:xfrm>
                <a:off x="5565499" y="1519549"/>
                <a:ext cx="125285" cy="558513"/>
              </a:xfrm>
              <a:custGeom>
                <a:avLst/>
                <a:gdLst/>
                <a:ahLst/>
                <a:cxnLst/>
                <a:rect l="l" t="t" r="r" b="b"/>
                <a:pathLst>
                  <a:path w="1206" h="5376" fill="none" extrusionOk="0">
                    <a:moveTo>
                      <a:pt x="0" y="0"/>
                    </a:moveTo>
                    <a:lnTo>
                      <a:pt x="1206" y="0"/>
                    </a:lnTo>
                    <a:lnTo>
                      <a:pt x="1206" y="5376"/>
                    </a:lnTo>
                    <a:lnTo>
                      <a:pt x="0" y="53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13"/>
              <p:cNvSpPr/>
              <p:nvPr/>
            </p:nvSpPr>
            <p:spPr>
              <a:xfrm>
                <a:off x="5790307" y="1353331"/>
                <a:ext cx="125805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11" h="6976" fill="none" extrusionOk="0">
                    <a:moveTo>
                      <a:pt x="0" y="0"/>
                    </a:moveTo>
                    <a:lnTo>
                      <a:pt x="1210" y="0"/>
                    </a:lnTo>
                    <a:lnTo>
                      <a:pt x="1210" y="6976"/>
                    </a:lnTo>
                    <a:lnTo>
                      <a:pt x="0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13"/>
              <p:cNvSpPr/>
              <p:nvPr/>
            </p:nvSpPr>
            <p:spPr>
              <a:xfrm>
                <a:off x="6015531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extrusionOk="0">
                    <a:moveTo>
                      <a:pt x="0" y="0"/>
                    </a:moveTo>
                    <a:lnTo>
                      <a:pt x="0" y="6976"/>
                    </a:lnTo>
                    <a:lnTo>
                      <a:pt x="1206" y="6976"/>
                    </a:lnTo>
                    <a:lnTo>
                      <a:pt x="120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13"/>
              <p:cNvSpPr/>
              <p:nvPr/>
            </p:nvSpPr>
            <p:spPr>
              <a:xfrm>
                <a:off x="6240754" y="1682546"/>
                <a:ext cx="125389" cy="395509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3807" extrusionOk="0">
                    <a:moveTo>
                      <a:pt x="1" y="0"/>
                    </a:moveTo>
                    <a:lnTo>
                      <a:pt x="1" y="3807"/>
                    </a:lnTo>
                    <a:lnTo>
                      <a:pt x="1206" y="3807"/>
                    </a:lnTo>
                    <a:lnTo>
                      <a:pt x="120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13"/>
              <p:cNvSpPr/>
              <p:nvPr/>
            </p:nvSpPr>
            <p:spPr>
              <a:xfrm>
                <a:off x="6465977" y="1829856"/>
                <a:ext cx="125389" cy="248193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2389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2389"/>
                    </a:lnTo>
                    <a:lnTo>
                      <a:pt x="1" y="238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" name="Google Shape;533;p13"/>
              <p:cNvSpPr/>
              <p:nvPr/>
            </p:nvSpPr>
            <p:spPr>
              <a:xfrm>
                <a:off x="6691201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6976"/>
                    </a:lnTo>
                    <a:lnTo>
                      <a:pt x="1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4" name="Google Shape;534;p13"/>
              <p:cNvSpPr/>
              <p:nvPr/>
            </p:nvSpPr>
            <p:spPr>
              <a:xfrm>
                <a:off x="5177592" y="1374212"/>
                <a:ext cx="1576351" cy="497945"/>
              </a:xfrm>
              <a:custGeom>
                <a:avLst/>
                <a:gdLst/>
                <a:ahLst/>
                <a:cxnLst/>
                <a:rect l="l" t="t" r="r" b="b"/>
                <a:pathLst>
                  <a:path w="15174" h="4793" fill="none" extrusionOk="0">
                    <a:moveTo>
                      <a:pt x="1" y="0"/>
                    </a:moveTo>
                    <a:lnTo>
                      <a:pt x="2169" y="3528"/>
                    </a:lnTo>
                    <a:lnTo>
                      <a:pt x="4337" y="1666"/>
                    </a:lnTo>
                    <a:lnTo>
                      <a:pt x="6505" y="0"/>
                    </a:lnTo>
                    <a:lnTo>
                      <a:pt x="8669" y="0"/>
                    </a:lnTo>
                    <a:lnTo>
                      <a:pt x="10837" y="3289"/>
                    </a:lnTo>
                    <a:lnTo>
                      <a:pt x="13006" y="4792"/>
                    </a:lnTo>
                    <a:lnTo>
                      <a:pt x="15174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13"/>
              <p:cNvSpPr/>
              <p:nvPr/>
            </p:nvSpPr>
            <p:spPr>
              <a:xfrm>
                <a:off x="5143933" y="1340449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7" y="0"/>
                      <a:pt x="0" y="143"/>
                      <a:pt x="0" y="325"/>
                    </a:cubicBezTo>
                    <a:cubicBezTo>
                      <a:pt x="0" y="503"/>
                      <a:pt x="147" y="650"/>
                      <a:pt x="325" y="650"/>
                    </a:cubicBezTo>
                    <a:cubicBezTo>
                      <a:pt x="506" y="650"/>
                      <a:pt x="649" y="503"/>
                      <a:pt x="649" y="325"/>
                    </a:cubicBezTo>
                    <a:cubicBezTo>
                      <a:pt x="649" y="143"/>
                      <a:pt x="506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13"/>
              <p:cNvSpPr/>
              <p:nvPr/>
            </p:nvSpPr>
            <p:spPr>
              <a:xfrm>
                <a:off x="5369156" y="1690545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7" y="0"/>
                      <a:pt x="0" y="143"/>
                      <a:pt x="0" y="325"/>
                    </a:cubicBezTo>
                    <a:cubicBezTo>
                      <a:pt x="0" y="503"/>
                      <a:pt x="147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13"/>
              <p:cNvSpPr/>
              <p:nvPr/>
            </p:nvSpPr>
            <p:spPr>
              <a:xfrm>
                <a:off x="5594380" y="1494616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3" y="0"/>
                      <a:pt x="0" y="143"/>
                      <a:pt x="0" y="325"/>
                    </a:cubicBezTo>
                    <a:cubicBezTo>
                      <a:pt x="0" y="503"/>
                      <a:pt x="143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13"/>
              <p:cNvSpPr/>
              <p:nvPr/>
            </p:nvSpPr>
            <p:spPr>
              <a:xfrm>
                <a:off x="5819187" y="1340449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50"/>
                      <a:pt x="325" y="650"/>
                    </a:cubicBezTo>
                    <a:cubicBezTo>
                      <a:pt x="507" y="650"/>
                      <a:pt x="650" y="503"/>
                      <a:pt x="650" y="325"/>
                    </a:cubicBezTo>
                    <a:cubicBezTo>
                      <a:pt x="650" y="143"/>
                      <a:pt x="507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13"/>
              <p:cNvSpPr/>
              <p:nvPr/>
            </p:nvSpPr>
            <p:spPr>
              <a:xfrm>
                <a:off x="6044411" y="1340449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50"/>
                      <a:pt x="325" y="650"/>
                    </a:cubicBezTo>
                    <a:cubicBezTo>
                      <a:pt x="507" y="650"/>
                      <a:pt x="650" y="503"/>
                      <a:pt x="650" y="325"/>
                    </a:cubicBezTo>
                    <a:cubicBezTo>
                      <a:pt x="650" y="143"/>
                      <a:pt x="507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13"/>
              <p:cNvSpPr/>
              <p:nvPr/>
            </p:nvSpPr>
            <p:spPr>
              <a:xfrm>
                <a:off x="6275659" y="1668833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1"/>
                    </a:moveTo>
                    <a:cubicBezTo>
                      <a:pt x="144" y="1"/>
                      <a:pt x="1" y="144"/>
                      <a:pt x="1" y="325"/>
                    </a:cubicBezTo>
                    <a:cubicBezTo>
                      <a:pt x="1" y="503"/>
                      <a:pt x="144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4"/>
                      <a:pt x="503" y="1"/>
                      <a:pt x="32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13"/>
              <p:cNvSpPr/>
              <p:nvPr/>
            </p:nvSpPr>
            <p:spPr>
              <a:xfrm>
                <a:off x="6494857" y="1813027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6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49"/>
                      <a:pt x="326" y="649"/>
                    </a:cubicBezTo>
                    <a:cubicBezTo>
                      <a:pt x="503" y="649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13"/>
              <p:cNvSpPr/>
              <p:nvPr/>
            </p:nvSpPr>
            <p:spPr>
              <a:xfrm>
                <a:off x="6720185" y="1324763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1"/>
                    </a:moveTo>
                    <a:cubicBezTo>
                      <a:pt x="143" y="1"/>
                      <a:pt x="0" y="148"/>
                      <a:pt x="0" y="325"/>
                    </a:cubicBezTo>
                    <a:cubicBezTo>
                      <a:pt x="0" y="507"/>
                      <a:pt x="143" y="650"/>
                      <a:pt x="325" y="650"/>
                    </a:cubicBezTo>
                    <a:cubicBezTo>
                      <a:pt x="502" y="650"/>
                      <a:pt x="649" y="507"/>
                      <a:pt x="649" y="325"/>
                    </a:cubicBezTo>
                    <a:cubicBezTo>
                      <a:pt x="649" y="148"/>
                      <a:pt x="502" y="1"/>
                      <a:pt x="32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13"/>
              <p:cNvSpPr/>
              <p:nvPr/>
            </p:nvSpPr>
            <p:spPr>
              <a:xfrm>
                <a:off x="4961614" y="1093928"/>
                <a:ext cx="2008305" cy="984150"/>
              </a:xfrm>
              <a:custGeom>
                <a:avLst/>
                <a:gdLst/>
                <a:ahLst/>
                <a:cxnLst/>
                <a:rect l="l" t="t" r="r" b="b"/>
                <a:pathLst>
                  <a:path w="19332" h="9473" fill="none" extrusionOk="0">
                    <a:moveTo>
                      <a:pt x="789" y="0"/>
                    </a:moveTo>
                    <a:lnTo>
                      <a:pt x="18544" y="0"/>
                    </a:lnTo>
                    <a:cubicBezTo>
                      <a:pt x="18980" y="0"/>
                      <a:pt x="19332" y="348"/>
                      <a:pt x="19332" y="789"/>
                    </a:cubicBezTo>
                    <a:lnTo>
                      <a:pt x="19332" y="8684"/>
                    </a:lnTo>
                    <a:cubicBezTo>
                      <a:pt x="19332" y="9121"/>
                      <a:pt x="18980" y="9473"/>
                      <a:pt x="18544" y="9473"/>
                    </a:cubicBezTo>
                    <a:lnTo>
                      <a:pt x="789" y="9473"/>
                    </a:lnTo>
                    <a:cubicBezTo>
                      <a:pt x="352" y="9473"/>
                      <a:pt x="1" y="9121"/>
                      <a:pt x="1" y="8684"/>
                    </a:cubicBezTo>
                    <a:lnTo>
                      <a:pt x="1" y="789"/>
                    </a:lnTo>
                    <a:cubicBezTo>
                      <a:pt x="1" y="348"/>
                      <a:pt x="352" y="0"/>
                      <a:pt x="789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44" name="Google Shape;544;p13"/>
            <p:cNvSpPr/>
            <p:nvPr/>
          </p:nvSpPr>
          <p:spPr>
            <a:xfrm>
              <a:off x="8578971" y="-1477077"/>
              <a:ext cx="3193540" cy="3193540"/>
            </a:xfrm>
            <a:custGeom>
              <a:avLst/>
              <a:gdLst/>
              <a:ahLst/>
              <a:cxnLst/>
              <a:rect l="l" t="t" r="r" b="b"/>
              <a:pathLst>
                <a:path w="38567" h="38567" fill="none" extrusionOk="0">
                  <a:moveTo>
                    <a:pt x="38566" y="19281"/>
                  </a:moveTo>
                  <a:cubicBezTo>
                    <a:pt x="38566" y="24394"/>
                    <a:pt x="36537" y="29299"/>
                    <a:pt x="32920" y="32916"/>
                  </a:cubicBezTo>
                  <a:cubicBezTo>
                    <a:pt x="29303" y="36533"/>
                    <a:pt x="24398" y="38566"/>
                    <a:pt x="19285" y="38566"/>
                  </a:cubicBezTo>
                  <a:cubicBezTo>
                    <a:pt x="14172" y="38566"/>
                    <a:pt x="9264" y="36533"/>
                    <a:pt x="5650" y="32916"/>
                  </a:cubicBezTo>
                  <a:cubicBezTo>
                    <a:pt x="2033" y="29299"/>
                    <a:pt x="0" y="24394"/>
                    <a:pt x="0" y="19281"/>
                  </a:cubicBezTo>
                  <a:cubicBezTo>
                    <a:pt x="0" y="8630"/>
                    <a:pt x="8634" y="0"/>
                    <a:pt x="19285" y="0"/>
                  </a:cubicBezTo>
                  <a:cubicBezTo>
                    <a:pt x="24398" y="0"/>
                    <a:pt x="29303" y="2029"/>
                    <a:pt x="32920" y="5646"/>
                  </a:cubicBezTo>
                  <a:cubicBezTo>
                    <a:pt x="36537" y="9264"/>
                    <a:pt x="38566" y="14168"/>
                    <a:pt x="38566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647" name="Google Shape;647;p19"/>
          <p:cNvSpPr txBox="1">
            <a:spLocks noGrp="1"/>
          </p:cNvSpPr>
          <p:nvPr>
            <p:ph type="subTitle" idx="1"/>
          </p:nvPr>
        </p:nvSpPr>
        <p:spPr>
          <a:xfrm>
            <a:off x="1024763" y="1356208"/>
            <a:ext cx="3353400" cy="5259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648" name="Google Shape;648;p19"/>
          <p:cNvSpPr txBox="1">
            <a:spLocks noGrp="1"/>
          </p:cNvSpPr>
          <p:nvPr>
            <p:ph type="subTitle" idx="2"/>
          </p:nvPr>
        </p:nvSpPr>
        <p:spPr>
          <a:xfrm>
            <a:off x="1024763" y="1756175"/>
            <a:ext cx="3353400" cy="1027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49" name="Google Shape;649;p19"/>
          <p:cNvSpPr txBox="1">
            <a:spLocks noGrp="1"/>
          </p:cNvSpPr>
          <p:nvPr>
            <p:ph type="subTitle" idx="3"/>
          </p:nvPr>
        </p:nvSpPr>
        <p:spPr>
          <a:xfrm>
            <a:off x="4765837" y="1756175"/>
            <a:ext cx="3353400" cy="1027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50" name="Google Shape;650;p19"/>
          <p:cNvSpPr txBox="1">
            <a:spLocks noGrp="1"/>
          </p:cNvSpPr>
          <p:nvPr>
            <p:ph type="subTitle" idx="4"/>
          </p:nvPr>
        </p:nvSpPr>
        <p:spPr>
          <a:xfrm>
            <a:off x="1024763" y="3504500"/>
            <a:ext cx="3353400" cy="1027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51" name="Google Shape;651;p19"/>
          <p:cNvSpPr txBox="1">
            <a:spLocks noGrp="1"/>
          </p:cNvSpPr>
          <p:nvPr>
            <p:ph type="subTitle" idx="5"/>
          </p:nvPr>
        </p:nvSpPr>
        <p:spPr>
          <a:xfrm>
            <a:off x="4765837" y="3504500"/>
            <a:ext cx="3353400" cy="1027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52" name="Google Shape;652;p19"/>
          <p:cNvSpPr txBox="1">
            <a:spLocks noGrp="1"/>
          </p:cNvSpPr>
          <p:nvPr>
            <p:ph type="subTitle" idx="6"/>
          </p:nvPr>
        </p:nvSpPr>
        <p:spPr>
          <a:xfrm>
            <a:off x="1024763" y="3104533"/>
            <a:ext cx="3353400" cy="5259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653" name="Google Shape;653;p19"/>
          <p:cNvSpPr txBox="1">
            <a:spLocks noGrp="1"/>
          </p:cNvSpPr>
          <p:nvPr>
            <p:ph type="subTitle" idx="7"/>
          </p:nvPr>
        </p:nvSpPr>
        <p:spPr>
          <a:xfrm>
            <a:off x="4765837" y="1356208"/>
            <a:ext cx="3353400" cy="5259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654" name="Google Shape;654;p19"/>
          <p:cNvSpPr txBox="1">
            <a:spLocks noGrp="1"/>
          </p:cNvSpPr>
          <p:nvPr>
            <p:ph type="subTitle" idx="8"/>
          </p:nvPr>
        </p:nvSpPr>
        <p:spPr>
          <a:xfrm>
            <a:off x="4765837" y="3104533"/>
            <a:ext cx="3353400" cy="5259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endParaRPr/>
          </a:p>
        </p:txBody>
      </p:sp>
      <p:sp>
        <p:nvSpPr>
          <p:cNvPr id="655" name="Google Shape;655;p19"/>
          <p:cNvSpPr/>
          <p:nvPr/>
        </p:nvSpPr>
        <p:spPr>
          <a:xfrm>
            <a:off x="-2385378" y="4321797"/>
            <a:ext cx="4947185" cy="4737605"/>
          </a:xfrm>
          <a:custGeom>
            <a:avLst/>
            <a:gdLst/>
            <a:ahLst/>
            <a:cxnLst/>
            <a:rect l="l" t="t" r="r" b="b"/>
            <a:pathLst>
              <a:path w="59745" h="57214" extrusionOk="0">
                <a:moveTo>
                  <a:pt x="29871" y="1"/>
                </a:moveTo>
                <a:cubicBezTo>
                  <a:pt x="26553" y="1"/>
                  <a:pt x="23235" y="1266"/>
                  <a:pt x="20703" y="3798"/>
                </a:cubicBezTo>
                <a:lnTo>
                  <a:pt x="5063" y="19438"/>
                </a:lnTo>
                <a:cubicBezTo>
                  <a:pt x="0" y="24501"/>
                  <a:pt x="0" y="32710"/>
                  <a:pt x="5063" y="37776"/>
                </a:cubicBezTo>
                <a:lnTo>
                  <a:pt x="20703" y="53417"/>
                </a:lnTo>
                <a:cubicBezTo>
                  <a:pt x="23235" y="55948"/>
                  <a:pt x="26553" y="57214"/>
                  <a:pt x="29871" y="57214"/>
                </a:cubicBezTo>
                <a:cubicBezTo>
                  <a:pt x="33189" y="57214"/>
                  <a:pt x="36508" y="55948"/>
                  <a:pt x="39041" y="53417"/>
                </a:cubicBezTo>
                <a:lnTo>
                  <a:pt x="54682" y="37776"/>
                </a:lnTo>
                <a:cubicBezTo>
                  <a:pt x="59745" y="32710"/>
                  <a:pt x="59745" y="24501"/>
                  <a:pt x="54682" y="19438"/>
                </a:cubicBezTo>
                <a:lnTo>
                  <a:pt x="39041" y="3798"/>
                </a:lnTo>
                <a:cubicBezTo>
                  <a:pt x="36508" y="1266"/>
                  <a:pt x="33189" y="1"/>
                  <a:pt x="29871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56" name="Google Shape;656;p19"/>
          <p:cNvGrpSpPr/>
          <p:nvPr/>
        </p:nvGrpSpPr>
        <p:grpSpPr>
          <a:xfrm>
            <a:off x="-2626011" y="-997769"/>
            <a:ext cx="14114223" cy="7022472"/>
            <a:chOff x="-2626011" y="-997769"/>
            <a:chExt cx="14114223" cy="7022472"/>
          </a:xfrm>
        </p:grpSpPr>
        <p:grpSp>
          <p:nvGrpSpPr>
            <p:cNvPr id="657" name="Google Shape;657;p19"/>
            <p:cNvGrpSpPr/>
            <p:nvPr/>
          </p:nvGrpSpPr>
          <p:grpSpPr>
            <a:xfrm rot="-5400000">
              <a:off x="8233935" y="3932337"/>
              <a:ext cx="2092430" cy="2092302"/>
              <a:chOff x="4084984" y="3075410"/>
              <a:chExt cx="1280714" cy="1280714"/>
            </a:xfrm>
          </p:grpSpPr>
          <p:sp>
            <p:nvSpPr>
              <p:cNvPr id="658" name="Google Shape;658;p19"/>
              <p:cNvSpPr/>
              <p:nvPr/>
            </p:nvSpPr>
            <p:spPr>
              <a:xfrm>
                <a:off x="4084984" y="3075410"/>
                <a:ext cx="1280714" cy="1280714"/>
              </a:xfrm>
              <a:custGeom>
                <a:avLst/>
                <a:gdLst/>
                <a:ahLst/>
                <a:cxnLst/>
                <a:rect l="l" t="t" r="r" b="b"/>
                <a:pathLst>
                  <a:path w="38567" h="38567" fill="none" extrusionOk="0">
                    <a:moveTo>
                      <a:pt x="38567" y="19285"/>
                    </a:moveTo>
                    <a:cubicBezTo>
                      <a:pt x="38567" y="24398"/>
                      <a:pt x="36534" y="29303"/>
                      <a:pt x="32917" y="32920"/>
                    </a:cubicBezTo>
                    <a:cubicBezTo>
                      <a:pt x="29303" y="36533"/>
                      <a:pt x="24399" y="38566"/>
                      <a:pt x="19282" y="38566"/>
                    </a:cubicBezTo>
                    <a:cubicBezTo>
                      <a:pt x="14169" y="38566"/>
                      <a:pt x="9265" y="36533"/>
                      <a:pt x="5647" y="32920"/>
                    </a:cubicBezTo>
                    <a:cubicBezTo>
                      <a:pt x="2034" y="29303"/>
                      <a:pt x="1" y="24398"/>
                      <a:pt x="1" y="19285"/>
                    </a:cubicBezTo>
                    <a:cubicBezTo>
                      <a:pt x="1" y="8634"/>
                      <a:pt x="8635" y="0"/>
                      <a:pt x="19282" y="0"/>
                    </a:cubicBezTo>
                    <a:cubicBezTo>
                      <a:pt x="24399" y="0"/>
                      <a:pt x="29303" y="2033"/>
                      <a:pt x="32917" y="5647"/>
                    </a:cubicBezTo>
                    <a:cubicBezTo>
                      <a:pt x="36534" y="9264"/>
                      <a:pt x="38567" y="14168"/>
                      <a:pt x="38567" y="1928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19"/>
              <p:cNvSpPr/>
              <p:nvPr/>
            </p:nvSpPr>
            <p:spPr>
              <a:xfrm>
                <a:off x="4728737" y="3212090"/>
                <a:ext cx="33" cy="871697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0" fill="none" extrusionOk="0">
                    <a:moveTo>
                      <a:pt x="0" y="0"/>
                    </a:moveTo>
                    <a:lnTo>
                      <a:pt x="0" y="26249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19"/>
              <p:cNvSpPr/>
              <p:nvPr/>
            </p:nvSpPr>
            <p:spPr>
              <a:xfrm>
                <a:off x="4292894" y="3647900"/>
                <a:ext cx="871697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0" h="1" fill="none" extrusionOk="0">
                    <a:moveTo>
                      <a:pt x="26250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19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"/>
                    </a:moveTo>
                    <a:lnTo>
                      <a:pt x="0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2" name="Google Shape;662;p19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8563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63" name="Google Shape;663;p19"/>
            <p:cNvSpPr/>
            <p:nvPr/>
          </p:nvSpPr>
          <p:spPr>
            <a:xfrm>
              <a:off x="-2626011" y="-997769"/>
              <a:ext cx="3193623" cy="3193540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64" name="Google Shape;664;p19"/>
            <p:cNvGrpSpPr/>
            <p:nvPr/>
          </p:nvGrpSpPr>
          <p:grpSpPr>
            <a:xfrm>
              <a:off x="8659313" y="1017720"/>
              <a:ext cx="2828898" cy="1386274"/>
              <a:chOff x="4961614" y="1093928"/>
              <a:chExt cx="2008305" cy="984150"/>
            </a:xfrm>
          </p:grpSpPr>
          <p:sp>
            <p:nvSpPr>
              <p:cNvPr id="665" name="Google Shape;665;p19"/>
              <p:cNvSpPr/>
              <p:nvPr/>
            </p:nvSpPr>
            <p:spPr>
              <a:xfrm>
                <a:off x="6238365" y="1207579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6" name="Google Shape;666;p19"/>
              <p:cNvSpPr/>
              <p:nvPr/>
            </p:nvSpPr>
            <p:spPr>
              <a:xfrm>
                <a:off x="6238365" y="1307518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7" name="Google Shape;667;p19"/>
              <p:cNvSpPr/>
              <p:nvPr/>
            </p:nvSpPr>
            <p:spPr>
              <a:xfrm>
                <a:off x="6238365" y="1340865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8" name="Google Shape;668;p19"/>
              <p:cNvSpPr/>
              <p:nvPr/>
            </p:nvSpPr>
            <p:spPr>
              <a:xfrm>
                <a:off x="6238365" y="1374212"/>
                <a:ext cx="163931" cy="0"/>
              </a:xfrm>
              <a:custGeom>
                <a:avLst/>
                <a:gdLst/>
                <a:ahLst/>
                <a:cxnLst/>
                <a:rect l="l" t="t" r="r" b="b"/>
                <a:pathLst>
                  <a:path w="1578" fill="none" extrusionOk="0">
                    <a:moveTo>
                      <a:pt x="0" y="0"/>
                    </a:moveTo>
                    <a:lnTo>
                      <a:pt x="1577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9" name="Google Shape;669;p19"/>
              <p:cNvSpPr/>
              <p:nvPr/>
            </p:nvSpPr>
            <p:spPr>
              <a:xfrm>
                <a:off x="5114949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6976"/>
                    </a:lnTo>
                    <a:lnTo>
                      <a:pt x="1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19"/>
              <p:cNvSpPr/>
              <p:nvPr/>
            </p:nvSpPr>
            <p:spPr>
              <a:xfrm>
                <a:off x="5340276" y="1715790"/>
                <a:ext cx="125285" cy="362264"/>
              </a:xfrm>
              <a:custGeom>
                <a:avLst/>
                <a:gdLst/>
                <a:ahLst/>
                <a:cxnLst/>
                <a:rect l="l" t="t" r="r" b="b"/>
                <a:pathLst>
                  <a:path w="1206" h="3487" extrusionOk="0">
                    <a:moveTo>
                      <a:pt x="0" y="1"/>
                    </a:moveTo>
                    <a:lnTo>
                      <a:pt x="0" y="3487"/>
                    </a:lnTo>
                    <a:lnTo>
                      <a:pt x="1206" y="3487"/>
                    </a:lnTo>
                    <a:lnTo>
                      <a:pt x="120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19"/>
              <p:cNvSpPr/>
              <p:nvPr/>
            </p:nvSpPr>
            <p:spPr>
              <a:xfrm>
                <a:off x="5565499" y="1519549"/>
                <a:ext cx="125285" cy="558513"/>
              </a:xfrm>
              <a:custGeom>
                <a:avLst/>
                <a:gdLst/>
                <a:ahLst/>
                <a:cxnLst/>
                <a:rect l="l" t="t" r="r" b="b"/>
                <a:pathLst>
                  <a:path w="1206" h="5376" fill="none" extrusionOk="0">
                    <a:moveTo>
                      <a:pt x="0" y="0"/>
                    </a:moveTo>
                    <a:lnTo>
                      <a:pt x="1206" y="0"/>
                    </a:lnTo>
                    <a:lnTo>
                      <a:pt x="1206" y="5376"/>
                    </a:lnTo>
                    <a:lnTo>
                      <a:pt x="0" y="53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19"/>
              <p:cNvSpPr/>
              <p:nvPr/>
            </p:nvSpPr>
            <p:spPr>
              <a:xfrm>
                <a:off x="5790307" y="1353331"/>
                <a:ext cx="125805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11" h="6976" fill="none" extrusionOk="0">
                    <a:moveTo>
                      <a:pt x="0" y="0"/>
                    </a:moveTo>
                    <a:lnTo>
                      <a:pt x="1210" y="0"/>
                    </a:lnTo>
                    <a:lnTo>
                      <a:pt x="1210" y="6976"/>
                    </a:lnTo>
                    <a:lnTo>
                      <a:pt x="0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3" name="Google Shape;673;p19"/>
              <p:cNvSpPr/>
              <p:nvPr/>
            </p:nvSpPr>
            <p:spPr>
              <a:xfrm>
                <a:off x="6015531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extrusionOk="0">
                    <a:moveTo>
                      <a:pt x="0" y="0"/>
                    </a:moveTo>
                    <a:lnTo>
                      <a:pt x="0" y="6976"/>
                    </a:lnTo>
                    <a:lnTo>
                      <a:pt x="1206" y="6976"/>
                    </a:lnTo>
                    <a:lnTo>
                      <a:pt x="120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4" name="Google Shape;674;p19"/>
              <p:cNvSpPr/>
              <p:nvPr/>
            </p:nvSpPr>
            <p:spPr>
              <a:xfrm>
                <a:off x="6240754" y="1682546"/>
                <a:ext cx="125389" cy="395509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3807" extrusionOk="0">
                    <a:moveTo>
                      <a:pt x="1" y="0"/>
                    </a:moveTo>
                    <a:lnTo>
                      <a:pt x="1" y="3807"/>
                    </a:lnTo>
                    <a:lnTo>
                      <a:pt x="1206" y="3807"/>
                    </a:lnTo>
                    <a:lnTo>
                      <a:pt x="120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19"/>
              <p:cNvSpPr/>
              <p:nvPr/>
            </p:nvSpPr>
            <p:spPr>
              <a:xfrm>
                <a:off x="6465977" y="1829856"/>
                <a:ext cx="125389" cy="248193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2389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2389"/>
                    </a:lnTo>
                    <a:lnTo>
                      <a:pt x="1" y="2389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6" name="Google Shape;676;p19"/>
              <p:cNvSpPr/>
              <p:nvPr/>
            </p:nvSpPr>
            <p:spPr>
              <a:xfrm>
                <a:off x="6691201" y="1353331"/>
                <a:ext cx="125389" cy="72473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6976" fill="none" extrusionOk="0">
                    <a:moveTo>
                      <a:pt x="1" y="0"/>
                    </a:moveTo>
                    <a:lnTo>
                      <a:pt x="1207" y="0"/>
                    </a:lnTo>
                    <a:lnTo>
                      <a:pt x="1207" y="6976"/>
                    </a:lnTo>
                    <a:lnTo>
                      <a:pt x="1" y="6976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7" name="Google Shape;677;p19"/>
              <p:cNvSpPr/>
              <p:nvPr/>
            </p:nvSpPr>
            <p:spPr>
              <a:xfrm>
                <a:off x="5177592" y="1374212"/>
                <a:ext cx="1576351" cy="497945"/>
              </a:xfrm>
              <a:custGeom>
                <a:avLst/>
                <a:gdLst/>
                <a:ahLst/>
                <a:cxnLst/>
                <a:rect l="l" t="t" r="r" b="b"/>
                <a:pathLst>
                  <a:path w="15174" h="4793" fill="none" extrusionOk="0">
                    <a:moveTo>
                      <a:pt x="1" y="0"/>
                    </a:moveTo>
                    <a:lnTo>
                      <a:pt x="2169" y="3528"/>
                    </a:lnTo>
                    <a:lnTo>
                      <a:pt x="4337" y="1666"/>
                    </a:lnTo>
                    <a:lnTo>
                      <a:pt x="6505" y="0"/>
                    </a:lnTo>
                    <a:lnTo>
                      <a:pt x="8669" y="0"/>
                    </a:lnTo>
                    <a:lnTo>
                      <a:pt x="10837" y="3289"/>
                    </a:lnTo>
                    <a:lnTo>
                      <a:pt x="13006" y="4792"/>
                    </a:lnTo>
                    <a:lnTo>
                      <a:pt x="15174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8" name="Google Shape;678;p19"/>
              <p:cNvSpPr/>
              <p:nvPr/>
            </p:nvSpPr>
            <p:spPr>
              <a:xfrm>
                <a:off x="5143933" y="1340449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7" y="0"/>
                      <a:pt x="0" y="143"/>
                      <a:pt x="0" y="325"/>
                    </a:cubicBezTo>
                    <a:cubicBezTo>
                      <a:pt x="0" y="503"/>
                      <a:pt x="147" y="650"/>
                      <a:pt x="325" y="650"/>
                    </a:cubicBezTo>
                    <a:cubicBezTo>
                      <a:pt x="506" y="650"/>
                      <a:pt x="649" y="503"/>
                      <a:pt x="649" y="325"/>
                    </a:cubicBezTo>
                    <a:cubicBezTo>
                      <a:pt x="649" y="143"/>
                      <a:pt x="506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9" name="Google Shape;679;p19"/>
              <p:cNvSpPr/>
              <p:nvPr/>
            </p:nvSpPr>
            <p:spPr>
              <a:xfrm>
                <a:off x="5369156" y="1690545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7" y="0"/>
                      <a:pt x="0" y="143"/>
                      <a:pt x="0" y="325"/>
                    </a:cubicBezTo>
                    <a:cubicBezTo>
                      <a:pt x="0" y="503"/>
                      <a:pt x="147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0" name="Google Shape;680;p19"/>
              <p:cNvSpPr/>
              <p:nvPr/>
            </p:nvSpPr>
            <p:spPr>
              <a:xfrm>
                <a:off x="5594380" y="1494616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3" y="0"/>
                      <a:pt x="0" y="143"/>
                      <a:pt x="0" y="325"/>
                    </a:cubicBezTo>
                    <a:cubicBezTo>
                      <a:pt x="0" y="503"/>
                      <a:pt x="143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1" name="Google Shape;681;p19"/>
              <p:cNvSpPr/>
              <p:nvPr/>
            </p:nvSpPr>
            <p:spPr>
              <a:xfrm>
                <a:off x="5819187" y="1340449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50"/>
                      <a:pt x="325" y="650"/>
                    </a:cubicBezTo>
                    <a:cubicBezTo>
                      <a:pt x="507" y="650"/>
                      <a:pt x="650" y="503"/>
                      <a:pt x="650" y="325"/>
                    </a:cubicBezTo>
                    <a:cubicBezTo>
                      <a:pt x="650" y="143"/>
                      <a:pt x="507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2" name="Google Shape;682;p19"/>
              <p:cNvSpPr/>
              <p:nvPr/>
            </p:nvSpPr>
            <p:spPr>
              <a:xfrm>
                <a:off x="6044411" y="1340449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50"/>
                      <a:pt x="325" y="650"/>
                    </a:cubicBezTo>
                    <a:cubicBezTo>
                      <a:pt x="507" y="650"/>
                      <a:pt x="650" y="503"/>
                      <a:pt x="650" y="325"/>
                    </a:cubicBezTo>
                    <a:cubicBezTo>
                      <a:pt x="650" y="143"/>
                      <a:pt x="507" y="0"/>
                      <a:pt x="32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3" name="Google Shape;683;p19"/>
              <p:cNvSpPr/>
              <p:nvPr/>
            </p:nvSpPr>
            <p:spPr>
              <a:xfrm>
                <a:off x="6275659" y="1668833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5" y="1"/>
                    </a:moveTo>
                    <a:cubicBezTo>
                      <a:pt x="144" y="1"/>
                      <a:pt x="1" y="144"/>
                      <a:pt x="1" y="325"/>
                    </a:cubicBezTo>
                    <a:cubicBezTo>
                      <a:pt x="1" y="503"/>
                      <a:pt x="144" y="650"/>
                      <a:pt x="325" y="650"/>
                    </a:cubicBezTo>
                    <a:cubicBezTo>
                      <a:pt x="503" y="650"/>
                      <a:pt x="650" y="503"/>
                      <a:pt x="650" y="325"/>
                    </a:cubicBezTo>
                    <a:cubicBezTo>
                      <a:pt x="650" y="144"/>
                      <a:pt x="503" y="1"/>
                      <a:pt x="32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4" name="Google Shape;684;p19"/>
              <p:cNvSpPr/>
              <p:nvPr/>
            </p:nvSpPr>
            <p:spPr>
              <a:xfrm>
                <a:off x="6494857" y="1813027"/>
                <a:ext cx="67629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1" h="650" extrusionOk="0">
                    <a:moveTo>
                      <a:pt x="326" y="0"/>
                    </a:moveTo>
                    <a:cubicBezTo>
                      <a:pt x="148" y="0"/>
                      <a:pt x="1" y="143"/>
                      <a:pt x="1" y="325"/>
                    </a:cubicBezTo>
                    <a:cubicBezTo>
                      <a:pt x="1" y="503"/>
                      <a:pt x="148" y="649"/>
                      <a:pt x="326" y="649"/>
                    </a:cubicBezTo>
                    <a:cubicBezTo>
                      <a:pt x="503" y="649"/>
                      <a:pt x="650" y="503"/>
                      <a:pt x="650" y="325"/>
                    </a:cubicBezTo>
                    <a:cubicBezTo>
                      <a:pt x="650" y="143"/>
                      <a:pt x="503" y="0"/>
                      <a:pt x="32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5" name="Google Shape;685;p19"/>
              <p:cNvSpPr/>
              <p:nvPr/>
            </p:nvSpPr>
            <p:spPr>
              <a:xfrm>
                <a:off x="6720185" y="1324763"/>
                <a:ext cx="67525" cy="67528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25" y="1"/>
                    </a:moveTo>
                    <a:cubicBezTo>
                      <a:pt x="143" y="1"/>
                      <a:pt x="0" y="148"/>
                      <a:pt x="0" y="325"/>
                    </a:cubicBezTo>
                    <a:cubicBezTo>
                      <a:pt x="0" y="507"/>
                      <a:pt x="143" y="650"/>
                      <a:pt x="325" y="650"/>
                    </a:cubicBezTo>
                    <a:cubicBezTo>
                      <a:pt x="502" y="650"/>
                      <a:pt x="649" y="507"/>
                      <a:pt x="649" y="325"/>
                    </a:cubicBezTo>
                    <a:cubicBezTo>
                      <a:pt x="649" y="148"/>
                      <a:pt x="502" y="1"/>
                      <a:pt x="32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6" name="Google Shape;686;p19"/>
              <p:cNvSpPr/>
              <p:nvPr/>
            </p:nvSpPr>
            <p:spPr>
              <a:xfrm>
                <a:off x="4961614" y="1093928"/>
                <a:ext cx="2008305" cy="984150"/>
              </a:xfrm>
              <a:custGeom>
                <a:avLst/>
                <a:gdLst/>
                <a:ahLst/>
                <a:cxnLst/>
                <a:rect l="l" t="t" r="r" b="b"/>
                <a:pathLst>
                  <a:path w="19332" h="9473" fill="none" extrusionOk="0">
                    <a:moveTo>
                      <a:pt x="789" y="0"/>
                    </a:moveTo>
                    <a:lnTo>
                      <a:pt x="18544" y="0"/>
                    </a:lnTo>
                    <a:cubicBezTo>
                      <a:pt x="18980" y="0"/>
                      <a:pt x="19332" y="348"/>
                      <a:pt x="19332" y="789"/>
                    </a:cubicBezTo>
                    <a:lnTo>
                      <a:pt x="19332" y="8684"/>
                    </a:lnTo>
                    <a:cubicBezTo>
                      <a:pt x="19332" y="9121"/>
                      <a:pt x="18980" y="9473"/>
                      <a:pt x="18544" y="9473"/>
                    </a:cubicBezTo>
                    <a:lnTo>
                      <a:pt x="789" y="9473"/>
                    </a:lnTo>
                    <a:cubicBezTo>
                      <a:pt x="352" y="9473"/>
                      <a:pt x="1" y="9121"/>
                      <a:pt x="1" y="8684"/>
                    </a:cubicBezTo>
                    <a:lnTo>
                      <a:pt x="1" y="789"/>
                    </a:lnTo>
                    <a:cubicBezTo>
                      <a:pt x="1" y="348"/>
                      <a:pt x="352" y="0"/>
                      <a:pt x="789" y="0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87" name="Google Shape;687;p19"/>
          <p:cNvGrpSpPr/>
          <p:nvPr/>
        </p:nvGrpSpPr>
        <p:grpSpPr>
          <a:xfrm>
            <a:off x="268836" y="4169393"/>
            <a:ext cx="550937" cy="753215"/>
            <a:chOff x="1660966" y="1509562"/>
            <a:chExt cx="164961" cy="225541"/>
          </a:xfrm>
        </p:grpSpPr>
        <p:sp>
          <p:nvSpPr>
            <p:cNvPr id="688" name="Google Shape;688;p19"/>
            <p:cNvSpPr/>
            <p:nvPr/>
          </p:nvSpPr>
          <p:spPr>
            <a:xfrm>
              <a:off x="1774788" y="1683996"/>
              <a:ext cx="51140" cy="51106"/>
            </a:xfrm>
            <a:custGeom>
              <a:avLst/>
              <a:gdLst/>
              <a:ahLst/>
              <a:cxnLst/>
              <a:rect l="l" t="t" r="r" b="b"/>
              <a:pathLst>
                <a:path w="1540" h="1539" extrusionOk="0">
                  <a:moveTo>
                    <a:pt x="770" y="0"/>
                  </a:moveTo>
                  <a:lnTo>
                    <a:pt x="1" y="769"/>
                  </a:lnTo>
                  <a:lnTo>
                    <a:pt x="770" y="1538"/>
                  </a:lnTo>
                  <a:lnTo>
                    <a:pt x="1539" y="769"/>
                  </a:lnTo>
                  <a:lnTo>
                    <a:pt x="77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19"/>
            <p:cNvSpPr/>
            <p:nvPr/>
          </p:nvSpPr>
          <p:spPr>
            <a:xfrm>
              <a:off x="1660966" y="1509562"/>
              <a:ext cx="41111" cy="41111"/>
            </a:xfrm>
            <a:custGeom>
              <a:avLst/>
              <a:gdLst/>
              <a:ahLst/>
              <a:cxnLst/>
              <a:rect l="l" t="t" r="r" b="b"/>
              <a:pathLst>
                <a:path w="1238" h="1238" fill="none" extrusionOk="0">
                  <a:moveTo>
                    <a:pt x="1238" y="619"/>
                  </a:moveTo>
                  <a:cubicBezTo>
                    <a:pt x="1238" y="963"/>
                    <a:pt x="963" y="1237"/>
                    <a:pt x="619" y="1237"/>
                  </a:cubicBezTo>
                  <a:cubicBezTo>
                    <a:pt x="279" y="1237"/>
                    <a:pt x="1" y="963"/>
                    <a:pt x="1" y="619"/>
                  </a:cubicBezTo>
                  <a:cubicBezTo>
                    <a:pt x="1" y="279"/>
                    <a:pt x="279" y="1"/>
                    <a:pt x="619" y="1"/>
                  </a:cubicBezTo>
                  <a:cubicBezTo>
                    <a:pt x="963" y="1"/>
                    <a:pt x="1238" y="279"/>
                    <a:pt x="1238" y="619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8" name="Google Shape;868;p23"/>
          <p:cNvGrpSpPr/>
          <p:nvPr/>
        </p:nvGrpSpPr>
        <p:grpSpPr>
          <a:xfrm>
            <a:off x="-1640613" y="-904778"/>
            <a:ext cx="14608445" cy="7965494"/>
            <a:chOff x="-1640613" y="-904778"/>
            <a:chExt cx="14608445" cy="7965494"/>
          </a:xfrm>
        </p:grpSpPr>
        <p:sp>
          <p:nvSpPr>
            <p:cNvPr id="869" name="Google Shape;869;p23"/>
            <p:cNvSpPr/>
            <p:nvPr/>
          </p:nvSpPr>
          <p:spPr>
            <a:xfrm>
              <a:off x="8020647" y="-904778"/>
              <a:ext cx="4947185" cy="4737605"/>
            </a:xfrm>
            <a:custGeom>
              <a:avLst/>
              <a:gdLst/>
              <a:ahLst/>
              <a:cxnLst/>
              <a:rect l="l" t="t" r="r" b="b"/>
              <a:pathLst>
                <a:path w="59745" h="57214" extrusionOk="0">
                  <a:moveTo>
                    <a:pt x="29871" y="1"/>
                  </a:moveTo>
                  <a:cubicBezTo>
                    <a:pt x="26553" y="1"/>
                    <a:pt x="23235" y="1266"/>
                    <a:pt x="20703" y="3798"/>
                  </a:cubicBezTo>
                  <a:lnTo>
                    <a:pt x="5063" y="19438"/>
                  </a:lnTo>
                  <a:cubicBezTo>
                    <a:pt x="0" y="24501"/>
                    <a:pt x="0" y="32710"/>
                    <a:pt x="5063" y="37776"/>
                  </a:cubicBezTo>
                  <a:lnTo>
                    <a:pt x="20703" y="53417"/>
                  </a:lnTo>
                  <a:cubicBezTo>
                    <a:pt x="23235" y="55948"/>
                    <a:pt x="26553" y="57214"/>
                    <a:pt x="29871" y="57214"/>
                  </a:cubicBezTo>
                  <a:cubicBezTo>
                    <a:pt x="33189" y="57214"/>
                    <a:pt x="36508" y="55948"/>
                    <a:pt x="39041" y="53417"/>
                  </a:cubicBezTo>
                  <a:lnTo>
                    <a:pt x="54682" y="37776"/>
                  </a:lnTo>
                  <a:cubicBezTo>
                    <a:pt x="59745" y="32710"/>
                    <a:pt x="59745" y="24501"/>
                    <a:pt x="54682" y="19438"/>
                  </a:cubicBezTo>
                  <a:lnTo>
                    <a:pt x="39041" y="3798"/>
                  </a:lnTo>
                  <a:cubicBezTo>
                    <a:pt x="36508" y="1266"/>
                    <a:pt x="33189" y="1"/>
                    <a:pt x="298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23"/>
            <p:cNvSpPr/>
            <p:nvPr/>
          </p:nvSpPr>
          <p:spPr>
            <a:xfrm rot="8100000">
              <a:off x="-1623391" y="4891840"/>
              <a:ext cx="3008457" cy="1294854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871" name="Google Shape;871;p23"/>
          <p:cNvGrpSpPr/>
          <p:nvPr/>
        </p:nvGrpSpPr>
        <p:grpSpPr>
          <a:xfrm>
            <a:off x="-1377201" y="-2658544"/>
            <a:ext cx="11402913" cy="7642271"/>
            <a:chOff x="-1377201" y="-2658544"/>
            <a:chExt cx="11402913" cy="7642271"/>
          </a:xfrm>
        </p:grpSpPr>
        <p:grpSp>
          <p:nvGrpSpPr>
            <p:cNvPr id="872" name="Google Shape;872;p23"/>
            <p:cNvGrpSpPr/>
            <p:nvPr/>
          </p:nvGrpSpPr>
          <p:grpSpPr>
            <a:xfrm rot="5400000">
              <a:off x="-1377265" y="-204901"/>
              <a:ext cx="2092430" cy="2092302"/>
              <a:chOff x="4084984" y="3075410"/>
              <a:chExt cx="1280714" cy="1280714"/>
            </a:xfrm>
          </p:grpSpPr>
          <p:sp>
            <p:nvSpPr>
              <p:cNvPr id="873" name="Google Shape;873;p23"/>
              <p:cNvSpPr/>
              <p:nvPr/>
            </p:nvSpPr>
            <p:spPr>
              <a:xfrm>
                <a:off x="4084984" y="3075410"/>
                <a:ext cx="1280714" cy="1280714"/>
              </a:xfrm>
              <a:custGeom>
                <a:avLst/>
                <a:gdLst/>
                <a:ahLst/>
                <a:cxnLst/>
                <a:rect l="l" t="t" r="r" b="b"/>
                <a:pathLst>
                  <a:path w="38567" h="38567" fill="none" extrusionOk="0">
                    <a:moveTo>
                      <a:pt x="38567" y="19285"/>
                    </a:moveTo>
                    <a:cubicBezTo>
                      <a:pt x="38567" y="24398"/>
                      <a:pt x="36534" y="29303"/>
                      <a:pt x="32917" y="32920"/>
                    </a:cubicBezTo>
                    <a:cubicBezTo>
                      <a:pt x="29303" y="36533"/>
                      <a:pt x="24399" y="38566"/>
                      <a:pt x="19282" y="38566"/>
                    </a:cubicBezTo>
                    <a:cubicBezTo>
                      <a:pt x="14169" y="38566"/>
                      <a:pt x="9265" y="36533"/>
                      <a:pt x="5647" y="32920"/>
                    </a:cubicBezTo>
                    <a:cubicBezTo>
                      <a:pt x="2034" y="29303"/>
                      <a:pt x="1" y="24398"/>
                      <a:pt x="1" y="19285"/>
                    </a:cubicBezTo>
                    <a:cubicBezTo>
                      <a:pt x="1" y="8634"/>
                      <a:pt x="8635" y="0"/>
                      <a:pt x="19282" y="0"/>
                    </a:cubicBezTo>
                    <a:cubicBezTo>
                      <a:pt x="24399" y="0"/>
                      <a:pt x="29303" y="2033"/>
                      <a:pt x="32917" y="5647"/>
                    </a:cubicBezTo>
                    <a:cubicBezTo>
                      <a:pt x="36534" y="9264"/>
                      <a:pt x="38567" y="14168"/>
                      <a:pt x="38567" y="1928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4" name="Google Shape;874;p23"/>
              <p:cNvSpPr/>
              <p:nvPr/>
            </p:nvSpPr>
            <p:spPr>
              <a:xfrm>
                <a:off x="4728737" y="3212090"/>
                <a:ext cx="33" cy="871697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0" fill="none" extrusionOk="0">
                    <a:moveTo>
                      <a:pt x="0" y="0"/>
                    </a:moveTo>
                    <a:lnTo>
                      <a:pt x="0" y="26249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5" name="Google Shape;875;p23"/>
              <p:cNvSpPr/>
              <p:nvPr/>
            </p:nvSpPr>
            <p:spPr>
              <a:xfrm>
                <a:off x="4292894" y="3647900"/>
                <a:ext cx="871697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0" h="1" fill="none" extrusionOk="0">
                    <a:moveTo>
                      <a:pt x="26250" y="1"/>
                    </a:moveTo>
                    <a:lnTo>
                      <a:pt x="1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6" name="Google Shape;876;p23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"/>
                    </a:moveTo>
                    <a:lnTo>
                      <a:pt x="0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7" name="Google Shape;877;p23"/>
              <p:cNvSpPr/>
              <p:nvPr/>
            </p:nvSpPr>
            <p:spPr>
              <a:xfrm>
                <a:off x="4420609" y="3339771"/>
                <a:ext cx="616431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3" h="18563" fill="none" extrusionOk="0">
                    <a:moveTo>
                      <a:pt x="18562" y="18563"/>
                    </a:moveTo>
                    <a:lnTo>
                      <a:pt x="0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78" name="Google Shape;878;p23"/>
            <p:cNvSpPr/>
            <p:nvPr/>
          </p:nvSpPr>
          <p:spPr>
            <a:xfrm>
              <a:off x="6832089" y="-2658544"/>
              <a:ext cx="3193623" cy="3193540"/>
            </a:xfrm>
            <a:custGeom>
              <a:avLst/>
              <a:gdLst/>
              <a:ahLst/>
              <a:cxnLst/>
              <a:rect l="l" t="t" r="r" b="b"/>
              <a:pathLst>
                <a:path w="38568" h="38567" fill="none" extrusionOk="0">
                  <a:moveTo>
                    <a:pt x="38567" y="19281"/>
                  </a:moveTo>
                  <a:cubicBezTo>
                    <a:pt x="38567" y="24394"/>
                    <a:pt x="36534" y="29299"/>
                    <a:pt x="32917" y="32916"/>
                  </a:cubicBezTo>
                  <a:cubicBezTo>
                    <a:pt x="29303" y="36534"/>
                    <a:pt x="24399" y="38566"/>
                    <a:pt x="19282" y="38566"/>
                  </a:cubicBezTo>
                  <a:cubicBezTo>
                    <a:pt x="14169" y="38566"/>
                    <a:pt x="9265" y="36534"/>
                    <a:pt x="5647" y="32916"/>
                  </a:cubicBezTo>
                  <a:cubicBezTo>
                    <a:pt x="2034" y="29299"/>
                    <a:pt x="1" y="24394"/>
                    <a:pt x="1" y="19281"/>
                  </a:cubicBezTo>
                  <a:cubicBezTo>
                    <a:pt x="1" y="8630"/>
                    <a:pt x="8635" y="0"/>
                    <a:pt x="19282" y="0"/>
                  </a:cubicBezTo>
                  <a:cubicBezTo>
                    <a:pt x="24399" y="0"/>
                    <a:pt x="29303" y="2029"/>
                    <a:pt x="32917" y="5647"/>
                  </a:cubicBezTo>
                  <a:cubicBezTo>
                    <a:pt x="36534" y="9264"/>
                    <a:pt x="38567" y="14168"/>
                    <a:pt x="38567" y="1928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79" name="Google Shape;879;p23"/>
            <p:cNvGrpSpPr/>
            <p:nvPr/>
          </p:nvGrpSpPr>
          <p:grpSpPr>
            <a:xfrm rot="-9340271">
              <a:off x="178572" y="4072858"/>
              <a:ext cx="487871" cy="487506"/>
              <a:chOff x="1577683" y="3078597"/>
              <a:chExt cx="146079" cy="145979"/>
            </a:xfrm>
          </p:grpSpPr>
          <p:sp>
            <p:nvSpPr>
              <p:cNvPr id="880" name="Google Shape;880;p23"/>
              <p:cNvSpPr/>
              <p:nvPr/>
            </p:nvSpPr>
            <p:spPr>
              <a:xfrm>
                <a:off x="1577683" y="3078597"/>
                <a:ext cx="51106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39" h="1539" extrusionOk="0">
                    <a:moveTo>
                      <a:pt x="770" y="1"/>
                    </a:moveTo>
                    <a:lnTo>
                      <a:pt x="1" y="770"/>
                    </a:lnTo>
                    <a:lnTo>
                      <a:pt x="770" y="1539"/>
                    </a:lnTo>
                    <a:lnTo>
                      <a:pt x="1539" y="770"/>
                    </a:lnTo>
                    <a:lnTo>
                      <a:pt x="77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1" name="Google Shape;881;p23"/>
              <p:cNvSpPr/>
              <p:nvPr/>
            </p:nvSpPr>
            <p:spPr>
              <a:xfrm>
                <a:off x="1678566" y="3179348"/>
                <a:ext cx="45195" cy="45229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1362" fill="none" extrusionOk="0">
                    <a:moveTo>
                      <a:pt x="1117" y="244"/>
                    </a:moveTo>
                    <a:cubicBezTo>
                      <a:pt x="1361" y="488"/>
                      <a:pt x="1361" y="878"/>
                      <a:pt x="1117" y="1118"/>
                    </a:cubicBezTo>
                    <a:cubicBezTo>
                      <a:pt x="878" y="1361"/>
                      <a:pt x="487" y="1361"/>
                      <a:pt x="244" y="1118"/>
                    </a:cubicBezTo>
                    <a:cubicBezTo>
                      <a:pt x="0" y="878"/>
                      <a:pt x="0" y="488"/>
                      <a:pt x="244" y="244"/>
                    </a:cubicBezTo>
                    <a:cubicBezTo>
                      <a:pt x="487" y="1"/>
                      <a:pt x="878" y="1"/>
                      <a:pt x="1117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82" name="Google Shape;882;p23"/>
            <p:cNvGrpSpPr/>
            <p:nvPr/>
          </p:nvGrpSpPr>
          <p:grpSpPr>
            <a:xfrm>
              <a:off x="934845" y="4099082"/>
              <a:ext cx="884646" cy="884646"/>
              <a:chOff x="1667143" y="1228630"/>
              <a:chExt cx="871830" cy="871830"/>
            </a:xfrm>
          </p:grpSpPr>
          <p:sp>
            <p:nvSpPr>
              <p:cNvPr id="883" name="Google Shape;883;p23"/>
              <p:cNvSpPr/>
              <p:nvPr/>
            </p:nvSpPr>
            <p:spPr>
              <a:xfrm>
                <a:off x="2103085" y="1228630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23"/>
              <p:cNvSpPr/>
              <p:nvPr/>
            </p:nvSpPr>
            <p:spPr>
              <a:xfrm>
                <a:off x="1667143" y="1664606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5" name="Google Shape;885;p23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6" name="Google Shape;886;p23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87" name="Google Shape;887;p23"/>
            <p:cNvGrpSpPr/>
            <p:nvPr/>
          </p:nvGrpSpPr>
          <p:grpSpPr>
            <a:xfrm>
              <a:off x="8081711" y="3434740"/>
              <a:ext cx="1920955" cy="1264948"/>
              <a:chOff x="7052618" y="1945066"/>
              <a:chExt cx="1214104" cy="799537"/>
            </a:xfrm>
          </p:grpSpPr>
          <p:sp>
            <p:nvSpPr>
              <p:cNvPr id="888" name="Google Shape;888;p23"/>
              <p:cNvSpPr/>
              <p:nvPr/>
            </p:nvSpPr>
            <p:spPr>
              <a:xfrm>
                <a:off x="7052618" y="1945066"/>
                <a:ext cx="1214104" cy="799537"/>
              </a:xfrm>
              <a:custGeom>
                <a:avLst/>
                <a:gdLst/>
                <a:ahLst/>
                <a:cxnLst/>
                <a:rect l="l" t="t" r="r" b="b"/>
                <a:pathLst>
                  <a:path w="11687" h="7696" fill="none" extrusionOk="0">
                    <a:moveTo>
                      <a:pt x="715" y="1"/>
                    </a:moveTo>
                    <a:lnTo>
                      <a:pt x="10972" y="1"/>
                    </a:lnTo>
                    <a:cubicBezTo>
                      <a:pt x="11366" y="1"/>
                      <a:pt x="11687" y="321"/>
                      <a:pt x="11687" y="716"/>
                    </a:cubicBezTo>
                    <a:lnTo>
                      <a:pt x="11687" y="6980"/>
                    </a:lnTo>
                    <a:cubicBezTo>
                      <a:pt x="11687" y="7375"/>
                      <a:pt x="11366" y="7695"/>
                      <a:pt x="10972" y="7695"/>
                    </a:cubicBezTo>
                    <a:lnTo>
                      <a:pt x="715" y="7695"/>
                    </a:lnTo>
                    <a:cubicBezTo>
                      <a:pt x="321" y="7695"/>
                      <a:pt x="0" y="7375"/>
                      <a:pt x="0" y="6980"/>
                    </a:cubicBezTo>
                    <a:lnTo>
                      <a:pt x="0" y="716"/>
                    </a:lnTo>
                    <a:cubicBezTo>
                      <a:pt x="0" y="321"/>
                      <a:pt x="321" y="1"/>
                      <a:pt x="715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23"/>
              <p:cNvSpPr/>
              <p:nvPr/>
            </p:nvSpPr>
            <p:spPr>
              <a:xfrm>
                <a:off x="7179046" y="2067132"/>
                <a:ext cx="931537" cy="570252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5489" fill="none" extrusionOk="0">
                    <a:moveTo>
                      <a:pt x="0" y="1"/>
                    </a:moveTo>
                    <a:lnTo>
                      <a:pt x="0" y="5488"/>
                    </a:lnTo>
                    <a:lnTo>
                      <a:pt x="8967" y="5488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23"/>
              <p:cNvSpPr/>
              <p:nvPr/>
            </p:nvSpPr>
            <p:spPr>
              <a:xfrm>
                <a:off x="7179046" y="2164681"/>
                <a:ext cx="931537" cy="472699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4550" fill="none" extrusionOk="0">
                    <a:moveTo>
                      <a:pt x="0" y="4549"/>
                    </a:moveTo>
                    <a:lnTo>
                      <a:pt x="2087" y="2876"/>
                    </a:lnTo>
                    <a:lnTo>
                      <a:pt x="2891" y="3556"/>
                    </a:lnTo>
                    <a:lnTo>
                      <a:pt x="5759" y="530"/>
                    </a:lnTo>
                    <a:lnTo>
                      <a:pt x="6853" y="2026"/>
                    </a:lnTo>
                    <a:lnTo>
                      <a:pt x="8967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23"/>
              <p:cNvSpPr/>
              <p:nvPr/>
            </p:nvSpPr>
            <p:spPr>
              <a:xfrm>
                <a:off x="7291035" y="2499921"/>
                <a:ext cx="51111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4" y="1"/>
                    </a:moveTo>
                    <a:cubicBezTo>
                      <a:pt x="109" y="1"/>
                      <a:pt x="1" y="113"/>
                      <a:pt x="1" y="248"/>
                    </a:cubicBezTo>
                    <a:cubicBezTo>
                      <a:pt x="1" y="383"/>
                      <a:pt x="109" y="492"/>
                      <a:pt x="244" y="492"/>
                    </a:cubicBezTo>
                    <a:cubicBezTo>
                      <a:pt x="383" y="492"/>
                      <a:pt x="492" y="383"/>
                      <a:pt x="492" y="248"/>
                    </a:cubicBezTo>
                    <a:cubicBezTo>
                      <a:pt x="492" y="113"/>
                      <a:pt x="383" y="1"/>
                      <a:pt x="24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23"/>
              <p:cNvSpPr/>
              <p:nvPr/>
            </p:nvSpPr>
            <p:spPr>
              <a:xfrm>
                <a:off x="7802566" y="2266697"/>
                <a:ext cx="51527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0"/>
                    </a:moveTo>
                    <a:cubicBezTo>
                      <a:pt x="112" y="0"/>
                      <a:pt x="0" y="108"/>
                      <a:pt x="0" y="244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4"/>
                    </a:cubicBezTo>
                    <a:cubicBezTo>
                      <a:pt x="495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23"/>
              <p:cNvSpPr/>
              <p:nvPr/>
            </p:nvSpPr>
            <p:spPr>
              <a:xfrm>
                <a:off x="8026543" y="2194808"/>
                <a:ext cx="51111" cy="51529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6" extrusionOk="0">
                    <a:moveTo>
                      <a:pt x="248" y="0"/>
                    </a:moveTo>
                    <a:cubicBezTo>
                      <a:pt x="109" y="0"/>
                      <a:pt x="1" y="113"/>
                      <a:pt x="1" y="248"/>
                    </a:cubicBezTo>
                    <a:cubicBezTo>
                      <a:pt x="1" y="383"/>
                      <a:pt x="109" y="495"/>
                      <a:pt x="248" y="495"/>
                    </a:cubicBezTo>
                    <a:cubicBezTo>
                      <a:pt x="384" y="495"/>
                      <a:pt x="492" y="383"/>
                      <a:pt x="492" y="248"/>
                    </a:cubicBezTo>
                    <a:cubicBezTo>
                      <a:pt x="492" y="113"/>
                      <a:pt x="384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23"/>
              <p:cNvSpPr/>
              <p:nvPr/>
            </p:nvSpPr>
            <p:spPr>
              <a:xfrm>
                <a:off x="7544411" y="2412449"/>
                <a:ext cx="51111" cy="51010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1" fill="none" extrusionOk="0">
                    <a:moveTo>
                      <a:pt x="491" y="244"/>
                    </a:moveTo>
                    <a:cubicBezTo>
                      <a:pt x="491" y="383"/>
                      <a:pt x="383" y="491"/>
                      <a:pt x="244" y="491"/>
                    </a:cubicBezTo>
                    <a:cubicBezTo>
                      <a:pt x="109" y="491"/>
                      <a:pt x="0" y="383"/>
                      <a:pt x="0" y="244"/>
                    </a:cubicBezTo>
                    <a:cubicBezTo>
                      <a:pt x="0" y="108"/>
                      <a:pt x="109" y="0"/>
                      <a:pt x="244" y="0"/>
                    </a:cubicBezTo>
                    <a:cubicBezTo>
                      <a:pt x="383" y="0"/>
                      <a:pt x="491" y="108"/>
                      <a:pt x="491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23"/>
              <p:cNvSpPr/>
              <p:nvPr/>
            </p:nvSpPr>
            <p:spPr>
              <a:xfrm>
                <a:off x="7266518" y="2100064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1" y="0"/>
                    </a:moveTo>
                    <a:lnTo>
                      <a:pt x="2459" y="0"/>
                    </a:lnTo>
                    <a:lnTo>
                      <a:pt x="2459" y="484"/>
                    </a:lnTo>
                    <a:lnTo>
                      <a:pt x="1" y="484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23"/>
              <p:cNvSpPr/>
              <p:nvPr/>
            </p:nvSpPr>
            <p:spPr>
              <a:xfrm>
                <a:off x="7266518" y="2200002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23"/>
              <p:cNvSpPr/>
              <p:nvPr/>
            </p:nvSpPr>
            <p:spPr>
              <a:xfrm>
                <a:off x="7266518" y="2233350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23"/>
              <p:cNvSpPr/>
              <p:nvPr/>
            </p:nvSpPr>
            <p:spPr>
              <a:xfrm>
                <a:off x="7266518" y="2266697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0"/>
                    </a:moveTo>
                    <a:lnTo>
                      <a:pt x="157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Google Shape;900;p24"/>
          <p:cNvSpPr/>
          <p:nvPr/>
        </p:nvSpPr>
        <p:spPr>
          <a:xfrm rot="1799915">
            <a:off x="8108632" y="4593785"/>
            <a:ext cx="3008529" cy="1294861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901" name="Google Shape;901;p24"/>
          <p:cNvGrpSpPr/>
          <p:nvPr/>
        </p:nvGrpSpPr>
        <p:grpSpPr>
          <a:xfrm rot="3600025">
            <a:off x="8476246" y="3834570"/>
            <a:ext cx="487879" cy="487514"/>
            <a:chOff x="1577683" y="3078597"/>
            <a:chExt cx="146079" cy="145979"/>
          </a:xfrm>
        </p:grpSpPr>
        <p:sp>
          <p:nvSpPr>
            <p:cNvPr id="902" name="Google Shape;902;p24"/>
            <p:cNvSpPr/>
            <p:nvPr/>
          </p:nvSpPr>
          <p:spPr>
            <a:xfrm>
              <a:off x="1577683" y="3078597"/>
              <a:ext cx="51106" cy="51106"/>
            </a:xfrm>
            <a:custGeom>
              <a:avLst/>
              <a:gdLst/>
              <a:ahLst/>
              <a:cxnLst/>
              <a:rect l="l" t="t" r="r" b="b"/>
              <a:pathLst>
                <a:path w="1539" h="1539" extrusionOk="0">
                  <a:moveTo>
                    <a:pt x="770" y="1"/>
                  </a:moveTo>
                  <a:lnTo>
                    <a:pt x="1" y="770"/>
                  </a:lnTo>
                  <a:lnTo>
                    <a:pt x="770" y="1539"/>
                  </a:lnTo>
                  <a:lnTo>
                    <a:pt x="1539" y="770"/>
                  </a:lnTo>
                  <a:lnTo>
                    <a:pt x="77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24"/>
            <p:cNvSpPr/>
            <p:nvPr/>
          </p:nvSpPr>
          <p:spPr>
            <a:xfrm>
              <a:off x="1678566" y="3179348"/>
              <a:ext cx="45195" cy="45229"/>
            </a:xfrm>
            <a:custGeom>
              <a:avLst/>
              <a:gdLst/>
              <a:ahLst/>
              <a:cxnLst/>
              <a:rect l="l" t="t" r="r" b="b"/>
              <a:pathLst>
                <a:path w="1361" h="1362" fill="none" extrusionOk="0">
                  <a:moveTo>
                    <a:pt x="1117" y="244"/>
                  </a:moveTo>
                  <a:cubicBezTo>
                    <a:pt x="1361" y="488"/>
                    <a:pt x="1361" y="878"/>
                    <a:pt x="1117" y="1118"/>
                  </a:cubicBezTo>
                  <a:cubicBezTo>
                    <a:pt x="878" y="1361"/>
                    <a:pt x="487" y="1361"/>
                    <a:pt x="244" y="1118"/>
                  </a:cubicBezTo>
                  <a:cubicBezTo>
                    <a:pt x="0" y="878"/>
                    <a:pt x="0" y="488"/>
                    <a:pt x="244" y="244"/>
                  </a:cubicBezTo>
                  <a:cubicBezTo>
                    <a:pt x="487" y="1"/>
                    <a:pt x="878" y="1"/>
                    <a:pt x="1117" y="244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miter lim="386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4" name="Google Shape;904;p24"/>
          <p:cNvGrpSpPr/>
          <p:nvPr/>
        </p:nvGrpSpPr>
        <p:grpSpPr>
          <a:xfrm>
            <a:off x="-728350" y="199747"/>
            <a:ext cx="8714800" cy="5637585"/>
            <a:chOff x="-728350" y="199747"/>
            <a:chExt cx="8714800" cy="5637585"/>
          </a:xfrm>
        </p:grpSpPr>
        <p:grpSp>
          <p:nvGrpSpPr>
            <p:cNvPr id="905" name="Google Shape;905;p24"/>
            <p:cNvGrpSpPr/>
            <p:nvPr/>
          </p:nvGrpSpPr>
          <p:grpSpPr>
            <a:xfrm>
              <a:off x="-534433" y="3836795"/>
              <a:ext cx="1249531" cy="1118661"/>
              <a:chOff x="5937617" y="2441745"/>
              <a:chExt cx="1249531" cy="1118661"/>
            </a:xfrm>
          </p:grpSpPr>
          <p:sp>
            <p:nvSpPr>
              <p:cNvPr id="906" name="Google Shape;906;p24"/>
              <p:cNvSpPr/>
              <p:nvPr/>
            </p:nvSpPr>
            <p:spPr>
              <a:xfrm>
                <a:off x="6498493" y="2579809"/>
                <a:ext cx="381570" cy="345850"/>
              </a:xfrm>
              <a:custGeom>
                <a:avLst/>
                <a:gdLst/>
                <a:ahLst/>
                <a:cxnLst/>
                <a:rect l="l" t="t" r="r" b="b"/>
                <a:pathLst>
                  <a:path w="3673" h="3329" extrusionOk="0">
                    <a:moveTo>
                      <a:pt x="2343" y="1"/>
                    </a:moveTo>
                    <a:lnTo>
                      <a:pt x="1" y="2347"/>
                    </a:lnTo>
                    <a:cubicBezTo>
                      <a:pt x="221" y="2567"/>
                      <a:pt x="356" y="2872"/>
                      <a:pt x="356" y="3208"/>
                    </a:cubicBezTo>
                    <a:cubicBezTo>
                      <a:pt x="356" y="3220"/>
                      <a:pt x="356" y="3228"/>
                      <a:pt x="356" y="3239"/>
                    </a:cubicBezTo>
                    <a:lnTo>
                      <a:pt x="3672" y="3328"/>
                    </a:lnTo>
                    <a:cubicBezTo>
                      <a:pt x="3672" y="3290"/>
                      <a:pt x="3672" y="3247"/>
                      <a:pt x="3672" y="3208"/>
                    </a:cubicBezTo>
                    <a:cubicBezTo>
                      <a:pt x="3672" y="1956"/>
                      <a:pt x="3166" y="820"/>
                      <a:pt x="234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7" name="Google Shape;907;p24"/>
              <p:cNvSpPr/>
              <p:nvPr/>
            </p:nvSpPr>
            <p:spPr>
              <a:xfrm>
                <a:off x="5937617" y="2441745"/>
                <a:ext cx="471430" cy="471453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4538" extrusionOk="0">
                    <a:moveTo>
                      <a:pt x="4538" y="0"/>
                    </a:moveTo>
                    <a:cubicBezTo>
                      <a:pt x="2034" y="0"/>
                      <a:pt x="1" y="2033"/>
                      <a:pt x="1" y="4537"/>
                    </a:cubicBezTo>
                    <a:lnTo>
                      <a:pt x="3317" y="4537"/>
                    </a:lnTo>
                    <a:cubicBezTo>
                      <a:pt x="3317" y="3865"/>
                      <a:pt x="3865" y="3316"/>
                      <a:pt x="4538" y="3316"/>
                    </a:cubicBezTo>
                    <a:lnTo>
                      <a:pt x="453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8" name="Google Shape;908;p24"/>
              <p:cNvSpPr/>
              <p:nvPr/>
            </p:nvSpPr>
            <p:spPr>
              <a:xfrm>
                <a:off x="5937617" y="2913076"/>
                <a:ext cx="942445" cy="471037"/>
              </a:xfrm>
              <a:custGeom>
                <a:avLst/>
                <a:gdLst/>
                <a:ahLst/>
                <a:cxnLst/>
                <a:rect l="l" t="t" r="r" b="b"/>
                <a:pathLst>
                  <a:path w="9072" h="4534" extrusionOk="0">
                    <a:moveTo>
                      <a:pt x="1" y="0"/>
                    </a:moveTo>
                    <a:cubicBezTo>
                      <a:pt x="1" y="2505"/>
                      <a:pt x="2034" y="4534"/>
                      <a:pt x="4538" y="4534"/>
                    </a:cubicBezTo>
                    <a:cubicBezTo>
                      <a:pt x="7042" y="4534"/>
                      <a:pt x="9006" y="2571"/>
                      <a:pt x="9071" y="120"/>
                    </a:cubicBezTo>
                    <a:lnTo>
                      <a:pt x="5755" y="31"/>
                    </a:lnTo>
                    <a:cubicBezTo>
                      <a:pt x="5740" y="692"/>
                      <a:pt x="5199" y="1218"/>
                      <a:pt x="4538" y="1218"/>
                    </a:cubicBezTo>
                    <a:cubicBezTo>
                      <a:pt x="3873" y="1218"/>
                      <a:pt x="3317" y="673"/>
                      <a:pt x="33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9" name="Google Shape;909;p24"/>
              <p:cNvSpPr/>
              <p:nvPr/>
            </p:nvSpPr>
            <p:spPr>
              <a:xfrm>
                <a:off x="6408944" y="2441745"/>
                <a:ext cx="333367" cy="381900"/>
              </a:xfrm>
              <a:custGeom>
                <a:avLst/>
                <a:gdLst/>
                <a:ahLst/>
                <a:cxnLst/>
                <a:rect l="l" t="t" r="r" b="b"/>
                <a:pathLst>
                  <a:path w="3209" h="3676" fill="none" extrusionOk="0">
                    <a:moveTo>
                      <a:pt x="863" y="3676"/>
                    </a:moveTo>
                    <a:lnTo>
                      <a:pt x="3209" y="1330"/>
                    </a:lnTo>
                    <a:cubicBezTo>
                      <a:pt x="2385" y="510"/>
                      <a:pt x="1253" y="0"/>
                      <a:pt x="1" y="0"/>
                    </a:cubicBezTo>
                    <a:lnTo>
                      <a:pt x="1" y="3316"/>
                    </a:lnTo>
                    <a:cubicBezTo>
                      <a:pt x="337" y="3316"/>
                      <a:pt x="642" y="3455"/>
                      <a:pt x="863" y="3676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0" name="Google Shape;910;p24"/>
              <p:cNvSpPr/>
              <p:nvPr/>
            </p:nvSpPr>
            <p:spPr>
              <a:xfrm>
                <a:off x="6498493" y="2579809"/>
                <a:ext cx="381570" cy="345850"/>
              </a:xfrm>
              <a:custGeom>
                <a:avLst/>
                <a:gdLst/>
                <a:ahLst/>
                <a:cxnLst/>
                <a:rect l="l" t="t" r="r" b="b"/>
                <a:pathLst>
                  <a:path w="3673" h="3329" fill="none" extrusionOk="0">
                    <a:moveTo>
                      <a:pt x="356" y="3208"/>
                    </a:moveTo>
                    <a:cubicBezTo>
                      <a:pt x="356" y="3220"/>
                      <a:pt x="356" y="3228"/>
                      <a:pt x="356" y="3239"/>
                    </a:cubicBezTo>
                    <a:lnTo>
                      <a:pt x="3672" y="3328"/>
                    </a:lnTo>
                    <a:cubicBezTo>
                      <a:pt x="3672" y="3290"/>
                      <a:pt x="3672" y="3247"/>
                      <a:pt x="3672" y="3208"/>
                    </a:cubicBezTo>
                    <a:cubicBezTo>
                      <a:pt x="3672" y="1956"/>
                      <a:pt x="3166" y="820"/>
                      <a:pt x="2343" y="1"/>
                    </a:cubicBezTo>
                    <a:lnTo>
                      <a:pt x="1" y="2347"/>
                    </a:lnTo>
                    <a:cubicBezTo>
                      <a:pt x="221" y="2567"/>
                      <a:pt x="356" y="2872"/>
                      <a:pt x="356" y="3208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1" name="Google Shape;911;p24"/>
              <p:cNvSpPr/>
              <p:nvPr/>
            </p:nvSpPr>
            <p:spPr>
              <a:xfrm>
                <a:off x="5937617" y="2441745"/>
                <a:ext cx="942445" cy="942386"/>
              </a:xfrm>
              <a:custGeom>
                <a:avLst/>
                <a:gdLst/>
                <a:ahLst/>
                <a:cxnLst/>
                <a:rect l="l" t="t" r="r" b="b"/>
                <a:pathLst>
                  <a:path w="9072" h="9071" fill="none" extrusionOk="0">
                    <a:moveTo>
                      <a:pt x="5755" y="4568"/>
                    </a:moveTo>
                    <a:cubicBezTo>
                      <a:pt x="5740" y="5229"/>
                      <a:pt x="5199" y="5755"/>
                      <a:pt x="4538" y="5755"/>
                    </a:cubicBezTo>
                    <a:cubicBezTo>
                      <a:pt x="3873" y="5755"/>
                      <a:pt x="3317" y="5210"/>
                      <a:pt x="3317" y="4537"/>
                    </a:cubicBezTo>
                    <a:cubicBezTo>
                      <a:pt x="3317" y="3865"/>
                      <a:pt x="3865" y="3316"/>
                      <a:pt x="4538" y="3316"/>
                    </a:cubicBezTo>
                    <a:lnTo>
                      <a:pt x="4538" y="0"/>
                    </a:lnTo>
                    <a:cubicBezTo>
                      <a:pt x="2034" y="0"/>
                      <a:pt x="1" y="2033"/>
                      <a:pt x="1" y="4537"/>
                    </a:cubicBezTo>
                    <a:cubicBezTo>
                      <a:pt x="1" y="7042"/>
                      <a:pt x="2034" y="9071"/>
                      <a:pt x="4538" y="9071"/>
                    </a:cubicBezTo>
                    <a:cubicBezTo>
                      <a:pt x="7042" y="9071"/>
                      <a:pt x="9006" y="7108"/>
                      <a:pt x="9071" y="4657"/>
                    </a:cubicBezTo>
                    <a:lnTo>
                      <a:pt x="5755" y="4568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2" name="Google Shape;912;p24"/>
              <p:cNvSpPr/>
              <p:nvPr/>
            </p:nvSpPr>
            <p:spPr>
              <a:xfrm>
                <a:off x="6527062" y="2739274"/>
                <a:ext cx="323706" cy="128096"/>
              </a:xfrm>
              <a:custGeom>
                <a:avLst/>
                <a:gdLst/>
                <a:ahLst/>
                <a:cxnLst/>
                <a:rect l="l" t="t" r="r" b="b"/>
                <a:pathLst>
                  <a:path w="3116" h="1233" fill="none" extrusionOk="0">
                    <a:moveTo>
                      <a:pt x="0" y="1233"/>
                    </a:moveTo>
                    <a:lnTo>
                      <a:pt x="3115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3" name="Google Shape;913;p24"/>
              <p:cNvSpPr/>
              <p:nvPr/>
            </p:nvSpPr>
            <p:spPr>
              <a:xfrm>
                <a:off x="6561967" y="3135080"/>
                <a:ext cx="625180" cy="425326"/>
              </a:xfrm>
              <a:custGeom>
                <a:avLst/>
                <a:gdLst/>
                <a:ahLst/>
                <a:cxnLst/>
                <a:rect l="l" t="t" r="r" b="b"/>
                <a:pathLst>
                  <a:path w="6018" h="4094" extrusionOk="0">
                    <a:moveTo>
                      <a:pt x="634" y="1"/>
                    </a:moveTo>
                    <a:cubicBezTo>
                      <a:pt x="283" y="1"/>
                      <a:pt x="0" y="283"/>
                      <a:pt x="0" y="634"/>
                    </a:cubicBezTo>
                    <a:lnTo>
                      <a:pt x="0" y="3460"/>
                    </a:lnTo>
                    <a:cubicBezTo>
                      <a:pt x="0" y="3811"/>
                      <a:pt x="283" y="4093"/>
                      <a:pt x="634" y="4093"/>
                    </a:cubicBezTo>
                    <a:lnTo>
                      <a:pt x="5384" y="4093"/>
                    </a:lnTo>
                    <a:cubicBezTo>
                      <a:pt x="5736" y="4093"/>
                      <a:pt x="6018" y="3811"/>
                      <a:pt x="6018" y="3460"/>
                    </a:cubicBezTo>
                    <a:lnTo>
                      <a:pt x="6018" y="634"/>
                    </a:lnTo>
                    <a:cubicBezTo>
                      <a:pt x="6018" y="283"/>
                      <a:pt x="5736" y="1"/>
                      <a:pt x="538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4" name="Google Shape;914;p24"/>
              <p:cNvSpPr/>
              <p:nvPr/>
            </p:nvSpPr>
            <p:spPr>
              <a:xfrm>
                <a:off x="6689227" y="3254757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0" y="0"/>
                    </a:moveTo>
                    <a:lnTo>
                      <a:pt x="2458" y="0"/>
                    </a:lnTo>
                    <a:lnTo>
                      <a:pt x="2458" y="483"/>
                    </a:lnTo>
                    <a:lnTo>
                      <a:pt x="0" y="483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5" name="Google Shape;915;p24"/>
              <p:cNvSpPr/>
              <p:nvPr/>
            </p:nvSpPr>
            <p:spPr>
              <a:xfrm>
                <a:off x="6689227" y="3354695"/>
                <a:ext cx="163515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0" y="1"/>
                    </a:moveTo>
                    <a:lnTo>
                      <a:pt x="1573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6" name="Google Shape;916;p24"/>
              <p:cNvSpPr/>
              <p:nvPr/>
            </p:nvSpPr>
            <p:spPr>
              <a:xfrm>
                <a:off x="6689227" y="3388043"/>
                <a:ext cx="163515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0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7" name="Google Shape;917;p24"/>
              <p:cNvSpPr/>
              <p:nvPr/>
            </p:nvSpPr>
            <p:spPr>
              <a:xfrm>
                <a:off x="6689227" y="3421390"/>
                <a:ext cx="163515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4" h="1" fill="none" extrusionOk="0">
                    <a:moveTo>
                      <a:pt x="0" y="0"/>
                    </a:moveTo>
                    <a:lnTo>
                      <a:pt x="1573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8" name="Google Shape;918;p24"/>
              <p:cNvSpPr/>
              <p:nvPr/>
            </p:nvSpPr>
            <p:spPr>
              <a:xfrm>
                <a:off x="7081498" y="3254757"/>
                <a:ext cx="104" cy="202482"/>
              </a:xfrm>
              <a:custGeom>
                <a:avLst/>
                <a:gdLst/>
                <a:ahLst/>
                <a:cxnLst/>
                <a:rect l="l" t="t" r="r" b="b"/>
                <a:pathLst>
                  <a:path w="1" h="1949" fill="none" extrusionOk="0">
                    <a:moveTo>
                      <a:pt x="0" y="0"/>
                    </a:moveTo>
                    <a:lnTo>
                      <a:pt x="0" y="1948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19" name="Google Shape;919;p24"/>
            <p:cNvGrpSpPr/>
            <p:nvPr/>
          </p:nvGrpSpPr>
          <p:grpSpPr>
            <a:xfrm>
              <a:off x="-728350" y="199747"/>
              <a:ext cx="1443691" cy="950730"/>
              <a:chOff x="7052618" y="1945066"/>
              <a:chExt cx="1214104" cy="799537"/>
            </a:xfrm>
          </p:grpSpPr>
          <p:sp>
            <p:nvSpPr>
              <p:cNvPr id="920" name="Google Shape;920;p24"/>
              <p:cNvSpPr/>
              <p:nvPr/>
            </p:nvSpPr>
            <p:spPr>
              <a:xfrm>
                <a:off x="7052618" y="1945066"/>
                <a:ext cx="1214104" cy="799537"/>
              </a:xfrm>
              <a:custGeom>
                <a:avLst/>
                <a:gdLst/>
                <a:ahLst/>
                <a:cxnLst/>
                <a:rect l="l" t="t" r="r" b="b"/>
                <a:pathLst>
                  <a:path w="11687" h="7696" fill="none" extrusionOk="0">
                    <a:moveTo>
                      <a:pt x="715" y="1"/>
                    </a:moveTo>
                    <a:lnTo>
                      <a:pt x="10972" y="1"/>
                    </a:lnTo>
                    <a:cubicBezTo>
                      <a:pt x="11366" y="1"/>
                      <a:pt x="11687" y="321"/>
                      <a:pt x="11687" y="716"/>
                    </a:cubicBezTo>
                    <a:lnTo>
                      <a:pt x="11687" y="6980"/>
                    </a:lnTo>
                    <a:cubicBezTo>
                      <a:pt x="11687" y="7375"/>
                      <a:pt x="11366" y="7695"/>
                      <a:pt x="10972" y="7695"/>
                    </a:cubicBezTo>
                    <a:lnTo>
                      <a:pt x="715" y="7695"/>
                    </a:lnTo>
                    <a:cubicBezTo>
                      <a:pt x="321" y="7695"/>
                      <a:pt x="0" y="7375"/>
                      <a:pt x="0" y="6980"/>
                    </a:cubicBezTo>
                    <a:lnTo>
                      <a:pt x="0" y="716"/>
                    </a:lnTo>
                    <a:cubicBezTo>
                      <a:pt x="0" y="321"/>
                      <a:pt x="321" y="1"/>
                      <a:pt x="715" y="1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1" name="Google Shape;921;p24"/>
              <p:cNvSpPr/>
              <p:nvPr/>
            </p:nvSpPr>
            <p:spPr>
              <a:xfrm>
                <a:off x="7179046" y="2067132"/>
                <a:ext cx="931537" cy="570252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5489" fill="none" extrusionOk="0">
                    <a:moveTo>
                      <a:pt x="0" y="1"/>
                    </a:moveTo>
                    <a:lnTo>
                      <a:pt x="0" y="5488"/>
                    </a:lnTo>
                    <a:lnTo>
                      <a:pt x="8967" y="5488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2" name="Google Shape;922;p24"/>
              <p:cNvSpPr/>
              <p:nvPr/>
            </p:nvSpPr>
            <p:spPr>
              <a:xfrm>
                <a:off x="7179046" y="2164681"/>
                <a:ext cx="931537" cy="472699"/>
              </a:xfrm>
              <a:custGeom>
                <a:avLst/>
                <a:gdLst/>
                <a:ahLst/>
                <a:cxnLst/>
                <a:rect l="l" t="t" r="r" b="b"/>
                <a:pathLst>
                  <a:path w="8967" h="4550" fill="none" extrusionOk="0">
                    <a:moveTo>
                      <a:pt x="0" y="4549"/>
                    </a:moveTo>
                    <a:lnTo>
                      <a:pt x="2087" y="2876"/>
                    </a:lnTo>
                    <a:lnTo>
                      <a:pt x="2891" y="3556"/>
                    </a:lnTo>
                    <a:lnTo>
                      <a:pt x="5759" y="530"/>
                    </a:lnTo>
                    <a:lnTo>
                      <a:pt x="6853" y="2026"/>
                    </a:lnTo>
                    <a:lnTo>
                      <a:pt x="8967" y="1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3" name="Google Shape;923;p24"/>
              <p:cNvSpPr/>
              <p:nvPr/>
            </p:nvSpPr>
            <p:spPr>
              <a:xfrm>
                <a:off x="7291035" y="2499921"/>
                <a:ext cx="51111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2" extrusionOk="0">
                    <a:moveTo>
                      <a:pt x="244" y="1"/>
                    </a:moveTo>
                    <a:cubicBezTo>
                      <a:pt x="109" y="1"/>
                      <a:pt x="1" y="113"/>
                      <a:pt x="1" y="248"/>
                    </a:cubicBezTo>
                    <a:cubicBezTo>
                      <a:pt x="1" y="383"/>
                      <a:pt x="109" y="492"/>
                      <a:pt x="244" y="492"/>
                    </a:cubicBezTo>
                    <a:cubicBezTo>
                      <a:pt x="383" y="492"/>
                      <a:pt x="492" y="383"/>
                      <a:pt x="492" y="248"/>
                    </a:cubicBezTo>
                    <a:cubicBezTo>
                      <a:pt x="492" y="113"/>
                      <a:pt x="383" y="1"/>
                      <a:pt x="24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4" name="Google Shape;924;p24"/>
              <p:cNvSpPr/>
              <p:nvPr/>
            </p:nvSpPr>
            <p:spPr>
              <a:xfrm>
                <a:off x="7802566" y="2266697"/>
                <a:ext cx="51527" cy="51114"/>
              </a:xfrm>
              <a:custGeom>
                <a:avLst/>
                <a:gdLst/>
                <a:ahLst/>
                <a:cxnLst/>
                <a:rect l="l" t="t" r="r" b="b"/>
                <a:pathLst>
                  <a:path w="496" h="492" extrusionOk="0">
                    <a:moveTo>
                      <a:pt x="248" y="0"/>
                    </a:moveTo>
                    <a:cubicBezTo>
                      <a:pt x="112" y="0"/>
                      <a:pt x="0" y="108"/>
                      <a:pt x="0" y="244"/>
                    </a:cubicBezTo>
                    <a:cubicBezTo>
                      <a:pt x="0" y="383"/>
                      <a:pt x="112" y="491"/>
                      <a:pt x="248" y="491"/>
                    </a:cubicBezTo>
                    <a:cubicBezTo>
                      <a:pt x="383" y="491"/>
                      <a:pt x="495" y="383"/>
                      <a:pt x="495" y="244"/>
                    </a:cubicBezTo>
                    <a:cubicBezTo>
                      <a:pt x="495" y="108"/>
                      <a:pt x="383" y="0"/>
                      <a:pt x="24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5" name="Google Shape;925;p24"/>
              <p:cNvSpPr/>
              <p:nvPr/>
            </p:nvSpPr>
            <p:spPr>
              <a:xfrm>
                <a:off x="8026543" y="2194808"/>
                <a:ext cx="51111" cy="51529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6" extrusionOk="0">
                    <a:moveTo>
                      <a:pt x="248" y="0"/>
                    </a:moveTo>
                    <a:cubicBezTo>
                      <a:pt x="109" y="0"/>
                      <a:pt x="1" y="113"/>
                      <a:pt x="1" y="248"/>
                    </a:cubicBezTo>
                    <a:cubicBezTo>
                      <a:pt x="1" y="383"/>
                      <a:pt x="109" y="495"/>
                      <a:pt x="248" y="495"/>
                    </a:cubicBezTo>
                    <a:cubicBezTo>
                      <a:pt x="384" y="495"/>
                      <a:pt x="492" y="383"/>
                      <a:pt x="492" y="248"/>
                    </a:cubicBezTo>
                    <a:cubicBezTo>
                      <a:pt x="492" y="113"/>
                      <a:pt x="384" y="0"/>
                      <a:pt x="24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6" name="Google Shape;926;p24"/>
              <p:cNvSpPr/>
              <p:nvPr/>
            </p:nvSpPr>
            <p:spPr>
              <a:xfrm>
                <a:off x="7544411" y="2412449"/>
                <a:ext cx="51111" cy="51010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91" fill="none" extrusionOk="0">
                    <a:moveTo>
                      <a:pt x="491" y="244"/>
                    </a:moveTo>
                    <a:cubicBezTo>
                      <a:pt x="491" y="383"/>
                      <a:pt x="383" y="491"/>
                      <a:pt x="244" y="491"/>
                    </a:cubicBezTo>
                    <a:cubicBezTo>
                      <a:pt x="109" y="491"/>
                      <a:pt x="0" y="383"/>
                      <a:pt x="0" y="244"/>
                    </a:cubicBezTo>
                    <a:cubicBezTo>
                      <a:pt x="0" y="108"/>
                      <a:pt x="109" y="0"/>
                      <a:pt x="244" y="0"/>
                    </a:cubicBezTo>
                    <a:cubicBezTo>
                      <a:pt x="383" y="0"/>
                      <a:pt x="491" y="108"/>
                      <a:pt x="491" y="244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7" name="Google Shape;927;p24"/>
              <p:cNvSpPr/>
              <p:nvPr/>
            </p:nvSpPr>
            <p:spPr>
              <a:xfrm>
                <a:off x="7266518" y="2100064"/>
                <a:ext cx="255453" cy="50283"/>
              </a:xfrm>
              <a:custGeom>
                <a:avLst/>
                <a:gdLst/>
                <a:ahLst/>
                <a:cxnLst/>
                <a:rect l="l" t="t" r="r" b="b"/>
                <a:pathLst>
                  <a:path w="2459" h="484" fill="none" extrusionOk="0">
                    <a:moveTo>
                      <a:pt x="1" y="0"/>
                    </a:moveTo>
                    <a:lnTo>
                      <a:pt x="2459" y="0"/>
                    </a:lnTo>
                    <a:lnTo>
                      <a:pt x="2459" y="484"/>
                    </a:lnTo>
                    <a:lnTo>
                      <a:pt x="1" y="484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8" name="Google Shape;928;p24"/>
              <p:cNvSpPr/>
              <p:nvPr/>
            </p:nvSpPr>
            <p:spPr>
              <a:xfrm>
                <a:off x="7266518" y="2200002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9" name="Google Shape;929;p24"/>
              <p:cNvSpPr/>
              <p:nvPr/>
            </p:nvSpPr>
            <p:spPr>
              <a:xfrm>
                <a:off x="7266518" y="2233350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1"/>
                    </a:moveTo>
                    <a:lnTo>
                      <a:pt x="1578" y="1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0" name="Google Shape;930;p24"/>
              <p:cNvSpPr/>
              <p:nvPr/>
            </p:nvSpPr>
            <p:spPr>
              <a:xfrm>
                <a:off x="7266518" y="2266697"/>
                <a:ext cx="163931" cy="104"/>
              </a:xfrm>
              <a:custGeom>
                <a:avLst/>
                <a:gdLst/>
                <a:ahLst/>
                <a:cxnLst/>
                <a:rect l="l" t="t" r="r" b="b"/>
                <a:pathLst>
                  <a:path w="1578" h="1" fill="none" extrusionOk="0">
                    <a:moveTo>
                      <a:pt x="1" y="0"/>
                    </a:moveTo>
                    <a:lnTo>
                      <a:pt x="1578" y="0"/>
                    </a:lnTo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31" name="Google Shape;931;p24"/>
            <p:cNvGrpSpPr/>
            <p:nvPr/>
          </p:nvGrpSpPr>
          <p:grpSpPr>
            <a:xfrm rot="-6299907">
              <a:off x="6790292" y="4641174"/>
              <a:ext cx="1075331" cy="1075331"/>
              <a:chOff x="1667143" y="1228630"/>
              <a:chExt cx="871830" cy="871830"/>
            </a:xfrm>
          </p:grpSpPr>
          <p:sp>
            <p:nvSpPr>
              <p:cNvPr id="932" name="Google Shape;932;p24"/>
              <p:cNvSpPr/>
              <p:nvPr/>
            </p:nvSpPr>
            <p:spPr>
              <a:xfrm>
                <a:off x="2103085" y="1228630"/>
                <a:ext cx="33" cy="871830"/>
              </a:xfrm>
              <a:custGeom>
                <a:avLst/>
                <a:gdLst/>
                <a:ahLst/>
                <a:cxnLst/>
                <a:rect l="l" t="t" r="r" b="b"/>
                <a:pathLst>
                  <a:path w="1" h="26254" fill="none" extrusionOk="0">
                    <a:moveTo>
                      <a:pt x="1" y="1"/>
                    </a:moveTo>
                    <a:lnTo>
                      <a:pt x="1" y="26254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3" name="Google Shape;933;p24"/>
              <p:cNvSpPr/>
              <p:nvPr/>
            </p:nvSpPr>
            <p:spPr>
              <a:xfrm>
                <a:off x="1667143" y="1664606"/>
                <a:ext cx="871830" cy="33"/>
              </a:xfrm>
              <a:custGeom>
                <a:avLst/>
                <a:gdLst/>
                <a:ahLst/>
                <a:cxnLst/>
                <a:rect l="l" t="t" r="r" b="b"/>
                <a:pathLst>
                  <a:path w="26254" h="1" fill="none" extrusionOk="0">
                    <a:moveTo>
                      <a:pt x="26253" y="0"/>
                    </a:move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4" name="Google Shape;934;p24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0"/>
                    </a:moveTo>
                    <a:lnTo>
                      <a:pt x="1" y="18563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5" name="Google Shape;935;p24"/>
              <p:cNvSpPr/>
              <p:nvPr/>
            </p:nvSpPr>
            <p:spPr>
              <a:xfrm>
                <a:off x="1794824" y="1356344"/>
                <a:ext cx="616464" cy="616431"/>
              </a:xfrm>
              <a:custGeom>
                <a:avLst/>
                <a:gdLst/>
                <a:ahLst/>
                <a:cxnLst/>
                <a:rect l="l" t="t" r="r" b="b"/>
                <a:pathLst>
                  <a:path w="18564" h="18563" fill="none" extrusionOk="0">
                    <a:moveTo>
                      <a:pt x="18563" y="18563"/>
                    </a:moveTo>
                    <a:lnTo>
                      <a:pt x="1" y="0"/>
                    </a:lnTo>
                  </a:path>
                </a:pathLst>
              </a:custGeom>
              <a:noFill/>
              <a:ln w="9525" cap="flat" cmpd="sng">
                <a:solidFill>
                  <a:schemeClr val="lt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●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○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■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●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○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■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●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○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Char char="■"/>
              <a:defRPr sz="12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1763ACA-394B-9B2D-A1F4-FBF31018BFB3}"/>
              </a:ext>
            </a:extLst>
          </p:cNvPr>
          <p:cNvSpPr/>
          <p:nvPr userDrawn="1"/>
        </p:nvSpPr>
        <p:spPr>
          <a:xfrm>
            <a:off x="2306495" y="1435472"/>
            <a:ext cx="4531009" cy="2850406"/>
          </a:xfrm>
          <a:prstGeom prst="rect">
            <a:avLst/>
          </a:prstGeom>
          <a:blipFill dpi="0" rotWithShape="1">
            <a:blip r:embed="rId17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5" r:id="rId13"/>
    <p:sldLayoutId id="2147483669" r:id="rId14"/>
    <p:sldLayoutId id="2147483670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6" Type="http://schemas.openxmlformats.org/officeDocument/2006/relationships/diagramColors" Target="../diagrams/colors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6" name="Google Shape;946;p28"/>
          <p:cNvSpPr txBox="1">
            <a:spLocks noGrp="1"/>
          </p:cNvSpPr>
          <p:nvPr>
            <p:ph type="ctrTitle"/>
          </p:nvPr>
        </p:nvSpPr>
        <p:spPr>
          <a:xfrm>
            <a:off x="1280100" y="1149250"/>
            <a:ext cx="6583800" cy="2174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dirty="0"/>
              <a:t>Unilever Marketing Strategy Presentation: </a:t>
            </a:r>
            <a:r>
              <a:rPr lang="en-GB" sz="3200" b="0" dirty="0">
                <a:solidFill>
                  <a:schemeClr val="dk2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Sustainability as a Driver of Marketing Change</a:t>
            </a:r>
            <a:endParaRPr sz="3200" b="0" dirty="0">
              <a:solidFill>
                <a:schemeClr val="dk2"/>
              </a:solidFill>
              <a:latin typeface="Poppins Medium"/>
              <a:ea typeface="Poppins Medium"/>
              <a:cs typeface="Poppins Medium"/>
              <a:sym typeface="Poppins Medium"/>
            </a:endParaRPr>
          </a:p>
        </p:txBody>
      </p:sp>
      <p:sp>
        <p:nvSpPr>
          <p:cNvPr id="947" name="Google Shape;947;p28"/>
          <p:cNvSpPr txBox="1">
            <a:spLocks noGrp="1"/>
          </p:cNvSpPr>
          <p:nvPr>
            <p:ph type="subTitle" idx="1"/>
          </p:nvPr>
        </p:nvSpPr>
        <p:spPr>
          <a:xfrm>
            <a:off x="1280100" y="3395674"/>
            <a:ext cx="56823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BMMB7026: Managing Marketing Change – Assessment 2 Group Presentation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" name="Google Shape;952;p2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Team Introduction</a:t>
            </a:r>
            <a:endParaRPr sz="2400" dirty="0"/>
          </a:p>
        </p:txBody>
      </p:sp>
      <p:graphicFrame>
        <p:nvGraphicFramePr>
          <p:cNvPr id="953" name="Google Shape;953;p29"/>
          <p:cNvGraphicFramePr/>
          <p:nvPr>
            <p:extLst>
              <p:ext uri="{D42A27DB-BD31-4B8C-83A1-F6EECF244321}">
                <p14:modId xmlns:p14="http://schemas.microsoft.com/office/powerpoint/2010/main" val="1470390012"/>
              </p:ext>
            </p:extLst>
          </p:nvPr>
        </p:nvGraphicFramePr>
        <p:xfrm>
          <a:off x="1594355" y="1479625"/>
          <a:ext cx="6207539" cy="3357719"/>
        </p:xfrm>
        <a:graphic>
          <a:graphicData uri="http://schemas.openxmlformats.org/drawingml/2006/table">
            <a:tbl>
              <a:tblPr>
                <a:noFill/>
                <a:tableStyleId>{11AF2A0E-5218-4F4F-87B4-BD8AB413BF7A}</a:tableStyleId>
              </a:tblPr>
              <a:tblGrid>
                <a:gridCol w="62075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40167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Module: </a:t>
                      </a: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BMMB7026 – Managing Marketing Change</a:t>
                      </a: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Organisation: </a:t>
                      </a: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Unilever plc</a:t>
                      </a: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Driver of Change: </a:t>
                      </a: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Sustainability &amp; Climate Responsibility as a Marketing Imperative</a:t>
                      </a: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Group Members: </a:t>
                      </a: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endParaRPr lang="en-GB" sz="1200" b="1" dirty="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0" marB="0">
                    <a:lnL w="952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7552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1600"/>
                        </a:spcAft>
                        <a:buNone/>
                      </a:pPr>
                      <a:endParaRPr sz="1000" dirty="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54" name="Google Shape;954;p29"/>
          <p:cNvSpPr txBox="1"/>
          <p:nvPr/>
        </p:nvSpPr>
        <p:spPr>
          <a:xfrm>
            <a:off x="720000" y="1063725"/>
            <a:ext cx="7704000" cy="3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Unilever Marketing Strategy Presentation: Sustainability as a Driver of Marketing Change</a:t>
            </a:r>
            <a:endParaRPr sz="1100" dirty="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0865AC00-A003-408E-B3F0-53B8997938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6354"/>
              </p:ext>
            </p:extLst>
          </p:nvPr>
        </p:nvGraphicFramePr>
        <p:xfrm>
          <a:off x="3174124" y="2809765"/>
          <a:ext cx="3048000" cy="1920240"/>
        </p:xfrm>
        <a:graphic>
          <a:graphicData uri="http://schemas.openxmlformats.org/drawingml/2006/table">
            <a:tbl>
              <a:tblPr firstRow="1" bandRow="1">
                <a:tableStyleId>{11AF2A0E-5218-4F4F-87B4-BD8AB413BF7A}</a:tableStyleId>
              </a:tblPr>
              <a:tblGrid>
                <a:gridCol w="2122564">
                  <a:extLst>
                    <a:ext uri="{9D8B030D-6E8A-4147-A177-3AD203B41FA5}">
                      <a16:colId xmlns:a16="http://schemas.microsoft.com/office/drawing/2014/main" val="728354432"/>
                    </a:ext>
                  </a:extLst>
                </a:gridCol>
                <a:gridCol w="925436">
                  <a:extLst>
                    <a:ext uri="{9D8B030D-6E8A-4147-A177-3AD203B41FA5}">
                      <a16:colId xmlns:a16="http://schemas.microsoft.com/office/drawing/2014/main" val="238064022"/>
                    </a:ext>
                  </a:extLst>
                </a:gridCol>
              </a:tblGrid>
              <a:tr h="240786">
                <a:tc>
                  <a:txBody>
                    <a:bodyPr/>
                    <a:lstStyle/>
                    <a:p>
                      <a:r>
                        <a:rPr lang="en-US" sz="1200" b="1" i="0" u="none" strike="noStrike" cap="none" dirty="0">
                          <a:solidFill>
                            <a:schemeClr val="dk1"/>
                          </a:solidFill>
                          <a:latin typeface="Poppins"/>
                          <a:cs typeface="Poppins"/>
                          <a:sym typeface="Arial"/>
                        </a:rPr>
                        <a:t>Student Name</a:t>
                      </a:r>
                      <a:endParaRPr lang="en-GB" sz="1200" b="1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u="none" strike="noStrike" cap="none" dirty="0">
                          <a:solidFill>
                            <a:schemeClr val="dk1"/>
                          </a:solidFill>
                          <a:latin typeface="Poppins"/>
                          <a:cs typeface="Poppins"/>
                          <a:sym typeface="Arial"/>
                        </a:rPr>
                        <a:t>ID</a:t>
                      </a:r>
                      <a:endParaRPr lang="en-GB" sz="1200" b="1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515945"/>
                  </a:ext>
                </a:extLst>
              </a:tr>
              <a:tr h="240786"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Md </a:t>
                      </a:r>
                      <a:r>
                        <a:rPr lang="en-GB" sz="1200" b="0" i="0" u="none" strike="noStrike" cap="none" dirty="0" err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Muzahid</a:t>
                      </a:r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Khan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24343522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3908926"/>
                  </a:ext>
                </a:extLst>
              </a:tr>
              <a:tr h="240786"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Mohammod Emad Uddin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25037883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8726289"/>
                  </a:ext>
                </a:extLst>
              </a:tr>
              <a:tr h="240786"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Muhammad </a:t>
                      </a:r>
                      <a:r>
                        <a:rPr lang="en-GB" sz="1200" b="0" i="0" u="none" strike="noStrike" cap="none" dirty="0" err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Shaheryar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25070124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8938859"/>
                  </a:ext>
                </a:extLst>
              </a:tr>
              <a:tr h="240786"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Noman </a:t>
                      </a:r>
                      <a:r>
                        <a:rPr lang="en-GB" sz="1200" b="0" i="0" u="none" strike="noStrike" cap="none" dirty="0" err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Saddiquee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25101225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5090874"/>
                  </a:ext>
                </a:extLst>
              </a:tr>
              <a:tr h="240786"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 err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Ramim</a:t>
                      </a:r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Ahmed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25165096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0920890"/>
                  </a:ext>
                </a:extLst>
              </a:tr>
              <a:tr h="240786"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Shahin </a:t>
                      </a:r>
                      <a:r>
                        <a:rPr lang="en-GB" sz="1200" b="0" i="0" u="none" strike="noStrike" cap="none" dirty="0" err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Howlader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cap="none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2438319</a:t>
                      </a:r>
                      <a:endParaRPr lang="en-GB" sz="1200" b="0" i="0" u="none" strike="noStrike" cap="none" dirty="0">
                        <a:solidFill>
                          <a:schemeClr val="dk1"/>
                        </a:solidFill>
                        <a:latin typeface="Poppins"/>
                        <a:cs typeface="Poppins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233053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1">
          <a:extLst>
            <a:ext uri="{FF2B5EF4-FFF2-40B4-BE49-F238E27FC236}">
              <a16:creationId xmlns:a16="http://schemas.microsoft.com/office/drawing/2014/main" id="{37EC9052-B10E-5ACF-4D09-518AAFC6D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" name="Google Shape;952;p29">
            <a:extLst>
              <a:ext uri="{FF2B5EF4-FFF2-40B4-BE49-F238E27FC236}">
                <a16:creationId xmlns:a16="http://schemas.microsoft.com/office/drawing/2014/main" id="{E371FE0F-47F0-D8A1-CE65-B0C075B474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386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Presentation Roadmap</a:t>
            </a:r>
            <a:endParaRPr sz="2400" dirty="0"/>
          </a:p>
        </p:txBody>
      </p:sp>
      <p:graphicFrame>
        <p:nvGraphicFramePr>
          <p:cNvPr id="953" name="Google Shape;953;p29">
            <a:extLst>
              <a:ext uri="{FF2B5EF4-FFF2-40B4-BE49-F238E27FC236}">
                <a16:creationId xmlns:a16="http://schemas.microsoft.com/office/drawing/2014/main" id="{F251AC03-7BBC-D313-B6E2-6A6115F66E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5255961"/>
              </p:ext>
            </p:extLst>
          </p:nvPr>
        </p:nvGraphicFramePr>
        <p:xfrm>
          <a:off x="1249590" y="573225"/>
          <a:ext cx="7704000" cy="4358640"/>
        </p:xfrm>
        <a:graphic>
          <a:graphicData uri="http://schemas.openxmlformats.org/drawingml/2006/table">
            <a:tbl>
              <a:tblPr>
                <a:noFill/>
                <a:tableStyleId>{11AF2A0E-5218-4F4F-87B4-BD8AB413BF7A}</a:tableStyleId>
              </a:tblPr>
              <a:tblGrid>
                <a:gridCol w="770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112873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Key Focus: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Sustainability as the primary driver reshaping FMCG marketing strategy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Unilever's Climate Transition Action Plan (CTAP) and purpose-led brands</a:t>
                      </a:r>
                    </a:p>
                    <a:p>
                      <a:pPr marL="0" lvl="0" indent="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200" b="1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Key Findings: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72% reduction in operational emissions achieved; scope 3 challenges remain​ (Unilever, 2025a).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Sustainable Living Brands grew 69% faster than conventional brands​ (Kotler, </a:t>
                      </a:r>
                      <a:r>
                        <a:rPr lang="en-GB" sz="1200" dirty="0" err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Kartajaya</a:t>
                      </a: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&amp; Setiawan, 2021; The Corporate Governance Institute, 2024).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Change management gaps in supplier engagement and consumer greenwashing concerns​ (Burnes, 2017; </a:t>
                      </a:r>
                      <a:r>
                        <a:rPr lang="en-GB" sz="1200" dirty="0" err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Caterlyst</a:t>
                      </a: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, 2023).</a:t>
                      </a:r>
                    </a:p>
                    <a:p>
                      <a:pPr marL="0" lvl="0" indent="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200" b="1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Recommendations: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Accelerate supplier climate programme with transparent PCF data (Unilever, 2025a).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Enhance consumer trust through verified sustainability claims</a:t>
                      </a:r>
                    </a:p>
                    <a:p>
                      <a:pPr marL="171450" lvl="0" indent="-17145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Integrate circular economy principles across product lifecycle (Kotler et al., 2021).</a:t>
                      </a:r>
                      <a:endParaRPr sz="1200" dirty="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534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sz="1000" dirty="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534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sz="1000" dirty="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534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sz="1000" dirty="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0" marB="0" anchor="ctr">
                    <a:lnL w="952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8757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5809979" y="1178560"/>
            <a:ext cx="3011579" cy="3768724"/>
            <a:chOff x="0" y="0"/>
            <a:chExt cx="1657912" cy="2284537"/>
          </a:xfrm>
          <a:solidFill>
            <a:srgbClr val="0799B6"/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1657912" cy="2284537"/>
            </a:xfrm>
            <a:custGeom>
              <a:avLst/>
              <a:gdLst/>
              <a:ahLst/>
              <a:cxnLst/>
              <a:rect l="l" t="t" r="r" b="b"/>
              <a:pathLst>
                <a:path w="1657912" h="2284537">
                  <a:moveTo>
                    <a:pt x="62724" y="0"/>
                  </a:moveTo>
                  <a:lnTo>
                    <a:pt x="1595188" y="0"/>
                  </a:lnTo>
                  <a:cubicBezTo>
                    <a:pt x="1611824" y="0"/>
                    <a:pt x="1627778" y="6608"/>
                    <a:pt x="1639541" y="18371"/>
                  </a:cubicBezTo>
                  <a:cubicBezTo>
                    <a:pt x="1651304" y="30134"/>
                    <a:pt x="1657912" y="46088"/>
                    <a:pt x="1657912" y="62724"/>
                  </a:cubicBezTo>
                  <a:lnTo>
                    <a:pt x="1657912" y="2221813"/>
                  </a:lnTo>
                  <a:cubicBezTo>
                    <a:pt x="1657912" y="2256454"/>
                    <a:pt x="1629830" y="2284537"/>
                    <a:pt x="1595188" y="2284537"/>
                  </a:cubicBezTo>
                  <a:lnTo>
                    <a:pt x="62724" y="2284537"/>
                  </a:lnTo>
                  <a:cubicBezTo>
                    <a:pt x="46088" y="2284537"/>
                    <a:pt x="30134" y="2277928"/>
                    <a:pt x="18371" y="2266165"/>
                  </a:cubicBezTo>
                  <a:cubicBezTo>
                    <a:pt x="6608" y="2254403"/>
                    <a:pt x="0" y="2238448"/>
                    <a:pt x="0" y="2221813"/>
                  </a:cubicBezTo>
                  <a:lnTo>
                    <a:pt x="0" y="62724"/>
                  </a:lnTo>
                  <a:cubicBezTo>
                    <a:pt x="0" y="46088"/>
                    <a:pt x="6608" y="30134"/>
                    <a:pt x="18371" y="18371"/>
                  </a:cubicBezTo>
                  <a:cubicBezTo>
                    <a:pt x="30134" y="6608"/>
                    <a:pt x="46088" y="0"/>
                    <a:pt x="62724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657912" cy="2332162"/>
            </a:xfrm>
            <a:prstGeom prst="rect">
              <a:avLst/>
            </a:prstGeom>
            <a:grpFill/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lang="en-GB" sz="700" noProof="0" dirty="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69950" y="341931"/>
            <a:ext cx="7404100" cy="452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16"/>
              </a:lnSpc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srgbClr val="114C5F"/>
                </a:solidFill>
                <a:effectLst/>
                <a:uLnTx/>
                <a:uFillTx/>
                <a:latin typeface="Poppins"/>
                <a:cs typeface="Poppins"/>
                <a:sym typeface="Poppins"/>
              </a:rPr>
              <a:t>PESTEL Analysis of FMCG Sustainability </a:t>
            </a:r>
            <a:endParaRPr lang="en-GB" sz="2000" b="1" noProof="0" dirty="0">
              <a:solidFill>
                <a:srgbClr val="004AAD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44780" y="1314514"/>
            <a:ext cx="5088701" cy="11563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Poppins"/>
                <a:ea typeface="Poppins"/>
                <a:cs typeface="Poppins"/>
                <a:sym typeface="Poppins"/>
              </a:rPr>
              <a:t>Net-zero commitments &amp; Paris Agreement mandates (Unilever, 2025b). ​</a:t>
            </a:r>
          </a:p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noProof="0" dirty="0">
              <a:latin typeface="Poppins"/>
              <a:ea typeface="Poppins"/>
              <a:cs typeface="Poppins"/>
              <a:sym typeface="Poppins"/>
            </a:endParaRPr>
          </a:p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Poppins"/>
                <a:ea typeface="Poppins"/>
                <a:cs typeface="Poppins"/>
                <a:sym typeface="Poppins"/>
              </a:rPr>
              <a:t>ESG disclosure regulations (TCFD, CSRD) mandate transparency (The Corporate Governance Institute, 2024)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5338072" y="1258037"/>
            <a:ext cx="934133" cy="93413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lang="en-GB" sz="700" noProof="0" dirty="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338072" y="2559806"/>
            <a:ext cx="934133" cy="93413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lang="en-GB" sz="700" noProof="0" dirty="0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5338072" y="3860651"/>
            <a:ext cx="934133" cy="934133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lang="en-GB" sz="700" noProof="0" dirty="0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5395429" y="1405396"/>
            <a:ext cx="819418" cy="6437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GB" sz="3930" b="1" noProof="0" dirty="0">
                <a:latin typeface="League Spartan"/>
                <a:ea typeface="League Spartan"/>
                <a:cs typeface="League Spartan"/>
                <a:sym typeface="League Spartan"/>
              </a:rPr>
              <a:t>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395429" y="2702403"/>
            <a:ext cx="819418" cy="6437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GB" sz="3930" b="1" noProof="0" dirty="0">
                <a:latin typeface="League Spartan"/>
                <a:ea typeface="League Spartan"/>
                <a:cs typeface="League Spartan"/>
                <a:sym typeface="League Spartan"/>
              </a:rPr>
              <a:t>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395429" y="4003526"/>
            <a:ext cx="819418" cy="6437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GB" sz="3930" b="1" noProof="0" dirty="0">
                <a:latin typeface="League Spartan"/>
                <a:ea typeface="League Spartan"/>
                <a:cs typeface="League Spartan"/>
                <a:sym typeface="League Spartan"/>
              </a:rPr>
              <a:t>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431284" y="1693541"/>
            <a:ext cx="2428046" cy="211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83"/>
              </a:lnSpc>
              <a:spcBef>
                <a:spcPct val="0"/>
              </a:spcBef>
            </a:pPr>
            <a:r>
              <a:rPr lang="en-GB" sz="2400" b="1" noProof="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Political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431284" y="2945569"/>
            <a:ext cx="2428046" cy="211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83"/>
              </a:lnSpc>
              <a:spcBef>
                <a:spcPct val="0"/>
              </a:spcBef>
            </a:pPr>
            <a:r>
              <a:rPr lang="en-GB" sz="2400" b="1" noProof="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Economic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431284" y="4246876"/>
            <a:ext cx="2428046" cy="211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83"/>
              </a:lnSpc>
              <a:spcBef>
                <a:spcPct val="0"/>
              </a:spcBef>
            </a:pPr>
            <a:r>
              <a:rPr lang="en-GB" sz="2400" b="1" noProof="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Social</a:t>
            </a:r>
          </a:p>
        </p:txBody>
      </p:sp>
      <p:sp>
        <p:nvSpPr>
          <p:cNvPr id="30" name="TextBox 11">
            <a:extLst>
              <a:ext uri="{FF2B5EF4-FFF2-40B4-BE49-F238E27FC236}">
                <a16:creationId xmlns:a16="http://schemas.microsoft.com/office/drawing/2014/main" id="{DDA69252-F4F1-C604-8403-C8E8BF23672E}"/>
              </a:ext>
            </a:extLst>
          </p:cNvPr>
          <p:cNvSpPr txBox="1"/>
          <p:nvPr/>
        </p:nvSpPr>
        <p:spPr>
          <a:xfrm>
            <a:off x="144780" y="2542295"/>
            <a:ext cx="5088701" cy="963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Poppins"/>
                <a:ea typeface="Poppins"/>
                <a:cs typeface="Poppins"/>
                <a:sym typeface="Poppins"/>
              </a:rPr>
              <a:t>$21.88tn FMCG market by 2034 (5.4% CAGR) Expert Market Research, 2024). ​</a:t>
            </a:r>
          </a:p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noProof="0" dirty="0">
              <a:latin typeface="Poppins"/>
              <a:ea typeface="Poppins"/>
              <a:cs typeface="Poppins"/>
              <a:sym typeface="Poppins"/>
            </a:endParaRPr>
          </a:p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Poppins"/>
                <a:ea typeface="Poppins"/>
                <a:cs typeface="Poppins"/>
                <a:sym typeface="Poppins"/>
              </a:rPr>
              <a:t>Sustainability premium: consumers pay 9.7% more (Market-Xcel, 2025) </a:t>
            </a:r>
          </a:p>
        </p:txBody>
      </p:sp>
      <p:sp>
        <p:nvSpPr>
          <p:cNvPr id="31" name="TextBox 11">
            <a:extLst>
              <a:ext uri="{FF2B5EF4-FFF2-40B4-BE49-F238E27FC236}">
                <a16:creationId xmlns:a16="http://schemas.microsoft.com/office/drawing/2014/main" id="{2FFDE2EA-2F76-7B17-54FE-DB2AE87D1050}"/>
              </a:ext>
            </a:extLst>
          </p:cNvPr>
          <p:cNvSpPr txBox="1"/>
          <p:nvPr/>
        </p:nvSpPr>
        <p:spPr>
          <a:xfrm>
            <a:off x="144780" y="3800774"/>
            <a:ext cx="5088701" cy="963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Poppins"/>
                <a:ea typeface="Poppins"/>
                <a:cs typeface="Poppins"/>
                <a:sym typeface="Poppins"/>
              </a:rPr>
              <a:t>67% of consumers prioritise wellness &amp; sustainability (Jobber &amp; Ellis-Chadwick, 2019; Market-Xcel, 2025) ​</a:t>
            </a:r>
          </a:p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noProof="0" dirty="0">
              <a:latin typeface="Poppins"/>
              <a:ea typeface="Poppins"/>
              <a:cs typeface="Poppins"/>
              <a:sym typeface="Poppins"/>
            </a:endParaRPr>
          </a:p>
          <a:p>
            <a:pPr marL="171450" indent="-171450" algn="r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Poppins"/>
                <a:ea typeface="Poppins"/>
                <a:cs typeface="Poppins"/>
                <a:sym typeface="Poppins"/>
              </a:rPr>
              <a:t>85% consider company sustainability practices before purchase (Deloitte UK, 2024). 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7B6FFADA-DCB6-A837-3B0D-5F44A24268CB}"/>
              </a:ext>
            </a:extLst>
          </p:cNvPr>
          <p:cNvCxnSpPr/>
          <p:nvPr/>
        </p:nvCxnSpPr>
        <p:spPr>
          <a:xfrm flipH="1">
            <a:off x="627380" y="2470856"/>
            <a:ext cx="4599751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271AF54-A37A-6912-CD55-61928CC148F3}"/>
              </a:ext>
            </a:extLst>
          </p:cNvPr>
          <p:cNvCxnSpPr/>
          <p:nvPr/>
        </p:nvCxnSpPr>
        <p:spPr>
          <a:xfrm flipH="1">
            <a:off x="627380" y="3562362"/>
            <a:ext cx="4599751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A6B033F-E5CE-8682-DF18-466B90984907}"/>
              </a:ext>
            </a:extLst>
          </p:cNvPr>
          <p:cNvCxnSpPr/>
          <p:nvPr/>
        </p:nvCxnSpPr>
        <p:spPr>
          <a:xfrm flipH="1">
            <a:off x="627380" y="4845990"/>
            <a:ext cx="4599751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8CB619-1C71-E365-566F-DCA53D85C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>
            <a:extLst>
              <a:ext uri="{FF2B5EF4-FFF2-40B4-BE49-F238E27FC236}">
                <a16:creationId xmlns:a16="http://schemas.microsoft.com/office/drawing/2014/main" id="{78A9BA9B-253E-CC63-E5F1-C14EBBF6811A}"/>
              </a:ext>
            </a:extLst>
          </p:cNvPr>
          <p:cNvGrpSpPr/>
          <p:nvPr/>
        </p:nvGrpSpPr>
        <p:grpSpPr>
          <a:xfrm>
            <a:off x="307348" y="1085850"/>
            <a:ext cx="3235384" cy="3721452"/>
            <a:chOff x="0" y="0"/>
            <a:chExt cx="1657912" cy="2284537"/>
          </a:xfrm>
          <a:solidFill>
            <a:srgbClr val="0799B6"/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F20BDCA0-95A1-CA68-2103-C8393CDC08B6}"/>
                </a:ext>
              </a:extLst>
            </p:cNvPr>
            <p:cNvSpPr/>
            <p:nvPr/>
          </p:nvSpPr>
          <p:spPr>
            <a:xfrm>
              <a:off x="0" y="0"/>
              <a:ext cx="1657912" cy="2284537"/>
            </a:xfrm>
            <a:custGeom>
              <a:avLst/>
              <a:gdLst/>
              <a:ahLst/>
              <a:cxnLst/>
              <a:rect l="l" t="t" r="r" b="b"/>
              <a:pathLst>
                <a:path w="1657912" h="2284537">
                  <a:moveTo>
                    <a:pt x="62724" y="0"/>
                  </a:moveTo>
                  <a:lnTo>
                    <a:pt x="1595188" y="0"/>
                  </a:lnTo>
                  <a:cubicBezTo>
                    <a:pt x="1611824" y="0"/>
                    <a:pt x="1627778" y="6608"/>
                    <a:pt x="1639541" y="18371"/>
                  </a:cubicBezTo>
                  <a:cubicBezTo>
                    <a:pt x="1651304" y="30134"/>
                    <a:pt x="1657912" y="46088"/>
                    <a:pt x="1657912" y="62724"/>
                  </a:cubicBezTo>
                  <a:lnTo>
                    <a:pt x="1657912" y="2221813"/>
                  </a:lnTo>
                  <a:cubicBezTo>
                    <a:pt x="1657912" y="2256454"/>
                    <a:pt x="1629830" y="2284537"/>
                    <a:pt x="1595188" y="2284537"/>
                  </a:cubicBezTo>
                  <a:lnTo>
                    <a:pt x="62724" y="2284537"/>
                  </a:lnTo>
                  <a:cubicBezTo>
                    <a:pt x="46088" y="2284537"/>
                    <a:pt x="30134" y="2277928"/>
                    <a:pt x="18371" y="2266165"/>
                  </a:cubicBezTo>
                  <a:cubicBezTo>
                    <a:pt x="6608" y="2254403"/>
                    <a:pt x="0" y="2238448"/>
                    <a:pt x="0" y="2221813"/>
                  </a:cubicBezTo>
                  <a:lnTo>
                    <a:pt x="0" y="62724"/>
                  </a:lnTo>
                  <a:cubicBezTo>
                    <a:pt x="0" y="46088"/>
                    <a:pt x="6608" y="30134"/>
                    <a:pt x="18371" y="18371"/>
                  </a:cubicBezTo>
                  <a:cubicBezTo>
                    <a:pt x="30134" y="6608"/>
                    <a:pt x="46088" y="0"/>
                    <a:pt x="62724" y="0"/>
                  </a:cubicBezTo>
                  <a:close/>
                </a:path>
              </a:pathLst>
            </a:custGeom>
            <a:grpFill/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FD9F7C4A-AFF8-6483-656E-482E54869EC8}"/>
                </a:ext>
              </a:extLst>
            </p:cNvPr>
            <p:cNvSpPr txBox="1"/>
            <p:nvPr/>
          </p:nvSpPr>
          <p:spPr>
            <a:xfrm>
              <a:off x="0" y="-47625"/>
              <a:ext cx="1657912" cy="2332162"/>
            </a:xfrm>
            <a:prstGeom prst="rect">
              <a:avLst/>
            </a:prstGeom>
            <a:grpFill/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sz="700"/>
            </a:p>
          </p:txBody>
        </p:sp>
      </p:grpSp>
      <p:sp>
        <p:nvSpPr>
          <p:cNvPr id="9" name="TextBox 9">
            <a:extLst>
              <a:ext uri="{FF2B5EF4-FFF2-40B4-BE49-F238E27FC236}">
                <a16:creationId xmlns:a16="http://schemas.microsoft.com/office/drawing/2014/main" id="{A3189F1D-48A2-A5E3-3C8E-C893CA0A43B8}"/>
              </a:ext>
            </a:extLst>
          </p:cNvPr>
          <p:cNvSpPr txBox="1"/>
          <p:nvPr/>
        </p:nvSpPr>
        <p:spPr>
          <a:xfrm>
            <a:off x="869950" y="323852"/>
            <a:ext cx="7404100" cy="452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16"/>
              </a:lnSpc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srgbClr val="114C5F"/>
                </a:solidFill>
                <a:effectLst/>
                <a:uLnTx/>
                <a:uFillTx/>
                <a:latin typeface="Poppins"/>
                <a:cs typeface="Poppins"/>
                <a:sym typeface="Poppins"/>
              </a:rPr>
              <a:t>PESTEL Analysis of FMCG Sustainability </a:t>
            </a:r>
            <a:endParaRPr lang="en-US" sz="2000" b="1" dirty="0">
              <a:solidFill>
                <a:srgbClr val="004AAD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39911A79-BB57-4AC5-A115-FD236B298189}"/>
              </a:ext>
            </a:extLst>
          </p:cNvPr>
          <p:cNvSpPr txBox="1"/>
          <p:nvPr/>
        </p:nvSpPr>
        <p:spPr>
          <a:xfrm>
            <a:off x="4129850" y="1330464"/>
            <a:ext cx="5014150" cy="7716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Poppins"/>
                <a:ea typeface="Poppins"/>
                <a:cs typeface="Poppins"/>
                <a:sym typeface="Poppins"/>
              </a:rPr>
              <a:t>AI-driven supply chain optimisation​ (Klover AI, 2025)</a:t>
            </a:r>
          </a:p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dirty="0">
              <a:latin typeface="Poppins"/>
              <a:ea typeface="Poppins"/>
              <a:cs typeface="Poppins"/>
              <a:sym typeface="Poppins"/>
            </a:endParaRPr>
          </a:p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Poppins"/>
                <a:ea typeface="Poppins"/>
                <a:cs typeface="Poppins"/>
                <a:sym typeface="Poppins"/>
              </a:rPr>
              <a:t>Blockchain for supply chain transparency (Unilever, 2025a)</a:t>
            </a:r>
            <a:endParaRPr lang="en-US" dirty="0"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6E7AA655-96A9-0F69-9D8D-C20F4D3FC5DA}"/>
              </a:ext>
            </a:extLst>
          </p:cNvPr>
          <p:cNvGrpSpPr/>
          <p:nvPr/>
        </p:nvGrpSpPr>
        <p:grpSpPr>
          <a:xfrm>
            <a:off x="2994198" y="1137598"/>
            <a:ext cx="934133" cy="934133"/>
            <a:chOff x="0" y="0"/>
            <a:chExt cx="812800" cy="812800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0A001C2-6EEC-742C-EA4C-D23D3D22CD5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62257FB5-2B66-9506-5074-81812F1D5251}"/>
                </a:ext>
              </a:extLst>
            </p:cNvPr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sz="700"/>
            </a:p>
          </p:txBody>
        </p:sp>
      </p:grpSp>
      <p:grpSp>
        <p:nvGrpSpPr>
          <p:cNvPr id="16" name="Group 16">
            <a:extLst>
              <a:ext uri="{FF2B5EF4-FFF2-40B4-BE49-F238E27FC236}">
                <a16:creationId xmlns:a16="http://schemas.microsoft.com/office/drawing/2014/main" id="{1950D9A0-7A6F-7D58-2BF4-6D897EB589F4}"/>
              </a:ext>
            </a:extLst>
          </p:cNvPr>
          <p:cNvGrpSpPr/>
          <p:nvPr/>
        </p:nvGrpSpPr>
        <p:grpSpPr>
          <a:xfrm>
            <a:off x="2994198" y="2439367"/>
            <a:ext cx="934133" cy="934133"/>
            <a:chOff x="0" y="0"/>
            <a:chExt cx="812800" cy="812800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D5EDBBFC-6E5B-CBDA-9CA2-F2BF0AD3F8B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22C9A8C0-1FB8-1CE7-CA58-94532E1D56E6}"/>
                </a:ext>
              </a:extLst>
            </p:cNvPr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sz="700"/>
            </a:p>
          </p:txBody>
        </p:sp>
      </p:grpSp>
      <p:grpSp>
        <p:nvGrpSpPr>
          <p:cNvPr id="19" name="Group 19">
            <a:extLst>
              <a:ext uri="{FF2B5EF4-FFF2-40B4-BE49-F238E27FC236}">
                <a16:creationId xmlns:a16="http://schemas.microsoft.com/office/drawing/2014/main" id="{2B29858E-786E-B65B-7860-73DB1F6F3AE7}"/>
              </a:ext>
            </a:extLst>
          </p:cNvPr>
          <p:cNvGrpSpPr/>
          <p:nvPr/>
        </p:nvGrpSpPr>
        <p:grpSpPr>
          <a:xfrm>
            <a:off x="2994198" y="3740212"/>
            <a:ext cx="934133" cy="934133"/>
            <a:chOff x="0" y="0"/>
            <a:chExt cx="812800" cy="812800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C91E5EEF-311A-9843-43EE-8DAFB03A57F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</p:sp>
        <p:sp>
          <p:nvSpPr>
            <p:cNvPr id="21" name="TextBox 21">
              <a:extLst>
                <a:ext uri="{FF2B5EF4-FFF2-40B4-BE49-F238E27FC236}">
                  <a16:creationId xmlns:a16="http://schemas.microsoft.com/office/drawing/2014/main" id="{6F2A823F-8ECD-4A09-361B-A0E58EBDD00D}"/>
                </a:ext>
              </a:extLst>
            </p:cNvPr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330"/>
                </a:lnSpc>
              </a:pPr>
              <a:endParaRPr sz="700"/>
            </a:p>
          </p:txBody>
        </p:sp>
      </p:grpSp>
      <p:sp>
        <p:nvSpPr>
          <p:cNvPr id="22" name="TextBox 22">
            <a:extLst>
              <a:ext uri="{FF2B5EF4-FFF2-40B4-BE49-F238E27FC236}">
                <a16:creationId xmlns:a16="http://schemas.microsoft.com/office/drawing/2014/main" id="{BE41756D-139A-A77F-F31F-439D00BB8D27}"/>
              </a:ext>
            </a:extLst>
          </p:cNvPr>
          <p:cNvSpPr txBox="1"/>
          <p:nvPr/>
        </p:nvSpPr>
        <p:spPr>
          <a:xfrm>
            <a:off x="3051555" y="1284957"/>
            <a:ext cx="819418" cy="6437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US" sz="3930" b="1" dirty="0">
                <a:latin typeface="League Spartan"/>
                <a:ea typeface="League Spartan"/>
                <a:cs typeface="League Spartan"/>
                <a:sym typeface="League Spartan"/>
              </a:rPr>
              <a:t>4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3B0BC74C-A223-C9C6-9A0E-DFC8D2665035}"/>
              </a:ext>
            </a:extLst>
          </p:cNvPr>
          <p:cNvSpPr txBox="1"/>
          <p:nvPr/>
        </p:nvSpPr>
        <p:spPr>
          <a:xfrm>
            <a:off x="3051555" y="2581964"/>
            <a:ext cx="819418" cy="6437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US" sz="3930" b="1" dirty="0">
                <a:latin typeface="League Spartan"/>
                <a:ea typeface="League Spartan"/>
                <a:cs typeface="League Spartan"/>
                <a:sym typeface="League Spartan"/>
              </a:rPr>
              <a:t>5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F165923D-A11A-4737-A43D-2C9F52A402C6}"/>
              </a:ext>
            </a:extLst>
          </p:cNvPr>
          <p:cNvSpPr txBox="1"/>
          <p:nvPr/>
        </p:nvSpPr>
        <p:spPr>
          <a:xfrm>
            <a:off x="3051555" y="3883087"/>
            <a:ext cx="819418" cy="6437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US" sz="3930" b="1" dirty="0">
                <a:latin typeface="League Spartan"/>
                <a:ea typeface="League Spartan"/>
                <a:cs typeface="League Spartan"/>
                <a:sym typeface="League Spartan"/>
              </a:rPr>
              <a:t>6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C77B1824-BEE4-31C0-1681-B4484182BF3A}"/>
              </a:ext>
            </a:extLst>
          </p:cNvPr>
          <p:cNvSpPr txBox="1"/>
          <p:nvPr/>
        </p:nvSpPr>
        <p:spPr>
          <a:xfrm>
            <a:off x="307348" y="1620095"/>
            <a:ext cx="2792321" cy="211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3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Technological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88028733-94AD-C4E4-E289-71C56AACCF4C}"/>
              </a:ext>
            </a:extLst>
          </p:cNvPr>
          <p:cNvSpPr txBox="1"/>
          <p:nvPr/>
        </p:nvSpPr>
        <p:spPr>
          <a:xfrm>
            <a:off x="415298" y="2879066"/>
            <a:ext cx="2428046" cy="211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3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Environmental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ED0FAF07-A89D-FD33-8083-E281E83B80F7}"/>
              </a:ext>
            </a:extLst>
          </p:cNvPr>
          <p:cNvSpPr txBox="1"/>
          <p:nvPr/>
        </p:nvSpPr>
        <p:spPr>
          <a:xfrm>
            <a:off x="415298" y="4179911"/>
            <a:ext cx="2428046" cy="211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3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Legal</a:t>
            </a:r>
          </a:p>
        </p:txBody>
      </p:sp>
      <p:sp>
        <p:nvSpPr>
          <p:cNvPr id="30" name="TextBox 11">
            <a:extLst>
              <a:ext uri="{FF2B5EF4-FFF2-40B4-BE49-F238E27FC236}">
                <a16:creationId xmlns:a16="http://schemas.microsoft.com/office/drawing/2014/main" id="{771741DC-9EDF-8B25-E491-C867AEAAB15C}"/>
              </a:ext>
            </a:extLst>
          </p:cNvPr>
          <p:cNvSpPr txBox="1"/>
          <p:nvPr/>
        </p:nvSpPr>
        <p:spPr>
          <a:xfrm>
            <a:off x="4079185" y="2421856"/>
            <a:ext cx="5064814" cy="963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Poppins"/>
                <a:ea typeface="Poppins"/>
                <a:cs typeface="Poppins"/>
                <a:sym typeface="Poppins"/>
              </a:rPr>
              <a:t>Climate change impacts on raw material sourcing​ (Kotler et al., 2021).</a:t>
            </a:r>
          </a:p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dirty="0">
              <a:latin typeface="Poppins"/>
              <a:ea typeface="Poppins"/>
              <a:cs typeface="Poppins"/>
              <a:sym typeface="Poppins"/>
            </a:endParaRPr>
          </a:p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Poppins"/>
                <a:ea typeface="Poppins"/>
                <a:cs typeface="Poppins"/>
                <a:sym typeface="Poppins"/>
              </a:rPr>
              <a:t>Circular economy &amp; packaging innovation requirements</a:t>
            </a:r>
            <a:endParaRPr lang="en-US" dirty="0"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1" name="TextBox 11">
            <a:extLst>
              <a:ext uri="{FF2B5EF4-FFF2-40B4-BE49-F238E27FC236}">
                <a16:creationId xmlns:a16="http://schemas.microsoft.com/office/drawing/2014/main" id="{3BCBC7A0-B654-D2AD-80F2-8AD282E57FA6}"/>
              </a:ext>
            </a:extLst>
          </p:cNvPr>
          <p:cNvSpPr txBox="1"/>
          <p:nvPr/>
        </p:nvSpPr>
        <p:spPr>
          <a:xfrm>
            <a:off x="4079184" y="3807117"/>
            <a:ext cx="5064815" cy="7716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Poppins"/>
                <a:ea typeface="Poppins"/>
                <a:cs typeface="Poppins"/>
                <a:sym typeface="Poppins"/>
              </a:rPr>
              <a:t>Extended producer responsibility (EPR) legislation</a:t>
            </a:r>
          </a:p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dirty="0">
              <a:latin typeface="Poppins"/>
              <a:ea typeface="Poppins"/>
              <a:cs typeface="Poppins"/>
              <a:sym typeface="Poppins"/>
            </a:endParaRPr>
          </a:p>
          <a:p>
            <a:pPr marL="171450" indent="-171450">
              <a:lnSpc>
                <a:spcPts val="1488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Poppins"/>
                <a:ea typeface="Poppins"/>
                <a:cs typeface="Poppins"/>
                <a:sym typeface="Poppins"/>
              </a:rPr>
              <a:t>Anti-greenwashing enforcement increasing (</a:t>
            </a:r>
            <a:r>
              <a:rPr lang="en-GB" dirty="0" err="1">
                <a:latin typeface="Poppins"/>
                <a:ea typeface="Poppins"/>
                <a:cs typeface="Poppins"/>
                <a:sym typeface="Poppins"/>
              </a:rPr>
              <a:t>Caterlyst</a:t>
            </a:r>
            <a:r>
              <a:rPr lang="en-GB" dirty="0">
                <a:latin typeface="Poppins"/>
                <a:ea typeface="Poppins"/>
                <a:cs typeface="Poppins"/>
                <a:sym typeface="Poppins"/>
              </a:rPr>
              <a:t>, 2023).</a:t>
            </a:r>
            <a:endParaRPr lang="en-US" dirty="0"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3902BD51-9358-75C5-606A-2945F0250D23}"/>
              </a:ext>
            </a:extLst>
          </p:cNvPr>
          <p:cNvCxnSpPr/>
          <p:nvPr/>
        </p:nvCxnSpPr>
        <p:spPr>
          <a:xfrm flipH="1">
            <a:off x="4129850" y="2150887"/>
            <a:ext cx="4599751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61CACB5F-FA1F-D984-525E-11A2FDD0E2CF}"/>
              </a:ext>
            </a:extLst>
          </p:cNvPr>
          <p:cNvCxnSpPr/>
          <p:nvPr/>
        </p:nvCxnSpPr>
        <p:spPr>
          <a:xfrm flipH="1">
            <a:off x="4129851" y="3434285"/>
            <a:ext cx="4599751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ABBE7426-6470-2077-CD57-1E9749A5B50D}"/>
              </a:ext>
            </a:extLst>
          </p:cNvPr>
          <p:cNvCxnSpPr/>
          <p:nvPr/>
        </p:nvCxnSpPr>
        <p:spPr>
          <a:xfrm flipH="1">
            <a:off x="4079185" y="4616802"/>
            <a:ext cx="4599751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1041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p31"/>
          <p:cNvSpPr txBox="1">
            <a:spLocks noGrp="1"/>
          </p:cNvSpPr>
          <p:nvPr>
            <p:ph type="title"/>
          </p:nvPr>
        </p:nvSpPr>
        <p:spPr>
          <a:xfrm>
            <a:off x="647355" y="114673"/>
            <a:ext cx="8377693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Definition &amp; Justification of Sustainability as a Driver of Marketing Change</a:t>
            </a:r>
            <a:endParaRPr sz="2400" dirty="0"/>
          </a:p>
        </p:txBody>
      </p:sp>
      <p:grpSp>
        <p:nvGrpSpPr>
          <p:cNvPr id="981" name="Google Shape;981;p31"/>
          <p:cNvGrpSpPr/>
          <p:nvPr/>
        </p:nvGrpSpPr>
        <p:grpSpPr>
          <a:xfrm>
            <a:off x="-2182088" y="4577755"/>
            <a:ext cx="3042900" cy="3093562"/>
            <a:chOff x="3272562" y="3980717"/>
            <a:chExt cx="3042900" cy="3042900"/>
          </a:xfrm>
        </p:grpSpPr>
        <p:sp>
          <p:nvSpPr>
            <p:cNvPr id="982" name="Google Shape;982;p31"/>
            <p:cNvSpPr/>
            <p:nvPr/>
          </p:nvSpPr>
          <p:spPr>
            <a:xfrm rot="8100000">
              <a:off x="3289784" y="4854740"/>
              <a:ext cx="3008457" cy="1294854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grpSp>
          <p:nvGrpSpPr>
            <p:cNvPr id="983" name="Google Shape;983;p31"/>
            <p:cNvGrpSpPr/>
            <p:nvPr/>
          </p:nvGrpSpPr>
          <p:grpSpPr>
            <a:xfrm>
              <a:off x="4863311" y="4007693"/>
              <a:ext cx="474737" cy="600815"/>
              <a:chOff x="1683782" y="1555196"/>
              <a:chExt cx="142145" cy="179906"/>
            </a:xfrm>
          </p:grpSpPr>
          <p:sp>
            <p:nvSpPr>
              <p:cNvPr id="984" name="Google Shape;984;p31"/>
              <p:cNvSpPr/>
              <p:nvPr/>
            </p:nvSpPr>
            <p:spPr>
              <a:xfrm>
                <a:off x="1774788" y="1683996"/>
                <a:ext cx="51140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40" h="1539" extrusionOk="0">
                    <a:moveTo>
                      <a:pt x="770" y="0"/>
                    </a:moveTo>
                    <a:lnTo>
                      <a:pt x="1" y="769"/>
                    </a:lnTo>
                    <a:lnTo>
                      <a:pt x="770" y="1538"/>
                    </a:lnTo>
                    <a:lnTo>
                      <a:pt x="1539" y="769"/>
                    </a:lnTo>
                    <a:lnTo>
                      <a:pt x="77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5" name="Google Shape;985;p31"/>
              <p:cNvSpPr/>
              <p:nvPr/>
            </p:nvSpPr>
            <p:spPr>
              <a:xfrm>
                <a:off x="1683782" y="1555196"/>
                <a:ext cx="41111" cy="41111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1238" fill="none" extrusionOk="0">
                    <a:moveTo>
                      <a:pt x="1238" y="619"/>
                    </a:moveTo>
                    <a:cubicBezTo>
                      <a:pt x="1238" y="963"/>
                      <a:pt x="963" y="1237"/>
                      <a:pt x="619" y="1237"/>
                    </a:cubicBezTo>
                    <a:cubicBezTo>
                      <a:pt x="279" y="1237"/>
                      <a:pt x="1" y="963"/>
                      <a:pt x="1" y="619"/>
                    </a:cubicBezTo>
                    <a:cubicBezTo>
                      <a:pt x="1" y="279"/>
                      <a:pt x="279" y="1"/>
                      <a:pt x="619" y="1"/>
                    </a:cubicBezTo>
                    <a:cubicBezTo>
                      <a:pt x="963" y="1"/>
                      <a:pt x="1238" y="279"/>
                      <a:pt x="1238" y="61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97CF4825-6C73-0FE0-03B8-36C02A461259}"/>
              </a:ext>
            </a:extLst>
          </p:cNvPr>
          <p:cNvSpPr txBox="1"/>
          <p:nvPr/>
        </p:nvSpPr>
        <p:spPr>
          <a:xfrm>
            <a:off x="42752" y="1307983"/>
            <a:ext cx="61880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0" dirty="0">
                <a:solidFill>
                  <a:schemeClr val="accent2">
                    <a:lumMod val="10000"/>
                  </a:schemeClr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Why This Driver Matters for Unilever:</a:t>
            </a:r>
            <a:endParaRPr lang="en-GB" sz="1600" b="1" dirty="0">
              <a:solidFill>
                <a:schemeClr val="accent2">
                  <a:lumMod val="10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36A7EC03-3179-2B70-85F4-1D4E4C92C2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9429522"/>
              </p:ext>
            </p:extLst>
          </p:nvPr>
        </p:nvGraphicFramePr>
        <p:xfrm>
          <a:off x="93552" y="1646264"/>
          <a:ext cx="3386248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035FE14A-C5D0-41F3-DE2A-DFAD18F232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6242269"/>
              </p:ext>
            </p:extLst>
          </p:nvPr>
        </p:nvGraphicFramePr>
        <p:xfrm>
          <a:off x="3301754" y="1643375"/>
          <a:ext cx="3386248" cy="1627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6F8BD993-F04A-5278-2BB1-22A967DA4C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2049787"/>
              </p:ext>
            </p:extLst>
          </p:nvPr>
        </p:nvGraphicFramePr>
        <p:xfrm>
          <a:off x="6568926" y="1617975"/>
          <a:ext cx="2532321" cy="2947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7">
          <a:extLst>
            <a:ext uri="{FF2B5EF4-FFF2-40B4-BE49-F238E27FC236}">
              <a16:creationId xmlns:a16="http://schemas.microsoft.com/office/drawing/2014/main" id="{18CD8209-05E2-04AA-DADF-971D6D87F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p31">
            <a:extLst>
              <a:ext uri="{FF2B5EF4-FFF2-40B4-BE49-F238E27FC236}">
                <a16:creationId xmlns:a16="http://schemas.microsoft.com/office/drawing/2014/main" id="{29435AEB-B973-2E1A-0708-FA02C5A3FD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7355" y="126569"/>
            <a:ext cx="8377693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Definition &amp; Justification of Sustainability as a Driver of Marketing Change</a:t>
            </a:r>
            <a:endParaRPr sz="2400" dirty="0"/>
          </a:p>
        </p:txBody>
      </p:sp>
      <p:grpSp>
        <p:nvGrpSpPr>
          <p:cNvPr id="981" name="Google Shape;981;p31">
            <a:extLst>
              <a:ext uri="{FF2B5EF4-FFF2-40B4-BE49-F238E27FC236}">
                <a16:creationId xmlns:a16="http://schemas.microsoft.com/office/drawing/2014/main" id="{D5A7538D-BFC5-BBA2-6648-95A33FF982F3}"/>
              </a:ext>
            </a:extLst>
          </p:cNvPr>
          <p:cNvGrpSpPr/>
          <p:nvPr/>
        </p:nvGrpSpPr>
        <p:grpSpPr>
          <a:xfrm>
            <a:off x="-2182088" y="4577755"/>
            <a:ext cx="3042900" cy="3093562"/>
            <a:chOff x="3272562" y="3980717"/>
            <a:chExt cx="3042900" cy="3042900"/>
          </a:xfrm>
        </p:grpSpPr>
        <p:sp>
          <p:nvSpPr>
            <p:cNvPr id="982" name="Google Shape;982;p31">
              <a:extLst>
                <a:ext uri="{FF2B5EF4-FFF2-40B4-BE49-F238E27FC236}">
                  <a16:creationId xmlns:a16="http://schemas.microsoft.com/office/drawing/2014/main" id="{19FCF35F-7737-7BE7-05B2-466DFE5C62AC}"/>
                </a:ext>
              </a:extLst>
            </p:cNvPr>
            <p:cNvSpPr/>
            <p:nvPr/>
          </p:nvSpPr>
          <p:spPr>
            <a:xfrm rot="8100000">
              <a:off x="3289784" y="4854740"/>
              <a:ext cx="3008457" cy="1294854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grpSp>
          <p:nvGrpSpPr>
            <p:cNvPr id="983" name="Google Shape;983;p31">
              <a:extLst>
                <a:ext uri="{FF2B5EF4-FFF2-40B4-BE49-F238E27FC236}">
                  <a16:creationId xmlns:a16="http://schemas.microsoft.com/office/drawing/2014/main" id="{659E706E-9DAF-3D42-A0F5-8351F3AC9DEF}"/>
                </a:ext>
              </a:extLst>
            </p:cNvPr>
            <p:cNvGrpSpPr/>
            <p:nvPr/>
          </p:nvGrpSpPr>
          <p:grpSpPr>
            <a:xfrm>
              <a:off x="4863311" y="4007693"/>
              <a:ext cx="474737" cy="600815"/>
              <a:chOff x="1683782" y="1555196"/>
              <a:chExt cx="142145" cy="179906"/>
            </a:xfrm>
          </p:grpSpPr>
          <p:sp>
            <p:nvSpPr>
              <p:cNvPr id="984" name="Google Shape;984;p31">
                <a:extLst>
                  <a:ext uri="{FF2B5EF4-FFF2-40B4-BE49-F238E27FC236}">
                    <a16:creationId xmlns:a16="http://schemas.microsoft.com/office/drawing/2014/main" id="{3E6221C8-4812-4AB1-62CA-889240F3B5DF}"/>
                  </a:ext>
                </a:extLst>
              </p:cNvPr>
              <p:cNvSpPr/>
              <p:nvPr/>
            </p:nvSpPr>
            <p:spPr>
              <a:xfrm>
                <a:off x="1774788" y="1683996"/>
                <a:ext cx="51140" cy="51106"/>
              </a:xfrm>
              <a:custGeom>
                <a:avLst/>
                <a:gdLst/>
                <a:ahLst/>
                <a:cxnLst/>
                <a:rect l="l" t="t" r="r" b="b"/>
                <a:pathLst>
                  <a:path w="1540" h="1539" extrusionOk="0">
                    <a:moveTo>
                      <a:pt x="770" y="0"/>
                    </a:moveTo>
                    <a:lnTo>
                      <a:pt x="1" y="769"/>
                    </a:lnTo>
                    <a:lnTo>
                      <a:pt x="770" y="1538"/>
                    </a:lnTo>
                    <a:lnTo>
                      <a:pt x="1539" y="769"/>
                    </a:lnTo>
                    <a:lnTo>
                      <a:pt x="77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5" name="Google Shape;985;p31">
                <a:extLst>
                  <a:ext uri="{FF2B5EF4-FFF2-40B4-BE49-F238E27FC236}">
                    <a16:creationId xmlns:a16="http://schemas.microsoft.com/office/drawing/2014/main" id="{2D74B1ED-BB59-F809-D0A1-57096545DA7C}"/>
                  </a:ext>
                </a:extLst>
              </p:cNvPr>
              <p:cNvSpPr/>
              <p:nvPr/>
            </p:nvSpPr>
            <p:spPr>
              <a:xfrm>
                <a:off x="1683782" y="1555196"/>
                <a:ext cx="41111" cy="41111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1238" fill="none" extrusionOk="0">
                    <a:moveTo>
                      <a:pt x="1238" y="619"/>
                    </a:moveTo>
                    <a:cubicBezTo>
                      <a:pt x="1238" y="963"/>
                      <a:pt x="963" y="1237"/>
                      <a:pt x="619" y="1237"/>
                    </a:cubicBezTo>
                    <a:cubicBezTo>
                      <a:pt x="279" y="1237"/>
                      <a:pt x="1" y="963"/>
                      <a:pt x="1" y="619"/>
                    </a:cubicBezTo>
                    <a:cubicBezTo>
                      <a:pt x="1" y="279"/>
                      <a:pt x="279" y="1"/>
                      <a:pt x="619" y="1"/>
                    </a:cubicBezTo>
                    <a:cubicBezTo>
                      <a:pt x="963" y="1"/>
                      <a:pt x="1238" y="279"/>
                      <a:pt x="1238" y="619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dk2"/>
                </a:solidFill>
                <a:prstDash val="solid"/>
                <a:miter lim="386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B3A182B-BBB6-D0B0-6423-412946870C5C}"/>
              </a:ext>
            </a:extLst>
          </p:cNvPr>
          <p:cNvSpPr txBox="1"/>
          <p:nvPr/>
        </p:nvSpPr>
        <p:spPr>
          <a:xfrm>
            <a:off x="615605" y="1190956"/>
            <a:ext cx="407839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0" dirty="0">
                <a:solidFill>
                  <a:schemeClr val="accent2">
                    <a:lumMod val="10000"/>
                  </a:schemeClr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Why This Driver Matters for Unilever:</a:t>
            </a:r>
            <a:endParaRPr lang="en-GB" sz="1600" b="1" dirty="0">
              <a:solidFill>
                <a:schemeClr val="accent2">
                  <a:lumMod val="10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9350E301-F136-0CA6-1949-16EF3A5A10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1562875"/>
              </p:ext>
            </p:extLst>
          </p:nvPr>
        </p:nvGraphicFramePr>
        <p:xfrm>
          <a:off x="552105" y="1268887"/>
          <a:ext cx="4046648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53C1213-6F0D-B607-970F-C4E8B19C95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4933117"/>
              </p:ext>
            </p:extLst>
          </p:nvPr>
        </p:nvGraphicFramePr>
        <p:xfrm>
          <a:off x="4725753" y="1539981"/>
          <a:ext cx="4143927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824154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" name="Google Shape;1115;p35"/>
          <p:cNvSpPr txBox="1">
            <a:spLocks noGrp="1"/>
          </p:cNvSpPr>
          <p:nvPr>
            <p:ph type="subTitle" idx="2"/>
          </p:nvPr>
        </p:nvSpPr>
        <p:spPr>
          <a:xfrm>
            <a:off x="252253" y="1543950"/>
            <a:ext cx="3042740" cy="102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/>
              <a:t>Demographic: </a:t>
            </a:r>
            <a:r>
              <a:rPr lang="en-GB" dirty="0"/>
              <a:t>Millennials and Gen Z (67% prioritise sustainable purchases) (Market-Xcel, 2025).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/>
              <a:t>Psychographic: </a:t>
            </a:r>
            <a:r>
              <a:rPr lang="en-GB" dirty="0"/>
              <a:t>ESG-conscious shoppers (85% assess before buying) (Deloitte UK, 2024).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/>
              <a:t>Geographic: </a:t>
            </a:r>
            <a:r>
              <a:rPr lang="en-GB" dirty="0"/>
              <a:t>Emerging markets with sustainability demand gaps; mature markets with regulations (Brand Hopper, 2023)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 err="1"/>
              <a:t>Behavioral</a:t>
            </a:r>
            <a:r>
              <a:rPr lang="en-GB" b="1" dirty="0"/>
              <a:t>: </a:t>
            </a:r>
            <a:r>
              <a:rPr lang="en-GB" dirty="0"/>
              <a:t>D2C channel affinity + omnichannel engagement (Market-Xcel, 2025).</a:t>
            </a:r>
            <a:endParaRPr dirty="0"/>
          </a:p>
        </p:txBody>
      </p:sp>
      <p:sp>
        <p:nvSpPr>
          <p:cNvPr id="1119" name="Google Shape;1119;p35"/>
          <p:cNvSpPr txBox="1">
            <a:spLocks noGrp="1"/>
          </p:cNvSpPr>
          <p:nvPr>
            <p:ph type="title"/>
          </p:nvPr>
        </p:nvSpPr>
        <p:spPr>
          <a:xfrm>
            <a:off x="720000" y="125114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Unilever's Marketing Strategy &amp; Impact of Sustainability Change</a:t>
            </a:r>
            <a:endParaRPr sz="2400" dirty="0"/>
          </a:p>
        </p:txBody>
      </p:sp>
      <p:sp>
        <p:nvSpPr>
          <p:cNvPr id="1120" name="Google Shape;1120;p35"/>
          <p:cNvSpPr txBox="1">
            <a:spLocks noGrp="1"/>
          </p:cNvSpPr>
          <p:nvPr>
            <p:ph type="subTitle" idx="1"/>
          </p:nvPr>
        </p:nvSpPr>
        <p:spPr>
          <a:xfrm>
            <a:off x="277291" y="1246620"/>
            <a:ext cx="3042740" cy="38556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rgbClr val="0799B6"/>
                </a:solidFill>
              </a:rPr>
              <a:t>Segmentation strategy</a:t>
            </a:r>
            <a:endParaRPr sz="1800" dirty="0">
              <a:solidFill>
                <a:srgbClr val="0799B6"/>
              </a:solidFill>
            </a:endParaRPr>
          </a:p>
        </p:txBody>
      </p:sp>
      <p:sp>
        <p:nvSpPr>
          <p:cNvPr id="14" name="Google Shape;1115;p35">
            <a:extLst>
              <a:ext uri="{FF2B5EF4-FFF2-40B4-BE49-F238E27FC236}">
                <a16:creationId xmlns:a16="http://schemas.microsoft.com/office/drawing/2014/main" id="{3F7CA874-EC86-9D87-6E69-33597318D6FC}"/>
              </a:ext>
            </a:extLst>
          </p:cNvPr>
          <p:cNvSpPr txBox="1">
            <a:spLocks/>
          </p:cNvSpPr>
          <p:nvPr/>
        </p:nvSpPr>
        <p:spPr>
          <a:xfrm>
            <a:off x="3200404" y="1543950"/>
            <a:ext cx="2680137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/>
              <a:t>Primary: </a:t>
            </a:r>
            <a:r>
              <a:rPr lang="en-GB" dirty="0"/>
              <a:t>Sustainable Living Brands portfolio (Dove, Lifebuoy, Seventh Generation)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/>
              <a:t>Secondary: </a:t>
            </a:r>
            <a:r>
              <a:rPr lang="en-GB" dirty="0"/>
              <a:t>Health-conscious &amp; eco-aware consumer segments with premium price tolerance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/>
              <a:t>Tertiary: </a:t>
            </a:r>
            <a:r>
              <a:rPr lang="en-GB" dirty="0"/>
              <a:t>D2C channels for premium sustainable products; e-commerce penetration target 45% by 2027 (Unilever, 2025a)</a:t>
            </a:r>
          </a:p>
        </p:txBody>
      </p:sp>
      <p:sp>
        <p:nvSpPr>
          <p:cNvPr id="15" name="Google Shape;1120;p35">
            <a:extLst>
              <a:ext uri="{FF2B5EF4-FFF2-40B4-BE49-F238E27FC236}">
                <a16:creationId xmlns:a16="http://schemas.microsoft.com/office/drawing/2014/main" id="{74CB2365-4311-F670-172E-E4E75196C884}"/>
              </a:ext>
            </a:extLst>
          </p:cNvPr>
          <p:cNvSpPr txBox="1">
            <a:spLocks/>
          </p:cNvSpPr>
          <p:nvPr/>
        </p:nvSpPr>
        <p:spPr>
          <a:xfrm>
            <a:off x="3523595" y="1248992"/>
            <a:ext cx="2035143" cy="38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pPr marL="0" indent="0"/>
            <a:r>
              <a:rPr lang="en-GB" sz="1800" dirty="0">
                <a:solidFill>
                  <a:srgbClr val="0799B6"/>
                </a:solidFill>
              </a:rPr>
              <a:t>Target strategy</a:t>
            </a:r>
          </a:p>
        </p:txBody>
      </p:sp>
      <p:sp>
        <p:nvSpPr>
          <p:cNvPr id="16" name="Google Shape;1115;p35">
            <a:extLst>
              <a:ext uri="{FF2B5EF4-FFF2-40B4-BE49-F238E27FC236}">
                <a16:creationId xmlns:a16="http://schemas.microsoft.com/office/drawing/2014/main" id="{59C79882-E9D5-307B-1180-618D978CAADB}"/>
              </a:ext>
            </a:extLst>
          </p:cNvPr>
          <p:cNvSpPr txBox="1">
            <a:spLocks/>
          </p:cNvSpPr>
          <p:nvPr/>
        </p:nvSpPr>
        <p:spPr>
          <a:xfrm>
            <a:off x="5762302" y="1543950"/>
            <a:ext cx="3381697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oppins"/>
              <a:buNone/>
              <a:defRPr sz="12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/>
              <a:t>Core Positioning: </a:t>
            </a:r>
            <a:r>
              <a:rPr lang="en-GB" dirty="0"/>
              <a:t>"Purpose-led brands that make sustainable living commonplace" (Unilever, 2025a, p. 8)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/>
              <a:t>Dove</a:t>
            </a:r>
            <a:r>
              <a:rPr lang="en-GB" dirty="0"/>
              <a:t>: "Real beauty + plastic reduction" (brand equity enhancement through sustainability authenticity)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/>
              <a:t>Lifebuoy: </a:t>
            </a:r>
            <a:r>
              <a:rPr lang="en-GB" dirty="0"/>
              <a:t>"Hygiene access + sustainable packaging" (social impact + environmental responsibility)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/>
              <a:t>Strategic logic: </a:t>
            </a:r>
            <a:r>
              <a:rPr lang="en-GB" dirty="0"/>
              <a:t>"Sustainability positioning must deliver both social and environmental value to maintain credibility" (Balmer, 2017, p. 48)</a:t>
            </a:r>
          </a:p>
        </p:txBody>
      </p:sp>
      <p:sp>
        <p:nvSpPr>
          <p:cNvPr id="17" name="Google Shape;1120;p35">
            <a:extLst>
              <a:ext uri="{FF2B5EF4-FFF2-40B4-BE49-F238E27FC236}">
                <a16:creationId xmlns:a16="http://schemas.microsoft.com/office/drawing/2014/main" id="{FAA68176-80CF-B624-6525-4E2CB0F91491}"/>
              </a:ext>
            </a:extLst>
          </p:cNvPr>
          <p:cNvSpPr txBox="1">
            <a:spLocks/>
          </p:cNvSpPr>
          <p:nvPr/>
        </p:nvSpPr>
        <p:spPr>
          <a:xfrm>
            <a:off x="6300955" y="1248992"/>
            <a:ext cx="2492257" cy="38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0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oppins Medium"/>
              <a:buNone/>
              <a:defRPr sz="2400" b="0" i="0" u="none" strike="noStrike" cap="none">
                <a:solidFill>
                  <a:schemeClr val="dk1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9pPr>
          </a:lstStyle>
          <a:p>
            <a:pPr marL="0" indent="0" algn="l"/>
            <a:r>
              <a:rPr lang="en-GB" sz="1800" dirty="0">
                <a:solidFill>
                  <a:srgbClr val="0799B6"/>
                </a:solidFill>
              </a:rPr>
              <a:t>Positioning strategy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4">
          <a:extLst>
            <a:ext uri="{FF2B5EF4-FFF2-40B4-BE49-F238E27FC236}">
              <a16:creationId xmlns:a16="http://schemas.microsoft.com/office/drawing/2014/main" id="{8A62E444-C0A9-E73D-3A07-F0DEE0FB4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119;p35">
            <a:extLst>
              <a:ext uri="{FF2B5EF4-FFF2-40B4-BE49-F238E27FC236}">
                <a16:creationId xmlns:a16="http://schemas.microsoft.com/office/drawing/2014/main" id="{F2B774F3-5E2E-F4A9-FAB4-F94FB41F47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125114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4Ps Marketing Mix Transformation</a:t>
            </a:r>
            <a:endParaRPr sz="2400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A70BD73-D4ED-08D3-A421-FF7945D7BA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7201531"/>
              </p:ext>
            </p:extLst>
          </p:nvPr>
        </p:nvGraphicFramePr>
        <p:xfrm>
          <a:off x="720000" y="1055360"/>
          <a:ext cx="7927388" cy="3500350"/>
        </p:xfrm>
        <a:graphic>
          <a:graphicData uri="http://schemas.openxmlformats.org/drawingml/2006/table">
            <a:tbl>
              <a:tblPr/>
              <a:tblGrid>
                <a:gridCol w="1455641">
                  <a:extLst>
                    <a:ext uri="{9D8B030D-6E8A-4147-A177-3AD203B41FA5}">
                      <a16:colId xmlns:a16="http://schemas.microsoft.com/office/drawing/2014/main" val="1660128357"/>
                    </a:ext>
                  </a:extLst>
                </a:gridCol>
                <a:gridCol w="2088931">
                  <a:extLst>
                    <a:ext uri="{9D8B030D-6E8A-4147-A177-3AD203B41FA5}">
                      <a16:colId xmlns:a16="http://schemas.microsoft.com/office/drawing/2014/main" val="2681696684"/>
                    </a:ext>
                  </a:extLst>
                </a:gridCol>
                <a:gridCol w="2400969">
                  <a:extLst>
                    <a:ext uri="{9D8B030D-6E8A-4147-A177-3AD203B41FA5}">
                      <a16:colId xmlns:a16="http://schemas.microsoft.com/office/drawing/2014/main" val="2625838002"/>
                    </a:ext>
                  </a:extLst>
                </a:gridCol>
                <a:gridCol w="1981847">
                  <a:extLst>
                    <a:ext uri="{9D8B030D-6E8A-4147-A177-3AD203B41FA5}">
                      <a16:colId xmlns:a16="http://schemas.microsoft.com/office/drawing/2014/main" val="2441345640"/>
                    </a:ext>
                  </a:extLst>
                </a:gridCol>
              </a:tblGrid>
              <a:tr h="45076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Element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Traditional Approach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Sustainability-Integrated Approach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Citation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2719557"/>
                  </a:ext>
                </a:extLst>
              </a:tr>
              <a:tr h="61683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Product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Cost-optimised formulation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Plant-based, low-GHG reformulation; certified sustainable sourcing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da-DK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Kotler et al., 2021, p. 234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5972723"/>
                  </a:ext>
                </a:extLst>
              </a:tr>
              <a:tr h="78290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Price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Competitive pricing parity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Sustainability premium justified through transparency (9.7% premium)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Market-Xcel, 2025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2965755"/>
                  </a:ext>
                </a:extLst>
              </a:tr>
              <a:tr h="78290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Place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Traditional retail + e-commerce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Omnichannel with sustainability storytelling; D2C acceleration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Market-Xcel, 2025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9294027"/>
                  </a:ext>
                </a:extLst>
              </a:tr>
              <a:tr h="78290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Promotion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Feature/benefit advertising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Purpose-driven campaigns with measurable social impact KPIs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  <a:latin typeface="Poppins" panose="00000500000000000000" pitchFamily="2" charset="0"/>
                          <a:cs typeface="Poppins" panose="00000500000000000000" pitchFamily="2" charset="0"/>
                        </a:rPr>
                        <a:t>Jobber &amp; Ellis-Chadwick, 2019, p. 291</a:t>
                      </a:r>
                    </a:p>
                  </a:txBody>
                  <a:tcPr marL="59311" marR="59311" marT="59311" marB="59311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50805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8452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978;p52">
            <a:extLst>
              <a:ext uri="{FF2B5EF4-FFF2-40B4-BE49-F238E27FC236}">
                <a16:creationId xmlns:a16="http://schemas.microsoft.com/office/drawing/2014/main" id="{4CEAE87F-199E-DE0C-60E0-AAD4DC1B8864}"/>
              </a:ext>
            </a:extLst>
          </p:cNvPr>
          <p:cNvGrpSpPr/>
          <p:nvPr/>
        </p:nvGrpSpPr>
        <p:grpSpPr>
          <a:xfrm>
            <a:off x="6791173" y="2683543"/>
            <a:ext cx="2252782" cy="2286674"/>
            <a:chOff x="2082275" y="3308359"/>
            <a:chExt cx="883756" cy="897016"/>
          </a:xfrm>
        </p:grpSpPr>
        <p:sp>
          <p:nvSpPr>
            <p:cNvPr id="7" name="Google Shape;979;p52">
              <a:extLst>
                <a:ext uri="{FF2B5EF4-FFF2-40B4-BE49-F238E27FC236}">
                  <a16:creationId xmlns:a16="http://schemas.microsoft.com/office/drawing/2014/main" id="{F5FAB781-F109-6EE2-DFD3-28071487B29E}"/>
                </a:ext>
              </a:extLst>
            </p:cNvPr>
            <p:cNvSpPr/>
            <p:nvPr/>
          </p:nvSpPr>
          <p:spPr>
            <a:xfrm>
              <a:off x="2171700" y="3485050"/>
              <a:ext cx="631725" cy="630900"/>
            </a:xfrm>
            <a:custGeom>
              <a:avLst/>
              <a:gdLst/>
              <a:ahLst/>
              <a:cxnLst/>
              <a:rect l="l" t="t" r="r" b="b"/>
              <a:pathLst>
                <a:path w="25269" h="25236" extrusionOk="0">
                  <a:moveTo>
                    <a:pt x="358" y="0"/>
                  </a:moveTo>
                  <a:cubicBezTo>
                    <a:pt x="228" y="131"/>
                    <a:pt x="131" y="293"/>
                    <a:pt x="1" y="423"/>
                  </a:cubicBezTo>
                  <a:lnTo>
                    <a:pt x="24813" y="25236"/>
                  </a:lnTo>
                  <a:lnTo>
                    <a:pt x="25268" y="24878"/>
                  </a:lnTo>
                  <a:lnTo>
                    <a:pt x="35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980;p52">
              <a:extLst>
                <a:ext uri="{FF2B5EF4-FFF2-40B4-BE49-F238E27FC236}">
                  <a16:creationId xmlns:a16="http://schemas.microsoft.com/office/drawing/2014/main" id="{64DD19E6-C1C3-9847-9D94-BBA3F0BB2BCD}"/>
                </a:ext>
              </a:extLst>
            </p:cNvPr>
            <p:cNvSpPr/>
            <p:nvPr/>
          </p:nvSpPr>
          <p:spPr>
            <a:xfrm>
              <a:off x="2096900" y="3636275"/>
              <a:ext cx="554500" cy="555275"/>
            </a:xfrm>
            <a:custGeom>
              <a:avLst/>
              <a:gdLst/>
              <a:ahLst/>
              <a:cxnLst/>
              <a:rect l="l" t="t" r="r" b="b"/>
              <a:pathLst>
                <a:path w="22180" h="22211" extrusionOk="0">
                  <a:moveTo>
                    <a:pt x="163" y="0"/>
                  </a:moveTo>
                  <a:cubicBezTo>
                    <a:pt x="98" y="228"/>
                    <a:pt x="33" y="423"/>
                    <a:pt x="1" y="650"/>
                  </a:cubicBezTo>
                  <a:lnTo>
                    <a:pt x="21561" y="22211"/>
                  </a:lnTo>
                  <a:cubicBezTo>
                    <a:pt x="21789" y="22178"/>
                    <a:pt x="21984" y="22113"/>
                    <a:pt x="22179" y="22048"/>
                  </a:cubicBezTo>
                  <a:lnTo>
                    <a:pt x="16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981;p52">
              <a:extLst>
                <a:ext uri="{FF2B5EF4-FFF2-40B4-BE49-F238E27FC236}">
                  <a16:creationId xmlns:a16="http://schemas.microsoft.com/office/drawing/2014/main" id="{9F0F9E73-2DCB-400F-24D5-FBCC82C2D3FC}"/>
                </a:ext>
              </a:extLst>
            </p:cNvPr>
            <p:cNvSpPr/>
            <p:nvPr/>
          </p:nvSpPr>
          <p:spPr>
            <a:xfrm>
              <a:off x="2140800" y="3529775"/>
              <a:ext cx="617100" cy="617075"/>
            </a:xfrm>
            <a:custGeom>
              <a:avLst/>
              <a:gdLst/>
              <a:ahLst/>
              <a:cxnLst/>
              <a:rect l="l" t="t" r="r" b="b"/>
              <a:pathLst>
                <a:path w="24684" h="24683" extrusionOk="0">
                  <a:moveTo>
                    <a:pt x="294" y="0"/>
                  </a:moveTo>
                  <a:cubicBezTo>
                    <a:pt x="196" y="163"/>
                    <a:pt x="98" y="325"/>
                    <a:pt x="1" y="520"/>
                  </a:cubicBezTo>
                  <a:lnTo>
                    <a:pt x="24195" y="24682"/>
                  </a:lnTo>
                  <a:cubicBezTo>
                    <a:pt x="24358" y="24585"/>
                    <a:pt x="24521" y="24487"/>
                    <a:pt x="24683" y="24390"/>
                  </a:cubicBezTo>
                  <a:lnTo>
                    <a:pt x="29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982;p52">
              <a:extLst>
                <a:ext uri="{FF2B5EF4-FFF2-40B4-BE49-F238E27FC236}">
                  <a16:creationId xmlns:a16="http://schemas.microsoft.com/office/drawing/2014/main" id="{CD226E47-B60F-3D42-6F92-7563CC4773F9}"/>
                </a:ext>
              </a:extLst>
            </p:cNvPr>
            <p:cNvSpPr/>
            <p:nvPr/>
          </p:nvSpPr>
          <p:spPr>
            <a:xfrm>
              <a:off x="2116425" y="3580175"/>
              <a:ext cx="591875" cy="591875"/>
            </a:xfrm>
            <a:custGeom>
              <a:avLst/>
              <a:gdLst/>
              <a:ahLst/>
              <a:cxnLst/>
              <a:rect l="l" t="t" r="r" b="b"/>
              <a:pathLst>
                <a:path w="23675" h="23675" extrusionOk="0">
                  <a:moveTo>
                    <a:pt x="228" y="0"/>
                  </a:moveTo>
                  <a:cubicBezTo>
                    <a:pt x="163" y="195"/>
                    <a:pt x="65" y="358"/>
                    <a:pt x="0" y="553"/>
                  </a:cubicBezTo>
                  <a:lnTo>
                    <a:pt x="23122" y="23674"/>
                  </a:lnTo>
                  <a:cubicBezTo>
                    <a:pt x="23317" y="23609"/>
                    <a:pt x="23512" y="23544"/>
                    <a:pt x="23675" y="23447"/>
                  </a:cubicBezTo>
                  <a:lnTo>
                    <a:pt x="22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983;p52">
              <a:extLst>
                <a:ext uri="{FF2B5EF4-FFF2-40B4-BE49-F238E27FC236}">
                  <a16:creationId xmlns:a16="http://schemas.microsoft.com/office/drawing/2014/main" id="{44D8BBF0-25A5-8778-D924-B2EDD267B7F2}"/>
                </a:ext>
              </a:extLst>
            </p:cNvPr>
            <p:cNvSpPr/>
            <p:nvPr/>
          </p:nvSpPr>
          <p:spPr>
            <a:xfrm>
              <a:off x="2084700" y="3699675"/>
              <a:ext cx="504100" cy="503275"/>
            </a:xfrm>
            <a:custGeom>
              <a:avLst/>
              <a:gdLst/>
              <a:ahLst/>
              <a:cxnLst/>
              <a:rect l="l" t="t" r="r" b="b"/>
              <a:pathLst>
                <a:path w="20164" h="20131" extrusionOk="0">
                  <a:moveTo>
                    <a:pt x="99" y="1"/>
                  </a:moveTo>
                  <a:cubicBezTo>
                    <a:pt x="66" y="228"/>
                    <a:pt x="33" y="456"/>
                    <a:pt x="1" y="716"/>
                  </a:cubicBezTo>
                  <a:lnTo>
                    <a:pt x="19448" y="20130"/>
                  </a:lnTo>
                  <a:cubicBezTo>
                    <a:pt x="19675" y="20130"/>
                    <a:pt x="19903" y="20098"/>
                    <a:pt x="20163" y="20065"/>
                  </a:cubicBezTo>
                  <a:lnTo>
                    <a:pt x="9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984;p52">
              <a:extLst>
                <a:ext uri="{FF2B5EF4-FFF2-40B4-BE49-F238E27FC236}">
                  <a16:creationId xmlns:a16="http://schemas.microsoft.com/office/drawing/2014/main" id="{F26A25A6-7390-852B-84FA-1AB4351D018E}"/>
                </a:ext>
              </a:extLst>
            </p:cNvPr>
            <p:cNvSpPr/>
            <p:nvPr/>
          </p:nvSpPr>
          <p:spPr>
            <a:xfrm>
              <a:off x="2207475" y="3444400"/>
              <a:ext cx="635775" cy="636600"/>
            </a:xfrm>
            <a:custGeom>
              <a:avLst/>
              <a:gdLst/>
              <a:ahLst/>
              <a:cxnLst/>
              <a:rect l="l" t="t" r="r" b="b"/>
              <a:pathLst>
                <a:path w="25431" h="25464" extrusionOk="0">
                  <a:moveTo>
                    <a:pt x="391" y="0"/>
                  </a:moveTo>
                  <a:cubicBezTo>
                    <a:pt x="326" y="66"/>
                    <a:pt x="261" y="131"/>
                    <a:pt x="196" y="196"/>
                  </a:cubicBezTo>
                  <a:lnTo>
                    <a:pt x="0" y="391"/>
                  </a:lnTo>
                  <a:lnTo>
                    <a:pt x="25041" y="25463"/>
                  </a:lnTo>
                  <a:lnTo>
                    <a:pt x="25236" y="25268"/>
                  </a:lnTo>
                  <a:lnTo>
                    <a:pt x="25431" y="25073"/>
                  </a:lnTo>
                  <a:lnTo>
                    <a:pt x="39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985;p52">
              <a:extLst>
                <a:ext uri="{FF2B5EF4-FFF2-40B4-BE49-F238E27FC236}">
                  <a16:creationId xmlns:a16="http://schemas.microsoft.com/office/drawing/2014/main" id="{27CE5377-9749-AD29-32D1-47D357DEBAB5}"/>
                </a:ext>
              </a:extLst>
            </p:cNvPr>
            <p:cNvSpPr/>
            <p:nvPr/>
          </p:nvSpPr>
          <p:spPr>
            <a:xfrm>
              <a:off x="2082275" y="3772025"/>
              <a:ext cx="433350" cy="433350"/>
            </a:xfrm>
            <a:custGeom>
              <a:avLst/>
              <a:gdLst/>
              <a:ahLst/>
              <a:cxnLst/>
              <a:rect l="l" t="t" r="r" b="b"/>
              <a:pathLst>
                <a:path w="17334" h="17334" extrusionOk="0">
                  <a:moveTo>
                    <a:pt x="0" y="1"/>
                  </a:moveTo>
                  <a:cubicBezTo>
                    <a:pt x="0" y="294"/>
                    <a:pt x="0" y="554"/>
                    <a:pt x="65" y="814"/>
                  </a:cubicBezTo>
                  <a:lnTo>
                    <a:pt x="16520" y="17301"/>
                  </a:lnTo>
                  <a:cubicBezTo>
                    <a:pt x="16781" y="17301"/>
                    <a:pt x="17041" y="17334"/>
                    <a:pt x="17333" y="17334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86;p52">
              <a:extLst>
                <a:ext uri="{FF2B5EF4-FFF2-40B4-BE49-F238E27FC236}">
                  <a16:creationId xmlns:a16="http://schemas.microsoft.com/office/drawing/2014/main" id="{7C76270F-5EF2-E629-9C77-52AC2D8D77EF}"/>
                </a:ext>
              </a:extLst>
            </p:cNvPr>
            <p:cNvSpPr/>
            <p:nvPr/>
          </p:nvSpPr>
          <p:spPr>
            <a:xfrm>
              <a:off x="2093650" y="3859825"/>
              <a:ext cx="334175" cy="334975"/>
            </a:xfrm>
            <a:custGeom>
              <a:avLst/>
              <a:gdLst/>
              <a:ahLst/>
              <a:cxnLst/>
              <a:rect l="l" t="t" r="r" b="b"/>
              <a:pathLst>
                <a:path w="13367" h="13399" extrusionOk="0">
                  <a:moveTo>
                    <a:pt x="1" y="1"/>
                  </a:moveTo>
                  <a:cubicBezTo>
                    <a:pt x="66" y="359"/>
                    <a:pt x="163" y="716"/>
                    <a:pt x="261" y="1074"/>
                  </a:cubicBezTo>
                  <a:lnTo>
                    <a:pt x="12326" y="13139"/>
                  </a:lnTo>
                  <a:cubicBezTo>
                    <a:pt x="12651" y="13236"/>
                    <a:pt x="13009" y="13334"/>
                    <a:pt x="13366" y="13399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87;p52">
              <a:extLst>
                <a:ext uri="{FF2B5EF4-FFF2-40B4-BE49-F238E27FC236}">
                  <a16:creationId xmlns:a16="http://schemas.microsoft.com/office/drawing/2014/main" id="{D74C46D5-BC22-4DA9-4716-0BB4CBDBA242}"/>
                </a:ext>
              </a:extLst>
            </p:cNvPr>
            <p:cNvSpPr/>
            <p:nvPr/>
          </p:nvSpPr>
          <p:spPr>
            <a:xfrm>
              <a:off x="2533506" y="3308361"/>
              <a:ext cx="432525" cy="433325"/>
            </a:xfrm>
            <a:custGeom>
              <a:avLst/>
              <a:gdLst/>
              <a:ahLst/>
              <a:cxnLst/>
              <a:rect l="l" t="t" r="r" b="b"/>
              <a:pathLst>
                <a:path w="17301" h="17333" extrusionOk="0">
                  <a:moveTo>
                    <a:pt x="0" y="0"/>
                  </a:moveTo>
                  <a:lnTo>
                    <a:pt x="17301" y="17333"/>
                  </a:lnTo>
                  <a:cubicBezTo>
                    <a:pt x="17301" y="17040"/>
                    <a:pt x="17301" y="16780"/>
                    <a:pt x="17268" y="16520"/>
                  </a:cubicBezTo>
                  <a:lnTo>
                    <a:pt x="813" y="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88;p52">
              <a:extLst>
                <a:ext uri="{FF2B5EF4-FFF2-40B4-BE49-F238E27FC236}">
                  <a16:creationId xmlns:a16="http://schemas.microsoft.com/office/drawing/2014/main" id="{849EAE3A-35FA-1A7D-D72F-782E4C8CF38E}"/>
                </a:ext>
              </a:extLst>
            </p:cNvPr>
            <p:cNvSpPr/>
            <p:nvPr/>
          </p:nvSpPr>
          <p:spPr>
            <a:xfrm>
              <a:off x="2462750" y="3322450"/>
              <a:ext cx="503275" cy="503275"/>
            </a:xfrm>
            <a:custGeom>
              <a:avLst/>
              <a:gdLst/>
              <a:ahLst/>
              <a:cxnLst/>
              <a:rect l="l" t="t" r="r" b="b"/>
              <a:pathLst>
                <a:path w="20131" h="20131" extrusionOk="0">
                  <a:moveTo>
                    <a:pt x="684" y="1"/>
                  </a:moveTo>
                  <a:lnTo>
                    <a:pt x="1" y="66"/>
                  </a:lnTo>
                  <a:lnTo>
                    <a:pt x="20065" y="20130"/>
                  </a:lnTo>
                  <a:cubicBezTo>
                    <a:pt x="20098" y="19902"/>
                    <a:pt x="20098" y="19675"/>
                    <a:pt x="20130" y="19415"/>
                  </a:cubicBezTo>
                  <a:lnTo>
                    <a:pt x="68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89;p52">
              <a:extLst>
                <a:ext uri="{FF2B5EF4-FFF2-40B4-BE49-F238E27FC236}">
                  <a16:creationId xmlns:a16="http://schemas.microsoft.com/office/drawing/2014/main" id="{AF32F50C-2F1D-4A88-17EC-6A483A3FF3A1}"/>
                </a:ext>
              </a:extLst>
            </p:cNvPr>
            <p:cNvSpPr/>
            <p:nvPr/>
          </p:nvSpPr>
          <p:spPr>
            <a:xfrm>
              <a:off x="2144050" y="3987475"/>
              <a:ext cx="156125" cy="156925"/>
            </a:xfrm>
            <a:custGeom>
              <a:avLst/>
              <a:gdLst/>
              <a:ahLst/>
              <a:cxnLst/>
              <a:rect l="l" t="t" r="r" b="b"/>
              <a:pathLst>
                <a:path w="6245" h="6277" extrusionOk="0">
                  <a:moveTo>
                    <a:pt x="1" y="1"/>
                  </a:moveTo>
                  <a:lnTo>
                    <a:pt x="1" y="1"/>
                  </a:lnTo>
                  <a:cubicBezTo>
                    <a:pt x="1529" y="2602"/>
                    <a:pt x="3676" y="4748"/>
                    <a:pt x="6245" y="6277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990;p52">
              <a:extLst>
                <a:ext uri="{FF2B5EF4-FFF2-40B4-BE49-F238E27FC236}">
                  <a16:creationId xmlns:a16="http://schemas.microsoft.com/office/drawing/2014/main" id="{A1130B6A-40A4-700F-1D44-1DB6D884E436}"/>
                </a:ext>
              </a:extLst>
            </p:cNvPr>
            <p:cNvSpPr/>
            <p:nvPr/>
          </p:nvSpPr>
          <p:spPr>
            <a:xfrm>
              <a:off x="2605250" y="3308359"/>
              <a:ext cx="335000" cy="334975"/>
            </a:xfrm>
            <a:custGeom>
              <a:avLst/>
              <a:gdLst/>
              <a:ahLst/>
              <a:cxnLst/>
              <a:rect l="l" t="t" r="r" b="b"/>
              <a:pathLst>
                <a:path w="13400" h="13399" extrusionOk="0">
                  <a:moveTo>
                    <a:pt x="1" y="1"/>
                  </a:moveTo>
                  <a:lnTo>
                    <a:pt x="13399" y="13399"/>
                  </a:lnTo>
                  <a:cubicBezTo>
                    <a:pt x="13302" y="13041"/>
                    <a:pt x="13204" y="12683"/>
                    <a:pt x="13106" y="12326"/>
                  </a:cubicBezTo>
                  <a:lnTo>
                    <a:pt x="1074" y="261"/>
                  </a:lnTo>
                  <a:cubicBezTo>
                    <a:pt x="716" y="163"/>
                    <a:pt x="359" y="66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91;p52">
              <a:extLst>
                <a:ext uri="{FF2B5EF4-FFF2-40B4-BE49-F238E27FC236}">
                  <a16:creationId xmlns:a16="http://schemas.microsoft.com/office/drawing/2014/main" id="{6FA0C8C0-21AE-5480-E955-C5D87E60FF6B}"/>
                </a:ext>
              </a:extLst>
            </p:cNvPr>
            <p:cNvSpPr/>
            <p:nvPr/>
          </p:nvSpPr>
          <p:spPr>
            <a:xfrm>
              <a:off x="2732900" y="3358759"/>
              <a:ext cx="156925" cy="156950"/>
            </a:xfrm>
            <a:custGeom>
              <a:avLst/>
              <a:gdLst/>
              <a:ahLst/>
              <a:cxnLst/>
              <a:rect l="l" t="t" r="r" b="b"/>
              <a:pathLst>
                <a:path w="6277" h="6278" extrusionOk="0">
                  <a:moveTo>
                    <a:pt x="1" y="1"/>
                  </a:moveTo>
                  <a:lnTo>
                    <a:pt x="6277" y="6277"/>
                  </a:lnTo>
                  <a:cubicBezTo>
                    <a:pt x="4748" y="3676"/>
                    <a:pt x="2570" y="1529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992;p52">
              <a:extLst>
                <a:ext uri="{FF2B5EF4-FFF2-40B4-BE49-F238E27FC236}">
                  <a16:creationId xmlns:a16="http://schemas.microsoft.com/office/drawing/2014/main" id="{4EA59A01-F62B-1035-7099-7B1E833181A6}"/>
                </a:ext>
              </a:extLst>
            </p:cNvPr>
            <p:cNvSpPr/>
            <p:nvPr/>
          </p:nvSpPr>
          <p:spPr>
            <a:xfrm>
              <a:off x="2292850" y="3378550"/>
              <a:ext cx="617075" cy="617075"/>
            </a:xfrm>
            <a:custGeom>
              <a:avLst/>
              <a:gdLst/>
              <a:ahLst/>
              <a:cxnLst/>
              <a:rect l="l" t="t" r="r" b="b"/>
              <a:pathLst>
                <a:path w="24683" h="24683" extrusionOk="0">
                  <a:moveTo>
                    <a:pt x="488" y="0"/>
                  </a:moveTo>
                  <a:cubicBezTo>
                    <a:pt x="325" y="98"/>
                    <a:pt x="163" y="196"/>
                    <a:pt x="0" y="293"/>
                  </a:cubicBezTo>
                  <a:lnTo>
                    <a:pt x="24390" y="24683"/>
                  </a:lnTo>
                  <a:cubicBezTo>
                    <a:pt x="24487" y="24520"/>
                    <a:pt x="24585" y="24358"/>
                    <a:pt x="24682" y="24195"/>
                  </a:cubicBezTo>
                  <a:lnTo>
                    <a:pt x="4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993;p52">
              <a:extLst>
                <a:ext uri="{FF2B5EF4-FFF2-40B4-BE49-F238E27FC236}">
                  <a16:creationId xmlns:a16="http://schemas.microsoft.com/office/drawing/2014/main" id="{F0588E0A-F998-F8D7-CBAA-2115D8D29D41}"/>
                </a:ext>
              </a:extLst>
            </p:cNvPr>
            <p:cNvSpPr/>
            <p:nvPr/>
          </p:nvSpPr>
          <p:spPr>
            <a:xfrm>
              <a:off x="2247300" y="3409450"/>
              <a:ext cx="631725" cy="630900"/>
            </a:xfrm>
            <a:custGeom>
              <a:avLst/>
              <a:gdLst/>
              <a:ahLst/>
              <a:cxnLst/>
              <a:rect l="l" t="t" r="r" b="b"/>
              <a:pathLst>
                <a:path w="25269" h="25236" extrusionOk="0">
                  <a:moveTo>
                    <a:pt x="456" y="0"/>
                  </a:moveTo>
                  <a:cubicBezTo>
                    <a:pt x="326" y="98"/>
                    <a:pt x="164" y="228"/>
                    <a:pt x="1" y="325"/>
                  </a:cubicBezTo>
                  <a:lnTo>
                    <a:pt x="24943" y="25235"/>
                  </a:lnTo>
                  <a:cubicBezTo>
                    <a:pt x="25041" y="25105"/>
                    <a:pt x="25171" y="24943"/>
                    <a:pt x="25269" y="24813"/>
                  </a:cubicBezTo>
                  <a:lnTo>
                    <a:pt x="45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94;p52">
              <a:extLst>
                <a:ext uri="{FF2B5EF4-FFF2-40B4-BE49-F238E27FC236}">
                  <a16:creationId xmlns:a16="http://schemas.microsoft.com/office/drawing/2014/main" id="{307A138C-17EF-2A64-4427-63344EC04D73}"/>
                </a:ext>
              </a:extLst>
            </p:cNvPr>
            <p:cNvSpPr/>
            <p:nvPr/>
          </p:nvSpPr>
          <p:spPr>
            <a:xfrm>
              <a:off x="2399350" y="3333825"/>
              <a:ext cx="555275" cy="555300"/>
            </a:xfrm>
            <a:custGeom>
              <a:avLst/>
              <a:gdLst/>
              <a:ahLst/>
              <a:cxnLst/>
              <a:rect l="l" t="t" r="r" b="b"/>
              <a:pathLst>
                <a:path w="22211" h="22212" extrusionOk="0">
                  <a:moveTo>
                    <a:pt x="618" y="1"/>
                  </a:moveTo>
                  <a:cubicBezTo>
                    <a:pt x="423" y="66"/>
                    <a:pt x="195" y="98"/>
                    <a:pt x="0" y="163"/>
                  </a:cubicBezTo>
                  <a:lnTo>
                    <a:pt x="22048" y="22212"/>
                  </a:lnTo>
                  <a:cubicBezTo>
                    <a:pt x="22081" y="22017"/>
                    <a:pt x="22146" y="21789"/>
                    <a:pt x="22211" y="21594"/>
                  </a:cubicBezTo>
                  <a:lnTo>
                    <a:pt x="61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995;p52">
              <a:extLst>
                <a:ext uri="{FF2B5EF4-FFF2-40B4-BE49-F238E27FC236}">
                  <a16:creationId xmlns:a16="http://schemas.microsoft.com/office/drawing/2014/main" id="{65AEE597-07CD-AAF2-02B9-F0D5F734F3A9}"/>
                </a:ext>
              </a:extLst>
            </p:cNvPr>
            <p:cNvSpPr/>
            <p:nvPr/>
          </p:nvSpPr>
          <p:spPr>
            <a:xfrm>
              <a:off x="2343250" y="3353350"/>
              <a:ext cx="591875" cy="591875"/>
            </a:xfrm>
            <a:custGeom>
              <a:avLst/>
              <a:gdLst/>
              <a:ahLst/>
              <a:cxnLst/>
              <a:rect l="l" t="t" r="r" b="b"/>
              <a:pathLst>
                <a:path w="23675" h="23675" extrusionOk="0">
                  <a:moveTo>
                    <a:pt x="553" y="0"/>
                  </a:moveTo>
                  <a:lnTo>
                    <a:pt x="0" y="228"/>
                  </a:lnTo>
                  <a:lnTo>
                    <a:pt x="23447" y="23674"/>
                  </a:lnTo>
                  <a:cubicBezTo>
                    <a:pt x="23512" y="23479"/>
                    <a:pt x="23609" y="23317"/>
                    <a:pt x="23675" y="23122"/>
                  </a:cubicBezTo>
                  <a:lnTo>
                    <a:pt x="55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5" name="Google Shape;997;p52">
            <a:extLst>
              <a:ext uri="{FF2B5EF4-FFF2-40B4-BE49-F238E27FC236}">
                <a16:creationId xmlns:a16="http://schemas.microsoft.com/office/drawing/2014/main" id="{A7E756C1-2624-BCDA-9D88-DE5DAB0464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9564064"/>
              </p:ext>
            </p:extLst>
          </p:nvPr>
        </p:nvGraphicFramePr>
        <p:xfrm>
          <a:off x="100044" y="892445"/>
          <a:ext cx="9043955" cy="4179088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2298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140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7599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FR" sz="1400" b="1" i="0" u="none" strike="noStrike" cap="none" dirty="0">
                          <a:solidFill>
                            <a:srgbClr val="0799B6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Challenge 1: </a:t>
                      </a:r>
                      <a:r>
                        <a:rPr lang="fr-FR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Scope 3 Emissions </a:t>
                      </a:r>
                      <a:r>
                        <a:rPr lang="fr-FR" sz="1400" b="0" i="0" u="none" strike="noStrike" cap="none" dirty="0" err="1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Dominate</a:t>
                      </a:r>
                      <a:r>
                        <a:rPr lang="fr-FR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 Carbon </a:t>
                      </a:r>
                      <a:r>
                        <a:rPr lang="fr-FR" sz="1400" b="0" i="0" u="none" strike="noStrike" cap="none" dirty="0" err="1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Footprint</a:t>
                      </a:r>
                      <a:endParaRPr sz="1600" b="0" dirty="0">
                        <a:solidFill>
                          <a:schemeClr val="bg2"/>
                        </a:solidFill>
                        <a:latin typeface="Poppins" panose="00000500000000000000" pitchFamily="2" charset="0"/>
                        <a:ea typeface="Staatliches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Scope 3 represents &gt;90% of total carbon footprint; forest, land &amp; agriculture (FLAG) emissions most difficult to control (Unilever, 2025a)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Current progress: 14% reduction vs. 30.3% target for FLAG emissions (Unilever, 2025a, p. 15)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b="1" dirty="0">
                          <a:solidFill>
                            <a:srgbClr val="0799B6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Root cause:</a:t>
                      </a:r>
                      <a:r>
                        <a:rPr lang="en-GB" b="0" dirty="0">
                          <a:solidFill>
                            <a:srgbClr val="0799B6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 </a:t>
                      </a: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Limited supplier engagement and data transparency across 60,000+ value chain partners (The Corporate Governance Institute, 2024)</a:t>
                      </a:r>
                      <a:endParaRPr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59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fr-FR" sz="14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799B6"/>
                          </a:solidFill>
                          <a:effectLst/>
                          <a:uLnTx/>
                          <a:uFillTx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Challenge 2: </a:t>
                      </a:r>
                      <a:r>
                        <a:rPr lang="en-GB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Consumer Trust Erosion &amp; Greenwashing Concerns</a:t>
                      </a:r>
                      <a:endParaRPr kumimoji="0" lang="fr-FR" sz="16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799B6"/>
                        </a:solidFill>
                        <a:effectLst/>
                        <a:uLnTx/>
                        <a:uFillTx/>
                        <a:latin typeface="Poppins" panose="00000500000000000000" pitchFamily="2" charset="0"/>
                        <a:ea typeface="Staatliches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77% of consumers willing to abandon brands for greenwashing; rising scepticism toward corporate sustainability claims (</a:t>
                      </a:r>
                      <a:r>
                        <a:rPr lang="en-GB" dirty="0" err="1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Caterlyst</a:t>
                      </a: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, 2023)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Brand trust gap: gap between Unilever's sustainability claims and consumer perception increasing (Brand Hopper, 2023)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b="1" dirty="0">
                          <a:solidFill>
                            <a:srgbClr val="0799B6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Risk: </a:t>
                      </a: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Greenwashing allegations could cost £2-5bn in brand equity damage + regulatory fines (The Corporate Governance Institute, 2024)</a:t>
                      </a: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8" name="Google Shape;1119;p35">
            <a:extLst>
              <a:ext uri="{FF2B5EF4-FFF2-40B4-BE49-F238E27FC236}">
                <a16:creationId xmlns:a16="http://schemas.microsoft.com/office/drawing/2014/main" id="{117F2544-8290-D6F5-599D-D2A2059263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19232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Key Challenges – Evidence-Based Analysis</a:t>
            </a:r>
            <a:endParaRPr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2">
          <a:extLst>
            <a:ext uri="{FF2B5EF4-FFF2-40B4-BE49-F238E27FC236}">
              <a16:creationId xmlns:a16="http://schemas.microsoft.com/office/drawing/2014/main" id="{C15572BA-5A79-DE85-835E-987F48925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978;p52">
            <a:extLst>
              <a:ext uri="{FF2B5EF4-FFF2-40B4-BE49-F238E27FC236}">
                <a16:creationId xmlns:a16="http://schemas.microsoft.com/office/drawing/2014/main" id="{B31B668B-9F80-C973-0756-E9CC948EE88A}"/>
              </a:ext>
            </a:extLst>
          </p:cNvPr>
          <p:cNvGrpSpPr/>
          <p:nvPr/>
        </p:nvGrpSpPr>
        <p:grpSpPr>
          <a:xfrm>
            <a:off x="6791173" y="2683543"/>
            <a:ext cx="2252782" cy="2286674"/>
            <a:chOff x="2082275" y="3308359"/>
            <a:chExt cx="883756" cy="897016"/>
          </a:xfrm>
        </p:grpSpPr>
        <p:sp>
          <p:nvSpPr>
            <p:cNvPr id="7" name="Google Shape;979;p52">
              <a:extLst>
                <a:ext uri="{FF2B5EF4-FFF2-40B4-BE49-F238E27FC236}">
                  <a16:creationId xmlns:a16="http://schemas.microsoft.com/office/drawing/2014/main" id="{06EF36A6-3B12-423E-55F3-53BDE7138F97}"/>
                </a:ext>
              </a:extLst>
            </p:cNvPr>
            <p:cNvSpPr/>
            <p:nvPr/>
          </p:nvSpPr>
          <p:spPr>
            <a:xfrm>
              <a:off x="2171700" y="3485050"/>
              <a:ext cx="631725" cy="630900"/>
            </a:xfrm>
            <a:custGeom>
              <a:avLst/>
              <a:gdLst/>
              <a:ahLst/>
              <a:cxnLst/>
              <a:rect l="l" t="t" r="r" b="b"/>
              <a:pathLst>
                <a:path w="25269" h="25236" extrusionOk="0">
                  <a:moveTo>
                    <a:pt x="358" y="0"/>
                  </a:moveTo>
                  <a:cubicBezTo>
                    <a:pt x="228" y="131"/>
                    <a:pt x="131" y="293"/>
                    <a:pt x="1" y="423"/>
                  </a:cubicBezTo>
                  <a:lnTo>
                    <a:pt x="24813" y="25236"/>
                  </a:lnTo>
                  <a:lnTo>
                    <a:pt x="25268" y="24878"/>
                  </a:lnTo>
                  <a:lnTo>
                    <a:pt x="35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980;p52">
              <a:extLst>
                <a:ext uri="{FF2B5EF4-FFF2-40B4-BE49-F238E27FC236}">
                  <a16:creationId xmlns:a16="http://schemas.microsoft.com/office/drawing/2014/main" id="{E54168A7-BA3F-38C5-2185-DB38EF40F273}"/>
                </a:ext>
              </a:extLst>
            </p:cNvPr>
            <p:cNvSpPr/>
            <p:nvPr/>
          </p:nvSpPr>
          <p:spPr>
            <a:xfrm>
              <a:off x="2096900" y="3636275"/>
              <a:ext cx="554500" cy="555275"/>
            </a:xfrm>
            <a:custGeom>
              <a:avLst/>
              <a:gdLst/>
              <a:ahLst/>
              <a:cxnLst/>
              <a:rect l="l" t="t" r="r" b="b"/>
              <a:pathLst>
                <a:path w="22180" h="22211" extrusionOk="0">
                  <a:moveTo>
                    <a:pt x="163" y="0"/>
                  </a:moveTo>
                  <a:cubicBezTo>
                    <a:pt x="98" y="228"/>
                    <a:pt x="33" y="423"/>
                    <a:pt x="1" y="650"/>
                  </a:cubicBezTo>
                  <a:lnTo>
                    <a:pt x="21561" y="22211"/>
                  </a:lnTo>
                  <a:cubicBezTo>
                    <a:pt x="21789" y="22178"/>
                    <a:pt x="21984" y="22113"/>
                    <a:pt x="22179" y="22048"/>
                  </a:cubicBezTo>
                  <a:lnTo>
                    <a:pt x="16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981;p52">
              <a:extLst>
                <a:ext uri="{FF2B5EF4-FFF2-40B4-BE49-F238E27FC236}">
                  <a16:creationId xmlns:a16="http://schemas.microsoft.com/office/drawing/2014/main" id="{478F8940-9D8B-1ED2-8832-C7066FFBE552}"/>
                </a:ext>
              </a:extLst>
            </p:cNvPr>
            <p:cNvSpPr/>
            <p:nvPr/>
          </p:nvSpPr>
          <p:spPr>
            <a:xfrm>
              <a:off x="2140800" y="3529775"/>
              <a:ext cx="617100" cy="617075"/>
            </a:xfrm>
            <a:custGeom>
              <a:avLst/>
              <a:gdLst/>
              <a:ahLst/>
              <a:cxnLst/>
              <a:rect l="l" t="t" r="r" b="b"/>
              <a:pathLst>
                <a:path w="24684" h="24683" extrusionOk="0">
                  <a:moveTo>
                    <a:pt x="294" y="0"/>
                  </a:moveTo>
                  <a:cubicBezTo>
                    <a:pt x="196" y="163"/>
                    <a:pt x="98" y="325"/>
                    <a:pt x="1" y="520"/>
                  </a:cubicBezTo>
                  <a:lnTo>
                    <a:pt x="24195" y="24682"/>
                  </a:lnTo>
                  <a:cubicBezTo>
                    <a:pt x="24358" y="24585"/>
                    <a:pt x="24521" y="24487"/>
                    <a:pt x="24683" y="24390"/>
                  </a:cubicBezTo>
                  <a:lnTo>
                    <a:pt x="29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982;p52">
              <a:extLst>
                <a:ext uri="{FF2B5EF4-FFF2-40B4-BE49-F238E27FC236}">
                  <a16:creationId xmlns:a16="http://schemas.microsoft.com/office/drawing/2014/main" id="{B4000728-8CAC-FE23-5966-0B0AB0B0770D}"/>
                </a:ext>
              </a:extLst>
            </p:cNvPr>
            <p:cNvSpPr/>
            <p:nvPr/>
          </p:nvSpPr>
          <p:spPr>
            <a:xfrm>
              <a:off x="2116425" y="3580175"/>
              <a:ext cx="591875" cy="591875"/>
            </a:xfrm>
            <a:custGeom>
              <a:avLst/>
              <a:gdLst/>
              <a:ahLst/>
              <a:cxnLst/>
              <a:rect l="l" t="t" r="r" b="b"/>
              <a:pathLst>
                <a:path w="23675" h="23675" extrusionOk="0">
                  <a:moveTo>
                    <a:pt x="228" y="0"/>
                  </a:moveTo>
                  <a:cubicBezTo>
                    <a:pt x="163" y="195"/>
                    <a:pt x="65" y="358"/>
                    <a:pt x="0" y="553"/>
                  </a:cubicBezTo>
                  <a:lnTo>
                    <a:pt x="23122" y="23674"/>
                  </a:lnTo>
                  <a:cubicBezTo>
                    <a:pt x="23317" y="23609"/>
                    <a:pt x="23512" y="23544"/>
                    <a:pt x="23675" y="23447"/>
                  </a:cubicBezTo>
                  <a:lnTo>
                    <a:pt x="22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983;p52">
              <a:extLst>
                <a:ext uri="{FF2B5EF4-FFF2-40B4-BE49-F238E27FC236}">
                  <a16:creationId xmlns:a16="http://schemas.microsoft.com/office/drawing/2014/main" id="{D0553DFC-2BD9-CBF5-03BF-2408F932F9B0}"/>
                </a:ext>
              </a:extLst>
            </p:cNvPr>
            <p:cNvSpPr/>
            <p:nvPr/>
          </p:nvSpPr>
          <p:spPr>
            <a:xfrm>
              <a:off x="2084700" y="3699675"/>
              <a:ext cx="504100" cy="503275"/>
            </a:xfrm>
            <a:custGeom>
              <a:avLst/>
              <a:gdLst/>
              <a:ahLst/>
              <a:cxnLst/>
              <a:rect l="l" t="t" r="r" b="b"/>
              <a:pathLst>
                <a:path w="20164" h="20131" extrusionOk="0">
                  <a:moveTo>
                    <a:pt x="99" y="1"/>
                  </a:moveTo>
                  <a:cubicBezTo>
                    <a:pt x="66" y="228"/>
                    <a:pt x="33" y="456"/>
                    <a:pt x="1" y="716"/>
                  </a:cubicBezTo>
                  <a:lnTo>
                    <a:pt x="19448" y="20130"/>
                  </a:lnTo>
                  <a:cubicBezTo>
                    <a:pt x="19675" y="20130"/>
                    <a:pt x="19903" y="20098"/>
                    <a:pt x="20163" y="20065"/>
                  </a:cubicBezTo>
                  <a:lnTo>
                    <a:pt x="9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984;p52">
              <a:extLst>
                <a:ext uri="{FF2B5EF4-FFF2-40B4-BE49-F238E27FC236}">
                  <a16:creationId xmlns:a16="http://schemas.microsoft.com/office/drawing/2014/main" id="{1DB6C409-10AC-39E3-6FF5-146F782EEAAE}"/>
                </a:ext>
              </a:extLst>
            </p:cNvPr>
            <p:cNvSpPr/>
            <p:nvPr/>
          </p:nvSpPr>
          <p:spPr>
            <a:xfrm>
              <a:off x="2207475" y="3444400"/>
              <a:ext cx="635775" cy="636600"/>
            </a:xfrm>
            <a:custGeom>
              <a:avLst/>
              <a:gdLst/>
              <a:ahLst/>
              <a:cxnLst/>
              <a:rect l="l" t="t" r="r" b="b"/>
              <a:pathLst>
                <a:path w="25431" h="25464" extrusionOk="0">
                  <a:moveTo>
                    <a:pt x="391" y="0"/>
                  </a:moveTo>
                  <a:cubicBezTo>
                    <a:pt x="326" y="66"/>
                    <a:pt x="261" y="131"/>
                    <a:pt x="196" y="196"/>
                  </a:cubicBezTo>
                  <a:lnTo>
                    <a:pt x="0" y="391"/>
                  </a:lnTo>
                  <a:lnTo>
                    <a:pt x="25041" y="25463"/>
                  </a:lnTo>
                  <a:lnTo>
                    <a:pt x="25236" y="25268"/>
                  </a:lnTo>
                  <a:lnTo>
                    <a:pt x="25431" y="25073"/>
                  </a:lnTo>
                  <a:lnTo>
                    <a:pt x="39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985;p52">
              <a:extLst>
                <a:ext uri="{FF2B5EF4-FFF2-40B4-BE49-F238E27FC236}">
                  <a16:creationId xmlns:a16="http://schemas.microsoft.com/office/drawing/2014/main" id="{25225241-DCE4-50EB-7D34-E2CA7A36E71F}"/>
                </a:ext>
              </a:extLst>
            </p:cNvPr>
            <p:cNvSpPr/>
            <p:nvPr/>
          </p:nvSpPr>
          <p:spPr>
            <a:xfrm>
              <a:off x="2082275" y="3772025"/>
              <a:ext cx="433350" cy="433350"/>
            </a:xfrm>
            <a:custGeom>
              <a:avLst/>
              <a:gdLst/>
              <a:ahLst/>
              <a:cxnLst/>
              <a:rect l="l" t="t" r="r" b="b"/>
              <a:pathLst>
                <a:path w="17334" h="17334" extrusionOk="0">
                  <a:moveTo>
                    <a:pt x="0" y="1"/>
                  </a:moveTo>
                  <a:cubicBezTo>
                    <a:pt x="0" y="294"/>
                    <a:pt x="0" y="554"/>
                    <a:pt x="65" y="814"/>
                  </a:cubicBezTo>
                  <a:lnTo>
                    <a:pt x="16520" y="17301"/>
                  </a:lnTo>
                  <a:cubicBezTo>
                    <a:pt x="16781" y="17301"/>
                    <a:pt x="17041" y="17334"/>
                    <a:pt x="17333" y="17334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86;p52">
              <a:extLst>
                <a:ext uri="{FF2B5EF4-FFF2-40B4-BE49-F238E27FC236}">
                  <a16:creationId xmlns:a16="http://schemas.microsoft.com/office/drawing/2014/main" id="{AEAC4B7A-E384-FFE4-D40F-1D0CC1D51D12}"/>
                </a:ext>
              </a:extLst>
            </p:cNvPr>
            <p:cNvSpPr/>
            <p:nvPr/>
          </p:nvSpPr>
          <p:spPr>
            <a:xfrm>
              <a:off x="2093650" y="3859825"/>
              <a:ext cx="334175" cy="334975"/>
            </a:xfrm>
            <a:custGeom>
              <a:avLst/>
              <a:gdLst/>
              <a:ahLst/>
              <a:cxnLst/>
              <a:rect l="l" t="t" r="r" b="b"/>
              <a:pathLst>
                <a:path w="13367" h="13399" extrusionOk="0">
                  <a:moveTo>
                    <a:pt x="1" y="1"/>
                  </a:moveTo>
                  <a:cubicBezTo>
                    <a:pt x="66" y="359"/>
                    <a:pt x="163" y="716"/>
                    <a:pt x="261" y="1074"/>
                  </a:cubicBezTo>
                  <a:lnTo>
                    <a:pt x="12326" y="13139"/>
                  </a:lnTo>
                  <a:cubicBezTo>
                    <a:pt x="12651" y="13236"/>
                    <a:pt x="13009" y="13334"/>
                    <a:pt x="13366" y="13399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87;p52">
              <a:extLst>
                <a:ext uri="{FF2B5EF4-FFF2-40B4-BE49-F238E27FC236}">
                  <a16:creationId xmlns:a16="http://schemas.microsoft.com/office/drawing/2014/main" id="{2FA64D56-08D1-168F-25A6-DBE22A9609AD}"/>
                </a:ext>
              </a:extLst>
            </p:cNvPr>
            <p:cNvSpPr/>
            <p:nvPr/>
          </p:nvSpPr>
          <p:spPr>
            <a:xfrm>
              <a:off x="2533506" y="3308361"/>
              <a:ext cx="432525" cy="433325"/>
            </a:xfrm>
            <a:custGeom>
              <a:avLst/>
              <a:gdLst/>
              <a:ahLst/>
              <a:cxnLst/>
              <a:rect l="l" t="t" r="r" b="b"/>
              <a:pathLst>
                <a:path w="17301" h="17333" extrusionOk="0">
                  <a:moveTo>
                    <a:pt x="0" y="0"/>
                  </a:moveTo>
                  <a:lnTo>
                    <a:pt x="17301" y="17333"/>
                  </a:lnTo>
                  <a:cubicBezTo>
                    <a:pt x="17301" y="17040"/>
                    <a:pt x="17301" y="16780"/>
                    <a:pt x="17268" y="16520"/>
                  </a:cubicBezTo>
                  <a:lnTo>
                    <a:pt x="813" y="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88;p52">
              <a:extLst>
                <a:ext uri="{FF2B5EF4-FFF2-40B4-BE49-F238E27FC236}">
                  <a16:creationId xmlns:a16="http://schemas.microsoft.com/office/drawing/2014/main" id="{8A752680-F03F-D627-9A56-B93C3140958E}"/>
                </a:ext>
              </a:extLst>
            </p:cNvPr>
            <p:cNvSpPr/>
            <p:nvPr/>
          </p:nvSpPr>
          <p:spPr>
            <a:xfrm>
              <a:off x="2462750" y="3322450"/>
              <a:ext cx="503275" cy="503275"/>
            </a:xfrm>
            <a:custGeom>
              <a:avLst/>
              <a:gdLst/>
              <a:ahLst/>
              <a:cxnLst/>
              <a:rect l="l" t="t" r="r" b="b"/>
              <a:pathLst>
                <a:path w="20131" h="20131" extrusionOk="0">
                  <a:moveTo>
                    <a:pt x="684" y="1"/>
                  </a:moveTo>
                  <a:lnTo>
                    <a:pt x="1" y="66"/>
                  </a:lnTo>
                  <a:lnTo>
                    <a:pt x="20065" y="20130"/>
                  </a:lnTo>
                  <a:cubicBezTo>
                    <a:pt x="20098" y="19902"/>
                    <a:pt x="20098" y="19675"/>
                    <a:pt x="20130" y="19415"/>
                  </a:cubicBezTo>
                  <a:lnTo>
                    <a:pt x="68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89;p52">
              <a:extLst>
                <a:ext uri="{FF2B5EF4-FFF2-40B4-BE49-F238E27FC236}">
                  <a16:creationId xmlns:a16="http://schemas.microsoft.com/office/drawing/2014/main" id="{5E3E41C9-1680-F024-E3E9-082220B1CAFF}"/>
                </a:ext>
              </a:extLst>
            </p:cNvPr>
            <p:cNvSpPr/>
            <p:nvPr/>
          </p:nvSpPr>
          <p:spPr>
            <a:xfrm>
              <a:off x="2144050" y="3987475"/>
              <a:ext cx="156125" cy="156925"/>
            </a:xfrm>
            <a:custGeom>
              <a:avLst/>
              <a:gdLst/>
              <a:ahLst/>
              <a:cxnLst/>
              <a:rect l="l" t="t" r="r" b="b"/>
              <a:pathLst>
                <a:path w="6245" h="6277" extrusionOk="0">
                  <a:moveTo>
                    <a:pt x="1" y="1"/>
                  </a:moveTo>
                  <a:lnTo>
                    <a:pt x="1" y="1"/>
                  </a:lnTo>
                  <a:cubicBezTo>
                    <a:pt x="1529" y="2602"/>
                    <a:pt x="3676" y="4748"/>
                    <a:pt x="6245" y="6277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990;p52">
              <a:extLst>
                <a:ext uri="{FF2B5EF4-FFF2-40B4-BE49-F238E27FC236}">
                  <a16:creationId xmlns:a16="http://schemas.microsoft.com/office/drawing/2014/main" id="{20360435-B035-E856-696A-F858EA031569}"/>
                </a:ext>
              </a:extLst>
            </p:cNvPr>
            <p:cNvSpPr/>
            <p:nvPr/>
          </p:nvSpPr>
          <p:spPr>
            <a:xfrm>
              <a:off x="2605250" y="3308359"/>
              <a:ext cx="335000" cy="334975"/>
            </a:xfrm>
            <a:custGeom>
              <a:avLst/>
              <a:gdLst/>
              <a:ahLst/>
              <a:cxnLst/>
              <a:rect l="l" t="t" r="r" b="b"/>
              <a:pathLst>
                <a:path w="13400" h="13399" extrusionOk="0">
                  <a:moveTo>
                    <a:pt x="1" y="1"/>
                  </a:moveTo>
                  <a:lnTo>
                    <a:pt x="13399" y="13399"/>
                  </a:lnTo>
                  <a:cubicBezTo>
                    <a:pt x="13302" y="13041"/>
                    <a:pt x="13204" y="12683"/>
                    <a:pt x="13106" y="12326"/>
                  </a:cubicBezTo>
                  <a:lnTo>
                    <a:pt x="1074" y="261"/>
                  </a:lnTo>
                  <a:cubicBezTo>
                    <a:pt x="716" y="163"/>
                    <a:pt x="359" y="66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91;p52">
              <a:extLst>
                <a:ext uri="{FF2B5EF4-FFF2-40B4-BE49-F238E27FC236}">
                  <a16:creationId xmlns:a16="http://schemas.microsoft.com/office/drawing/2014/main" id="{B3EE659B-CEAE-F5CC-5273-3AE9E33D35F9}"/>
                </a:ext>
              </a:extLst>
            </p:cNvPr>
            <p:cNvSpPr/>
            <p:nvPr/>
          </p:nvSpPr>
          <p:spPr>
            <a:xfrm>
              <a:off x="2732900" y="3358759"/>
              <a:ext cx="156925" cy="156950"/>
            </a:xfrm>
            <a:custGeom>
              <a:avLst/>
              <a:gdLst/>
              <a:ahLst/>
              <a:cxnLst/>
              <a:rect l="l" t="t" r="r" b="b"/>
              <a:pathLst>
                <a:path w="6277" h="6278" extrusionOk="0">
                  <a:moveTo>
                    <a:pt x="1" y="1"/>
                  </a:moveTo>
                  <a:lnTo>
                    <a:pt x="6277" y="6277"/>
                  </a:lnTo>
                  <a:cubicBezTo>
                    <a:pt x="4748" y="3676"/>
                    <a:pt x="2570" y="1529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992;p52">
              <a:extLst>
                <a:ext uri="{FF2B5EF4-FFF2-40B4-BE49-F238E27FC236}">
                  <a16:creationId xmlns:a16="http://schemas.microsoft.com/office/drawing/2014/main" id="{22361A83-C555-ED8C-A40E-F0A513A7823E}"/>
                </a:ext>
              </a:extLst>
            </p:cNvPr>
            <p:cNvSpPr/>
            <p:nvPr/>
          </p:nvSpPr>
          <p:spPr>
            <a:xfrm>
              <a:off x="2292850" y="3378550"/>
              <a:ext cx="617075" cy="617075"/>
            </a:xfrm>
            <a:custGeom>
              <a:avLst/>
              <a:gdLst/>
              <a:ahLst/>
              <a:cxnLst/>
              <a:rect l="l" t="t" r="r" b="b"/>
              <a:pathLst>
                <a:path w="24683" h="24683" extrusionOk="0">
                  <a:moveTo>
                    <a:pt x="488" y="0"/>
                  </a:moveTo>
                  <a:cubicBezTo>
                    <a:pt x="325" y="98"/>
                    <a:pt x="163" y="196"/>
                    <a:pt x="0" y="293"/>
                  </a:cubicBezTo>
                  <a:lnTo>
                    <a:pt x="24390" y="24683"/>
                  </a:lnTo>
                  <a:cubicBezTo>
                    <a:pt x="24487" y="24520"/>
                    <a:pt x="24585" y="24358"/>
                    <a:pt x="24682" y="24195"/>
                  </a:cubicBezTo>
                  <a:lnTo>
                    <a:pt x="4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993;p52">
              <a:extLst>
                <a:ext uri="{FF2B5EF4-FFF2-40B4-BE49-F238E27FC236}">
                  <a16:creationId xmlns:a16="http://schemas.microsoft.com/office/drawing/2014/main" id="{DEA0AF14-19E2-6BAD-2668-FC767E91A0A3}"/>
                </a:ext>
              </a:extLst>
            </p:cNvPr>
            <p:cNvSpPr/>
            <p:nvPr/>
          </p:nvSpPr>
          <p:spPr>
            <a:xfrm>
              <a:off x="2247300" y="3409450"/>
              <a:ext cx="631725" cy="630900"/>
            </a:xfrm>
            <a:custGeom>
              <a:avLst/>
              <a:gdLst/>
              <a:ahLst/>
              <a:cxnLst/>
              <a:rect l="l" t="t" r="r" b="b"/>
              <a:pathLst>
                <a:path w="25269" h="25236" extrusionOk="0">
                  <a:moveTo>
                    <a:pt x="456" y="0"/>
                  </a:moveTo>
                  <a:cubicBezTo>
                    <a:pt x="326" y="98"/>
                    <a:pt x="164" y="228"/>
                    <a:pt x="1" y="325"/>
                  </a:cubicBezTo>
                  <a:lnTo>
                    <a:pt x="24943" y="25235"/>
                  </a:lnTo>
                  <a:cubicBezTo>
                    <a:pt x="25041" y="25105"/>
                    <a:pt x="25171" y="24943"/>
                    <a:pt x="25269" y="24813"/>
                  </a:cubicBezTo>
                  <a:lnTo>
                    <a:pt x="45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94;p52">
              <a:extLst>
                <a:ext uri="{FF2B5EF4-FFF2-40B4-BE49-F238E27FC236}">
                  <a16:creationId xmlns:a16="http://schemas.microsoft.com/office/drawing/2014/main" id="{B4A61124-4DC1-C941-C9CB-6B71A19F18CC}"/>
                </a:ext>
              </a:extLst>
            </p:cNvPr>
            <p:cNvSpPr/>
            <p:nvPr/>
          </p:nvSpPr>
          <p:spPr>
            <a:xfrm>
              <a:off x="2399350" y="3333825"/>
              <a:ext cx="555275" cy="555300"/>
            </a:xfrm>
            <a:custGeom>
              <a:avLst/>
              <a:gdLst/>
              <a:ahLst/>
              <a:cxnLst/>
              <a:rect l="l" t="t" r="r" b="b"/>
              <a:pathLst>
                <a:path w="22211" h="22212" extrusionOk="0">
                  <a:moveTo>
                    <a:pt x="618" y="1"/>
                  </a:moveTo>
                  <a:cubicBezTo>
                    <a:pt x="423" y="66"/>
                    <a:pt x="195" y="98"/>
                    <a:pt x="0" y="163"/>
                  </a:cubicBezTo>
                  <a:lnTo>
                    <a:pt x="22048" y="22212"/>
                  </a:lnTo>
                  <a:cubicBezTo>
                    <a:pt x="22081" y="22017"/>
                    <a:pt x="22146" y="21789"/>
                    <a:pt x="22211" y="21594"/>
                  </a:cubicBezTo>
                  <a:lnTo>
                    <a:pt x="61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995;p52">
              <a:extLst>
                <a:ext uri="{FF2B5EF4-FFF2-40B4-BE49-F238E27FC236}">
                  <a16:creationId xmlns:a16="http://schemas.microsoft.com/office/drawing/2014/main" id="{3C061AE1-C8B3-9B77-8543-424EF0835025}"/>
                </a:ext>
              </a:extLst>
            </p:cNvPr>
            <p:cNvSpPr/>
            <p:nvPr/>
          </p:nvSpPr>
          <p:spPr>
            <a:xfrm>
              <a:off x="2343250" y="3353350"/>
              <a:ext cx="591875" cy="591875"/>
            </a:xfrm>
            <a:custGeom>
              <a:avLst/>
              <a:gdLst/>
              <a:ahLst/>
              <a:cxnLst/>
              <a:rect l="l" t="t" r="r" b="b"/>
              <a:pathLst>
                <a:path w="23675" h="23675" extrusionOk="0">
                  <a:moveTo>
                    <a:pt x="553" y="0"/>
                  </a:moveTo>
                  <a:lnTo>
                    <a:pt x="0" y="228"/>
                  </a:lnTo>
                  <a:lnTo>
                    <a:pt x="23447" y="23674"/>
                  </a:lnTo>
                  <a:cubicBezTo>
                    <a:pt x="23512" y="23479"/>
                    <a:pt x="23609" y="23317"/>
                    <a:pt x="23675" y="23122"/>
                  </a:cubicBezTo>
                  <a:lnTo>
                    <a:pt x="55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5" name="Google Shape;997;p52">
            <a:extLst>
              <a:ext uri="{FF2B5EF4-FFF2-40B4-BE49-F238E27FC236}">
                <a16:creationId xmlns:a16="http://schemas.microsoft.com/office/drawing/2014/main" id="{941B393C-3991-A56B-BF3B-86430DFC6B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605050"/>
              </p:ext>
            </p:extLst>
          </p:nvPr>
        </p:nvGraphicFramePr>
        <p:xfrm>
          <a:off x="100044" y="839105"/>
          <a:ext cx="9043955" cy="4179088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2298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140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7599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FR" sz="1400" b="1" i="0" u="none" strike="noStrike" cap="none" dirty="0">
                          <a:solidFill>
                            <a:srgbClr val="0799B6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Challenge 3: </a:t>
                      </a:r>
                      <a:r>
                        <a:rPr lang="fr-FR" sz="1400" b="0" i="0" u="none" strike="noStrike" cap="none" dirty="0" err="1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Cost</a:t>
                      </a:r>
                      <a:r>
                        <a:rPr lang="fr-FR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 Pressure &amp; </a:t>
                      </a:r>
                      <a:r>
                        <a:rPr lang="fr-FR" sz="1400" b="0" i="0" u="none" strike="noStrike" cap="none" dirty="0" err="1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Margin</a:t>
                      </a:r>
                      <a:r>
                        <a:rPr lang="fr-FR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 Compression</a:t>
                      </a:r>
                      <a:endParaRPr sz="1600" b="0" dirty="0">
                        <a:solidFill>
                          <a:schemeClr val="bg2"/>
                        </a:solidFill>
                        <a:latin typeface="Poppins" panose="00000500000000000000" pitchFamily="2" charset="0"/>
                        <a:ea typeface="Staatliches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Sustainable ingredients cost 10-15% more than conventional alternatives (Klover AI, 2025)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Inflation + sustainability investment = cumulative margin pressure on FMCG sector (Stock Valuation PT Unilever Indonesia, 2025)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b="1" dirty="0">
                          <a:solidFill>
                            <a:srgbClr val="0799B6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Financial impact: </a:t>
                      </a: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Estimated 2-3% margin compression across sustainable product lines (Expert Market Research, 2024)</a:t>
                      </a:r>
                      <a:endParaRPr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59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fr-FR" sz="1400" b="1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799B6"/>
                          </a:solidFill>
                          <a:effectLst/>
                          <a:uLnTx/>
                          <a:uFillTx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Challenge 4: </a:t>
                      </a:r>
                      <a:r>
                        <a:rPr lang="en-GB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Supply Chain Complexity &amp; Data Gaps</a:t>
                      </a:r>
                      <a:endParaRPr kumimoji="0" lang="fr-FR" sz="16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799B6"/>
                        </a:solidFill>
                        <a:effectLst/>
                        <a:uLnTx/>
                        <a:uFillTx/>
                        <a:latin typeface="Poppins" panose="00000500000000000000" pitchFamily="2" charset="0"/>
                        <a:ea typeface="Staatliches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60,000+ suppliers across 190 countries; limited Product Carbon Footprint (PCF) data transparency (The Corporate Governance Institute, 2024)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Only 14% of Tier 1 suppliers have science-based targets (SBTi validation) (Unilever, 2025a, p. 18)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b="1" dirty="0">
                          <a:solidFill>
                            <a:srgbClr val="0799B6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Data challenge:</a:t>
                      </a:r>
                      <a:r>
                        <a:rPr lang="en-GB" dirty="0">
                          <a:solidFill>
                            <a:srgbClr val="0799B6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 </a:t>
                      </a: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PCF calculation inconsistency hinders accurate emissions tracking and target setting (Unilever, 2025a)</a:t>
                      </a: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8" name="Google Shape;1119;p35">
            <a:extLst>
              <a:ext uri="{FF2B5EF4-FFF2-40B4-BE49-F238E27FC236}">
                <a16:creationId xmlns:a16="http://schemas.microsoft.com/office/drawing/2014/main" id="{DEA9295F-E9F9-33A3-F63D-6E763DB1D3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3" y="6501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Key Challenges – Evidence-Based Analysis</a:t>
            </a:r>
            <a:endParaRPr sz="2400" dirty="0"/>
          </a:p>
        </p:txBody>
      </p:sp>
    </p:spTree>
    <p:extLst>
      <p:ext uri="{BB962C8B-B14F-4D97-AF65-F5344CB8AC3E}">
        <p14:creationId xmlns:p14="http://schemas.microsoft.com/office/powerpoint/2010/main" val="22729653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2">
          <a:extLst>
            <a:ext uri="{FF2B5EF4-FFF2-40B4-BE49-F238E27FC236}">
              <a16:creationId xmlns:a16="http://schemas.microsoft.com/office/drawing/2014/main" id="{DD3EE030-C8F9-5CD8-D00A-BFE54C4FBA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" name="Google Shape;997;p52">
            <a:extLst>
              <a:ext uri="{FF2B5EF4-FFF2-40B4-BE49-F238E27FC236}">
                <a16:creationId xmlns:a16="http://schemas.microsoft.com/office/drawing/2014/main" id="{CAA91446-526E-E3D8-8249-A0F383EC63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538909"/>
              </p:ext>
            </p:extLst>
          </p:nvPr>
        </p:nvGraphicFramePr>
        <p:xfrm>
          <a:off x="-15" y="1258293"/>
          <a:ext cx="9144015" cy="21030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2545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89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7599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fr-FR" sz="1400" b="1" i="0" u="none" strike="noStrike" cap="none" dirty="0">
                          <a:solidFill>
                            <a:srgbClr val="0799B6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Challenge 5: </a:t>
                      </a:r>
                      <a:r>
                        <a:rPr lang="en-GB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Brand Portfolio Complexity &amp; Positioning Consistency</a:t>
                      </a:r>
                      <a:r>
                        <a:rPr lang="fr-FR" sz="14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Poppins" panose="00000500000000000000" pitchFamily="2" charset="0"/>
                          <a:ea typeface="+mn-ea"/>
                          <a:cs typeface="Poppins" panose="00000500000000000000" pitchFamily="2" charset="0"/>
                          <a:sym typeface="Arial"/>
                        </a:rPr>
                        <a:t> </a:t>
                      </a:r>
                      <a:endParaRPr sz="1600" b="0" dirty="0">
                        <a:solidFill>
                          <a:schemeClr val="bg2"/>
                        </a:solidFill>
                        <a:latin typeface="Poppins" panose="00000500000000000000" pitchFamily="2" charset="0"/>
                        <a:ea typeface="Staatliches"/>
                        <a:cs typeface="Poppins" panose="00000500000000000000" pitchFamily="2" charset="0"/>
                        <a:sym typeface="Staatliche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400+ brands across FMCG portfolio; not all require purpose positioning (Campaign Live, 2023)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Risk of over-emphasising sustainability diluting functional brand differentiation (Campaign Live, 2023, p. 4)</a:t>
                      </a: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  <a:p>
                      <a:pPr marL="3429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b="1" dirty="0">
                          <a:solidFill>
                            <a:srgbClr val="0799B6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Strategic dilemma: </a:t>
                      </a:r>
                      <a:r>
                        <a:rPr lang="en-GB" dirty="0">
                          <a:solidFill>
                            <a:schemeClr val="dk1"/>
                          </a:solidFill>
                          <a:latin typeface="Poppins" panose="00000500000000000000" pitchFamily="2" charset="0"/>
                          <a:ea typeface="Source Sans Pro"/>
                          <a:cs typeface="Poppins" panose="00000500000000000000" pitchFamily="2" charset="0"/>
                          <a:sym typeface="Source Sans Pro"/>
                        </a:rPr>
                        <a:t>"Purpose-led positioning must balance authentic ESG integration with distinctive brand functional benefits" (Balmer, 2017, p. 52)</a:t>
                      </a:r>
                      <a:endParaRPr dirty="0">
                        <a:solidFill>
                          <a:schemeClr val="dk1"/>
                        </a:solidFill>
                        <a:latin typeface="Poppins" panose="00000500000000000000" pitchFamily="2" charset="0"/>
                        <a:ea typeface="Source Sans Pro"/>
                        <a:cs typeface="Poppins" panose="00000500000000000000" pitchFamily="2" charset="0"/>
                        <a:sym typeface="Source Sans Pro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8" name="Google Shape;1119;p35">
            <a:extLst>
              <a:ext uri="{FF2B5EF4-FFF2-40B4-BE49-F238E27FC236}">
                <a16:creationId xmlns:a16="http://schemas.microsoft.com/office/drawing/2014/main" id="{FA2149F7-FFA5-D5AF-F622-1F9785D3F5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3" y="207416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Key Challenges – Evidence-Based Analysis</a:t>
            </a:r>
            <a:endParaRPr sz="2400" dirty="0"/>
          </a:p>
        </p:txBody>
      </p:sp>
    </p:spTree>
    <p:extLst>
      <p:ext uri="{BB962C8B-B14F-4D97-AF65-F5344CB8AC3E}">
        <p14:creationId xmlns:p14="http://schemas.microsoft.com/office/powerpoint/2010/main" val="4175231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60">
          <a:extLst>
            <a:ext uri="{FF2B5EF4-FFF2-40B4-BE49-F238E27FC236}">
              <a16:creationId xmlns:a16="http://schemas.microsoft.com/office/drawing/2014/main" id="{874CE530-5EFC-E6FE-7BCA-9AA20F0657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28547370-FEF1-EA45-B5BC-DCFD7BA462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3948235"/>
              </p:ext>
            </p:extLst>
          </p:nvPr>
        </p:nvGraphicFramePr>
        <p:xfrm>
          <a:off x="38100" y="785964"/>
          <a:ext cx="9052560" cy="4243236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065020">
                  <a:extLst>
                    <a:ext uri="{9D8B030D-6E8A-4147-A177-3AD203B41FA5}">
                      <a16:colId xmlns:a16="http://schemas.microsoft.com/office/drawing/2014/main" val="2692298628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727440150"/>
                    </a:ext>
                  </a:extLst>
                </a:gridCol>
                <a:gridCol w="3329940">
                  <a:extLst>
                    <a:ext uri="{9D8B030D-6E8A-4147-A177-3AD203B41FA5}">
                      <a16:colId xmlns:a16="http://schemas.microsoft.com/office/drawing/2014/main" val="2229909181"/>
                    </a:ext>
                  </a:extLst>
                </a:gridCol>
                <a:gridCol w="2895600">
                  <a:extLst>
                    <a:ext uri="{9D8B030D-6E8A-4147-A177-3AD203B41FA5}">
                      <a16:colId xmlns:a16="http://schemas.microsoft.com/office/drawing/2014/main" val="245137503"/>
                    </a:ext>
                  </a:extLst>
                </a:gridCol>
              </a:tblGrid>
              <a:tr h="18999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 dirty="0">
                          <a:effectLst/>
                        </a:rPr>
                        <a:t>Step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Status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Evidence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Assessment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4110710782"/>
                  </a:ext>
                </a:extLst>
              </a:tr>
              <a:tr h="62602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1. Create Urgency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Climate crisis narrative + investor ESG pressure (ESG fund inflows $21.4tn globally)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"Urgency created through regulatory, competitive, and stakeholder pressure" (Kotter, 2012, p. 34)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3211578449"/>
                  </a:ext>
                </a:extLst>
              </a:tr>
              <a:tr h="3353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2. Build Guiding Coalition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CEO-led sustainability team; C-suite accountability for CTAP targets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Board-level commitment evident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107795562"/>
                  </a:ext>
                </a:extLst>
              </a:tr>
              <a:tr h="4806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3. Form Strategic Vision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CTAP with net-zero 2040 target; clear 2030 milestones articulated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"Vision provides direction; must translate into actionable milestones" (Kotter, 2012, p. 67)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2332460088"/>
                  </a:ext>
                </a:extLst>
              </a:tr>
              <a:tr h="3353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4. Enlist Volunteer Army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Gap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Supplier engagement lagging: 14% vs. 30.3% FLAG target (Unilever, 2025a)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fr-FR" sz="1200">
                          <a:effectLst/>
                        </a:rPr>
                        <a:t>Insufficient value chain partner mobilisation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4216235151"/>
                  </a:ext>
                </a:extLst>
              </a:tr>
              <a:tr h="3353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5. Enable Action (Remove Barriers)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Gap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Cost pressures persist; PCF data infrastructure limited (Unilever, 2025a)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Systems barriers impede execution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4000503610"/>
                  </a:ext>
                </a:extLst>
              </a:tr>
              <a:tr h="3353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6. Generate Short-Term Wins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72% operational emissions reduction achieved (Unilever, 2025a, p. 14)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Measurable progress validates change narrative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2384760056"/>
                  </a:ext>
                </a:extLst>
              </a:tr>
              <a:tr h="4806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7. Sustain Acceleration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Gap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Scope 3 progress insufficient for 2030 targets; momentum declining (Unilever, 2025a)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"Acceleration requires continuous reinforcement and resource commitment" (Kotter, 2012, p. 143)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815123948"/>
                  </a:ext>
                </a:extLst>
              </a:tr>
              <a:tr h="4806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8. Institute Change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Gap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Consumer greenwashing concerns threaten cultural embedding (Caterlyst, 2023)</a:t>
                      </a:r>
                    </a:p>
                  </a:txBody>
                  <a:tcPr marL="28095" marR="28095" marT="28095" marB="28095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Sustainability values not yet institutionalised in stakeholder mindsets</a:t>
                      </a:r>
                    </a:p>
                  </a:txBody>
                  <a:tcPr marL="28095" marR="28095" marT="28095" marB="28095" anchor="ctr"/>
                </a:tc>
                <a:extLst>
                  <a:ext uri="{0D108BD9-81ED-4DB2-BD59-A6C34878D82A}">
                    <a16:rowId xmlns:a16="http://schemas.microsoft.com/office/drawing/2014/main" val="2530542962"/>
                  </a:ext>
                </a:extLst>
              </a:tr>
            </a:tbl>
          </a:graphicData>
        </a:graphic>
      </p:graphicFrame>
      <p:sp>
        <p:nvSpPr>
          <p:cNvPr id="29" name="Google Shape;1119;p35">
            <a:extLst>
              <a:ext uri="{FF2B5EF4-FFF2-40B4-BE49-F238E27FC236}">
                <a16:creationId xmlns:a16="http://schemas.microsoft.com/office/drawing/2014/main" id="{E04FE8E5-5E5C-4C52-67B6-DE72708196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2896" y="114300"/>
            <a:ext cx="773820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Kotter's 8-Step Model</a:t>
            </a:r>
          </a:p>
        </p:txBody>
      </p:sp>
    </p:spTree>
    <p:extLst>
      <p:ext uri="{BB962C8B-B14F-4D97-AF65-F5344CB8AC3E}">
        <p14:creationId xmlns:p14="http://schemas.microsoft.com/office/powerpoint/2010/main" val="459482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0">
          <a:extLst>
            <a:ext uri="{FF2B5EF4-FFF2-40B4-BE49-F238E27FC236}">
              <a16:creationId xmlns:a16="http://schemas.microsoft.com/office/drawing/2014/main" id="{3A44296E-E176-C14F-1DAC-54B45C802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4593D4F6-F91F-735A-B8A8-2EA6B5AEDF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510745"/>
              </p:ext>
            </p:extLst>
          </p:nvPr>
        </p:nvGraphicFramePr>
        <p:xfrm>
          <a:off x="76200" y="783785"/>
          <a:ext cx="8963024" cy="4159690"/>
        </p:xfrm>
        <a:graphic>
          <a:graphicData uri="http://schemas.openxmlformats.org/drawingml/2006/table">
            <a:tbl>
              <a:tblPr>
                <a:tableStyleId>{8EC20E35-A176-4012-BC5E-935CFFF8708E}</a:tableStyleId>
              </a:tblPr>
              <a:tblGrid>
                <a:gridCol w="1232416">
                  <a:extLst>
                    <a:ext uri="{9D8B030D-6E8A-4147-A177-3AD203B41FA5}">
                      <a16:colId xmlns:a16="http://schemas.microsoft.com/office/drawing/2014/main" val="1460928451"/>
                    </a:ext>
                  </a:extLst>
                </a:gridCol>
                <a:gridCol w="1045686">
                  <a:extLst>
                    <a:ext uri="{9D8B030D-6E8A-4147-A177-3AD203B41FA5}">
                      <a16:colId xmlns:a16="http://schemas.microsoft.com/office/drawing/2014/main" val="373949779"/>
                    </a:ext>
                  </a:extLst>
                </a:gridCol>
                <a:gridCol w="3743930">
                  <a:extLst>
                    <a:ext uri="{9D8B030D-6E8A-4147-A177-3AD203B41FA5}">
                      <a16:colId xmlns:a16="http://schemas.microsoft.com/office/drawing/2014/main" val="203279462"/>
                    </a:ext>
                  </a:extLst>
                </a:gridCol>
                <a:gridCol w="2940992">
                  <a:extLst>
                    <a:ext uri="{9D8B030D-6E8A-4147-A177-3AD203B41FA5}">
                      <a16:colId xmlns:a16="http://schemas.microsoft.com/office/drawing/2014/main" val="2563411787"/>
                    </a:ext>
                  </a:extLst>
                </a:gridCol>
              </a:tblGrid>
              <a:tr h="24645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Element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Status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 dirty="0">
                          <a:effectLst/>
                        </a:rPr>
                        <a:t>Evidence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Alignment Assessment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2619330218"/>
                  </a:ext>
                </a:extLst>
              </a:tr>
              <a:tr h="63507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Strategy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CTAP integrated into Growth Action Plan 2030; net-zero 2040 commitment (Unilever, 2025a)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"Strategy clearly articulated and stakeholder-communicated; high visibility" (Grant, 2021, p. 156)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3069581474"/>
                  </a:ext>
                </a:extLst>
              </a:tr>
              <a:tr h="49022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Structure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Dedicated sustainability teams per business unit; Chief Sustainability Officer (CSO) reporting to CEO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Formal accountability mechanisms established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4239586535"/>
                  </a:ext>
                </a:extLst>
              </a:tr>
              <a:tr h="63507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Systems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Critical Gap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Product Carbon Footprint (PCF) data collection insufficient; supplier monitoring limited (Unilever, 2025a, p. 19)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"Systems infrastructure lags strategic ambition; data quality constrains decision-making" (McKinsey, 2024)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472620166"/>
                  </a:ext>
                </a:extLst>
              </a:tr>
              <a:tr h="44076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Shared Values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"Make sustainable living commonplace" deeply embedded in corporate identity (Unilever, 2025a, p. 7)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Mission resonates across internal and external stakeholders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3661026763"/>
                  </a:ext>
                </a:extLst>
              </a:tr>
              <a:tr h="44076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Style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CEO Hein Schumacher visible advocacy; transparent sustainability reporting (Unilever, 2025b)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Leadership commitment evident in public communications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4116659612"/>
                  </a:ext>
                </a:extLst>
              </a:tr>
              <a:tr h="63625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Staff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Gap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Capability gaps in data analytics + advanced sustainability expertise (The Corporate Governance Institute, 2024)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"Staff development insufficient for transformation scale; training investment needed" (Grant, 2021, p. 178)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3574077015"/>
                  </a:ext>
                </a:extLst>
              </a:tr>
              <a:tr h="63507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Skills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Critical Gap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Limited AI/blockchain capabilities for supply chain transparency; digital competency gaps (Klover AI, 2025)</a:t>
                      </a:r>
                    </a:p>
                  </a:txBody>
                  <a:tcPr marL="24542" marR="24542" marT="24542" marB="24542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"Skills in advanced technology (AI, blockchain, IoT) insufficient for 2030 ambitions" (Grant, 2021, p. 201)</a:t>
                      </a:r>
                    </a:p>
                  </a:txBody>
                  <a:tcPr marL="24542" marR="24542" marT="24542" marB="24542" anchor="ctr"/>
                </a:tc>
                <a:extLst>
                  <a:ext uri="{0D108BD9-81ED-4DB2-BD59-A6C34878D82A}">
                    <a16:rowId xmlns:a16="http://schemas.microsoft.com/office/drawing/2014/main" val="2015297131"/>
                  </a:ext>
                </a:extLst>
              </a:tr>
            </a:tbl>
          </a:graphicData>
        </a:graphic>
      </p:graphicFrame>
      <p:sp>
        <p:nvSpPr>
          <p:cNvPr id="29" name="Google Shape;1119;p35">
            <a:extLst>
              <a:ext uri="{FF2B5EF4-FFF2-40B4-BE49-F238E27FC236}">
                <a16:creationId xmlns:a16="http://schemas.microsoft.com/office/drawing/2014/main" id="{4EA20B05-8AC7-1597-9ECA-B57998CD16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2896" y="114300"/>
            <a:ext cx="773820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McKinsey 7S Model</a:t>
            </a:r>
          </a:p>
        </p:txBody>
      </p:sp>
    </p:spTree>
    <p:extLst>
      <p:ext uri="{BB962C8B-B14F-4D97-AF65-F5344CB8AC3E}">
        <p14:creationId xmlns:p14="http://schemas.microsoft.com/office/powerpoint/2010/main" val="36420351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8">
          <a:extLst>
            <a:ext uri="{FF2B5EF4-FFF2-40B4-BE49-F238E27FC236}">
              <a16:creationId xmlns:a16="http://schemas.microsoft.com/office/drawing/2014/main" id="{602E630B-F0D9-FD6F-FE66-10F66D1CD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FD0F78E4-5D4C-4FA9-8AF6-D982A92645A7}"/>
              </a:ext>
            </a:extLst>
          </p:cNvPr>
          <p:cNvGrpSpPr/>
          <p:nvPr/>
        </p:nvGrpSpPr>
        <p:grpSpPr>
          <a:xfrm>
            <a:off x="1767184" y="619247"/>
            <a:ext cx="5608434" cy="1309379"/>
            <a:chOff x="509451" y="965276"/>
            <a:chExt cx="5608434" cy="1309379"/>
          </a:xfrm>
        </p:grpSpPr>
        <p:sp>
          <p:nvSpPr>
            <p:cNvPr id="13" name="Rounded Rectangle 1">
              <a:extLst>
                <a:ext uri="{FF2B5EF4-FFF2-40B4-BE49-F238E27FC236}">
                  <a16:creationId xmlns:a16="http://schemas.microsoft.com/office/drawing/2014/main" id="{84716A61-93C5-5E08-175F-1FC3D0EE3C2E}"/>
                </a:ext>
              </a:extLst>
            </p:cNvPr>
            <p:cNvSpPr/>
            <p:nvPr/>
          </p:nvSpPr>
          <p:spPr>
            <a:xfrm>
              <a:off x="509451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344103" y="0"/>
                  </a:moveTo>
                  <a:lnTo>
                    <a:pt x="0" y="366447"/>
                  </a:lnTo>
                  <a:lnTo>
                    <a:pt x="156410" y="652455"/>
                  </a:lnTo>
                  <a:lnTo>
                    <a:pt x="241319" y="603297"/>
                  </a:lnTo>
                  <a:lnTo>
                    <a:pt x="120659" y="375385"/>
                  </a:lnTo>
                  <a:lnTo>
                    <a:pt x="344103" y="138535"/>
                  </a:lnTo>
                  <a:lnTo>
                    <a:pt x="344103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14" name="Rounded Rectangle 2">
              <a:extLst>
                <a:ext uri="{FF2B5EF4-FFF2-40B4-BE49-F238E27FC236}">
                  <a16:creationId xmlns:a16="http://schemas.microsoft.com/office/drawing/2014/main" id="{7AD674A8-25DF-C07D-CF51-84F51A18F964}"/>
                </a:ext>
              </a:extLst>
            </p:cNvPr>
            <p:cNvSpPr/>
            <p:nvPr/>
          </p:nvSpPr>
          <p:spPr>
            <a:xfrm>
              <a:off x="1282566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0" y="0"/>
                  </a:moveTo>
                  <a:lnTo>
                    <a:pt x="344103" y="366447"/>
                  </a:lnTo>
                  <a:lnTo>
                    <a:pt x="187692" y="652455"/>
                  </a:lnTo>
                  <a:lnTo>
                    <a:pt x="102784" y="603297"/>
                  </a:lnTo>
                  <a:lnTo>
                    <a:pt x="223443" y="375385"/>
                  </a:lnTo>
                  <a:lnTo>
                    <a:pt x="0" y="138535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15" name="Rounded Rectangle 3">
              <a:extLst>
                <a:ext uri="{FF2B5EF4-FFF2-40B4-BE49-F238E27FC236}">
                  <a16:creationId xmlns:a16="http://schemas.microsoft.com/office/drawing/2014/main" id="{D78E9872-C070-F72F-A825-7A3443CCA401}"/>
                </a:ext>
              </a:extLst>
            </p:cNvPr>
            <p:cNvSpPr/>
            <p:nvPr/>
          </p:nvSpPr>
          <p:spPr>
            <a:xfrm>
              <a:off x="951869" y="965276"/>
              <a:ext cx="232381" cy="974214"/>
            </a:xfrm>
            <a:custGeom>
              <a:avLst/>
              <a:gdLst/>
              <a:ahLst/>
              <a:cxnLst/>
              <a:rect l="0" t="0" r="0" b="0"/>
              <a:pathLst>
                <a:path w="232381" h="974214">
                  <a:moveTo>
                    <a:pt x="0" y="858023"/>
                  </a:moveTo>
                  <a:cubicBezTo>
                    <a:pt x="0" y="922193"/>
                    <a:pt x="52020" y="974214"/>
                    <a:pt x="116190" y="974214"/>
                  </a:cubicBezTo>
                  <a:cubicBezTo>
                    <a:pt x="180360" y="974214"/>
                    <a:pt x="232381" y="922193"/>
                    <a:pt x="232381" y="858023"/>
                  </a:cubicBezTo>
                  <a:lnTo>
                    <a:pt x="169817" y="858023"/>
                  </a:lnTo>
                  <a:cubicBezTo>
                    <a:pt x="169817" y="887640"/>
                    <a:pt x="145807" y="911649"/>
                    <a:pt x="116190" y="911649"/>
                  </a:cubicBezTo>
                  <a:cubicBezTo>
                    <a:pt x="86573" y="911649"/>
                    <a:pt x="62564" y="887640"/>
                    <a:pt x="62564" y="858023"/>
                  </a:cubicBezTo>
                  <a:lnTo>
                    <a:pt x="0" y="858023"/>
                  </a:lnTo>
                  <a:close/>
                  <a:moveTo>
                    <a:pt x="116190" y="214505"/>
                  </a:moveTo>
                  <a:lnTo>
                    <a:pt x="116190" y="0"/>
                  </a:lnTo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16" name="Rounded Rectangle 4">
              <a:extLst>
                <a:ext uri="{FF2B5EF4-FFF2-40B4-BE49-F238E27FC236}">
                  <a16:creationId xmlns:a16="http://schemas.microsoft.com/office/drawing/2014/main" id="{33977E64-685F-05F2-BF1F-D5C9D4B5801F}"/>
                </a:ext>
              </a:extLst>
            </p:cNvPr>
            <p:cNvSpPr/>
            <p:nvPr/>
          </p:nvSpPr>
          <p:spPr>
            <a:xfrm>
              <a:off x="2006523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344103" y="0"/>
                  </a:moveTo>
                  <a:lnTo>
                    <a:pt x="0" y="366447"/>
                  </a:lnTo>
                  <a:lnTo>
                    <a:pt x="156410" y="652455"/>
                  </a:lnTo>
                  <a:lnTo>
                    <a:pt x="241319" y="603297"/>
                  </a:lnTo>
                  <a:lnTo>
                    <a:pt x="120659" y="375385"/>
                  </a:lnTo>
                  <a:lnTo>
                    <a:pt x="344103" y="138535"/>
                  </a:lnTo>
                  <a:lnTo>
                    <a:pt x="344103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17" name="Rounded Rectangle 5">
              <a:extLst>
                <a:ext uri="{FF2B5EF4-FFF2-40B4-BE49-F238E27FC236}">
                  <a16:creationId xmlns:a16="http://schemas.microsoft.com/office/drawing/2014/main" id="{42644174-215A-077F-98E5-840504A9AFEC}"/>
                </a:ext>
              </a:extLst>
            </p:cNvPr>
            <p:cNvSpPr/>
            <p:nvPr/>
          </p:nvSpPr>
          <p:spPr>
            <a:xfrm>
              <a:off x="2779638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0" y="0"/>
                  </a:moveTo>
                  <a:lnTo>
                    <a:pt x="344103" y="366447"/>
                  </a:lnTo>
                  <a:lnTo>
                    <a:pt x="187692" y="652455"/>
                  </a:lnTo>
                  <a:lnTo>
                    <a:pt x="102784" y="603297"/>
                  </a:lnTo>
                  <a:lnTo>
                    <a:pt x="223443" y="375385"/>
                  </a:lnTo>
                  <a:lnTo>
                    <a:pt x="0" y="138535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18" name="Rounded Rectangle 6">
              <a:extLst>
                <a:ext uri="{FF2B5EF4-FFF2-40B4-BE49-F238E27FC236}">
                  <a16:creationId xmlns:a16="http://schemas.microsoft.com/office/drawing/2014/main" id="{CA36EFA0-0D77-AF1C-0B47-1EF3FF12CC26}"/>
                </a:ext>
              </a:extLst>
            </p:cNvPr>
            <p:cNvSpPr/>
            <p:nvPr/>
          </p:nvSpPr>
          <p:spPr>
            <a:xfrm>
              <a:off x="2448941" y="965276"/>
              <a:ext cx="232381" cy="974214"/>
            </a:xfrm>
            <a:custGeom>
              <a:avLst/>
              <a:gdLst/>
              <a:ahLst/>
              <a:cxnLst/>
              <a:rect l="0" t="0" r="0" b="0"/>
              <a:pathLst>
                <a:path w="232381" h="974214">
                  <a:moveTo>
                    <a:pt x="0" y="858023"/>
                  </a:moveTo>
                  <a:cubicBezTo>
                    <a:pt x="0" y="922193"/>
                    <a:pt x="52020" y="974214"/>
                    <a:pt x="116190" y="974214"/>
                  </a:cubicBezTo>
                  <a:cubicBezTo>
                    <a:pt x="180360" y="974214"/>
                    <a:pt x="232381" y="922193"/>
                    <a:pt x="232381" y="858023"/>
                  </a:cubicBezTo>
                  <a:lnTo>
                    <a:pt x="169817" y="858023"/>
                  </a:lnTo>
                  <a:cubicBezTo>
                    <a:pt x="169817" y="887640"/>
                    <a:pt x="145807" y="911649"/>
                    <a:pt x="116190" y="911649"/>
                  </a:cubicBezTo>
                  <a:cubicBezTo>
                    <a:pt x="86573" y="911649"/>
                    <a:pt x="62564" y="887640"/>
                    <a:pt x="62564" y="858023"/>
                  </a:cubicBezTo>
                  <a:lnTo>
                    <a:pt x="0" y="858023"/>
                  </a:lnTo>
                  <a:close/>
                  <a:moveTo>
                    <a:pt x="116190" y="214505"/>
                  </a:moveTo>
                  <a:lnTo>
                    <a:pt x="116190" y="0"/>
                  </a:lnTo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19" name="Rounded Rectangle 7">
              <a:extLst>
                <a:ext uri="{FF2B5EF4-FFF2-40B4-BE49-F238E27FC236}">
                  <a16:creationId xmlns:a16="http://schemas.microsoft.com/office/drawing/2014/main" id="{6FED78D7-D99B-B842-C1D8-A305788D26FF}"/>
                </a:ext>
              </a:extLst>
            </p:cNvPr>
            <p:cNvSpPr/>
            <p:nvPr/>
          </p:nvSpPr>
          <p:spPr>
            <a:xfrm>
              <a:off x="3503595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344103" y="0"/>
                  </a:moveTo>
                  <a:lnTo>
                    <a:pt x="0" y="366447"/>
                  </a:lnTo>
                  <a:lnTo>
                    <a:pt x="156410" y="652455"/>
                  </a:lnTo>
                  <a:lnTo>
                    <a:pt x="241319" y="603297"/>
                  </a:lnTo>
                  <a:lnTo>
                    <a:pt x="120659" y="375385"/>
                  </a:lnTo>
                  <a:lnTo>
                    <a:pt x="344103" y="138535"/>
                  </a:lnTo>
                  <a:lnTo>
                    <a:pt x="344103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20" name="Rounded Rectangle 8">
              <a:extLst>
                <a:ext uri="{FF2B5EF4-FFF2-40B4-BE49-F238E27FC236}">
                  <a16:creationId xmlns:a16="http://schemas.microsoft.com/office/drawing/2014/main" id="{F243F955-1894-053A-2962-C4F04502AAAD}"/>
                </a:ext>
              </a:extLst>
            </p:cNvPr>
            <p:cNvSpPr/>
            <p:nvPr/>
          </p:nvSpPr>
          <p:spPr>
            <a:xfrm>
              <a:off x="4276710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0" y="0"/>
                  </a:moveTo>
                  <a:lnTo>
                    <a:pt x="344103" y="366447"/>
                  </a:lnTo>
                  <a:lnTo>
                    <a:pt x="187692" y="652455"/>
                  </a:lnTo>
                  <a:lnTo>
                    <a:pt x="102784" y="603297"/>
                  </a:lnTo>
                  <a:lnTo>
                    <a:pt x="223443" y="375385"/>
                  </a:lnTo>
                  <a:lnTo>
                    <a:pt x="0" y="138535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21" name="Rounded Rectangle 9">
              <a:extLst>
                <a:ext uri="{FF2B5EF4-FFF2-40B4-BE49-F238E27FC236}">
                  <a16:creationId xmlns:a16="http://schemas.microsoft.com/office/drawing/2014/main" id="{B17F0334-5B54-205D-0E76-F8F3ED9B7AFF}"/>
                </a:ext>
              </a:extLst>
            </p:cNvPr>
            <p:cNvSpPr/>
            <p:nvPr/>
          </p:nvSpPr>
          <p:spPr>
            <a:xfrm>
              <a:off x="3946013" y="1823299"/>
              <a:ext cx="232381" cy="116190"/>
            </a:xfrm>
            <a:custGeom>
              <a:avLst/>
              <a:gdLst/>
              <a:ahLst/>
              <a:cxnLst/>
              <a:rect l="0" t="0" r="0" b="0"/>
              <a:pathLst>
                <a:path w="232381" h="116190">
                  <a:moveTo>
                    <a:pt x="0" y="0"/>
                  </a:moveTo>
                  <a:cubicBezTo>
                    <a:pt x="0" y="64170"/>
                    <a:pt x="52020" y="116190"/>
                    <a:pt x="116190" y="116190"/>
                  </a:cubicBezTo>
                  <a:cubicBezTo>
                    <a:pt x="180360" y="116190"/>
                    <a:pt x="232381" y="64170"/>
                    <a:pt x="232381" y="0"/>
                  </a:cubicBezTo>
                  <a:lnTo>
                    <a:pt x="169817" y="0"/>
                  </a:lnTo>
                  <a:cubicBezTo>
                    <a:pt x="169817" y="29617"/>
                    <a:pt x="145807" y="53626"/>
                    <a:pt x="116190" y="53626"/>
                  </a:cubicBezTo>
                  <a:cubicBezTo>
                    <a:pt x="86573" y="53626"/>
                    <a:pt x="62564" y="29617"/>
                    <a:pt x="62564" y="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22" name="Rounded Rectangle 10">
              <a:extLst>
                <a:ext uri="{FF2B5EF4-FFF2-40B4-BE49-F238E27FC236}">
                  <a16:creationId xmlns:a16="http://schemas.microsoft.com/office/drawing/2014/main" id="{705DE6CC-BBEA-9394-3F2F-D93A8573CC2F}"/>
                </a:ext>
              </a:extLst>
            </p:cNvPr>
            <p:cNvSpPr/>
            <p:nvPr/>
          </p:nvSpPr>
          <p:spPr>
            <a:xfrm>
              <a:off x="5000667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344103" y="0"/>
                  </a:moveTo>
                  <a:lnTo>
                    <a:pt x="0" y="366447"/>
                  </a:lnTo>
                  <a:lnTo>
                    <a:pt x="156410" y="652455"/>
                  </a:lnTo>
                  <a:lnTo>
                    <a:pt x="241319" y="603297"/>
                  </a:lnTo>
                  <a:lnTo>
                    <a:pt x="120659" y="375385"/>
                  </a:lnTo>
                  <a:lnTo>
                    <a:pt x="344103" y="138535"/>
                  </a:lnTo>
                  <a:lnTo>
                    <a:pt x="344103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23" name="Rounded Rectangle 11">
              <a:extLst>
                <a:ext uri="{FF2B5EF4-FFF2-40B4-BE49-F238E27FC236}">
                  <a16:creationId xmlns:a16="http://schemas.microsoft.com/office/drawing/2014/main" id="{BE881940-F4D0-FB86-12B4-8A4AA8300E90}"/>
                </a:ext>
              </a:extLst>
            </p:cNvPr>
            <p:cNvSpPr/>
            <p:nvPr/>
          </p:nvSpPr>
          <p:spPr>
            <a:xfrm>
              <a:off x="5773782" y="1622200"/>
              <a:ext cx="344103" cy="652455"/>
            </a:xfrm>
            <a:custGeom>
              <a:avLst/>
              <a:gdLst/>
              <a:ahLst/>
              <a:cxnLst/>
              <a:rect l="0" t="0" r="0" b="0"/>
              <a:pathLst>
                <a:path w="344103" h="652455">
                  <a:moveTo>
                    <a:pt x="0" y="0"/>
                  </a:moveTo>
                  <a:lnTo>
                    <a:pt x="344103" y="366447"/>
                  </a:lnTo>
                  <a:lnTo>
                    <a:pt x="187692" y="652455"/>
                  </a:lnTo>
                  <a:lnTo>
                    <a:pt x="102784" y="603297"/>
                  </a:lnTo>
                  <a:lnTo>
                    <a:pt x="223443" y="375385"/>
                  </a:lnTo>
                  <a:lnTo>
                    <a:pt x="0" y="138535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24" name="Rounded Rectangle 12">
              <a:extLst>
                <a:ext uri="{FF2B5EF4-FFF2-40B4-BE49-F238E27FC236}">
                  <a16:creationId xmlns:a16="http://schemas.microsoft.com/office/drawing/2014/main" id="{5CCAE77F-6345-BDE2-78E2-73F1DB735510}"/>
                </a:ext>
              </a:extLst>
            </p:cNvPr>
            <p:cNvSpPr/>
            <p:nvPr/>
          </p:nvSpPr>
          <p:spPr>
            <a:xfrm>
              <a:off x="4062204" y="965276"/>
              <a:ext cx="1613262" cy="974214"/>
            </a:xfrm>
            <a:custGeom>
              <a:avLst/>
              <a:gdLst/>
              <a:ahLst/>
              <a:cxnLst/>
              <a:rect l="0" t="0" r="0" b="0"/>
              <a:pathLst>
                <a:path w="1613262" h="974214">
                  <a:moveTo>
                    <a:pt x="1380881" y="858023"/>
                  </a:moveTo>
                  <a:cubicBezTo>
                    <a:pt x="1380881" y="922193"/>
                    <a:pt x="1432901" y="974214"/>
                    <a:pt x="1497072" y="974214"/>
                  </a:cubicBezTo>
                  <a:cubicBezTo>
                    <a:pt x="1561242" y="974214"/>
                    <a:pt x="1613262" y="922193"/>
                    <a:pt x="1613262" y="858023"/>
                  </a:cubicBezTo>
                  <a:lnTo>
                    <a:pt x="1550698" y="858023"/>
                  </a:lnTo>
                  <a:cubicBezTo>
                    <a:pt x="1550698" y="887640"/>
                    <a:pt x="1526689" y="911649"/>
                    <a:pt x="1497072" y="911649"/>
                  </a:cubicBezTo>
                  <a:cubicBezTo>
                    <a:pt x="1467455" y="911649"/>
                    <a:pt x="1443445" y="887640"/>
                    <a:pt x="1443445" y="858023"/>
                  </a:cubicBezTo>
                  <a:lnTo>
                    <a:pt x="1380881" y="858023"/>
                  </a:lnTo>
                  <a:close/>
                  <a:moveTo>
                    <a:pt x="0" y="214505"/>
                  </a:moveTo>
                  <a:lnTo>
                    <a:pt x="0" y="0"/>
                  </a:lnTo>
                  <a:moveTo>
                    <a:pt x="1497072" y="214505"/>
                  </a:moveTo>
                  <a:lnTo>
                    <a:pt x="1497072" y="0"/>
                  </a:lnTo>
                </a:path>
              </a:pathLst>
            </a:custGeom>
            <a:noFill/>
            <a:ln w="13406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BE34B9F-CC4A-7D69-97B7-A6DF7804C2F4}"/>
              </a:ext>
            </a:extLst>
          </p:cNvPr>
          <p:cNvGrpSpPr/>
          <p:nvPr/>
        </p:nvGrpSpPr>
        <p:grpSpPr>
          <a:xfrm>
            <a:off x="2004034" y="833753"/>
            <a:ext cx="643517" cy="1447914"/>
            <a:chOff x="746301" y="1179782"/>
            <a:chExt cx="643517" cy="1447914"/>
          </a:xfrm>
        </p:grpSpPr>
        <p:sp>
          <p:nvSpPr>
            <p:cNvPr id="26" name="Rounded Rectangle 14">
              <a:extLst>
                <a:ext uri="{FF2B5EF4-FFF2-40B4-BE49-F238E27FC236}">
                  <a16:creationId xmlns:a16="http://schemas.microsoft.com/office/drawing/2014/main" id="{6767FF3B-D7CB-CA33-5B2C-3113B8B8408B}"/>
                </a:ext>
              </a:extLst>
            </p:cNvPr>
            <p:cNvSpPr/>
            <p:nvPr/>
          </p:nvSpPr>
          <p:spPr>
            <a:xfrm>
              <a:off x="746301" y="1179782"/>
              <a:ext cx="643517" cy="1447914"/>
            </a:xfrm>
            <a:custGeom>
              <a:avLst/>
              <a:gdLst/>
              <a:ahLst/>
              <a:cxnLst/>
              <a:rect l="0" t="0" r="0" b="0"/>
              <a:pathLst>
                <a:path w="643517" h="1447914">
                  <a:moveTo>
                    <a:pt x="107252" y="0"/>
                  </a:moveTo>
                  <a:lnTo>
                    <a:pt x="536264" y="0"/>
                  </a:lnTo>
                  <a:lnTo>
                    <a:pt x="536264" y="643517"/>
                  </a:lnTo>
                  <a:lnTo>
                    <a:pt x="107252" y="643517"/>
                  </a:lnTo>
                  <a:close/>
                  <a:moveTo>
                    <a:pt x="0" y="1126155"/>
                  </a:moveTo>
                  <a:cubicBezTo>
                    <a:pt x="0" y="1303858"/>
                    <a:pt x="144056" y="1447914"/>
                    <a:pt x="321758" y="1447914"/>
                  </a:cubicBezTo>
                  <a:cubicBezTo>
                    <a:pt x="499461" y="1447914"/>
                    <a:pt x="643517" y="1303858"/>
                    <a:pt x="643517" y="1126155"/>
                  </a:cubicBezTo>
                  <a:cubicBezTo>
                    <a:pt x="643517" y="948453"/>
                    <a:pt x="499461" y="804396"/>
                    <a:pt x="321758" y="804396"/>
                  </a:cubicBezTo>
                  <a:cubicBezTo>
                    <a:pt x="144056" y="804396"/>
                    <a:pt x="0" y="948453"/>
                    <a:pt x="0" y="1126155"/>
                  </a:cubicBezTo>
                </a:path>
              </a:pathLst>
            </a:custGeom>
            <a:noFill/>
            <a:ln w="13406">
              <a:solidFill>
                <a:srgbClr val="3CC583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27" name="Rounded Rectangle 15">
              <a:extLst>
                <a:ext uri="{FF2B5EF4-FFF2-40B4-BE49-F238E27FC236}">
                  <a16:creationId xmlns:a16="http://schemas.microsoft.com/office/drawing/2014/main" id="{5CCE2A84-1FE7-ABA1-8793-BA8906466E93}"/>
                </a:ext>
              </a:extLst>
            </p:cNvPr>
            <p:cNvSpPr/>
            <p:nvPr/>
          </p:nvSpPr>
          <p:spPr>
            <a:xfrm>
              <a:off x="1014433" y="1823299"/>
              <a:ext cx="107252" cy="53626"/>
            </a:xfrm>
            <a:custGeom>
              <a:avLst/>
              <a:gdLst/>
              <a:ahLst/>
              <a:cxnLst/>
              <a:rect l="0" t="0" r="0" b="0"/>
              <a:pathLst>
                <a:path w="107252" h="53626">
                  <a:moveTo>
                    <a:pt x="0" y="0"/>
                  </a:moveTo>
                  <a:cubicBezTo>
                    <a:pt x="0" y="29617"/>
                    <a:pt x="24009" y="53626"/>
                    <a:pt x="53626" y="53626"/>
                  </a:cubicBezTo>
                  <a:cubicBezTo>
                    <a:pt x="83243" y="53626"/>
                    <a:pt x="107252" y="29617"/>
                    <a:pt x="107252" y="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3CC583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B1404D1-BB77-AE02-0D95-50D9CDAC303B}"/>
              </a:ext>
            </a:extLst>
          </p:cNvPr>
          <p:cNvGrpSpPr/>
          <p:nvPr/>
        </p:nvGrpSpPr>
        <p:grpSpPr>
          <a:xfrm>
            <a:off x="3501106" y="833753"/>
            <a:ext cx="643517" cy="1447914"/>
            <a:chOff x="2243373" y="1179782"/>
            <a:chExt cx="643517" cy="1447914"/>
          </a:xfrm>
        </p:grpSpPr>
        <p:sp>
          <p:nvSpPr>
            <p:cNvPr id="29" name="Rounded Rectangle 17">
              <a:extLst>
                <a:ext uri="{FF2B5EF4-FFF2-40B4-BE49-F238E27FC236}">
                  <a16:creationId xmlns:a16="http://schemas.microsoft.com/office/drawing/2014/main" id="{EECDB940-1359-D6B6-F341-69CD58223A6D}"/>
                </a:ext>
              </a:extLst>
            </p:cNvPr>
            <p:cNvSpPr/>
            <p:nvPr/>
          </p:nvSpPr>
          <p:spPr>
            <a:xfrm>
              <a:off x="2243373" y="1179782"/>
              <a:ext cx="643517" cy="1447914"/>
            </a:xfrm>
            <a:custGeom>
              <a:avLst/>
              <a:gdLst/>
              <a:ahLst/>
              <a:cxnLst/>
              <a:rect l="0" t="0" r="0" b="0"/>
              <a:pathLst>
                <a:path w="643517" h="1447914">
                  <a:moveTo>
                    <a:pt x="107252" y="0"/>
                  </a:moveTo>
                  <a:lnTo>
                    <a:pt x="536264" y="0"/>
                  </a:lnTo>
                  <a:lnTo>
                    <a:pt x="536264" y="643517"/>
                  </a:lnTo>
                  <a:lnTo>
                    <a:pt x="107252" y="643517"/>
                  </a:lnTo>
                  <a:close/>
                  <a:moveTo>
                    <a:pt x="0" y="1126155"/>
                  </a:moveTo>
                  <a:cubicBezTo>
                    <a:pt x="0" y="1303858"/>
                    <a:pt x="144056" y="1447914"/>
                    <a:pt x="321758" y="1447914"/>
                  </a:cubicBezTo>
                  <a:cubicBezTo>
                    <a:pt x="499461" y="1447914"/>
                    <a:pt x="643517" y="1303858"/>
                    <a:pt x="643517" y="1126155"/>
                  </a:cubicBezTo>
                  <a:cubicBezTo>
                    <a:pt x="643517" y="948453"/>
                    <a:pt x="499461" y="804396"/>
                    <a:pt x="321758" y="804396"/>
                  </a:cubicBezTo>
                  <a:cubicBezTo>
                    <a:pt x="144056" y="804396"/>
                    <a:pt x="0" y="948453"/>
                    <a:pt x="0" y="1126155"/>
                  </a:cubicBezTo>
                </a:path>
              </a:pathLst>
            </a:custGeom>
            <a:noFill/>
            <a:ln w="13406">
              <a:solidFill>
                <a:srgbClr val="4E88E7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30" name="Rounded Rectangle 18">
              <a:extLst>
                <a:ext uri="{FF2B5EF4-FFF2-40B4-BE49-F238E27FC236}">
                  <a16:creationId xmlns:a16="http://schemas.microsoft.com/office/drawing/2014/main" id="{41ECE52B-4268-75E5-14D2-130AEB69E563}"/>
                </a:ext>
              </a:extLst>
            </p:cNvPr>
            <p:cNvSpPr/>
            <p:nvPr/>
          </p:nvSpPr>
          <p:spPr>
            <a:xfrm>
              <a:off x="2511505" y="1823299"/>
              <a:ext cx="107252" cy="53626"/>
            </a:xfrm>
            <a:custGeom>
              <a:avLst/>
              <a:gdLst/>
              <a:ahLst/>
              <a:cxnLst/>
              <a:rect l="0" t="0" r="0" b="0"/>
              <a:pathLst>
                <a:path w="107252" h="53626">
                  <a:moveTo>
                    <a:pt x="0" y="0"/>
                  </a:moveTo>
                  <a:cubicBezTo>
                    <a:pt x="0" y="29617"/>
                    <a:pt x="24009" y="53626"/>
                    <a:pt x="53626" y="53626"/>
                  </a:cubicBezTo>
                  <a:cubicBezTo>
                    <a:pt x="83243" y="53626"/>
                    <a:pt x="107252" y="29617"/>
                    <a:pt x="107252" y="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4E88E7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772F6EC-6DB3-6879-13CE-C6553A5A64ED}"/>
              </a:ext>
            </a:extLst>
          </p:cNvPr>
          <p:cNvGrpSpPr/>
          <p:nvPr/>
        </p:nvGrpSpPr>
        <p:grpSpPr>
          <a:xfrm>
            <a:off x="4998178" y="833753"/>
            <a:ext cx="643517" cy="1447914"/>
            <a:chOff x="3740445" y="1179782"/>
            <a:chExt cx="643517" cy="1447914"/>
          </a:xfrm>
        </p:grpSpPr>
        <p:sp>
          <p:nvSpPr>
            <p:cNvPr id="992" name="Rounded Rectangle 20">
              <a:extLst>
                <a:ext uri="{FF2B5EF4-FFF2-40B4-BE49-F238E27FC236}">
                  <a16:creationId xmlns:a16="http://schemas.microsoft.com/office/drawing/2014/main" id="{BAF27CE1-2671-DF0A-8874-6F69BA252D42}"/>
                </a:ext>
              </a:extLst>
            </p:cNvPr>
            <p:cNvSpPr/>
            <p:nvPr/>
          </p:nvSpPr>
          <p:spPr>
            <a:xfrm>
              <a:off x="3740445" y="1179782"/>
              <a:ext cx="643517" cy="1447914"/>
            </a:xfrm>
            <a:custGeom>
              <a:avLst/>
              <a:gdLst/>
              <a:ahLst/>
              <a:cxnLst/>
              <a:rect l="0" t="0" r="0" b="0"/>
              <a:pathLst>
                <a:path w="643517" h="1447914">
                  <a:moveTo>
                    <a:pt x="107252" y="0"/>
                  </a:moveTo>
                  <a:lnTo>
                    <a:pt x="536264" y="0"/>
                  </a:lnTo>
                  <a:lnTo>
                    <a:pt x="536264" y="643517"/>
                  </a:lnTo>
                  <a:lnTo>
                    <a:pt x="107252" y="643517"/>
                  </a:lnTo>
                  <a:close/>
                  <a:moveTo>
                    <a:pt x="0" y="1126155"/>
                  </a:moveTo>
                  <a:cubicBezTo>
                    <a:pt x="0" y="1303858"/>
                    <a:pt x="144056" y="1447914"/>
                    <a:pt x="321758" y="1447914"/>
                  </a:cubicBezTo>
                  <a:cubicBezTo>
                    <a:pt x="499461" y="1447914"/>
                    <a:pt x="643517" y="1303858"/>
                    <a:pt x="643517" y="1126155"/>
                  </a:cubicBezTo>
                  <a:cubicBezTo>
                    <a:pt x="643517" y="948453"/>
                    <a:pt x="499461" y="804396"/>
                    <a:pt x="321758" y="804396"/>
                  </a:cubicBezTo>
                  <a:cubicBezTo>
                    <a:pt x="144056" y="804396"/>
                    <a:pt x="0" y="948453"/>
                    <a:pt x="0" y="1126155"/>
                  </a:cubicBezTo>
                </a:path>
              </a:pathLst>
            </a:custGeom>
            <a:noFill/>
            <a:ln w="13406">
              <a:solidFill>
                <a:srgbClr val="DE8431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993" name="Rounded Rectangle 21">
              <a:extLst>
                <a:ext uri="{FF2B5EF4-FFF2-40B4-BE49-F238E27FC236}">
                  <a16:creationId xmlns:a16="http://schemas.microsoft.com/office/drawing/2014/main" id="{672A7D22-6FE8-D12A-F912-05F64CE594E9}"/>
                </a:ext>
              </a:extLst>
            </p:cNvPr>
            <p:cNvSpPr/>
            <p:nvPr/>
          </p:nvSpPr>
          <p:spPr>
            <a:xfrm>
              <a:off x="4008578" y="1823299"/>
              <a:ext cx="107252" cy="53626"/>
            </a:xfrm>
            <a:custGeom>
              <a:avLst/>
              <a:gdLst/>
              <a:ahLst/>
              <a:cxnLst/>
              <a:rect l="0" t="0" r="0" b="0"/>
              <a:pathLst>
                <a:path w="107252" h="53626">
                  <a:moveTo>
                    <a:pt x="0" y="0"/>
                  </a:moveTo>
                  <a:cubicBezTo>
                    <a:pt x="0" y="29617"/>
                    <a:pt x="24009" y="53626"/>
                    <a:pt x="53626" y="53626"/>
                  </a:cubicBezTo>
                  <a:cubicBezTo>
                    <a:pt x="83243" y="53626"/>
                    <a:pt x="107252" y="29617"/>
                    <a:pt x="107252" y="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DE8431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</p:grpSp>
      <p:grpSp>
        <p:nvGrpSpPr>
          <p:cNvPr id="994" name="Group 993">
            <a:extLst>
              <a:ext uri="{FF2B5EF4-FFF2-40B4-BE49-F238E27FC236}">
                <a16:creationId xmlns:a16="http://schemas.microsoft.com/office/drawing/2014/main" id="{6F9F0A6A-A72B-9C24-2033-E0A4AB4256D4}"/>
              </a:ext>
            </a:extLst>
          </p:cNvPr>
          <p:cNvGrpSpPr/>
          <p:nvPr/>
        </p:nvGrpSpPr>
        <p:grpSpPr>
          <a:xfrm>
            <a:off x="6495251" y="833753"/>
            <a:ext cx="643517" cy="1447914"/>
            <a:chOff x="5237518" y="1179782"/>
            <a:chExt cx="643517" cy="1447914"/>
          </a:xfrm>
        </p:grpSpPr>
        <p:sp>
          <p:nvSpPr>
            <p:cNvPr id="995" name="Rounded Rectangle 23">
              <a:extLst>
                <a:ext uri="{FF2B5EF4-FFF2-40B4-BE49-F238E27FC236}">
                  <a16:creationId xmlns:a16="http://schemas.microsoft.com/office/drawing/2014/main" id="{FA275DA8-9FFA-7859-294D-A737D5BC8686}"/>
                </a:ext>
              </a:extLst>
            </p:cNvPr>
            <p:cNvSpPr/>
            <p:nvPr/>
          </p:nvSpPr>
          <p:spPr>
            <a:xfrm>
              <a:off x="5237518" y="1179782"/>
              <a:ext cx="643517" cy="1447914"/>
            </a:xfrm>
            <a:custGeom>
              <a:avLst/>
              <a:gdLst/>
              <a:ahLst/>
              <a:cxnLst/>
              <a:rect l="0" t="0" r="0" b="0"/>
              <a:pathLst>
                <a:path w="643517" h="1447914">
                  <a:moveTo>
                    <a:pt x="107252" y="0"/>
                  </a:moveTo>
                  <a:lnTo>
                    <a:pt x="536264" y="0"/>
                  </a:lnTo>
                  <a:lnTo>
                    <a:pt x="536264" y="643517"/>
                  </a:lnTo>
                  <a:lnTo>
                    <a:pt x="107252" y="643517"/>
                  </a:lnTo>
                  <a:close/>
                  <a:moveTo>
                    <a:pt x="0" y="1126155"/>
                  </a:moveTo>
                  <a:cubicBezTo>
                    <a:pt x="0" y="1303858"/>
                    <a:pt x="144056" y="1447914"/>
                    <a:pt x="321758" y="1447914"/>
                  </a:cubicBezTo>
                  <a:cubicBezTo>
                    <a:pt x="499461" y="1447914"/>
                    <a:pt x="643517" y="1303858"/>
                    <a:pt x="643517" y="1126155"/>
                  </a:cubicBezTo>
                  <a:cubicBezTo>
                    <a:pt x="643517" y="948453"/>
                    <a:pt x="499461" y="804396"/>
                    <a:pt x="321758" y="804396"/>
                  </a:cubicBezTo>
                  <a:cubicBezTo>
                    <a:pt x="144056" y="804396"/>
                    <a:pt x="0" y="948453"/>
                    <a:pt x="0" y="1126155"/>
                  </a:cubicBezTo>
                </a:path>
              </a:pathLst>
            </a:custGeom>
            <a:noFill/>
            <a:ln w="13406">
              <a:solidFill>
                <a:srgbClr val="BA5DE5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  <p:sp>
          <p:nvSpPr>
            <p:cNvPr id="996" name="Rounded Rectangle 24">
              <a:extLst>
                <a:ext uri="{FF2B5EF4-FFF2-40B4-BE49-F238E27FC236}">
                  <a16:creationId xmlns:a16="http://schemas.microsoft.com/office/drawing/2014/main" id="{2964132A-1DCA-2379-5639-04715A58CB14}"/>
                </a:ext>
              </a:extLst>
            </p:cNvPr>
            <p:cNvSpPr/>
            <p:nvPr/>
          </p:nvSpPr>
          <p:spPr>
            <a:xfrm>
              <a:off x="5505650" y="1823299"/>
              <a:ext cx="107252" cy="53626"/>
            </a:xfrm>
            <a:custGeom>
              <a:avLst/>
              <a:gdLst/>
              <a:ahLst/>
              <a:cxnLst/>
              <a:rect l="0" t="0" r="0" b="0"/>
              <a:pathLst>
                <a:path w="107252" h="53626">
                  <a:moveTo>
                    <a:pt x="0" y="0"/>
                  </a:moveTo>
                  <a:cubicBezTo>
                    <a:pt x="0" y="29617"/>
                    <a:pt x="24009" y="53626"/>
                    <a:pt x="53626" y="53626"/>
                  </a:cubicBezTo>
                  <a:cubicBezTo>
                    <a:pt x="83243" y="53626"/>
                    <a:pt x="107252" y="29617"/>
                    <a:pt x="107252" y="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3406">
              <a:solidFill>
                <a:srgbClr val="BA5DE5"/>
              </a:solidFill>
            </a:ln>
          </p:spPr>
          <p:txBody>
            <a:bodyPr rtlCol="0" anchor="ctr"/>
            <a:lstStyle/>
            <a:p>
              <a:pPr algn="ctr" defTabSz="457200">
                <a:buClrTx/>
                <a:buFontTx/>
                <a:buNone/>
              </a:pPr>
              <a:endParaRPr sz="1800" kern="1200">
                <a:solidFill>
                  <a:prstClr val="black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endParaRPr>
            </a:p>
          </p:txBody>
        </p:sp>
      </p:grpSp>
      <p:sp>
        <p:nvSpPr>
          <p:cNvPr id="998" name="TextBox 997">
            <a:extLst>
              <a:ext uri="{FF2B5EF4-FFF2-40B4-BE49-F238E27FC236}">
                <a16:creationId xmlns:a16="http://schemas.microsoft.com/office/drawing/2014/main" id="{F729C5D4-B1F3-E494-C38F-040C30927BEA}"/>
              </a:ext>
            </a:extLst>
          </p:cNvPr>
          <p:cNvSpPr txBox="1"/>
          <p:nvPr/>
        </p:nvSpPr>
        <p:spPr>
          <a:xfrm>
            <a:off x="1811677" y="2406796"/>
            <a:ext cx="1037143" cy="600164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300" b="1" kern="1200" dirty="0">
                <a:solidFill>
                  <a:srgbClr val="3CC583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Supplier
Climate
</a:t>
            </a:r>
            <a:r>
              <a:rPr sz="1300" b="1" kern="1200" dirty="0" err="1">
                <a:solidFill>
                  <a:srgbClr val="3CC583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Programme</a:t>
            </a:r>
            <a:endParaRPr sz="1300" b="1" kern="1200" dirty="0">
              <a:solidFill>
                <a:srgbClr val="3CC583"/>
              </a:solidFill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052" name="TextBox 1051">
            <a:extLst>
              <a:ext uri="{FF2B5EF4-FFF2-40B4-BE49-F238E27FC236}">
                <a16:creationId xmlns:a16="http://schemas.microsoft.com/office/drawing/2014/main" id="{CCA4A431-6CCE-D96C-3D6B-4CFFF07B6D7F}"/>
              </a:ext>
            </a:extLst>
          </p:cNvPr>
          <p:cNvSpPr txBox="1"/>
          <p:nvPr/>
        </p:nvSpPr>
        <p:spPr>
          <a:xfrm>
            <a:off x="3226643" y="2406796"/>
            <a:ext cx="1210268" cy="600164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300" b="1" kern="1200" dirty="0">
                <a:solidFill>
                  <a:srgbClr val="4E88E7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Trust &amp;
Transparency
</a:t>
            </a:r>
            <a:r>
              <a:rPr sz="1300" b="1" kern="1200" dirty="0" err="1">
                <a:solidFill>
                  <a:srgbClr val="4E88E7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Programme</a:t>
            </a:r>
            <a:endParaRPr sz="1300" b="1" kern="1200" dirty="0">
              <a:solidFill>
                <a:srgbClr val="4E88E7"/>
              </a:solidFill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053" name="TextBox 1052">
            <a:extLst>
              <a:ext uri="{FF2B5EF4-FFF2-40B4-BE49-F238E27FC236}">
                <a16:creationId xmlns:a16="http://schemas.microsoft.com/office/drawing/2014/main" id="{D933415C-82A6-7157-B3BC-E9ACFA4F5C9D}"/>
              </a:ext>
            </a:extLst>
          </p:cNvPr>
          <p:cNvSpPr txBox="1"/>
          <p:nvPr/>
        </p:nvSpPr>
        <p:spPr>
          <a:xfrm>
            <a:off x="4682497" y="2406796"/>
            <a:ext cx="1301639" cy="40011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300" b="1" kern="1200" dirty="0">
                <a:solidFill>
                  <a:srgbClr val="DE8431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Circular
Economy Pilots</a:t>
            </a:r>
          </a:p>
        </p:txBody>
      </p:sp>
      <p:sp>
        <p:nvSpPr>
          <p:cNvPr id="1054" name="TextBox 1053">
            <a:extLst>
              <a:ext uri="{FF2B5EF4-FFF2-40B4-BE49-F238E27FC236}">
                <a16:creationId xmlns:a16="http://schemas.microsoft.com/office/drawing/2014/main" id="{7373FE4E-EAA1-0AAE-2F53-C18E3442A313}"/>
              </a:ext>
            </a:extLst>
          </p:cNvPr>
          <p:cNvSpPr txBox="1"/>
          <p:nvPr/>
        </p:nvSpPr>
        <p:spPr>
          <a:xfrm>
            <a:off x="6460575" y="2406796"/>
            <a:ext cx="748603" cy="40011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300" b="1" kern="1200" dirty="0">
                <a:solidFill>
                  <a:srgbClr val="BA5DE5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AI Data
Platform</a:t>
            </a:r>
          </a:p>
        </p:txBody>
      </p:sp>
      <p:sp>
        <p:nvSpPr>
          <p:cNvPr id="1055" name="TextBox 1054">
            <a:extLst>
              <a:ext uri="{FF2B5EF4-FFF2-40B4-BE49-F238E27FC236}">
                <a16:creationId xmlns:a16="http://schemas.microsoft.com/office/drawing/2014/main" id="{5032BEF7-842A-9B4E-05E5-6235BD05A262}"/>
              </a:ext>
            </a:extLst>
          </p:cNvPr>
          <p:cNvSpPr txBox="1"/>
          <p:nvPr/>
        </p:nvSpPr>
        <p:spPr>
          <a:xfrm>
            <a:off x="4665679" y="2965405"/>
            <a:ext cx="1335302" cy="769441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000" kern="1200">
                <a:solidFill>
                  <a:srgbClr val="484848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Introduce refill/reuse
systems for brands,
scaling up to reduce
waste and create
new revenue.</a:t>
            </a:r>
          </a:p>
        </p:txBody>
      </p:sp>
      <p:sp>
        <p:nvSpPr>
          <p:cNvPr id="1056" name="TextBox 1055">
            <a:extLst>
              <a:ext uri="{FF2B5EF4-FFF2-40B4-BE49-F238E27FC236}">
                <a16:creationId xmlns:a16="http://schemas.microsoft.com/office/drawing/2014/main" id="{D71188C3-2AD2-080B-0FE8-F6B54CAC3586}"/>
              </a:ext>
            </a:extLst>
          </p:cNvPr>
          <p:cNvSpPr txBox="1"/>
          <p:nvPr/>
        </p:nvSpPr>
        <p:spPr>
          <a:xfrm>
            <a:off x="1669821" y="3179911"/>
            <a:ext cx="1320874" cy="769441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000" kern="1200" dirty="0">
                <a:solidFill>
                  <a:srgbClr val="484848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Mandate SBTi for top
suppliers, aiming for
validation and FLAG
reduction. This will
avoid costs.</a:t>
            </a:r>
          </a:p>
        </p:txBody>
      </p:sp>
      <p:sp>
        <p:nvSpPr>
          <p:cNvPr id="1057" name="TextBox 1056">
            <a:extLst>
              <a:ext uri="{FF2B5EF4-FFF2-40B4-BE49-F238E27FC236}">
                <a16:creationId xmlns:a16="http://schemas.microsoft.com/office/drawing/2014/main" id="{C3F3E219-D1B0-D528-FC13-6A1B67E96E00}"/>
              </a:ext>
            </a:extLst>
          </p:cNvPr>
          <p:cNvSpPr txBox="1"/>
          <p:nvPr/>
        </p:nvSpPr>
        <p:spPr>
          <a:xfrm>
            <a:off x="6172060" y="2965405"/>
            <a:ext cx="1325684" cy="107721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000" kern="1200">
                <a:solidFill>
                  <a:srgbClr val="484848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Use real-time PCF
tracking and
predictive analytics
to improve supplier
data coverage and
efficiency, leading to
cost savings.</a:t>
            </a:r>
          </a:p>
        </p:txBody>
      </p:sp>
      <p:sp>
        <p:nvSpPr>
          <p:cNvPr id="1058" name="TextBox 1057">
            <a:extLst>
              <a:ext uri="{FF2B5EF4-FFF2-40B4-BE49-F238E27FC236}">
                <a16:creationId xmlns:a16="http://schemas.microsoft.com/office/drawing/2014/main" id="{50232D04-DB31-4A72-F1F1-E9BE8DC36378}"/>
              </a:ext>
            </a:extLst>
          </p:cNvPr>
          <p:cNvSpPr txBox="1"/>
          <p:nvPr/>
        </p:nvSpPr>
        <p:spPr>
          <a:xfrm>
            <a:off x="3111270" y="3179911"/>
            <a:ext cx="1441100" cy="1384995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 defTabSz="457200">
              <a:buClrTx/>
              <a:buFontTx/>
              <a:buNone/>
            </a:pPr>
            <a:r>
              <a:rPr sz="1000" kern="1200">
                <a:solidFill>
                  <a:srgbClr val="484848"/>
                </a:solidFill>
                <a:latin typeface="Poppins" panose="00000500000000000000" pitchFamily="2" charset="0"/>
                <a:ea typeface="+mn-ea"/>
                <a:cs typeface="Poppins" panose="00000500000000000000" pitchFamily="2" charset="0"/>
              </a:rPr>
              <a:t>Implement third-party
verification and
blockchain
traceability to
improve NPS and
reduce
greenwashing. This
protects brand
equity.</a:t>
            </a:r>
          </a:p>
        </p:txBody>
      </p:sp>
      <p:sp>
        <p:nvSpPr>
          <p:cNvPr id="1059" name="Rounded Rectangle 35">
            <a:extLst>
              <a:ext uri="{FF2B5EF4-FFF2-40B4-BE49-F238E27FC236}">
                <a16:creationId xmlns:a16="http://schemas.microsoft.com/office/drawing/2014/main" id="{BFFEFF7F-8815-3B70-9A56-A453E22C2662}"/>
              </a:ext>
            </a:extLst>
          </p:cNvPr>
          <p:cNvSpPr/>
          <p:nvPr/>
        </p:nvSpPr>
        <p:spPr>
          <a:xfrm>
            <a:off x="2120225" y="1774897"/>
            <a:ext cx="411136" cy="370772"/>
          </a:xfrm>
          <a:custGeom>
            <a:avLst/>
            <a:gdLst/>
            <a:ahLst/>
            <a:cxnLst/>
            <a:rect l="0" t="0" r="0" b="0"/>
            <a:pathLst>
              <a:path w="411136" h="370772">
                <a:moveTo>
                  <a:pt x="411136" y="167135"/>
                </a:moveTo>
                <a:cubicBezTo>
                  <a:pt x="411136" y="259730"/>
                  <a:pt x="319077" y="334807"/>
                  <a:pt x="205568" y="334807"/>
                </a:cubicBezTo>
                <a:cubicBezTo>
                  <a:pt x="181346" y="334803"/>
                  <a:pt x="157257" y="331250"/>
                  <a:pt x="134066" y="324261"/>
                </a:cubicBezTo>
                <a:lnTo>
                  <a:pt x="38611" y="369128"/>
                </a:lnTo>
                <a:cubicBezTo>
                  <a:pt x="35150" y="370772"/>
                  <a:pt x="31022" y="369975"/>
                  <a:pt x="28422" y="367162"/>
                </a:cubicBezTo>
                <a:cubicBezTo>
                  <a:pt x="25877" y="364402"/>
                  <a:pt x="25242" y="360383"/>
                  <a:pt x="26813" y="356973"/>
                </a:cubicBezTo>
                <a:lnTo>
                  <a:pt x="62564" y="287616"/>
                </a:lnTo>
                <a:cubicBezTo>
                  <a:pt x="24209" y="259284"/>
                  <a:pt x="1113" y="214807"/>
                  <a:pt x="0" y="167135"/>
                </a:cubicBezTo>
                <a:cubicBezTo>
                  <a:pt x="0" y="75255"/>
                  <a:pt x="92058" y="0"/>
                  <a:pt x="205568" y="0"/>
                </a:cubicBezTo>
                <a:cubicBezTo>
                  <a:pt x="319077" y="0"/>
                  <a:pt x="411136" y="75255"/>
                  <a:pt x="411136" y="167135"/>
                </a:cubicBezTo>
                <a:close/>
                <a:moveTo>
                  <a:pt x="107252" y="165348"/>
                </a:moveTo>
                <a:cubicBezTo>
                  <a:pt x="107252" y="224582"/>
                  <a:pt x="155271" y="272601"/>
                  <a:pt x="214505" y="272601"/>
                </a:cubicBezTo>
                <a:cubicBezTo>
                  <a:pt x="273740" y="272601"/>
                  <a:pt x="321758" y="224582"/>
                  <a:pt x="321758" y="165348"/>
                </a:cubicBezTo>
                <a:cubicBezTo>
                  <a:pt x="321758" y="106114"/>
                  <a:pt x="273740" y="58095"/>
                  <a:pt x="214505" y="58095"/>
                </a:cubicBezTo>
                <a:cubicBezTo>
                  <a:pt x="155271" y="58095"/>
                  <a:pt x="107252" y="106114"/>
                  <a:pt x="107252" y="165348"/>
                </a:cubicBezTo>
                <a:moveTo>
                  <a:pt x="116190" y="120659"/>
                </a:moveTo>
                <a:lnTo>
                  <a:pt x="134066" y="120659"/>
                </a:lnTo>
                <a:cubicBezTo>
                  <a:pt x="148874" y="120659"/>
                  <a:pt x="160879" y="132664"/>
                  <a:pt x="160879" y="147472"/>
                </a:cubicBezTo>
                <a:cubicBezTo>
                  <a:pt x="160879" y="157345"/>
                  <a:pt x="168882" y="165348"/>
                  <a:pt x="178754" y="165348"/>
                </a:cubicBezTo>
                <a:cubicBezTo>
                  <a:pt x="188627" y="165348"/>
                  <a:pt x="196630" y="173351"/>
                  <a:pt x="196630" y="183223"/>
                </a:cubicBezTo>
                <a:cubicBezTo>
                  <a:pt x="196630" y="207904"/>
                  <a:pt x="176622" y="227912"/>
                  <a:pt x="151941" y="227912"/>
                </a:cubicBezTo>
                <a:lnTo>
                  <a:pt x="127452" y="227912"/>
                </a:lnTo>
                <a:moveTo>
                  <a:pt x="318362" y="192161"/>
                </a:moveTo>
                <a:lnTo>
                  <a:pt x="303883" y="192161"/>
                </a:lnTo>
                <a:cubicBezTo>
                  <a:pt x="289074" y="192161"/>
                  <a:pt x="277070" y="180156"/>
                  <a:pt x="277070" y="165348"/>
                </a:cubicBezTo>
                <a:cubicBezTo>
                  <a:pt x="277070" y="155475"/>
                  <a:pt x="269066" y="147472"/>
                  <a:pt x="259194" y="147472"/>
                </a:cubicBezTo>
                <a:cubicBezTo>
                  <a:pt x="249322" y="147472"/>
                  <a:pt x="241319" y="139469"/>
                  <a:pt x="241319" y="129597"/>
                </a:cubicBezTo>
                <a:cubicBezTo>
                  <a:pt x="241223" y="117809"/>
                  <a:pt x="245827" y="106468"/>
                  <a:pt x="254113" y="98082"/>
                </a:cubicBezTo>
                <a:cubicBezTo>
                  <a:pt x="262398" y="89696"/>
                  <a:pt x="273683" y="84955"/>
                  <a:pt x="285471" y="84908"/>
                </a:cubicBezTo>
              </a:path>
            </a:pathLst>
          </a:custGeom>
          <a:noFill/>
          <a:ln w="13406">
            <a:solidFill>
              <a:srgbClr val="3CC583"/>
            </a:solidFill>
          </a:ln>
        </p:spPr>
        <p:txBody>
          <a:bodyPr rtlCol="0" anchor="ctr"/>
          <a:lstStyle/>
          <a:p>
            <a:pPr algn="ctr" defTabSz="457200">
              <a:buClrTx/>
              <a:buFontTx/>
              <a:buNone/>
            </a:pPr>
            <a:endParaRPr sz="1800" kern="1200">
              <a:solidFill>
                <a:prstClr val="black"/>
              </a:solidFill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060" name="Rounded Rectangle 36">
            <a:extLst>
              <a:ext uri="{FF2B5EF4-FFF2-40B4-BE49-F238E27FC236}">
                <a16:creationId xmlns:a16="http://schemas.microsoft.com/office/drawing/2014/main" id="{C76A2358-8DDD-784E-61BD-495F88F235AA}"/>
              </a:ext>
            </a:extLst>
          </p:cNvPr>
          <p:cNvSpPr/>
          <p:nvPr/>
        </p:nvSpPr>
        <p:spPr>
          <a:xfrm>
            <a:off x="3648431" y="1753824"/>
            <a:ext cx="357805" cy="412886"/>
          </a:xfrm>
          <a:custGeom>
            <a:avLst/>
            <a:gdLst/>
            <a:ahLst/>
            <a:cxnLst/>
            <a:rect l="0" t="0" r="0" b="0"/>
            <a:pathLst>
              <a:path w="357805" h="412886">
                <a:moveTo>
                  <a:pt x="277217" y="116707"/>
                </a:moveTo>
                <a:lnTo>
                  <a:pt x="169339" y="272795"/>
                </a:lnTo>
                <a:lnTo>
                  <a:pt x="87505" y="190926"/>
                </a:lnTo>
                <a:moveTo>
                  <a:pt x="147" y="59058"/>
                </a:moveTo>
                <a:lnTo>
                  <a:pt x="147" y="195573"/>
                </a:lnTo>
                <a:cubicBezTo>
                  <a:pt x="0" y="286240"/>
                  <a:pt x="55587" y="367676"/>
                  <a:pt x="140076" y="400569"/>
                </a:cubicBezTo>
                <a:lnTo>
                  <a:pt x="159150" y="407970"/>
                </a:lnTo>
                <a:cubicBezTo>
                  <a:pt x="171859" y="412886"/>
                  <a:pt x="185945" y="412886"/>
                  <a:pt x="198654" y="407970"/>
                </a:cubicBezTo>
                <a:lnTo>
                  <a:pt x="217728" y="400569"/>
                </a:lnTo>
                <a:cubicBezTo>
                  <a:pt x="302217" y="367676"/>
                  <a:pt x="357805" y="286240"/>
                  <a:pt x="357657" y="195573"/>
                </a:cubicBezTo>
                <a:lnTo>
                  <a:pt x="357657" y="59058"/>
                </a:lnTo>
                <a:cubicBezTo>
                  <a:pt x="357744" y="48285"/>
                  <a:pt x="351522" y="38456"/>
                  <a:pt x="341748" y="33925"/>
                </a:cubicBezTo>
                <a:cubicBezTo>
                  <a:pt x="290443" y="11387"/>
                  <a:pt x="234937" y="0"/>
                  <a:pt x="178902" y="516"/>
                </a:cubicBezTo>
                <a:cubicBezTo>
                  <a:pt x="122867" y="0"/>
                  <a:pt x="67361" y="11387"/>
                  <a:pt x="16056" y="33925"/>
                </a:cubicBezTo>
                <a:cubicBezTo>
                  <a:pt x="6282" y="38456"/>
                  <a:pt x="60" y="48285"/>
                  <a:pt x="147" y="59058"/>
                </a:cubicBezTo>
                <a:close/>
              </a:path>
            </a:pathLst>
          </a:custGeom>
          <a:noFill/>
          <a:ln w="13406">
            <a:solidFill>
              <a:srgbClr val="4E88E7"/>
            </a:solidFill>
          </a:ln>
        </p:spPr>
        <p:txBody>
          <a:bodyPr rtlCol="0" anchor="ctr"/>
          <a:lstStyle/>
          <a:p>
            <a:pPr algn="ctr" defTabSz="457200">
              <a:buClrTx/>
              <a:buFontTx/>
              <a:buNone/>
            </a:pPr>
            <a:endParaRPr sz="1800" kern="1200">
              <a:solidFill>
                <a:prstClr val="black"/>
              </a:solidFill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061" name="Rounded Rectangle 37">
            <a:extLst>
              <a:ext uri="{FF2B5EF4-FFF2-40B4-BE49-F238E27FC236}">
                <a16:creationId xmlns:a16="http://schemas.microsoft.com/office/drawing/2014/main" id="{1492BB2E-3716-F6F7-0CA0-0FABF1D88243}"/>
              </a:ext>
            </a:extLst>
          </p:cNvPr>
          <p:cNvSpPr/>
          <p:nvPr/>
        </p:nvSpPr>
        <p:spPr>
          <a:xfrm>
            <a:off x="5123307" y="1753568"/>
            <a:ext cx="412358" cy="411908"/>
          </a:xfrm>
          <a:custGeom>
            <a:avLst/>
            <a:gdLst/>
            <a:ahLst/>
            <a:cxnLst/>
            <a:rect l="0" t="0" r="0" b="0"/>
            <a:pathLst>
              <a:path w="412358" h="411908">
                <a:moveTo>
                  <a:pt x="80439" y="286780"/>
                </a:moveTo>
                <a:lnTo>
                  <a:pt x="187692" y="286780"/>
                </a:lnTo>
                <a:cubicBezTo>
                  <a:pt x="192628" y="286780"/>
                  <a:pt x="196630" y="290781"/>
                  <a:pt x="196630" y="295717"/>
                </a:cubicBezTo>
                <a:lnTo>
                  <a:pt x="196630" y="367219"/>
                </a:lnTo>
                <a:cubicBezTo>
                  <a:pt x="196630" y="372155"/>
                  <a:pt x="192628" y="376157"/>
                  <a:pt x="187692" y="376157"/>
                </a:cubicBezTo>
                <a:lnTo>
                  <a:pt x="98315" y="376157"/>
                </a:lnTo>
                <a:cubicBezTo>
                  <a:pt x="87484" y="374310"/>
                  <a:pt x="77663" y="368671"/>
                  <a:pt x="70608" y="360248"/>
                </a:cubicBezTo>
                <a:moveTo>
                  <a:pt x="70608" y="360248"/>
                </a:moveTo>
                <a:cubicBezTo>
                  <a:pt x="70608" y="360248"/>
                  <a:pt x="36108" y="322173"/>
                  <a:pt x="116190" y="242091"/>
                </a:cubicBezTo>
                <a:lnTo>
                  <a:pt x="151941" y="242091"/>
                </a:lnTo>
                <a:lnTo>
                  <a:pt x="98315" y="161651"/>
                </a:lnTo>
                <a:lnTo>
                  <a:pt x="0" y="161651"/>
                </a:lnTo>
                <a:lnTo>
                  <a:pt x="26813" y="188464"/>
                </a:lnTo>
                <a:cubicBezTo>
                  <a:pt x="15279" y="196666"/>
                  <a:pt x="8578" y="210067"/>
                  <a:pt x="8937" y="224215"/>
                </a:cubicBezTo>
                <a:cubicBezTo>
                  <a:pt x="18410" y="273810"/>
                  <a:pt x="39549" y="320439"/>
                  <a:pt x="70608" y="360248"/>
                </a:cubicBezTo>
                <a:close/>
                <a:moveTo>
                  <a:pt x="335344" y="269977"/>
                </a:moveTo>
                <a:lnTo>
                  <a:pt x="279751" y="189537"/>
                </a:lnTo>
                <a:cubicBezTo>
                  <a:pt x="278302" y="187660"/>
                  <a:pt x="277776" y="185230"/>
                  <a:pt x="278321" y="182923"/>
                </a:cubicBezTo>
                <a:cubicBezTo>
                  <a:pt x="278640" y="180593"/>
                  <a:pt x="279941" y="178510"/>
                  <a:pt x="281896" y="177203"/>
                </a:cubicBezTo>
                <a:lnTo>
                  <a:pt x="344639" y="133765"/>
                </a:lnTo>
                <a:cubicBezTo>
                  <a:pt x="346660" y="132494"/>
                  <a:pt x="349069" y="131987"/>
                  <a:pt x="351432" y="132335"/>
                </a:cubicBezTo>
                <a:cubicBezTo>
                  <a:pt x="353753" y="132797"/>
                  <a:pt x="355805" y="134143"/>
                  <a:pt x="357152" y="136089"/>
                </a:cubicBezTo>
                <a:lnTo>
                  <a:pt x="407382" y="210987"/>
                </a:lnTo>
                <a:cubicBezTo>
                  <a:pt x="411900" y="219705"/>
                  <a:pt x="412358" y="229967"/>
                  <a:pt x="408633" y="239052"/>
                </a:cubicBezTo>
                <a:moveTo>
                  <a:pt x="408633" y="239052"/>
                </a:moveTo>
                <a:cubicBezTo>
                  <a:pt x="408633" y="239052"/>
                  <a:pt x="390758" y="278914"/>
                  <a:pt x="286007" y="268904"/>
                </a:cubicBezTo>
                <a:lnTo>
                  <a:pt x="286007" y="242091"/>
                </a:lnTo>
                <a:lnTo>
                  <a:pt x="232381" y="322531"/>
                </a:lnTo>
                <a:lnTo>
                  <a:pt x="282611" y="411908"/>
                </a:lnTo>
                <a:lnTo>
                  <a:pt x="286007" y="369901"/>
                </a:lnTo>
                <a:cubicBezTo>
                  <a:pt x="298102" y="378076"/>
                  <a:pt x="313953" y="378076"/>
                  <a:pt x="326048" y="369901"/>
                </a:cubicBezTo>
                <a:cubicBezTo>
                  <a:pt x="343209" y="357924"/>
                  <a:pt x="384323" y="286243"/>
                  <a:pt x="408633" y="239052"/>
                </a:cubicBezTo>
                <a:close/>
                <a:moveTo>
                  <a:pt x="196809" y="53504"/>
                </a:moveTo>
                <a:lnTo>
                  <a:pt x="156053" y="139664"/>
                </a:lnTo>
                <a:cubicBezTo>
                  <a:pt x="155310" y="141672"/>
                  <a:pt x="153843" y="143330"/>
                  <a:pt x="151941" y="144312"/>
                </a:cubicBezTo>
                <a:cubicBezTo>
                  <a:pt x="149765" y="145206"/>
                  <a:pt x="147324" y="145206"/>
                  <a:pt x="145148" y="144312"/>
                </a:cubicBezTo>
                <a:lnTo>
                  <a:pt x="75255" y="111421"/>
                </a:lnTo>
                <a:cubicBezTo>
                  <a:pt x="72992" y="110419"/>
                  <a:pt x="71246" y="108523"/>
                  <a:pt x="70433" y="106185"/>
                </a:cubicBezTo>
                <a:cubicBezTo>
                  <a:pt x="69620" y="103847"/>
                  <a:pt x="69813" y="101277"/>
                  <a:pt x="70965" y="99087"/>
                </a:cubicBezTo>
                <a:lnTo>
                  <a:pt x="109755" y="17038"/>
                </a:lnTo>
                <a:cubicBezTo>
                  <a:pt x="114761" y="8013"/>
                  <a:pt x="123813" y="1956"/>
                  <a:pt x="134066" y="772"/>
                </a:cubicBezTo>
                <a:moveTo>
                  <a:pt x="134066" y="772"/>
                </a:moveTo>
                <a:cubicBezTo>
                  <a:pt x="134066" y="772"/>
                  <a:pt x="178754" y="772"/>
                  <a:pt x="222371" y="102662"/>
                </a:cubicBezTo>
                <a:lnTo>
                  <a:pt x="196630" y="125900"/>
                </a:lnTo>
                <a:lnTo>
                  <a:pt x="294945" y="125900"/>
                </a:lnTo>
                <a:lnTo>
                  <a:pt x="348572" y="27585"/>
                </a:lnTo>
                <a:lnTo>
                  <a:pt x="312821" y="40098"/>
                </a:lnTo>
                <a:cubicBezTo>
                  <a:pt x="310853" y="26466"/>
                  <a:pt x="301804" y="14900"/>
                  <a:pt x="289046" y="9709"/>
                </a:cubicBezTo>
                <a:cubicBezTo>
                  <a:pt x="261746" y="3006"/>
                  <a:pt x="233668" y="0"/>
                  <a:pt x="205568" y="772"/>
                </a:cubicBezTo>
                <a:close/>
              </a:path>
            </a:pathLst>
          </a:custGeom>
          <a:noFill/>
          <a:ln w="13406">
            <a:solidFill>
              <a:srgbClr val="DE8431"/>
            </a:solidFill>
          </a:ln>
        </p:spPr>
        <p:txBody>
          <a:bodyPr rtlCol="0" anchor="ctr"/>
          <a:lstStyle/>
          <a:p>
            <a:pPr algn="ctr" defTabSz="457200">
              <a:buClrTx/>
              <a:buFontTx/>
              <a:buNone/>
            </a:pPr>
            <a:endParaRPr sz="1800" kern="1200">
              <a:solidFill>
                <a:prstClr val="black"/>
              </a:solidFill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062" name="Rounded Rectangle 38">
            <a:extLst>
              <a:ext uri="{FF2B5EF4-FFF2-40B4-BE49-F238E27FC236}">
                <a16:creationId xmlns:a16="http://schemas.microsoft.com/office/drawing/2014/main" id="{AE067AB5-06B2-4A01-9B99-8A9C6A476C60}"/>
              </a:ext>
            </a:extLst>
          </p:cNvPr>
          <p:cNvSpPr/>
          <p:nvPr/>
        </p:nvSpPr>
        <p:spPr>
          <a:xfrm>
            <a:off x="6648624" y="1773194"/>
            <a:ext cx="363591" cy="373429"/>
          </a:xfrm>
          <a:custGeom>
            <a:avLst/>
            <a:gdLst/>
            <a:ahLst/>
            <a:cxnLst/>
            <a:rect l="0" t="0" r="0" b="0"/>
            <a:pathLst>
              <a:path w="363591" h="373429">
                <a:moveTo>
                  <a:pt x="197730" y="288986"/>
                </a:moveTo>
                <a:cubicBezTo>
                  <a:pt x="239063" y="280677"/>
                  <a:pt x="272342" y="246992"/>
                  <a:pt x="280665" y="204590"/>
                </a:cubicBezTo>
                <a:cubicBezTo>
                  <a:pt x="288986" y="246992"/>
                  <a:pt x="322257" y="280677"/>
                  <a:pt x="363591" y="288986"/>
                </a:cubicBezTo>
                <a:moveTo>
                  <a:pt x="363591" y="289034"/>
                </a:moveTo>
                <a:cubicBezTo>
                  <a:pt x="322257" y="297344"/>
                  <a:pt x="288979" y="331027"/>
                  <a:pt x="280656" y="373429"/>
                </a:cubicBezTo>
                <a:cubicBezTo>
                  <a:pt x="272335" y="331027"/>
                  <a:pt x="239063" y="297344"/>
                  <a:pt x="197730" y="289034"/>
                </a:cubicBezTo>
                <a:moveTo>
                  <a:pt x="129405" y="129405"/>
                </a:moveTo>
                <a:cubicBezTo>
                  <a:pt x="200874" y="129405"/>
                  <a:pt x="258810" y="100436"/>
                  <a:pt x="258810" y="64702"/>
                </a:cubicBezTo>
                <a:cubicBezTo>
                  <a:pt x="258810" y="28968"/>
                  <a:pt x="200874" y="0"/>
                  <a:pt x="129405" y="0"/>
                </a:cubicBezTo>
                <a:cubicBezTo>
                  <a:pt x="57936" y="0"/>
                  <a:pt x="0" y="28968"/>
                  <a:pt x="0" y="64702"/>
                </a:cubicBezTo>
                <a:cubicBezTo>
                  <a:pt x="0" y="100436"/>
                  <a:pt x="57936" y="129405"/>
                  <a:pt x="129405" y="129405"/>
                </a:cubicBezTo>
                <a:close/>
                <a:moveTo>
                  <a:pt x="0" y="64728"/>
                </a:moveTo>
                <a:lnTo>
                  <a:pt x="0" y="174722"/>
                </a:lnTo>
                <a:cubicBezTo>
                  <a:pt x="0" y="210308"/>
                  <a:pt x="58232" y="239426"/>
                  <a:pt x="129405" y="239426"/>
                </a:cubicBezTo>
                <a:cubicBezTo>
                  <a:pt x="151650" y="239426"/>
                  <a:pt x="172632" y="236580"/>
                  <a:pt x="190967" y="231584"/>
                </a:cubicBezTo>
                <a:moveTo>
                  <a:pt x="258810" y="161174"/>
                </a:moveTo>
                <a:lnTo>
                  <a:pt x="258810" y="64728"/>
                </a:lnTo>
                <a:moveTo>
                  <a:pt x="0" y="174634"/>
                </a:moveTo>
                <a:lnTo>
                  <a:pt x="0" y="284629"/>
                </a:lnTo>
                <a:cubicBezTo>
                  <a:pt x="0" y="320216"/>
                  <a:pt x="58232" y="349333"/>
                  <a:pt x="129405" y="349333"/>
                </a:cubicBezTo>
                <a:cubicBezTo>
                  <a:pt x="152279" y="349333"/>
                  <a:pt x="173819" y="346325"/>
                  <a:pt x="192517" y="341060"/>
                </a:cubicBezTo>
              </a:path>
            </a:pathLst>
          </a:custGeom>
          <a:noFill/>
          <a:ln w="13406">
            <a:solidFill>
              <a:srgbClr val="BA5DE5"/>
            </a:solidFill>
          </a:ln>
        </p:spPr>
        <p:txBody>
          <a:bodyPr rtlCol="0" anchor="ctr"/>
          <a:lstStyle/>
          <a:p>
            <a:pPr algn="ctr" defTabSz="457200">
              <a:buClrTx/>
              <a:buFontTx/>
              <a:buNone/>
            </a:pPr>
            <a:endParaRPr sz="1800" kern="1200">
              <a:solidFill>
                <a:prstClr val="black"/>
              </a:solidFill>
              <a:latin typeface="Poppins" panose="00000500000000000000" pitchFamily="2" charset="0"/>
              <a:ea typeface="+mn-ea"/>
              <a:cs typeface="Poppins" panose="00000500000000000000" pitchFamily="2" charset="0"/>
            </a:endParaRPr>
          </a:p>
        </p:txBody>
      </p:sp>
      <p:sp>
        <p:nvSpPr>
          <p:cNvPr id="1063" name="Google Shape;961;p30">
            <a:extLst>
              <a:ext uri="{FF2B5EF4-FFF2-40B4-BE49-F238E27FC236}">
                <a16:creationId xmlns:a16="http://schemas.microsoft.com/office/drawing/2014/main" id="{00AC9B2A-EC18-59ED-4DE7-584CE142CF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105326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Sustainability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4221763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8">
          <a:extLst>
            <a:ext uri="{FF2B5EF4-FFF2-40B4-BE49-F238E27FC236}">
              <a16:creationId xmlns:a16="http://schemas.microsoft.com/office/drawing/2014/main" id="{A8277E5C-3691-D715-3BF9-56936F29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3371263-B249-AD55-09D8-B978C762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27768"/>
            <a:ext cx="7704000" cy="572700"/>
          </a:xfrm>
        </p:spPr>
        <p:txBody>
          <a:bodyPr/>
          <a:lstStyle/>
          <a:p>
            <a:r>
              <a:rPr lang="en-GB" sz="2400" dirty="0"/>
              <a:t>Four Strategic Recommendations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2EEE1F1-C674-7811-0513-94BB8EDE4B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087025"/>
              </p:ext>
            </p:extLst>
          </p:nvPr>
        </p:nvGraphicFramePr>
        <p:xfrm>
          <a:off x="156948" y="804507"/>
          <a:ext cx="8830104" cy="4048064"/>
        </p:xfrm>
        <a:graphic>
          <a:graphicData uri="http://schemas.openxmlformats.org/drawingml/2006/table">
            <a:tbl>
              <a:tblPr>
                <a:tableStyleId>{6E25E649-3F16-4E02-A733-19D2CDBF48F0}</a:tableStyleId>
              </a:tblPr>
              <a:tblGrid>
                <a:gridCol w="1471684">
                  <a:extLst>
                    <a:ext uri="{9D8B030D-6E8A-4147-A177-3AD203B41FA5}">
                      <a16:colId xmlns:a16="http://schemas.microsoft.com/office/drawing/2014/main" val="3201010441"/>
                    </a:ext>
                  </a:extLst>
                </a:gridCol>
                <a:gridCol w="1471684">
                  <a:extLst>
                    <a:ext uri="{9D8B030D-6E8A-4147-A177-3AD203B41FA5}">
                      <a16:colId xmlns:a16="http://schemas.microsoft.com/office/drawing/2014/main" val="2198300218"/>
                    </a:ext>
                  </a:extLst>
                </a:gridCol>
                <a:gridCol w="1471684">
                  <a:extLst>
                    <a:ext uri="{9D8B030D-6E8A-4147-A177-3AD203B41FA5}">
                      <a16:colId xmlns:a16="http://schemas.microsoft.com/office/drawing/2014/main" val="665068229"/>
                    </a:ext>
                  </a:extLst>
                </a:gridCol>
                <a:gridCol w="1471684">
                  <a:extLst>
                    <a:ext uri="{9D8B030D-6E8A-4147-A177-3AD203B41FA5}">
                      <a16:colId xmlns:a16="http://schemas.microsoft.com/office/drawing/2014/main" val="254151391"/>
                    </a:ext>
                  </a:extLst>
                </a:gridCol>
                <a:gridCol w="1471684">
                  <a:extLst>
                    <a:ext uri="{9D8B030D-6E8A-4147-A177-3AD203B41FA5}">
                      <a16:colId xmlns:a16="http://schemas.microsoft.com/office/drawing/2014/main" val="3704414947"/>
                    </a:ext>
                  </a:extLst>
                </a:gridCol>
                <a:gridCol w="1471684">
                  <a:extLst>
                    <a:ext uri="{9D8B030D-6E8A-4147-A177-3AD203B41FA5}">
                      <a16:colId xmlns:a16="http://schemas.microsoft.com/office/drawing/2014/main" val="3392597238"/>
                    </a:ext>
                  </a:extLst>
                </a:gridCol>
              </a:tblGrid>
              <a:tr h="34897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Recommendation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Priority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Key Action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By 2027 Target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ROI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b="1">
                          <a:effectLst/>
                        </a:rPr>
                        <a:t>Theory Link</a:t>
                      </a:r>
                    </a:p>
                  </a:txBody>
                  <a:tcPr marL="45918" marR="45918" marT="45918" marB="45918" anchor="ctr"/>
                </a:tc>
                <a:extLst>
                  <a:ext uri="{0D108BD9-81ED-4DB2-BD59-A6C34878D82A}">
                    <a16:rowId xmlns:a16="http://schemas.microsoft.com/office/drawing/2014/main" val="1396945337"/>
                  </a:ext>
                </a:extLst>
              </a:tr>
              <a:tr h="7346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1. Supplier Climate Programme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HIGH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SBTi mandate for top 500 suppliers (80% Scope 3)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100% SBTi validation; 40% FLAG reduction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£1.2bn cost avoidance (Unilever, 2025a)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Kotter Step 4: Stakeholder mobilisation (Burnes, 2017, p. 215)</a:t>
                      </a:r>
                    </a:p>
                  </a:txBody>
                  <a:tcPr marL="45918" marR="45918" marT="45918" marB="45918" anchor="ctr"/>
                </a:tc>
                <a:extLst>
                  <a:ext uri="{0D108BD9-81ED-4DB2-BD59-A6C34878D82A}">
                    <a16:rowId xmlns:a16="http://schemas.microsoft.com/office/drawing/2014/main" val="988604343"/>
                  </a:ext>
                </a:extLst>
              </a:tr>
              <a:tr h="7346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2. Trust &amp; Transparency Programme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Third-party verification + blockchain traceability (50 SKUs)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NPS +15 pts; &lt;15% greenwashing perception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£800m brand equity protection (Market-Xcel, 2025)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Kotter Step 8: Institutionalise change (Balmer, 2017, p. 51)</a:t>
                      </a:r>
                    </a:p>
                  </a:txBody>
                  <a:tcPr marL="45918" marR="45918" marT="45918" marB="45918" anchor="ctr"/>
                </a:tc>
                <a:extLst>
                  <a:ext uri="{0D108BD9-81ED-4DB2-BD59-A6C34878D82A}">
                    <a16:rowId xmlns:a16="http://schemas.microsoft.com/office/drawing/2014/main" val="458598240"/>
                  </a:ext>
                </a:extLst>
              </a:tr>
              <a:tr h="86325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3. Circular Economy Pilots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Refill/reuse for 3 brands; scale to 10 by 2027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50% reusable packaging; 30% waste reduction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£500m new revenue stream by 2032 (Kotler et al., 2021, p. 298)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da-DK" sz="1200">
                          <a:effectLst/>
                        </a:rPr>
                        <a:t>Marketing 5.0 innovation (Kotler et al., 2021)</a:t>
                      </a:r>
                    </a:p>
                  </a:txBody>
                  <a:tcPr marL="45918" marR="45918" marT="45918" marB="45918" anchor="ctr"/>
                </a:tc>
                <a:extLst>
                  <a:ext uri="{0D108BD9-81ED-4DB2-BD59-A6C34878D82A}">
                    <a16:rowId xmlns:a16="http://schemas.microsoft.com/office/drawing/2014/main" val="664691027"/>
                  </a:ext>
                </a:extLst>
              </a:tr>
              <a:tr h="7346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4. AI Data Platform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Real-time PCF tracking + predictive analytics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90% supplier data coverage; +20% efficiency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£400m annual cost savings (McKinsey, 2024)</a:t>
                      </a:r>
                    </a:p>
                  </a:txBody>
                  <a:tcPr marL="45918" marR="45918" marT="45918" marB="45918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McKinsey 7S: Systems + Skills upgrade (Grant, 2021, p. 189)</a:t>
                      </a:r>
                    </a:p>
                  </a:txBody>
                  <a:tcPr marL="45918" marR="45918" marT="45918" marB="45918" anchor="ctr"/>
                </a:tc>
                <a:extLst>
                  <a:ext uri="{0D108BD9-81ED-4DB2-BD59-A6C34878D82A}">
                    <a16:rowId xmlns:a16="http://schemas.microsoft.com/office/drawing/2014/main" val="38852921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489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8">
          <a:extLst>
            <a:ext uri="{FF2B5EF4-FFF2-40B4-BE49-F238E27FC236}">
              <a16:creationId xmlns:a16="http://schemas.microsoft.com/office/drawing/2014/main" id="{09AAEC0A-51B3-D0D7-BE8E-0F57B3967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">
            <a:extLst>
              <a:ext uri="{FF2B5EF4-FFF2-40B4-BE49-F238E27FC236}">
                <a16:creationId xmlns:a16="http://schemas.microsoft.com/office/drawing/2014/main" id="{E091DE14-A559-D22B-1C63-30C03E703C12}"/>
              </a:ext>
            </a:extLst>
          </p:cNvPr>
          <p:cNvSpPr/>
          <p:nvPr/>
        </p:nvSpPr>
        <p:spPr>
          <a:xfrm>
            <a:off x="3364710" y="3462435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325040"/>
                </a:moveTo>
                <a:lnTo>
                  <a:pt x="0" y="232171"/>
                </a:ln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  <a:lnTo>
                  <a:pt x="2414587" y="325040"/>
                </a:lnTo>
                <a:lnTo>
                  <a:pt x="1207293" y="603646"/>
                </a:lnTo>
                <a:lnTo>
                  <a:pt x="0" y="325040"/>
                </a:lnTo>
              </a:path>
            </a:pathLst>
          </a:custGeom>
          <a:solidFill>
            <a:srgbClr val="FFEBF7"/>
          </a:solidFill>
          <a:ln>
            <a:noFill/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3" name="Rounded Rectangle 2">
            <a:extLst>
              <a:ext uri="{FF2B5EF4-FFF2-40B4-BE49-F238E27FC236}">
                <a16:creationId xmlns:a16="http://schemas.microsoft.com/office/drawing/2014/main" id="{2975E792-AE68-5E32-1C8D-BD7C81B9AA75}"/>
              </a:ext>
            </a:extLst>
          </p:cNvPr>
          <p:cNvSpPr/>
          <p:nvPr/>
        </p:nvSpPr>
        <p:spPr>
          <a:xfrm>
            <a:off x="3364710" y="3462435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232171"/>
                </a:moveTo>
                <a:lnTo>
                  <a:pt x="0" y="325040"/>
                </a:lnTo>
                <a:lnTo>
                  <a:pt x="1207293" y="603646"/>
                </a:lnTo>
                <a:lnTo>
                  <a:pt x="2414587" y="325040"/>
                </a:lnTo>
                <a:lnTo>
                  <a:pt x="2414587" y="232171"/>
                </a:lnTo>
                <a:moveTo>
                  <a:pt x="2414587" y="232171"/>
                </a:moveTo>
                <a:lnTo>
                  <a:pt x="1207072" y="510778"/>
                </a:lnTo>
                <a:lnTo>
                  <a:pt x="0" y="232171"/>
                </a:lnTo>
                <a:moveTo>
                  <a:pt x="0" y="232171"/>
                </a:move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</a:path>
            </a:pathLst>
          </a:custGeom>
          <a:noFill/>
          <a:ln w="11608">
            <a:solidFill>
              <a:srgbClr val="DE58A9"/>
            </a:solidFill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A60158-8BD6-CD2C-0334-B9A883966C88}"/>
              </a:ext>
            </a:extLst>
          </p:cNvPr>
          <p:cNvGrpSpPr/>
          <p:nvPr/>
        </p:nvGrpSpPr>
        <p:grpSpPr>
          <a:xfrm>
            <a:off x="4335962" y="4023215"/>
            <a:ext cx="100607" cy="336648"/>
            <a:chOff x="3200102" y="4693439"/>
            <a:chExt cx="100607" cy="336648"/>
          </a:xfrm>
        </p:grpSpPr>
        <p:sp>
          <p:nvSpPr>
            <p:cNvPr id="15" name="Rounded Rectangle 3">
              <a:extLst>
                <a:ext uri="{FF2B5EF4-FFF2-40B4-BE49-F238E27FC236}">
                  <a16:creationId xmlns:a16="http://schemas.microsoft.com/office/drawing/2014/main" id="{405B96A8-5F60-8363-E1FD-89EADBF5AA6D}"/>
                </a:ext>
              </a:extLst>
            </p:cNvPr>
            <p:cNvSpPr/>
            <p:nvPr/>
          </p:nvSpPr>
          <p:spPr>
            <a:xfrm>
              <a:off x="3250406" y="4693439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6" name="Rounded Rectangle 4">
              <a:extLst>
                <a:ext uri="{FF2B5EF4-FFF2-40B4-BE49-F238E27FC236}">
                  <a16:creationId xmlns:a16="http://schemas.microsoft.com/office/drawing/2014/main" id="{64A87854-4601-B2E7-053F-CDA98B178C5F}"/>
                </a:ext>
              </a:extLst>
            </p:cNvPr>
            <p:cNvSpPr/>
            <p:nvPr/>
          </p:nvSpPr>
          <p:spPr>
            <a:xfrm>
              <a:off x="3200102" y="4979784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F554409-C9C4-C8DA-C7B0-F341FE8ED7CD}"/>
              </a:ext>
            </a:extLst>
          </p:cNvPr>
          <p:cNvGrpSpPr/>
          <p:nvPr/>
        </p:nvGrpSpPr>
        <p:grpSpPr>
          <a:xfrm>
            <a:off x="4707437" y="4023230"/>
            <a:ext cx="100607" cy="336648"/>
            <a:chOff x="3571577" y="4693454"/>
            <a:chExt cx="100607" cy="336648"/>
          </a:xfrm>
        </p:grpSpPr>
        <p:sp>
          <p:nvSpPr>
            <p:cNvPr id="18" name="Rounded Rectangle 6">
              <a:extLst>
                <a:ext uri="{FF2B5EF4-FFF2-40B4-BE49-F238E27FC236}">
                  <a16:creationId xmlns:a16="http://schemas.microsoft.com/office/drawing/2014/main" id="{A5995D7B-17E5-7E60-8853-C2597986032E}"/>
                </a:ext>
              </a:extLst>
            </p:cNvPr>
            <p:cNvSpPr/>
            <p:nvPr/>
          </p:nvSpPr>
          <p:spPr>
            <a:xfrm>
              <a:off x="3621881" y="4693454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9" name="Rounded Rectangle 7">
              <a:extLst>
                <a:ext uri="{FF2B5EF4-FFF2-40B4-BE49-F238E27FC236}">
                  <a16:creationId xmlns:a16="http://schemas.microsoft.com/office/drawing/2014/main" id="{576D5F43-E34A-7A52-C132-B2C8D56FDC9B}"/>
                </a:ext>
              </a:extLst>
            </p:cNvPr>
            <p:cNvSpPr/>
            <p:nvPr/>
          </p:nvSpPr>
          <p:spPr>
            <a:xfrm>
              <a:off x="3571577" y="4979799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B3DF68F-7CA3-9748-9D59-5D9786A7E376}"/>
              </a:ext>
            </a:extLst>
          </p:cNvPr>
          <p:cNvGrpSpPr/>
          <p:nvPr/>
        </p:nvGrpSpPr>
        <p:grpSpPr>
          <a:xfrm>
            <a:off x="4521699" y="4066067"/>
            <a:ext cx="100607" cy="336648"/>
            <a:chOff x="3385839" y="4736291"/>
            <a:chExt cx="100607" cy="336648"/>
          </a:xfrm>
        </p:grpSpPr>
        <p:sp>
          <p:nvSpPr>
            <p:cNvPr id="21" name="Rounded Rectangle 9">
              <a:extLst>
                <a:ext uri="{FF2B5EF4-FFF2-40B4-BE49-F238E27FC236}">
                  <a16:creationId xmlns:a16="http://schemas.microsoft.com/office/drawing/2014/main" id="{D82481E3-BAC9-A529-7C38-53545F931C37}"/>
                </a:ext>
              </a:extLst>
            </p:cNvPr>
            <p:cNvSpPr/>
            <p:nvPr/>
          </p:nvSpPr>
          <p:spPr>
            <a:xfrm>
              <a:off x="3436143" y="4736291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22" name="Rounded Rectangle 10">
              <a:extLst>
                <a:ext uri="{FF2B5EF4-FFF2-40B4-BE49-F238E27FC236}">
                  <a16:creationId xmlns:a16="http://schemas.microsoft.com/office/drawing/2014/main" id="{05B11AE8-D003-B16B-C614-80519554AA0A}"/>
                </a:ext>
              </a:extLst>
            </p:cNvPr>
            <p:cNvSpPr/>
            <p:nvPr/>
          </p:nvSpPr>
          <p:spPr>
            <a:xfrm>
              <a:off x="3385839" y="5022636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D909D79-ECDA-4F6E-94E9-4C65F0062FFD}"/>
              </a:ext>
            </a:extLst>
          </p:cNvPr>
          <p:cNvGrpSpPr/>
          <p:nvPr/>
        </p:nvGrpSpPr>
        <p:grpSpPr>
          <a:xfrm>
            <a:off x="4150224" y="3423135"/>
            <a:ext cx="100607" cy="336648"/>
            <a:chOff x="3014364" y="4093359"/>
            <a:chExt cx="100607" cy="336648"/>
          </a:xfrm>
        </p:grpSpPr>
        <p:sp>
          <p:nvSpPr>
            <p:cNvPr id="24" name="Rounded Rectangle 12">
              <a:extLst>
                <a:ext uri="{FF2B5EF4-FFF2-40B4-BE49-F238E27FC236}">
                  <a16:creationId xmlns:a16="http://schemas.microsoft.com/office/drawing/2014/main" id="{46F0D891-24A2-B182-01D2-F51E12B17029}"/>
                </a:ext>
              </a:extLst>
            </p:cNvPr>
            <p:cNvSpPr/>
            <p:nvPr/>
          </p:nvSpPr>
          <p:spPr>
            <a:xfrm>
              <a:off x="3064668" y="4093359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25" name="Rounded Rectangle 13">
              <a:extLst>
                <a:ext uri="{FF2B5EF4-FFF2-40B4-BE49-F238E27FC236}">
                  <a16:creationId xmlns:a16="http://schemas.microsoft.com/office/drawing/2014/main" id="{9CFC55ED-A001-934D-98AE-D510D43FD5B6}"/>
                </a:ext>
              </a:extLst>
            </p:cNvPr>
            <p:cNvSpPr/>
            <p:nvPr/>
          </p:nvSpPr>
          <p:spPr>
            <a:xfrm>
              <a:off x="3014364" y="4379704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CD27AEF-CB4E-5A4B-FFAD-FD6D9EFAC301}"/>
              </a:ext>
            </a:extLst>
          </p:cNvPr>
          <p:cNvGrpSpPr/>
          <p:nvPr/>
        </p:nvGrpSpPr>
        <p:grpSpPr>
          <a:xfrm>
            <a:off x="4335962" y="3466002"/>
            <a:ext cx="100607" cy="336648"/>
            <a:chOff x="3200102" y="4136226"/>
            <a:chExt cx="100607" cy="336648"/>
          </a:xfrm>
        </p:grpSpPr>
        <p:sp>
          <p:nvSpPr>
            <p:cNvPr id="27" name="Rounded Rectangle 15">
              <a:extLst>
                <a:ext uri="{FF2B5EF4-FFF2-40B4-BE49-F238E27FC236}">
                  <a16:creationId xmlns:a16="http://schemas.microsoft.com/office/drawing/2014/main" id="{854D1B7C-AFFA-849C-5704-4A945879AD67}"/>
                </a:ext>
              </a:extLst>
            </p:cNvPr>
            <p:cNvSpPr/>
            <p:nvPr/>
          </p:nvSpPr>
          <p:spPr>
            <a:xfrm>
              <a:off x="3250406" y="4136226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28" name="Rounded Rectangle 16">
              <a:extLst>
                <a:ext uri="{FF2B5EF4-FFF2-40B4-BE49-F238E27FC236}">
                  <a16:creationId xmlns:a16="http://schemas.microsoft.com/office/drawing/2014/main" id="{AD1F49F1-5FDD-33E1-50D8-6956177254E6}"/>
                </a:ext>
              </a:extLst>
            </p:cNvPr>
            <p:cNvSpPr/>
            <p:nvPr/>
          </p:nvSpPr>
          <p:spPr>
            <a:xfrm>
              <a:off x="3200102" y="4422571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0046E70-2EFD-D27A-760E-4DA05D188660}"/>
              </a:ext>
            </a:extLst>
          </p:cNvPr>
          <p:cNvGrpSpPr/>
          <p:nvPr/>
        </p:nvGrpSpPr>
        <p:grpSpPr>
          <a:xfrm>
            <a:off x="4893174" y="3423180"/>
            <a:ext cx="100607" cy="336649"/>
            <a:chOff x="3757314" y="4093404"/>
            <a:chExt cx="100607" cy="336649"/>
          </a:xfrm>
        </p:grpSpPr>
        <p:sp>
          <p:nvSpPr>
            <p:cNvPr id="30" name="Rounded Rectangle 18">
              <a:extLst>
                <a:ext uri="{FF2B5EF4-FFF2-40B4-BE49-F238E27FC236}">
                  <a16:creationId xmlns:a16="http://schemas.microsoft.com/office/drawing/2014/main" id="{EA621939-E030-7CCD-CD5E-FF2D037391A5}"/>
                </a:ext>
              </a:extLst>
            </p:cNvPr>
            <p:cNvSpPr/>
            <p:nvPr/>
          </p:nvSpPr>
          <p:spPr>
            <a:xfrm>
              <a:off x="3807618" y="4093404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31" name="Rounded Rectangle 19">
              <a:extLst>
                <a:ext uri="{FF2B5EF4-FFF2-40B4-BE49-F238E27FC236}">
                  <a16:creationId xmlns:a16="http://schemas.microsoft.com/office/drawing/2014/main" id="{BE9DBB8B-6C0A-848B-6B6B-669FE2892720}"/>
                </a:ext>
              </a:extLst>
            </p:cNvPr>
            <p:cNvSpPr/>
            <p:nvPr/>
          </p:nvSpPr>
          <p:spPr>
            <a:xfrm>
              <a:off x="3757314" y="4379750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992" name="Group 991">
            <a:extLst>
              <a:ext uri="{FF2B5EF4-FFF2-40B4-BE49-F238E27FC236}">
                <a16:creationId xmlns:a16="http://schemas.microsoft.com/office/drawing/2014/main" id="{22948B21-E4D2-A377-9F55-04AF86A688B3}"/>
              </a:ext>
            </a:extLst>
          </p:cNvPr>
          <p:cNvGrpSpPr/>
          <p:nvPr/>
        </p:nvGrpSpPr>
        <p:grpSpPr>
          <a:xfrm>
            <a:off x="4707437" y="3466017"/>
            <a:ext cx="100607" cy="336649"/>
            <a:chOff x="3571577" y="4136241"/>
            <a:chExt cx="100607" cy="336649"/>
          </a:xfrm>
        </p:grpSpPr>
        <p:sp>
          <p:nvSpPr>
            <p:cNvPr id="993" name="Rounded Rectangle 21">
              <a:extLst>
                <a:ext uri="{FF2B5EF4-FFF2-40B4-BE49-F238E27FC236}">
                  <a16:creationId xmlns:a16="http://schemas.microsoft.com/office/drawing/2014/main" id="{92329093-EFBE-A883-C6B7-65B216B72BDD}"/>
                </a:ext>
              </a:extLst>
            </p:cNvPr>
            <p:cNvSpPr/>
            <p:nvPr/>
          </p:nvSpPr>
          <p:spPr>
            <a:xfrm>
              <a:off x="3621881" y="4136241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994" name="Rounded Rectangle 22">
              <a:extLst>
                <a:ext uri="{FF2B5EF4-FFF2-40B4-BE49-F238E27FC236}">
                  <a16:creationId xmlns:a16="http://schemas.microsoft.com/office/drawing/2014/main" id="{76581D4C-24EB-2815-C78B-C0192F55225C}"/>
                </a:ext>
              </a:extLst>
            </p:cNvPr>
            <p:cNvSpPr/>
            <p:nvPr/>
          </p:nvSpPr>
          <p:spPr>
            <a:xfrm>
              <a:off x="3571577" y="4422587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995" name="Group 994">
            <a:extLst>
              <a:ext uri="{FF2B5EF4-FFF2-40B4-BE49-F238E27FC236}">
                <a16:creationId xmlns:a16="http://schemas.microsoft.com/office/drawing/2014/main" id="{78BE0DD1-E4BF-C886-BD4B-622989D69816}"/>
              </a:ext>
            </a:extLst>
          </p:cNvPr>
          <p:cNvGrpSpPr/>
          <p:nvPr/>
        </p:nvGrpSpPr>
        <p:grpSpPr>
          <a:xfrm>
            <a:off x="4521699" y="3508854"/>
            <a:ext cx="100607" cy="336648"/>
            <a:chOff x="3385839" y="4179078"/>
            <a:chExt cx="100607" cy="336648"/>
          </a:xfrm>
        </p:grpSpPr>
        <p:sp>
          <p:nvSpPr>
            <p:cNvPr id="996" name="Rounded Rectangle 24">
              <a:extLst>
                <a:ext uri="{FF2B5EF4-FFF2-40B4-BE49-F238E27FC236}">
                  <a16:creationId xmlns:a16="http://schemas.microsoft.com/office/drawing/2014/main" id="{D5FD0E68-1824-2434-F60B-AF61FC2626F5}"/>
                </a:ext>
              </a:extLst>
            </p:cNvPr>
            <p:cNvSpPr/>
            <p:nvPr/>
          </p:nvSpPr>
          <p:spPr>
            <a:xfrm>
              <a:off x="3436143" y="4179078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997" name="Rounded Rectangle 25">
              <a:extLst>
                <a:ext uri="{FF2B5EF4-FFF2-40B4-BE49-F238E27FC236}">
                  <a16:creationId xmlns:a16="http://schemas.microsoft.com/office/drawing/2014/main" id="{0B8E1127-80C4-E087-79FC-4F71A9FFC58A}"/>
                </a:ext>
              </a:extLst>
            </p:cNvPr>
            <p:cNvSpPr/>
            <p:nvPr/>
          </p:nvSpPr>
          <p:spPr>
            <a:xfrm>
              <a:off x="3385839" y="4465423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sp>
        <p:nvSpPr>
          <p:cNvPr id="998" name="Rounded Rectangle 27">
            <a:extLst>
              <a:ext uri="{FF2B5EF4-FFF2-40B4-BE49-F238E27FC236}">
                <a16:creationId xmlns:a16="http://schemas.microsoft.com/office/drawing/2014/main" id="{BE7C39FE-D843-C1F9-E971-2A9BFCEAF121}"/>
              </a:ext>
            </a:extLst>
          </p:cNvPr>
          <p:cNvSpPr/>
          <p:nvPr/>
        </p:nvSpPr>
        <p:spPr>
          <a:xfrm>
            <a:off x="3364710" y="2905222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325040"/>
                </a:moveTo>
                <a:lnTo>
                  <a:pt x="0" y="232171"/>
                </a:ln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  <a:lnTo>
                  <a:pt x="2414587" y="325040"/>
                </a:lnTo>
                <a:lnTo>
                  <a:pt x="1207293" y="603646"/>
                </a:lnTo>
                <a:lnTo>
                  <a:pt x="0" y="325040"/>
                </a:lnTo>
              </a:path>
            </a:pathLst>
          </a:custGeom>
          <a:solidFill>
            <a:srgbClr val="FFECEB"/>
          </a:solidFill>
          <a:ln>
            <a:noFill/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052" name="Rounded Rectangle 28">
            <a:extLst>
              <a:ext uri="{FF2B5EF4-FFF2-40B4-BE49-F238E27FC236}">
                <a16:creationId xmlns:a16="http://schemas.microsoft.com/office/drawing/2014/main" id="{5AE96ECC-AE9A-FB65-ECF9-64798D65AFAB}"/>
              </a:ext>
            </a:extLst>
          </p:cNvPr>
          <p:cNvSpPr/>
          <p:nvPr/>
        </p:nvSpPr>
        <p:spPr>
          <a:xfrm>
            <a:off x="3364710" y="2905222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232171"/>
                </a:moveTo>
                <a:lnTo>
                  <a:pt x="0" y="325040"/>
                </a:lnTo>
                <a:lnTo>
                  <a:pt x="1207293" y="603646"/>
                </a:lnTo>
                <a:lnTo>
                  <a:pt x="2414587" y="325040"/>
                </a:lnTo>
                <a:lnTo>
                  <a:pt x="2414587" y="232171"/>
                </a:lnTo>
                <a:moveTo>
                  <a:pt x="2414587" y="232171"/>
                </a:moveTo>
                <a:lnTo>
                  <a:pt x="1207072" y="510778"/>
                </a:lnTo>
                <a:lnTo>
                  <a:pt x="0" y="232171"/>
                </a:lnTo>
                <a:moveTo>
                  <a:pt x="0" y="232171"/>
                </a:move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</a:path>
            </a:pathLst>
          </a:custGeom>
          <a:noFill/>
          <a:ln w="11608">
            <a:solidFill>
              <a:srgbClr val="E55753"/>
            </a:solidFill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pSp>
        <p:nvGrpSpPr>
          <p:cNvPr id="1053" name="Group 1052">
            <a:extLst>
              <a:ext uri="{FF2B5EF4-FFF2-40B4-BE49-F238E27FC236}">
                <a16:creationId xmlns:a16="http://schemas.microsoft.com/office/drawing/2014/main" id="{E8EAF170-91F7-EC89-60FE-D1253B6A740A}"/>
              </a:ext>
            </a:extLst>
          </p:cNvPr>
          <p:cNvGrpSpPr/>
          <p:nvPr/>
        </p:nvGrpSpPr>
        <p:grpSpPr>
          <a:xfrm>
            <a:off x="3964487" y="2823055"/>
            <a:ext cx="100607" cy="336649"/>
            <a:chOff x="2828627" y="3493279"/>
            <a:chExt cx="100607" cy="336649"/>
          </a:xfrm>
        </p:grpSpPr>
        <p:sp>
          <p:nvSpPr>
            <p:cNvPr id="1054" name="Rounded Rectangle 29">
              <a:extLst>
                <a:ext uri="{FF2B5EF4-FFF2-40B4-BE49-F238E27FC236}">
                  <a16:creationId xmlns:a16="http://schemas.microsoft.com/office/drawing/2014/main" id="{3835A2CD-7B9C-FA6B-BC2E-7CE41681C5A2}"/>
                </a:ext>
              </a:extLst>
            </p:cNvPr>
            <p:cNvSpPr/>
            <p:nvPr/>
          </p:nvSpPr>
          <p:spPr>
            <a:xfrm>
              <a:off x="2878931" y="3493279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55" name="Rounded Rectangle 30">
              <a:extLst>
                <a:ext uri="{FF2B5EF4-FFF2-40B4-BE49-F238E27FC236}">
                  <a16:creationId xmlns:a16="http://schemas.microsoft.com/office/drawing/2014/main" id="{91F731EA-EE38-F53D-B8B2-4A2B0AB2D564}"/>
                </a:ext>
              </a:extLst>
            </p:cNvPr>
            <p:cNvSpPr/>
            <p:nvPr/>
          </p:nvSpPr>
          <p:spPr>
            <a:xfrm>
              <a:off x="2828627" y="377962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56" name="Group 1055">
            <a:extLst>
              <a:ext uri="{FF2B5EF4-FFF2-40B4-BE49-F238E27FC236}">
                <a16:creationId xmlns:a16="http://schemas.microsoft.com/office/drawing/2014/main" id="{ED343C41-4929-931F-4099-7782A0C44F60}"/>
              </a:ext>
            </a:extLst>
          </p:cNvPr>
          <p:cNvGrpSpPr/>
          <p:nvPr/>
        </p:nvGrpSpPr>
        <p:grpSpPr>
          <a:xfrm>
            <a:off x="4150224" y="2865922"/>
            <a:ext cx="100607" cy="336649"/>
            <a:chOff x="3014364" y="3536146"/>
            <a:chExt cx="100607" cy="336649"/>
          </a:xfrm>
        </p:grpSpPr>
        <p:sp>
          <p:nvSpPr>
            <p:cNvPr id="1057" name="Rounded Rectangle 32">
              <a:extLst>
                <a:ext uri="{FF2B5EF4-FFF2-40B4-BE49-F238E27FC236}">
                  <a16:creationId xmlns:a16="http://schemas.microsoft.com/office/drawing/2014/main" id="{46016BBE-DFB0-C3D1-6623-447D9AD30C73}"/>
                </a:ext>
              </a:extLst>
            </p:cNvPr>
            <p:cNvSpPr/>
            <p:nvPr/>
          </p:nvSpPr>
          <p:spPr>
            <a:xfrm>
              <a:off x="3064668" y="3536146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58" name="Rounded Rectangle 33">
              <a:extLst>
                <a:ext uri="{FF2B5EF4-FFF2-40B4-BE49-F238E27FC236}">
                  <a16:creationId xmlns:a16="http://schemas.microsoft.com/office/drawing/2014/main" id="{E45F7949-1865-C579-A254-C90BC325A9C3}"/>
                </a:ext>
              </a:extLst>
            </p:cNvPr>
            <p:cNvSpPr/>
            <p:nvPr/>
          </p:nvSpPr>
          <p:spPr>
            <a:xfrm>
              <a:off x="3014364" y="3822492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59" name="Group 1058">
            <a:extLst>
              <a:ext uri="{FF2B5EF4-FFF2-40B4-BE49-F238E27FC236}">
                <a16:creationId xmlns:a16="http://schemas.microsoft.com/office/drawing/2014/main" id="{4AA26E2E-15D6-88A6-0BF1-D2ACE4D98F03}"/>
              </a:ext>
            </a:extLst>
          </p:cNvPr>
          <p:cNvGrpSpPr/>
          <p:nvPr/>
        </p:nvGrpSpPr>
        <p:grpSpPr>
          <a:xfrm>
            <a:off x="4335962" y="2908790"/>
            <a:ext cx="100607" cy="336648"/>
            <a:chOff x="3200102" y="3579014"/>
            <a:chExt cx="100607" cy="336648"/>
          </a:xfrm>
        </p:grpSpPr>
        <p:sp>
          <p:nvSpPr>
            <p:cNvPr id="1060" name="Rounded Rectangle 35">
              <a:extLst>
                <a:ext uri="{FF2B5EF4-FFF2-40B4-BE49-F238E27FC236}">
                  <a16:creationId xmlns:a16="http://schemas.microsoft.com/office/drawing/2014/main" id="{199CE45E-BA07-54E8-1CCE-C66DA20548B5}"/>
                </a:ext>
              </a:extLst>
            </p:cNvPr>
            <p:cNvSpPr/>
            <p:nvPr/>
          </p:nvSpPr>
          <p:spPr>
            <a:xfrm>
              <a:off x="3250406" y="3579014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61" name="Rounded Rectangle 36">
              <a:extLst>
                <a:ext uri="{FF2B5EF4-FFF2-40B4-BE49-F238E27FC236}">
                  <a16:creationId xmlns:a16="http://schemas.microsoft.com/office/drawing/2014/main" id="{C4119B7C-6E8E-FCF7-073E-D45D6C0918A4}"/>
                </a:ext>
              </a:extLst>
            </p:cNvPr>
            <p:cNvSpPr/>
            <p:nvPr/>
          </p:nvSpPr>
          <p:spPr>
            <a:xfrm>
              <a:off x="3200102" y="3865359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62" name="Group 1061">
            <a:extLst>
              <a:ext uri="{FF2B5EF4-FFF2-40B4-BE49-F238E27FC236}">
                <a16:creationId xmlns:a16="http://schemas.microsoft.com/office/drawing/2014/main" id="{831C55E0-D1B1-5637-CBE9-578F0B205149}"/>
              </a:ext>
            </a:extLst>
          </p:cNvPr>
          <p:cNvGrpSpPr/>
          <p:nvPr/>
        </p:nvGrpSpPr>
        <p:grpSpPr>
          <a:xfrm>
            <a:off x="5078912" y="2823131"/>
            <a:ext cx="100607" cy="336648"/>
            <a:chOff x="3943052" y="3493355"/>
            <a:chExt cx="100607" cy="336648"/>
          </a:xfrm>
        </p:grpSpPr>
        <p:sp>
          <p:nvSpPr>
            <p:cNvPr id="1063" name="Rounded Rectangle 38">
              <a:extLst>
                <a:ext uri="{FF2B5EF4-FFF2-40B4-BE49-F238E27FC236}">
                  <a16:creationId xmlns:a16="http://schemas.microsoft.com/office/drawing/2014/main" id="{D7121C48-E3E3-1BB8-10F8-89D6E058C6B7}"/>
                </a:ext>
              </a:extLst>
            </p:cNvPr>
            <p:cNvSpPr/>
            <p:nvPr/>
          </p:nvSpPr>
          <p:spPr>
            <a:xfrm>
              <a:off x="3993356" y="3493355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64" name="Rounded Rectangle 39">
              <a:extLst>
                <a:ext uri="{FF2B5EF4-FFF2-40B4-BE49-F238E27FC236}">
                  <a16:creationId xmlns:a16="http://schemas.microsoft.com/office/drawing/2014/main" id="{61B6141D-5C9B-D83E-2AC8-7FB6751193F2}"/>
                </a:ext>
              </a:extLst>
            </p:cNvPr>
            <p:cNvSpPr/>
            <p:nvPr/>
          </p:nvSpPr>
          <p:spPr>
            <a:xfrm>
              <a:off x="3943052" y="3779700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65" name="Group 1064">
            <a:extLst>
              <a:ext uri="{FF2B5EF4-FFF2-40B4-BE49-F238E27FC236}">
                <a16:creationId xmlns:a16="http://schemas.microsoft.com/office/drawing/2014/main" id="{6F887797-7972-C375-5C38-78C6DE5AC7B7}"/>
              </a:ext>
            </a:extLst>
          </p:cNvPr>
          <p:cNvGrpSpPr/>
          <p:nvPr/>
        </p:nvGrpSpPr>
        <p:grpSpPr>
          <a:xfrm>
            <a:off x="4893174" y="2865968"/>
            <a:ext cx="100607" cy="336648"/>
            <a:chOff x="3757314" y="3536192"/>
            <a:chExt cx="100607" cy="336648"/>
          </a:xfrm>
        </p:grpSpPr>
        <p:sp>
          <p:nvSpPr>
            <p:cNvPr id="1066" name="Rounded Rectangle 41">
              <a:extLst>
                <a:ext uri="{FF2B5EF4-FFF2-40B4-BE49-F238E27FC236}">
                  <a16:creationId xmlns:a16="http://schemas.microsoft.com/office/drawing/2014/main" id="{AE965E78-C31E-208B-87B0-9B8338B7E371}"/>
                </a:ext>
              </a:extLst>
            </p:cNvPr>
            <p:cNvSpPr/>
            <p:nvPr/>
          </p:nvSpPr>
          <p:spPr>
            <a:xfrm>
              <a:off x="3807618" y="3536192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67" name="Rounded Rectangle 42">
              <a:extLst>
                <a:ext uri="{FF2B5EF4-FFF2-40B4-BE49-F238E27FC236}">
                  <a16:creationId xmlns:a16="http://schemas.microsoft.com/office/drawing/2014/main" id="{8D868C25-5784-B4B0-DA39-AC0E0180CC97}"/>
                </a:ext>
              </a:extLst>
            </p:cNvPr>
            <p:cNvSpPr/>
            <p:nvPr/>
          </p:nvSpPr>
          <p:spPr>
            <a:xfrm>
              <a:off x="3757314" y="3822537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EC1F847C-68D8-D3B1-990A-664773B47EAF}"/>
              </a:ext>
            </a:extLst>
          </p:cNvPr>
          <p:cNvGrpSpPr/>
          <p:nvPr/>
        </p:nvGrpSpPr>
        <p:grpSpPr>
          <a:xfrm>
            <a:off x="4707437" y="2908805"/>
            <a:ext cx="100607" cy="336648"/>
            <a:chOff x="3571577" y="3579029"/>
            <a:chExt cx="100607" cy="336648"/>
          </a:xfrm>
        </p:grpSpPr>
        <p:sp>
          <p:nvSpPr>
            <p:cNvPr id="1069" name="Rounded Rectangle 44">
              <a:extLst>
                <a:ext uri="{FF2B5EF4-FFF2-40B4-BE49-F238E27FC236}">
                  <a16:creationId xmlns:a16="http://schemas.microsoft.com/office/drawing/2014/main" id="{F7C9EE7A-579B-554E-6AB6-C80142DB1A65}"/>
                </a:ext>
              </a:extLst>
            </p:cNvPr>
            <p:cNvSpPr/>
            <p:nvPr/>
          </p:nvSpPr>
          <p:spPr>
            <a:xfrm>
              <a:off x="3621881" y="3579029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70" name="Rounded Rectangle 45">
              <a:extLst>
                <a:ext uri="{FF2B5EF4-FFF2-40B4-BE49-F238E27FC236}">
                  <a16:creationId xmlns:a16="http://schemas.microsoft.com/office/drawing/2014/main" id="{7F396848-8AE3-EEF2-E7A9-A40E4C88B983}"/>
                </a:ext>
              </a:extLst>
            </p:cNvPr>
            <p:cNvSpPr/>
            <p:nvPr/>
          </p:nvSpPr>
          <p:spPr>
            <a:xfrm>
              <a:off x="3571577" y="3865374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29F0409B-49E5-3D0B-FC91-CBA7857559FE}"/>
              </a:ext>
            </a:extLst>
          </p:cNvPr>
          <p:cNvGrpSpPr/>
          <p:nvPr/>
        </p:nvGrpSpPr>
        <p:grpSpPr>
          <a:xfrm>
            <a:off x="4521699" y="2951642"/>
            <a:ext cx="100607" cy="336648"/>
            <a:chOff x="3385839" y="3621866"/>
            <a:chExt cx="100607" cy="336648"/>
          </a:xfrm>
        </p:grpSpPr>
        <p:sp>
          <p:nvSpPr>
            <p:cNvPr id="1072" name="Rounded Rectangle 47">
              <a:extLst>
                <a:ext uri="{FF2B5EF4-FFF2-40B4-BE49-F238E27FC236}">
                  <a16:creationId xmlns:a16="http://schemas.microsoft.com/office/drawing/2014/main" id="{4DDEAE57-E976-6A53-B00C-410C70DFD89F}"/>
                </a:ext>
              </a:extLst>
            </p:cNvPr>
            <p:cNvSpPr/>
            <p:nvPr/>
          </p:nvSpPr>
          <p:spPr>
            <a:xfrm>
              <a:off x="3436143" y="3621866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73" name="Rounded Rectangle 48">
              <a:extLst>
                <a:ext uri="{FF2B5EF4-FFF2-40B4-BE49-F238E27FC236}">
                  <a16:creationId xmlns:a16="http://schemas.microsoft.com/office/drawing/2014/main" id="{79883AE5-9178-14DB-EAB5-9AB0EF813E1A}"/>
                </a:ext>
              </a:extLst>
            </p:cNvPr>
            <p:cNvSpPr/>
            <p:nvPr/>
          </p:nvSpPr>
          <p:spPr>
            <a:xfrm>
              <a:off x="3385839" y="3908211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sp>
        <p:nvSpPr>
          <p:cNvPr id="1074" name="Rounded Rectangle 50">
            <a:extLst>
              <a:ext uri="{FF2B5EF4-FFF2-40B4-BE49-F238E27FC236}">
                <a16:creationId xmlns:a16="http://schemas.microsoft.com/office/drawing/2014/main" id="{7C64AA5B-E266-068A-C28D-119B891489C7}"/>
              </a:ext>
            </a:extLst>
          </p:cNvPr>
          <p:cNvSpPr/>
          <p:nvPr/>
        </p:nvSpPr>
        <p:spPr>
          <a:xfrm>
            <a:off x="3364710" y="2348010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325040"/>
                </a:moveTo>
                <a:lnTo>
                  <a:pt x="0" y="232171"/>
                </a:ln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  <a:lnTo>
                  <a:pt x="2414587" y="325040"/>
                </a:lnTo>
                <a:lnTo>
                  <a:pt x="1207293" y="603646"/>
                </a:lnTo>
                <a:lnTo>
                  <a:pt x="0" y="325040"/>
                </a:lnTo>
              </a:path>
            </a:pathLst>
          </a:custGeom>
          <a:solidFill>
            <a:srgbClr val="FFF2E5"/>
          </a:solidFill>
          <a:ln>
            <a:noFill/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075" name="Rounded Rectangle 51">
            <a:extLst>
              <a:ext uri="{FF2B5EF4-FFF2-40B4-BE49-F238E27FC236}">
                <a16:creationId xmlns:a16="http://schemas.microsoft.com/office/drawing/2014/main" id="{82F41F6E-FCB9-458F-B68B-5E31B494EBDE}"/>
              </a:ext>
            </a:extLst>
          </p:cNvPr>
          <p:cNvSpPr/>
          <p:nvPr/>
        </p:nvSpPr>
        <p:spPr>
          <a:xfrm>
            <a:off x="3364710" y="2348010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232171"/>
                </a:moveTo>
                <a:lnTo>
                  <a:pt x="0" y="325040"/>
                </a:lnTo>
                <a:lnTo>
                  <a:pt x="1207293" y="603646"/>
                </a:lnTo>
                <a:lnTo>
                  <a:pt x="2414587" y="325040"/>
                </a:lnTo>
                <a:lnTo>
                  <a:pt x="2414587" y="232171"/>
                </a:lnTo>
                <a:moveTo>
                  <a:pt x="2414587" y="232171"/>
                </a:moveTo>
                <a:lnTo>
                  <a:pt x="1207072" y="510778"/>
                </a:lnTo>
                <a:lnTo>
                  <a:pt x="0" y="232171"/>
                </a:lnTo>
                <a:moveTo>
                  <a:pt x="0" y="232171"/>
                </a:move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</a:path>
            </a:pathLst>
          </a:custGeom>
          <a:noFill/>
          <a:ln w="11608">
            <a:solidFill>
              <a:srgbClr val="DE8431"/>
            </a:solidFill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pSp>
        <p:nvGrpSpPr>
          <p:cNvPr id="1076" name="Group 1075">
            <a:extLst>
              <a:ext uri="{FF2B5EF4-FFF2-40B4-BE49-F238E27FC236}">
                <a16:creationId xmlns:a16="http://schemas.microsoft.com/office/drawing/2014/main" id="{EBE27364-6363-E74B-08E4-B859C8AC8A75}"/>
              </a:ext>
            </a:extLst>
          </p:cNvPr>
          <p:cNvGrpSpPr/>
          <p:nvPr/>
        </p:nvGrpSpPr>
        <p:grpSpPr>
          <a:xfrm>
            <a:off x="3778749" y="2222976"/>
            <a:ext cx="100607" cy="336648"/>
            <a:chOff x="2642889" y="2893200"/>
            <a:chExt cx="100607" cy="336648"/>
          </a:xfrm>
        </p:grpSpPr>
        <p:sp>
          <p:nvSpPr>
            <p:cNvPr id="1077" name="Rounded Rectangle 52">
              <a:extLst>
                <a:ext uri="{FF2B5EF4-FFF2-40B4-BE49-F238E27FC236}">
                  <a16:creationId xmlns:a16="http://schemas.microsoft.com/office/drawing/2014/main" id="{57877017-0E73-2389-7EFA-0C98CDAC6E0A}"/>
                </a:ext>
              </a:extLst>
            </p:cNvPr>
            <p:cNvSpPr/>
            <p:nvPr/>
          </p:nvSpPr>
          <p:spPr>
            <a:xfrm>
              <a:off x="2693193" y="2893200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78" name="Rounded Rectangle 53">
              <a:extLst>
                <a:ext uri="{FF2B5EF4-FFF2-40B4-BE49-F238E27FC236}">
                  <a16:creationId xmlns:a16="http://schemas.microsoft.com/office/drawing/2014/main" id="{32858AB5-3E54-EC3F-A3D0-937193005E91}"/>
                </a:ext>
              </a:extLst>
            </p:cNvPr>
            <p:cNvSpPr/>
            <p:nvPr/>
          </p:nvSpPr>
          <p:spPr>
            <a:xfrm>
              <a:off x="2642889" y="317954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79" name="Group 1078">
            <a:extLst>
              <a:ext uri="{FF2B5EF4-FFF2-40B4-BE49-F238E27FC236}">
                <a16:creationId xmlns:a16="http://schemas.microsoft.com/office/drawing/2014/main" id="{7989702C-9FD2-DD9F-AD86-A0762FC909E9}"/>
              </a:ext>
            </a:extLst>
          </p:cNvPr>
          <p:cNvGrpSpPr/>
          <p:nvPr/>
        </p:nvGrpSpPr>
        <p:grpSpPr>
          <a:xfrm>
            <a:off x="3964487" y="2265843"/>
            <a:ext cx="100607" cy="336648"/>
            <a:chOff x="2828627" y="2936067"/>
            <a:chExt cx="100607" cy="336648"/>
          </a:xfrm>
        </p:grpSpPr>
        <p:sp>
          <p:nvSpPr>
            <p:cNvPr id="1080" name="Rounded Rectangle 55">
              <a:extLst>
                <a:ext uri="{FF2B5EF4-FFF2-40B4-BE49-F238E27FC236}">
                  <a16:creationId xmlns:a16="http://schemas.microsoft.com/office/drawing/2014/main" id="{0DC5F6E2-EB19-A4C3-7451-AE7F97AB1254}"/>
                </a:ext>
              </a:extLst>
            </p:cNvPr>
            <p:cNvSpPr/>
            <p:nvPr/>
          </p:nvSpPr>
          <p:spPr>
            <a:xfrm>
              <a:off x="2878931" y="2936067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81" name="Rounded Rectangle 56">
              <a:extLst>
                <a:ext uri="{FF2B5EF4-FFF2-40B4-BE49-F238E27FC236}">
                  <a16:creationId xmlns:a16="http://schemas.microsoft.com/office/drawing/2014/main" id="{FE805E65-CC35-ED81-60AC-68652A349009}"/>
                </a:ext>
              </a:extLst>
            </p:cNvPr>
            <p:cNvSpPr/>
            <p:nvPr/>
          </p:nvSpPr>
          <p:spPr>
            <a:xfrm>
              <a:off x="2828627" y="3222412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82" name="Group 1081">
            <a:extLst>
              <a:ext uri="{FF2B5EF4-FFF2-40B4-BE49-F238E27FC236}">
                <a16:creationId xmlns:a16="http://schemas.microsoft.com/office/drawing/2014/main" id="{801D2CF1-08A1-599D-E03F-769CFA7E4868}"/>
              </a:ext>
            </a:extLst>
          </p:cNvPr>
          <p:cNvGrpSpPr/>
          <p:nvPr/>
        </p:nvGrpSpPr>
        <p:grpSpPr>
          <a:xfrm>
            <a:off x="4150224" y="2308710"/>
            <a:ext cx="100607" cy="336648"/>
            <a:chOff x="3014364" y="2978934"/>
            <a:chExt cx="100607" cy="336648"/>
          </a:xfrm>
        </p:grpSpPr>
        <p:sp>
          <p:nvSpPr>
            <p:cNvPr id="1083" name="Rounded Rectangle 58">
              <a:extLst>
                <a:ext uri="{FF2B5EF4-FFF2-40B4-BE49-F238E27FC236}">
                  <a16:creationId xmlns:a16="http://schemas.microsoft.com/office/drawing/2014/main" id="{365A903A-5752-DB9D-6351-B9B869ABB2FD}"/>
                </a:ext>
              </a:extLst>
            </p:cNvPr>
            <p:cNvSpPr/>
            <p:nvPr/>
          </p:nvSpPr>
          <p:spPr>
            <a:xfrm>
              <a:off x="3064668" y="2978934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84" name="Rounded Rectangle 59">
              <a:extLst>
                <a:ext uri="{FF2B5EF4-FFF2-40B4-BE49-F238E27FC236}">
                  <a16:creationId xmlns:a16="http://schemas.microsoft.com/office/drawing/2014/main" id="{8173C958-40AB-9629-197C-DCFC4A231C8C}"/>
                </a:ext>
              </a:extLst>
            </p:cNvPr>
            <p:cNvSpPr/>
            <p:nvPr/>
          </p:nvSpPr>
          <p:spPr>
            <a:xfrm>
              <a:off x="3014364" y="3265279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870EF4C3-EACB-B130-BCAE-9F38D4F87BAA}"/>
              </a:ext>
            </a:extLst>
          </p:cNvPr>
          <p:cNvGrpSpPr/>
          <p:nvPr/>
        </p:nvGrpSpPr>
        <p:grpSpPr>
          <a:xfrm>
            <a:off x="4335962" y="2351577"/>
            <a:ext cx="100607" cy="336648"/>
            <a:chOff x="3200102" y="3021801"/>
            <a:chExt cx="100607" cy="336648"/>
          </a:xfrm>
        </p:grpSpPr>
        <p:sp>
          <p:nvSpPr>
            <p:cNvPr id="1086" name="Rounded Rectangle 61">
              <a:extLst>
                <a:ext uri="{FF2B5EF4-FFF2-40B4-BE49-F238E27FC236}">
                  <a16:creationId xmlns:a16="http://schemas.microsoft.com/office/drawing/2014/main" id="{7FA05476-B239-6DFC-D565-D759B74E1675}"/>
                </a:ext>
              </a:extLst>
            </p:cNvPr>
            <p:cNvSpPr/>
            <p:nvPr/>
          </p:nvSpPr>
          <p:spPr>
            <a:xfrm>
              <a:off x="3250406" y="3021801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87" name="Rounded Rectangle 62">
              <a:extLst>
                <a:ext uri="{FF2B5EF4-FFF2-40B4-BE49-F238E27FC236}">
                  <a16:creationId xmlns:a16="http://schemas.microsoft.com/office/drawing/2014/main" id="{985214BF-48DA-4D81-CFEB-CF91694BD386}"/>
                </a:ext>
              </a:extLst>
            </p:cNvPr>
            <p:cNvSpPr/>
            <p:nvPr/>
          </p:nvSpPr>
          <p:spPr>
            <a:xfrm>
              <a:off x="3200102" y="3308146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88" name="Group 1087">
            <a:extLst>
              <a:ext uri="{FF2B5EF4-FFF2-40B4-BE49-F238E27FC236}">
                <a16:creationId xmlns:a16="http://schemas.microsoft.com/office/drawing/2014/main" id="{8D097CF7-74EB-9C36-7098-8D8F9A3B2956}"/>
              </a:ext>
            </a:extLst>
          </p:cNvPr>
          <p:cNvGrpSpPr/>
          <p:nvPr/>
        </p:nvGrpSpPr>
        <p:grpSpPr>
          <a:xfrm>
            <a:off x="5264649" y="2223081"/>
            <a:ext cx="100607" cy="336649"/>
            <a:chOff x="4128789" y="2893305"/>
            <a:chExt cx="100607" cy="336649"/>
          </a:xfrm>
        </p:grpSpPr>
        <p:sp>
          <p:nvSpPr>
            <p:cNvPr id="1089" name="Rounded Rectangle 64">
              <a:extLst>
                <a:ext uri="{FF2B5EF4-FFF2-40B4-BE49-F238E27FC236}">
                  <a16:creationId xmlns:a16="http://schemas.microsoft.com/office/drawing/2014/main" id="{B6E1A562-59F4-8779-3B53-DA2CCA6B963C}"/>
                </a:ext>
              </a:extLst>
            </p:cNvPr>
            <p:cNvSpPr/>
            <p:nvPr/>
          </p:nvSpPr>
          <p:spPr>
            <a:xfrm>
              <a:off x="4179093" y="2893305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90" name="Rounded Rectangle 65">
              <a:extLst>
                <a:ext uri="{FF2B5EF4-FFF2-40B4-BE49-F238E27FC236}">
                  <a16:creationId xmlns:a16="http://schemas.microsoft.com/office/drawing/2014/main" id="{3EB58B85-46DA-9110-3CCE-7F54A5383FFD}"/>
                </a:ext>
              </a:extLst>
            </p:cNvPr>
            <p:cNvSpPr/>
            <p:nvPr/>
          </p:nvSpPr>
          <p:spPr>
            <a:xfrm>
              <a:off x="4128789" y="3179651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91" name="Group 1090">
            <a:extLst>
              <a:ext uri="{FF2B5EF4-FFF2-40B4-BE49-F238E27FC236}">
                <a16:creationId xmlns:a16="http://schemas.microsoft.com/office/drawing/2014/main" id="{BE3BCDBB-51EC-6E0E-79A2-C4094679AC07}"/>
              </a:ext>
            </a:extLst>
          </p:cNvPr>
          <p:cNvGrpSpPr/>
          <p:nvPr/>
        </p:nvGrpSpPr>
        <p:grpSpPr>
          <a:xfrm>
            <a:off x="5078912" y="2265918"/>
            <a:ext cx="100607" cy="336649"/>
            <a:chOff x="3943052" y="2936142"/>
            <a:chExt cx="100607" cy="336649"/>
          </a:xfrm>
        </p:grpSpPr>
        <p:sp>
          <p:nvSpPr>
            <p:cNvPr id="1092" name="Rounded Rectangle 67">
              <a:extLst>
                <a:ext uri="{FF2B5EF4-FFF2-40B4-BE49-F238E27FC236}">
                  <a16:creationId xmlns:a16="http://schemas.microsoft.com/office/drawing/2014/main" id="{602A77E7-8195-461C-9109-60D1C591D911}"/>
                </a:ext>
              </a:extLst>
            </p:cNvPr>
            <p:cNvSpPr/>
            <p:nvPr/>
          </p:nvSpPr>
          <p:spPr>
            <a:xfrm>
              <a:off x="3993356" y="2936142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93" name="Rounded Rectangle 68">
              <a:extLst>
                <a:ext uri="{FF2B5EF4-FFF2-40B4-BE49-F238E27FC236}">
                  <a16:creationId xmlns:a16="http://schemas.microsoft.com/office/drawing/2014/main" id="{4B0457C5-D1ED-74E4-33AA-8A6042A0474F}"/>
                </a:ext>
              </a:extLst>
            </p:cNvPr>
            <p:cNvSpPr/>
            <p:nvPr/>
          </p:nvSpPr>
          <p:spPr>
            <a:xfrm>
              <a:off x="3943052" y="3222488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94" name="Group 1093">
            <a:extLst>
              <a:ext uri="{FF2B5EF4-FFF2-40B4-BE49-F238E27FC236}">
                <a16:creationId xmlns:a16="http://schemas.microsoft.com/office/drawing/2014/main" id="{80D2A38F-3133-54CE-0ED6-9C451116DC69}"/>
              </a:ext>
            </a:extLst>
          </p:cNvPr>
          <p:cNvGrpSpPr/>
          <p:nvPr/>
        </p:nvGrpSpPr>
        <p:grpSpPr>
          <a:xfrm>
            <a:off x="4893174" y="2308755"/>
            <a:ext cx="100607" cy="336649"/>
            <a:chOff x="3757314" y="2978979"/>
            <a:chExt cx="100607" cy="336649"/>
          </a:xfrm>
        </p:grpSpPr>
        <p:sp>
          <p:nvSpPr>
            <p:cNvPr id="1095" name="Rounded Rectangle 70">
              <a:extLst>
                <a:ext uri="{FF2B5EF4-FFF2-40B4-BE49-F238E27FC236}">
                  <a16:creationId xmlns:a16="http://schemas.microsoft.com/office/drawing/2014/main" id="{5DFBABC1-06DE-A9BD-9BFF-4B87A9B0B6D0}"/>
                </a:ext>
              </a:extLst>
            </p:cNvPr>
            <p:cNvSpPr/>
            <p:nvPr/>
          </p:nvSpPr>
          <p:spPr>
            <a:xfrm>
              <a:off x="3807618" y="2978979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96" name="Rounded Rectangle 71">
              <a:extLst>
                <a:ext uri="{FF2B5EF4-FFF2-40B4-BE49-F238E27FC236}">
                  <a16:creationId xmlns:a16="http://schemas.microsoft.com/office/drawing/2014/main" id="{3C645C62-DF64-3F92-D717-4C0B5A7E465E}"/>
                </a:ext>
              </a:extLst>
            </p:cNvPr>
            <p:cNvSpPr/>
            <p:nvPr/>
          </p:nvSpPr>
          <p:spPr>
            <a:xfrm>
              <a:off x="3757314" y="326532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097" name="Group 1096">
            <a:extLst>
              <a:ext uri="{FF2B5EF4-FFF2-40B4-BE49-F238E27FC236}">
                <a16:creationId xmlns:a16="http://schemas.microsoft.com/office/drawing/2014/main" id="{C2AA6C05-77CE-310D-5B14-12BE2CB1244C}"/>
              </a:ext>
            </a:extLst>
          </p:cNvPr>
          <p:cNvGrpSpPr/>
          <p:nvPr/>
        </p:nvGrpSpPr>
        <p:grpSpPr>
          <a:xfrm>
            <a:off x="4707437" y="2351592"/>
            <a:ext cx="100607" cy="336649"/>
            <a:chOff x="3571577" y="3021816"/>
            <a:chExt cx="100607" cy="336649"/>
          </a:xfrm>
        </p:grpSpPr>
        <p:sp>
          <p:nvSpPr>
            <p:cNvPr id="1098" name="Rounded Rectangle 73">
              <a:extLst>
                <a:ext uri="{FF2B5EF4-FFF2-40B4-BE49-F238E27FC236}">
                  <a16:creationId xmlns:a16="http://schemas.microsoft.com/office/drawing/2014/main" id="{4CB28A5E-5204-A6C1-EF37-0A000C63A58A}"/>
                </a:ext>
              </a:extLst>
            </p:cNvPr>
            <p:cNvSpPr/>
            <p:nvPr/>
          </p:nvSpPr>
          <p:spPr>
            <a:xfrm>
              <a:off x="3621881" y="3021816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099" name="Rounded Rectangle 74">
              <a:extLst>
                <a:ext uri="{FF2B5EF4-FFF2-40B4-BE49-F238E27FC236}">
                  <a16:creationId xmlns:a16="http://schemas.microsoft.com/office/drawing/2014/main" id="{511421D4-8B19-21A6-9D30-2AAFB4DBDA49}"/>
                </a:ext>
              </a:extLst>
            </p:cNvPr>
            <p:cNvSpPr/>
            <p:nvPr/>
          </p:nvSpPr>
          <p:spPr>
            <a:xfrm>
              <a:off x="3571577" y="3308162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00" name="Group 1099">
            <a:extLst>
              <a:ext uri="{FF2B5EF4-FFF2-40B4-BE49-F238E27FC236}">
                <a16:creationId xmlns:a16="http://schemas.microsoft.com/office/drawing/2014/main" id="{1D080DED-1E58-7CCB-4728-286B91EE851E}"/>
              </a:ext>
            </a:extLst>
          </p:cNvPr>
          <p:cNvGrpSpPr/>
          <p:nvPr/>
        </p:nvGrpSpPr>
        <p:grpSpPr>
          <a:xfrm>
            <a:off x="4521699" y="2394429"/>
            <a:ext cx="100607" cy="336648"/>
            <a:chOff x="3385839" y="3064653"/>
            <a:chExt cx="100607" cy="336648"/>
          </a:xfrm>
        </p:grpSpPr>
        <p:sp>
          <p:nvSpPr>
            <p:cNvPr id="1101" name="Rounded Rectangle 76">
              <a:extLst>
                <a:ext uri="{FF2B5EF4-FFF2-40B4-BE49-F238E27FC236}">
                  <a16:creationId xmlns:a16="http://schemas.microsoft.com/office/drawing/2014/main" id="{B99CC22D-E4CF-D4C5-2AB6-B95418BD225E}"/>
                </a:ext>
              </a:extLst>
            </p:cNvPr>
            <p:cNvSpPr/>
            <p:nvPr/>
          </p:nvSpPr>
          <p:spPr>
            <a:xfrm>
              <a:off x="3436143" y="3064653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02" name="Rounded Rectangle 77">
              <a:extLst>
                <a:ext uri="{FF2B5EF4-FFF2-40B4-BE49-F238E27FC236}">
                  <a16:creationId xmlns:a16="http://schemas.microsoft.com/office/drawing/2014/main" id="{40196976-61FE-1A76-7252-1C17C3853B0D}"/>
                </a:ext>
              </a:extLst>
            </p:cNvPr>
            <p:cNvSpPr/>
            <p:nvPr/>
          </p:nvSpPr>
          <p:spPr>
            <a:xfrm>
              <a:off x="3385839" y="3350998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sp>
        <p:nvSpPr>
          <p:cNvPr id="1103" name="Rounded Rectangle 79">
            <a:extLst>
              <a:ext uri="{FF2B5EF4-FFF2-40B4-BE49-F238E27FC236}">
                <a16:creationId xmlns:a16="http://schemas.microsoft.com/office/drawing/2014/main" id="{9261ED63-5395-8AFB-7098-2CDFCF24F675}"/>
              </a:ext>
            </a:extLst>
          </p:cNvPr>
          <p:cNvSpPr/>
          <p:nvPr/>
        </p:nvSpPr>
        <p:spPr>
          <a:xfrm>
            <a:off x="3364710" y="1790797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325040"/>
                </a:moveTo>
                <a:lnTo>
                  <a:pt x="0" y="232171"/>
                </a:ln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  <a:lnTo>
                  <a:pt x="2414587" y="325040"/>
                </a:lnTo>
                <a:lnTo>
                  <a:pt x="1207293" y="603646"/>
                </a:lnTo>
                <a:lnTo>
                  <a:pt x="0" y="325040"/>
                </a:lnTo>
              </a:path>
            </a:pathLst>
          </a:custGeom>
          <a:solidFill>
            <a:srgbClr val="FFFBDA"/>
          </a:solidFill>
          <a:ln>
            <a:noFill/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104" name="Rounded Rectangle 80">
            <a:extLst>
              <a:ext uri="{FF2B5EF4-FFF2-40B4-BE49-F238E27FC236}">
                <a16:creationId xmlns:a16="http://schemas.microsoft.com/office/drawing/2014/main" id="{57CA629E-17E8-5D16-2402-D7E64C14CA67}"/>
              </a:ext>
            </a:extLst>
          </p:cNvPr>
          <p:cNvSpPr/>
          <p:nvPr/>
        </p:nvSpPr>
        <p:spPr>
          <a:xfrm>
            <a:off x="3364710" y="1790797"/>
            <a:ext cx="2414587" cy="603646"/>
          </a:xfrm>
          <a:custGeom>
            <a:avLst/>
            <a:gdLst/>
            <a:ahLst/>
            <a:cxnLst/>
            <a:rect l="0" t="0" r="0" b="0"/>
            <a:pathLst>
              <a:path w="2414587" h="603646">
                <a:moveTo>
                  <a:pt x="0" y="232171"/>
                </a:moveTo>
                <a:lnTo>
                  <a:pt x="0" y="325040"/>
                </a:lnTo>
                <a:lnTo>
                  <a:pt x="1207293" y="603646"/>
                </a:lnTo>
                <a:lnTo>
                  <a:pt x="2414587" y="325040"/>
                </a:lnTo>
                <a:lnTo>
                  <a:pt x="2414587" y="232171"/>
                </a:lnTo>
                <a:moveTo>
                  <a:pt x="2414587" y="232171"/>
                </a:moveTo>
                <a:lnTo>
                  <a:pt x="1207072" y="510778"/>
                </a:lnTo>
                <a:lnTo>
                  <a:pt x="0" y="232171"/>
                </a:lnTo>
                <a:moveTo>
                  <a:pt x="0" y="232171"/>
                </a:moveTo>
                <a:lnTo>
                  <a:pt x="1006078" y="0"/>
                </a:lnTo>
                <a:lnTo>
                  <a:pt x="1207293" y="46434"/>
                </a:lnTo>
                <a:lnTo>
                  <a:pt x="1408509" y="0"/>
                </a:lnTo>
                <a:lnTo>
                  <a:pt x="2414587" y="232171"/>
                </a:lnTo>
              </a:path>
            </a:pathLst>
          </a:custGeom>
          <a:noFill/>
          <a:ln w="11608">
            <a:solidFill>
              <a:srgbClr val="E0CB15"/>
            </a:solidFill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pSp>
        <p:nvGrpSpPr>
          <p:cNvPr id="1105" name="Group 1104">
            <a:extLst>
              <a:ext uri="{FF2B5EF4-FFF2-40B4-BE49-F238E27FC236}">
                <a16:creationId xmlns:a16="http://schemas.microsoft.com/office/drawing/2014/main" id="{7DF83D08-8598-56D5-99CA-44BB66B7C32E}"/>
              </a:ext>
            </a:extLst>
          </p:cNvPr>
          <p:cNvGrpSpPr/>
          <p:nvPr/>
        </p:nvGrpSpPr>
        <p:grpSpPr>
          <a:xfrm>
            <a:off x="3593012" y="1622896"/>
            <a:ext cx="100607" cy="336648"/>
            <a:chOff x="2457152" y="2293120"/>
            <a:chExt cx="100607" cy="336648"/>
          </a:xfrm>
        </p:grpSpPr>
        <p:sp>
          <p:nvSpPr>
            <p:cNvPr id="1106" name="Rounded Rectangle 81">
              <a:extLst>
                <a:ext uri="{FF2B5EF4-FFF2-40B4-BE49-F238E27FC236}">
                  <a16:creationId xmlns:a16="http://schemas.microsoft.com/office/drawing/2014/main" id="{404C9B22-D114-5B31-DCF0-33FE099B9FA5}"/>
                </a:ext>
              </a:extLst>
            </p:cNvPr>
            <p:cNvSpPr/>
            <p:nvPr/>
          </p:nvSpPr>
          <p:spPr>
            <a:xfrm>
              <a:off x="2507456" y="2293120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07" name="Rounded Rectangle 82">
              <a:extLst>
                <a:ext uri="{FF2B5EF4-FFF2-40B4-BE49-F238E27FC236}">
                  <a16:creationId xmlns:a16="http://schemas.microsoft.com/office/drawing/2014/main" id="{3C26D5F8-73BF-13ED-713A-7BC4298B61ED}"/>
                </a:ext>
              </a:extLst>
            </p:cNvPr>
            <p:cNvSpPr/>
            <p:nvPr/>
          </p:nvSpPr>
          <p:spPr>
            <a:xfrm>
              <a:off x="2457152" y="257946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08" name="Group 1107">
            <a:extLst>
              <a:ext uri="{FF2B5EF4-FFF2-40B4-BE49-F238E27FC236}">
                <a16:creationId xmlns:a16="http://schemas.microsoft.com/office/drawing/2014/main" id="{595C7A6E-A9F5-94DB-9573-CBCF66122B4D}"/>
              </a:ext>
            </a:extLst>
          </p:cNvPr>
          <p:cNvGrpSpPr/>
          <p:nvPr/>
        </p:nvGrpSpPr>
        <p:grpSpPr>
          <a:xfrm>
            <a:off x="3778749" y="1665763"/>
            <a:ext cx="100607" cy="336648"/>
            <a:chOff x="2642889" y="2335987"/>
            <a:chExt cx="100607" cy="336648"/>
          </a:xfrm>
        </p:grpSpPr>
        <p:sp>
          <p:nvSpPr>
            <p:cNvPr id="1109" name="Rounded Rectangle 84">
              <a:extLst>
                <a:ext uri="{FF2B5EF4-FFF2-40B4-BE49-F238E27FC236}">
                  <a16:creationId xmlns:a16="http://schemas.microsoft.com/office/drawing/2014/main" id="{997AF4B3-F473-DE14-B002-38834500126A}"/>
                </a:ext>
              </a:extLst>
            </p:cNvPr>
            <p:cNvSpPr/>
            <p:nvPr/>
          </p:nvSpPr>
          <p:spPr>
            <a:xfrm>
              <a:off x="2693193" y="2335987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10" name="Rounded Rectangle 85">
              <a:extLst>
                <a:ext uri="{FF2B5EF4-FFF2-40B4-BE49-F238E27FC236}">
                  <a16:creationId xmlns:a16="http://schemas.microsoft.com/office/drawing/2014/main" id="{F2697C94-4CF4-6090-B169-E3261D5E3214}"/>
                </a:ext>
              </a:extLst>
            </p:cNvPr>
            <p:cNvSpPr/>
            <p:nvPr/>
          </p:nvSpPr>
          <p:spPr>
            <a:xfrm>
              <a:off x="2642889" y="2622332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11" name="Group 1110">
            <a:extLst>
              <a:ext uri="{FF2B5EF4-FFF2-40B4-BE49-F238E27FC236}">
                <a16:creationId xmlns:a16="http://schemas.microsoft.com/office/drawing/2014/main" id="{41F51BDD-CDC1-836A-C527-251CB4F887BF}"/>
              </a:ext>
            </a:extLst>
          </p:cNvPr>
          <p:cNvGrpSpPr/>
          <p:nvPr/>
        </p:nvGrpSpPr>
        <p:grpSpPr>
          <a:xfrm>
            <a:off x="3964487" y="1708630"/>
            <a:ext cx="100607" cy="336649"/>
            <a:chOff x="2828627" y="2378854"/>
            <a:chExt cx="100607" cy="336649"/>
          </a:xfrm>
        </p:grpSpPr>
        <p:sp>
          <p:nvSpPr>
            <p:cNvPr id="1112" name="Rounded Rectangle 87">
              <a:extLst>
                <a:ext uri="{FF2B5EF4-FFF2-40B4-BE49-F238E27FC236}">
                  <a16:creationId xmlns:a16="http://schemas.microsoft.com/office/drawing/2014/main" id="{456D2807-385F-A8B2-6AF2-93EBDA9894C1}"/>
                </a:ext>
              </a:extLst>
            </p:cNvPr>
            <p:cNvSpPr/>
            <p:nvPr/>
          </p:nvSpPr>
          <p:spPr>
            <a:xfrm>
              <a:off x="2878931" y="2378854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13" name="Rounded Rectangle 88">
              <a:extLst>
                <a:ext uri="{FF2B5EF4-FFF2-40B4-BE49-F238E27FC236}">
                  <a16:creationId xmlns:a16="http://schemas.microsoft.com/office/drawing/2014/main" id="{80D3BAFA-DB93-C775-D3B5-4651C6B51CC7}"/>
                </a:ext>
              </a:extLst>
            </p:cNvPr>
            <p:cNvSpPr/>
            <p:nvPr/>
          </p:nvSpPr>
          <p:spPr>
            <a:xfrm>
              <a:off x="2828627" y="2665200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14" name="Group 1113">
            <a:extLst>
              <a:ext uri="{FF2B5EF4-FFF2-40B4-BE49-F238E27FC236}">
                <a16:creationId xmlns:a16="http://schemas.microsoft.com/office/drawing/2014/main" id="{664B1AE9-576D-FDAD-8621-D5430D7F2A18}"/>
              </a:ext>
            </a:extLst>
          </p:cNvPr>
          <p:cNvGrpSpPr/>
          <p:nvPr/>
        </p:nvGrpSpPr>
        <p:grpSpPr>
          <a:xfrm>
            <a:off x="4150224" y="1751497"/>
            <a:ext cx="100607" cy="336649"/>
            <a:chOff x="3014364" y="2421721"/>
            <a:chExt cx="100607" cy="336649"/>
          </a:xfrm>
        </p:grpSpPr>
        <p:sp>
          <p:nvSpPr>
            <p:cNvPr id="1115" name="Rounded Rectangle 90">
              <a:extLst>
                <a:ext uri="{FF2B5EF4-FFF2-40B4-BE49-F238E27FC236}">
                  <a16:creationId xmlns:a16="http://schemas.microsoft.com/office/drawing/2014/main" id="{D83E180A-DB2B-65CD-7781-8FE83AD9BE32}"/>
                </a:ext>
              </a:extLst>
            </p:cNvPr>
            <p:cNvSpPr/>
            <p:nvPr/>
          </p:nvSpPr>
          <p:spPr>
            <a:xfrm>
              <a:off x="3064668" y="2421721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16" name="Rounded Rectangle 91">
              <a:extLst>
                <a:ext uri="{FF2B5EF4-FFF2-40B4-BE49-F238E27FC236}">
                  <a16:creationId xmlns:a16="http://schemas.microsoft.com/office/drawing/2014/main" id="{66D18E78-B6E8-ABF7-E3C2-CB21EE93E537}"/>
                </a:ext>
              </a:extLst>
            </p:cNvPr>
            <p:cNvSpPr/>
            <p:nvPr/>
          </p:nvSpPr>
          <p:spPr>
            <a:xfrm>
              <a:off x="3014364" y="2708067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17" name="Group 1116">
            <a:extLst>
              <a:ext uri="{FF2B5EF4-FFF2-40B4-BE49-F238E27FC236}">
                <a16:creationId xmlns:a16="http://schemas.microsoft.com/office/drawing/2014/main" id="{E4D62DB6-04DC-429A-7F20-3AA29EE39A1A}"/>
              </a:ext>
            </a:extLst>
          </p:cNvPr>
          <p:cNvGrpSpPr/>
          <p:nvPr/>
        </p:nvGrpSpPr>
        <p:grpSpPr>
          <a:xfrm>
            <a:off x="4335962" y="1794365"/>
            <a:ext cx="100607" cy="336648"/>
            <a:chOff x="3200102" y="2464589"/>
            <a:chExt cx="100607" cy="336648"/>
          </a:xfrm>
        </p:grpSpPr>
        <p:sp>
          <p:nvSpPr>
            <p:cNvPr id="1118" name="Rounded Rectangle 93">
              <a:extLst>
                <a:ext uri="{FF2B5EF4-FFF2-40B4-BE49-F238E27FC236}">
                  <a16:creationId xmlns:a16="http://schemas.microsoft.com/office/drawing/2014/main" id="{ACD0F174-F559-D2DF-759A-49AB0905D758}"/>
                </a:ext>
              </a:extLst>
            </p:cNvPr>
            <p:cNvSpPr/>
            <p:nvPr/>
          </p:nvSpPr>
          <p:spPr>
            <a:xfrm>
              <a:off x="3250406" y="2464589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19" name="Rounded Rectangle 94">
              <a:extLst>
                <a:ext uri="{FF2B5EF4-FFF2-40B4-BE49-F238E27FC236}">
                  <a16:creationId xmlns:a16="http://schemas.microsoft.com/office/drawing/2014/main" id="{526CDBE8-0CA8-7FC1-893E-949C2C242476}"/>
                </a:ext>
              </a:extLst>
            </p:cNvPr>
            <p:cNvSpPr/>
            <p:nvPr/>
          </p:nvSpPr>
          <p:spPr>
            <a:xfrm>
              <a:off x="3200102" y="2750934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20" name="Group 1119">
            <a:extLst>
              <a:ext uri="{FF2B5EF4-FFF2-40B4-BE49-F238E27FC236}">
                <a16:creationId xmlns:a16="http://schemas.microsoft.com/office/drawing/2014/main" id="{5A988E6B-A194-9AAC-54A3-0D8669B82C72}"/>
              </a:ext>
            </a:extLst>
          </p:cNvPr>
          <p:cNvGrpSpPr/>
          <p:nvPr/>
        </p:nvGrpSpPr>
        <p:grpSpPr>
          <a:xfrm>
            <a:off x="5450387" y="1623032"/>
            <a:ext cx="100607" cy="336648"/>
            <a:chOff x="4314527" y="2293256"/>
            <a:chExt cx="100607" cy="336648"/>
          </a:xfrm>
        </p:grpSpPr>
        <p:sp>
          <p:nvSpPr>
            <p:cNvPr id="1121" name="Rounded Rectangle 96">
              <a:extLst>
                <a:ext uri="{FF2B5EF4-FFF2-40B4-BE49-F238E27FC236}">
                  <a16:creationId xmlns:a16="http://schemas.microsoft.com/office/drawing/2014/main" id="{590BB0E9-B0CB-9CEE-D0A4-A639E26D955F}"/>
                </a:ext>
              </a:extLst>
            </p:cNvPr>
            <p:cNvSpPr/>
            <p:nvPr/>
          </p:nvSpPr>
          <p:spPr>
            <a:xfrm>
              <a:off x="4364831" y="2293256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22" name="Rounded Rectangle 97">
              <a:extLst>
                <a:ext uri="{FF2B5EF4-FFF2-40B4-BE49-F238E27FC236}">
                  <a16:creationId xmlns:a16="http://schemas.microsoft.com/office/drawing/2014/main" id="{2B701920-C0FF-5F75-A71C-2E1094EB5CA1}"/>
                </a:ext>
              </a:extLst>
            </p:cNvPr>
            <p:cNvSpPr/>
            <p:nvPr/>
          </p:nvSpPr>
          <p:spPr>
            <a:xfrm>
              <a:off x="4314527" y="2579601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23" name="Group 1122">
            <a:extLst>
              <a:ext uri="{FF2B5EF4-FFF2-40B4-BE49-F238E27FC236}">
                <a16:creationId xmlns:a16="http://schemas.microsoft.com/office/drawing/2014/main" id="{4F99000B-247D-0AE2-5A32-680F59EDEAF6}"/>
              </a:ext>
            </a:extLst>
          </p:cNvPr>
          <p:cNvGrpSpPr/>
          <p:nvPr/>
        </p:nvGrpSpPr>
        <p:grpSpPr>
          <a:xfrm>
            <a:off x="5264649" y="1665869"/>
            <a:ext cx="100607" cy="336648"/>
            <a:chOff x="4128789" y="2336093"/>
            <a:chExt cx="100607" cy="336648"/>
          </a:xfrm>
        </p:grpSpPr>
        <p:sp>
          <p:nvSpPr>
            <p:cNvPr id="1124" name="Rounded Rectangle 99">
              <a:extLst>
                <a:ext uri="{FF2B5EF4-FFF2-40B4-BE49-F238E27FC236}">
                  <a16:creationId xmlns:a16="http://schemas.microsoft.com/office/drawing/2014/main" id="{39762DB8-80E0-E5EB-9D14-D610B35C1B2F}"/>
                </a:ext>
              </a:extLst>
            </p:cNvPr>
            <p:cNvSpPr/>
            <p:nvPr/>
          </p:nvSpPr>
          <p:spPr>
            <a:xfrm>
              <a:off x="4179093" y="2336093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25" name="Rounded Rectangle 100">
              <a:extLst>
                <a:ext uri="{FF2B5EF4-FFF2-40B4-BE49-F238E27FC236}">
                  <a16:creationId xmlns:a16="http://schemas.microsoft.com/office/drawing/2014/main" id="{E49F3C72-C1DD-2E75-349D-BB6D89D6F5F7}"/>
                </a:ext>
              </a:extLst>
            </p:cNvPr>
            <p:cNvSpPr/>
            <p:nvPr/>
          </p:nvSpPr>
          <p:spPr>
            <a:xfrm>
              <a:off x="4128789" y="2622438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26" name="Group 1125">
            <a:extLst>
              <a:ext uri="{FF2B5EF4-FFF2-40B4-BE49-F238E27FC236}">
                <a16:creationId xmlns:a16="http://schemas.microsoft.com/office/drawing/2014/main" id="{83582DC1-A5B0-0ABC-9521-591A12B4A316}"/>
              </a:ext>
            </a:extLst>
          </p:cNvPr>
          <p:cNvGrpSpPr/>
          <p:nvPr/>
        </p:nvGrpSpPr>
        <p:grpSpPr>
          <a:xfrm>
            <a:off x="5078912" y="1708706"/>
            <a:ext cx="100607" cy="336648"/>
            <a:chOff x="3943052" y="2378930"/>
            <a:chExt cx="100607" cy="336648"/>
          </a:xfrm>
        </p:grpSpPr>
        <p:sp>
          <p:nvSpPr>
            <p:cNvPr id="1127" name="Rounded Rectangle 102">
              <a:extLst>
                <a:ext uri="{FF2B5EF4-FFF2-40B4-BE49-F238E27FC236}">
                  <a16:creationId xmlns:a16="http://schemas.microsoft.com/office/drawing/2014/main" id="{B33FF037-DAE1-8FFA-6708-C81960C4D896}"/>
                </a:ext>
              </a:extLst>
            </p:cNvPr>
            <p:cNvSpPr/>
            <p:nvPr/>
          </p:nvSpPr>
          <p:spPr>
            <a:xfrm>
              <a:off x="3993356" y="2378930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28" name="Rounded Rectangle 103">
              <a:extLst>
                <a:ext uri="{FF2B5EF4-FFF2-40B4-BE49-F238E27FC236}">
                  <a16:creationId xmlns:a16="http://schemas.microsoft.com/office/drawing/2014/main" id="{E000E5FC-4635-B86E-B965-319881B6CA33}"/>
                </a:ext>
              </a:extLst>
            </p:cNvPr>
            <p:cNvSpPr/>
            <p:nvPr/>
          </p:nvSpPr>
          <p:spPr>
            <a:xfrm>
              <a:off x="3943052" y="266527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29" name="Group 1128">
            <a:extLst>
              <a:ext uri="{FF2B5EF4-FFF2-40B4-BE49-F238E27FC236}">
                <a16:creationId xmlns:a16="http://schemas.microsoft.com/office/drawing/2014/main" id="{07643FAF-A681-51A8-1DDE-B695CA1CFFB4}"/>
              </a:ext>
            </a:extLst>
          </p:cNvPr>
          <p:cNvGrpSpPr/>
          <p:nvPr/>
        </p:nvGrpSpPr>
        <p:grpSpPr>
          <a:xfrm>
            <a:off x="4893174" y="1751543"/>
            <a:ext cx="100607" cy="336648"/>
            <a:chOff x="3757314" y="2421767"/>
            <a:chExt cx="100607" cy="336648"/>
          </a:xfrm>
        </p:grpSpPr>
        <p:sp>
          <p:nvSpPr>
            <p:cNvPr id="1130" name="Rounded Rectangle 105">
              <a:extLst>
                <a:ext uri="{FF2B5EF4-FFF2-40B4-BE49-F238E27FC236}">
                  <a16:creationId xmlns:a16="http://schemas.microsoft.com/office/drawing/2014/main" id="{507E0528-5643-35EF-88FE-3F7F947496A6}"/>
                </a:ext>
              </a:extLst>
            </p:cNvPr>
            <p:cNvSpPr/>
            <p:nvPr/>
          </p:nvSpPr>
          <p:spPr>
            <a:xfrm>
              <a:off x="3807618" y="2421767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31" name="Rounded Rectangle 106">
              <a:extLst>
                <a:ext uri="{FF2B5EF4-FFF2-40B4-BE49-F238E27FC236}">
                  <a16:creationId xmlns:a16="http://schemas.microsoft.com/office/drawing/2014/main" id="{0EFBE709-4E7A-983B-4672-6B3957D7F096}"/>
                </a:ext>
              </a:extLst>
            </p:cNvPr>
            <p:cNvSpPr/>
            <p:nvPr/>
          </p:nvSpPr>
          <p:spPr>
            <a:xfrm>
              <a:off x="3757314" y="2708112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32" name="Group 1131">
            <a:extLst>
              <a:ext uri="{FF2B5EF4-FFF2-40B4-BE49-F238E27FC236}">
                <a16:creationId xmlns:a16="http://schemas.microsoft.com/office/drawing/2014/main" id="{067685ED-BC1D-8EB4-5338-5817AB1486D2}"/>
              </a:ext>
            </a:extLst>
          </p:cNvPr>
          <p:cNvGrpSpPr/>
          <p:nvPr/>
        </p:nvGrpSpPr>
        <p:grpSpPr>
          <a:xfrm>
            <a:off x="4707437" y="1794380"/>
            <a:ext cx="100607" cy="336648"/>
            <a:chOff x="3571577" y="2464604"/>
            <a:chExt cx="100607" cy="336648"/>
          </a:xfrm>
        </p:grpSpPr>
        <p:sp>
          <p:nvSpPr>
            <p:cNvPr id="1133" name="Rounded Rectangle 108">
              <a:extLst>
                <a:ext uri="{FF2B5EF4-FFF2-40B4-BE49-F238E27FC236}">
                  <a16:creationId xmlns:a16="http://schemas.microsoft.com/office/drawing/2014/main" id="{4C11DEF5-6E74-79BC-BB20-21A44D8C9A9B}"/>
                </a:ext>
              </a:extLst>
            </p:cNvPr>
            <p:cNvSpPr/>
            <p:nvPr/>
          </p:nvSpPr>
          <p:spPr>
            <a:xfrm>
              <a:off x="3621881" y="2464604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34" name="Rounded Rectangle 109">
              <a:extLst>
                <a:ext uri="{FF2B5EF4-FFF2-40B4-BE49-F238E27FC236}">
                  <a16:creationId xmlns:a16="http://schemas.microsoft.com/office/drawing/2014/main" id="{83227A25-B278-A16A-B589-485E35243844}"/>
                </a:ext>
              </a:extLst>
            </p:cNvPr>
            <p:cNvSpPr/>
            <p:nvPr/>
          </p:nvSpPr>
          <p:spPr>
            <a:xfrm>
              <a:off x="3571577" y="2750949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35" name="Group 1134">
            <a:extLst>
              <a:ext uri="{FF2B5EF4-FFF2-40B4-BE49-F238E27FC236}">
                <a16:creationId xmlns:a16="http://schemas.microsoft.com/office/drawing/2014/main" id="{822FC902-8D98-00CC-E156-B11E78BE14F0}"/>
              </a:ext>
            </a:extLst>
          </p:cNvPr>
          <p:cNvGrpSpPr/>
          <p:nvPr/>
        </p:nvGrpSpPr>
        <p:grpSpPr>
          <a:xfrm>
            <a:off x="4521699" y="1837217"/>
            <a:ext cx="100607" cy="336648"/>
            <a:chOff x="3385839" y="2507441"/>
            <a:chExt cx="100607" cy="336648"/>
          </a:xfrm>
        </p:grpSpPr>
        <p:sp>
          <p:nvSpPr>
            <p:cNvPr id="1136" name="Rounded Rectangle 111">
              <a:extLst>
                <a:ext uri="{FF2B5EF4-FFF2-40B4-BE49-F238E27FC236}">
                  <a16:creationId xmlns:a16="http://schemas.microsoft.com/office/drawing/2014/main" id="{8C6391CF-2D35-E289-5C15-09863B21D93B}"/>
                </a:ext>
              </a:extLst>
            </p:cNvPr>
            <p:cNvSpPr/>
            <p:nvPr/>
          </p:nvSpPr>
          <p:spPr>
            <a:xfrm>
              <a:off x="3436143" y="2507441"/>
              <a:ext cx="7739" cy="332779"/>
            </a:xfrm>
            <a:custGeom>
              <a:avLst/>
              <a:gdLst/>
              <a:ahLst/>
              <a:cxnLst/>
              <a:rect l="0" t="0" r="0" b="0"/>
              <a:pathLst>
                <a:path w="7739" h="332779">
                  <a:moveTo>
                    <a:pt x="0" y="0"/>
                  </a:moveTo>
                  <a:lnTo>
                    <a:pt x="0" y="332779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37" name="Rounded Rectangle 112">
              <a:extLst>
                <a:ext uri="{FF2B5EF4-FFF2-40B4-BE49-F238E27FC236}">
                  <a16:creationId xmlns:a16="http://schemas.microsoft.com/office/drawing/2014/main" id="{B2A1744C-684C-9775-C1B1-C058DA65C7AD}"/>
                </a:ext>
              </a:extLst>
            </p:cNvPr>
            <p:cNvSpPr/>
            <p:nvPr/>
          </p:nvSpPr>
          <p:spPr>
            <a:xfrm>
              <a:off x="3385839" y="2793786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969696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sp>
        <p:nvSpPr>
          <p:cNvPr id="1138" name="Rounded Rectangle 114">
            <a:extLst>
              <a:ext uri="{FF2B5EF4-FFF2-40B4-BE49-F238E27FC236}">
                <a16:creationId xmlns:a16="http://schemas.microsoft.com/office/drawing/2014/main" id="{4F59E862-F474-2782-A29B-9ABD2C2A9B59}"/>
              </a:ext>
            </a:extLst>
          </p:cNvPr>
          <p:cNvSpPr/>
          <p:nvPr/>
        </p:nvSpPr>
        <p:spPr>
          <a:xfrm>
            <a:off x="3364710" y="1187151"/>
            <a:ext cx="2414587" cy="650081"/>
          </a:xfrm>
          <a:custGeom>
            <a:avLst/>
            <a:gdLst/>
            <a:ahLst/>
            <a:cxnLst/>
            <a:rect l="0" t="0" r="0" b="0"/>
            <a:pathLst>
              <a:path w="2414587" h="650081">
                <a:moveTo>
                  <a:pt x="0" y="371475"/>
                </a:moveTo>
                <a:lnTo>
                  <a:pt x="0" y="278606"/>
                </a:lnTo>
                <a:lnTo>
                  <a:pt x="1207293" y="0"/>
                </a:lnTo>
                <a:lnTo>
                  <a:pt x="2414587" y="278606"/>
                </a:lnTo>
                <a:lnTo>
                  <a:pt x="2414587" y="371475"/>
                </a:lnTo>
                <a:lnTo>
                  <a:pt x="1207293" y="650081"/>
                </a:lnTo>
                <a:lnTo>
                  <a:pt x="0" y="371475"/>
                </a:lnTo>
              </a:path>
            </a:pathLst>
          </a:custGeom>
          <a:solidFill>
            <a:srgbClr val="F4FFDC"/>
          </a:solidFill>
          <a:ln>
            <a:noFill/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139" name="Rounded Rectangle 115">
            <a:extLst>
              <a:ext uri="{FF2B5EF4-FFF2-40B4-BE49-F238E27FC236}">
                <a16:creationId xmlns:a16="http://schemas.microsoft.com/office/drawing/2014/main" id="{A014ECE0-05F0-8AAD-552E-31FB06C34F5B}"/>
              </a:ext>
            </a:extLst>
          </p:cNvPr>
          <p:cNvSpPr/>
          <p:nvPr/>
        </p:nvSpPr>
        <p:spPr>
          <a:xfrm>
            <a:off x="3364710" y="1187151"/>
            <a:ext cx="2414587" cy="650081"/>
          </a:xfrm>
          <a:custGeom>
            <a:avLst/>
            <a:gdLst/>
            <a:ahLst/>
            <a:cxnLst/>
            <a:rect l="0" t="0" r="0" b="0"/>
            <a:pathLst>
              <a:path w="2414587" h="650081">
                <a:moveTo>
                  <a:pt x="0" y="278606"/>
                </a:moveTo>
                <a:lnTo>
                  <a:pt x="0" y="371475"/>
                </a:lnTo>
                <a:lnTo>
                  <a:pt x="1207293" y="650081"/>
                </a:lnTo>
                <a:lnTo>
                  <a:pt x="2414587" y="371475"/>
                </a:lnTo>
                <a:lnTo>
                  <a:pt x="2414587" y="278606"/>
                </a:lnTo>
                <a:moveTo>
                  <a:pt x="0" y="278606"/>
                </a:moveTo>
                <a:lnTo>
                  <a:pt x="1207293" y="0"/>
                </a:lnTo>
                <a:lnTo>
                  <a:pt x="2414587" y="278606"/>
                </a:lnTo>
                <a:moveTo>
                  <a:pt x="2414587" y="278606"/>
                </a:moveTo>
                <a:lnTo>
                  <a:pt x="1207293" y="557212"/>
                </a:lnTo>
                <a:lnTo>
                  <a:pt x="0" y="278606"/>
                </a:lnTo>
              </a:path>
            </a:pathLst>
          </a:custGeom>
          <a:noFill/>
          <a:ln w="11608">
            <a:solidFill>
              <a:srgbClr val="92BD39"/>
            </a:solidFill>
          </a:ln>
        </p:spPr>
        <p:txBody>
          <a:bodyPr rtlCol="0" anchor="ctr"/>
          <a:lstStyle/>
          <a:p>
            <a:pPr algn="ctr"/>
            <a:endParaRPr sz="12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F9A14AC6-6DDE-E944-6A8B-4F6D021D82C9}"/>
              </a:ext>
            </a:extLst>
          </p:cNvPr>
          <p:cNvGrpSpPr/>
          <p:nvPr/>
        </p:nvGrpSpPr>
        <p:grpSpPr>
          <a:xfrm>
            <a:off x="3407274" y="1001415"/>
            <a:ext cx="100607" cy="358318"/>
            <a:chOff x="2271414" y="1671639"/>
            <a:chExt cx="100607" cy="358318"/>
          </a:xfrm>
        </p:grpSpPr>
        <p:sp>
          <p:nvSpPr>
            <p:cNvPr id="1141" name="Rounded Rectangle 116">
              <a:extLst>
                <a:ext uri="{FF2B5EF4-FFF2-40B4-BE49-F238E27FC236}">
                  <a16:creationId xmlns:a16="http://schemas.microsoft.com/office/drawing/2014/main" id="{25C2A483-040D-5A9F-D968-4AFA77BF8ED7}"/>
                </a:ext>
              </a:extLst>
            </p:cNvPr>
            <p:cNvSpPr/>
            <p:nvPr/>
          </p:nvSpPr>
          <p:spPr>
            <a:xfrm>
              <a:off x="2321718" y="1671639"/>
              <a:ext cx="7739" cy="354216"/>
            </a:xfrm>
            <a:custGeom>
              <a:avLst/>
              <a:gdLst/>
              <a:ahLst/>
              <a:cxnLst/>
              <a:rect l="0" t="0" r="0" b="0"/>
              <a:pathLst>
                <a:path w="7739" h="354216">
                  <a:moveTo>
                    <a:pt x="0" y="0"/>
                  </a:moveTo>
                  <a:lnTo>
                    <a:pt x="0" y="354216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42" name="Rounded Rectangle 117">
              <a:extLst>
                <a:ext uri="{FF2B5EF4-FFF2-40B4-BE49-F238E27FC236}">
                  <a16:creationId xmlns:a16="http://schemas.microsoft.com/office/drawing/2014/main" id="{C8846A76-0C63-D7AB-381E-F661E17690CB}"/>
                </a:ext>
              </a:extLst>
            </p:cNvPr>
            <p:cNvSpPr/>
            <p:nvPr/>
          </p:nvSpPr>
          <p:spPr>
            <a:xfrm>
              <a:off x="2271414" y="1979654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43" name="Group 1142">
            <a:extLst>
              <a:ext uri="{FF2B5EF4-FFF2-40B4-BE49-F238E27FC236}">
                <a16:creationId xmlns:a16="http://schemas.microsoft.com/office/drawing/2014/main" id="{090A2446-347A-82A4-3AF0-1FE4BADA2477}"/>
              </a:ext>
            </a:extLst>
          </p:cNvPr>
          <p:cNvGrpSpPr/>
          <p:nvPr/>
        </p:nvGrpSpPr>
        <p:grpSpPr>
          <a:xfrm>
            <a:off x="5078912" y="1094282"/>
            <a:ext cx="100607" cy="393917"/>
            <a:chOff x="3943052" y="1764506"/>
            <a:chExt cx="100607" cy="393917"/>
          </a:xfrm>
        </p:grpSpPr>
        <p:sp>
          <p:nvSpPr>
            <p:cNvPr id="1144" name="Rounded Rectangle 119">
              <a:extLst>
                <a:ext uri="{FF2B5EF4-FFF2-40B4-BE49-F238E27FC236}">
                  <a16:creationId xmlns:a16="http://schemas.microsoft.com/office/drawing/2014/main" id="{9E541910-9471-F713-C47B-19F809B62111}"/>
                </a:ext>
              </a:extLst>
            </p:cNvPr>
            <p:cNvSpPr/>
            <p:nvPr/>
          </p:nvSpPr>
          <p:spPr>
            <a:xfrm>
              <a:off x="3993356" y="1764506"/>
              <a:ext cx="7739" cy="389971"/>
            </a:xfrm>
            <a:custGeom>
              <a:avLst/>
              <a:gdLst/>
              <a:ahLst/>
              <a:cxnLst/>
              <a:rect l="0" t="0" r="0" b="0"/>
              <a:pathLst>
                <a:path w="7739" h="389971">
                  <a:moveTo>
                    <a:pt x="0" y="0"/>
                  </a:moveTo>
                  <a:lnTo>
                    <a:pt x="0" y="389971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45" name="Rounded Rectangle 120">
              <a:extLst>
                <a:ext uri="{FF2B5EF4-FFF2-40B4-BE49-F238E27FC236}">
                  <a16:creationId xmlns:a16="http://schemas.microsoft.com/office/drawing/2014/main" id="{B91D6ADC-C233-5AE0-EA3D-567ED1208356}"/>
                </a:ext>
              </a:extLst>
            </p:cNvPr>
            <p:cNvSpPr/>
            <p:nvPr/>
          </p:nvSpPr>
          <p:spPr>
            <a:xfrm>
              <a:off x="3943052" y="2108120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46" name="Group 1145">
            <a:extLst>
              <a:ext uri="{FF2B5EF4-FFF2-40B4-BE49-F238E27FC236}">
                <a16:creationId xmlns:a16="http://schemas.microsoft.com/office/drawing/2014/main" id="{E2B4A25A-8D15-0FB1-F4B9-9CF8CD4D5C1A}"/>
              </a:ext>
            </a:extLst>
          </p:cNvPr>
          <p:cNvGrpSpPr/>
          <p:nvPr/>
        </p:nvGrpSpPr>
        <p:grpSpPr>
          <a:xfrm>
            <a:off x="4707437" y="1094282"/>
            <a:ext cx="100607" cy="479821"/>
            <a:chOff x="3571577" y="1764506"/>
            <a:chExt cx="100607" cy="479821"/>
          </a:xfrm>
        </p:grpSpPr>
        <p:sp>
          <p:nvSpPr>
            <p:cNvPr id="1147" name="Rounded Rectangle 122">
              <a:extLst>
                <a:ext uri="{FF2B5EF4-FFF2-40B4-BE49-F238E27FC236}">
                  <a16:creationId xmlns:a16="http://schemas.microsoft.com/office/drawing/2014/main" id="{D92A82E9-9792-7E30-F947-56C4A004AB4B}"/>
                </a:ext>
              </a:extLst>
            </p:cNvPr>
            <p:cNvSpPr/>
            <p:nvPr/>
          </p:nvSpPr>
          <p:spPr>
            <a:xfrm>
              <a:off x="3621881" y="1764506"/>
              <a:ext cx="7739" cy="475642"/>
            </a:xfrm>
            <a:custGeom>
              <a:avLst/>
              <a:gdLst/>
              <a:ahLst/>
              <a:cxnLst/>
              <a:rect l="0" t="0" r="0" b="0"/>
              <a:pathLst>
                <a:path w="7739" h="475642">
                  <a:moveTo>
                    <a:pt x="0" y="0"/>
                  </a:moveTo>
                  <a:lnTo>
                    <a:pt x="0" y="475642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48" name="Rounded Rectangle 123">
              <a:extLst>
                <a:ext uri="{FF2B5EF4-FFF2-40B4-BE49-F238E27FC236}">
                  <a16:creationId xmlns:a16="http://schemas.microsoft.com/office/drawing/2014/main" id="{565721B4-4B57-D7F5-9F79-96AE986E9CFD}"/>
                </a:ext>
              </a:extLst>
            </p:cNvPr>
            <p:cNvSpPr/>
            <p:nvPr/>
          </p:nvSpPr>
          <p:spPr>
            <a:xfrm>
              <a:off x="3571577" y="2194024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49" name="Group 1148">
            <a:extLst>
              <a:ext uri="{FF2B5EF4-FFF2-40B4-BE49-F238E27FC236}">
                <a16:creationId xmlns:a16="http://schemas.microsoft.com/office/drawing/2014/main" id="{91D94C5F-A24C-70FA-A0AE-6BACCB94C999}"/>
              </a:ext>
            </a:extLst>
          </p:cNvPr>
          <p:cNvGrpSpPr/>
          <p:nvPr/>
        </p:nvGrpSpPr>
        <p:grpSpPr>
          <a:xfrm>
            <a:off x="3964487" y="1094282"/>
            <a:ext cx="100607" cy="393917"/>
            <a:chOff x="2828627" y="1764506"/>
            <a:chExt cx="100607" cy="393917"/>
          </a:xfrm>
        </p:grpSpPr>
        <p:sp>
          <p:nvSpPr>
            <p:cNvPr id="1150" name="Rounded Rectangle 125">
              <a:extLst>
                <a:ext uri="{FF2B5EF4-FFF2-40B4-BE49-F238E27FC236}">
                  <a16:creationId xmlns:a16="http://schemas.microsoft.com/office/drawing/2014/main" id="{A6A6EABD-C917-1094-0B9F-BFED42AEAFC8}"/>
                </a:ext>
              </a:extLst>
            </p:cNvPr>
            <p:cNvSpPr/>
            <p:nvPr/>
          </p:nvSpPr>
          <p:spPr>
            <a:xfrm>
              <a:off x="2878931" y="1764506"/>
              <a:ext cx="7739" cy="389893"/>
            </a:xfrm>
            <a:custGeom>
              <a:avLst/>
              <a:gdLst/>
              <a:ahLst/>
              <a:cxnLst/>
              <a:rect l="0" t="0" r="0" b="0"/>
              <a:pathLst>
                <a:path w="7739" h="389893">
                  <a:moveTo>
                    <a:pt x="0" y="0"/>
                  </a:moveTo>
                  <a:lnTo>
                    <a:pt x="0" y="389893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51" name="Rounded Rectangle 126">
              <a:extLst>
                <a:ext uri="{FF2B5EF4-FFF2-40B4-BE49-F238E27FC236}">
                  <a16:creationId xmlns:a16="http://schemas.microsoft.com/office/drawing/2014/main" id="{192D0271-2A15-0E0F-FF37-7ABD01A83F7B}"/>
                </a:ext>
              </a:extLst>
            </p:cNvPr>
            <p:cNvSpPr/>
            <p:nvPr/>
          </p:nvSpPr>
          <p:spPr>
            <a:xfrm>
              <a:off x="2828627" y="2108120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52" name="Group 1151">
            <a:extLst>
              <a:ext uri="{FF2B5EF4-FFF2-40B4-BE49-F238E27FC236}">
                <a16:creationId xmlns:a16="http://schemas.microsoft.com/office/drawing/2014/main" id="{7B8E8E54-4961-10B1-EAA5-7DBE46B5C7E5}"/>
              </a:ext>
            </a:extLst>
          </p:cNvPr>
          <p:cNvGrpSpPr/>
          <p:nvPr/>
        </p:nvGrpSpPr>
        <p:grpSpPr>
          <a:xfrm>
            <a:off x="4893174" y="1001413"/>
            <a:ext cx="100607" cy="529351"/>
            <a:chOff x="3757314" y="1671637"/>
            <a:chExt cx="100607" cy="529351"/>
          </a:xfrm>
        </p:grpSpPr>
        <p:sp>
          <p:nvSpPr>
            <p:cNvPr id="1153" name="Rounded Rectangle 128">
              <a:extLst>
                <a:ext uri="{FF2B5EF4-FFF2-40B4-BE49-F238E27FC236}">
                  <a16:creationId xmlns:a16="http://schemas.microsoft.com/office/drawing/2014/main" id="{F77D7268-8DD4-F32E-01A0-0149B7168F70}"/>
                </a:ext>
              </a:extLst>
            </p:cNvPr>
            <p:cNvSpPr/>
            <p:nvPr/>
          </p:nvSpPr>
          <p:spPr>
            <a:xfrm>
              <a:off x="3807618" y="1671637"/>
              <a:ext cx="7739" cy="525714"/>
            </a:xfrm>
            <a:custGeom>
              <a:avLst/>
              <a:gdLst/>
              <a:ahLst/>
              <a:cxnLst/>
              <a:rect l="0" t="0" r="0" b="0"/>
              <a:pathLst>
                <a:path w="7739" h="525714">
                  <a:moveTo>
                    <a:pt x="0" y="0"/>
                  </a:moveTo>
                  <a:lnTo>
                    <a:pt x="0" y="525714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54" name="Rounded Rectangle 129">
              <a:extLst>
                <a:ext uri="{FF2B5EF4-FFF2-40B4-BE49-F238E27FC236}">
                  <a16:creationId xmlns:a16="http://schemas.microsoft.com/office/drawing/2014/main" id="{25908EED-61E2-A442-B847-95E1F218A24E}"/>
                </a:ext>
              </a:extLst>
            </p:cNvPr>
            <p:cNvSpPr/>
            <p:nvPr/>
          </p:nvSpPr>
          <p:spPr>
            <a:xfrm>
              <a:off x="3757314" y="215068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55" name="Group 1154">
            <a:extLst>
              <a:ext uri="{FF2B5EF4-FFF2-40B4-BE49-F238E27FC236}">
                <a16:creationId xmlns:a16="http://schemas.microsoft.com/office/drawing/2014/main" id="{CB5D6A8F-2C32-7EB0-BF09-E3F9B37A2D60}"/>
              </a:ext>
            </a:extLst>
          </p:cNvPr>
          <p:cNvGrpSpPr/>
          <p:nvPr/>
        </p:nvGrpSpPr>
        <p:grpSpPr>
          <a:xfrm>
            <a:off x="3593012" y="1094282"/>
            <a:ext cx="100607" cy="308014"/>
            <a:chOff x="2457152" y="1764506"/>
            <a:chExt cx="100607" cy="308014"/>
          </a:xfrm>
        </p:grpSpPr>
        <p:sp>
          <p:nvSpPr>
            <p:cNvPr id="1156" name="Rounded Rectangle 131">
              <a:extLst>
                <a:ext uri="{FF2B5EF4-FFF2-40B4-BE49-F238E27FC236}">
                  <a16:creationId xmlns:a16="http://schemas.microsoft.com/office/drawing/2014/main" id="{D744076A-DB29-00FC-054D-3D0EB0F48CFD}"/>
                </a:ext>
              </a:extLst>
            </p:cNvPr>
            <p:cNvSpPr/>
            <p:nvPr/>
          </p:nvSpPr>
          <p:spPr>
            <a:xfrm>
              <a:off x="2507456" y="1764506"/>
              <a:ext cx="7739" cy="304222"/>
            </a:xfrm>
            <a:custGeom>
              <a:avLst/>
              <a:gdLst/>
              <a:ahLst/>
              <a:cxnLst/>
              <a:rect l="0" t="0" r="0" b="0"/>
              <a:pathLst>
                <a:path w="7739" h="304222">
                  <a:moveTo>
                    <a:pt x="0" y="0"/>
                  </a:moveTo>
                  <a:lnTo>
                    <a:pt x="0" y="304222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57" name="Rounded Rectangle 132">
              <a:extLst>
                <a:ext uri="{FF2B5EF4-FFF2-40B4-BE49-F238E27FC236}">
                  <a16:creationId xmlns:a16="http://schemas.microsoft.com/office/drawing/2014/main" id="{885A2943-27D2-4FA3-9913-266528FD5F40}"/>
                </a:ext>
              </a:extLst>
            </p:cNvPr>
            <p:cNvSpPr/>
            <p:nvPr/>
          </p:nvSpPr>
          <p:spPr>
            <a:xfrm>
              <a:off x="2457152" y="2022217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58" name="Group 1157">
            <a:extLst>
              <a:ext uri="{FF2B5EF4-FFF2-40B4-BE49-F238E27FC236}">
                <a16:creationId xmlns:a16="http://schemas.microsoft.com/office/drawing/2014/main" id="{8BE3F8D6-FF49-7DC0-1E48-7152F3F81EFD}"/>
              </a:ext>
            </a:extLst>
          </p:cNvPr>
          <p:cNvGrpSpPr/>
          <p:nvPr/>
        </p:nvGrpSpPr>
        <p:grpSpPr>
          <a:xfrm>
            <a:off x="5636124" y="1001413"/>
            <a:ext cx="100607" cy="358318"/>
            <a:chOff x="4500264" y="1671637"/>
            <a:chExt cx="100607" cy="358318"/>
          </a:xfrm>
        </p:grpSpPr>
        <p:sp>
          <p:nvSpPr>
            <p:cNvPr id="1159" name="Rounded Rectangle 134">
              <a:extLst>
                <a:ext uri="{FF2B5EF4-FFF2-40B4-BE49-F238E27FC236}">
                  <a16:creationId xmlns:a16="http://schemas.microsoft.com/office/drawing/2014/main" id="{F209D68A-1297-F51E-ACA0-096125006DB2}"/>
                </a:ext>
              </a:extLst>
            </p:cNvPr>
            <p:cNvSpPr/>
            <p:nvPr/>
          </p:nvSpPr>
          <p:spPr>
            <a:xfrm>
              <a:off x="4550568" y="1671637"/>
              <a:ext cx="7739" cy="354371"/>
            </a:xfrm>
            <a:custGeom>
              <a:avLst/>
              <a:gdLst/>
              <a:ahLst/>
              <a:cxnLst/>
              <a:rect l="0" t="0" r="0" b="0"/>
              <a:pathLst>
                <a:path w="7739" h="354371">
                  <a:moveTo>
                    <a:pt x="0" y="0"/>
                  </a:moveTo>
                  <a:lnTo>
                    <a:pt x="0" y="354371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60" name="Rounded Rectangle 135">
              <a:extLst>
                <a:ext uri="{FF2B5EF4-FFF2-40B4-BE49-F238E27FC236}">
                  <a16:creationId xmlns:a16="http://schemas.microsoft.com/office/drawing/2014/main" id="{2B037324-79C0-3C93-C2C5-3E860C603C07}"/>
                </a:ext>
              </a:extLst>
            </p:cNvPr>
            <p:cNvSpPr/>
            <p:nvPr/>
          </p:nvSpPr>
          <p:spPr>
            <a:xfrm>
              <a:off x="4500264" y="1979652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61" name="Group 1160">
            <a:extLst>
              <a:ext uri="{FF2B5EF4-FFF2-40B4-BE49-F238E27FC236}">
                <a16:creationId xmlns:a16="http://schemas.microsoft.com/office/drawing/2014/main" id="{EDBBFE89-7CB8-A6E4-5466-7E7DAD1C3108}"/>
              </a:ext>
            </a:extLst>
          </p:cNvPr>
          <p:cNvGrpSpPr/>
          <p:nvPr/>
        </p:nvGrpSpPr>
        <p:grpSpPr>
          <a:xfrm>
            <a:off x="5264649" y="1001413"/>
            <a:ext cx="100607" cy="444221"/>
            <a:chOff x="4128789" y="1671637"/>
            <a:chExt cx="100607" cy="444221"/>
          </a:xfrm>
        </p:grpSpPr>
        <p:sp>
          <p:nvSpPr>
            <p:cNvPr id="1162" name="Rounded Rectangle 137">
              <a:extLst>
                <a:ext uri="{FF2B5EF4-FFF2-40B4-BE49-F238E27FC236}">
                  <a16:creationId xmlns:a16="http://schemas.microsoft.com/office/drawing/2014/main" id="{B3B295DF-F40C-BCCB-8E2E-B44F762FE139}"/>
                </a:ext>
              </a:extLst>
            </p:cNvPr>
            <p:cNvSpPr/>
            <p:nvPr/>
          </p:nvSpPr>
          <p:spPr>
            <a:xfrm>
              <a:off x="4179093" y="1671637"/>
              <a:ext cx="7739" cy="440043"/>
            </a:xfrm>
            <a:custGeom>
              <a:avLst/>
              <a:gdLst/>
              <a:ahLst/>
              <a:cxnLst/>
              <a:rect l="0" t="0" r="0" b="0"/>
              <a:pathLst>
                <a:path w="7739" h="440043">
                  <a:moveTo>
                    <a:pt x="0" y="0"/>
                  </a:moveTo>
                  <a:lnTo>
                    <a:pt x="0" y="440043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63" name="Rounded Rectangle 138">
              <a:extLst>
                <a:ext uri="{FF2B5EF4-FFF2-40B4-BE49-F238E27FC236}">
                  <a16:creationId xmlns:a16="http://schemas.microsoft.com/office/drawing/2014/main" id="{7A743F8D-320C-A01A-5441-5392B49BD061}"/>
                </a:ext>
              </a:extLst>
            </p:cNvPr>
            <p:cNvSpPr/>
            <p:nvPr/>
          </p:nvSpPr>
          <p:spPr>
            <a:xfrm>
              <a:off x="4128789" y="206555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64" name="Group 1163">
            <a:extLst>
              <a:ext uri="{FF2B5EF4-FFF2-40B4-BE49-F238E27FC236}">
                <a16:creationId xmlns:a16="http://schemas.microsoft.com/office/drawing/2014/main" id="{18E705B3-434E-7840-DEFD-8698D313E546}"/>
              </a:ext>
            </a:extLst>
          </p:cNvPr>
          <p:cNvGrpSpPr/>
          <p:nvPr/>
        </p:nvGrpSpPr>
        <p:grpSpPr>
          <a:xfrm>
            <a:off x="3778749" y="1001413"/>
            <a:ext cx="100607" cy="443447"/>
            <a:chOff x="2642889" y="1671637"/>
            <a:chExt cx="100607" cy="443447"/>
          </a:xfrm>
        </p:grpSpPr>
        <p:sp>
          <p:nvSpPr>
            <p:cNvPr id="1165" name="Rounded Rectangle 140">
              <a:extLst>
                <a:ext uri="{FF2B5EF4-FFF2-40B4-BE49-F238E27FC236}">
                  <a16:creationId xmlns:a16="http://schemas.microsoft.com/office/drawing/2014/main" id="{4A6C33DA-B042-806A-8F63-5B00979432B2}"/>
                </a:ext>
              </a:extLst>
            </p:cNvPr>
            <p:cNvSpPr/>
            <p:nvPr/>
          </p:nvSpPr>
          <p:spPr>
            <a:xfrm>
              <a:off x="2693193" y="1671637"/>
              <a:ext cx="7739" cy="439888"/>
            </a:xfrm>
            <a:custGeom>
              <a:avLst/>
              <a:gdLst/>
              <a:ahLst/>
              <a:cxnLst/>
              <a:rect l="0" t="0" r="0" b="0"/>
              <a:pathLst>
                <a:path w="7739" h="439888">
                  <a:moveTo>
                    <a:pt x="0" y="0"/>
                  </a:moveTo>
                  <a:lnTo>
                    <a:pt x="0" y="439888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66" name="Rounded Rectangle 141">
              <a:extLst>
                <a:ext uri="{FF2B5EF4-FFF2-40B4-BE49-F238E27FC236}">
                  <a16:creationId xmlns:a16="http://schemas.microsoft.com/office/drawing/2014/main" id="{A0B1C9D4-51E3-8893-1824-A32FD2E09FFC}"/>
                </a:ext>
              </a:extLst>
            </p:cNvPr>
            <p:cNvSpPr/>
            <p:nvPr/>
          </p:nvSpPr>
          <p:spPr>
            <a:xfrm>
              <a:off x="2642889" y="2064781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67" name="Group 1166">
            <a:extLst>
              <a:ext uri="{FF2B5EF4-FFF2-40B4-BE49-F238E27FC236}">
                <a16:creationId xmlns:a16="http://schemas.microsoft.com/office/drawing/2014/main" id="{E1E2F6B2-3369-0E4F-7D15-C60D510C5D1D}"/>
              </a:ext>
            </a:extLst>
          </p:cNvPr>
          <p:cNvGrpSpPr/>
          <p:nvPr/>
        </p:nvGrpSpPr>
        <p:grpSpPr>
          <a:xfrm>
            <a:off x="4335962" y="1094282"/>
            <a:ext cx="100607" cy="479821"/>
            <a:chOff x="3200102" y="1764506"/>
            <a:chExt cx="100607" cy="479821"/>
          </a:xfrm>
        </p:grpSpPr>
        <p:sp>
          <p:nvSpPr>
            <p:cNvPr id="1168" name="Rounded Rectangle 143">
              <a:extLst>
                <a:ext uri="{FF2B5EF4-FFF2-40B4-BE49-F238E27FC236}">
                  <a16:creationId xmlns:a16="http://schemas.microsoft.com/office/drawing/2014/main" id="{A578A5B4-5CD5-1E03-B699-5DB2595B372A}"/>
                </a:ext>
              </a:extLst>
            </p:cNvPr>
            <p:cNvSpPr/>
            <p:nvPr/>
          </p:nvSpPr>
          <p:spPr>
            <a:xfrm>
              <a:off x="3250406" y="1764506"/>
              <a:ext cx="7739" cy="475642"/>
            </a:xfrm>
            <a:custGeom>
              <a:avLst/>
              <a:gdLst/>
              <a:ahLst/>
              <a:cxnLst/>
              <a:rect l="0" t="0" r="0" b="0"/>
              <a:pathLst>
                <a:path w="7739" h="475642">
                  <a:moveTo>
                    <a:pt x="0" y="0"/>
                  </a:moveTo>
                  <a:lnTo>
                    <a:pt x="0" y="475642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69" name="Rounded Rectangle 144">
              <a:extLst>
                <a:ext uri="{FF2B5EF4-FFF2-40B4-BE49-F238E27FC236}">
                  <a16:creationId xmlns:a16="http://schemas.microsoft.com/office/drawing/2014/main" id="{76B04BA6-E30A-F3A2-6ADB-E9312134E8C2}"/>
                </a:ext>
              </a:extLst>
            </p:cNvPr>
            <p:cNvSpPr/>
            <p:nvPr/>
          </p:nvSpPr>
          <p:spPr>
            <a:xfrm>
              <a:off x="3200102" y="2194024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70" name="Group 1169">
            <a:extLst>
              <a:ext uri="{FF2B5EF4-FFF2-40B4-BE49-F238E27FC236}">
                <a16:creationId xmlns:a16="http://schemas.microsoft.com/office/drawing/2014/main" id="{0D2BAF52-EFE1-7400-65A0-BA6EACA1C77C}"/>
              </a:ext>
            </a:extLst>
          </p:cNvPr>
          <p:cNvGrpSpPr/>
          <p:nvPr/>
        </p:nvGrpSpPr>
        <p:grpSpPr>
          <a:xfrm>
            <a:off x="4150224" y="1001413"/>
            <a:ext cx="100607" cy="529351"/>
            <a:chOff x="3014364" y="1671637"/>
            <a:chExt cx="100607" cy="529351"/>
          </a:xfrm>
        </p:grpSpPr>
        <p:sp>
          <p:nvSpPr>
            <p:cNvPr id="1171" name="Rounded Rectangle 146">
              <a:extLst>
                <a:ext uri="{FF2B5EF4-FFF2-40B4-BE49-F238E27FC236}">
                  <a16:creationId xmlns:a16="http://schemas.microsoft.com/office/drawing/2014/main" id="{00220696-DB70-4013-DEB7-0A0EEBAB0C6A}"/>
                </a:ext>
              </a:extLst>
            </p:cNvPr>
            <p:cNvSpPr/>
            <p:nvPr/>
          </p:nvSpPr>
          <p:spPr>
            <a:xfrm>
              <a:off x="3064668" y="1671637"/>
              <a:ext cx="7739" cy="525637"/>
            </a:xfrm>
            <a:custGeom>
              <a:avLst/>
              <a:gdLst/>
              <a:ahLst/>
              <a:cxnLst/>
              <a:rect l="0" t="0" r="0" b="0"/>
              <a:pathLst>
                <a:path w="7739" h="525637">
                  <a:moveTo>
                    <a:pt x="0" y="0"/>
                  </a:moveTo>
                  <a:lnTo>
                    <a:pt x="0" y="525637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72" name="Rounded Rectangle 147">
              <a:extLst>
                <a:ext uri="{FF2B5EF4-FFF2-40B4-BE49-F238E27FC236}">
                  <a16:creationId xmlns:a16="http://schemas.microsoft.com/office/drawing/2014/main" id="{26DE356E-648A-2C3B-AF37-2E269D0D8A09}"/>
                </a:ext>
              </a:extLst>
            </p:cNvPr>
            <p:cNvSpPr/>
            <p:nvPr/>
          </p:nvSpPr>
          <p:spPr>
            <a:xfrm>
              <a:off x="3014364" y="2150685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73" name="Group 1172">
            <a:extLst>
              <a:ext uri="{FF2B5EF4-FFF2-40B4-BE49-F238E27FC236}">
                <a16:creationId xmlns:a16="http://schemas.microsoft.com/office/drawing/2014/main" id="{D6604783-46AB-2739-7A62-6237FCE44EAD}"/>
              </a:ext>
            </a:extLst>
          </p:cNvPr>
          <p:cNvGrpSpPr/>
          <p:nvPr/>
        </p:nvGrpSpPr>
        <p:grpSpPr>
          <a:xfrm>
            <a:off x="5450387" y="1094282"/>
            <a:ext cx="100607" cy="308014"/>
            <a:chOff x="4314527" y="1764506"/>
            <a:chExt cx="100607" cy="308014"/>
          </a:xfrm>
        </p:grpSpPr>
        <p:sp>
          <p:nvSpPr>
            <p:cNvPr id="1174" name="Rounded Rectangle 149">
              <a:extLst>
                <a:ext uri="{FF2B5EF4-FFF2-40B4-BE49-F238E27FC236}">
                  <a16:creationId xmlns:a16="http://schemas.microsoft.com/office/drawing/2014/main" id="{6AE63FB8-27B9-5790-4A73-75778080861B}"/>
                </a:ext>
              </a:extLst>
            </p:cNvPr>
            <p:cNvSpPr/>
            <p:nvPr/>
          </p:nvSpPr>
          <p:spPr>
            <a:xfrm>
              <a:off x="4364831" y="1764506"/>
              <a:ext cx="7739" cy="304299"/>
            </a:xfrm>
            <a:custGeom>
              <a:avLst/>
              <a:gdLst/>
              <a:ahLst/>
              <a:cxnLst/>
              <a:rect l="0" t="0" r="0" b="0"/>
              <a:pathLst>
                <a:path w="7739" h="304299">
                  <a:moveTo>
                    <a:pt x="0" y="0"/>
                  </a:moveTo>
                  <a:lnTo>
                    <a:pt x="0" y="304299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75" name="Rounded Rectangle 150">
              <a:extLst>
                <a:ext uri="{FF2B5EF4-FFF2-40B4-BE49-F238E27FC236}">
                  <a16:creationId xmlns:a16="http://schemas.microsoft.com/office/drawing/2014/main" id="{C08F10AB-216A-EEBB-CCA5-00892B1176C6}"/>
                </a:ext>
              </a:extLst>
            </p:cNvPr>
            <p:cNvSpPr/>
            <p:nvPr/>
          </p:nvSpPr>
          <p:spPr>
            <a:xfrm>
              <a:off x="4314527" y="2022217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grpSp>
        <p:nvGrpSpPr>
          <p:cNvPr id="1176" name="Group 1175">
            <a:extLst>
              <a:ext uri="{FF2B5EF4-FFF2-40B4-BE49-F238E27FC236}">
                <a16:creationId xmlns:a16="http://schemas.microsoft.com/office/drawing/2014/main" id="{514098E3-0FB5-7E77-AB71-F3FFA6C849E1}"/>
              </a:ext>
            </a:extLst>
          </p:cNvPr>
          <p:cNvGrpSpPr/>
          <p:nvPr/>
        </p:nvGrpSpPr>
        <p:grpSpPr>
          <a:xfrm>
            <a:off x="4521699" y="1001413"/>
            <a:ext cx="100607" cy="615255"/>
            <a:chOff x="3385839" y="1671637"/>
            <a:chExt cx="100607" cy="615255"/>
          </a:xfrm>
        </p:grpSpPr>
        <p:sp>
          <p:nvSpPr>
            <p:cNvPr id="1177" name="Rounded Rectangle 152">
              <a:extLst>
                <a:ext uri="{FF2B5EF4-FFF2-40B4-BE49-F238E27FC236}">
                  <a16:creationId xmlns:a16="http://schemas.microsoft.com/office/drawing/2014/main" id="{7DBD3F78-37DD-5B89-4066-677A3A42F8DD}"/>
                </a:ext>
              </a:extLst>
            </p:cNvPr>
            <p:cNvSpPr/>
            <p:nvPr/>
          </p:nvSpPr>
          <p:spPr>
            <a:xfrm>
              <a:off x="3436143" y="1671637"/>
              <a:ext cx="7739" cy="611385"/>
            </a:xfrm>
            <a:custGeom>
              <a:avLst/>
              <a:gdLst/>
              <a:ahLst/>
              <a:cxnLst/>
              <a:rect l="0" t="0" r="0" b="0"/>
              <a:pathLst>
                <a:path w="7739" h="611385">
                  <a:moveTo>
                    <a:pt x="0" y="0"/>
                  </a:moveTo>
                  <a:lnTo>
                    <a:pt x="0" y="611385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  <p:sp>
          <p:nvSpPr>
            <p:cNvPr id="1178" name="Rounded Rectangle 153">
              <a:extLst>
                <a:ext uri="{FF2B5EF4-FFF2-40B4-BE49-F238E27FC236}">
                  <a16:creationId xmlns:a16="http://schemas.microsoft.com/office/drawing/2014/main" id="{3838B653-0094-9B74-E48E-187AB96AD15E}"/>
                </a:ext>
              </a:extLst>
            </p:cNvPr>
            <p:cNvSpPr/>
            <p:nvPr/>
          </p:nvSpPr>
          <p:spPr>
            <a:xfrm>
              <a:off x="3385839" y="2236589"/>
              <a:ext cx="100607" cy="50303"/>
            </a:xfrm>
            <a:custGeom>
              <a:avLst/>
              <a:gdLst/>
              <a:ahLst/>
              <a:cxnLst/>
              <a:rect l="0" t="0" r="0" b="0"/>
              <a:pathLst>
                <a:path w="100607" h="50303">
                  <a:moveTo>
                    <a:pt x="0" y="0"/>
                  </a:moveTo>
                  <a:lnTo>
                    <a:pt x="50303" y="50303"/>
                  </a:lnTo>
                  <a:lnTo>
                    <a:pt x="100607" y="0"/>
                  </a:lnTo>
                </a:path>
              </a:pathLst>
            </a:custGeom>
            <a:noFill/>
            <a:ln w="11608">
              <a:solidFill>
                <a:srgbClr val="A3A3A3"/>
              </a:solidFill>
            </a:ln>
          </p:spPr>
          <p:txBody>
            <a:bodyPr rtlCol="0" anchor="ctr"/>
            <a:lstStyle/>
            <a:p>
              <a:pPr algn="ctr"/>
              <a:endParaRPr sz="1200">
                <a:latin typeface="Poppins" panose="00000500000000000000" pitchFamily="2" charset="0"/>
                <a:cs typeface="Poppins" panose="00000500000000000000" pitchFamily="2" charset="0"/>
              </a:endParaRPr>
            </a:p>
          </p:txBody>
        </p:sp>
      </p:grpSp>
      <p:sp>
        <p:nvSpPr>
          <p:cNvPr id="1179" name="TextBox 1178">
            <a:extLst>
              <a:ext uri="{FF2B5EF4-FFF2-40B4-BE49-F238E27FC236}">
                <a16:creationId xmlns:a16="http://schemas.microsoft.com/office/drawing/2014/main" id="{1C7CFCDA-6BC0-8463-6320-57F76895E619}"/>
              </a:ext>
            </a:extLst>
          </p:cNvPr>
          <p:cNvSpPr txBox="1"/>
          <p:nvPr/>
        </p:nvSpPr>
        <p:spPr>
          <a:xfrm>
            <a:off x="5980513" y="3106438"/>
            <a:ext cx="1758495" cy="184666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>
                <a:solidFill>
                  <a:srgbClr val="48484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Operational Excellence</a:t>
            </a:r>
          </a:p>
        </p:txBody>
      </p:sp>
      <p:sp>
        <p:nvSpPr>
          <p:cNvPr id="1180" name="TextBox 1179">
            <a:extLst>
              <a:ext uri="{FF2B5EF4-FFF2-40B4-BE49-F238E27FC236}">
                <a16:creationId xmlns:a16="http://schemas.microsoft.com/office/drawing/2014/main" id="{BCAE64F3-6959-2745-E56F-CF47809B18D0}"/>
              </a:ext>
            </a:extLst>
          </p:cNvPr>
          <p:cNvSpPr txBox="1"/>
          <p:nvPr/>
        </p:nvSpPr>
        <p:spPr>
          <a:xfrm>
            <a:off x="2057451" y="1341932"/>
            <a:ext cx="1106073" cy="369332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1200" b="0" dirty="0">
                <a:solidFill>
                  <a:srgbClr val="48484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Environmental
Performance</a:t>
            </a:r>
          </a:p>
        </p:txBody>
      </p:sp>
      <p:sp>
        <p:nvSpPr>
          <p:cNvPr id="1182" name="TextBox 1181">
            <a:extLst>
              <a:ext uri="{FF2B5EF4-FFF2-40B4-BE49-F238E27FC236}">
                <a16:creationId xmlns:a16="http://schemas.microsoft.com/office/drawing/2014/main" id="{D86F6262-FF7D-7666-AF0A-314D144DA9C1}"/>
              </a:ext>
            </a:extLst>
          </p:cNvPr>
          <p:cNvSpPr txBox="1"/>
          <p:nvPr/>
        </p:nvSpPr>
        <p:spPr>
          <a:xfrm>
            <a:off x="1211066" y="3663651"/>
            <a:ext cx="1952458" cy="184666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1200" b="0" dirty="0">
                <a:solidFill>
                  <a:srgbClr val="48484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Stakeholder Engagement</a:t>
            </a:r>
          </a:p>
        </p:txBody>
      </p:sp>
      <p:sp>
        <p:nvSpPr>
          <p:cNvPr id="1183" name="TextBox 1182">
            <a:extLst>
              <a:ext uri="{FF2B5EF4-FFF2-40B4-BE49-F238E27FC236}">
                <a16:creationId xmlns:a16="http://schemas.microsoft.com/office/drawing/2014/main" id="{43A31A72-5AD8-52E8-8D8E-4B90C93AF6E3}"/>
              </a:ext>
            </a:extLst>
          </p:cNvPr>
          <p:cNvSpPr txBox="1"/>
          <p:nvPr/>
        </p:nvSpPr>
        <p:spPr>
          <a:xfrm>
            <a:off x="3437843" y="4545904"/>
            <a:ext cx="2268250" cy="369332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200" b="0">
                <a:solidFill>
                  <a:srgbClr val="48484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Comprehensive Performance
Scorecard</a:t>
            </a:r>
          </a:p>
        </p:txBody>
      </p:sp>
      <p:sp>
        <p:nvSpPr>
          <p:cNvPr id="1184" name="TextBox 1183">
            <a:extLst>
              <a:ext uri="{FF2B5EF4-FFF2-40B4-BE49-F238E27FC236}">
                <a16:creationId xmlns:a16="http://schemas.microsoft.com/office/drawing/2014/main" id="{96456F59-22AF-6F37-A43C-2D0529596881}"/>
              </a:ext>
            </a:extLst>
          </p:cNvPr>
          <p:cNvSpPr txBox="1"/>
          <p:nvPr/>
        </p:nvSpPr>
        <p:spPr>
          <a:xfrm>
            <a:off x="1997594" y="738285"/>
            <a:ext cx="5148845" cy="215444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ctr"/>
            <a:r>
              <a:rPr lang="en-GB" b="1" dirty="0">
                <a:solidFill>
                  <a:srgbClr val="48484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KPI Dashboard: Five-Dimension Performance Scorecard</a:t>
            </a:r>
            <a:endParaRPr b="1" dirty="0">
              <a:solidFill>
                <a:srgbClr val="484848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185" name="TextBox 1184">
            <a:extLst>
              <a:ext uri="{FF2B5EF4-FFF2-40B4-BE49-F238E27FC236}">
                <a16:creationId xmlns:a16="http://schemas.microsoft.com/office/drawing/2014/main" id="{BEB03D9C-34D4-2056-5C54-EF3DB7842381}"/>
              </a:ext>
            </a:extLst>
          </p:cNvPr>
          <p:cNvSpPr txBox="1"/>
          <p:nvPr/>
        </p:nvSpPr>
        <p:spPr>
          <a:xfrm>
            <a:off x="5980513" y="1992013"/>
            <a:ext cx="1534074" cy="184666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>
                <a:solidFill>
                  <a:srgbClr val="48484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Brand Equity &amp; Trust</a:t>
            </a:r>
          </a:p>
        </p:txBody>
      </p:sp>
      <p:sp>
        <p:nvSpPr>
          <p:cNvPr id="1186" name="TextBox 1185">
            <a:extLst>
              <a:ext uri="{FF2B5EF4-FFF2-40B4-BE49-F238E27FC236}">
                <a16:creationId xmlns:a16="http://schemas.microsoft.com/office/drawing/2014/main" id="{25891F9F-D25F-16AB-0213-6C96AE8DA796}"/>
              </a:ext>
            </a:extLst>
          </p:cNvPr>
          <p:cNvSpPr txBox="1"/>
          <p:nvPr/>
        </p:nvSpPr>
        <p:spPr>
          <a:xfrm>
            <a:off x="1159722" y="2549226"/>
            <a:ext cx="2003755" cy="184666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1200" b="0">
                <a:solidFill>
                  <a:srgbClr val="484848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Commercial Performance</a:t>
            </a:r>
          </a:p>
        </p:txBody>
      </p:sp>
      <p:sp>
        <p:nvSpPr>
          <p:cNvPr id="1187" name="Title 2">
            <a:extLst>
              <a:ext uri="{FF2B5EF4-FFF2-40B4-BE49-F238E27FC236}">
                <a16:creationId xmlns:a16="http://schemas.microsoft.com/office/drawing/2014/main" id="{53494520-390C-EA4B-1363-DE2E8A12A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584" y="117589"/>
            <a:ext cx="8853443" cy="572700"/>
          </a:xfrm>
        </p:spPr>
        <p:txBody>
          <a:bodyPr/>
          <a:lstStyle/>
          <a:p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Measurement &amp; Evaluation Framework</a:t>
            </a:r>
          </a:p>
        </p:txBody>
      </p:sp>
    </p:spTree>
    <p:extLst>
      <p:ext uri="{BB962C8B-B14F-4D97-AF65-F5344CB8AC3E}">
        <p14:creationId xmlns:p14="http://schemas.microsoft.com/office/powerpoint/2010/main" val="12947606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0">
          <a:extLst>
            <a:ext uri="{FF2B5EF4-FFF2-40B4-BE49-F238E27FC236}">
              <a16:creationId xmlns:a16="http://schemas.microsoft.com/office/drawing/2014/main" id="{49B937A1-3A3D-ED9A-D7A5-B55A706F1B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6755FD59-1E8A-678B-CD58-305B02C54365}"/>
              </a:ext>
            </a:extLst>
          </p:cNvPr>
          <p:cNvSpPr txBox="1"/>
          <p:nvPr/>
        </p:nvSpPr>
        <p:spPr>
          <a:xfrm>
            <a:off x="22860" y="1162305"/>
            <a:ext cx="225633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799B6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1. Sustainability is Commercial Imperative, Not CSR</a:t>
            </a:r>
          </a:p>
          <a:p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Sustainable Living Brands: +69% growth; 40% portfolio revenue (Kotler, </a:t>
            </a:r>
            <a:r>
              <a:rPr lang="en-GB" sz="1200" dirty="0" err="1">
                <a:latin typeface="Poppins" panose="00000500000000000000" pitchFamily="2" charset="0"/>
                <a:cs typeface="Poppins" panose="00000500000000000000" pitchFamily="2" charset="0"/>
              </a:rPr>
              <a:t>Kartajaya</a:t>
            </a: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 &amp; Setiawan, 2021, p. 289; Unilever, 2025a, p. 12)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Climate risk: £5.2bn FMCG sector exposure (Expert Market Research, 2024)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19623C2-9ABE-839A-6AE8-422C016D6E0C}"/>
              </a:ext>
            </a:extLst>
          </p:cNvPr>
          <p:cNvSpPr txBox="1"/>
          <p:nvPr/>
        </p:nvSpPr>
        <p:spPr>
          <a:xfrm>
            <a:off x="2170131" y="1162305"/>
            <a:ext cx="202639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799B6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2. Vision Strong | Execution Weak </a:t>
            </a:r>
          </a:p>
          <a:p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Scope 1+2: 72% reduction achieved ✓ (Unilever, 2025a, p. 14)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Scope 3: 14% vs. 30.3% target ✗ (Unilever, 2025a, p. 15)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Consumer trust: 77% abandonment risk ✗ (</a:t>
            </a:r>
            <a:r>
              <a:rPr lang="en-GB" sz="1200" dirty="0" err="1">
                <a:latin typeface="Poppins" panose="00000500000000000000" pitchFamily="2" charset="0"/>
                <a:cs typeface="Poppins" panose="00000500000000000000" pitchFamily="2" charset="0"/>
              </a:rPr>
              <a:t>Caterlyst</a:t>
            </a: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, 2023)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Gap: Strategy outpaces capability</a:t>
            </a:r>
          </a:p>
        </p:txBody>
      </p:sp>
      <p:sp>
        <p:nvSpPr>
          <p:cNvPr id="976" name="TextBox 975">
            <a:extLst>
              <a:ext uri="{FF2B5EF4-FFF2-40B4-BE49-F238E27FC236}">
                <a16:creationId xmlns:a16="http://schemas.microsoft.com/office/drawing/2014/main" id="{05F9C98D-D117-82FE-E3A4-5B000FE21571}"/>
              </a:ext>
            </a:extLst>
          </p:cNvPr>
          <p:cNvSpPr txBox="1"/>
          <p:nvPr/>
        </p:nvSpPr>
        <p:spPr>
          <a:xfrm>
            <a:off x="4166047" y="1162305"/>
            <a:ext cx="199329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799B6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3. Change Management Reveals Specific Weaknesses</a:t>
            </a:r>
          </a:p>
          <a:p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Kotter: Strong Steps 1-3; weak Steps 4 (mobilisation) &amp; 8 (reinforcement) (Kotter, 2012; Burnes, 2017)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McKinsey 7S: Systems &amp; Skills lag Strategy ambition (Grant, 2021; McKinsey, 2024)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Assessment: Moderate-to-low organisational readiness (Burnes, 2017, p. 203)</a:t>
            </a:r>
          </a:p>
        </p:txBody>
      </p:sp>
      <p:sp>
        <p:nvSpPr>
          <p:cNvPr id="978" name="TextBox 977">
            <a:extLst>
              <a:ext uri="{FF2B5EF4-FFF2-40B4-BE49-F238E27FC236}">
                <a16:creationId xmlns:a16="http://schemas.microsoft.com/office/drawing/2014/main" id="{93AF2E4C-9337-FC44-71A7-CB987FF894DD}"/>
              </a:ext>
            </a:extLst>
          </p:cNvPr>
          <p:cNvSpPr txBox="1"/>
          <p:nvPr/>
        </p:nvSpPr>
        <p:spPr>
          <a:xfrm>
            <a:off x="6088380" y="1162305"/>
            <a:ext cx="135635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799B6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4. Four-Pillar Integration Required</a:t>
            </a:r>
          </a:p>
          <a:p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Supplier engagement + Data infrastructure + Consumer trust + Circular innovation (Kotler et al., 2021)</a:t>
            </a:r>
          </a:p>
        </p:txBody>
      </p:sp>
      <p:sp>
        <p:nvSpPr>
          <p:cNvPr id="981" name="TextBox 980">
            <a:extLst>
              <a:ext uri="{FF2B5EF4-FFF2-40B4-BE49-F238E27FC236}">
                <a16:creationId xmlns:a16="http://schemas.microsoft.com/office/drawing/2014/main" id="{774BDC98-CAD8-703D-CA64-482CB76B935C}"/>
              </a:ext>
            </a:extLst>
          </p:cNvPr>
          <p:cNvSpPr txBox="1"/>
          <p:nvPr/>
        </p:nvSpPr>
        <p:spPr>
          <a:xfrm>
            <a:off x="7425624" y="1162305"/>
            <a:ext cx="1718354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2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5. Authenticity = Competitive Moat</a:t>
            </a:r>
          </a:p>
          <a:p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85% consumers evaluate ESG; 9.7% premium if credible (Market-Xcel,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Poppins" panose="00000500000000000000" pitchFamily="2" charset="0"/>
                <a:cs typeface="Poppins" panose="00000500000000000000" pitchFamily="2" charset="0"/>
              </a:rPr>
              <a:t>"Verified transparency + authentic promotion = sustainable advantage" (Kotler &amp; Keller, 2016, p. 289)</a:t>
            </a:r>
          </a:p>
        </p:txBody>
      </p:sp>
      <p:sp>
        <p:nvSpPr>
          <p:cNvPr id="984" name="Title 2">
            <a:extLst>
              <a:ext uri="{FF2B5EF4-FFF2-40B4-BE49-F238E27FC236}">
                <a16:creationId xmlns:a16="http://schemas.microsoft.com/office/drawing/2014/main" id="{6AD2FF23-3070-736D-7162-4FF6BBAEA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2900" y="383390"/>
            <a:ext cx="9639299" cy="471168"/>
          </a:xfrm>
        </p:spPr>
        <p:txBody>
          <a:bodyPr/>
          <a:lstStyle/>
          <a:p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Conclusion – Key Insights &amp; Strategic Takeaways</a:t>
            </a:r>
          </a:p>
        </p:txBody>
      </p:sp>
      <p:cxnSp>
        <p:nvCxnSpPr>
          <p:cNvPr id="986" name="Straight Connector 985">
            <a:extLst>
              <a:ext uri="{FF2B5EF4-FFF2-40B4-BE49-F238E27FC236}">
                <a16:creationId xmlns:a16="http://schemas.microsoft.com/office/drawing/2014/main" id="{F3F8AFD1-D80B-4018-AC0E-F658FFC9E7EA}"/>
              </a:ext>
            </a:extLst>
          </p:cNvPr>
          <p:cNvCxnSpPr/>
          <p:nvPr/>
        </p:nvCxnSpPr>
        <p:spPr>
          <a:xfrm>
            <a:off x="2170131" y="1287780"/>
            <a:ext cx="0" cy="3192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87" name="Straight Connector 986">
            <a:extLst>
              <a:ext uri="{FF2B5EF4-FFF2-40B4-BE49-F238E27FC236}">
                <a16:creationId xmlns:a16="http://schemas.microsoft.com/office/drawing/2014/main" id="{DCE62C84-B1C7-8D30-BE00-FE52FA867D85}"/>
              </a:ext>
            </a:extLst>
          </p:cNvPr>
          <p:cNvCxnSpPr/>
          <p:nvPr/>
        </p:nvCxnSpPr>
        <p:spPr>
          <a:xfrm>
            <a:off x="4158427" y="1287780"/>
            <a:ext cx="0" cy="3192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88" name="Straight Connector 987">
            <a:extLst>
              <a:ext uri="{FF2B5EF4-FFF2-40B4-BE49-F238E27FC236}">
                <a16:creationId xmlns:a16="http://schemas.microsoft.com/office/drawing/2014/main" id="{E6D85C69-527C-8203-5EF1-7A0B643C1DFB}"/>
              </a:ext>
            </a:extLst>
          </p:cNvPr>
          <p:cNvCxnSpPr/>
          <p:nvPr/>
        </p:nvCxnSpPr>
        <p:spPr>
          <a:xfrm>
            <a:off x="6109671" y="1261365"/>
            <a:ext cx="0" cy="3192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89" name="Straight Connector 988">
            <a:extLst>
              <a:ext uri="{FF2B5EF4-FFF2-40B4-BE49-F238E27FC236}">
                <a16:creationId xmlns:a16="http://schemas.microsoft.com/office/drawing/2014/main" id="{174FEDA7-43C9-4C8A-F38B-D44D64428EA5}"/>
              </a:ext>
            </a:extLst>
          </p:cNvPr>
          <p:cNvCxnSpPr/>
          <p:nvPr/>
        </p:nvCxnSpPr>
        <p:spPr>
          <a:xfrm>
            <a:off x="7444739" y="1254519"/>
            <a:ext cx="0" cy="3192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663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3" name="Google Shape;1183;p38"/>
          <p:cNvSpPr txBox="1">
            <a:spLocks noGrp="1"/>
          </p:cNvSpPr>
          <p:nvPr>
            <p:ph type="title"/>
          </p:nvPr>
        </p:nvSpPr>
        <p:spPr>
          <a:xfrm>
            <a:off x="1464450" y="388995"/>
            <a:ext cx="6215100" cy="118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Thank you </a:t>
            </a:r>
            <a:endParaRPr dirty="0"/>
          </a:p>
        </p:txBody>
      </p:sp>
      <p:sp>
        <p:nvSpPr>
          <p:cNvPr id="1184" name="Google Shape;1184;p38"/>
          <p:cNvSpPr txBox="1">
            <a:spLocks noGrp="1"/>
          </p:cNvSpPr>
          <p:nvPr>
            <p:ph type="subTitle" idx="1"/>
          </p:nvPr>
        </p:nvSpPr>
        <p:spPr>
          <a:xfrm>
            <a:off x="1464450" y="1604820"/>
            <a:ext cx="6215100" cy="42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Do you have any question? </a:t>
            </a:r>
            <a:endParaRPr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590938-4637-B7AF-40DA-1252EC40C5BE}"/>
              </a:ext>
            </a:extLst>
          </p:cNvPr>
          <p:cNvSpPr txBox="1"/>
          <p:nvPr/>
        </p:nvSpPr>
        <p:spPr>
          <a:xfrm>
            <a:off x="1" y="572700"/>
            <a:ext cx="9143999" cy="38318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Balmer, J. (2017) 'Corporate brand management imperatives: custodianship, credibility and calibration', California Management Review, 59(1), pp. 33-56.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Brand Hopper (2023) 'SWOT analysis and STP analysis of Unilever plc', available at: https://thebrandhopper.com/2023/05/01/swot-analysis-and-stp-analysis-of-unilever-plc/ (Accessed: 6 November 2025).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Burnes, B. (2017) Managing Change. 7th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. Harlow: Pearson Education.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Caldwell, S., Roby-Williams, C., Rush, K. and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Ricke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-Kiely, T. (2008) 'Implementing change in public sector organizations: a case study of strategic renewal through Kotter's 8-step model', Journal of Public Sector Management, 21(4), pp. 1-18.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Campaign Live (2023) 'Is there a case for moving away from purpose-led marketing?', 4 December, available at: https://www.campaignlive.com/article/case-moving-away-purpose-led-marketing/1850029 (Accessed: 6 November 2025).</a:t>
            </a:r>
          </a:p>
          <a:p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Caterlyst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 (2023) 'Unilever research: Greenwashing fears thwart sustainability efforts', 18 September, available at: https://www.caterlyst.com/Caterlyst3/Insight/Insight.aspx?n=36924 (Accessed: 6 November 2025).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Chaffey, D. and Ellis-Chadwick, F. (2019) Digital Marketing. 7th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. Harlow: Pearson.</a:t>
            </a:r>
          </a:p>
          <a:p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Danciu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, V. (2013) 'The future of marketing: an appropriate response to the environment changes', Theoretical and Applied Economics, 20(5), pp. 33-52.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Deloitte UK (2024) 'The sustainable consumer', available at: https://www.deloitte.com/uk/en/Industries/consumer/perspectives/the-sustainable-consumer.html (Accessed: 6 November 2025).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Expert Market Research (2024) FMCG market size, share and growth analysis report 2034, available at: https://www.expertmarketresearch.com/reports/fmcg-market (Accessed: 6 November 2025).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Galli, B. (2018) 'Change management models: a comparative analysis and concerns', IEEE Engineering Management Review, 46(3), pp. 124-132.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Grant, R. (2021) Contemporary Strategy Analysis. 11th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. Hoboken: Wiley.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Jobber, D. and Ellis-Chadwick, F. (2019) Principles and Practice of Marketing. 9th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. Maidenhead: McGraw-Hill Education.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Keller, K. (2013) Strategic Brand Management. 4th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. Harlow: Pearson.</a:t>
            </a:r>
          </a:p>
          <a:p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Klover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 AI (2025) 'Unilever's AI strategy: analysis of dominance in consumer packaged goods', 19 July, available at: https://www.klover.ai/unilever-ai-strategy-analysis-of-dominance-in-consumer-packaged-goods/ (Accessed: 6 November 2025).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Kotler, P. and Keller, K. (2016) Marketing Management. 15th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. Harlow: Pearson.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Kotler, P.,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Kartajaya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, H. and </a:t>
            </a:r>
            <a:r>
              <a:rPr lang="en-GB" sz="900" dirty="0" err="1">
                <a:latin typeface="Poppins" panose="00000500000000000000" pitchFamily="2" charset="0"/>
                <a:cs typeface="Poppins" panose="00000500000000000000" pitchFamily="2" charset="0"/>
              </a:rPr>
              <a:t>Setiawan</a:t>
            </a:r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, I. (2021) Marketing 5.0: Technology for Humanity. Hoboken: Wiley.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Kotter, J. (2012) Leading Change. Boston: Harvard Business Review Press.</a:t>
            </a:r>
          </a:p>
          <a:p>
            <a:r>
              <a:rPr lang="en-GB" sz="900" dirty="0">
                <a:latin typeface="Poppins" panose="00000500000000000000" pitchFamily="2" charset="0"/>
                <a:cs typeface="Poppins" panose="00000500000000000000" pitchFamily="2" charset="0"/>
              </a:rPr>
              <a:t>Market-Xcel (2025) '10 major shifts in consumer behaviour to expect in 2025', available at: https://www.market-xcel.com/blogs/10-major-shifts-in-consumer-behaviour-to-expect-in-2025 (Accessed: 6 November 2025).</a:t>
            </a:r>
          </a:p>
        </p:txBody>
      </p:sp>
      <p:sp>
        <p:nvSpPr>
          <p:cNvPr id="8" name="Google Shape;999;p33">
            <a:extLst>
              <a:ext uri="{FF2B5EF4-FFF2-40B4-BE49-F238E27FC236}">
                <a16:creationId xmlns:a16="http://schemas.microsoft.com/office/drawing/2014/main" id="{518BB6FA-7134-541E-738B-7549BF817C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</a:t>
            </a: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5">
          <a:extLst>
            <a:ext uri="{FF2B5EF4-FFF2-40B4-BE49-F238E27FC236}">
              <a16:creationId xmlns:a16="http://schemas.microsoft.com/office/drawing/2014/main" id="{319D0C43-F5A4-6B96-9DDE-2CF4DCDD0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1F0554A-0B96-AB4A-9713-4A989AE1DEDC}"/>
              </a:ext>
            </a:extLst>
          </p:cNvPr>
          <p:cNvSpPr txBox="1"/>
          <p:nvPr/>
        </p:nvSpPr>
        <p:spPr>
          <a:xfrm>
            <a:off x="1" y="572700"/>
            <a:ext cx="9143999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McKinsey &amp; Company (2024) 'A new operating model for a new world', available at: https://www.mckinsey.com/capabilities/people-and-organizational-performance/our-insights/a-new-operating-model-for-a-new-world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Meltwater (2025) '10 brand metrics to measure your performance', available at: https://www.meltwater.com/en/blog/brand-metrics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Mintzberg, H., Ahlstrand, B. and </a:t>
            </a:r>
            <a:r>
              <a:rPr lang="en-US" sz="900" dirty="0" err="1">
                <a:latin typeface="Poppins" panose="00000500000000000000" pitchFamily="2" charset="0"/>
                <a:cs typeface="Poppins" panose="00000500000000000000" pitchFamily="2" charset="0"/>
              </a:rPr>
              <a:t>Lampel</a:t>
            </a:r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, J. (2020) Strategy Safari: The Complete Guide Through the Wilds of Strategic Management. 3rd </a:t>
            </a:r>
            <a:r>
              <a:rPr lang="en-US" sz="900" dirty="0" err="1">
                <a:latin typeface="Poppins" panose="00000500000000000000" pitchFamily="2" charset="0"/>
                <a:cs typeface="Poppins" panose="00000500000000000000" pitchFamily="2" charset="0"/>
              </a:rPr>
              <a:t>edn</a:t>
            </a:r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. Harlow: FT Prentice Hall.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Pollack, J. and Pollack, R. (2015) 'Using Kotter's eight stage process to manage an </a:t>
            </a:r>
            <a:r>
              <a:rPr lang="en-US" sz="900" dirty="0" err="1">
                <a:latin typeface="Poppins" panose="00000500000000000000" pitchFamily="2" charset="0"/>
                <a:cs typeface="Poppins" panose="00000500000000000000" pitchFamily="2" charset="0"/>
              </a:rPr>
              <a:t>organisational</a:t>
            </a:r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 change program: presentation and practice', Systemic Practice and Action Research, 28(1), pp. 51-66.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Stock Valuation PT Unilever Indonesia (2025) 'Stock valuation of PT Unilever Indonesia </a:t>
            </a:r>
            <a:r>
              <a:rPr lang="en-US" sz="900" dirty="0" err="1">
                <a:latin typeface="Poppins" panose="00000500000000000000" pitchFamily="2" charset="0"/>
                <a:cs typeface="Poppins" panose="00000500000000000000" pitchFamily="2" charset="0"/>
              </a:rPr>
              <a:t>Tbk</a:t>
            </a:r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: assessing financial impact of economic and industry pressures in the FMCG sector', Journal of International Investment &amp; Finance, 7(3), pp. 45-62.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The Corporate Governance Institute (2024) 'Case study: Unilever', October, available at: https://www.thecorporategovernanceinstitute.com/wp-content/uploads/2024/10/Case-Study-Unilever.pdf (Accessed: 6 November 2025).</a:t>
            </a:r>
          </a:p>
          <a:p>
            <a:r>
              <a:rPr lang="en-US" sz="900" dirty="0" err="1">
                <a:latin typeface="Poppins" panose="00000500000000000000" pitchFamily="2" charset="0"/>
                <a:cs typeface="Poppins" panose="00000500000000000000" pitchFamily="2" charset="0"/>
              </a:rPr>
              <a:t>Umbrex</a:t>
            </a:r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 (2024) 'Marketing KPIs: Brand equity measurement', 22 August, available at: https://umbrex.com/resources/key-performance-indicators/marketing-key-performance-indicators/brand-equity/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Unilever (2025a) Our climate transition action plan, available at: https://www.unilever.com/sustainability/climate/our-climate-transition-action-plan/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Unilever (2025b) 'Unilever sees early signs of progress on sustainability goals', 2 April, available at: https://www.unilever-arabia.com/news/2025/unilever-sees-early-signs-of-progress-on-sustainability-goals/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Unilever (2025c) 'How Unilever's digital transformation is driving operational excellence', 1 October, available at: https://www.unilever.com/news/news-search/2025/how-unilevers-digital-transformation-is-driving-operational-excellence/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Unilever (2025d) 'How AI is transforming Unilever Ice Cream's end-to-end supply chain', 21 January, available at: https://www.unilever.com/news/news-search/2025/how-ai-is-transforming-unilever-ice-creams-end-to-end-supply-chain/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Unilever Bangladesh (2024) Sustainability blue book 2024, available at: https://www.unilever.com.bd/files/bangladesh-sustainability-blue-book.pdf (Accessed: 6 November 2025).</a:t>
            </a:r>
          </a:p>
          <a:p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Waterman, R.H., Peters, T.J. and Phillips, J.R. (1980) 'Structure is not </a:t>
            </a:r>
            <a:r>
              <a:rPr lang="en-US" sz="900" dirty="0" err="1">
                <a:latin typeface="Poppins" panose="00000500000000000000" pitchFamily="2" charset="0"/>
                <a:cs typeface="Poppins" panose="00000500000000000000" pitchFamily="2" charset="0"/>
              </a:rPr>
              <a:t>organisation</a:t>
            </a:r>
            <a:r>
              <a:rPr lang="en-US" sz="900" dirty="0">
                <a:latin typeface="Poppins" panose="00000500000000000000" pitchFamily="2" charset="0"/>
                <a:cs typeface="Poppins" panose="00000500000000000000" pitchFamily="2" charset="0"/>
              </a:rPr>
              <a:t>', Business Horizons, 23(3), pp. 14-26.</a:t>
            </a:r>
          </a:p>
        </p:txBody>
      </p:sp>
      <p:sp>
        <p:nvSpPr>
          <p:cNvPr id="8" name="Google Shape;999;p33">
            <a:extLst>
              <a:ext uri="{FF2B5EF4-FFF2-40B4-BE49-F238E27FC236}">
                <a16:creationId xmlns:a16="http://schemas.microsoft.com/office/drawing/2014/main" id="{9241037C-3C1B-BACE-8B1D-79E4C9901B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97337192"/>
      </p:ext>
    </p:extLst>
  </p:cSld>
  <p:clrMapOvr>
    <a:masterClrMapping/>
  </p:clrMapOvr>
</p:sld>
</file>

<file path=ppt/theme/theme1.xml><?xml version="1.0" encoding="utf-8"?>
<a:theme xmlns:a="http://schemas.openxmlformats.org/drawingml/2006/main" name="Sales Account MK Plan by Slidesgo">
  <a:themeElements>
    <a:clrScheme name="Simple Light">
      <a:dk1>
        <a:srgbClr val="114C5F"/>
      </a:dk1>
      <a:lt1>
        <a:srgbClr val="FFFFFF"/>
      </a:lt1>
      <a:dk2>
        <a:srgbClr val="0799B6"/>
      </a:dk2>
      <a:lt2>
        <a:srgbClr val="9CD2D3"/>
      </a:lt2>
      <a:accent1>
        <a:srgbClr val="F2E6CF"/>
      </a:accent1>
      <a:accent2>
        <a:srgbClr val="FAF4EA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14C5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3518</Words>
  <Application>Microsoft Office PowerPoint</Application>
  <PresentationFormat>On-screen Show (16:9)</PresentationFormat>
  <Paragraphs>345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League Spartan</vt:lpstr>
      <vt:lpstr>Nunito Light</vt:lpstr>
      <vt:lpstr>Poppins</vt:lpstr>
      <vt:lpstr>Poppins Medium</vt:lpstr>
      <vt:lpstr>Sales Account MK Plan by Slidesgo</vt:lpstr>
      <vt:lpstr>Unilever Marketing Strategy Presentation: Sustainability as a Driver of Marketing Change</vt:lpstr>
      <vt:lpstr>Team Introduction</vt:lpstr>
      <vt:lpstr>Presentation Roadmap</vt:lpstr>
      <vt:lpstr>PowerPoint Presentation</vt:lpstr>
      <vt:lpstr>PowerPoint Presentation</vt:lpstr>
      <vt:lpstr>Definition &amp; Justification of Sustainability as a Driver of Marketing Change</vt:lpstr>
      <vt:lpstr>Definition &amp; Justification of Sustainability as a Driver of Marketing Change</vt:lpstr>
      <vt:lpstr>Unilever's Marketing Strategy &amp; Impact of Sustainability Change</vt:lpstr>
      <vt:lpstr>4Ps Marketing Mix Transformation</vt:lpstr>
      <vt:lpstr>Key Challenges – Evidence-Based Analysis</vt:lpstr>
      <vt:lpstr>Key Challenges – Evidence-Based Analysis</vt:lpstr>
      <vt:lpstr>Key Challenges – Evidence-Based Analysis</vt:lpstr>
      <vt:lpstr>Kotter's 8-Step Model</vt:lpstr>
      <vt:lpstr>McKinsey 7S Model</vt:lpstr>
      <vt:lpstr>Sustainability Recommendations</vt:lpstr>
      <vt:lpstr>Four Strategic Recommendations </vt:lpstr>
      <vt:lpstr>Measurement &amp; Evaluation Framework</vt:lpstr>
      <vt:lpstr>Conclusion – Key Insights &amp; Strategic Takeaways</vt:lpstr>
      <vt:lpstr>Thank you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Unilever Marketing Strategy Presentation: Sustainability as a Driver of Marketing Change</dc:title>
  <cp:lastModifiedBy>Momin 4468</cp:lastModifiedBy>
  <cp:revision>22</cp:revision>
  <dcterms:modified xsi:type="dcterms:W3CDTF">2025-11-09T02:22:37Z</dcterms:modified>
</cp:coreProperties>
</file>