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67" r:id="rId3"/>
    <p:sldId id="260" r:id="rId4"/>
    <p:sldId id="261" r:id="rId5"/>
    <p:sldId id="262" r:id="rId6"/>
    <p:sldId id="263" r:id="rId7"/>
    <p:sldId id="264" r:id="rId8"/>
    <p:sldId id="268" r:id="rId9"/>
    <p:sldId id="265" r:id="rId10"/>
    <p:sldId id="266" r:id="rId11"/>
    <p:sldId id="269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5" d="100"/>
          <a:sy n="115" d="100"/>
        </p:scale>
        <p:origin x="372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48A87A34-81AB-432B-8DAE-1953F412C126}" type="datetimeFigureOut">
              <a:rPr lang="en-US" dirty="0"/>
              <a:t>12/17/2018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12/17/2018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12/17/2018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12/17/2018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12/17/2018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12/17/2018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12/17/2018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12/17/2018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12/17/2018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12/17/2018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12/17/2018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12/17/2018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12/17/2018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12/17/2018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12/17/2018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12/17/2018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12/17/2018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12/17/2018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45371" y="2255978"/>
            <a:ext cx="7913714" cy="1159620"/>
          </a:xfrm>
        </p:spPr>
        <p:txBody>
          <a:bodyPr>
            <a:noAutofit/>
          </a:bodyPr>
          <a:lstStyle/>
          <a:p>
            <a:r>
              <a:rPr lang="en-GB" sz="8000" dirty="0" smtClean="0">
                <a:latin typeface="Adobe Hebrew" panose="02040503050201020203" pitchFamily="18" charset="-79"/>
                <a:cs typeface="Adobe Hebrew" panose="02040503050201020203" pitchFamily="18" charset="-79"/>
              </a:rPr>
              <a:t>Joseph Stalin</a:t>
            </a:r>
            <a:endParaRPr lang="en-GB" sz="8000" dirty="0">
              <a:latin typeface="Adobe Hebrew" panose="02040503050201020203" pitchFamily="18" charset="-79"/>
              <a:cs typeface="Adobe Hebrew" panose="02040503050201020203" pitchFamily="18" charset="-79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657552" y="3495813"/>
            <a:ext cx="2177935" cy="685800"/>
          </a:xfrm>
        </p:spPr>
        <p:txBody>
          <a:bodyPr/>
          <a:lstStyle/>
          <a:p>
            <a:r>
              <a:rPr lang="en-GB" dirty="0" smtClean="0">
                <a:latin typeface="Adobe Song Std L" panose="02020300000000000000" pitchFamily="18" charset="-128"/>
                <a:ea typeface="Adobe Song Std L" panose="02020300000000000000" pitchFamily="18" charset="-128"/>
              </a:rPr>
              <a:t>By Niamh Patterson</a:t>
            </a:r>
            <a:endParaRPr lang="en-GB" dirty="0">
              <a:latin typeface="Adobe Song Std L" panose="02020300000000000000" pitchFamily="18" charset="-128"/>
              <a:ea typeface="Adobe Song Std L" panose="02020300000000000000" pitchFamily="18" charset="-128"/>
            </a:endParaRPr>
          </a:p>
        </p:txBody>
      </p:sp>
      <p:pic>
        <p:nvPicPr>
          <p:cNvPr id="1026" name="Picture 2" descr="Related imag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47667" y="870929"/>
            <a:ext cx="2371725" cy="32956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Related image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018" r="64802" b="50030"/>
          <a:stretch/>
        </p:blipFill>
        <p:spPr bwMode="auto">
          <a:xfrm rot="995734">
            <a:off x="-8313" y="879971"/>
            <a:ext cx="698269" cy="9096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 descr="Related image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018" r="64802" b="50030"/>
          <a:stretch/>
        </p:blipFill>
        <p:spPr bwMode="auto">
          <a:xfrm>
            <a:off x="107046" y="1791236"/>
            <a:ext cx="698269" cy="9096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6" descr="Related image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018" r="64802" b="50030"/>
          <a:stretch/>
        </p:blipFill>
        <p:spPr bwMode="auto">
          <a:xfrm rot="19504527">
            <a:off x="-8312" y="-22938"/>
            <a:ext cx="698269" cy="9096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6" descr="Related image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018" r="64802" b="50030"/>
          <a:stretch/>
        </p:blipFill>
        <p:spPr bwMode="auto">
          <a:xfrm rot="20701754">
            <a:off x="1406" y="2700866"/>
            <a:ext cx="698269" cy="9096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6" descr="Related image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018" r="64802" b="50030"/>
          <a:stretch/>
        </p:blipFill>
        <p:spPr bwMode="auto">
          <a:xfrm rot="1541191">
            <a:off x="585510" y="3192128"/>
            <a:ext cx="698269" cy="9096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6" descr="Related image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018" r="64802" b="50030"/>
          <a:stretch/>
        </p:blipFill>
        <p:spPr bwMode="auto">
          <a:xfrm>
            <a:off x="107046" y="3953357"/>
            <a:ext cx="698269" cy="9096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6" descr="Related image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018" r="64802" b="50030"/>
          <a:stretch/>
        </p:blipFill>
        <p:spPr bwMode="auto">
          <a:xfrm rot="20282473">
            <a:off x="372997" y="4851886"/>
            <a:ext cx="698269" cy="9096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6" descr="Related image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018" r="64802" b="50030"/>
          <a:stretch/>
        </p:blipFill>
        <p:spPr bwMode="auto">
          <a:xfrm rot="1330678">
            <a:off x="90520" y="5762100"/>
            <a:ext cx="698269" cy="9096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6852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18015" y="473825"/>
            <a:ext cx="8688185" cy="1583576"/>
          </a:xfrm>
        </p:spPr>
        <p:txBody>
          <a:bodyPr>
            <a:noAutofit/>
          </a:bodyPr>
          <a:lstStyle/>
          <a:p>
            <a:r>
              <a:rPr lang="en-GB" sz="9600" dirty="0" smtClean="0">
                <a:latin typeface="Adobe Devanagari" panose="02040503050201020203" pitchFamily="18" charset="0"/>
                <a:cs typeface="Adobe Devanagari" panose="02040503050201020203" pitchFamily="18" charset="0"/>
              </a:rPr>
              <a:t>Overview</a:t>
            </a:r>
            <a:endParaRPr lang="en-GB" sz="9600" dirty="0">
              <a:latin typeface="Adobe Devanagari" panose="02040503050201020203" pitchFamily="18" charset="0"/>
              <a:cs typeface="Adobe Devanagari" panose="02040503050201020203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91145" y="1687483"/>
            <a:ext cx="7186353" cy="4746567"/>
          </a:xfrm>
        </p:spPr>
        <p:txBody>
          <a:bodyPr>
            <a:normAutofit lnSpcReduction="10000"/>
          </a:bodyPr>
          <a:lstStyle/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/>
              <a:t> </a:t>
            </a:r>
            <a:r>
              <a:rPr lang="en-GB" dirty="0" smtClean="0"/>
              <a:t>Stalin’s childhood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 smtClean="0"/>
              <a:t> The Rise to Power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 smtClean="0"/>
              <a:t> Five Year Plans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 smtClean="0"/>
              <a:t>Purges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 smtClean="0"/>
              <a:t>Mobilisation for war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 smtClean="0"/>
              <a:t>War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 smtClean="0"/>
              <a:t>Impact on World War II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 smtClean="0"/>
              <a:t>Effect on later military thinking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668415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54633" y="354536"/>
            <a:ext cx="6651567" cy="1293028"/>
          </a:xfrm>
        </p:spPr>
        <p:txBody>
          <a:bodyPr>
            <a:normAutofit/>
          </a:bodyPr>
          <a:lstStyle/>
          <a:p>
            <a:r>
              <a:rPr lang="en-GB" sz="4800" dirty="0" smtClean="0">
                <a:latin typeface="Bodoni MT Black" panose="02070A03080606020203" pitchFamily="18" charset="0"/>
              </a:rPr>
              <a:t>Who was </a:t>
            </a:r>
            <a:r>
              <a:rPr lang="en-GB" sz="4800" dirty="0" err="1" smtClean="0">
                <a:solidFill>
                  <a:srgbClr val="FF0000"/>
                </a:solidFill>
                <a:latin typeface="Bodoni MT Black" panose="02070A03080606020203" pitchFamily="18" charset="0"/>
              </a:rPr>
              <a:t>stalin</a:t>
            </a:r>
            <a:r>
              <a:rPr lang="en-GB" sz="4800" dirty="0">
                <a:latin typeface="Bodoni MT Black" panose="02070A03080606020203" pitchFamily="18" charset="0"/>
              </a:rPr>
              <a:t>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dirty="0" smtClean="0"/>
              <a:t>Date </a:t>
            </a:r>
            <a:r>
              <a:rPr lang="en-GB" dirty="0"/>
              <a:t>of </a:t>
            </a:r>
            <a:r>
              <a:rPr lang="en-GB" dirty="0" smtClean="0"/>
              <a:t>Birth</a:t>
            </a:r>
            <a:r>
              <a:rPr lang="en-GB" dirty="0"/>
              <a:t>: </a:t>
            </a:r>
            <a:r>
              <a:rPr lang="en-GB" dirty="0" smtClean="0"/>
              <a:t>18</a:t>
            </a:r>
            <a:r>
              <a:rPr lang="en-GB" baseline="30000" dirty="0" smtClean="0"/>
              <a:t>th</a:t>
            </a:r>
            <a:r>
              <a:rPr lang="en-GB" dirty="0" smtClean="0"/>
              <a:t> </a:t>
            </a:r>
            <a:r>
              <a:rPr lang="en-GB" dirty="0"/>
              <a:t>December </a:t>
            </a:r>
            <a:r>
              <a:rPr lang="en-GB" dirty="0" smtClean="0"/>
              <a:t>1878</a:t>
            </a:r>
          </a:p>
          <a:p>
            <a:pPr marL="0" indent="0" algn="ctr">
              <a:buNone/>
            </a:pPr>
            <a:r>
              <a:rPr lang="en-GB" dirty="0" smtClean="0"/>
              <a:t>Place of Birth: Gori, Georgia</a:t>
            </a:r>
          </a:p>
          <a:p>
            <a:pPr marL="0" indent="0" algn="ctr">
              <a:buNone/>
            </a:pPr>
            <a:endParaRPr lang="en-GB" dirty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 smtClean="0"/>
              <a:t>Date </a:t>
            </a:r>
            <a:r>
              <a:rPr lang="en-GB" dirty="0"/>
              <a:t>of Death: </a:t>
            </a:r>
            <a:r>
              <a:rPr lang="en-GB" dirty="0" smtClean="0"/>
              <a:t>5</a:t>
            </a:r>
            <a:r>
              <a:rPr lang="en-GB" baseline="30000" dirty="0" smtClean="0"/>
              <a:t>th</a:t>
            </a:r>
            <a:r>
              <a:rPr lang="en-GB" dirty="0" smtClean="0"/>
              <a:t> </a:t>
            </a:r>
            <a:r>
              <a:rPr lang="en-GB" dirty="0"/>
              <a:t>March </a:t>
            </a:r>
            <a:r>
              <a:rPr lang="en-GB" dirty="0" smtClean="0"/>
              <a:t>1953</a:t>
            </a:r>
          </a:p>
          <a:p>
            <a:pPr marL="0" indent="0" algn="ctr">
              <a:buNone/>
            </a:pPr>
            <a:r>
              <a:rPr lang="en-GB" dirty="0" smtClean="0"/>
              <a:t>Place of Death</a:t>
            </a:r>
            <a:r>
              <a:rPr lang="en-GB" dirty="0"/>
              <a:t>: </a:t>
            </a:r>
            <a:r>
              <a:rPr lang="en-GB" dirty="0" err="1"/>
              <a:t>Kuntsevo</a:t>
            </a:r>
            <a:r>
              <a:rPr lang="en-GB" dirty="0"/>
              <a:t> </a:t>
            </a:r>
            <a:r>
              <a:rPr lang="en-GB" dirty="0" smtClean="0"/>
              <a:t>Dacha, Moscow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2866505" y="290945"/>
            <a:ext cx="6458990" cy="644791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41300" b="0" cap="none" spc="0" dirty="0" smtClean="0">
                <a:ln w="0">
                  <a:solidFill>
                    <a:srgbClr val="FFFF00"/>
                  </a:solidFill>
                </a:ln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-</a:t>
            </a:r>
            <a:endParaRPr lang="en-US" sz="41300" b="0" cap="none" spc="0" dirty="0">
              <a:ln w="0">
                <a:solidFill>
                  <a:srgbClr val="FFFF00"/>
                </a:solidFill>
              </a:ln>
              <a:solidFill>
                <a:srgbClr val="FF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1746638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8771" y="647995"/>
            <a:ext cx="8610600" cy="1293028"/>
          </a:xfrm>
        </p:spPr>
        <p:txBody>
          <a:bodyPr>
            <a:normAutofit/>
          </a:bodyPr>
          <a:lstStyle/>
          <a:p>
            <a:r>
              <a:rPr lang="en-GB" sz="5400" dirty="0" smtClean="0">
                <a:latin typeface="Adobe Devanagari" panose="02040503050201020203" pitchFamily="18" charset="0"/>
                <a:cs typeface="Adobe Devanagari" panose="02040503050201020203" pitchFamily="18" charset="0"/>
              </a:rPr>
              <a:t>Childhood</a:t>
            </a:r>
            <a:endParaRPr lang="en-GB" sz="5400" dirty="0">
              <a:latin typeface="Adobe Devanagari" panose="02040503050201020203" pitchFamily="18" charset="0"/>
              <a:cs typeface="Adobe Devanagari" panose="02040503050201020203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16357" y="2065715"/>
            <a:ext cx="3925912" cy="4409900"/>
          </a:xfrm>
        </p:spPr>
        <p:txBody>
          <a:bodyPr>
            <a:normAutofit/>
          </a:bodyPr>
          <a:lstStyle/>
          <a:p>
            <a:pPr>
              <a:lnSpc>
                <a:spcPct val="250000"/>
              </a:lnSpc>
            </a:pPr>
            <a:r>
              <a:rPr lang="en-GB" sz="2800" dirty="0" smtClean="0"/>
              <a:t>Cruel Children</a:t>
            </a:r>
          </a:p>
          <a:p>
            <a:pPr>
              <a:lnSpc>
                <a:spcPct val="250000"/>
              </a:lnSpc>
            </a:pPr>
            <a:r>
              <a:rPr lang="en-GB" sz="2800" dirty="0" smtClean="0"/>
              <a:t>Religious Mother</a:t>
            </a:r>
          </a:p>
          <a:p>
            <a:pPr>
              <a:lnSpc>
                <a:spcPct val="250000"/>
              </a:lnSpc>
            </a:pPr>
            <a:r>
              <a:rPr lang="en-GB" sz="2800" dirty="0" err="1"/>
              <a:t>Messame</a:t>
            </a:r>
            <a:r>
              <a:rPr lang="en-GB" sz="2800" dirty="0"/>
              <a:t> </a:t>
            </a:r>
            <a:r>
              <a:rPr lang="en-GB" sz="2800" dirty="0" err="1" smtClean="0"/>
              <a:t>Dassy</a:t>
            </a:r>
            <a:endParaRPr lang="en-GB" sz="2800" dirty="0" smtClean="0"/>
          </a:p>
        </p:txBody>
      </p:sp>
      <p:pic>
        <p:nvPicPr>
          <p:cNvPr id="1026" name="Picture 2" descr="Image result for stalin you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6175" y="1662545"/>
            <a:ext cx="3230231" cy="44023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1341912" y="6192982"/>
            <a:ext cx="2518756" cy="3740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Stalin aged 23, 1901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072502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8523" y="556555"/>
            <a:ext cx="8610600" cy="1293028"/>
          </a:xfrm>
        </p:spPr>
        <p:txBody>
          <a:bodyPr>
            <a:normAutofit/>
          </a:bodyPr>
          <a:lstStyle/>
          <a:p>
            <a:r>
              <a:rPr lang="en-GB" sz="6000" dirty="0" smtClean="0">
                <a:latin typeface="Adobe Devanagari" panose="02040503050201020203" pitchFamily="18" charset="0"/>
                <a:cs typeface="Adobe Devanagari" panose="02040503050201020203" pitchFamily="18" charset="0"/>
              </a:rPr>
              <a:t>Rise to power</a:t>
            </a:r>
            <a:endParaRPr lang="en-GB" sz="6000" dirty="0">
              <a:latin typeface="Adobe Devanagari" panose="02040503050201020203" pitchFamily="18" charset="0"/>
              <a:cs typeface="Adobe Devanagari" panose="02040503050201020203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87017" y="1870366"/>
            <a:ext cx="6284167" cy="4369102"/>
          </a:xfrm>
        </p:spPr>
        <p:txBody>
          <a:bodyPr>
            <a:noAutofit/>
          </a:bodyPr>
          <a:lstStyle/>
          <a:p>
            <a:pPr>
              <a:lnSpc>
                <a:spcPct val="200000"/>
              </a:lnSpc>
            </a:pPr>
            <a:r>
              <a:rPr lang="en-GB" sz="2400" dirty="0"/>
              <a:t>Social Democratic Labour Party </a:t>
            </a:r>
          </a:p>
          <a:p>
            <a:pPr>
              <a:lnSpc>
                <a:spcPct val="200000"/>
              </a:lnSpc>
            </a:pPr>
            <a:r>
              <a:rPr lang="en-GB" sz="2400" dirty="0" smtClean="0"/>
              <a:t>Siberia</a:t>
            </a:r>
          </a:p>
          <a:p>
            <a:pPr>
              <a:lnSpc>
                <a:spcPct val="200000"/>
              </a:lnSpc>
            </a:pPr>
            <a:r>
              <a:rPr lang="en-GB" sz="2400" dirty="0" err="1"/>
              <a:t>Iosif</a:t>
            </a:r>
            <a:r>
              <a:rPr lang="en-GB" sz="2400" dirty="0"/>
              <a:t> </a:t>
            </a:r>
            <a:r>
              <a:rPr lang="en-GB" sz="2400" dirty="0" err="1"/>
              <a:t>Vissarionovich</a:t>
            </a:r>
            <a:r>
              <a:rPr lang="en-GB" sz="2400" dirty="0"/>
              <a:t> </a:t>
            </a:r>
            <a:r>
              <a:rPr lang="en-GB" sz="2400" dirty="0" smtClean="0"/>
              <a:t>Dzhugashvili</a:t>
            </a:r>
            <a:endParaRPr lang="en-GB" sz="2400" dirty="0"/>
          </a:p>
          <a:p>
            <a:pPr>
              <a:lnSpc>
                <a:spcPct val="200000"/>
              </a:lnSpc>
            </a:pPr>
            <a:r>
              <a:rPr lang="en-GB" sz="2400" dirty="0"/>
              <a:t>1907 Tiflis bank </a:t>
            </a:r>
            <a:r>
              <a:rPr lang="en-GB" sz="2400" dirty="0" smtClean="0"/>
              <a:t>robbery</a:t>
            </a:r>
          </a:p>
          <a:p>
            <a:pPr>
              <a:lnSpc>
                <a:spcPct val="200000"/>
              </a:lnSpc>
            </a:pPr>
            <a:r>
              <a:rPr lang="en-GB" sz="2400" dirty="0" smtClean="0"/>
              <a:t>Grey Blur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41552089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600" dirty="0" smtClean="0">
                <a:latin typeface="Adobe Devanagari" panose="02040503050201020203" pitchFamily="18" charset="0"/>
                <a:cs typeface="Adobe Devanagari" panose="02040503050201020203" pitchFamily="18" charset="0"/>
              </a:rPr>
              <a:t>Five Year Plans</a:t>
            </a:r>
            <a:endParaRPr lang="en-GB" sz="6600" dirty="0">
              <a:latin typeface="Adobe Devanagari" panose="02040503050201020203" pitchFamily="18" charset="0"/>
              <a:cs typeface="Adobe Devanagari" panose="02040503050201020203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527963" y="1957648"/>
            <a:ext cx="4862946" cy="4414823"/>
          </a:xfrm>
        </p:spPr>
        <p:txBody>
          <a:bodyPr>
            <a:normAutofit fontScale="92500" lnSpcReduction="20000"/>
          </a:bodyPr>
          <a:lstStyle/>
          <a:p>
            <a:pPr lvl="1">
              <a:lnSpc>
                <a:spcPct val="200000"/>
              </a:lnSpc>
            </a:pPr>
            <a:r>
              <a:rPr lang="en-GB" sz="2600" dirty="0" smtClean="0"/>
              <a:t>Mass industrialisation</a:t>
            </a:r>
          </a:p>
          <a:p>
            <a:pPr lvl="1">
              <a:lnSpc>
                <a:spcPct val="200000"/>
              </a:lnSpc>
            </a:pPr>
            <a:r>
              <a:rPr lang="en-GB" sz="2600" dirty="0" smtClean="0"/>
              <a:t>Raw materials</a:t>
            </a:r>
          </a:p>
          <a:p>
            <a:pPr lvl="1">
              <a:lnSpc>
                <a:spcPct val="200000"/>
              </a:lnSpc>
            </a:pPr>
            <a:r>
              <a:rPr lang="en-GB" sz="2600" dirty="0" smtClean="0"/>
              <a:t>Transport</a:t>
            </a:r>
          </a:p>
          <a:p>
            <a:pPr lvl="1">
              <a:lnSpc>
                <a:spcPct val="200000"/>
              </a:lnSpc>
            </a:pPr>
            <a:r>
              <a:rPr lang="en-GB" sz="2600" dirty="0" smtClean="0"/>
              <a:t>War effort, armament</a:t>
            </a:r>
            <a:endParaRPr lang="en-GB" sz="2600" dirty="0"/>
          </a:p>
          <a:p>
            <a:pPr lvl="1">
              <a:lnSpc>
                <a:spcPct val="200000"/>
              </a:lnSpc>
            </a:pPr>
            <a:r>
              <a:rPr lang="en-GB" sz="2600" dirty="0" smtClean="0"/>
              <a:t>Collectivisation</a:t>
            </a:r>
          </a:p>
          <a:p>
            <a:pPr lvl="1">
              <a:lnSpc>
                <a:spcPct val="200000"/>
              </a:lnSpc>
            </a:pPr>
            <a:r>
              <a:rPr lang="en-GB" sz="2600" dirty="0" smtClean="0"/>
              <a:t>Holodomor</a:t>
            </a:r>
          </a:p>
          <a:p>
            <a:pPr lvl="1"/>
            <a:endParaRPr lang="en-GB" dirty="0" smtClean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r="3631" b="7107"/>
          <a:stretch/>
        </p:blipFill>
        <p:spPr>
          <a:xfrm>
            <a:off x="667959" y="1572861"/>
            <a:ext cx="3488404" cy="4899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88093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7200" dirty="0" smtClean="0">
                <a:latin typeface="Adobe Devanagari" panose="02040503050201020203" pitchFamily="18" charset="0"/>
                <a:cs typeface="Adobe Devanagari" panose="02040503050201020203" pitchFamily="18" charset="0"/>
              </a:rPr>
              <a:t>Purges</a:t>
            </a:r>
            <a:endParaRPr lang="en-GB" sz="7200" dirty="0">
              <a:latin typeface="Adobe Devanagari" panose="02040503050201020203" pitchFamily="18" charset="0"/>
              <a:cs typeface="Adobe Devanagari" panose="02040503050201020203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06335" y="1978429"/>
            <a:ext cx="11089178" cy="4397433"/>
          </a:xfrm>
        </p:spPr>
        <p:txBody>
          <a:bodyPr>
            <a:noAutofit/>
          </a:bodyPr>
          <a:lstStyle/>
          <a:p>
            <a:pPr>
              <a:lnSpc>
                <a:spcPct val="200000"/>
              </a:lnSpc>
            </a:pPr>
            <a:r>
              <a:rPr lang="en-GB" sz="2400" dirty="0" smtClean="0"/>
              <a:t>Cult of Personality</a:t>
            </a:r>
          </a:p>
          <a:p>
            <a:pPr>
              <a:lnSpc>
                <a:spcPct val="200000"/>
              </a:lnSpc>
            </a:pPr>
            <a:r>
              <a:rPr lang="en-GB" sz="2400" dirty="0" smtClean="0"/>
              <a:t>Red Army</a:t>
            </a:r>
          </a:p>
          <a:p>
            <a:pPr>
              <a:lnSpc>
                <a:spcPct val="200000"/>
              </a:lnSpc>
            </a:pPr>
            <a:r>
              <a:rPr lang="en-GB" sz="2400" dirty="0" err="1" smtClean="0"/>
              <a:t>Yezhovshchina</a:t>
            </a:r>
            <a:endParaRPr lang="en-GB" sz="2400" dirty="0" smtClean="0"/>
          </a:p>
          <a:p>
            <a:pPr>
              <a:lnSpc>
                <a:spcPct val="200000"/>
              </a:lnSpc>
            </a:pPr>
            <a:r>
              <a:rPr lang="en-GB" sz="2400" dirty="0" smtClean="0"/>
              <a:t>Religious </a:t>
            </a:r>
            <a:r>
              <a:rPr lang="en-GB" sz="2400" dirty="0" err="1" smtClean="0"/>
              <a:t>chistka</a:t>
            </a:r>
            <a:endParaRPr lang="en-GB" sz="2400" dirty="0" smtClean="0"/>
          </a:p>
          <a:p>
            <a:pPr>
              <a:lnSpc>
                <a:spcPct val="200000"/>
              </a:lnSpc>
            </a:pPr>
            <a:r>
              <a:rPr lang="en-GB" sz="2400" dirty="0" smtClean="0"/>
              <a:t>Soviet saviour or paranoid old man?</a:t>
            </a:r>
            <a:endParaRPr lang="en-GB" sz="24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61681" y="1704109"/>
            <a:ext cx="5152326" cy="289598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37844" y="3782811"/>
            <a:ext cx="4191000" cy="2800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88129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50422" y="639682"/>
            <a:ext cx="8610600" cy="1293028"/>
          </a:xfrm>
        </p:spPr>
        <p:txBody>
          <a:bodyPr>
            <a:normAutofit/>
          </a:bodyPr>
          <a:lstStyle/>
          <a:p>
            <a:r>
              <a:rPr lang="en-GB" sz="8000" dirty="0" smtClean="0">
                <a:latin typeface="Adobe Devanagari" panose="02040503050201020203" pitchFamily="18" charset="0"/>
                <a:cs typeface="Adobe Devanagari" panose="02040503050201020203" pitchFamily="18" charset="0"/>
              </a:rPr>
              <a:t>WAR</a:t>
            </a:r>
            <a:endParaRPr lang="en-GB" sz="8000" dirty="0">
              <a:latin typeface="Adobe Devanagari" panose="02040503050201020203" pitchFamily="18" charset="0"/>
              <a:cs typeface="Adobe Devanagari" panose="02040503050201020203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051" y="1687483"/>
            <a:ext cx="10820400" cy="4887884"/>
          </a:xfrm>
        </p:spPr>
        <p:txBody>
          <a:bodyPr>
            <a:normAutofit/>
          </a:bodyPr>
          <a:lstStyle/>
          <a:p>
            <a:pPr lvl="1">
              <a:lnSpc>
                <a:spcPct val="150000"/>
              </a:lnSpc>
            </a:pPr>
            <a:r>
              <a:rPr lang="en-GB" dirty="0"/>
              <a:t>Nazi-Soviet Pact, </a:t>
            </a:r>
            <a:r>
              <a:rPr lang="en-GB" dirty="0" smtClean="0"/>
              <a:t>23</a:t>
            </a:r>
            <a:r>
              <a:rPr lang="en-GB" baseline="30000" dirty="0" smtClean="0"/>
              <a:t>rd</a:t>
            </a:r>
            <a:r>
              <a:rPr lang="en-GB" dirty="0" smtClean="0"/>
              <a:t> </a:t>
            </a:r>
            <a:r>
              <a:rPr lang="en-GB" dirty="0"/>
              <a:t>August </a:t>
            </a:r>
            <a:r>
              <a:rPr lang="en-GB" dirty="0" smtClean="0"/>
              <a:t>1939</a:t>
            </a:r>
          </a:p>
          <a:p>
            <a:pPr lvl="1">
              <a:lnSpc>
                <a:spcPct val="150000"/>
              </a:lnSpc>
            </a:pPr>
            <a:r>
              <a:rPr lang="en-GB" dirty="0" smtClean="0"/>
              <a:t>Hitler Invades!! 22nd June 1941</a:t>
            </a:r>
            <a:endParaRPr lang="en-GB" dirty="0"/>
          </a:p>
          <a:p>
            <a:pPr lvl="1">
              <a:lnSpc>
                <a:spcPct val="150000"/>
              </a:lnSpc>
            </a:pPr>
            <a:r>
              <a:rPr lang="en-GB" dirty="0"/>
              <a:t>Operation </a:t>
            </a:r>
            <a:r>
              <a:rPr lang="en-GB" dirty="0" smtClean="0"/>
              <a:t>'Barbarossa‘</a:t>
            </a:r>
          </a:p>
          <a:p>
            <a:pPr lvl="1">
              <a:lnSpc>
                <a:spcPct val="150000"/>
              </a:lnSpc>
            </a:pPr>
            <a:r>
              <a:rPr lang="en-GB" dirty="0"/>
              <a:t>5 million </a:t>
            </a:r>
            <a:r>
              <a:rPr lang="en-GB" dirty="0" smtClean="0"/>
              <a:t>men</a:t>
            </a:r>
          </a:p>
          <a:p>
            <a:pPr lvl="1">
              <a:lnSpc>
                <a:spcPct val="150000"/>
              </a:lnSpc>
            </a:pPr>
            <a:r>
              <a:rPr lang="en-GB" dirty="0" smtClean="0"/>
              <a:t>23,000 tanks</a:t>
            </a:r>
          </a:p>
          <a:p>
            <a:pPr lvl="1">
              <a:lnSpc>
                <a:spcPct val="150000"/>
              </a:lnSpc>
            </a:pPr>
            <a:r>
              <a:rPr lang="en-GB" dirty="0" smtClean="0"/>
              <a:t>3.5 million </a:t>
            </a:r>
            <a:r>
              <a:rPr lang="en-GB" dirty="0"/>
              <a:t>German, Finnish and Romanian troops</a:t>
            </a:r>
            <a:endParaRPr lang="en-GB" dirty="0" smtClean="0"/>
          </a:p>
          <a:p>
            <a:pPr lvl="1">
              <a:lnSpc>
                <a:spcPct val="150000"/>
              </a:lnSpc>
            </a:pPr>
            <a:r>
              <a:rPr lang="en-GB" dirty="0"/>
              <a:t>2,700 </a:t>
            </a:r>
            <a:r>
              <a:rPr lang="en-GB" dirty="0" smtClean="0"/>
              <a:t>Luftwaffe </a:t>
            </a:r>
          </a:p>
          <a:p>
            <a:pPr lvl="1">
              <a:lnSpc>
                <a:spcPct val="150000"/>
              </a:lnSpc>
            </a:pPr>
            <a:r>
              <a:rPr lang="en-GB" dirty="0" smtClean="0"/>
              <a:t>Blitzkrieg</a:t>
            </a:r>
          </a:p>
          <a:p>
            <a:pPr lvl="1">
              <a:lnSpc>
                <a:spcPct val="150000"/>
              </a:lnSpc>
            </a:pPr>
            <a:r>
              <a:rPr lang="en-GB" dirty="0" smtClean="0"/>
              <a:t>Frozen to death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25347" y="3911600"/>
            <a:ext cx="3847073" cy="25640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828262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dirty="0" smtClean="0">
                <a:latin typeface="Adobe Devanagari" panose="02040503050201020203" pitchFamily="18" charset="0"/>
                <a:cs typeface="Adobe Devanagari" panose="02040503050201020203" pitchFamily="18" charset="0"/>
              </a:rPr>
              <a:t>IMPACT ON WAR</a:t>
            </a:r>
            <a:endParaRPr lang="en-GB" sz="5400" dirty="0">
              <a:latin typeface="Adobe Devanagari" panose="02040503050201020203" pitchFamily="18" charset="0"/>
              <a:cs typeface="Adobe Devanagari" panose="02040503050201020203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06133" y="2253827"/>
            <a:ext cx="5808133" cy="4024125"/>
          </a:xfrm>
        </p:spPr>
        <p:txBody>
          <a:bodyPr/>
          <a:lstStyle/>
          <a:p>
            <a:pPr>
              <a:lnSpc>
                <a:spcPct val="250000"/>
              </a:lnSpc>
            </a:pPr>
            <a:r>
              <a:rPr lang="en-GB" dirty="0" smtClean="0"/>
              <a:t> NAZIS = weakened</a:t>
            </a:r>
          </a:p>
          <a:p>
            <a:pPr>
              <a:lnSpc>
                <a:spcPct val="250000"/>
              </a:lnSpc>
            </a:pPr>
            <a:r>
              <a:rPr lang="en-GB" dirty="0" smtClean="0"/>
              <a:t>Liberated countries</a:t>
            </a:r>
          </a:p>
          <a:p>
            <a:pPr>
              <a:lnSpc>
                <a:spcPct val="250000"/>
              </a:lnSpc>
            </a:pPr>
            <a:r>
              <a:rPr lang="en-GB" dirty="0" smtClean="0"/>
              <a:t>Satellite states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000791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44488" y="839187"/>
            <a:ext cx="8610600" cy="1293028"/>
          </a:xfrm>
        </p:spPr>
        <p:txBody>
          <a:bodyPr>
            <a:noAutofit/>
          </a:bodyPr>
          <a:lstStyle/>
          <a:p>
            <a:r>
              <a:rPr lang="en-GB" sz="4400" dirty="0" smtClean="0">
                <a:latin typeface="Adobe Devanagari" panose="02040503050201020203" pitchFamily="18" charset="0"/>
                <a:cs typeface="Adobe Devanagari" panose="02040503050201020203" pitchFamily="18" charset="0"/>
              </a:rPr>
              <a:t>HISTORIOGRAPHY – SCHOOLS OF THOUGHT</a:t>
            </a:r>
            <a:endParaRPr lang="en-GB" sz="4400" dirty="0">
              <a:latin typeface="Adobe Devanagari" panose="02040503050201020203" pitchFamily="18" charset="0"/>
              <a:cs typeface="Adobe Devanagari" panose="02040503050201020203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Revisionist – Orlando </a:t>
            </a:r>
            <a:r>
              <a:rPr lang="en-GB" dirty="0" err="1" smtClean="0"/>
              <a:t>Figes</a:t>
            </a:r>
            <a:endParaRPr lang="en-GB" dirty="0" smtClean="0"/>
          </a:p>
          <a:p>
            <a:r>
              <a:rPr lang="en-GB" dirty="0" smtClean="0"/>
              <a:t>Liberalist – Robert Conquest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686357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dirty="0" smtClean="0">
                <a:latin typeface="Adobe Devanagari" panose="02040503050201020203" pitchFamily="18" charset="0"/>
                <a:cs typeface="Adobe Devanagari" panose="02040503050201020203" pitchFamily="18" charset="0"/>
              </a:rPr>
              <a:t>Conclusion</a:t>
            </a:r>
            <a:endParaRPr lang="en-GB" sz="5400" dirty="0">
              <a:latin typeface="Adobe Devanagari" panose="02040503050201020203" pitchFamily="18" charset="0"/>
              <a:cs typeface="Adobe Devanagari" panose="02040503050201020203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200000"/>
              </a:lnSpc>
            </a:pPr>
            <a:r>
              <a:rPr lang="en-GB" dirty="0" smtClean="0"/>
              <a:t>Stalin is:</a:t>
            </a:r>
          </a:p>
          <a:p>
            <a:pPr>
              <a:lnSpc>
                <a:spcPct val="200000"/>
              </a:lnSpc>
            </a:pPr>
            <a:r>
              <a:rPr lang="en-GB" dirty="0" smtClean="0"/>
              <a:t>Good</a:t>
            </a:r>
          </a:p>
          <a:p>
            <a:pPr>
              <a:lnSpc>
                <a:spcPct val="200000"/>
              </a:lnSpc>
            </a:pPr>
            <a:r>
              <a:rPr lang="en-GB" dirty="0" smtClean="0"/>
              <a:t>Bad</a:t>
            </a:r>
          </a:p>
          <a:p>
            <a:pPr>
              <a:lnSpc>
                <a:spcPct val="200000"/>
              </a:lnSpc>
            </a:pPr>
            <a:r>
              <a:rPr lang="en-GB" dirty="0" smtClean="0"/>
              <a:t>A leader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1694915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TM04033937[[fn=Vapor Trail]]</Template>
  <TotalTime>210</TotalTime>
  <Words>193</Words>
  <Application>Microsoft Office PowerPoint</Application>
  <PresentationFormat>Widescreen</PresentationFormat>
  <Paragraphs>68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9" baseType="lpstr">
      <vt:lpstr>Adobe Song Std L</vt:lpstr>
      <vt:lpstr>Adobe Devanagari</vt:lpstr>
      <vt:lpstr>Adobe Hebrew</vt:lpstr>
      <vt:lpstr>Arial</vt:lpstr>
      <vt:lpstr>Bodoni MT Black</vt:lpstr>
      <vt:lpstr>Century Gothic</vt:lpstr>
      <vt:lpstr>Wingdings</vt:lpstr>
      <vt:lpstr>Vapor Trail</vt:lpstr>
      <vt:lpstr>Joseph Stalin</vt:lpstr>
      <vt:lpstr>Overview</vt:lpstr>
      <vt:lpstr>Who was stalin?</vt:lpstr>
      <vt:lpstr>Childhood</vt:lpstr>
      <vt:lpstr>Rise to power</vt:lpstr>
      <vt:lpstr>Five Year Plans</vt:lpstr>
      <vt:lpstr>Purges</vt:lpstr>
      <vt:lpstr>WAR</vt:lpstr>
      <vt:lpstr>IMPACT ON WAR</vt:lpstr>
      <vt:lpstr>HISTORIOGRAPHY – SCHOOLS OF THOUGHT</vt:lpstr>
      <vt:lpstr>Conclusion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Joseph Stalin</dc:title>
  <dc:creator>Niamh Patterson (1801288)</dc:creator>
  <cp:lastModifiedBy>Niamh Patterson (1801288)</cp:lastModifiedBy>
  <cp:revision>15</cp:revision>
  <dcterms:created xsi:type="dcterms:W3CDTF">2018-12-12T14:17:53Z</dcterms:created>
  <dcterms:modified xsi:type="dcterms:W3CDTF">2018-12-17T13:44:59Z</dcterms:modified>
</cp:coreProperties>
</file>