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2" r:id="rId3"/>
    <p:sldId id="265" r:id="rId4"/>
    <p:sldId id="259" r:id="rId5"/>
    <p:sldId id="260" r:id="rId6"/>
    <p:sldId id="267" r:id="rId7"/>
    <p:sldId id="257" r:id="rId8"/>
    <p:sldId id="274" r:id="rId9"/>
    <p:sldId id="264" r:id="rId10"/>
    <p:sldId id="266" r:id="rId11"/>
    <p:sldId id="269" r:id="rId12"/>
    <p:sldId id="268" r:id="rId13"/>
    <p:sldId id="278" r:id="rId14"/>
    <p:sldId id="272" r:id="rId15"/>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C58E46-1C13-4C61-9749-9FC4D872A7AD}" v="27" dt="2022-07-17T10:12:24.196"/>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7EAEA"/>
          </a:solidFill>
        </a:fill>
      </a:tcStyle>
    </a:wholeTbl>
    <a:band1H>
      <a:tcStyle>
        <a:tcBdr/>
        <a:fill>
          <a:solidFill>
            <a:srgbClr val="EFD2D2"/>
          </a:solidFill>
        </a:fill>
      </a:tcStyle>
    </a:band1H>
    <a:band2H>
      <a:tcStyle>
        <a:tcBdr/>
      </a:tcStyle>
    </a:band2H>
    <a:band1V>
      <a:tcStyle>
        <a:tcBdr/>
        <a:fill>
          <a:solidFill>
            <a:srgbClr val="EFD2D2"/>
          </a:solidFill>
        </a:fill>
      </a:tcStyle>
    </a:band1V>
    <a:band2V>
      <a:tcStyle>
        <a:tcBdr/>
      </a:tcStyle>
    </a:band2V>
    <a:lastCol>
      <a:tcTxStyle b="on">
        <a:font>
          <a:latin typeface="+mn-lt"/>
          <a:ea typeface="+mn-ea"/>
          <a:cs typeface="+mn-cs"/>
        </a:font>
        <a:srgbClr val="FFFFFF"/>
      </a:tcTxStyle>
      <a:tcStyle>
        <a:tcBdr/>
        <a:fill>
          <a:solidFill>
            <a:srgbClr val="D45E5E"/>
          </a:solidFill>
        </a:fill>
      </a:tcStyle>
    </a:lastCol>
    <a:firstCol>
      <a:tcTxStyle b="on">
        <a:font>
          <a:latin typeface="+mn-lt"/>
          <a:ea typeface="+mn-ea"/>
          <a:cs typeface="+mn-cs"/>
        </a:font>
        <a:srgbClr val="FFFFFF"/>
      </a:tcTxStyle>
      <a:tcStyle>
        <a:tcBdr/>
        <a:fill>
          <a:solidFill>
            <a:srgbClr val="D45E5E"/>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D45E5E"/>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D45E5E"/>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2"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oslav Nikolov (2118366)" userId="f3e6090b-4d36-416e-ada9-e9e9ec5dc2a5" providerId="ADAL" clId="{57C58E46-1C13-4C61-9749-9FC4D872A7AD}"/>
    <pc:docChg chg="undo custSel addSld delSld modSld">
      <pc:chgData name="Radoslav Nikolov (2118366)" userId="f3e6090b-4d36-416e-ada9-e9e9ec5dc2a5" providerId="ADAL" clId="{57C58E46-1C13-4C61-9749-9FC4D872A7AD}" dt="2022-07-17T10:34:53.919" v="647" actId="27636"/>
      <pc:docMkLst>
        <pc:docMk/>
      </pc:docMkLst>
      <pc:sldChg chg="modSp mod">
        <pc:chgData name="Radoslav Nikolov (2118366)" userId="f3e6090b-4d36-416e-ada9-e9e9ec5dc2a5" providerId="ADAL" clId="{57C58E46-1C13-4C61-9749-9FC4D872A7AD}" dt="2022-07-08T09:07:06.925" v="69" actId="14100"/>
        <pc:sldMkLst>
          <pc:docMk/>
          <pc:sldMk cId="0" sldId="259"/>
        </pc:sldMkLst>
        <pc:picChg chg="mod">
          <ac:chgData name="Radoslav Nikolov (2118366)" userId="f3e6090b-4d36-416e-ada9-e9e9ec5dc2a5" providerId="ADAL" clId="{57C58E46-1C13-4C61-9749-9FC4D872A7AD}" dt="2022-07-08T09:07:06.925" v="69" actId="14100"/>
          <ac:picMkLst>
            <pc:docMk/>
            <pc:sldMk cId="0" sldId="259"/>
            <ac:picMk id="4" creationId="{6B6FD7C5-E831-FE29-D0D4-4FCFB29B2657}"/>
          </ac:picMkLst>
        </pc:picChg>
      </pc:sldChg>
      <pc:sldChg chg="modSp mod">
        <pc:chgData name="Radoslav Nikolov (2118366)" userId="f3e6090b-4d36-416e-ada9-e9e9ec5dc2a5" providerId="ADAL" clId="{57C58E46-1C13-4C61-9749-9FC4D872A7AD}" dt="2022-07-08T09:07:34.295" v="72" actId="14100"/>
        <pc:sldMkLst>
          <pc:docMk/>
          <pc:sldMk cId="0" sldId="262"/>
        </pc:sldMkLst>
        <pc:picChg chg="mod">
          <ac:chgData name="Radoslav Nikolov (2118366)" userId="f3e6090b-4d36-416e-ada9-e9e9ec5dc2a5" providerId="ADAL" clId="{57C58E46-1C13-4C61-9749-9FC4D872A7AD}" dt="2022-07-08T09:07:34.295" v="72" actId="14100"/>
          <ac:picMkLst>
            <pc:docMk/>
            <pc:sldMk cId="0" sldId="262"/>
            <ac:picMk id="3" creationId="{63A133D6-8031-159F-A211-535878EB5623}"/>
          </ac:picMkLst>
        </pc:picChg>
      </pc:sldChg>
      <pc:sldChg chg="modSp mod">
        <pc:chgData name="Radoslav Nikolov (2118366)" userId="f3e6090b-4d36-416e-ada9-e9e9ec5dc2a5" providerId="ADAL" clId="{57C58E46-1C13-4C61-9749-9FC4D872A7AD}" dt="2022-07-08T09:08:20.190" v="78" actId="14100"/>
        <pc:sldMkLst>
          <pc:docMk/>
          <pc:sldMk cId="1183538246" sldId="264"/>
        </pc:sldMkLst>
        <pc:picChg chg="mod">
          <ac:chgData name="Radoslav Nikolov (2118366)" userId="f3e6090b-4d36-416e-ada9-e9e9ec5dc2a5" providerId="ADAL" clId="{57C58E46-1C13-4C61-9749-9FC4D872A7AD}" dt="2022-07-08T09:08:20.190" v="78" actId="14100"/>
          <ac:picMkLst>
            <pc:docMk/>
            <pc:sldMk cId="1183538246" sldId="264"/>
            <ac:picMk id="6" creationId="{C4D7ADFD-BDEF-642A-F1E8-D4BEA909C1DB}"/>
          </ac:picMkLst>
        </pc:picChg>
      </pc:sldChg>
      <pc:sldChg chg="modSp mod">
        <pc:chgData name="Radoslav Nikolov (2118366)" userId="f3e6090b-4d36-416e-ada9-e9e9ec5dc2a5" providerId="ADAL" clId="{57C58E46-1C13-4C61-9749-9FC4D872A7AD}" dt="2022-07-08T09:08:05.094" v="77" actId="14100"/>
        <pc:sldMkLst>
          <pc:docMk/>
          <pc:sldMk cId="2890751435" sldId="265"/>
        </pc:sldMkLst>
        <pc:picChg chg="mod">
          <ac:chgData name="Radoslav Nikolov (2118366)" userId="f3e6090b-4d36-416e-ada9-e9e9ec5dc2a5" providerId="ADAL" clId="{57C58E46-1C13-4C61-9749-9FC4D872A7AD}" dt="2022-07-08T09:08:05.094" v="77" actId="14100"/>
          <ac:picMkLst>
            <pc:docMk/>
            <pc:sldMk cId="2890751435" sldId="265"/>
            <ac:picMk id="8" creationId="{245F98C9-F967-919F-B542-4B3BE668FFAC}"/>
          </ac:picMkLst>
        </pc:picChg>
      </pc:sldChg>
      <pc:sldChg chg="addSp delSp modSp mod">
        <pc:chgData name="Radoslav Nikolov (2118366)" userId="f3e6090b-4d36-416e-ada9-e9e9ec5dc2a5" providerId="ADAL" clId="{57C58E46-1C13-4C61-9749-9FC4D872A7AD}" dt="2022-07-08T09:08:29.883" v="79" actId="14100"/>
        <pc:sldMkLst>
          <pc:docMk/>
          <pc:sldMk cId="3117692395" sldId="266"/>
        </pc:sldMkLst>
        <pc:spChg chg="add del mod">
          <ac:chgData name="Radoslav Nikolov (2118366)" userId="f3e6090b-4d36-416e-ada9-e9e9ec5dc2a5" providerId="ADAL" clId="{57C58E46-1C13-4C61-9749-9FC4D872A7AD}" dt="2022-07-08T08:11:42.642" v="3"/>
          <ac:spMkLst>
            <pc:docMk/>
            <pc:sldMk cId="3117692395" sldId="266"/>
            <ac:spMk id="5" creationId="{3DF4A9CB-C81E-F147-E038-2EE754290F05}"/>
          </ac:spMkLst>
        </pc:spChg>
        <pc:picChg chg="add mod">
          <ac:chgData name="Radoslav Nikolov (2118366)" userId="f3e6090b-4d36-416e-ada9-e9e9ec5dc2a5" providerId="ADAL" clId="{57C58E46-1C13-4C61-9749-9FC4D872A7AD}" dt="2022-07-08T09:08:29.883" v="79" actId="14100"/>
          <ac:picMkLst>
            <pc:docMk/>
            <pc:sldMk cId="3117692395" sldId="266"/>
            <ac:picMk id="6" creationId="{92C66D17-1AEA-0AFD-6843-807DBD3C1707}"/>
          </ac:picMkLst>
        </pc:picChg>
        <pc:picChg chg="del">
          <ac:chgData name="Radoslav Nikolov (2118366)" userId="f3e6090b-4d36-416e-ada9-e9e9ec5dc2a5" providerId="ADAL" clId="{57C58E46-1C13-4C61-9749-9FC4D872A7AD}" dt="2022-07-08T08:11:21.685" v="0" actId="21"/>
          <ac:picMkLst>
            <pc:docMk/>
            <pc:sldMk cId="3117692395" sldId="266"/>
            <ac:picMk id="12" creationId="{7B826F7B-1FE7-8FE3-1C17-08B77CECAF61}"/>
          </ac:picMkLst>
        </pc:picChg>
      </pc:sldChg>
      <pc:sldChg chg="addSp delSp modSp mod">
        <pc:chgData name="Radoslav Nikolov (2118366)" userId="f3e6090b-4d36-416e-ada9-e9e9ec5dc2a5" providerId="ADAL" clId="{57C58E46-1C13-4C61-9749-9FC4D872A7AD}" dt="2022-07-10T15:42:34.783" v="85" actId="948"/>
        <pc:sldMkLst>
          <pc:docMk/>
          <pc:sldMk cId="3346045992" sldId="267"/>
        </pc:sldMkLst>
        <pc:spChg chg="mod">
          <ac:chgData name="Radoslav Nikolov (2118366)" userId="f3e6090b-4d36-416e-ada9-e9e9ec5dc2a5" providerId="ADAL" clId="{57C58E46-1C13-4C61-9749-9FC4D872A7AD}" dt="2022-07-10T15:42:34.783" v="85" actId="948"/>
          <ac:spMkLst>
            <pc:docMk/>
            <pc:sldMk cId="3346045992" sldId="267"/>
            <ac:spMk id="4" creationId="{DB6F0D27-F2C2-81FE-4C95-0240454A0563}"/>
          </ac:spMkLst>
        </pc:spChg>
        <pc:spChg chg="add del mod">
          <ac:chgData name="Radoslav Nikolov (2118366)" userId="f3e6090b-4d36-416e-ada9-e9e9ec5dc2a5" providerId="ADAL" clId="{57C58E46-1C13-4C61-9749-9FC4D872A7AD}" dt="2022-07-08T08:13:55.809" v="9"/>
          <ac:spMkLst>
            <pc:docMk/>
            <pc:sldMk cId="3346045992" sldId="267"/>
            <ac:spMk id="6" creationId="{6E2EEF17-5429-AF9C-B577-021302110A8C}"/>
          </ac:spMkLst>
        </pc:spChg>
        <pc:picChg chg="add del mod">
          <ac:chgData name="Radoslav Nikolov (2118366)" userId="f3e6090b-4d36-416e-ada9-e9e9ec5dc2a5" providerId="ADAL" clId="{57C58E46-1C13-4C61-9749-9FC4D872A7AD}" dt="2022-07-08T08:13:50.679" v="8" actId="21"/>
          <ac:picMkLst>
            <pc:docMk/>
            <pc:sldMk cId="3346045992" sldId="267"/>
            <ac:picMk id="3" creationId="{B8762BF8-3DE1-F78A-4659-B55D04876844}"/>
          </ac:picMkLst>
        </pc:picChg>
        <pc:picChg chg="add mod">
          <ac:chgData name="Radoslav Nikolov (2118366)" userId="f3e6090b-4d36-416e-ada9-e9e9ec5dc2a5" providerId="ADAL" clId="{57C58E46-1C13-4C61-9749-9FC4D872A7AD}" dt="2022-07-08T09:06:50.682" v="67" actId="14100"/>
          <ac:picMkLst>
            <pc:docMk/>
            <pc:sldMk cId="3346045992" sldId="267"/>
            <ac:picMk id="7" creationId="{1495C54A-4926-64E2-27D6-51B58A73EB4A}"/>
          </ac:picMkLst>
        </pc:picChg>
        <pc:picChg chg="del">
          <ac:chgData name="Radoslav Nikolov (2118366)" userId="f3e6090b-4d36-416e-ada9-e9e9ec5dc2a5" providerId="ADAL" clId="{57C58E46-1C13-4C61-9749-9FC4D872A7AD}" dt="2022-07-08T08:11:35.718" v="2" actId="21"/>
          <ac:picMkLst>
            <pc:docMk/>
            <pc:sldMk cId="3346045992" sldId="267"/>
            <ac:picMk id="16" creationId="{F172025E-D987-CAA0-B8ED-E7C1BE6B4482}"/>
          </ac:picMkLst>
        </pc:picChg>
      </pc:sldChg>
      <pc:sldChg chg="modSp mod">
        <pc:chgData name="Radoslav Nikolov (2118366)" userId="f3e6090b-4d36-416e-ada9-e9e9ec5dc2a5" providerId="ADAL" clId="{57C58E46-1C13-4C61-9749-9FC4D872A7AD}" dt="2022-07-08T09:08:44.632" v="81" actId="14100"/>
        <pc:sldMkLst>
          <pc:docMk/>
          <pc:sldMk cId="4032175664" sldId="268"/>
        </pc:sldMkLst>
        <pc:spChg chg="mod">
          <ac:chgData name="Radoslav Nikolov (2118366)" userId="f3e6090b-4d36-416e-ada9-e9e9ec5dc2a5" providerId="ADAL" clId="{57C58E46-1C13-4C61-9749-9FC4D872A7AD}" dt="2022-07-08T08:54:08.096" v="40" actId="14100"/>
          <ac:spMkLst>
            <pc:docMk/>
            <pc:sldMk cId="4032175664" sldId="268"/>
            <ac:spMk id="4" creationId="{277ECE6B-EC02-29B4-E38C-A68D46678C84}"/>
          </ac:spMkLst>
        </pc:spChg>
        <pc:picChg chg="mod">
          <ac:chgData name="Radoslav Nikolov (2118366)" userId="f3e6090b-4d36-416e-ada9-e9e9ec5dc2a5" providerId="ADAL" clId="{57C58E46-1C13-4C61-9749-9FC4D872A7AD}" dt="2022-07-08T09:08:44.632" v="81" actId="14100"/>
          <ac:picMkLst>
            <pc:docMk/>
            <pc:sldMk cId="4032175664" sldId="268"/>
            <ac:picMk id="5" creationId="{F021C9F0-628B-E735-FB5A-17A7F95E36C5}"/>
          </ac:picMkLst>
        </pc:picChg>
      </pc:sldChg>
      <pc:sldChg chg="modSp mod">
        <pc:chgData name="Radoslav Nikolov (2118366)" userId="f3e6090b-4d36-416e-ada9-e9e9ec5dc2a5" providerId="ADAL" clId="{57C58E46-1C13-4C61-9749-9FC4D872A7AD}" dt="2022-07-08T09:08:37.156" v="80" actId="14100"/>
        <pc:sldMkLst>
          <pc:docMk/>
          <pc:sldMk cId="3542673461" sldId="269"/>
        </pc:sldMkLst>
        <pc:picChg chg="mod">
          <ac:chgData name="Radoslav Nikolov (2118366)" userId="f3e6090b-4d36-416e-ada9-e9e9ec5dc2a5" providerId="ADAL" clId="{57C58E46-1C13-4C61-9749-9FC4D872A7AD}" dt="2022-07-08T09:08:37.156" v="80" actId="14100"/>
          <ac:picMkLst>
            <pc:docMk/>
            <pc:sldMk cId="3542673461" sldId="269"/>
            <ac:picMk id="8" creationId="{214CB9F4-BAFF-03F7-95DF-7D3B69591033}"/>
          </ac:picMkLst>
        </pc:picChg>
      </pc:sldChg>
      <pc:sldChg chg="new del">
        <pc:chgData name="Radoslav Nikolov (2118366)" userId="f3e6090b-4d36-416e-ada9-e9e9ec5dc2a5" providerId="ADAL" clId="{57C58E46-1C13-4C61-9749-9FC4D872A7AD}" dt="2022-07-08T08:56:45.048" v="43" actId="2696"/>
        <pc:sldMkLst>
          <pc:docMk/>
          <pc:sldMk cId="3123596018" sldId="270"/>
        </pc:sldMkLst>
      </pc:sldChg>
      <pc:sldChg chg="new del">
        <pc:chgData name="Radoslav Nikolov (2118366)" userId="f3e6090b-4d36-416e-ada9-e9e9ec5dc2a5" providerId="ADAL" clId="{57C58E46-1C13-4C61-9749-9FC4D872A7AD}" dt="2022-07-08T08:57:38.423" v="45" actId="2696"/>
        <pc:sldMkLst>
          <pc:docMk/>
          <pc:sldMk cId="1742208145" sldId="271"/>
        </pc:sldMkLst>
      </pc:sldChg>
      <pc:sldChg chg="addSp delSp modSp new mod setBg setClrOvrMap">
        <pc:chgData name="Radoslav Nikolov (2118366)" userId="f3e6090b-4d36-416e-ada9-e9e9ec5dc2a5" providerId="ADAL" clId="{57C58E46-1C13-4C61-9749-9FC4D872A7AD}" dt="2022-07-08T09:01:39.621" v="58" actId="26606"/>
        <pc:sldMkLst>
          <pc:docMk/>
          <pc:sldMk cId="955331934" sldId="272"/>
        </pc:sldMkLst>
        <pc:spChg chg="mod ord">
          <ac:chgData name="Radoslav Nikolov (2118366)" userId="f3e6090b-4d36-416e-ada9-e9e9ec5dc2a5" providerId="ADAL" clId="{57C58E46-1C13-4C61-9749-9FC4D872A7AD}" dt="2022-07-08T09:01:39.621" v="58" actId="26606"/>
          <ac:spMkLst>
            <pc:docMk/>
            <pc:sldMk cId="955331934" sldId="272"/>
            <ac:spMk id="2" creationId="{3A5B9CC4-EEAD-8DD6-26CA-732E223E3BBD}"/>
          </ac:spMkLst>
        </pc:spChg>
        <pc:spChg chg="del">
          <ac:chgData name="Radoslav Nikolov (2118366)" userId="f3e6090b-4d36-416e-ada9-e9e9ec5dc2a5" providerId="ADAL" clId="{57C58E46-1C13-4C61-9749-9FC4D872A7AD}" dt="2022-07-08T09:00:09.442" v="47" actId="931"/>
          <ac:spMkLst>
            <pc:docMk/>
            <pc:sldMk cId="955331934" sldId="272"/>
            <ac:spMk id="3" creationId="{327D7911-B42C-D589-AB4B-12F2ACD4E287}"/>
          </ac:spMkLst>
        </pc:spChg>
        <pc:spChg chg="add del">
          <ac:chgData name="Radoslav Nikolov (2118366)" userId="f3e6090b-4d36-416e-ada9-e9e9ec5dc2a5" providerId="ADAL" clId="{57C58E46-1C13-4C61-9749-9FC4D872A7AD}" dt="2022-07-08T09:01:03.659" v="51" actId="26606"/>
          <ac:spMkLst>
            <pc:docMk/>
            <pc:sldMk cId="955331934" sldId="272"/>
            <ac:spMk id="9" creationId="{B9A92AF6-A9EF-F4A8-8C16-A177C7AE7EB0}"/>
          </ac:spMkLst>
        </pc:spChg>
        <pc:spChg chg="add del">
          <ac:chgData name="Radoslav Nikolov (2118366)" userId="f3e6090b-4d36-416e-ada9-e9e9ec5dc2a5" providerId="ADAL" clId="{57C58E46-1C13-4C61-9749-9FC4D872A7AD}" dt="2022-07-08T09:00:55.928" v="49" actId="26606"/>
          <ac:spMkLst>
            <pc:docMk/>
            <pc:sldMk cId="955331934" sldId="272"/>
            <ac:spMk id="10" creationId="{E49CC64F-7275-4E33-961B-0C5CDC439875}"/>
          </ac:spMkLst>
        </pc:spChg>
        <pc:spChg chg="add del">
          <ac:chgData name="Radoslav Nikolov (2118366)" userId="f3e6090b-4d36-416e-ada9-e9e9ec5dc2a5" providerId="ADAL" clId="{57C58E46-1C13-4C61-9749-9FC4D872A7AD}" dt="2022-07-08T09:01:03.659" v="51" actId="26606"/>
          <ac:spMkLst>
            <pc:docMk/>
            <pc:sldMk cId="955331934" sldId="272"/>
            <ac:spMk id="12" creationId="{CF62D2A7-8207-488C-9F46-316BA81A16C8}"/>
          </ac:spMkLst>
        </pc:spChg>
        <pc:spChg chg="add del">
          <ac:chgData name="Radoslav Nikolov (2118366)" userId="f3e6090b-4d36-416e-ada9-e9e9ec5dc2a5" providerId="ADAL" clId="{57C58E46-1C13-4C61-9749-9FC4D872A7AD}" dt="2022-07-08T09:01:05.762" v="53" actId="26606"/>
          <ac:spMkLst>
            <pc:docMk/>
            <pc:sldMk cId="955331934" sldId="272"/>
            <ac:spMk id="14" creationId="{5871FC61-DD4E-47D4-81FD-8A7E7D12B371}"/>
          </ac:spMkLst>
        </pc:spChg>
        <pc:spChg chg="add del">
          <ac:chgData name="Radoslav Nikolov (2118366)" userId="f3e6090b-4d36-416e-ada9-e9e9ec5dc2a5" providerId="ADAL" clId="{57C58E46-1C13-4C61-9749-9FC4D872A7AD}" dt="2022-07-08T09:01:05.762" v="53" actId="26606"/>
          <ac:spMkLst>
            <pc:docMk/>
            <pc:sldMk cId="955331934" sldId="272"/>
            <ac:spMk id="15" creationId="{8181FC64-B306-4821-98E2-780662EFC486}"/>
          </ac:spMkLst>
        </pc:spChg>
        <pc:spChg chg="add del">
          <ac:chgData name="Radoslav Nikolov (2118366)" userId="f3e6090b-4d36-416e-ada9-e9e9ec5dc2a5" providerId="ADAL" clId="{57C58E46-1C13-4C61-9749-9FC4D872A7AD}" dt="2022-07-08T09:01:05.762" v="53" actId="26606"/>
          <ac:spMkLst>
            <pc:docMk/>
            <pc:sldMk cId="955331934" sldId="272"/>
            <ac:spMk id="16" creationId="{F9EC3F91-A75C-4F74-867E-E4C28C13546B}"/>
          </ac:spMkLst>
        </pc:spChg>
        <pc:spChg chg="add del">
          <ac:chgData name="Radoslav Nikolov (2118366)" userId="f3e6090b-4d36-416e-ada9-e9e9ec5dc2a5" providerId="ADAL" clId="{57C58E46-1C13-4C61-9749-9FC4D872A7AD}" dt="2022-07-08T09:01:05.762" v="53" actId="26606"/>
          <ac:spMkLst>
            <pc:docMk/>
            <pc:sldMk cId="955331934" sldId="272"/>
            <ac:spMk id="17" creationId="{5E21AEDE-504B-E06D-7E3A-D3BC12FDCB7D}"/>
          </ac:spMkLst>
        </pc:spChg>
        <pc:spChg chg="add del">
          <ac:chgData name="Radoslav Nikolov (2118366)" userId="f3e6090b-4d36-416e-ada9-e9e9ec5dc2a5" providerId="ADAL" clId="{57C58E46-1C13-4C61-9749-9FC4D872A7AD}" dt="2022-07-08T09:01:05.762" v="53" actId="26606"/>
          <ac:spMkLst>
            <pc:docMk/>
            <pc:sldMk cId="955331934" sldId="272"/>
            <ac:spMk id="18" creationId="{829A1E2C-5AC8-40FC-99E9-832069D39792}"/>
          </ac:spMkLst>
        </pc:spChg>
        <pc:spChg chg="add del">
          <ac:chgData name="Radoslav Nikolov (2118366)" userId="f3e6090b-4d36-416e-ada9-e9e9ec5dc2a5" providerId="ADAL" clId="{57C58E46-1C13-4C61-9749-9FC4D872A7AD}" dt="2022-07-08T09:01:09.734" v="55" actId="26606"/>
          <ac:spMkLst>
            <pc:docMk/>
            <pc:sldMk cId="955331934" sldId="272"/>
            <ac:spMk id="20" creationId="{CF62D2A7-8207-488C-9F46-316BA81A16C8}"/>
          </ac:spMkLst>
        </pc:spChg>
        <pc:spChg chg="add del">
          <ac:chgData name="Radoslav Nikolov (2118366)" userId="f3e6090b-4d36-416e-ada9-e9e9ec5dc2a5" providerId="ADAL" clId="{57C58E46-1C13-4C61-9749-9FC4D872A7AD}" dt="2022-07-08T09:01:09.734" v="55" actId="26606"/>
          <ac:spMkLst>
            <pc:docMk/>
            <pc:sldMk cId="955331934" sldId="272"/>
            <ac:spMk id="21" creationId="{C679BC26-88B9-209E-615B-4EE6CE678C5C}"/>
          </ac:spMkLst>
        </pc:spChg>
        <pc:spChg chg="add del">
          <ac:chgData name="Radoslav Nikolov (2118366)" userId="f3e6090b-4d36-416e-ada9-e9e9ec5dc2a5" providerId="ADAL" clId="{57C58E46-1C13-4C61-9749-9FC4D872A7AD}" dt="2022-07-08T09:01:39.621" v="57" actId="26606"/>
          <ac:spMkLst>
            <pc:docMk/>
            <pc:sldMk cId="955331934" sldId="272"/>
            <ac:spMk id="23" creationId="{D928DD85-BB99-450D-A702-2683E0296282}"/>
          </ac:spMkLst>
        </pc:spChg>
        <pc:spChg chg="add del">
          <ac:chgData name="Radoslav Nikolov (2118366)" userId="f3e6090b-4d36-416e-ada9-e9e9ec5dc2a5" providerId="ADAL" clId="{57C58E46-1C13-4C61-9749-9FC4D872A7AD}" dt="2022-07-08T09:01:39.621" v="57" actId="26606"/>
          <ac:spMkLst>
            <pc:docMk/>
            <pc:sldMk cId="955331934" sldId="272"/>
            <ac:spMk id="24" creationId="{240E5BD2-4019-4012-A1AA-628900E659E9}"/>
          </ac:spMkLst>
        </pc:spChg>
        <pc:spChg chg="add">
          <ac:chgData name="Radoslav Nikolov (2118366)" userId="f3e6090b-4d36-416e-ada9-e9e9ec5dc2a5" providerId="ADAL" clId="{57C58E46-1C13-4C61-9749-9FC4D872A7AD}" dt="2022-07-08T09:01:39.621" v="58" actId="26606"/>
          <ac:spMkLst>
            <pc:docMk/>
            <pc:sldMk cId="955331934" sldId="272"/>
            <ac:spMk id="26" creationId="{E49CC64F-7275-4E33-961B-0C5CDC439875}"/>
          </ac:spMkLst>
        </pc:spChg>
        <pc:picChg chg="add mod">
          <ac:chgData name="Radoslav Nikolov (2118366)" userId="f3e6090b-4d36-416e-ada9-e9e9ec5dc2a5" providerId="ADAL" clId="{57C58E46-1C13-4C61-9749-9FC4D872A7AD}" dt="2022-07-08T09:01:39.621" v="58" actId="26606"/>
          <ac:picMkLst>
            <pc:docMk/>
            <pc:sldMk cId="955331934" sldId="272"/>
            <ac:picMk id="5" creationId="{B71C0004-2966-C553-AFB7-07ABD3A223C8}"/>
          </ac:picMkLst>
        </pc:picChg>
      </pc:sldChg>
      <pc:sldChg chg="addSp delSp modSp new del mod setBg">
        <pc:chgData name="Radoslav Nikolov (2118366)" userId="f3e6090b-4d36-416e-ada9-e9e9ec5dc2a5" providerId="ADAL" clId="{57C58E46-1C13-4C61-9749-9FC4D872A7AD}" dt="2022-07-10T16:16:21.073" v="95" actId="680"/>
        <pc:sldMkLst>
          <pc:docMk/>
          <pc:sldMk cId="2658341656" sldId="273"/>
        </pc:sldMkLst>
        <pc:spChg chg="mod">
          <ac:chgData name="Radoslav Nikolov (2118366)" userId="f3e6090b-4d36-416e-ada9-e9e9ec5dc2a5" providerId="ADAL" clId="{57C58E46-1C13-4C61-9749-9FC4D872A7AD}" dt="2022-07-10T16:16:18.608" v="93" actId="26606"/>
          <ac:spMkLst>
            <pc:docMk/>
            <pc:sldMk cId="2658341656" sldId="273"/>
            <ac:spMk id="2" creationId="{48F2CA22-E7FC-9542-DE6E-6F76B3BC13B2}"/>
          </ac:spMkLst>
        </pc:spChg>
        <pc:spChg chg="mod">
          <ac:chgData name="Radoslav Nikolov (2118366)" userId="f3e6090b-4d36-416e-ada9-e9e9ec5dc2a5" providerId="ADAL" clId="{57C58E46-1C13-4C61-9749-9FC4D872A7AD}" dt="2022-07-10T16:16:18.608" v="93" actId="26606"/>
          <ac:spMkLst>
            <pc:docMk/>
            <pc:sldMk cId="2658341656" sldId="273"/>
            <ac:spMk id="3" creationId="{257FDEBB-16B1-2854-84CA-37C2ABAE138D}"/>
          </ac:spMkLst>
        </pc:spChg>
        <pc:spChg chg="add del">
          <ac:chgData name="Radoslav Nikolov (2118366)" userId="f3e6090b-4d36-416e-ada9-e9e9ec5dc2a5" providerId="ADAL" clId="{57C58E46-1C13-4C61-9749-9FC4D872A7AD}" dt="2022-07-10T16:15:47.409" v="91" actId="26606"/>
          <ac:spMkLst>
            <pc:docMk/>
            <pc:sldMk cId="2658341656" sldId="273"/>
            <ac:spMk id="9" creationId="{07322A9E-F1EC-405E-8971-BA906EFFCCB8}"/>
          </ac:spMkLst>
        </pc:spChg>
        <pc:spChg chg="add del">
          <ac:chgData name="Radoslav Nikolov (2118366)" userId="f3e6090b-4d36-416e-ada9-e9e9ec5dc2a5" providerId="ADAL" clId="{57C58E46-1C13-4C61-9749-9FC4D872A7AD}" dt="2022-07-10T16:15:47.409" v="91" actId="26606"/>
          <ac:spMkLst>
            <pc:docMk/>
            <pc:sldMk cId="2658341656" sldId="273"/>
            <ac:spMk id="11" creationId="{A5704422-1118-4FD1-95AD-29A064EB80D9}"/>
          </ac:spMkLst>
        </pc:spChg>
        <pc:spChg chg="add del">
          <ac:chgData name="Radoslav Nikolov (2118366)" userId="f3e6090b-4d36-416e-ada9-e9e9ec5dc2a5" providerId="ADAL" clId="{57C58E46-1C13-4C61-9749-9FC4D872A7AD}" dt="2022-07-10T16:15:47.409" v="91" actId="26606"/>
          <ac:spMkLst>
            <pc:docMk/>
            <pc:sldMk cId="2658341656" sldId="273"/>
            <ac:spMk id="13" creationId="{A88B2AAA-B805-498E-A9E6-98B885855498}"/>
          </ac:spMkLst>
        </pc:spChg>
        <pc:spChg chg="add del">
          <ac:chgData name="Radoslav Nikolov (2118366)" userId="f3e6090b-4d36-416e-ada9-e9e9ec5dc2a5" providerId="ADAL" clId="{57C58E46-1C13-4C61-9749-9FC4D872A7AD}" dt="2022-07-10T16:15:47.409" v="91" actId="26606"/>
          <ac:spMkLst>
            <pc:docMk/>
            <pc:sldMk cId="2658341656" sldId="273"/>
            <ac:spMk id="15" creationId="{9B8051E0-19D7-43E1-BFD9-E6DBFEB3A3F1}"/>
          </ac:spMkLst>
        </pc:spChg>
        <pc:spChg chg="add del">
          <ac:chgData name="Radoslav Nikolov (2118366)" userId="f3e6090b-4d36-416e-ada9-e9e9ec5dc2a5" providerId="ADAL" clId="{57C58E46-1C13-4C61-9749-9FC4D872A7AD}" dt="2022-07-10T16:15:47.409" v="91" actId="26606"/>
          <ac:spMkLst>
            <pc:docMk/>
            <pc:sldMk cId="2658341656" sldId="273"/>
            <ac:spMk id="17" creationId="{4EDB2B02-86A2-46F5-A4BE-B7D9B10411D6}"/>
          </ac:spMkLst>
        </pc:spChg>
        <pc:spChg chg="add del">
          <ac:chgData name="Radoslav Nikolov (2118366)" userId="f3e6090b-4d36-416e-ada9-e9e9ec5dc2a5" providerId="ADAL" clId="{57C58E46-1C13-4C61-9749-9FC4D872A7AD}" dt="2022-07-10T16:15:47.409" v="91" actId="26606"/>
          <ac:spMkLst>
            <pc:docMk/>
            <pc:sldMk cId="2658341656" sldId="273"/>
            <ac:spMk id="19" creationId="{43954639-FB5D-41F4-9560-6F6DFE778425}"/>
          </ac:spMkLst>
        </pc:spChg>
        <pc:spChg chg="add del">
          <ac:chgData name="Radoslav Nikolov (2118366)" userId="f3e6090b-4d36-416e-ada9-e9e9ec5dc2a5" providerId="ADAL" clId="{57C58E46-1C13-4C61-9749-9FC4D872A7AD}" dt="2022-07-10T16:15:47.409" v="91" actId="26606"/>
          <ac:spMkLst>
            <pc:docMk/>
            <pc:sldMk cId="2658341656" sldId="273"/>
            <ac:spMk id="21" creationId="{E898931C-0323-41FA-A036-20F818B1FF81}"/>
          </ac:spMkLst>
        </pc:spChg>
        <pc:spChg chg="add del">
          <ac:chgData name="Radoslav Nikolov (2118366)" userId="f3e6090b-4d36-416e-ada9-e9e9ec5dc2a5" providerId="ADAL" clId="{57C58E46-1C13-4C61-9749-9FC4D872A7AD}" dt="2022-07-10T16:15:47.409" v="91" actId="26606"/>
          <ac:spMkLst>
            <pc:docMk/>
            <pc:sldMk cId="2658341656" sldId="273"/>
            <ac:spMk id="23" creationId="{89AFE9DD-0792-4B98-B4EB-97ACA17E6AA8}"/>
          </ac:spMkLst>
        </pc:spChg>
        <pc:spChg chg="add del">
          <ac:chgData name="Radoslav Nikolov (2118366)" userId="f3e6090b-4d36-416e-ada9-e9e9ec5dc2a5" providerId="ADAL" clId="{57C58E46-1C13-4C61-9749-9FC4D872A7AD}" dt="2022-07-10T16:15:47.409" v="91" actId="26606"/>
          <ac:spMkLst>
            <pc:docMk/>
            <pc:sldMk cId="2658341656" sldId="273"/>
            <ac:spMk id="25" creationId="{3981F5C4-9AE1-404E-AF44-A4E6DB374F9D}"/>
          </ac:spMkLst>
        </pc:spChg>
        <pc:spChg chg="add del">
          <ac:chgData name="Radoslav Nikolov (2118366)" userId="f3e6090b-4d36-416e-ada9-e9e9ec5dc2a5" providerId="ADAL" clId="{57C58E46-1C13-4C61-9749-9FC4D872A7AD}" dt="2022-07-10T16:15:47.409" v="91" actId="26606"/>
          <ac:spMkLst>
            <pc:docMk/>
            <pc:sldMk cId="2658341656" sldId="273"/>
            <ac:spMk id="27" creationId="{763C1781-8726-4FAC-8C45-FF40376BE409}"/>
          </ac:spMkLst>
        </pc:spChg>
        <pc:spChg chg="add del">
          <ac:chgData name="Radoslav Nikolov (2118366)" userId="f3e6090b-4d36-416e-ada9-e9e9ec5dc2a5" providerId="ADAL" clId="{57C58E46-1C13-4C61-9749-9FC4D872A7AD}" dt="2022-07-10T16:15:47.409" v="91" actId="26606"/>
          <ac:spMkLst>
            <pc:docMk/>
            <pc:sldMk cId="2658341656" sldId="273"/>
            <ac:spMk id="29" creationId="{301491B5-56C7-43DC-A3D9-861EECCA056A}"/>
          </ac:spMkLst>
        </pc:spChg>
        <pc:spChg chg="add del">
          <ac:chgData name="Radoslav Nikolov (2118366)" userId="f3e6090b-4d36-416e-ada9-e9e9ec5dc2a5" providerId="ADAL" clId="{57C58E46-1C13-4C61-9749-9FC4D872A7AD}" dt="2022-07-10T16:15:47.409" v="91" actId="26606"/>
          <ac:spMkLst>
            <pc:docMk/>
            <pc:sldMk cId="2658341656" sldId="273"/>
            <ac:spMk id="31" creationId="{237E2353-22DF-46E0-A200-FB30F8F394E2}"/>
          </ac:spMkLst>
        </pc:spChg>
        <pc:spChg chg="add del">
          <ac:chgData name="Radoslav Nikolov (2118366)" userId="f3e6090b-4d36-416e-ada9-e9e9ec5dc2a5" providerId="ADAL" clId="{57C58E46-1C13-4C61-9749-9FC4D872A7AD}" dt="2022-07-10T16:15:47.409" v="91" actId="26606"/>
          <ac:spMkLst>
            <pc:docMk/>
            <pc:sldMk cId="2658341656" sldId="273"/>
            <ac:spMk id="33" creationId="{DD6138DB-057B-45F7-A5F4-E7BFDA20D02C}"/>
          </ac:spMkLst>
        </pc:spChg>
        <pc:spChg chg="add del">
          <ac:chgData name="Radoslav Nikolov (2118366)" userId="f3e6090b-4d36-416e-ada9-e9e9ec5dc2a5" providerId="ADAL" clId="{57C58E46-1C13-4C61-9749-9FC4D872A7AD}" dt="2022-07-10T16:15:47.409" v="91" actId="26606"/>
          <ac:spMkLst>
            <pc:docMk/>
            <pc:sldMk cId="2658341656" sldId="273"/>
            <ac:spMk id="35" creationId="{79A54AB1-B64F-4843-BFAB-81CB74E66B65}"/>
          </ac:spMkLst>
        </pc:spChg>
        <pc:picChg chg="add del mod ord">
          <ac:chgData name="Radoslav Nikolov (2118366)" userId="f3e6090b-4d36-416e-ada9-e9e9ec5dc2a5" providerId="ADAL" clId="{57C58E46-1C13-4C61-9749-9FC4D872A7AD}" dt="2022-07-10T16:16:19.419" v="94"/>
          <ac:picMkLst>
            <pc:docMk/>
            <pc:sldMk cId="2658341656" sldId="273"/>
            <ac:picMk id="4" creationId="{CB2B6C68-86F0-B61B-057A-0DE914A049DA}"/>
          </ac:picMkLst>
        </pc:picChg>
      </pc:sldChg>
      <pc:sldChg chg="new del">
        <pc:chgData name="Radoslav Nikolov (2118366)" userId="f3e6090b-4d36-416e-ada9-e9e9ec5dc2a5" providerId="ADAL" clId="{57C58E46-1C13-4C61-9749-9FC4D872A7AD}" dt="2022-07-11T10:12:04.004" v="173" actId="2696"/>
        <pc:sldMkLst>
          <pc:docMk/>
          <pc:sldMk cId="3382988808" sldId="273"/>
        </pc:sldMkLst>
      </pc:sldChg>
      <pc:sldChg chg="addSp delSp modSp new mod">
        <pc:chgData name="Radoslav Nikolov (2118366)" userId="f3e6090b-4d36-416e-ada9-e9e9ec5dc2a5" providerId="ADAL" clId="{57C58E46-1C13-4C61-9749-9FC4D872A7AD}" dt="2022-07-15T15:22:04.681" v="607"/>
        <pc:sldMkLst>
          <pc:docMk/>
          <pc:sldMk cId="1115684462" sldId="274"/>
        </pc:sldMkLst>
        <pc:spChg chg="mod">
          <ac:chgData name="Radoslav Nikolov (2118366)" userId="f3e6090b-4d36-416e-ada9-e9e9ec5dc2a5" providerId="ADAL" clId="{57C58E46-1C13-4C61-9749-9FC4D872A7AD}" dt="2022-07-11T10:05:14.176" v="107" actId="20577"/>
          <ac:spMkLst>
            <pc:docMk/>
            <pc:sldMk cId="1115684462" sldId="274"/>
            <ac:spMk id="2" creationId="{0541C014-85BF-8630-B3B6-E9C03DCC7EF0}"/>
          </ac:spMkLst>
        </pc:spChg>
        <pc:spChg chg="del">
          <ac:chgData name="Radoslav Nikolov (2118366)" userId="f3e6090b-4d36-416e-ada9-e9e9ec5dc2a5" providerId="ADAL" clId="{57C58E46-1C13-4C61-9749-9FC4D872A7AD}" dt="2022-07-11T10:00:38.806" v="98" actId="3680"/>
          <ac:spMkLst>
            <pc:docMk/>
            <pc:sldMk cId="1115684462" sldId="274"/>
            <ac:spMk id="3" creationId="{3DE5586A-988C-3CA9-6265-5BC9934971DC}"/>
          </ac:spMkLst>
        </pc:spChg>
        <pc:spChg chg="mod">
          <ac:chgData name="Radoslav Nikolov (2118366)" userId="f3e6090b-4d36-416e-ada9-e9e9ec5dc2a5" providerId="ADAL" clId="{57C58E46-1C13-4C61-9749-9FC4D872A7AD}" dt="2022-07-15T15:22:04.681" v="607"/>
          <ac:spMkLst>
            <pc:docMk/>
            <pc:sldMk cId="1115684462" sldId="274"/>
            <ac:spMk id="4" creationId="{65577D11-CE91-4936-AEDF-FF1F55409A7C}"/>
          </ac:spMkLst>
        </pc:spChg>
        <pc:graphicFrameChg chg="add mod ord modGraphic">
          <ac:chgData name="Radoslav Nikolov (2118366)" userId="f3e6090b-4d36-416e-ada9-e9e9ec5dc2a5" providerId="ADAL" clId="{57C58E46-1C13-4C61-9749-9FC4D872A7AD}" dt="2022-07-15T15:13:44.431" v="601" actId="1076"/>
          <ac:graphicFrameMkLst>
            <pc:docMk/>
            <pc:sldMk cId="1115684462" sldId="274"/>
            <ac:graphicFrameMk id="5" creationId="{ED040A7D-414F-A768-3A9B-99A5988B2DDC}"/>
          </ac:graphicFrameMkLst>
        </pc:graphicFrameChg>
      </pc:sldChg>
      <pc:sldChg chg="new del">
        <pc:chgData name="Radoslav Nikolov (2118366)" userId="f3e6090b-4d36-416e-ada9-e9e9ec5dc2a5" providerId="ADAL" clId="{57C58E46-1C13-4C61-9749-9FC4D872A7AD}" dt="2022-07-17T10:10:06.944" v="619" actId="2696"/>
        <pc:sldMkLst>
          <pc:docMk/>
          <pc:sldMk cId="2564410818" sldId="275"/>
        </pc:sldMkLst>
      </pc:sldChg>
      <pc:sldChg chg="modSp new del mod">
        <pc:chgData name="Radoslav Nikolov (2118366)" userId="f3e6090b-4d36-416e-ada9-e9e9ec5dc2a5" providerId="ADAL" clId="{57C58E46-1C13-4C61-9749-9FC4D872A7AD}" dt="2022-07-17T10:10:44.602" v="624" actId="2696"/>
        <pc:sldMkLst>
          <pc:docMk/>
          <pc:sldMk cId="1951960319" sldId="276"/>
        </pc:sldMkLst>
        <pc:spChg chg="mod">
          <ac:chgData name="Radoslav Nikolov (2118366)" userId="f3e6090b-4d36-416e-ada9-e9e9ec5dc2a5" providerId="ADAL" clId="{57C58E46-1C13-4C61-9749-9FC4D872A7AD}" dt="2022-07-17T10:10:40.043" v="623" actId="21"/>
          <ac:spMkLst>
            <pc:docMk/>
            <pc:sldMk cId="1951960319" sldId="276"/>
            <ac:spMk id="2" creationId="{E1DBAD6F-6B97-34FE-EB3F-000CC7356D4C}"/>
          </ac:spMkLst>
        </pc:spChg>
      </pc:sldChg>
      <pc:sldChg chg="new del">
        <pc:chgData name="Radoslav Nikolov (2118366)" userId="f3e6090b-4d36-416e-ada9-e9e9ec5dc2a5" providerId="ADAL" clId="{57C58E46-1C13-4C61-9749-9FC4D872A7AD}" dt="2022-07-17T10:10:33.356" v="622" actId="2696"/>
        <pc:sldMkLst>
          <pc:docMk/>
          <pc:sldMk cId="1585411410" sldId="277"/>
        </pc:sldMkLst>
      </pc:sldChg>
      <pc:sldChg chg="modSp new mod">
        <pc:chgData name="Radoslav Nikolov (2118366)" userId="f3e6090b-4d36-416e-ada9-e9e9ec5dc2a5" providerId="ADAL" clId="{57C58E46-1C13-4C61-9749-9FC4D872A7AD}" dt="2022-07-17T10:34:53.919" v="647" actId="27636"/>
        <pc:sldMkLst>
          <pc:docMk/>
          <pc:sldMk cId="3638582537" sldId="278"/>
        </pc:sldMkLst>
        <pc:spChg chg="mod">
          <ac:chgData name="Radoslav Nikolov (2118366)" userId="f3e6090b-4d36-416e-ada9-e9e9ec5dc2a5" providerId="ADAL" clId="{57C58E46-1C13-4C61-9749-9FC4D872A7AD}" dt="2022-07-17T10:11:08.070" v="627" actId="114"/>
          <ac:spMkLst>
            <pc:docMk/>
            <pc:sldMk cId="3638582537" sldId="278"/>
            <ac:spMk id="2" creationId="{453D6354-79C4-B410-0A59-C659F82BB108}"/>
          </ac:spMkLst>
        </pc:spChg>
        <pc:spChg chg="mod">
          <ac:chgData name="Radoslav Nikolov (2118366)" userId="f3e6090b-4d36-416e-ada9-e9e9ec5dc2a5" providerId="ADAL" clId="{57C58E46-1C13-4C61-9749-9FC4D872A7AD}" dt="2022-07-17T10:34:53.919" v="647" actId="27636"/>
          <ac:spMkLst>
            <pc:docMk/>
            <pc:sldMk cId="3638582537" sldId="278"/>
            <ac:spMk id="3" creationId="{D8619189-2920-AC97-82F9-1E089ACE8C7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F77B456-7E84-3BA3-9C1D-A40B3F325B3C}"/>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bg-BG" sz="1200" b="0" i="0" u="none" strike="noStrike" kern="1200" cap="none" spc="0" baseline="0">
                <a:solidFill>
                  <a:srgbClr val="000000"/>
                </a:solidFill>
                <a:uFillTx/>
                <a:latin typeface="Calibri"/>
              </a:defRPr>
            </a:lvl1pPr>
          </a:lstStyle>
          <a:p>
            <a:pPr lvl="0"/>
            <a:endParaRPr lang="bg-BG"/>
          </a:p>
        </p:txBody>
      </p:sp>
      <p:sp>
        <p:nvSpPr>
          <p:cNvPr id="3" name="Date Placeholder 2">
            <a:extLst>
              <a:ext uri="{FF2B5EF4-FFF2-40B4-BE49-F238E27FC236}">
                <a16:creationId xmlns:a16="http://schemas.microsoft.com/office/drawing/2014/main" id="{9B0185FC-A54C-0029-8C51-894E1FEFC61E}"/>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bg-BG" sz="1200" b="0" i="0" u="none" strike="noStrike" kern="1200" cap="none" spc="0" baseline="0">
                <a:solidFill>
                  <a:srgbClr val="000000"/>
                </a:solidFill>
                <a:uFillTx/>
                <a:latin typeface="Calibri"/>
              </a:defRPr>
            </a:lvl1pPr>
          </a:lstStyle>
          <a:p>
            <a:pPr lvl="0"/>
            <a:fld id="{9EB9EBB4-518F-4413-BEDE-54807E2E8B91}" type="datetime1">
              <a:rPr lang="bg-BG"/>
              <a:pPr lvl="0"/>
              <a:t>17.7.2022 г.</a:t>
            </a:fld>
            <a:endParaRPr lang="bg-BG"/>
          </a:p>
        </p:txBody>
      </p:sp>
      <p:sp>
        <p:nvSpPr>
          <p:cNvPr id="4" name="Slide Image Placeholder 3">
            <a:extLst>
              <a:ext uri="{FF2B5EF4-FFF2-40B4-BE49-F238E27FC236}">
                <a16:creationId xmlns:a16="http://schemas.microsoft.com/office/drawing/2014/main" id="{6B7E1DA3-53FF-30A9-2E35-1496C812961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9300F28-3730-1DA8-76C7-67E421061A34}"/>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a:extLst>
              <a:ext uri="{FF2B5EF4-FFF2-40B4-BE49-F238E27FC236}">
                <a16:creationId xmlns:a16="http://schemas.microsoft.com/office/drawing/2014/main" id="{1D79B292-10B7-9C26-7E75-F55934EB08A0}"/>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bg-BG" sz="1200" b="0" i="0" u="none" strike="noStrike" kern="1200" cap="none" spc="0" baseline="0">
                <a:solidFill>
                  <a:srgbClr val="000000"/>
                </a:solidFill>
                <a:uFillTx/>
                <a:latin typeface="Calibri"/>
              </a:defRPr>
            </a:lvl1pPr>
          </a:lstStyle>
          <a:p>
            <a:pPr lvl="0"/>
            <a:endParaRPr lang="bg-BG"/>
          </a:p>
        </p:txBody>
      </p:sp>
      <p:sp>
        <p:nvSpPr>
          <p:cNvPr id="7" name="Slide Number Placeholder 6">
            <a:extLst>
              <a:ext uri="{FF2B5EF4-FFF2-40B4-BE49-F238E27FC236}">
                <a16:creationId xmlns:a16="http://schemas.microsoft.com/office/drawing/2014/main" id="{9AFC6A40-B277-1311-DD3F-B332A07B7AD7}"/>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bg-BG" sz="1200" b="0" i="0" u="none" strike="noStrike" kern="1200" cap="none" spc="0" baseline="0">
                <a:solidFill>
                  <a:srgbClr val="000000"/>
                </a:solidFill>
                <a:uFillTx/>
                <a:latin typeface="Calibri"/>
              </a:defRPr>
            </a:lvl1pPr>
          </a:lstStyle>
          <a:p>
            <a:pPr lvl="0"/>
            <a:fld id="{AF8C9DE7-970B-41FD-BE92-1D681F99AC71}" type="slidenum">
              <a:t>‹#›</a:t>
            </a:fld>
            <a:endParaRPr lang="bg-BG"/>
          </a:p>
        </p:txBody>
      </p:sp>
    </p:spTree>
    <p:extLst>
      <p:ext uri="{BB962C8B-B14F-4D97-AF65-F5344CB8AC3E}">
        <p14:creationId xmlns:p14="http://schemas.microsoft.com/office/powerpoint/2010/main" val="307295672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6E48BA-209E-07E1-768B-FABC133F6EF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697FFB54-3F8D-C12B-31FB-8A6B6741C7EF}"/>
              </a:ext>
            </a:extLst>
          </p:cNvPr>
          <p:cNvSpPr txBox="1">
            <a:spLocks noGrp="1"/>
          </p:cNvSpPr>
          <p:nvPr>
            <p:ph type="body" sz="quarter" idx="1"/>
          </p:nvPr>
        </p:nvSpPr>
        <p:spPr/>
        <p:txBody>
          <a:bodyPr/>
          <a:lstStyle/>
          <a:p>
            <a:r>
              <a:rPr lang="en-GB" dirty="0"/>
              <a:t>(</a:t>
            </a:r>
            <a:r>
              <a:rPr lang="en-GB" dirty="0" err="1"/>
              <a:t>Kauoru</a:t>
            </a:r>
            <a:r>
              <a:rPr lang="en-GB" dirty="0"/>
              <a:t>, 1997)</a:t>
            </a:r>
            <a:endParaRPr lang="bg-BG" dirty="0"/>
          </a:p>
        </p:txBody>
      </p:sp>
      <p:sp>
        <p:nvSpPr>
          <p:cNvPr id="4" name="Slide Number Placeholder 3">
            <a:extLst>
              <a:ext uri="{FF2B5EF4-FFF2-40B4-BE49-F238E27FC236}">
                <a16:creationId xmlns:a16="http://schemas.microsoft.com/office/drawing/2014/main" id="{E04425F5-FB5B-9A32-160C-170067A8666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FD68169-7392-4077-BA8B-EA4C8D3C8226}" type="slidenum">
              <a:t>7</a:t>
            </a:fld>
            <a:endParaRPr lang="bg-BG"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81E16-6B4D-71E7-AFB1-4CE31B7EE6F2}"/>
              </a:ext>
            </a:extLst>
          </p:cNvPr>
          <p:cNvSpPr txBox="1">
            <a:spLocks noGrp="1"/>
          </p:cNvSpPr>
          <p:nvPr>
            <p:ph type="ctrTitle"/>
          </p:nvPr>
        </p:nvSpPr>
        <p:spPr>
          <a:xfrm>
            <a:off x="530352" y="1122361"/>
            <a:ext cx="10072920" cy="1978350"/>
          </a:xfrm>
        </p:spPr>
        <p:txBody>
          <a:bodyPr/>
          <a:lstStyle>
            <a:lvl1pPr>
              <a:defRPr sz="4000"/>
            </a:lvl1pPr>
          </a:lstStyle>
          <a:p>
            <a:pPr lvl="0"/>
            <a:r>
              <a:rPr lang="en-US"/>
              <a:t>Click to edit Master title style</a:t>
            </a:r>
          </a:p>
        </p:txBody>
      </p:sp>
      <p:sp>
        <p:nvSpPr>
          <p:cNvPr id="3" name="Subtitle 2">
            <a:extLst>
              <a:ext uri="{FF2B5EF4-FFF2-40B4-BE49-F238E27FC236}">
                <a16:creationId xmlns:a16="http://schemas.microsoft.com/office/drawing/2014/main" id="{5C0CCCC2-9291-4F83-B93A-B54A60FB26FE}"/>
              </a:ext>
            </a:extLst>
          </p:cNvPr>
          <p:cNvSpPr txBox="1">
            <a:spLocks noGrp="1"/>
          </p:cNvSpPr>
          <p:nvPr>
            <p:ph type="subTitle" idx="1"/>
          </p:nvPr>
        </p:nvSpPr>
        <p:spPr>
          <a:xfrm>
            <a:off x="530352" y="3509960"/>
            <a:ext cx="10072920" cy="1747839"/>
          </a:xfrm>
        </p:spPr>
        <p:txBody>
          <a:bodyPr/>
          <a:lstStyle>
            <a:lvl1pPr>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7855371A-2248-DBD6-A703-685DFB289203}"/>
              </a:ext>
            </a:extLst>
          </p:cNvPr>
          <p:cNvSpPr txBox="1">
            <a:spLocks noGrp="1"/>
          </p:cNvSpPr>
          <p:nvPr>
            <p:ph type="dt" sz="half" idx="7"/>
          </p:nvPr>
        </p:nvSpPr>
        <p:spPr>
          <a:xfrm>
            <a:off x="530352" y="136529"/>
            <a:ext cx="2743200" cy="365129"/>
          </a:xfrm>
        </p:spPr>
        <p:txBody>
          <a:bodyPr/>
          <a:lstStyle>
            <a:lvl1pPr>
              <a:defRPr/>
            </a:lvl1pPr>
          </a:lstStyle>
          <a:p>
            <a:pPr lvl="0"/>
            <a:fld id="{C69EF108-1B62-41D4-BB45-1F069EFFCAF7}" type="datetime1">
              <a:rPr lang="en-US"/>
              <a:pPr lvl="0"/>
              <a:t>7/17/2022</a:t>
            </a:fld>
            <a:endParaRPr lang="en-US"/>
          </a:p>
        </p:txBody>
      </p:sp>
      <p:sp>
        <p:nvSpPr>
          <p:cNvPr id="5" name="Footer Placeholder 4">
            <a:extLst>
              <a:ext uri="{FF2B5EF4-FFF2-40B4-BE49-F238E27FC236}">
                <a16:creationId xmlns:a16="http://schemas.microsoft.com/office/drawing/2014/main" id="{78AC7067-5333-550E-8D04-90BE00EF5BFE}"/>
              </a:ext>
            </a:extLst>
          </p:cNvPr>
          <p:cNvSpPr txBox="1">
            <a:spLocks noGrp="1"/>
          </p:cNvSpPr>
          <p:nvPr>
            <p:ph type="ftr" sz="quarter" idx="9"/>
          </p:nvPr>
        </p:nvSpPr>
        <p:spPr>
          <a:xfrm>
            <a:off x="530352" y="6356351"/>
            <a:ext cx="41148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6D833A3-3CDA-02CB-A687-8A22E8E2A5E7}"/>
              </a:ext>
            </a:extLst>
          </p:cNvPr>
          <p:cNvSpPr txBox="1">
            <a:spLocks noGrp="1"/>
          </p:cNvSpPr>
          <p:nvPr>
            <p:ph type="sldNum" sz="quarter" idx="8"/>
          </p:nvPr>
        </p:nvSpPr>
        <p:spPr/>
        <p:txBody>
          <a:bodyPr/>
          <a:lstStyle>
            <a:lvl1pPr>
              <a:defRPr/>
            </a:lvl1pPr>
          </a:lstStyle>
          <a:p>
            <a:pPr lvl="0"/>
            <a:fld id="{FE7DA741-4B39-4CE4-9F0F-0C53A3705690}" type="slidenum">
              <a:t>‹#›</a:t>
            </a:fld>
            <a:endParaRPr lang="en-US"/>
          </a:p>
        </p:txBody>
      </p:sp>
      <p:grpSp>
        <p:nvGrpSpPr>
          <p:cNvPr id="7" name="Graphic 78">
            <a:extLst>
              <a:ext uri="{FF2B5EF4-FFF2-40B4-BE49-F238E27FC236}">
                <a16:creationId xmlns:a16="http://schemas.microsoft.com/office/drawing/2014/main" id="{1BCC4DB5-F763-ADFC-6A86-603231561B51}"/>
              </a:ext>
            </a:extLst>
          </p:cNvPr>
          <p:cNvGrpSpPr/>
          <p:nvPr/>
        </p:nvGrpSpPr>
        <p:grpSpPr>
          <a:xfrm>
            <a:off x="530223" y="3267690"/>
            <a:ext cx="972245" cy="45720"/>
            <a:chOff x="530223" y="3267690"/>
            <a:chExt cx="972245" cy="45720"/>
          </a:xfrm>
        </p:grpSpPr>
        <p:sp>
          <p:nvSpPr>
            <p:cNvPr id="8" name="Graphic 78">
              <a:extLst>
                <a:ext uri="{FF2B5EF4-FFF2-40B4-BE49-F238E27FC236}">
                  <a16:creationId xmlns:a16="http://schemas.microsoft.com/office/drawing/2014/main" id="{93027099-2292-C612-D22D-004CCC0EEA4B}"/>
                </a:ext>
              </a:extLst>
            </p:cNvPr>
            <p:cNvSpPr/>
            <p:nvPr/>
          </p:nvSpPr>
          <p:spPr>
            <a:xfrm>
              <a:off x="530223" y="3290477"/>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07B7DC42-AA12-404C-DC50-8B1EE951803C}"/>
                </a:ext>
              </a:extLst>
            </p:cNvPr>
            <p:cNvGrpSpPr/>
            <p:nvPr/>
          </p:nvGrpSpPr>
          <p:grpSpPr>
            <a:xfrm>
              <a:off x="530379" y="3267690"/>
              <a:ext cx="972089" cy="45720"/>
              <a:chOff x="530379" y="3267690"/>
              <a:chExt cx="972089" cy="45720"/>
            </a:xfrm>
          </p:grpSpPr>
          <p:sp>
            <p:nvSpPr>
              <p:cNvPr id="10" name="Graphic 78">
                <a:extLst>
                  <a:ext uri="{FF2B5EF4-FFF2-40B4-BE49-F238E27FC236}">
                    <a16:creationId xmlns:a16="http://schemas.microsoft.com/office/drawing/2014/main" id="{78F857E1-3401-888F-D0B5-A2F747845789}"/>
                  </a:ext>
                </a:extLst>
              </p:cNvPr>
              <p:cNvSpPr/>
              <p:nvPr/>
            </p:nvSpPr>
            <p:spPr>
              <a:xfrm>
                <a:off x="533744" y="330894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6CBFD71F-928B-0564-B18F-27B98C16D22B}"/>
                  </a:ext>
                </a:extLst>
              </p:cNvPr>
              <p:cNvSpPr/>
              <p:nvPr/>
            </p:nvSpPr>
            <p:spPr>
              <a:xfrm>
                <a:off x="546884" y="331013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C3155E80-5E4A-6392-7F61-5BD165172E75}"/>
                  </a:ext>
                </a:extLst>
              </p:cNvPr>
              <p:cNvSpPr/>
              <p:nvPr/>
            </p:nvSpPr>
            <p:spPr>
              <a:xfrm>
                <a:off x="1494733" y="326879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8BF01A70-2E36-EC44-7CB2-C9C841075972}"/>
                  </a:ext>
                </a:extLst>
              </p:cNvPr>
              <p:cNvSpPr/>
              <p:nvPr/>
            </p:nvSpPr>
            <p:spPr>
              <a:xfrm>
                <a:off x="530379" y="326769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116268917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C85BD-8F0E-C646-268B-CB5C3A51E301}"/>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EBAE391-B1D9-A0D2-F4C7-8203D355F9C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228CD7-FCD9-49F5-F3B4-8C7FCD204193}"/>
              </a:ext>
            </a:extLst>
          </p:cNvPr>
          <p:cNvSpPr txBox="1">
            <a:spLocks noGrp="1"/>
          </p:cNvSpPr>
          <p:nvPr>
            <p:ph type="dt" sz="half" idx="7"/>
          </p:nvPr>
        </p:nvSpPr>
        <p:spPr>
          <a:xfrm>
            <a:off x="530352" y="136529"/>
            <a:ext cx="2743200" cy="365129"/>
          </a:xfrm>
        </p:spPr>
        <p:txBody>
          <a:bodyPr/>
          <a:lstStyle>
            <a:lvl1pPr>
              <a:defRPr/>
            </a:lvl1pPr>
          </a:lstStyle>
          <a:p>
            <a:pPr lvl="0"/>
            <a:fld id="{91363737-C425-420B-9BCF-985F7389CD01}" type="datetime1">
              <a:rPr lang="en-US"/>
              <a:pPr lvl="0"/>
              <a:t>7/17/2022</a:t>
            </a:fld>
            <a:endParaRPr lang="en-US"/>
          </a:p>
        </p:txBody>
      </p:sp>
      <p:sp>
        <p:nvSpPr>
          <p:cNvPr id="5" name="Footer Placeholder 4">
            <a:extLst>
              <a:ext uri="{FF2B5EF4-FFF2-40B4-BE49-F238E27FC236}">
                <a16:creationId xmlns:a16="http://schemas.microsoft.com/office/drawing/2014/main" id="{0BA1D5C8-C844-EC30-B665-15FB1BA9DE1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F03DE77-AF38-C160-364A-C241DD270E64}"/>
              </a:ext>
            </a:extLst>
          </p:cNvPr>
          <p:cNvSpPr txBox="1">
            <a:spLocks noGrp="1"/>
          </p:cNvSpPr>
          <p:nvPr>
            <p:ph type="sldNum" sz="quarter" idx="8"/>
          </p:nvPr>
        </p:nvSpPr>
        <p:spPr/>
        <p:txBody>
          <a:bodyPr/>
          <a:lstStyle>
            <a:lvl1pPr>
              <a:defRPr/>
            </a:lvl1pPr>
          </a:lstStyle>
          <a:p>
            <a:pPr lvl="0"/>
            <a:fld id="{7838836F-D013-45B9-8773-45533965EC5B}" type="slidenum">
              <a:t>‹#›</a:t>
            </a:fld>
            <a:endParaRPr lang="en-US"/>
          </a:p>
        </p:txBody>
      </p:sp>
      <p:grpSp>
        <p:nvGrpSpPr>
          <p:cNvPr id="7" name="Graphic 78">
            <a:extLst>
              <a:ext uri="{FF2B5EF4-FFF2-40B4-BE49-F238E27FC236}">
                <a16:creationId xmlns:a16="http://schemas.microsoft.com/office/drawing/2014/main" id="{26096985-ACBD-10A5-40D2-6F11EDD9AF27}"/>
              </a:ext>
            </a:extLst>
          </p:cNvPr>
          <p:cNvGrpSpPr/>
          <p:nvPr/>
        </p:nvGrpSpPr>
        <p:grpSpPr>
          <a:xfrm>
            <a:off x="530223" y="2310597"/>
            <a:ext cx="972245" cy="45720"/>
            <a:chOff x="530223" y="2310597"/>
            <a:chExt cx="972245" cy="45720"/>
          </a:xfrm>
        </p:grpSpPr>
        <p:sp>
          <p:nvSpPr>
            <p:cNvPr id="8" name="Graphic 78">
              <a:extLst>
                <a:ext uri="{FF2B5EF4-FFF2-40B4-BE49-F238E27FC236}">
                  <a16:creationId xmlns:a16="http://schemas.microsoft.com/office/drawing/2014/main" id="{F69E0881-C2FE-BBE2-6D4F-79C20BA17BD8}"/>
                </a:ext>
              </a:extLst>
            </p:cNvPr>
            <p:cNvSpPr/>
            <p:nvPr/>
          </p:nvSpPr>
          <p:spPr>
            <a:xfrm>
              <a:off x="530223" y="2333384"/>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028B3FA8-C5B5-70AC-1D37-1D2CE5784D69}"/>
                </a:ext>
              </a:extLst>
            </p:cNvPr>
            <p:cNvGrpSpPr/>
            <p:nvPr/>
          </p:nvGrpSpPr>
          <p:grpSpPr>
            <a:xfrm>
              <a:off x="530379" y="2310597"/>
              <a:ext cx="972089" cy="45720"/>
              <a:chOff x="530379" y="2310597"/>
              <a:chExt cx="972089" cy="45720"/>
            </a:xfrm>
          </p:grpSpPr>
          <p:sp>
            <p:nvSpPr>
              <p:cNvPr id="10" name="Graphic 78">
                <a:extLst>
                  <a:ext uri="{FF2B5EF4-FFF2-40B4-BE49-F238E27FC236}">
                    <a16:creationId xmlns:a16="http://schemas.microsoft.com/office/drawing/2014/main" id="{A5C2F62A-D5FD-CDD7-26E2-6ABA42FEDE9C}"/>
                  </a:ext>
                </a:extLst>
              </p:cNvPr>
              <p:cNvSpPr/>
              <p:nvPr/>
            </p:nvSpPr>
            <p:spPr>
              <a:xfrm>
                <a:off x="533744" y="2351855"/>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DE814B6E-009E-392C-2ADD-91FBF3F61EE8}"/>
                  </a:ext>
                </a:extLst>
              </p:cNvPr>
              <p:cNvSpPr/>
              <p:nvPr/>
            </p:nvSpPr>
            <p:spPr>
              <a:xfrm>
                <a:off x="546884" y="2353043"/>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67789F1C-C289-B39D-11E3-7C4F3DA1BFBC}"/>
                  </a:ext>
                </a:extLst>
              </p:cNvPr>
              <p:cNvSpPr/>
              <p:nvPr/>
            </p:nvSpPr>
            <p:spPr>
              <a:xfrm>
                <a:off x="1494733" y="2311703"/>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F9B0E265-0F5D-B07F-6CFE-634F36AD7155}"/>
                  </a:ext>
                </a:extLst>
              </p:cNvPr>
              <p:cNvSpPr/>
              <p:nvPr/>
            </p:nvSpPr>
            <p:spPr>
              <a:xfrm>
                <a:off x="530379" y="2310597"/>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53606378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9D46E-5DF0-7634-A7DE-1F587BF0B1E3}"/>
              </a:ext>
            </a:extLst>
          </p:cNvPr>
          <p:cNvSpPr txBox="1">
            <a:spLocks noGrp="1"/>
          </p:cNvSpPr>
          <p:nvPr>
            <p:ph type="title"/>
          </p:nvPr>
        </p:nvSpPr>
        <p:spPr>
          <a:xfrm>
            <a:off x="530352" y="787069"/>
            <a:ext cx="10072920" cy="2313642"/>
          </a:xfrm>
        </p:spPr>
        <p:txBody>
          <a:bodyPr/>
          <a:lstStyle>
            <a:lvl1pPr>
              <a:defRPr sz="4400"/>
            </a:lvl1pPr>
          </a:lstStyle>
          <a:p>
            <a:pPr lvl="0"/>
            <a:r>
              <a:rPr lang="en-US"/>
              <a:t>Click to edit Master title style</a:t>
            </a:r>
          </a:p>
        </p:txBody>
      </p:sp>
      <p:sp>
        <p:nvSpPr>
          <p:cNvPr id="3" name="Text Placeholder 2">
            <a:extLst>
              <a:ext uri="{FF2B5EF4-FFF2-40B4-BE49-F238E27FC236}">
                <a16:creationId xmlns:a16="http://schemas.microsoft.com/office/drawing/2014/main" id="{1D86AF07-C8A1-8747-B748-7A9E85DA771F}"/>
              </a:ext>
            </a:extLst>
          </p:cNvPr>
          <p:cNvSpPr txBox="1">
            <a:spLocks noGrp="1"/>
          </p:cNvSpPr>
          <p:nvPr>
            <p:ph type="body" idx="1"/>
          </p:nvPr>
        </p:nvSpPr>
        <p:spPr>
          <a:xfrm>
            <a:off x="530352" y="3509960"/>
            <a:ext cx="10072920" cy="2579686"/>
          </a:xfrm>
        </p:spPr>
        <p:txBody>
          <a:bodyPr/>
          <a:lstStyle>
            <a:lvl1pPr>
              <a:defRPr/>
            </a:lvl1pPr>
          </a:lstStyle>
          <a:p>
            <a:pPr lvl="0"/>
            <a:r>
              <a:rPr lang="en-US"/>
              <a:t>Click to edit Master text styles</a:t>
            </a:r>
          </a:p>
        </p:txBody>
      </p:sp>
      <p:sp>
        <p:nvSpPr>
          <p:cNvPr id="4" name="Date Placeholder 3">
            <a:extLst>
              <a:ext uri="{FF2B5EF4-FFF2-40B4-BE49-F238E27FC236}">
                <a16:creationId xmlns:a16="http://schemas.microsoft.com/office/drawing/2014/main" id="{7E520AEC-B011-56A4-404B-D9280B648A1F}"/>
              </a:ext>
            </a:extLst>
          </p:cNvPr>
          <p:cNvSpPr txBox="1">
            <a:spLocks noGrp="1"/>
          </p:cNvSpPr>
          <p:nvPr>
            <p:ph type="dt" sz="half" idx="7"/>
          </p:nvPr>
        </p:nvSpPr>
        <p:spPr/>
        <p:txBody>
          <a:bodyPr/>
          <a:lstStyle>
            <a:lvl1pPr>
              <a:defRPr/>
            </a:lvl1pPr>
          </a:lstStyle>
          <a:p>
            <a:pPr lvl="0"/>
            <a:fld id="{E1E2A8EE-2416-45F2-AD3F-AEEB3D7BB638}" type="datetime1">
              <a:rPr lang="en-US"/>
              <a:pPr lvl="0"/>
              <a:t>7/17/2022</a:t>
            </a:fld>
            <a:endParaRPr lang="en-US"/>
          </a:p>
        </p:txBody>
      </p:sp>
      <p:sp>
        <p:nvSpPr>
          <p:cNvPr id="5" name="Footer Placeholder 4">
            <a:extLst>
              <a:ext uri="{FF2B5EF4-FFF2-40B4-BE49-F238E27FC236}">
                <a16:creationId xmlns:a16="http://schemas.microsoft.com/office/drawing/2014/main" id="{4FF3E407-9C0B-3857-A455-F2C3287E170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AAA5DD1-6A3D-BCDC-24EA-EB91D6EEEC78}"/>
              </a:ext>
            </a:extLst>
          </p:cNvPr>
          <p:cNvSpPr txBox="1">
            <a:spLocks noGrp="1"/>
          </p:cNvSpPr>
          <p:nvPr>
            <p:ph type="sldNum" sz="quarter" idx="8"/>
          </p:nvPr>
        </p:nvSpPr>
        <p:spPr/>
        <p:txBody>
          <a:bodyPr/>
          <a:lstStyle>
            <a:lvl1pPr>
              <a:defRPr/>
            </a:lvl1pPr>
          </a:lstStyle>
          <a:p>
            <a:pPr lvl="0"/>
            <a:fld id="{803A2BD4-35DA-4C9E-8183-7013FE40B2DB}" type="slidenum">
              <a:t>‹#›</a:t>
            </a:fld>
            <a:endParaRPr lang="en-US"/>
          </a:p>
        </p:txBody>
      </p:sp>
      <p:grpSp>
        <p:nvGrpSpPr>
          <p:cNvPr id="7" name="Graphic 78">
            <a:extLst>
              <a:ext uri="{FF2B5EF4-FFF2-40B4-BE49-F238E27FC236}">
                <a16:creationId xmlns:a16="http://schemas.microsoft.com/office/drawing/2014/main" id="{96BB2CDE-B901-63A3-0C6F-F077322A5202}"/>
              </a:ext>
            </a:extLst>
          </p:cNvPr>
          <p:cNvGrpSpPr/>
          <p:nvPr/>
        </p:nvGrpSpPr>
        <p:grpSpPr>
          <a:xfrm>
            <a:off x="530223" y="3267690"/>
            <a:ext cx="972245" cy="45720"/>
            <a:chOff x="530223" y="3267690"/>
            <a:chExt cx="972245" cy="45720"/>
          </a:xfrm>
        </p:grpSpPr>
        <p:sp>
          <p:nvSpPr>
            <p:cNvPr id="8" name="Graphic 78">
              <a:extLst>
                <a:ext uri="{FF2B5EF4-FFF2-40B4-BE49-F238E27FC236}">
                  <a16:creationId xmlns:a16="http://schemas.microsoft.com/office/drawing/2014/main" id="{4EA01A3C-8488-097A-F7C6-9C93AE19A5D0}"/>
                </a:ext>
              </a:extLst>
            </p:cNvPr>
            <p:cNvSpPr/>
            <p:nvPr/>
          </p:nvSpPr>
          <p:spPr>
            <a:xfrm>
              <a:off x="530223" y="3290477"/>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A2C3E83C-7A5E-3565-BD7C-AB431FE59983}"/>
                </a:ext>
              </a:extLst>
            </p:cNvPr>
            <p:cNvGrpSpPr/>
            <p:nvPr/>
          </p:nvGrpSpPr>
          <p:grpSpPr>
            <a:xfrm>
              <a:off x="530379" y="3267690"/>
              <a:ext cx="972089" cy="45720"/>
              <a:chOff x="530379" y="3267690"/>
              <a:chExt cx="972089" cy="45720"/>
            </a:xfrm>
          </p:grpSpPr>
          <p:sp>
            <p:nvSpPr>
              <p:cNvPr id="10" name="Graphic 78">
                <a:extLst>
                  <a:ext uri="{FF2B5EF4-FFF2-40B4-BE49-F238E27FC236}">
                    <a16:creationId xmlns:a16="http://schemas.microsoft.com/office/drawing/2014/main" id="{620B2601-0D44-1736-BA04-9D4DDABE1EA3}"/>
                  </a:ext>
                </a:extLst>
              </p:cNvPr>
              <p:cNvSpPr/>
              <p:nvPr/>
            </p:nvSpPr>
            <p:spPr>
              <a:xfrm>
                <a:off x="533744" y="330894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FBAC3058-FD5F-4230-096B-F773203319F9}"/>
                  </a:ext>
                </a:extLst>
              </p:cNvPr>
              <p:cNvSpPr/>
              <p:nvPr/>
            </p:nvSpPr>
            <p:spPr>
              <a:xfrm>
                <a:off x="546884" y="331013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287BA4D2-CF69-2F62-97D0-B68FF319AAFD}"/>
                  </a:ext>
                </a:extLst>
              </p:cNvPr>
              <p:cNvSpPr/>
              <p:nvPr/>
            </p:nvSpPr>
            <p:spPr>
              <a:xfrm>
                <a:off x="1494733" y="326879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B045EC45-82F2-151A-26E1-1B9F35A2116F}"/>
                  </a:ext>
                </a:extLst>
              </p:cNvPr>
              <p:cNvSpPr/>
              <p:nvPr/>
            </p:nvSpPr>
            <p:spPr>
              <a:xfrm>
                <a:off x="530379" y="326769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738590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48BF4-64C4-0745-039B-EF898A8638B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94E83DD-32B0-5A1D-E174-D9DA3B3F447E}"/>
              </a:ext>
            </a:extLst>
          </p:cNvPr>
          <p:cNvSpPr txBox="1">
            <a:spLocks noGrp="1"/>
          </p:cNvSpPr>
          <p:nvPr>
            <p:ph idx="1"/>
          </p:nvPr>
        </p:nvSpPr>
        <p:spPr>
          <a:xfrm>
            <a:off x="525715" y="2521887"/>
            <a:ext cx="4645152" cy="36550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56ED509-AA74-3B30-561D-80E2BB0B1952}"/>
              </a:ext>
            </a:extLst>
          </p:cNvPr>
          <p:cNvSpPr txBox="1">
            <a:spLocks noGrp="1"/>
          </p:cNvSpPr>
          <p:nvPr>
            <p:ph idx="2"/>
          </p:nvPr>
        </p:nvSpPr>
        <p:spPr>
          <a:xfrm>
            <a:off x="5992136" y="2521887"/>
            <a:ext cx="4611136" cy="365507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D2F56A3-6B2F-12F5-47A9-49DB95DA8FEC}"/>
              </a:ext>
            </a:extLst>
          </p:cNvPr>
          <p:cNvSpPr txBox="1">
            <a:spLocks noGrp="1"/>
          </p:cNvSpPr>
          <p:nvPr>
            <p:ph type="dt" sz="half" idx="7"/>
          </p:nvPr>
        </p:nvSpPr>
        <p:spPr/>
        <p:txBody>
          <a:bodyPr/>
          <a:lstStyle>
            <a:lvl1pPr>
              <a:defRPr/>
            </a:lvl1pPr>
          </a:lstStyle>
          <a:p>
            <a:pPr lvl="0"/>
            <a:fld id="{25C4031B-5C8A-409E-B958-A34A1F69CA57}" type="datetime1">
              <a:rPr lang="en-US"/>
              <a:pPr lvl="0"/>
              <a:t>7/17/2022</a:t>
            </a:fld>
            <a:endParaRPr lang="en-US"/>
          </a:p>
        </p:txBody>
      </p:sp>
      <p:sp>
        <p:nvSpPr>
          <p:cNvPr id="6" name="Footer Placeholder 5">
            <a:extLst>
              <a:ext uri="{FF2B5EF4-FFF2-40B4-BE49-F238E27FC236}">
                <a16:creationId xmlns:a16="http://schemas.microsoft.com/office/drawing/2014/main" id="{141236CA-8C53-7279-4753-611B88079459}"/>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6A3BCB5-BEA3-2CAC-939F-00F2B93D1946}"/>
              </a:ext>
            </a:extLst>
          </p:cNvPr>
          <p:cNvSpPr txBox="1">
            <a:spLocks noGrp="1"/>
          </p:cNvSpPr>
          <p:nvPr>
            <p:ph type="sldNum" sz="quarter" idx="8"/>
          </p:nvPr>
        </p:nvSpPr>
        <p:spPr/>
        <p:txBody>
          <a:bodyPr/>
          <a:lstStyle>
            <a:lvl1pPr>
              <a:defRPr/>
            </a:lvl1pPr>
          </a:lstStyle>
          <a:p>
            <a:pPr lvl="0"/>
            <a:fld id="{AD0E7914-6F70-47BF-92FD-B95CBED21476}" type="slidenum">
              <a:t>‹#›</a:t>
            </a:fld>
            <a:endParaRPr lang="en-US"/>
          </a:p>
        </p:txBody>
      </p:sp>
      <p:grpSp>
        <p:nvGrpSpPr>
          <p:cNvPr id="8" name="Graphic 78">
            <a:extLst>
              <a:ext uri="{FF2B5EF4-FFF2-40B4-BE49-F238E27FC236}">
                <a16:creationId xmlns:a16="http://schemas.microsoft.com/office/drawing/2014/main" id="{A6EF2BEC-6E19-D06D-8A9B-44BCE428E938}"/>
              </a:ext>
            </a:extLst>
          </p:cNvPr>
          <p:cNvGrpSpPr/>
          <p:nvPr/>
        </p:nvGrpSpPr>
        <p:grpSpPr>
          <a:xfrm>
            <a:off x="530223" y="2319640"/>
            <a:ext cx="972245" cy="45720"/>
            <a:chOff x="530223" y="2319640"/>
            <a:chExt cx="972245" cy="45720"/>
          </a:xfrm>
        </p:grpSpPr>
        <p:sp>
          <p:nvSpPr>
            <p:cNvPr id="9" name="Graphic 78">
              <a:extLst>
                <a:ext uri="{FF2B5EF4-FFF2-40B4-BE49-F238E27FC236}">
                  <a16:creationId xmlns:a16="http://schemas.microsoft.com/office/drawing/2014/main" id="{79A03BFD-4FFF-7520-517D-762264772EE8}"/>
                </a:ext>
              </a:extLst>
            </p:cNvPr>
            <p:cNvSpPr/>
            <p:nvPr/>
          </p:nvSpPr>
          <p:spPr>
            <a:xfrm>
              <a:off x="530223" y="2342418"/>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0" name="Graphic 78">
              <a:extLst>
                <a:ext uri="{FF2B5EF4-FFF2-40B4-BE49-F238E27FC236}">
                  <a16:creationId xmlns:a16="http://schemas.microsoft.com/office/drawing/2014/main" id="{B77770FB-B816-0A52-96E6-4B6486821457}"/>
                </a:ext>
              </a:extLst>
            </p:cNvPr>
            <p:cNvGrpSpPr/>
            <p:nvPr/>
          </p:nvGrpSpPr>
          <p:grpSpPr>
            <a:xfrm>
              <a:off x="530379" y="2319640"/>
              <a:ext cx="972089" cy="45720"/>
              <a:chOff x="530379" y="2319640"/>
              <a:chExt cx="972089" cy="45720"/>
            </a:xfrm>
          </p:grpSpPr>
          <p:sp>
            <p:nvSpPr>
              <p:cNvPr id="11" name="Graphic 78">
                <a:extLst>
                  <a:ext uri="{FF2B5EF4-FFF2-40B4-BE49-F238E27FC236}">
                    <a16:creationId xmlns:a16="http://schemas.microsoft.com/office/drawing/2014/main" id="{BB498954-A308-7862-DA50-10875CFF9B3E}"/>
                  </a:ext>
                </a:extLst>
              </p:cNvPr>
              <p:cNvSpPr/>
              <p:nvPr/>
            </p:nvSpPr>
            <p:spPr>
              <a:xfrm>
                <a:off x="533744" y="236089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76095584-182E-FF6D-EDB3-84384DFE705B}"/>
                  </a:ext>
                </a:extLst>
              </p:cNvPr>
              <p:cNvSpPr/>
              <p:nvPr/>
            </p:nvSpPr>
            <p:spPr>
              <a:xfrm>
                <a:off x="546884" y="236208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A02E1DB0-79D9-B4CF-C046-9E9D6E7047C7}"/>
                  </a:ext>
                </a:extLst>
              </p:cNvPr>
              <p:cNvSpPr/>
              <p:nvPr/>
            </p:nvSpPr>
            <p:spPr>
              <a:xfrm>
                <a:off x="1494733" y="232074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4" name="Graphic 78">
                <a:extLst>
                  <a:ext uri="{FF2B5EF4-FFF2-40B4-BE49-F238E27FC236}">
                    <a16:creationId xmlns:a16="http://schemas.microsoft.com/office/drawing/2014/main" id="{00F26F6C-77FE-93C8-E71F-AD4412BCC115}"/>
                  </a:ext>
                </a:extLst>
              </p:cNvPr>
              <p:cNvSpPr/>
              <p:nvPr/>
            </p:nvSpPr>
            <p:spPr>
              <a:xfrm>
                <a:off x="530379" y="231964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3521651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2F4BE-641F-4CBB-5F0D-C5892AA80FF8}"/>
              </a:ext>
            </a:extLst>
          </p:cNvPr>
          <p:cNvSpPr txBox="1">
            <a:spLocks noGrp="1"/>
          </p:cNvSpPr>
          <p:nvPr>
            <p:ph type="title"/>
          </p:nvPr>
        </p:nvSpPr>
        <p:spPr>
          <a:xfrm>
            <a:off x="530352" y="787069"/>
            <a:ext cx="1007292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82A2A1A-E3D1-BC7D-8938-E35EC0205534}"/>
              </a:ext>
            </a:extLst>
          </p:cNvPr>
          <p:cNvSpPr txBox="1">
            <a:spLocks noGrp="1"/>
          </p:cNvSpPr>
          <p:nvPr>
            <p:ph type="body" idx="1"/>
          </p:nvPr>
        </p:nvSpPr>
        <p:spPr>
          <a:xfrm>
            <a:off x="530352" y="2521887"/>
            <a:ext cx="4845387" cy="780440"/>
          </a:xfrm>
        </p:spPr>
        <p:txBody>
          <a:bodyPr anchor="b"/>
          <a:lstStyle>
            <a:lvl1pPr>
              <a:defRPr i="1"/>
            </a:lvl1pPr>
          </a:lstStyle>
          <a:p>
            <a:pPr lvl="0"/>
            <a:r>
              <a:rPr lang="en-US"/>
              <a:t>Click to edit Master text styles</a:t>
            </a:r>
          </a:p>
        </p:txBody>
      </p:sp>
      <p:sp>
        <p:nvSpPr>
          <p:cNvPr id="4" name="Content Placeholder 3">
            <a:extLst>
              <a:ext uri="{FF2B5EF4-FFF2-40B4-BE49-F238E27FC236}">
                <a16:creationId xmlns:a16="http://schemas.microsoft.com/office/drawing/2014/main" id="{9ED1EBDB-4B9F-22D0-3017-99F78A2C59B7}"/>
              </a:ext>
            </a:extLst>
          </p:cNvPr>
          <p:cNvSpPr txBox="1">
            <a:spLocks noGrp="1"/>
          </p:cNvSpPr>
          <p:nvPr>
            <p:ph idx="2"/>
          </p:nvPr>
        </p:nvSpPr>
        <p:spPr>
          <a:xfrm>
            <a:off x="530352" y="3366391"/>
            <a:ext cx="4845387" cy="2644792"/>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6864FA7-C94B-7B70-4C7E-DE43A7E4720D}"/>
              </a:ext>
            </a:extLst>
          </p:cNvPr>
          <p:cNvSpPr txBox="1">
            <a:spLocks noGrp="1"/>
          </p:cNvSpPr>
          <p:nvPr>
            <p:ph type="body" idx="3"/>
          </p:nvPr>
        </p:nvSpPr>
        <p:spPr>
          <a:xfrm>
            <a:off x="5734028" y="2521887"/>
            <a:ext cx="4869253" cy="780440"/>
          </a:xfrm>
        </p:spPr>
        <p:txBody>
          <a:bodyPr anchor="b"/>
          <a:lstStyle>
            <a:lvl1pPr>
              <a:defRPr i="1"/>
            </a:lvl1pPr>
          </a:lstStyle>
          <a:p>
            <a:pPr lvl="0"/>
            <a:r>
              <a:rPr lang="en-US"/>
              <a:t>Click to edit Master text styles</a:t>
            </a:r>
          </a:p>
        </p:txBody>
      </p:sp>
      <p:sp>
        <p:nvSpPr>
          <p:cNvPr id="6" name="Content Placeholder 5">
            <a:extLst>
              <a:ext uri="{FF2B5EF4-FFF2-40B4-BE49-F238E27FC236}">
                <a16:creationId xmlns:a16="http://schemas.microsoft.com/office/drawing/2014/main" id="{6CDEC21C-EFD0-D19E-F5AB-DC4181EFD160}"/>
              </a:ext>
            </a:extLst>
          </p:cNvPr>
          <p:cNvSpPr txBox="1">
            <a:spLocks noGrp="1"/>
          </p:cNvSpPr>
          <p:nvPr>
            <p:ph idx="4"/>
          </p:nvPr>
        </p:nvSpPr>
        <p:spPr>
          <a:xfrm>
            <a:off x="5734028" y="3366391"/>
            <a:ext cx="4869253" cy="2644792"/>
          </a:xfrm>
        </p:spPr>
        <p:txBody>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FEFDAE1-D76F-8B45-9F5D-3507CF7A30C7}"/>
              </a:ext>
            </a:extLst>
          </p:cNvPr>
          <p:cNvSpPr txBox="1">
            <a:spLocks noGrp="1"/>
          </p:cNvSpPr>
          <p:nvPr>
            <p:ph type="dt" sz="half" idx="7"/>
          </p:nvPr>
        </p:nvSpPr>
        <p:spPr/>
        <p:txBody>
          <a:bodyPr/>
          <a:lstStyle>
            <a:lvl1pPr>
              <a:defRPr/>
            </a:lvl1pPr>
          </a:lstStyle>
          <a:p>
            <a:pPr lvl="0"/>
            <a:fld id="{52850D3F-C278-4332-87B7-F55D410DA3D2}" type="datetime1">
              <a:rPr lang="en-US"/>
              <a:pPr lvl="0"/>
              <a:t>7/17/2022</a:t>
            </a:fld>
            <a:endParaRPr lang="en-US"/>
          </a:p>
        </p:txBody>
      </p:sp>
      <p:sp>
        <p:nvSpPr>
          <p:cNvPr id="8" name="Footer Placeholder 7">
            <a:extLst>
              <a:ext uri="{FF2B5EF4-FFF2-40B4-BE49-F238E27FC236}">
                <a16:creationId xmlns:a16="http://schemas.microsoft.com/office/drawing/2014/main" id="{CF586459-EEFE-BFEB-6795-BB82E734A5EF}"/>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FC309FDA-8EBD-29D5-5CFD-C06D7C0E50DC}"/>
              </a:ext>
            </a:extLst>
          </p:cNvPr>
          <p:cNvSpPr txBox="1">
            <a:spLocks noGrp="1"/>
          </p:cNvSpPr>
          <p:nvPr>
            <p:ph type="sldNum" sz="quarter" idx="8"/>
          </p:nvPr>
        </p:nvSpPr>
        <p:spPr/>
        <p:txBody>
          <a:bodyPr/>
          <a:lstStyle>
            <a:lvl1pPr>
              <a:defRPr/>
            </a:lvl1pPr>
          </a:lstStyle>
          <a:p>
            <a:pPr lvl="0"/>
            <a:fld id="{74323F75-1086-4408-AF3D-69BA7494D30C}" type="slidenum">
              <a:t>‹#›</a:t>
            </a:fld>
            <a:endParaRPr lang="en-US"/>
          </a:p>
        </p:txBody>
      </p:sp>
    </p:spTree>
    <p:extLst>
      <p:ext uri="{BB962C8B-B14F-4D97-AF65-F5344CB8AC3E}">
        <p14:creationId xmlns:p14="http://schemas.microsoft.com/office/powerpoint/2010/main" val="2662480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CDA78-0427-595D-7AEA-B05A94BE7C2D}"/>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5A56060E-EA4A-BE5C-CB6E-F00D56714DFC}"/>
              </a:ext>
            </a:extLst>
          </p:cNvPr>
          <p:cNvSpPr txBox="1">
            <a:spLocks noGrp="1"/>
          </p:cNvSpPr>
          <p:nvPr>
            <p:ph type="dt" sz="half" idx="7"/>
          </p:nvPr>
        </p:nvSpPr>
        <p:spPr/>
        <p:txBody>
          <a:bodyPr/>
          <a:lstStyle>
            <a:lvl1pPr>
              <a:defRPr/>
            </a:lvl1pPr>
          </a:lstStyle>
          <a:p>
            <a:pPr lvl="0"/>
            <a:fld id="{A76B98E4-A9CD-45AB-B5E8-DB3C2574BC1A}" type="datetime1">
              <a:rPr lang="en-US"/>
              <a:pPr lvl="0"/>
              <a:t>7/17/2022</a:t>
            </a:fld>
            <a:endParaRPr lang="en-US"/>
          </a:p>
        </p:txBody>
      </p:sp>
      <p:sp>
        <p:nvSpPr>
          <p:cNvPr id="4" name="Footer Placeholder 3">
            <a:extLst>
              <a:ext uri="{FF2B5EF4-FFF2-40B4-BE49-F238E27FC236}">
                <a16:creationId xmlns:a16="http://schemas.microsoft.com/office/drawing/2014/main" id="{4AE419E4-386F-6783-96AD-86F809457989}"/>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F26C59C8-2515-4FD1-2954-B752C60B3AE5}"/>
              </a:ext>
            </a:extLst>
          </p:cNvPr>
          <p:cNvSpPr txBox="1">
            <a:spLocks noGrp="1"/>
          </p:cNvSpPr>
          <p:nvPr>
            <p:ph type="sldNum" sz="quarter" idx="8"/>
          </p:nvPr>
        </p:nvSpPr>
        <p:spPr/>
        <p:txBody>
          <a:bodyPr/>
          <a:lstStyle>
            <a:lvl1pPr>
              <a:defRPr/>
            </a:lvl1pPr>
          </a:lstStyle>
          <a:p>
            <a:pPr lvl="0"/>
            <a:fld id="{10CE040D-90BD-4CF0-862D-48BA4E2D00A8}" type="slidenum">
              <a:t>‹#›</a:t>
            </a:fld>
            <a:endParaRPr lang="en-US"/>
          </a:p>
        </p:txBody>
      </p:sp>
      <p:grpSp>
        <p:nvGrpSpPr>
          <p:cNvPr id="6" name="Graphic 78">
            <a:extLst>
              <a:ext uri="{FF2B5EF4-FFF2-40B4-BE49-F238E27FC236}">
                <a16:creationId xmlns:a16="http://schemas.microsoft.com/office/drawing/2014/main" id="{3B809E3B-5BC2-4787-7D88-6CFD6EA19999}"/>
              </a:ext>
            </a:extLst>
          </p:cNvPr>
          <p:cNvGrpSpPr/>
          <p:nvPr/>
        </p:nvGrpSpPr>
        <p:grpSpPr>
          <a:xfrm>
            <a:off x="530223" y="2352330"/>
            <a:ext cx="972245" cy="45720"/>
            <a:chOff x="530223" y="2352330"/>
            <a:chExt cx="972245" cy="45720"/>
          </a:xfrm>
        </p:grpSpPr>
        <p:sp>
          <p:nvSpPr>
            <p:cNvPr id="7" name="Graphic 78">
              <a:extLst>
                <a:ext uri="{FF2B5EF4-FFF2-40B4-BE49-F238E27FC236}">
                  <a16:creationId xmlns:a16="http://schemas.microsoft.com/office/drawing/2014/main" id="{6941DA6E-77A9-FD59-1334-229EB8E36526}"/>
                </a:ext>
              </a:extLst>
            </p:cNvPr>
            <p:cNvSpPr/>
            <p:nvPr/>
          </p:nvSpPr>
          <p:spPr>
            <a:xfrm>
              <a:off x="530223" y="2375117"/>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8" name="Graphic 78">
              <a:extLst>
                <a:ext uri="{FF2B5EF4-FFF2-40B4-BE49-F238E27FC236}">
                  <a16:creationId xmlns:a16="http://schemas.microsoft.com/office/drawing/2014/main" id="{593E9197-AC46-7544-E43D-5F7DD4A9BB22}"/>
                </a:ext>
              </a:extLst>
            </p:cNvPr>
            <p:cNvGrpSpPr/>
            <p:nvPr/>
          </p:nvGrpSpPr>
          <p:grpSpPr>
            <a:xfrm>
              <a:off x="530379" y="2352330"/>
              <a:ext cx="972089" cy="45720"/>
              <a:chOff x="530379" y="2352330"/>
              <a:chExt cx="972089" cy="45720"/>
            </a:xfrm>
          </p:grpSpPr>
          <p:sp>
            <p:nvSpPr>
              <p:cNvPr id="9" name="Graphic 78">
                <a:extLst>
                  <a:ext uri="{FF2B5EF4-FFF2-40B4-BE49-F238E27FC236}">
                    <a16:creationId xmlns:a16="http://schemas.microsoft.com/office/drawing/2014/main" id="{3BA69F3A-4FFE-A7FD-AE27-1BA79C0E1A41}"/>
                  </a:ext>
                </a:extLst>
              </p:cNvPr>
              <p:cNvSpPr/>
              <p:nvPr/>
            </p:nvSpPr>
            <p:spPr>
              <a:xfrm>
                <a:off x="533744" y="2393588"/>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Graphic 78">
                <a:extLst>
                  <a:ext uri="{FF2B5EF4-FFF2-40B4-BE49-F238E27FC236}">
                    <a16:creationId xmlns:a16="http://schemas.microsoft.com/office/drawing/2014/main" id="{7D6BA376-D54E-F2D1-4290-95EA9785E02C}"/>
                  </a:ext>
                </a:extLst>
              </p:cNvPr>
              <p:cNvSpPr/>
              <p:nvPr/>
            </p:nvSpPr>
            <p:spPr>
              <a:xfrm>
                <a:off x="546884" y="2394777"/>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312A9FE7-FEB0-B35D-127D-7A5B57A3C6BB}"/>
                  </a:ext>
                </a:extLst>
              </p:cNvPr>
              <p:cNvSpPr/>
              <p:nvPr/>
            </p:nvSpPr>
            <p:spPr>
              <a:xfrm>
                <a:off x="1494733" y="2353437"/>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E74F9A5B-873E-156A-BB01-6E69D9E5E426}"/>
                  </a:ext>
                </a:extLst>
              </p:cNvPr>
              <p:cNvSpPr/>
              <p:nvPr/>
            </p:nvSpPr>
            <p:spPr>
              <a:xfrm>
                <a:off x="530379" y="2352330"/>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3795140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8ABE1F-C0B9-302A-1925-553906D6A50B}"/>
              </a:ext>
            </a:extLst>
          </p:cNvPr>
          <p:cNvSpPr txBox="1">
            <a:spLocks noGrp="1"/>
          </p:cNvSpPr>
          <p:nvPr>
            <p:ph type="dt" sz="half" idx="7"/>
          </p:nvPr>
        </p:nvSpPr>
        <p:spPr/>
        <p:txBody>
          <a:bodyPr/>
          <a:lstStyle>
            <a:lvl1pPr>
              <a:defRPr/>
            </a:lvl1pPr>
          </a:lstStyle>
          <a:p>
            <a:pPr lvl="0"/>
            <a:fld id="{427904ED-37AB-4438-9D52-EBD1C79D693C}" type="datetime1">
              <a:rPr lang="en-US"/>
              <a:pPr lvl="0"/>
              <a:t>7/17/2022</a:t>
            </a:fld>
            <a:endParaRPr lang="en-US"/>
          </a:p>
        </p:txBody>
      </p:sp>
      <p:sp>
        <p:nvSpPr>
          <p:cNvPr id="3" name="Footer Placeholder 2">
            <a:extLst>
              <a:ext uri="{FF2B5EF4-FFF2-40B4-BE49-F238E27FC236}">
                <a16:creationId xmlns:a16="http://schemas.microsoft.com/office/drawing/2014/main" id="{DA3D049E-E063-1115-35D9-ED7A2C49F631}"/>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DBF4EDC1-3C6C-1E88-4DC4-C05D48F93CB6}"/>
              </a:ext>
            </a:extLst>
          </p:cNvPr>
          <p:cNvSpPr txBox="1">
            <a:spLocks noGrp="1"/>
          </p:cNvSpPr>
          <p:nvPr>
            <p:ph type="sldNum" sz="quarter" idx="8"/>
          </p:nvPr>
        </p:nvSpPr>
        <p:spPr/>
        <p:txBody>
          <a:bodyPr/>
          <a:lstStyle>
            <a:lvl1pPr>
              <a:defRPr/>
            </a:lvl1pPr>
          </a:lstStyle>
          <a:p>
            <a:pPr lvl="0"/>
            <a:fld id="{63599513-B18E-4B03-A324-05CA69602CD1}" type="slidenum">
              <a:t>‹#›</a:t>
            </a:fld>
            <a:endParaRPr lang="en-US"/>
          </a:p>
        </p:txBody>
      </p:sp>
    </p:spTree>
    <p:extLst>
      <p:ext uri="{BB962C8B-B14F-4D97-AF65-F5344CB8AC3E}">
        <p14:creationId xmlns:p14="http://schemas.microsoft.com/office/powerpoint/2010/main" val="2653751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48EDD-15BB-7814-AE3A-74AEE2B37DF6}"/>
              </a:ext>
            </a:extLst>
          </p:cNvPr>
          <p:cNvSpPr txBox="1">
            <a:spLocks noGrp="1"/>
          </p:cNvSpPr>
          <p:nvPr>
            <p:ph type="title"/>
          </p:nvPr>
        </p:nvSpPr>
        <p:spPr>
          <a:xfrm>
            <a:off x="530352" y="787069"/>
            <a:ext cx="4315382" cy="2223153"/>
          </a:xfrm>
        </p:spPr>
        <p:txBody>
          <a:bodyPr>
            <a:noAutofit/>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94FA9B17-EE8B-1EFD-D89A-0E2DDCCF6EA5}"/>
              </a:ext>
            </a:extLst>
          </p:cNvPr>
          <p:cNvSpPr txBox="1">
            <a:spLocks noGrp="1"/>
          </p:cNvSpPr>
          <p:nvPr>
            <p:ph idx="1"/>
          </p:nvPr>
        </p:nvSpPr>
        <p:spPr>
          <a:xfrm>
            <a:off x="5183184" y="987423"/>
            <a:ext cx="5420087" cy="487362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728DDB-B31D-F560-9E75-9A55E8BB6B8A}"/>
              </a:ext>
            </a:extLst>
          </p:cNvPr>
          <p:cNvSpPr txBox="1">
            <a:spLocks noGrp="1"/>
          </p:cNvSpPr>
          <p:nvPr>
            <p:ph type="body" idx="2"/>
          </p:nvPr>
        </p:nvSpPr>
        <p:spPr>
          <a:xfrm>
            <a:off x="530352" y="3429000"/>
            <a:ext cx="4315382" cy="2439984"/>
          </a:xfrm>
        </p:spPr>
        <p:txBody>
          <a:bodyPr/>
          <a:lstStyle>
            <a:lvl1pPr>
              <a:defRPr/>
            </a:lvl1pPr>
          </a:lstStyle>
          <a:p>
            <a:pPr lvl="0"/>
            <a:r>
              <a:rPr lang="en-US"/>
              <a:t>Click to edit Master text styles</a:t>
            </a:r>
          </a:p>
        </p:txBody>
      </p:sp>
      <p:sp>
        <p:nvSpPr>
          <p:cNvPr id="5" name="Date Placeholder 4">
            <a:extLst>
              <a:ext uri="{FF2B5EF4-FFF2-40B4-BE49-F238E27FC236}">
                <a16:creationId xmlns:a16="http://schemas.microsoft.com/office/drawing/2014/main" id="{C5E34239-6081-D02E-2D96-0B309A7A4AA3}"/>
              </a:ext>
            </a:extLst>
          </p:cNvPr>
          <p:cNvSpPr txBox="1">
            <a:spLocks noGrp="1"/>
          </p:cNvSpPr>
          <p:nvPr>
            <p:ph type="dt" sz="half" idx="7"/>
          </p:nvPr>
        </p:nvSpPr>
        <p:spPr/>
        <p:txBody>
          <a:bodyPr/>
          <a:lstStyle>
            <a:lvl1pPr>
              <a:defRPr/>
            </a:lvl1pPr>
          </a:lstStyle>
          <a:p>
            <a:pPr lvl="0"/>
            <a:fld id="{2C0D3180-7008-43EB-8ECE-5BB888A6CDBA}" type="datetime1">
              <a:rPr lang="en-US"/>
              <a:pPr lvl="0"/>
              <a:t>7/17/2022</a:t>
            </a:fld>
            <a:endParaRPr lang="en-US"/>
          </a:p>
        </p:txBody>
      </p:sp>
      <p:sp>
        <p:nvSpPr>
          <p:cNvPr id="6" name="Footer Placeholder 5">
            <a:extLst>
              <a:ext uri="{FF2B5EF4-FFF2-40B4-BE49-F238E27FC236}">
                <a16:creationId xmlns:a16="http://schemas.microsoft.com/office/drawing/2014/main" id="{C495E2FC-AA51-7AD9-4D63-2C9889D505C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59C713B-091B-E8AE-C06D-F14CF1A26004}"/>
              </a:ext>
            </a:extLst>
          </p:cNvPr>
          <p:cNvSpPr txBox="1">
            <a:spLocks noGrp="1"/>
          </p:cNvSpPr>
          <p:nvPr>
            <p:ph type="sldNum" sz="quarter" idx="8"/>
          </p:nvPr>
        </p:nvSpPr>
        <p:spPr/>
        <p:txBody>
          <a:bodyPr/>
          <a:lstStyle>
            <a:lvl1pPr>
              <a:defRPr/>
            </a:lvl1pPr>
          </a:lstStyle>
          <a:p>
            <a:pPr lvl="0"/>
            <a:fld id="{611AA47B-0F71-473D-AB55-AC011960C117}" type="slidenum">
              <a:t>‹#›</a:t>
            </a:fld>
            <a:endParaRPr lang="en-US"/>
          </a:p>
        </p:txBody>
      </p:sp>
      <p:grpSp>
        <p:nvGrpSpPr>
          <p:cNvPr id="8" name="Graphic 78">
            <a:extLst>
              <a:ext uri="{FF2B5EF4-FFF2-40B4-BE49-F238E27FC236}">
                <a16:creationId xmlns:a16="http://schemas.microsoft.com/office/drawing/2014/main" id="{BF9AE7D8-51F1-34A4-6483-2E7A456C0AB3}"/>
              </a:ext>
            </a:extLst>
          </p:cNvPr>
          <p:cNvGrpSpPr/>
          <p:nvPr/>
        </p:nvGrpSpPr>
        <p:grpSpPr>
          <a:xfrm>
            <a:off x="530223" y="3193468"/>
            <a:ext cx="972245" cy="45720"/>
            <a:chOff x="530223" y="3193468"/>
            <a:chExt cx="972245" cy="45720"/>
          </a:xfrm>
        </p:grpSpPr>
        <p:sp>
          <p:nvSpPr>
            <p:cNvPr id="9" name="Graphic 78">
              <a:extLst>
                <a:ext uri="{FF2B5EF4-FFF2-40B4-BE49-F238E27FC236}">
                  <a16:creationId xmlns:a16="http://schemas.microsoft.com/office/drawing/2014/main" id="{398ED504-D632-B36F-6473-43E9EC33B5D7}"/>
                </a:ext>
              </a:extLst>
            </p:cNvPr>
            <p:cNvSpPr/>
            <p:nvPr/>
          </p:nvSpPr>
          <p:spPr>
            <a:xfrm>
              <a:off x="530223" y="3216246"/>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0" name="Graphic 78">
              <a:extLst>
                <a:ext uri="{FF2B5EF4-FFF2-40B4-BE49-F238E27FC236}">
                  <a16:creationId xmlns:a16="http://schemas.microsoft.com/office/drawing/2014/main" id="{2CC26B90-BFE4-BF54-5E04-D376D08E70B8}"/>
                </a:ext>
              </a:extLst>
            </p:cNvPr>
            <p:cNvGrpSpPr/>
            <p:nvPr/>
          </p:nvGrpSpPr>
          <p:grpSpPr>
            <a:xfrm>
              <a:off x="530379" y="3193468"/>
              <a:ext cx="972089" cy="45720"/>
              <a:chOff x="530379" y="3193468"/>
              <a:chExt cx="972089" cy="45720"/>
            </a:xfrm>
          </p:grpSpPr>
          <p:sp>
            <p:nvSpPr>
              <p:cNvPr id="11" name="Graphic 78">
                <a:extLst>
                  <a:ext uri="{FF2B5EF4-FFF2-40B4-BE49-F238E27FC236}">
                    <a16:creationId xmlns:a16="http://schemas.microsoft.com/office/drawing/2014/main" id="{8549C357-D3ED-C6C0-EE94-57223F83724C}"/>
                  </a:ext>
                </a:extLst>
              </p:cNvPr>
              <p:cNvSpPr/>
              <p:nvPr/>
            </p:nvSpPr>
            <p:spPr>
              <a:xfrm>
                <a:off x="533744" y="3234726"/>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8B9561B4-B54C-B1CC-0527-2BF7C3019DEC}"/>
                  </a:ext>
                </a:extLst>
              </p:cNvPr>
              <p:cNvSpPr/>
              <p:nvPr/>
            </p:nvSpPr>
            <p:spPr>
              <a:xfrm>
                <a:off x="546884" y="3235915"/>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BFAED7D1-467B-A3AB-F11D-91683CA8616D}"/>
                  </a:ext>
                </a:extLst>
              </p:cNvPr>
              <p:cNvSpPr/>
              <p:nvPr/>
            </p:nvSpPr>
            <p:spPr>
              <a:xfrm>
                <a:off x="1494733" y="3194575"/>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4" name="Graphic 78">
                <a:extLst>
                  <a:ext uri="{FF2B5EF4-FFF2-40B4-BE49-F238E27FC236}">
                    <a16:creationId xmlns:a16="http://schemas.microsoft.com/office/drawing/2014/main" id="{49C432B5-C6E4-BC61-32AD-2938605D4163}"/>
                  </a:ext>
                </a:extLst>
              </p:cNvPr>
              <p:cNvSpPr/>
              <p:nvPr/>
            </p:nvSpPr>
            <p:spPr>
              <a:xfrm>
                <a:off x="530379" y="3193468"/>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152179058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7B700-5905-A444-69C3-833B23D4878D}"/>
              </a:ext>
            </a:extLst>
          </p:cNvPr>
          <p:cNvSpPr txBox="1">
            <a:spLocks noGrp="1"/>
          </p:cNvSpPr>
          <p:nvPr>
            <p:ph type="title"/>
          </p:nvPr>
        </p:nvSpPr>
        <p:spPr>
          <a:xfrm>
            <a:off x="530352" y="787069"/>
            <a:ext cx="3932240" cy="2223153"/>
          </a:xfrm>
        </p:spPr>
        <p:txBody>
          <a:bodyPr>
            <a:noAutofit/>
          </a:bodyPr>
          <a:lstStyle>
            <a:lvl1pPr>
              <a:defRPr/>
            </a:lvl1pPr>
          </a:lstStyle>
          <a:p>
            <a:pPr lvl="0"/>
            <a:r>
              <a:rPr lang="en-US"/>
              <a:t>Click to edit Master title style</a:t>
            </a:r>
          </a:p>
        </p:txBody>
      </p:sp>
      <p:sp>
        <p:nvSpPr>
          <p:cNvPr id="3" name="Picture Placeholder 2">
            <a:extLst>
              <a:ext uri="{FF2B5EF4-FFF2-40B4-BE49-F238E27FC236}">
                <a16:creationId xmlns:a16="http://schemas.microsoft.com/office/drawing/2014/main" id="{A109F78D-943D-249B-EEDD-4C8D1AF59686}"/>
              </a:ext>
            </a:extLst>
          </p:cNvPr>
          <p:cNvSpPr txBox="1">
            <a:spLocks noGrp="1"/>
          </p:cNvSpPr>
          <p:nvPr>
            <p:ph type="pic" idx="1"/>
          </p:nvPr>
        </p:nvSpPr>
        <p:spPr>
          <a:xfrm>
            <a:off x="5183184" y="987423"/>
            <a:ext cx="5420087" cy="4873623"/>
          </a:xfrm>
        </p:spPr>
        <p:txBody>
          <a:bodyPr/>
          <a:lstStyle>
            <a:lvl1pPr>
              <a:defRPr sz="3200"/>
            </a:lvl1pPr>
          </a:lstStyle>
          <a:p>
            <a:pPr lvl="0"/>
            <a:r>
              <a:rPr lang="en-US"/>
              <a:t>Click icon to add picture</a:t>
            </a:r>
          </a:p>
        </p:txBody>
      </p:sp>
      <p:sp>
        <p:nvSpPr>
          <p:cNvPr id="4" name="Text Placeholder 3">
            <a:extLst>
              <a:ext uri="{FF2B5EF4-FFF2-40B4-BE49-F238E27FC236}">
                <a16:creationId xmlns:a16="http://schemas.microsoft.com/office/drawing/2014/main" id="{2AC2F13C-7AD5-1958-A2A6-4934F63F6CDE}"/>
              </a:ext>
            </a:extLst>
          </p:cNvPr>
          <p:cNvSpPr txBox="1">
            <a:spLocks noGrp="1"/>
          </p:cNvSpPr>
          <p:nvPr>
            <p:ph type="body" idx="2"/>
          </p:nvPr>
        </p:nvSpPr>
        <p:spPr>
          <a:xfrm>
            <a:off x="530352" y="3429000"/>
            <a:ext cx="3932240" cy="2439984"/>
          </a:xfrm>
        </p:spPr>
        <p:txBody>
          <a:bodyPr/>
          <a:lstStyle>
            <a:lvl1pPr>
              <a:defRPr/>
            </a:lvl1pPr>
          </a:lstStyle>
          <a:p>
            <a:pPr lvl="0"/>
            <a:r>
              <a:rPr lang="en-US"/>
              <a:t>Click to edit Master text styles</a:t>
            </a:r>
          </a:p>
        </p:txBody>
      </p:sp>
      <p:sp>
        <p:nvSpPr>
          <p:cNvPr id="5" name="Date Placeholder 4">
            <a:extLst>
              <a:ext uri="{FF2B5EF4-FFF2-40B4-BE49-F238E27FC236}">
                <a16:creationId xmlns:a16="http://schemas.microsoft.com/office/drawing/2014/main" id="{363F9BD5-18AB-CF3E-AADC-3B9DF5B61F1C}"/>
              </a:ext>
            </a:extLst>
          </p:cNvPr>
          <p:cNvSpPr txBox="1">
            <a:spLocks noGrp="1"/>
          </p:cNvSpPr>
          <p:nvPr>
            <p:ph type="dt" sz="half" idx="7"/>
          </p:nvPr>
        </p:nvSpPr>
        <p:spPr/>
        <p:txBody>
          <a:bodyPr/>
          <a:lstStyle>
            <a:lvl1pPr>
              <a:defRPr/>
            </a:lvl1pPr>
          </a:lstStyle>
          <a:p>
            <a:pPr lvl="0"/>
            <a:fld id="{E8761BC8-6F98-4DF0-A74B-65F3A8291ACD}" type="datetime1">
              <a:rPr lang="en-US"/>
              <a:pPr lvl="0"/>
              <a:t>7/17/2022</a:t>
            </a:fld>
            <a:endParaRPr lang="en-US"/>
          </a:p>
        </p:txBody>
      </p:sp>
      <p:sp>
        <p:nvSpPr>
          <p:cNvPr id="6" name="Footer Placeholder 5">
            <a:extLst>
              <a:ext uri="{FF2B5EF4-FFF2-40B4-BE49-F238E27FC236}">
                <a16:creationId xmlns:a16="http://schemas.microsoft.com/office/drawing/2014/main" id="{7818FC9B-7041-1FB1-F95C-5024E9904C5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CA40E0C3-79CA-A728-C6C9-27B743069CF6}"/>
              </a:ext>
            </a:extLst>
          </p:cNvPr>
          <p:cNvSpPr txBox="1">
            <a:spLocks noGrp="1"/>
          </p:cNvSpPr>
          <p:nvPr>
            <p:ph type="sldNum" sz="quarter" idx="8"/>
          </p:nvPr>
        </p:nvSpPr>
        <p:spPr/>
        <p:txBody>
          <a:bodyPr/>
          <a:lstStyle>
            <a:lvl1pPr>
              <a:defRPr/>
            </a:lvl1pPr>
          </a:lstStyle>
          <a:p>
            <a:pPr lvl="0"/>
            <a:fld id="{D8ADD8F8-6834-4981-8E1F-638EDBADED8A}" type="slidenum">
              <a:t>‹#›</a:t>
            </a:fld>
            <a:endParaRPr lang="en-US"/>
          </a:p>
        </p:txBody>
      </p:sp>
      <p:grpSp>
        <p:nvGrpSpPr>
          <p:cNvPr id="8" name="Graphic 78">
            <a:extLst>
              <a:ext uri="{FF2B5EF4-FFF2-40B4-BE49-F238E27FC236}">
                <a16:creationId xmlns:a16="http://schemas.microsoft.com/office/drawing/2014/main" id="{2A62EE6A-339C-38EB-94D6-A4FE3C49115F}"/>
              </a:ext>
            </a:extLst>
          </p:cNvPr>
          <p:cNvGrpSpPr/>
          <p:nvPr/>
        </p:nvGrpSpPr>
        <p:grpSpPr>
          <a:xfrm>
            <a:off x="530223" y="3193468"/>
            <a:ext cx="972245" cy="45720"/>
            <a:chOff x="530223" y="3193468"/>
            <a:chExt cx="972245" cy="45720"/>
          </a:xfrm>
        </p:grpSpPr>
        <p:sp>
          <p:nvSpPr>
            <p:cNvPr id="9" name="Graphic 78">
              <a:extLst>
                <a:ext uri="{FF2B5EF4-FFF2-40B4-BE49-F238E27FC236}">
                  <a16:creationId xmlns:a16="http://schemas.microsoft.com/office/drawing/2014/main" id="{825E6E7F-3D3D-F850-64DB-DF1D0000AC17}"/>
                </a:ext>
              </a:extLst>
            </p:cNvPr>
            <p:cNvSpPr/>
            <p:nvPr/>
          </p:nvSpPr>
          <p:spPr>
            <a:xfrm>
              <a:off x="530223" y="3216246"/>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0" name="Graphic 78">
              <a:extLst>
                <a:ext uri="{FF2B5EF4-FFF2-40B4-BE49-F238E27FC236}">
                  <a16:creationId xmlns:a16="http://schemas.microsoft.com/office/drawing/2014/main" id="{43F0B16F-486B-8E11-E6CE-4B8244BEF460}"/>
                </a:ext>
              </a:extLst>
            </p:cNvPr>
            <p:cNvGrpSpPr/>
            <p:nvPr/>
          </p:nvGrpSpPr>
          <p:grpSpPr>
            <a:xfrm>
              <a:off x="530379" y="3193468"/>
              <a:ext cx="972089" cy="45720"/>
              <a:chOff x="530379" y="3193468"/>
              <a:chExt cx="972089" cy="45720"/>
            </a:xfrm>
          </p:grpSpPr>
          <p:sp>
            <p:nvSpPr>
              <p:cNvPr id="11" name="Graphic 78">
                <a:extLst>
                  <a:ext uri="{FF2B5EF4-FFF2-40B4-BE49-F238E27FC236}">
                    <a16:creationId xmlns:a16="http://schemas.microsoft.com/office/drawing/2014/main" id="{650404F4-FF1F-CE8B-8A3F-AE531F9C73B7}"/>
                  </a:ext>
                </a:extLst>
              </p:cNvPr>
              <p:cNvSpPr/>
              <p:nvPr/>
            </p:nvSpPr>
            <p:spPr>
              <a:xfrm>
                <a:off x="533744" y="3234726"/>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155304B6-0790-B00A-409C-7F79223F4A29}"/>
                  </a:ext>
                </a:extLst>
              </p:cNvPr>
              <p:cNvSpPr/>
              <p:nvPr/>
            </p:nvSpPr>
            <p:spPr>
              <a:xfrm>
                <a:off x="546884" y="3235915"/>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16FF47FD-7192-71A5-A3F3-89EFF2AB6DFC}"/>
                  </a:ext>
                </a:extLst>
              </p:cNvPr>
              <p:cNvSpPr/>
              <p:nvPr/>
            </p:nvSpPr>
            <p:spPr>
              <a:xfrm>
                <a:off x="1494733" y="3194575"/>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4" name="Graphic 78">
                <a:extLst>
                  <a:ext uri="{FF2B5EF4-FFF2-40B4-BE49-F238E27FC236}">
                    <a16:creationId xmlns:a16="http://schemas.microsoft.com/office/drawing/2014/main" id="{A2D403CB-8981-97E7-F1DC-F1D7D00A1B07}"/>
                  </a:ext>
                </a:extLst>
              </p:cNvPr>
              <p:cNvSpPr/>
              <p:nvPr/>
            </p:nvSpPr>
            <p:spPr>
              <a:xfrm>
                <a:off x="530379" y="3193468"/>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323143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6AD47-21AE-1A14-85EB-4607C79A1E5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5236454-0BAD-60B2-B44C-D5EB3C7066D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A53D24-164A-AA34-2C96-4E4B3BAD8777}"/>
              </a:ext>
            </a:extLst>
          </p:cNvPr>
          <p:cNvSpPr txBox="1">
            <a:spLocks noGrp="1"/>
          </p:cNvSpPr>
          <p:nvPr>
            <p:ph type="dt" sz="half" idx="7"/>
          </p:nvPr>
        </p:nvSpPr>
        <p:spPr/>
        <p:txBody>
          <a:bodyPr/>
          <a:lstStyle>
            <a:lvl1pPr>
              <a:defRPr/>
            </a:lvl1pPr>
          </a:lstStyle>
          <a:p>
            <a:pPr lvl="0"/>
            <a:fld id="{951A2924-8909-410E-B248-EE25A0FA18D1}" type="datetime1">
              <a:rPr lang="en-US"/>
              <a:pPr lvl="0"/>
              <a:t>7/17/2022</a:t>
            </a:fld>
            <a:endParaRPr lang="en-US"/>
          </a:p>
        </p:txBody>
      </p:sp>
      <p:sp>
        <p:nvSpPr>
          <p:cNvPr id="5" name="Footer Placeholder 4">
            <a:extLst>
              <a:ext uri="{FF2B5EF4-FFF2-40B4-BE49-F238E27FC236}">
                <a16:creationId xmlns:a16="http://schemas.microsoft.com/office/drawing/2014/main" id="{2AF2DDE5-9A86-61F0-674C-E3C85B33519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74FE9B1-E03A-5466-82EA-8D53A28C3240}"/>
              </a:ext>
            </a:extLst>
          </p:cNvPr>
          <p:cNvSpPr txBox="1">
            <a:spLocks noGrp="1"/>
          </p:cNvSpPr>
          <p:nvPr>
            <p:ph type="sldNum" sz="quarter" idx="8"/>
          </p:nvPr>
        </p:nvSpPr>
        <p:spPr/>
        <p:txBody>
          <a:bodyPr/>
          <a:lstStyle>
            <a:lvl1pPr>
              <a:defRPr/>
            </a:lvl1pPr>
          </a:lstStyle>
          <a:p>
            <a:pPr lvl="0"/>
            <a:fld id="{058033A3-114D-461B-82E2-BA689F42F74B}" type="slidenum">
              <a:t>‹#›</a:t>
            </a:fld>
            <a:endParaRPr lang="en-US"/>
          </a:p>
        </p:txBody>
      </p:sp>
      <p:grpSp>
        <p:nvGrpSpPr>
          <p:cNvPr id="7" name="Graphic 78">
            <a:extLst>
              <a:ext uri="{FF2B5EF4-FFF2-40B4-BE49-F238E27FC236}">
                <a16:creationId xmlns:a16="http://schemas.microsoft.com/office/drawing/2014/main" id="{A85395DC-718C-7686-431F-9496E7C043C8}"/>
              </a:ext>
            </a:extLst>
          </p:cNvPr>
          <p:cNvGrpSpPr/>
          <p:nvPr/>
        </p:nvGrpSpPr>
        <p:grpSpPr>
          <a:xfrm>
            <a:off x="530223" y="2333457"/>
            <a:ext cx="972245" cy="45720"/>
            <a:chOff x="530223" y="2333457"/>
            <a:chExt cx="972245" cy="45720"/>
          </a:xfrm>
        </p:grpSpPr>
        <p:sp>
          <p:nvSpPr>
            <p:cNvPr id="8" name="Graphic 78">
              <a:extLst>
                <a:ext uri="{FF2B5EF4-FFF2-40B4-BE49-F238E27FC236}">
                  <a16:creationId xmlns:a16="http://schemas.microsoft.com/office/drawing/2014/main" id="{B02650FB-B543-E317-BEFF-012A5B1BF8C9}"/>
                </a:ext>
              </a:extLst>
            </p:cNvPr>
            <p:cNvSpPr/>
            <p:nvPr/>
          </p:nvSpPr>
          <p:spPr>
            <a:xfrm>
              <a:off x="530223" y="2356235"/>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5CEC77D8-E0C7-129E-585E-FD3F75032E49}"/>
                </a:ext>
              </a:extLst>
            </p:cNvPr>
            <p:cNvGrpSpPr/>
            <p:nvPr/>
          </p:nvGrpSpPr>
          <p:grpSpPr>
            <a:xfrm>
              <a:off x="530379" y="2333457"/>
              <a:ext cx="972089" cy="45720"/>
              <a:chOff x="530379" y="2333457"/>
              <a:chExt cx="972089" cy="45720"/>
            </a:xfrm>
          </p:grpSpPr>
          <p:sp>
            <p:nvSpPr>
              <p:cNvPr id="10" name="Graphic 78">
                <a:extLst>
                  <a:ext uri="{FF2B5EF4-FFF2-40B4-BE49-F238E27FC236}">
                    <a16:creationId xmlns:a16="http://schemas.microsoft.com/office/drawing/2014/main" id="{0F02DC95-8EE4-DE5C-5425-B1A29501E694}"/>
                  </a:ext>
                </a:extLst>
              </p:cNvPr>
              <p:cNvSpPr/>
              <p:nvPr/>
            </p:nvSpPr>
            <p:spPr>
              <a:xfrm>
                <a:off x="533744" y="2374715"/>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08B1E434-8F59-0AC7-BF8B-72C2F3C0784B}"/>
                  </a:ext>
                </a:extLst>
              </p:cNvPr>
              <p:cNvSpPr/>
              <p:nvPr/>
            </p:nvSpPr>
            <p:spPr>
              <a:xfrm>
                <a:off x="546884" y="2375903"/>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A18AAC27-AE9F-3AFD-3361-EC32CF5CB4DE}"/>
                  </a:ext>
                </a:extLst>
              </p:cNvPr>
              <p:cNvSpPr/>
              <p:nvPr/>
            </p:nvSpPr>
            <p:spPr>
              <a:xfrm>
                <a:off x="1494733" y="2334563"/>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D1ACC1E6-D28F-F04D-46A0-AA6D3258A20E}"/>
                  </a:ext>
                </a:extLst>
              </p:cNvPr>
              <p:cNvSpPr/>
              <p:nvPr/>
            </p:nvSpPr>
            <p:spPr>
              <a:xfrm>
                <a:off x="530379" y="2333457"/>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951290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7FCAFC-308D-CC81-3E15-6024C2616BE7}"/>
              </a:ext>
            </a:extLst>
          </p:cNvPr>
          <p:cNvSpPr txBox="1">
            <a:spLocks noGrp="1"/>
          </p:cNvSpPr>
          <p:nvPr>
            <p:ph type="title" orient="vert"/>
          </p:nvPr>
        </p:nvSpPr>
        <p:spPr>
          <a:xfrm>
            <a:off x="7974372" y="787069"/>
            <a:ext cx="2628899" cy="538989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954F03B2-1C54-C9FF-D764-CBCA26002B36}"/>
              </a:ext>
            </a:extLst>
          </p:cNvPr>
          <p:cNvSpPr txBox="1">
            <a:spLocks noGrp="1"/>
          </p:cNvSpPr>
          <p:nvPr>
            <p:ph type="body" orient="vert" idx="1"/>
          </p:nvPr>
        </p:nvSpPr>
        <p:spPr>
          <a:xfrm>
            <a:off x="525715" y="787069"/>
            <a:ext cx="7039398" cy="538989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428D13-E2EF-2EF9-CC2D-FBCBD751D11B}"/>
              </a:ext>
            </a:extLst>
          </p:cNvPr>
          <p:cNvSpPr txBox="1">
            <a:spLocks noGrp="1"/>
          </p:cNvSpPr>
          <p:nvPr>
            <p:ph type="dt" sz="half" idx="7"/>
          </p:nvPr>
        </p:nvSpPr>
        <p:spPr/>
        <p:txBody>
          <a:bodyPr/>
          <a:lstStyle>
            <a:lvl1pPr>
              <a:defRPr/>
            </a:lvl1pPr>
          </a:lstStyle>
          <a:p>
            <a:pPr lvl="0"/>
            <a:fld id="{F9BBF574-F976-473E-8DC0-0F713C3B20DF}" type="datetime1">
              <a:rPr lang="en-US"/>
              <a:pPr lvl="0"/>
              <a:t>7/17/2022</a:t>
            </a:fld>
            <a:endParaRPr lang="en-US"/>
          </a:p>
        </p:txBody>
      </p:sp>
      <p:sp>
        <p:nvSpPr>
          <p:cNvPr id="5" name="Footer Placeholder 4">
            <a:extLst>
              <a:ext uri="{FF2B5EF4-FFF2-40B4-BE49-F238E27FC236}">
                <a16:creationId xmlns:a16="http://schemas.microsoft.com/office/drawing/2014/main" id="{BDAAB6A2-444E-311C-1996-552126ED7082}"/>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4FCE5CD-5C10-58FD-607C-E2E5A920FDD8}"/>
              </a:ext>
            </a:extLst>
          </p:cNvPr>
          <p:cNvSpPr txBox="1">
            <a:spLocks noGrp="1"/>
          </p:cNvSpPr>
          <p:nvPr>
            <p:ph type="sldNum" sz="quarter" idx="8"/>
          </p:nvPr>
        </p:nvSpPr>
        <p:spPr/>
        <p:txBody>
          <a:bodyPr/>
          <a:lstStyle>
            <a:lvl1pPr>
              <a:defRPr/>
            </a:lvl1pPr>
          </a:lstStyle>
          <a:p>
            <a:pPr lvl="0"/>
            <a:fld id="{637FCB09-A42A-41CD-AD7A-FC3AF05EC755}" type="slidenum">
              <a:t>‹#›</a:t>
            </a:fld>
            <a:endParaRPr lang="en-US"/>
          </a:p>
        </p:txBody>
      </p:sp>
      <p:grpSp>
        <p:nvGrpSpPr>
          <p:cNvPr id="7" name="Graphic 78">
            <a:extLst>
              <a:ext uri="{FF2B5EF4-FFF2-40B4-BE49-F238E27FC236}">
                <a16:creationId xmlns:a16="http://schemas.microsoft.com/office/drawing/2014/main" id="{1E13C81E-8845-B270-0F0D-EB4E9A65064E}"/>
              </a:ext>
            </a:extLst>
          </p:cNvPr>
          <p:cNvGrpSpPr/>
          <p:nvPr/>
        </p:nvGrpSpPr>
        <p:grpSpPr>
          <a:xfrm>
            <a:off x="7746889" y="787061"/>
            <a:ext cx="45720" cy="972252"/>
            <a:chOff x="7746889" y="787061"/>
            <a:chExt cx="45720" cy="972252"/>
          </a:xfrm>
        </p:grpSpPr>
        <p:sp>
          <p:nvSpPr>
            <p:cNvPr id="8" name="Graphic 78">
              <a:extLst>
                <a:ext uri="{FF2B5EF4-FFF2-40B4-BE49-F238E27FC236}">
                  <a16:creationId xmlns:a16="http://schemas.microsoft.com/office/drawing/2014/main" id="{5F9FB0C7-EF5A-AB65-4713-9CFF79937718}"/>
                </a:ext>
              </a:extLst>
            </p:cNvPr>
            <p:cNvSpPr/>
            <p:nvPr/>
          </p:nvSpPr>
          <p:spPr>
            <a:xfrm rot="5400013">
              <a:off x="7281825" y="1271226"/>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9" name="Graphic 78">
              <a:extLst>
                <a:ext uri="{FF2B5EF4-FFF2-40B4-BE49-F238E27FC236}">
                  <a16:creationId xmlns:a16="http://schemas.microsoft.com/office/drawing/2014/main" id="{03B43D6D-D9B9-B98F-2AE9-9296C17A7B39}"/>
                </a:ext>
              </a:extLst>
            </p:cNvPr>
            <p:cNvGrpSpPr/>
            <p:nvPr/>
          </p:nvGrpSpPr>
          <p:grpSpPr>
            <a:xfrm>
              <a:off x="7746889" y="787224"/>
              <a:ext cx="45720" cy="972089"/>
              <a:chOff x="7746889" y="787224"/>
              <a:chExt cx="45720" cy="972089"/>
            </a:xfrm>
          </p:grpSpPr>
          <p:sp>
            <p:nvSpPr>
              <p:cNvPr id="10" name="Graphic 78">
                <a:extLst>
                  <a:ext uri="{FF2B5EF4-FFF2-40B4-BE49-F238E27FC236}">
                    <a16:creationId xmlns:a16="http://schemas.microsoft.com/office/drawing/2014/main" id="{3FEE386D-E272-54CF-DAF8-C9AC65393D4D}"/>
                  </a:ext>
                </a:extLst>
              </p:cNvPr>
              <p:cNvSpPr/>
              <p:nvPr/>
            </p:nvSpPr>
            <p:spPr>
              <a:xfrm rot="5400013">
                <a:off x="7744218" y="796552"/>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78">
                <a:extLst>
                  <a:ext uri="{FF2B5EF4-FFF2-40B4-BE49-F238E27FC236}">
                    <a16:creationId xmlns:a16="http://schemas.microsoft.com/office/drawing/2014/main" id="{72C1CB1A-036A-E1A0-5686-2A5296313B0B}"/>
                  </a:ext>
                </a:extLst>
              </p:cNvPr>
              <p:cNvSpPr/>
              <p:nvPr/>
            </p:nvSpPr>
            <p:spPr>
              <a:xfrm rot="5400013">
                <a:off x="7750074" y="803798"/>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78">
                <a:extLst>
                  <a:ext uri="{FF2B5EF4-FFF2-40B4-BE49-F238E27FC236}">
                    <a16:creationId xmlns:a16="http://schemas.microsoft.com/office/drawing/2014/main" id="{7DB537A0-0DDD-FD1C-642A-9937F10108CD}"/>
                  </a:ext>
                </a:extLst>
              </p:cNvPr>
              <p:cNvSpPr/>
              <p:nvPr/>
            </p:nvSpPr>
            <p:spPr>
              <a:xfrm rot="5400013">
                <a:off x="7789444" y="1753545"/>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Graphic 78">
                <a:extLst>
                  <a:ext uri="{FF2B5EF4-FFF2-40B4-BE49-F238E27FC236}">
                    <a16:creationId xmlns:a16="http://schemas.microsoft.com/office/drawing/2014/main" id="{353B6B98-B844-12C2-7FB0-21F336127D35}"/>
                  </a:ext>
                </a:extLst>
              </p:cNvPr>
              <p:cNvSpPr/>
              <p:nvPr/>
            </p:nvSpPr>
            <p:spPr>
              <a:xfrm rot="5400013">
                <a:off x="7283704" y="1250409"/>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spTree>
    <p:extLst>
      <p:ext uri="{BB962C8B-B14F-4D97-AF65-F5344CB8AC3E}">
        <p14:creationId xmlns:p14="http://schemas.microsoft.com/office/powerpoint/2010/main" val="867715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3F0E9"/>
        </a:solidFill>
        <a:effectLst/>
      </p:bgPr>
    </p:bg>
    <p:spTree>
      <p:nvGrpSpPr>
        <p:cNvPr id="1" name=""/>
        <p:cNvGrpSpPr/>
        <p:nvPr/>
      </p:nvGrpSpPr>
      <p:grpSpPr>
        <a:xfrm>
          <a:off x="0" y="0"/>
          <a:ext cx="0" cy="0"/>
          <a:chOff x="0" y="0"/>
          <a:chExt cx="0" cy="0"/>
        </a:xfrm>
      </p:grpSpPr>
      <p:sp>
        <p:nvSpPr>
          <p:cNvPr id="2" name="Freeform: Shape 18">
            <a:extLst>
              <a:ext uri="{FF2B5EF4-FFF2-40B4-BE49-F238E27FC236}">
                <a16:creationId xmlns:a16="http://schemas.microsoft.com/office/drawing/2014/main" id="{F0FAC669-C145-D3DF-A1D9-E6CA14A0E69B}"/>
              </a:ext>
            </a:extLst>
          </p:cNvPr>
          <p:cNvSpPr/>
          <p:nvPr/>
        </p:nvSpPr>
        <p:spPr>
          <a:xfrm>
            <a:off x="9753026" y="5516666"/>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3" name="Group 19">
            <a:extLst>
              <a:ext uri="{FF2B5EF4-FFF2-40B4-BE49-F238E27FC236}">
                <a16:creationId xmlns:a16="http://schemas.microsoft.com/office/drawing/2014/main" id="{F00F8A5A-FAA3-CE67-B765-C2DB45D8CDA6}"/>
              </a:ext>
            </a:extLst>
          </p:cNvPr>
          <p:cNvGrpSpPr/>
          <p:nvPr/>
        </p:nvGrpSpPr>
        <p:grpSpPr>
          <a:xfrm>
            <a:off x="10776048" y="5204033"/>
            <a:ext cx="886145" cy="802495"/>
            <a:chOff x="10776048" y="5204033"/>
            <a:chExt cx="886145" cy="802495"/>
          </a:xfrm>
        </p:grpSpPr>
        <p:sp>
          <p:nvSpPr>
            <p:cNvPr id="4" name="Freeform: Shape 20">
              <a:extLst>
                <a:ext uri="{FF2B5EF4-FFF2-40B4-BE49-F238E27FC236}">
                  <a16:creationId xmlns:a16="http://schemas.microsoft.com/office/drawing/2014/main" id="{A5ED0090-FEF2-BEBF-E092-72996D1E2D61}"/>
                </a:ext>
              </a:extLst>
            </p:cNvPr>
            <p:cNvSpPr/>
            <p:nvPr/>
          </p:nvSpPr>
          <p:spPr>
            <a:xfrm>
              <a:off x="11027325" y="5890317"/>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5" name="Freeform: Shape 21">
              <a:extLst>
                <a:ext uri="{FF2B5EF4-FFF2-40B4-BE49-F238E27FC236}">
                  <a16:creationId xmlns:a16="http://schemas.microsoft.com/office/drawing/2014/main" id="{172F482E-5E70-616D-B381-C648C87FB5BF}"/>
                </a:ext>
              </a:extLst>
            </p:cNvPr>
            <p:cNvSpPr/>
            <p:nvPr/>
          </p:nvSpPr>
          <p:spPr>
            <a:xfrm>
              <a:off x="10781187" y="5751109"/>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6" name="Freeform: Shape 22">
              <a:extLst>
                <a:ext uri="{FF2B5EF4-FFF2-40B4-BE49-F238E27FC236}">
                  <a16:creationId xmlns:a16="http://schemas.microsoft.com/office/drawing/2014/main" id="{51F3F33C-A26C-2F0E-AE1C-8EBBF4BC766D}"/>
                </a:ext>
              </a:extLst>
            </p:cNvPr>
            <p:cNvSpPr/>
            <p:nvPr/>
          </p:nvSpPr>
          <p:spPr>
            <a:xfrm>
              <a:off x="11527411" y="585221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7" name="Graphic 12">
              <a:extLst>
                <a:ext uri="{FF2B5EF4-FFF2-40B4-BE49-F238E27FC236}">
                  <a16:creationId xmlns:a16="http://schemas.microsoft.com/office/drawing/2014/main" id="{EBDB5487-58F8-17C9-BEF0-8253485BC854}"/>
                </a:ext>
              </a:extLst>
            </p:cNvPr>
            <p:cNvSpPr/>
            <p:nvPr/>
          </p:nvSpPr>
          <p:spPr>
            <a:xfrm>
              <a:off x="10974098" y="5204033"/>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8" name="Graphic 15">
              <a:extLst>
                <a:ext uri="{FF2B5EF4-FFF2-40B4-BE49-F238E27FC236}">
                  <a16:creationId xmlns:a16="http://schemas.microsoft.com/office/drawing/2014/main" id="{788065AC-93F8-6E43-A1B6-3261542F5FCF}"/>
                </a:ext>
              </a:extLst>
            </p:cNvPr>
            <p:cNvSpPr/>
            <p:nvPr/>
          </p:nvSpPr>
          <p:spPr>
            <a:xfrm>
              <a:off x="11443359" y="5313130"/>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9" name="Graphic 15">
              <a:extLst>
                <a:ext uri="{FF2B5EF4-FFF2-40B4-BE49-F238E27FC236}">
                  <a16:creationId xmlns:a16="http://schemas.microsoft.com/office/drawing/2014/main" id="{B1B5B9BA-AF13-D146-5BD2-8E11009202DD}"/>
                </a:ext>
              </a:extLst>
            </p:cNvPr>
            <p:cNvSpPr/>
            <p:nvPr/>
          </p:nvSpPr>
          <p:spPr>
            <a:xfrm>
              <a:off x="10776048" y="5440643"/>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0" name="Freeform: Shape 26">
              <a:extLst>
                <a:ext uri="{FF2B5EF4-FFF2-40B4-BE49-F238E27FC236}">
                  <a16:creationId xmlns:a16="http://schemas.microsoft.com/office/drawing/2014/main" id="{ADB46280-6EA4-FBB3-4E04-19C029EBA87C}"/>
                </a:ext>
              </a:extLst>
            </p:cNvPr>
            <p:cNvSpPr/>
            <p:nvPr/>
          </p:nvSpPr>
          <p:spPr>
            <a:xfrm>
              <a:off x="11179747" y="5606387"/>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sp>
        <p:nvSpPr>
          <p:cNvPr id="11" name="Freeform: Shape 7">
            <a:extLst>
              <a:ext uri="{FF2B5EF4-FFF2-40B4-BE49-F238E27FC236}">
                <a16:creationId xmlns:a16="http://schemas.microsoft.com/office/drawing/2014/main" id="{7C53AD5A-1CB8-0FAF-4D8F-F2F344F1DC6B}"/>
              </a:ext>
            </a:extLst>
          </p:cNvPr>
          <p:cNvSpPr/>
          <p:nvPr/>
        </p:nvSpPr>
        <p:spPr>
          <a:xfrm rot="5400013">
            <a:off x="615180" y="-615181"/>
            <a:ext cx="1085310" cy="2315672"/>
          </a:xfrm>
          <a:custGeom>
            <a:avLst/>
            <a:gdLst>
              <a:gd name="f0" fmla="val 10800000"/>
              <a:gd name="f1" fmla="val 5400000"/>
              <a:gd name="f2" fmla="val 180"/>
              <a:gd name="f3" fmla="val w"/>
              <a:gd name="f4" fmla="val h"/>
              <a:gd name="f5" fmla="val 0"/>
              <a:gd name="f6" fmla="val 1085312"/>
              <a:gd name="f7" fmla="val 2315675"/>
              <a:gd name="f8" fmla="val 53089"/>
              <a:gd name="f9" fmla="val 4542"/>
              <a:gd name="f10" fmla="val 405263"/>
              <a:gd name="f11" fmla="val 73503"/>
              <a:gd name="f12" fmla="val 612623"/>
              <a:gd name="f13" fmla="val 486635"/>
              <a:gd name="f14" fmla="val 790077"/>
              <a:gd name="f15" fmla="val 872756"/>
              <a:gd name="f16" fmla="val 937425"/>
              <a:gd name="f17" fmla="val 1193596"/>
              <a:gd name="f18" fmla="val 1088787"/>
              <a:gd name="f19" fmla="val 1533232"/>
              <a:gd name="f20" fmla="val 1085252"/>
              <a:gd name="f21" fmla="val 1943649"/>
              <a:gd name="f22" fmla="val 1084528"/>
              <a:gd name="f23" fmla="val 2029058"/>
              <a:gd name="f24" fmla="val 1077341"/>
              <a:gd name="f25" fmla="val 2113833"/>
              <a:gd name="f26" fmla="val 1064832"/>
              <a:gd name="f27" fmla="val 2198094"/>
              <a:gd name="f28" fmla="val 1043734"/>
              <a:gd name="f29" fmla="+- 0 0 -90"/>
              <a:gd name="f30" fmla="*/ f3 1 1085312"/>
              <a:gd name="f31" fmla="*/ f4 1 2315675"/>
              <a:gd name="f32" fmla="+- f7 0 f5"/>
              <a:gd name="f33" fmla="+- f6 0 f5"/>
              <a:gd name="f34" fmla="*/ f29 f0 1"/>
              <a:gd name="f35" fmla="*/ f33 1 1085312"/>
              <a:gd name="f36" fmla="*/ f32 1 2315675"/>
              <a:gd name="f37" fmla="*/ 0 f33 1"/>
              <a:gd name="f38" fmla="*/ 2315675 f32 1"/>
              <a:gd name="f39" fmla="*/ 0 f32 1"/>
              <a:gd name="f40" fmla="*/ 53089 f33 1"/>
              <a:gd name="f41" fmla="*/ 4542 f32 1"/>
              <a:gd name="f42" fmla="*/ 790077 f33 1"/>
              <a:gd name="f43" fmla="*/ 872756 f32 1"/>
              <a:gd name="f44" fmla="*/ 1085252 f33 1"/>
              <a:gd name="f45" fmla="*/ 1943649 f32 1"/>
              <a:gd name="f46" fmla="*/ 1064832 f33 1"/>
              <a:gd name="f47" fmla="*/ 2198094 f32 1"/>
              <a:gd name="f48" fmla="*/ 1043734 f33 1"/>
              <a:gd name="f49" fmla="*/ f34 1 f2"/>
              <a:gd name="f50" fmla="*/ f37 1 1085312"/>
              <a:gd name="f51" fmla="*/ f38 1 2315675"/>
              <a:gd name="f52" fmla="*/ f39 1 2315675"/>
              <a:gd name="f53" fmla="*/ f40 1 1085312"/>
              <a:gd name="f54" fmla="*/ f41 1 2315675"/>
              <a:gd name="f55" fmla="*/ f42 1 1085312"/>
              <a:gd name="f56" fmla="*/ f43 1 2315675"/>
              <a:gd name="f57" fmla="*/ f44 1 1085312"/>
              <a:gd name="f58" fmla="*/ f45 1 2315675"/>
              <a:gd name="f59" fmla="*/ f46 1 1085312"/>
              <a:gd name="f60" fmla="*/ f47 1 2315675"/>
              <a:gd name="f61" fmla="*/ f48 1 1085312"/>
              <a:gd name="f62" fmla="*/ f5 1 f35"/>
              <a:gd name="f63" fmla="*/ f6 1 f35"/>
              <a:gd name="f64" fmla="*/ f5 1 f36"/>
              <a:gd name="f65" fmla="*/ f7 1 f36"/>
              <a:gd name="f66" fmla="+- f49 0 f1"/>
              <a:gd name="f67" fmla="*/ f50 1 f35"/>
              <a:gd name="f68" fmla="*/ f51 1 f36"/>
              <a:gd name="f69" fmla="*/ f52 1 f36"/>
              <a:gd name="f70" fmla="*/ f53 1 f35"/>
              <a:gd name="f71" fmla="*/ f54 1 f36"/>
              <a:gd name="f72" fmla="*/ f55 1 f35"/>
              <a:gd name="f73" fmla="*/ f56 1 f36"/>
              <a:gd name="f74" fmla="*/ f57 1 f35"/>
              <a:gd name="f75" fmla="*/ f58 1 f36"/>
              <a:gd name="f76" fmla="*/ f59 1 f35"/>
              <a:gd name="f77" fmla="*/ f60 1 f36"/>
              <a:gd name="f78" fmla="*/ f61 1 f35"/>
              <a:gd name="f79" fmla="*/ f62 f30 1"/>
              <a:gd name="f80" fmla="*/ f63 f30 1"/>
              <a:gd name="f81" fmla="*/ f65 f31 1"/>
              <a:gd name="f82" fmla="*/ f64 f31 1"/>
              <a:gd name="f83" fmla="*/ f67 f30 1"/>
              <a:gd name="f84" fmla="*/ f68 f31 1"/>
              <a:gd name="f85" fmla="*/ f69 f31 1"/>
              <a:gd name="f86" fmla="*/ f70 f30 1"/>
              <a:gd name="f87" fmla="*/ f71 f31 1"/>
              <a:gd name="f88" fmla="*/ f72 f30 1"/>
              <a:gd name="f89" fmla="*/ f73 f31 1"/>
              <a:gd name="f90" fmla="*/ f74 f30 1"/>
              <a:gd name="f91" fmla="*/ f75 f31 1"/>
              <a:gd name="f92" fmla="*/ f76 f30 1"/>
              <a:gd name="f93" fmla="*/ f77 f31 1"/>
              <a:gd name="f94" fmla="*/ f78 f30 1"/>
            </a:gdLst>
            <a:ahLst/>
            <a:cxnLst>
              <a:cxn ang="3cd4">
                <a:pos x="hc" y="t"/>
              </a:cxn>
              <a:cxn ang="0">
                <a:pos x="r" y="vc"/>
              </a:cxn>
              <a:cxn ang="cd4">
                <a:pos x="hc" y="b"/>
              </a:cxn>
              <a:cxn ang="cd2">
                <a:pos x="l" y="vc"/>
              </a:cxn>
              <a:cxn ang="f66">
                <a:pos x="f83" y="f84"/>
              </a:cxn>
              <a:cxn ang="f66">
                <a:pos x="f83" y="f85"/>
              </a:cxn>
              <a:cxn ang="f66">
                <a:pos x="f86" y="f87"/>
              </a:cxn>
              <a:cxn ang="f66">
                <a:pos x="f88" y="f89"/>
              </a:cxn>
              <a:cxn ang="f66">
                <a:pos x="f90" y="f91"/>
              </a:cxn>
              <a:cxn ang="f66">
                <a:pos x="f92" y="f93"/>
              </a:cxn>
              <a:cxn ang="f66">
                <a:pos x="f94" y="f84"/>
              </a:cxn>
              <a:cxn ang="f66">
                <a:pos x="f83" y="f84"/>
              </a:cxn>
            </a:cxnLst>
            <a:rect l="f79" t="f82" r="f80" b="f81"/>
            <a:pathLst>
              <a:path w="1085312" h="2315675">
                <a:moveTo>
                  <a:pt x="f5" y="f7"/>
                </a:moveTo>
                <a:lnTo>
                  <a:pt x="f5" y="f5"/>
                </a:lnTo>
                <a:lnTo>
                  <a:pt x="f8" y="f9"/>
                </a:lnTo>
                <a:cubicBezTo>
                  <a:pt x="f10" y="f11"/>
                  <a:pt x="f12" y="f13"/>
                  <a:pt x="f14" y="f15"/>
                </a:cubicBezTo>
                <a:cubicBezTo>
                  <a:pt x="f16" y="f17"/>
                  <a:pt x="f18" y="f19"/>
                  <a:pt x="f20" y="f21"/>
                </a:cubicBezTo>
                <a:cubicBezTo>
                  <a:pt x="f22" y="f23"/>
                  <a:pt x="f24" y="f25"/>
                  <a:pt x="f26" y="f27"/>
                </a:cubicBezTo>
                <a:lnTo>
                  <a:pt x="f28" y="f7"/>
                </a:lnTo>
                <a:lnTo>
                  <a:pt x="f5" y="f7"/>
                </a:lnTo>
                <a:close/>
              </a:path>
            </a:pathLst>
          </a:custGeom>
          <a:solidFill>
            <a:srgbClr val="DCD9C3">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12" name="Title Placeholder 1">
            <a:extLst>
              <a:ext uri="{FF2B5EF4-FFF2-40B4-BE49-F238E27FC236}">
                <a16:creationId xmlns:a16="http://schemas.microsoft.com/office/drawing/2014/main" id="{6995FDA5-3036-32C9-CAD3-D6EB78C4B753}"/>
              </a:ext>
            </a:extLst>
          </p:cNvPr>
          <p:cNvSpPr txBox="1">
            <a:spLocks noGrp="1"/>
          </p:cNvSpPr>
          <p:nvPr>
            <p:ph type="title"/>
          </p:nvPr>
        </p:nvSpPr>
        <p:spPr>
          <a:xfrm>
            <a:off x="525715" y="787069"/>
            <a:ext cx="10077556" cy="13255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13" name="Text Placeholder 2">
            <a:extLst>
              <a:ext uri="{FF2B5EF4-FFF2-40B4-BE49-F238E27FC236}">
                <a16:creationId xmlns:a16="http://schemas.microsoft.com/office/drawing/2014/main" id="{895A3E03-57D0-CBF3-D9A6-8406BAEF4706}"/>
              </a:ext>
            </a:extLst>
          </p:cNvPr>
          <p:cNvSpPr txBox="1">
            <a:spLocks noGrp="1"/>
          </p:cNvSpPr>
          <p:nvPr>
            <p:ph type="body" idx="1"/>
          </p:nvPr>
        </p:nvSpPr>
        <p:spPr>
          <a:xfrm>
            <a:off x="525715" y="2521887"/>
            <a:ext cx="10077556" cy="3549042"/>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29D94EA7-6EA1-ACC4-8502-B708430FAE01}"/>
              </a:ext>
            </a:extLst>
          </p:cNvPr>
          <p:cNvSpPr txBox="1">
            <a:spLocks noGrp="1"/>
          </p:cNvSpPr>
          <p:nvPr>
            <p:ph type="dt" sz="half" idx="2"/>
          </p:nvPr>
        </p:nvSpPr>
        <p:spPr>
          <a:xfrm>
            <a:off x="525715" y="136529"/>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110" baseline="0">
                <a:solidFill>
                  <a:srgbClr val="595959"/>
                </a:solidFill>
                <a:uFillTx/>
                <a:latin typeface="Avenir Next LT Pro"/>
              </a:defRPr>
            </a:lvl1pPr>
          </a:lstStyle>
          <a:p>
            <a:pPr lvl="0"/>
            <a:fld id="{BAF95C57-10E9-4383-98BF-8734F6D2ED94}" type="datetime1">
              <a:rPr lang="en-US"/>
              <a:pPr lvl="0"/>
              <a:t>7/17/2022</a:t>
            </a:fld>
            <a:endParaRPr lang="en-US"/>
          </a:p>
        </p:txBody>
      </p:sp>
      <p:sp>
        <p:nvSpPr>
          <p:cNvPr id="15" name="Footer Placeholder 4">
            <a:extLst>
              <a:ext uri="{FF2B5EF4-FFF2-40B4-BE49-F238E27FC236}">
                <a16:creationId xmlns:a16="http://schemas.microsoft.com/office/drawing/2014/main" id="{816577AC-65F6-FCE9-DE2B-C54A0095CFA6}"/>
              </a:ext>
            </a:extLst>
          </p:cNvPr>
          <p:cNvSpPr txBox="1">
            <a:spLocks noGrp="1"/>
          </p:cNvSpPr>
          <p:nvPr>
            <p:ph type="ftr" sz="quarter" idx="3"/>
          </p:nvPr>
        </p:nvSpPr>
        <p:spPr>
          <a:xfrm>
            <a:off x="525715" y="6356351"/>
            <a:ext cx="3450662"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110" baseline="0">
                <a:solidFill>
                  <a:srgbClr val="595959"/>
                </a:solidFill>
                <a:uFillTx/>
                <a:latin typeface="Avenir Next LT Pro"/>
              </a:defRPr>
            </a:lvl1pPr>
          </a:lstStyle>
          <a:p>
            <a:pPr lvl="0"/>
            <a:endParaRPr lang="en-US"/>
          </a:p>
        </p:txBody>
      </p:sp>
      <p:sp>
        <p:nvSpPr>
          <p:cNvPr id="16" name="Slide Number Placeholder 5">
            <a:extLst>
              <a:ext uri="{FF2B5EF4-FFF2-40B4-BE49-F238E27FC236}">
                <a16:creationId xmlns:a16="http://schemas.microsoft.com/office/drawing/2014/main" id="{4AB6CCC9-87C5-8C64-90C9-C22EB4C54DD9}"/>
              </a:ext>
            </a:extLst>
          </p:cNvPr>
          <p:cNvSpPr txBox="1">
            <a:spLocks noGrp="1"/>
          </p:cNvSpPr>
          <p:nvPr>
            <p:ph type="sldNum" sz="quarter" idx="4"/>
          </p:nvPr>
        </p:nvSpPr>
        <p:spPr>
          <a:xfrm>
            <a:off x="11655363" y="6356351"/>
            <a:ext cx="529812"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900" b="0" i="0" u="none" strike="noStrike" kern="1200" cap="none" spc="110" baseline="0">
                <a:solidFill>
                  <a:srgbClr val="595959"/>
                </a:solidFill>
                <a:uFillTx/>
                <a:latin typeface="Avenir Next LT Pro"/>
              </a:defRPr>
            </a:lvl1pPr>
          </a:lstStyle>
          <a:p>
            <a:pPr lvl="0"/>
            <a:fld id="{46739C37-71A1-41D0-8316-FF54552F5825}"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3600" b="0" i="1" u="none" strike="noStrike" kern="1200" cap="none" spc="0" baseline="0">
          <a:solidFill>
            <a:srgbClr val="000000"/>
          </a:solidFill>
          <a:uFillTx/>
          <a:latin typeface="Georgia Pro Semibold"/>
        </a:defRPr>
      </a:lvl1pPr>
    </p:titleStyle>
    <p:bodyStyle>
      <a:lvl1pPr marL="0" marR="0" lvl="0" indent="0" algn="l" defTabSz="914400" rtl="0" fontAlgn="auto" hangingPunct="1">
        <a:lnSpc>
          <a:spcPct val="110000"/>
        </a:lnSpc>
        <a:spcBef>
          <a:spcPts val="1000"/>
        </a:spcBef>
        <a:spcAft>
          <a:spcPts val="0"/>
        </a:spcAft>
        <a:buNone/>
        <a:tabLst/>
        <a:defRPr lang="en-US" sz="2000" b="0" i="0" u="none" strike="noStrike" kern="1200" cap="none" spc="0" baseline="0">
          <a:solidFill>
            <a:srgbClr val="000000"/>
          </a:solidFill>
          <a:uFillTx/>
          <a:latin typeface="Avenir Next LT Pro"/>
        </a:defRPr>
      </a:lvl1pPr>
      <a:lvl2pPr marL="0" marR="0" lvl="1" indent="-228600" algn="l" defTabSz="914400" rtl="0" fontAlgn="auto" hangingPunct="1">
        <a:lnSpc>
          <a:spcPct val="11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venir Next LT Pro"/>
        </a:defRPr>
      </a:lvl2pPr>
      <a:lvl3pPr marL="457200" marR="0" lvl="2" indent="0" algn="l" defTabSz="914400" rtl="0" fontAlgn="auto" hangingPunct="1">
        <a:lnSpc>
          <a:spcPct val="110000"/>
        </a:lnSpc>
        <a:spcBef>
          <a:spcPts val="500"/>
        </a:spcBef>
        <a:spcAft>
          <a:spcPts val="0"/>
        </a:spcAft>
        <a:buNone/>
        <a:tabLst/>
        <a:defRPr lang="en-US" sz="1600" b="0" i="0" u="none" strike="noStrike" kern="1200" cap="none" spc="0" baseline="0">
          <a:solidFill>
            <a:srgbClr val="000000"/>
          </a:solidFill>
          <a:uFillTx/>
          <a:latin typeface="Avenir Next LT Pro"/>
        </a:defRPr>
      </a:lvl3pPr>
      <a:lvl4pPr marL="685800" marR="0" lvl="3"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Avenir Next LT Pro"/>
        </a:defRPr>
      </a:lvl4pPr>
      <a:lvl5pPr marL="914400" marR="0" lvl="4" indent="0" algn="l" defTabSz="914400" rtl="0" fontAlgn="auto" hangingPunct="1">
        <a:lnSpc>
          <a:spcPct val="110000"/>
        </a:lnSpc>
        <a:spcBef>
          <a:spcPts val="500"/>
        </a:spcBef>
        <a:spcAft>
          <a:spcPts val="0"/>
        </a:spcAft>
        <a:buNone/>
        <a:tabLst/>
        <a:defRPr lang="en-US" sz="1400" b="0" i="0" u="none" strike="noStrike" kern="1200" cap="none" spc="0" baseline="0">
          <a:solidFill>
            <a:srgbClr val="000000"/>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3F0E9"/>
        </a:solidFill>
        <a:effectLst/>
      </p:bgPr>
    </p:bg>
    <p:spTree>
      <p:nvGrpSpPr>
        <p:cNvPr id="1" name=""/>
        <p:cNvGrpSpPr/>
        <p:nvPr/>
      </p:nvGrpSpPr>
      <p:grpSpPr>
        <a:xfrm>
          <a:off x="0" y="0"/>
          <a:ext cx="0" cy="0"/>
          <a:chOff x="0" y="0"/>
          <a:chExt cx="0" cy="0"/>
        </a:xfrm>
      </p:grpSpPr>
      <p:sp>
        <p:nvSpPr>
          <p:cNvPr id="2" name="Rectangle 23">
            <a:extLst>
              <a:ext uri="{FF2B5EF4-FFF2-40B4-BE49-F238E27FC236}">
                <a16:creationId xmlns:a16="http://schemas.microsoft.com/office/drawing/2014/main" id="{B60CCC8E-64E7-2831-138B-9599D38DCBDE}"/>
              </a:ext>
            </a:extLst>
          </p:cNvPr>
          <p:cNvSpPr>
            <a:spLocks noMove="1" noResize="1"/>
          </p:cNvSpPr>
          <p:nvPr/>
        </p:nvSpPr>
        <p:spPr>
          <a:xfrm>
            <a:off x="0" y="0"/>
            <a:ext cx="12191996" cy="6858000"/>
          </a:xfrm>
          <a:prstGeom prst="rect">
            <a:avLst/>
          </a:prstGeom>
          <a:solidFill>
            <a:srgbClr val="F3F0E9"/>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100" b="0" i="0" u="none" strike="noStrike" kern="1200" cap="none" spc="0" baseline="0">
              <a:solidFill>
                <a:srgbClr val="FFFFFF"/>
              </a:solidFill>
              <a:uFillTx/>
              <a:latin typeface="Avenir Next LT Pro"/>
            </a:endParaRPr>
          </a:p>
        </p:txBody>
      </p:sp>
      <p:sp>
        <p:nvSpPr>
          <p:cNvPr id="3" name="Title 1">
            <a:extLst>
              <a:ext uri="{FF2B5EF4-FFF2-40B4-BE49-F238E27FC236}">
                <a16:creationId xmlns:a16="http://schemas.microsoft.com/office/drawing/2014/main" id="{0F536887-A87C-214A-D2B2-9B2943BFD747}"/>
              </a:ext>
            </a:extLst>
          </p:cNvPr>
          <p:cNvSpPr txBox="1">
            <a:spLocks noGrp="1"/>
          </p:cNvSpPr>
          <p:nvPr>
            <p:ph type="ctrTitle"/>
          </p:nvPr>
        </p:nvSpPr>
        <p:spPr>
          <a:xfrm>
            <a:off x="735936" y="1649861"/>
            <a:ext cx="5100642" cy="1447998"/>
          </a:xfrm>
        </p:spPr>
        <p:txBody>
          <a:bodyPr/>
          <a:lstStyle/>
          <a:p>
            <a:pPr lvl="0"/>
            <a:r>
              <a:rPr lang="en-GB" sz="2800">
                <a:latin typeface="Arial" pitchFamily="34"/>
                <a:cs typeface="Arial" pitchFamily="34"/>
              </a:rPr>
              <a:t>Understanding and Solving the Problem of Staff Shortage in Proper Care </a:t>
            </a:r>
            <a:endParaRPr lang="bg-BG" sz="2800">
              <a:latin typeface="Arial" pitchFamily="34"/>
              <a:cs typeface="Arial" pitchFamily="34"/>
            </a:endParaRPr>
          </a:p>
        </p:txBody>
      </p:sp>
      <p:sp>
        <p:nvSpPr>
          <p:cNvPr id="4" name="Subtitle 2">
            <a:extLst>
              <a:ext uri="{FF2B5EF4-FFF2-40B4-BE49-F238E27FC236}">
                <a16:creationId xmlns:a16="http://schemas.microsoft.com/office/drawing/2014/main" id="{5DC32F0D-103D-2E4B-B6D0-32A9C7FCEF71}"/>
              </a:ext>
            </a:extLst>
          </p:cNvPr>
          <p:cNvSpPr txBox="1">
            <a:spLocks noGrp="1"/>
          </p:cNvSpPr>
          <p:nvPr>
            <p:ph type="subTitle" idx="1"/>
          </p:nvPr>
        </p:nvSpPr>
        <p:spPr>
          <a:xfrm>
            <a:off x="735936" y="4409849"/>
            <a:ext cx="5313395" cy="990798"/>
          </a:xfrm>
        </p:spPr>
        <p:txBody>
          <a:bodyPr/>
          <a:lstStyle/>
          <a:p>
            <a:pPr lvl="0"/>
            <a:r>
              <a:rPr lang="en-GB" sz="1100">
                <a:latin typeface="Arial" pitchFamily="34"/>
                <a:cs typeface="Arial" pitchFamily="34"/>
              </a:rPr>
              <a:t>Name: Radoslav Nikolov 2118366</a:t>
            </a:r>
          </a:p>
          <a:p>
            <a:pPr lvl="0"/>
            <a:r>
              <a:rPr lang="en-GB" sz="1100">
                <a:latin typeface="Arial" pitchFamily="34"/>
                <a:cs typeface="Arial" pitchFamily="34"/>
              </a:rPr>
              <a:t>Module: BMSW 4004_BIRM Problem Solving and Decision making </a:t>
            </a:r>
          </a:p>
          <a:p>
            <a:pPr lvl="0"/>
            <a:r>
              <a:rPr lang="en-GB" sz="1100">
                <a:latin typeface="Arial" pitchFamily="34"/>
                <a:cs typeface="Arial" pitchFamily="34"/>
              </a:rPr>
              <a:t>Lecture: Chijioke Uba</a:t>
            </a:r>
            <a:endParaRPr lang="bg-BG" sz="1100">
              <a:latin typeface="Arial" pitchFamily="34"/>
              <a:cs typeface="Arial" pitchFamily="34"/>
            </a:endParaRPr>
          </a:p>
        </p:txBody>
      </p:sp>
      <p:sp>
        <p:nvSpPr>
          <p:cNvPr id="5" name="Freeform: Shape 25">
            <a:extLst>
              <a:ext uri="{FF2B5EF4-FFF2-40B4-BE49-F238E27FC236}">
                <a16:creationId xmlns:a16="http://schemas.microsoft.com/office/drawing/2014/main" id="{C58A269A-C85F-D60C-1FC3-E82CDB329453}"/>
              </a:ext>
            </a:extLst>
          </p:cNvPr>
          <p:cNvSpPr>
            <a:spLocks noMove="1" noResize="1"/>
          </p:cNvSpPr>
          <p:nvPr/>
        </p:nvSpPr>
        <p:spPr>
          <a:xfrm flipH="1" flipV="1">
            <a:off x="0" y="-7671"/>
            <a:ext cx="2438969" cy="1341333"/>
          </a:xfrm>
          <a:custGeom>
            <a:avLst/>
            <a:gdLst>
              <a:gd name="f0" fmla="val 10800000"/>
              <a:gd name="f1" fmla="val 5400000"/>
              <a:gd name="f2" fmla="val 180"/>
              <a:gd name="f3" fmla="val w"/>
              <a:gd name="f4" fmla="val h"/>
              <a:gd name="f5" fmla="val 0"/>
              <a:gd name="f6" fmla="val 2438970"/>
              <a:gd name="f7" fmla="val 1341332"/>
              <a:gd name="f8" fmla="val 2025355"/>
              <a:gd name="f9" fmla="val 235"/>
              <a:gd name="f10" fmla="val 2143847"/>
              <a:gd name="f11" fmla="val 2306"/>
              <a:gd name="f12" fmla="val 2262766"/>
              <a:gd name="f13" fmla="val 17993"/>
              <a:gd name="f14" fmla="val 2381960"/>
              <a:gd name="f15" fmla="val 44517"/>
              <a:gd name="f16" fmla="val 58872"/>
              <a:gd name="f17" fmla="val 13333"/>
              <a:gd name="f18" fmla="val 1328018"/>
              <a:gd name="f19" fmla="val 324723"/>
              <a:gd name="f20" fmla="val 1028950"/>
              <a:gd name="f21" fmla="val 645390"/>
              <a:gd name="f22" fmla="val 738459"/>
              <a:gd name="f23" fmla="val 936262"/>
              <a:gd name="f24" fmla="val 459947"/>
              <a:gd name="f25" fmla="val 1139660"/>
              <a:gd name="f26" fmla="val 265152"/>
              <a:gd name="f27" fmla="val 1345794"/>
              <a:gd name="f28" fmla="val 140817"/>
              <a:gd name="f29" fmla="val 1554028"/>
              <a:gd name="f30" fmla="val 71153"/>
              <a:gd name="f31" fmla="val 1710136"/>
              <a:gd name="f32" fmla="val 18918"/>
              <a:gd name="f33" fmla="val 1867365"/>
              <a:gd name="f34" fmla="+- 0 0 2526"/>
              <a:gd name="f35" fmla="+- 0 0 -90"/>
              <a:gd name="f36" fmla="*/ f3 1 2438970"/>
              <a:gd name="f37" fmla="*/ f4 1 1341332"/>
              <a:gd name="f38" fmla="+- f7 0 f5"/>
              <a:gd name="f39" fmla="+- f6 0 f5"/>
              <a:gd name="f40" fmla="*/ f35 f0 1"/>
              <a:gd name="f41" fmla="*/ f39 1 2438970"/>
              <a:gd name="f42" fmla="*/ f38 1 1341332"/>
              <a:gd name="f43" fmla="*/ 2025355 f39 1"/>
              <a:gd name="f44" fmla="*/ 235 f38 1"/>
              <a:gd name="f45" fmla="*/ 2381960 f39 1"/>
              <a:gd name="f46" fmla="*/ 44517 f38 1"/>
              <a:gd name="f47" fmla="*/ 2438970 f39 1"/>
              <a:gd name="f48" fmla="*/ 58872 f38 1"/>
              <a:gd name="f49" fmla="*/ 1341332 f38 1"/>
              <a:gd name="f50" fmla="*/ 0 f39 1"/>
              <a:gd name="f51" fmla="*/ 13333 f39 1"/>
              <a:gd name="f52" fmla="*/ 1328018 f38 1"/>
              <a:gd name="f53" fmla="*/ 936262 f39 1"/>
              <a:gd name="f54" fmla="*/ 459947 f38 1"/>
              <a:gd name="f55" fmla="*/ 1554028 f39 1"/>
              <a:gd name="f56" fmla="*/ 71153 f38 1"/>
              <a:gd name="f57" fmla="*/ f40 1 f2"/>
              <a:gd name="f58" fmla="*/ f43 1 2438970"/>
              <a:gd name="f59" fmla="*/ f44 1 1341332"/>
              <a:gd name="f60" fmla="*/ f45 1 2438970"/>
              <a:gd name="f61" fmla="*/ f46 1 1341332"/>
              <a:gd name="f62" fmla="*/ f47 1 2438970"/>
              <a:gd name="f63" fmla="*/ f48 1 1341332"/>
              <a:gd name="f64" fmla="*/ f49 1 1341332"/>
              <a:gd name="f65" fmla="*/ f50 1 2438970"/>
              <a:gd name="f66" fmla="*/ f51 1 2438970"/>
              <a:gd name="f67" fmla="*/ f52 1 1341332"/>
              <a:gd name="f68" fmla="*/ f53 1 2438970"/>
              <a:gd name="f69" fmla="*/ f54 1 1341332"/>
              <a:gd name="f70" fmla="*/ f55 1 2438970"/>
              <a:gd name="f71" fmla="*/ f56 1 1341332"/>
              <a:gd name="f72" fmla="*/ f5 1 f41"/>
              <a:gd name="f73" fmla="*/ f6 1 f41"/>
              <a:gd name="f74" fmla="*/ f5 1 f42"/>
              <a:gd name="f75" fmla="*/ f7 1 f42"/>
              <a:gd name="f76" fmla="+- f57 0 f1"/>
              <a:gd name="f77" fmla="*/ f58 1 f41"/>
              <a:gd name="f78" fmla="*/ f59 1 f42"/>
              <a:gd name="f79" fmla="*/ f60 1 f41"/>
              <a:gd name="f80" fmla="*/ f61 1 f42"/>
              <a:gd name="f81" fmla="*/ f62 1 f41"/>
              <a:gd name="f82" fmla="*/ f63 1 f42"/>
              <a:gd name="f83" fmla="*/ f64 1 f42"/>
              <a:gd name="f84" fmla="*/ f65 1 f41"/>
              <a:gd name="f85" fmla="*/ f66 1 f41"/>
              <a:gd name="f86" fmla="*/ f67 1 f42"/>
              <a:gd name="f87" fmla="*/ f68 1 f41"/>
              <a:gd name="f88" fmla="*/ f69 1 f42"/>
              <a:gd name="f89" fmla="*/ f70 1 f41"/>
              <a:gd name="f90" fmla="*/ f71 1 f42"/>
              <a:gd name="f91" fmla="*/ f72 f36 1"/>
              <a:gd name="f92" fmla="*/ f73 f36 1"/>
              <a:gd name="f93" fmla="*/ f75 f37 1"/>
              <a:gd name="f94" fmla="*/ f74 f37 1"/>
              <a:gd name="f95" fmla="*/ f77 f36 1"/>
              <a:gd name="f96" fmla="*/ f78 f37 1"/>
              <a:gd name="f97" fmla="*/ f79 f36 1"/>
              <a:gd name="f98" fmla="*/ f80 f37 1"/>
              <a:gd name="f99" fmla="*/ f81 f36 1"/>
              <a:gd name="f100" fmla="*/ f82 f37 1"/>
              <a:gd name="f101" fmla="*/ f83 f37 1"/>
              <a:gd name="f102" fmla="*/ f84 f36 1"/>
              <a:gd name="f103" fmla="*/ f85 f36 1"/>
              <a:gd name="f104" fmla="*/ f86 f37 1"/>
              <a:gd name="f105" fmla="*/ f87 f36 1"/>
              <a:gd name="f106" fmla="*/ f88 f37 1"/>
              <a:gd name="f107" fmla="*/ f89 f36 1"/>
              <a:gd name="f108" fmla="*/ f90 f37 1"/>
            </a:gdLst>
            <a:ahLst/>
            <a:cxnLst>
              <a:cxn ang="3cd4">
                <a:pos x="hc" y="t"/>
              </a:cxn>
              <a:cxn ang="0">
                <a:pos x="r" y="vc"/>
              </a:cxn>
              <a:cxn ang="cd4">
                <a:pos x="hc" y="b"/>
              </a:cxn>
              <a:cxn ang="cd2">
                <a:pos x="l" y="vc"/>
              </a:cxn>
              <a:cxn ang="f76">
                <a:pos x="f95" y="f96"/>
              </a:cxn>
              <a:cxn ang="f76">
                <a:pos x="f97" y="f98"/>
              </a:cxn>
              <a:cxn ang="f76">
                <a:pos x="f99" y="f100"/>
              </a:cxn>
              <a:cxn ang="f76">
                <a:pos x="f99" y="f101"/>
              </a:cxn>
              <a:cxn ang="f76">
                <a:pos x="f102" y="f101"/>
              </a:cxn>
              <a:cxn ang="f76">
                <a:pos x="f103" y="f104"/>
              </a:cxn>
              <a:cxn ang="f76">
                <a:pos x="f105" y="f106"/>
              </a:cxn>
              <a:cxn ang="f76">
                <a:pos x="f107" y="f108"/>
              </a:cxn>
              <a:cxn ang="f76">
                <a:pos x="f95" y="f96"/>
              </a:cxn>
            </a:cxnLst>
            <a:rect l="f91" t="f94" r="f92" b="f93"/>
            <a:pathLst>
              <a:path w="2438970" h="1341332">
                <a:moveTo>
                  <a:pt x="f8" y="f9"/>
                </a:moveTo>
                <a:cubicBezTo>
                  <a:pt x="f10" y="f11"/>
                  <a:pt x="f12" y="f13"/>
                  <a:pt x="f14" y="f15"/>
                </a:cubicBezTo>
                <a:lnTo>
                  <a:pt x="f6" y="f16"/>
                </a:lnTo>
                <a:lnTo>
                  <a:pt x="f6" y="f7"/>
                </a:lnTo>
                <a:lnTo>
                  <a:pt x="f5" y="f7"/>
                </a:lnTo>
                <a:lnTo>
                  <a:pt x="f17" y="f18"/>
                </a:lnTo>
                <a:cubicBezTo>
                  <a:pt x="f19" y="f20"/>
                  <a:pt x="f21" y="f22"/>
                  <a:pt x="f23" y="f24"/>
                </a:cubicBezTo>
                <a:cubicBezTo>
                  <a:pt x="f25" y="f26"/>
                  <a:pt x="f27" y="f28"/>
                  <a:pt x="f29" y="f30"/>
                </a:cubicBezTo>
                <a:cubicBezTo>
                  <a:pt x="f31" y="f32"/>
                  <a:pt x="f33" y="f34"/>
                  <a:pt x="f8" y="f9"/>
                </a:cubicBezTo>
                <a:close/>
              </a:path>
            </a:pathLst>
          </a:custGeom>
          <a:solidFill>
            <a:srgbClr val="E5C4BA">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nvGrpSpPr>
          <p:cNvPr id="6" name="Group 27">
            <a:extLst>
              <a:ext uri="{FF2B5EF4-FFF2-40B4-BE49-F238E27FC236}">
                <a16:creationId xmlns:a16="http://schemas.microsoft.com/office/drawing/2014/main" id="{DEA7368E-1652-7458-FC5C-447A71967F19}"/>
              </a:ext>
            </a:extLst>
          </p:cNvPr>
          <p:cNvGrpSpPr/>
          <p:nvPr/>
        </p:nvGrpSpPr>
        <p:grpSpPr>
          <a:xfrm>
            <a:off x="1701606" y="285548"/>
            <a:ext cx="886145" cy="802496"/>
            <a:chOff x="1701606" y="285548"/>
            <a:chExt cx="886145" cy="802496"/>
          </a:xfrm>
        </p:grpSpPr>
        <p:sp>
          <p:nvSpPr>
            <p:cNvPr id="7" name="Freeform: Shape 28">
              <a:extLst>
                <a:ext uri="{FF2B5EF4-FFF2-40B4-BE49-F238E27FC236}">
                  <a16:creationId xmlns:a16="http://schemas.microsoft.com/office/drawing/2014/main" id="{4E2D24CD-388D-0DD8-1040-A10B84181547}"/>
                </a:ext>
              </a:extLst>
            </p:cNvPr>
            <p:cNvSpPr/>
            <p:nvPr/>
          </p:nvSpPr>
          <p:spPr>
            <a:xfrm flipH="1" flipV="1">
              <a:off x="2205441" y="285548"/>
              <a:ext cx="131033" cy="116211"/>
            </a:xfrm>
            <a:custGeom>
              <a:avLst/>
              <a:gdLst>
                <a:gd name="f0" fmla="val 10800000"/>
                <a:gd name="f1" fmla="val 5400000"/>
                <a:gd name="f2" fmla="val 180"/>
                <a:gd name="f3" fmla="val w"/>
                <a:gd name="f4" fmla="val h"/>
                <a:gd name="f5" fmla="val 0"/>
                <a:gd name="f6" fmla="val 453152"/>
                <a:gd name="f7" fmla="val 401867"/>
                <a:gd name="f8" fmla="val 237621"/>
                <a:gd name="f9" fmla="val 965"/>
                <a:gd name="f10" fmla="val 283632"/>
                <a:gd name="f11" fmla="+- 0 0 2971"/>
                <a:gd name="f12" fmla="val 331405"/>
                <a:gd name="f13" fmla="val 5243"/>
                <a:gd name="f14" fmla="val 370246"/>
                <a:gd name="f15" fmla="val 23666"/>
                <a:gd name="f16" fmla="val 436830"/>
                <a:gd name="f17" fmla="val 55275"/>
                <a:gd name="f18" fmla="val 477168"/>
                <a:gd name="f19" fmla="val 116810"/>
                <a:gd name="f20" fmla="val 437392"/>
                <a:gd name="f21" fmla="val 198545"/>
                <a:gd name="f22" fmla="val 391568"/>
                <a:gd name="f23" fmla="val 292624"/>
                <a:gd name="f24" fmla="val 176850"/>
                <a:gd name="f25" fmla="val 441630"/>
                <a:gd name="f26" fmla="val 67745"/>
                <a:gd name="f27" fmla="val 392003"/>
                <a:gd name="f28" fmla="val 18056"/>
                <a:gd name="f29" fmla="val 369372"/>
                <a:gd name="f30" fmla="+- 0 0 5012"/>
                <a:gd name="f31" fmla="val 308398"/>
                <a:gd name="f32" fmla="val 911"/>
                <a:gd name="f33" fmla="val 254095"/>
                <a:gd name="f34" fmla="val 9203"/>
                <a:gd name="f35" fmla="val 178033"/>
                <a:gd name="f36" fmla="val 61012"/>
                <a:gd name="f37" fmla="val 103094"/>
                <a:gd name="f38" fmla="val 115564"/>
                <a:gd name="f39" fmla="val 51160"/>
                <a:gd name="f40" fmla="val 147361"/>
                <a:gd name="f41" fmla="val 20985"/>
                <a:gd name="f42" fmla="val 191610"/>
                <a:gd name="f43" fmla="val 4900"/>
                <a:gd name="f44" fmla="+- 0 0 -90"/>
                <a:gd name="f45" fmla="*/ f3 1 453152"/>
                <a:gd name="f46" fmla="*/ f4 1 401867"/>
                <a:gd name="f47" fmla="+- f7 0 f5"/>
                <a:gd name="f48" fmla="+- f6 0 f5"/>
                <a:gd name="f49" fmla="*/ f44 f0 1"/>
                <a:gd name="f50" fmla="*/ f48 1 453152"/>
                <a:gd name="f51" fmla="*/ f47 1 401867"/>
                <a:gd name="f52" fmla="*/ 237621 f48 1"/>
                <a:gd name="f53" fmla="*/ 965 f47 1"/>
                <a:gd name="f54" fmla="*/ 370246 f48 1"/>
                <a:gd name="f55" fmla="*/ 23666 f47 1"/>
                <a:gd name="f56" fmla="*/ 437392 f48 1"/>
                <a:gd name="f57" fmla="*/ 198545 f47 1"/>
                <a:gd name="f58" fmla="*/ 67745 f48 1"/>
                <a:gd name="f59" fmla="*/ 392003 f47 1"/>
                <a:gd name="f60" fmla="*/ 911 f48 1"/>
                <a:gd name="f61" fmla="*/ 254095 f47 1"/>
                <a:gd name="f62" fmla="*/ 115564 f48 1"/>
                <a:gd name="f63" fmla="*/ 51160 f47 1"/>
                <a:gd name="f64" fmla="*/ f49 1 f2"/>
                <a:gd name="f65" fmla="*/ f52 1 453152"/>
                <a:gd name="f66" fmla="*/ f53 1 401867"/>
                <a:gd name="f67" fmla="*/ f54 1 453152"/>
                <a:gd name="f68" fmla="*/ f55 1 401867"/>
                <a:gd name="f69" fmla="*/ f56 1 453152"/>
                <a:gd name="f70" fmla="*/ f57 1 401867"/>
                <a:gd name="f71" fmla="*/ f58 1 453152"/>
                <a:gd name="f72" fmla="*/ f59 1 401867"/>
                <a:gd name="f73" fmla="*/ f60 1 453152"/>
                <a:gd name="f74" fmla="*/ f61 1 401867"/>
                <a:gd name="f75" fmla="*/ f62 1 453152"/>
                <a:gd name="f76" fmla="*/ f63 1 401867"/>
                <a:gd name="f77" fmla="*/ f5 1 f50"/>
                <a:gd name="f78" fmla="*/ f6 1 f50"/>
                <a:gd name="f79" fmla="*/ f5 1 f51"/>
                <a:gd name="f80" fmla="*/ f7 1 f51"/>
                <a:gd name="f81" fmla="+- f64 0 f1"/>
                <a:gd name="f82" fmla="*/ f65 1 f50"/>
                <a:gd name="f83" fmla="*/ f66 1 f51"/>
                <a:gd name="f84" fmla="*/ f67 1 f50"/>
                <a:gd name="f85" fmla="*/ f68 1 f51"/>
                <a:gd name="f86" fmla="*/ f69 1 f50"/>
                <a:gd name="f87" fmla="*/ f70 1 f51"/>
                <a:gd name="f88" fmla="*/ f71 1 f50"/>
                <a:gd name="f89" fmla="*/ f72 1 f51"/>
                <a:gd name="f90" fmla="*/ f73 1 f50"/>
                <a:gd name="f91" fmla="*/ f74 1 f51"/>
                <a:gd name="f92" fmla="*/ f75 1 f50"/>
                <a:gd name="f93" fmla="*/ f76 1 f51"/>
                <a:gd name="f94" fmla="*/ f77 f45 1"/>
                <a:gd name="f95" fmla="*/ f78 f45 1"/>
                <a:gd name="f96" fmla="*/ f80 f46 1"/>
                <a:gd name="f97" fmla="*/ f79 f46 1"/>
                <a:gd name="f98" fmla="*/ f82 f45 1"/>
                <a:gd name="f99" fmla="*/ f83 f46 1"/>
                <a:gd name="f100" fmla="*/ f84 f45 1"/>
                <a:gd name="f101" fmla="*/ f85 f46 1"/>
                <a:gd name="f102" fmla="*/ f86 f45 1"/>
                <a:gd name="f103" fmla="*/ f87 f46 1"/>
                <a:gd name="f104" fmla="*/ f88 f45 1"/>
                <a:gd name="f105" fmla="*/ f89 f46 1"/>
                <a:gd name="f106" fmla="*/ f90 f45 1"/>
                <a:gd name="f107" fmla="*/ f91 f46 1"/>
                <a:gd name="f108" fmla="*/ f92 f45 1"/>
                <a:gd name="f109" fmla="*/ f93 f46 1"/>
              </a:gdLst>
              <a:ahLst/>
              <a:cxnLst>
                <a:cxn ang="3cd4">
                  <a:pos x="hc" y="t"/>
                </a:cxn>
                <a:cxn ang="0">
                  <a:pos x="r" y="vc"/>
                </a:cxn>
                <a:cxn ang="cd4">
                  <a:pos x="hc" y="b"/>
                </a:cxn>
                <a:cxn ang="cd2">
                  <a:pos x="l" y="vc"/>
                </a:cxn>
                <a:cxn ang="f81">
                  <a:pos x="f98" y="f99"/>
                </a:cxn>
                <a:cxn ang="f81">
                  <a:pos x="f100" y="f101"/>
                </a:cxn>
                <a:cxn ang="f81">
                  <a:pos x="f102" y="f103"/>
                </a:cxn>
                <a:cxn ang="f81">
                  <a:pos x="f104" y="f105"/>
                </a:cxn>
                <a:cxn ang="f81">
                  <a:pos x="f106" y="f107"/>
                </a:cxn>
                <a:cxn ang="f81">
                  <a:pos x="f108" y="f109"/>
                </a:cxn>
                <a:cxn ang="f81">
                  <a:pos x="f98" y="f99"/>
                </a:cxn>
              </a:cxnLst>
              <a:rect l="f94" t="f97" r="f95" b="f96"/>
              <a:pathLst>
                <a:path w="453152" h="4018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8" name="Freeform: Shape 29">
              <a:extLst>
                <a:ext uri="{FF2B5EF4-FFF2-40B4-BE49-F238E27FC236}">
                  <a16:creationId xmlns:a16="http://schemas.microsoft.com/office/drawing/2014/main" id="{E0E3051F-649C-1D2B-E379-3CB26B207D46}"/>
                </a:ext>
              </a:extLst>
            </p:cNvPr>
            <p:cNvSpPr/>
            <p:nvPr/>
          </p:nvSpPr>
          <p:spPr>
            <a:xfrm flipH="1" flipV="1">
              <a:off x="2434782" y="343658"/>
              <a:ext cx="147831" cy="197309"/>
            </a:xfrm>
            <a:custGeom>
              <a:avLst/>
              <a:gdLst>
                <a:gd name="f0" fmla="val 10800000"/>
                <a:gd name="f1" fmla="val 5400000"/>
                <a:gd name="f2" fmla="val 180"/>
                <a:gd name="f3" fmla="val w"/>
                <a:gd name="f4" fmla="val h"/>
                <a:gd name="f5" fmla="val 0"/>
                <a:gd name="f6" fmla="val 511232"/>
                <a:gd name="f7" fmla="val 682341"/>
                <a:gd name="f8" fmla="val 390625"/>
                <a:gd name="f9" fmla="val 1621"/>
                <a:gd name="f10" fmla="val 446543"/>
                <a:gd name="f11" fmla="+- 0 0 5212"/>
                <a:gd name="f12" fmla="val 493343"/>
                <a:gd name="f13" fmla="val 8441"/>
                <a:gd name="f14" fmla="val 508142"/>
                <a:gd name="f15" fmla="val 64038"/>
                <a:gd name="f16" fmla="val 513192"/>
                <a:gd name="f17" fmla="val 82866"/>
                <a:gd name="f18" fmla="val 511134"/>
                <a:gd name="f19" fmla="val 102754"/>
                <a:gd name="f20" fmla="val 508453"/>
                <a:gd name="f21" fmla="val 121832"/>
                <a:gd name="f22" fmla="val 485324"/>
                <a:gd name="f23" fmla="val 287796"/>
                <a:gd name="f24" fmla="val 417242"/>
                <a:gd name="f25" fmla="val 443971"/>
                <a:gd name="f26" fmla="val 316492"/>
                <a:gd name="f27" fmla="val 567602"/>
                <a:gd name="f28" fmla="val 253024"/>
                <a:gd name="f29" fmla="val 645534"/>
                <a:gd name="f30" fmla="val 165055"/>
                <a:gd name="f31" fmla="val 737743"/>
                <a:gd name="f32" fmla="val 80265"/>
                <a:gd name="f33" fmla="val 640359"/>
                <a:gd name="f34" fmla="val 5014"/>
                <a:gd name="f35" fmla="val 553948"/>
                <a:gd name="f36" fmla="+- 0 0 17368"/>
                <a:gd name="f37" fmla="val 383621"/>
                <a:gd name="f38" fmla="val 13306"/>
                <a:gd name="f39" fmla="val 274828"/>
                <a:gd name="f40" fmla="val 33443"/>
                <a:gd name="f41" fmla="val 203318"/>
                <a:gd name="f42" fmla="val 83382"/>
                <a:gd name="f43" fmla="val 146521"/>
                <a:gd name="f44" fmla="val 140989"/>
                <a:gd name="f45" fmla="val 107181"/>
                <a:gd name="f46" fmla="val 178904"/>
                <a:gd name="f47" fmla="val 81308"/>
                <a:gd name="f48" fmla="val 297428"/>
                <a:gd name="f49" fmla="val 13010"/>
                <a:gd name="f50" fmla="+- 0 0 -90"/>
                <a:gd name="f51" fmla="*/ f3 1 511232"/>
                <a:gd name="f52" fmla="*/ f4 1 682341"/>
                <a:gd name="f53" fmla="+- f7 0 f5"/>
                <a:gd name="f54" fmla="+- f6 0 f5"/>
                <a:gd name="f55" fmla="*/ f50 f0 1"/>
                <a:gd name="f56" fmla="*/ f54 1 511232"/>
                <a:gd name="f57" fmla="*/ f53 1 682341"/>
                <a:gd name="f58" fmla="*/ 390625 f54 1"/>
                <a:gd name="f59" fmla="*/ 1621 f53 1"/>
                <a:gd name="f60" fmla="*/ 508142 f54 1"/>
                <a:gd name="f61" fmla="*/ 64038 f53 1"/>
                <a:gd name="f62" fmla="*/ 508453 f54 1"/>
                <a:gd name="f63" fmla="*/ 121832 f53 1"/>
                <a:gd name="f64" fmla="*/ 316492 f54 1"/>
                <a:gd name="f65" fmla="*/ 567602 f53 1"/>
                <a:gd name="f66" fmla="*/ 80265 f54 1"/>
                <a:gd name="f67" fmla="*/ 640359 f53 1"/>
                <a:gd name="f68" fmla="*/ 13306 f54 1"/>
                <a:gd name="f69" fmla="*/ 274828 f53 1"/>
                <a:gd name="f70" fmla="*/ 140989 f54 1"/>
                <a:gd name="f71" fmla="*/ 107181 f53 1"/>
                <a:gd name="f72" fmla="*/ f55 1 f2"/>
                <a:gd name="f73" fmla="*/ f58 1 511232"/>
                <a:gd name="f74" fmla="*/ f59 1 682341"/>
                <a:gd name="f75" fmla="*/ f60 1 511232"/>
                <a:gd name="f76" fmla="*/ f61 1 682341"/>
                <a:gd name="f77" fmla="*/ f62 1 511232"/>
                <a:gd name="f78" fmla="*/ f63 1 682341"/>
                <a:gd name="f79" fmla="*/ f64 1 511232"/>
                <a:gd name="f80" fmla="*/ f65 1 682341"/>
                <a:gd name="f81" fmla="*/ f66 1 511232"/>
                <a:gd name="f82" fmla="*/ f67 1 682341"/>
                <a:gd name="f83" fmla="*/ f68 1 511232"/>
                <a:gd name="f84" fmla="*/ f69 1 682341"/>
                <a:gd name="f85" fmla="*/ f70 1 511232"/>
                <a:gd name="f86" fmla="*/ f71 1 682341"/>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511232" h="68234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9" name="Freeform: Shape 30">
              <a:extLst>
                <a:ext uri="{FF2B5EF4-FFF2-40B4-BE49-F238E27FC236}">
                  <a16:creationId xmlns:a16="http://schemas.microsoft.com/office/drawing/2014/main" id="{63C7100B-C813-C906-33ED-2B1EFE042699}"/>
                </a:ext>
              </a:extLst>
            </p:cNvPr>
            <p:cNvSpPr/>
            <p:nvPr/>
          </p:nvSpPr>
          <p:spPr>
            <a:xfrm flipH="1" flipV="1">
              <a:off x="1701606" y="344984"/>
              <a:ext cx="134782" cy="94878"/>
            </a:xfrm>
            <a:custGeom>
              <a:avLst/>
              <a:gdLst>
                <a:gd name="f0" fmla="val 10800000"/>
                <a:gd name="f1" fmla="val 5400000"/>
                <a:gd name="f2" fmla="val 180"/>
                <a:gd name="f3" fmla="val w"/>
                <a:gd name="f4" fmla="val h"/>
                <a:gd name="f5" fmla="val 0"/>
                <a:gd name="f6" fmla="val 466107"/>
                <a:gd name="f7" fmla="val 328114"/>
                <a:gd name="f8" fmla="val 252822"/>
                <a:gd name="f9" fmla="val 1539"/>
                <a:gd name="f10" fmla="val 335429"/>
                <a:gd name="f11" fmla="+- 0 0 10494"/>
                <a:gd name="f12" fmla="val 418848"/>
                <a:gd name="f13" fmla="val 49794"/>
                <a:gd name="f14" fmla="val 451641"/>
                <a:gd name="f15" fmla="val 122177"/>
                <a:gd name="f16" fmla="val 479697"/>
                <a:gd name="f17" fmla="val 184273"/>
                <a:gd name="f18" fmla="val 470594"/>
                <a:gd name="f19" fmla="val 255285"/>
                <a:gd name="f20" fmla="val 391790"/>
                <a:gd name="f21" fmla="val 297430"/>
                <a:gd name="f22" fmla="val 301077"/>
                <a:gd name="f23" fmla="val 345935"/>
                <a:gd name="f24" fmla="val 55935"/>
                <a:gd name="f25" fmla="val 343254"/>
                <a:gd name="f26" fmla="val 8614"/>
                <a:gd name="f27" fmla="val 243252"/>
                <a:gd name="f28" fmla="+- 0 0 12895"/>
                <a:gd name="f29" fmla="val 197678"/>
                <a:gd name="f30" fmla="val 8240"/>
                <a:gd name="f31" fmla="val 136766"/>
                <a:gd name="f32" fmla="val 45897"/>
                <a:gd name="f33" fmla="val 97302"/>
                <a:gd name="f34" fmla="val 98704"/>
                <a:gd name="f35" fmla="val 42064"/>
                <a:gd name="f36" fmla="val 181872"/>
                <a:gd name="f37" fmla="val 11950"/>
                <a:gd name="f38" fmla="+- 0 0 -90"/>
                <a:gd name="f39" fmla="*/ f3 1 466107"/>
                <a:gd name="f40" fmla="*/ f4 1 328114"/>
                <a:gd name="f41" fmla="+- f7 0 f5"/>
                <a:gd name="f42" fmla="+- f6 0 f5"/>
                <a:gd name="f43" fmla="*/ f38 f0 1"/>
                <a:gd name="f44" fmla="*/ f42 1 466107"/>
                <a:gd name="f45" fmla="*/ f41 1 328114"/>
                <a:gd name="f46" fmla="*/ 252822 f42 1"/>
                <a:gd name="f47" fmla="*/ 1539 f41 1"/>
                <a:gd name="f48" fmla="*/ 451641 f42 1"/>
                <a:gd name="f49" fmla="*/ 122177 f41 1"/>
                <a:gd name="f50" fmla="*/ 391790 f42 1"/>
                <a:gd name="f51" fmla="*/ 297430 f41 1"/>
                <a:gd name="f52" fmla="*/ 8614 f42 1"/>
                <a:gd name="f53" fmla="*/ 243252 f41 1"/>
                <a:gd name="f54" fmla="*/ 45897 f42 1"/>
                <a:gd name="f55" fmla="*/ 97302 f41 1"/>
                <a:gd name="f56" fmla="*/ f43 1 f2"/>
                <a:gd name="f57" fmla="*/ f46 1 466107"/>
                <a:gd name="f58" fmla="*/ f47 1 328114"/>
                <a:gd name="f59" fmla="*/ f48 1 466107"/>
                <a:gd name="f60" fmla="*/ f49 1 328114"/>
                <a:gd name="f61" fmla="*/ f50 1 466107"/>
                <a:gd name="f62" fmla="*/ f51 1 328114"/>
                <a:gd name="f63" fmla="*/ f52 1 466107"/>
                <a:gd name="f64" fmla="*/ f53 1 328114"/>
                <a:gd name="f65" fmla="*/ f54 1 466107"/>
                <a:gd name="f66" fmla="*/ f55 1 328114"/>
                <a:gd name="f67" fmla="*/ f5 1 f44"/>
                <a:gd name="f68" fmla="*/ f6 1 f44"/>
                <a:gd name="f69" fmla="*/ f5 1 f45"/>
                <a:gd name="f70" fmla="*/ f7 1 f45"/>
                <a:gd name="f71" fmla="+- f56 0 f1"/>
                <a:gd name="f72" fmla="*/ f57 1 f44"/>
                <a:gd name="f73" fmla="*/ f58 1 f45"/>
                <a:gd name="f74" fmla="*/ f59 1 f44"/>
                <a:gd name="f75" fmla="*/ f60 1 f45"/>
                <a:gd name="f76" fmla="*/ f61 1 f44"/>
                <a:gd name="f77" fmla="*/ f62 1 f45"/>
                <a:gd name="f78" fmla="*/ f63 1 f44"/>
                <a:gd name="f79" fmla="*/ f64 1 f45"/>
                <a:gd name="f80" fmla="*/ f65 1 f44"/>
                <a:gd name="f81" fmla="*/ f66 1 f45"/>
                <a:gd name="f82" fmla="*/ f67 f39 1"/>
                <a:gd name="f83" fmla="*/ f68 f39 1"/>
                <a:gd name="f84" fmla="*/ f70 f40 1"/>
                <a:gd name="f85" fmla="*/ f69 f40 1"/>
                <a:gd name="f86" fmla="*/ f72 f39 1"/>
                <a:gd name="f87" fmla="*/ f73 f40 1"/>
                <a:gd name="f88" fmla="*/ f74 f39 1"/>
                <a:gd name="f89" fmla="*/ f75 f40 1"/>
                <a:gd name="f90" fmla="*/ f76 f39 1"/>
                <a:gd name="f91" fmla="*/ f77 f40 1"/>
                <a:gd name="f92" fmla="*/ f78 f39 1"/>
                <a:gd name="f93" fmla="*/ f79 f40 1"/>
                <a:gd name="f94" fmla="*/ f80 f39 1"/>
                <a:gd name="f95" fmla="*/ f81 f40 1"/>
              </a:gdLst>
              <a:ahLst/>
              <a:cxnLst>
                <a:cxn ang="3cd4">
                  <a:pos x="hc" y="t"/>
                </a:cxn>
                <a:cxn ang="0">
                  <a:pos x="r" y="vc"/>
                </a:cxn>
                <a:cxn ang="cd4">
                  <a:pos x="hc" y="b"/>
                </a:cxn>
                <a:cxn ang="cd2">
                  <a:pos x="l" y="vc"/>
                </a:cxn>
                <a:cxn ang="f71">
                  <a:pos x="f86" y="f87"/>
                </a:cxn>
                <a:cxn ang="f71">
                  <a:pos x="f88" y="f89"/>
                </a:cxn>
                <a:cxn ang="f71">
                  <a:pos x="f90" y="f91"/>
                </a:cxn>
                <a:cxn ang="f71">
                  <a:pos x="f92" y="f93"/>
                </a:cxn>
                <a:cxn ang="f71">
                  <a:pos x="f94" y="f95"/>
                </a:cxn>
                <a:cxn ang="f71">
                  <a:pos x="f86" y="f87"/>
                </a:cxn>
              </a:cxnLst>
              <a:rect l="f82" t="f85" r="f83" b="f84"/>
              <a:pathLst>
                <a:path w="466107" h="32811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Light"/>
              </a:endParaRPr>
            </a:p>
          </p:txBody>
        </p:sp>
        <p:sp>
          <p:nvSpPr>
            <p:cNvPr id="10" name="Graphic 12">
              <a:extLst>
                <a:ext uri="{FF2B5EF4-FFF2-40B4-BE49-F238E27FC236}">
                  <a16:creationId xmlns:a16="http://schemas.microsoft.com/office/drawing/2014/main" id="{B9B36CC8-7B25-2E54-380C-B77727218D3E}"/>
                </a:ext>
              </a:extLst>
            </p:cNvPr>
            <p:cNvSpPr/>
            <p:nvPr/>
          </p:nvSpPr>
          <p:spPr>
            <a:xfrm flipH="1" flipV="1">
              <a:off x="2205441" y="926022"/>
              <a:ext cx="184260" cy="162022"/>
            </a:xfrm>
            <a:custGeom>
              <a:avLst/>
              <a:gdLst>
                <a:gd name="f0" fmla="val 10800000"/>
                <a:gd name="f1" fmla="val 5400000"/>
                <a:gd name="f2" fmla="val 180"/>
                <a:gd name="f3" fmla="val w"/>
                <a:gd name="f4" fmla="val h"/>
                <a:gd name="f5" fmla="val 0"/>
                <a:gd name="f6" fmla="val 3341477"/>
                <a:gd name="f7" fmla="val 2938167"/>
                <a:gd name="f8" fmla="val 63289"/>
                <a:gd name="f9" fmla="val 1933384"/>
                <a:gd name="f10" fmla="val 56717"/>
                <a:gd name="f11" fmla="val 1895856"/>
                <a:gd name="f12" fmla="+- 0 0 165311"/>
                <a:gd name="f13" fmla="val 914209"/>
                <a:gd name="f14" fmla="val 263314"/>
                <a:gd name="f15" fmla="val 514159"/>
                <a:gd name="f16" fmla="val 691939"/>
                <a:gd name="f17" fmla="val 114109"/>
                <a:gd name="f18" fmla="val 609262"/>
                <a:gd name="f19" fmla="val 11620"/>
                <a:gd name="f20" fmla="val 1098276"/>
                <a:gd name="f21" fmla="val 952"/>
                <a:gd name="f22" fmla="val 1587289"/>
                <a:gd name="f23" fmla="+- 0 0 9716"/>
                <a:gd name="f24" fmla="val 2320714"/>
                <a:gd name="f25" fmla="val 66484"/>
                <a:gd name="f26" fmla="val 2654089"/>
                <a:gd name="f27" fmla="val 371284"/>
                <a:gd name="f28" fmla="val 2987464"/>
                <a:gd name="f29" fmla="val 676084"/>
                <a:gd name="f30" fmla="val 3603732"/>
                <a:gd name="f31" fmla="val 1514094"/>
                <a:gd name="f32" fmla="val 3219398"/>
                <a:gd name="f33" fmla="val 2080926"/>
                <a:gd name="f34" fmla="val 2835064"/>
                <a:gd name="f35" fmla="val 2647759"/>
                <a:gd name="f36" fmla="val 2558839"/>
                <a:gd name="f37" fmla="val 2895409"/>
                <a:gd name="f38" fmla="val 2044489"/>
                <a:gd name="f39" fmla="val 2933509"/>
                <a:gd name="f40" fmla="val 1530139"/>
                <a:gd name="f41" fmla="val 2971609"/>
                <a:gd name="f42" fmla="val 701464"/>
                <a:gd name="f43" fmla="val 2771584"/>
                <a:gd name="f44" fmla="val 453814"/>
                <a:gd name="f45" fmla="val 2495359"/>
                <a:gd name="f46" fmla="val 206164"/>
                <a:gd name="f47" fmla="val 2219134"/>
                <a:gd name="f48" fmla="val 101389"/>
                <a:gd name="f49" fmla="val 2152459"/>
                <a:gd name="f50" fmla="+- 0 0 -90"/>
                <a:gd name="f51" fmla="*/ f3 1 3341477"/>
                <a:gd name="f52" fmla="*/ f4 1 2938167"/>
                <a:gd name="f53" fmla="+- f7 0 f5"/>
                <a:gd name="f54" fmla="+- f6 0 f5"/>
                <a:gd name="f55" fmla="*/ f50 f0 1"/>
                <a:gd name="f56" fmla="*/ f54 1 3341477"/>
                <a:gd name="f57" fmla="*/ f53 1 2938167"/>
                <a:gd name="f58" fmla="*/ 63289 f54 1"/>
                <a:gd name="f59" fmla="*/ 1933384 f53 1"/>
                <a:gd name="f60" fmla="*/ 263314 f54 1"/>
                <a:gd name="f61" fmla="*/ 514159 f53 1"/>
                <a:gd name="f62" fmla="*/ 1098276 f54 1"/>
                <a:gd name="f63" fmla="*/ 952 f53 1"/>
                <a:gd name="f64" fmla="*/ 2654089 f54 1"/>
                <a:gd name="f65" fmla="*/ 371284 f53 1"/>
                <a:gd name="f66" fmla="*/ 3219398 f54 1"/>
                <a:gd name="f67" fmla="*/ 2080926 f53 1"/>
                <a:gd name="f68" fmla="*/ 2044489 f54 1"/>
                <a:gd name="f69" fmla="*/ 2933509 f53 1"/>
                <a:gd name="f70" fmla="*/ 453814 f54 1"/>
                <a:gd name="f71" fmla="*/ 2495359 f53 1"/>
                <a:gd name="f72" fmla="*/ f55 1 f2"/>
                <a:gd name="f73" fmla="*/ f58 1 3341477"/>
                <a:gd name="f74" fmla="*/ f59 1 2938167"/>
                <a:gd name="f75" fmla="*/ f60 1 3341477"/>
                <a:gd name="f76" fmla="*/ f61 1 2938167"/>
                <a:gd name="f77" fmla="*/ f62 1 3341477"/>
                <a:gd name="f78" fmla="*/ f63 1 2938167"/>
                <a:gd name="f79" fmla="*/ f64 1 3341477"/>
                <a:gd name="f80" fmla="*/ f65 1 2938167"/>
                <a:gd name="f81" fmla="*/ f66 1 3341477"/>
                <a:gd name="f82" fmla="*/ f67 1 2938167"/>
                <a:gd name="f83" fmla="*/ f68 1 3341477"/>
                <a:gd name="f84" fmla="*/ f69 1 2938167"/>
                <a:gd name="f85" fmla="*/ f70 1 3341477"/>
                <a:gd name="f86" fmla="*/ f71 1 2938167"/>
                <a:gd name="f87" fmla="*/ f5 1 f56"/>
                <a:gd name="f88" fmla="*/ f6 1 f56"/>
                <a:gd name="f89" fmla="*/ f5 1 f57"/>
                <a:gd name="f90" fmla="*/ f7 1 f57"/>
                <a:gd name="f91" fmla="+- f72 0 f1"/>
                <a:gd name="f92" fmla="*/ f73 1 f56"/>
                <a:gd name="f93" fmla="*/ f74 1 f57"/>
                <a:gd name="f94" fmla="*/ f75 1 f56"/>
                <a:gd name="f95" fmla="*/ f76 1 f57"/>
                <a:gd name="f96" fmla="*/ f77 1 f56"/>
                <a:gd name="f97" fmla="*/ f78 1 f57"/>
                <a:gd name="f98" fmla="*/ f79 1 f56"/>
                <a:gd name="f99" fmla="*/ f80 1 f57"/>
                <a:gd name="f100" fmla="*/ f81 1 f56"/>
                <a:gd name="f101" fmla="*/ f82 1 f57"/>
                <a:gd name="f102" fmla="*/ f83 1 f56"/>
                <a:gd name="f103" fmla="*/ f84 1 f57"/>
                <a:gd name="f104" fmla="*/ f85 1 f56"/>
                <a:gd name="f105" fmla="*/ f86 1 f57"/>
                <a:gd name="f106" fmla="*/ f87 f51 1"/>
                <a:gd name="f107" fmla="*/ f88 f51 1"/>
                <a:gd name="f108" fmla="*/ f90 f52 1"/>
                <a:gd name="f109" fmla="*/ f89 f52 1"/>
                <a:gd name="f110" fmla="*/ f92 f51 1"/>
                <a:gd name="f111" fmla="*/ f93 f52 1"/>
                <a:gd name="f112" fmla="*/ f94 f51 1"/>
                <a:gd name="f113" fmla="*/ f95 f52 1"/>
                <a:gd name="f114" fmla="*/ f96 f51 1"/>
                <a:gd name="f115" fmla="*/ f97 f52 1"/>
                <a:gd name="f116" fmla="*/ f98 f51 1"/>
                <a:gd name="f117" fmla="*/ f99 f52 1"/>
                <a:gd name="f118" fmla="*/ f100 f51 1"/>
                <a:gd name="f119" fmla="*/ f101 f52 1"/>
                <a:gd name="f120" fmla="*/ f102 f51 1"/>
                <a:gd name="f121" fmla="*/ f103 f52 1"/>
                <a:gd name="f122" fmla="*/ f104 f51 1"/>
                <a:gd name="f123" fmla="*/ f105 f52 1"/>
              </a:gdLst>
              <a:ahLst/>
              <a:cxnLst>
                <a:cxn ang="3cd4">
                  <a:pos x="hc" y="t"/>
                </a:cxn>
                <a:cxn ang="0">
                  <a:pos x="r" y="vc"/>
                </a:cxn>
                <a:cxn ang="cd4">
                  <a:pos x="hc" y="b"/>
                </a:cxn>
                <a:cxn ang="cd2">
                  <a:pos x="l" y="vc"/>
                </a:cxn>
                <a:cxn ang="f91">
                  <a:pos x="f110" y="f111"/>
                </a:cxn>
                <a:cxn ang="f91">
                  <a:pos x="f112" y="f113"/>
                </a:cxn>
                <a:cxn ang="f91">
                  <a:pos x="f114" y="f115"/>
                </a:cxn>
                <a:cxn ang="f91">
                  <a:pos x="f116" y="f117"/>
                </a:cxn>
                <a:cxn ang="f91">
                  <a:pos x="f118" y="f119"/>
                </a:cxn>
                <a:cxn ang="f91">
                  <a:pos x="f120" y="f121"/>
                </a:cxn>
                <a:cxn ang="f91">
                  <a:pos x="f122" y="f123"/>
                </a:cxn>
                <a:cxn ang="f91">
                  <a:pos x="f110" y="f111"/>
                </a:cxn>
              </a:cxnLst>
              <a:rect l="f106" t="f109" r="f107" b="f108"/>
              <a:pathLst>
                <a:path w="3341477" h="2938167">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8" y="f9"/>
                  </a:cubicBezTo>
                  <a:close/>
                </a:path>
              </a:pathLst>
            </a:custGeom>
            <a:solidFill>
              <a:srgbClr val="D45E5E"/>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1" name="Graphic 15">
              <a:extLst>
                <a:ext uri="{FF2B5EF4-FFF2-40B4-BE49-F238E27FC236}">
                  <a16:creationId xmlns:a16="http://schemas.microsoft.com/office/drawing/2014/main" id="{ACE2F12A-FE42-425E-89AD-3F1467D8A640}"/>
                </a:ext>
              </a:extLst>
            </p:cNvPr>
            <p:cNvSpPr/>
            <p:nvPr/>
          </p:nvSpPr>
          <p:spPr>
            <a:xfrm flipH="1" flipV="1">
              <a:off x="1836389" y="902137"/>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2" name="Graphic 15">
              <a:extLst>
                <a:ext uri="{FF2B5EF4-FFF2-40B4-BE49-F238E27FC236}">
                  <a16:creationId xmlns:a16="http://schemas.microsoft.com/office/drawing/2014/main" id="{A90A1FAA-AE8E-FEB1-A879-84FA80B53FB6}"/>
                </a:ext>
              </a:extLst>
            </p:cNvPr>
            <p:cNvSpPr/>
            <p:nvPr/>
          </p:nvSpPr>
          <p:spPr>
            <a:xfrm flipH="1" flipV="1">
              <a:off x="2503700" y="774624"/>
              <a:ext cx="84051" cy="76809"/>
            </a:xfrm>
            <a:custGeom>
              <a:avLst/>
              <a:gdLst>
                <a:gd name="f0" fmla="val 10800000"/>
                <a:gd name="f1" fmla="val 5400000"/>
                <a:gd name="f2" fmla="val 180"/>
                <a:gd name="f3" fmla="val w"/>
                <a:gd name="f4" fmla="val h"/>
                <a:gd name="f5" fmla="val 0"/>
                <a:gd name="f6" fmla="val 5240764"/>
                <a:gd name="f7" fmla="val 4789394"/>
                <a:gd name="f8" fmla="val 17664"/>
                <a:gd name="f9" fmla="val 2947947"/>
                <a:gd name="f10" fmla="val 2900322"/>
                <a:gd name="f11" fmla="+- 0 0 201411"/>
                <a:gd name="f12" fmla="val 490497"/>
                <a:gd name="f13" fmla="val 903489"/>
                <a:gd name="f14" fmla="val 195222"/>
                <a:gd name="f15" fmla="val 2008389"/>
                <a:gd name="f16" fmla="+- 0 0 100053"/>
                <a:gd name="f17" fmla="val 2598939"/>
                <a:gd name="f18" fmla="+- 0 0 71478"/>
                <a:gd name="f19" fmla="val 3560964"/>
                <a:gd name="f20" fmla="val 357147"/>
                <a:gd name="f21" fmla="val 4522989"/>
                <a:gd name="f22" fmla="val 785772"/>
                <a:gd name="f23" fmla="val 5253271"/>
                <a:gd name="f24" fmla="val 1338222"/>
                <a:gd name="f25" fmla="val 5240602"/>
                <a:gd name="f26" fmla="val 2076409"/>
                <a:gd name="f27" fmla="val 5227934"/>
                <a:gd name="f28" fmla="val 2814597"/>
                <a:gd name="f29" fmla="val 4842267"/>
                <a:gd name="f30" fmla="val 3677276"/>
                <a:gd name="f31" fmla="val 4568328"/>
                <a:gd name="f32" fmla="val 3879397"/>
                <a:gd name="f33" fmla="val 4294389"/>
                <a:gd name="f34" fmla="val 4081422"/>
                <a:gd name="f35" fmla="val 4065789"/>
                <a:gd name="f36" fmla="val 4548147"/>
                <a:gd name="f37" fmla="val 3284739"/>
                <a:gd name="f38" fmla="val 4605297"/>
                <a:gd name="f39" fmla="val 2503689"/>
                <a:gd name="f40" fmla="val 4662447"/>
                <a:gd name="f41" fmla="val 1579764"/>
                <a:gd name="f42" fmla="val 5110122"/>
                <a:gd name="f43" fmla="val 1074939"/>
                <a:gd name="f44" fmla="val 4357647"/>
                <a:gd name="f45" fmla="val 570114"/>
                <a:gd name="f46" fmla="val 3605172"/>
                <a:gd name="f47" fmla="val 12615"/>
                <a:gd name="f48" fmla="val 3617554"/>
                <a:gd name="f49" fmla="val 15187"/>
                <a:gd name="f50" fmla="val 2830313"/>
                <a:gd name="f51" fmla="+- 0 0 -90"/>
                <a:gd name="f52" fmla="*/ f3 1 5240764"/>
                <a:gd name="f53" fmla="*/ f4 1 4789394"/>
                <a:gd name="f54" fmla="+- f7 0 f5"/>
                <a:gd name="f55" fmla="+- f6 0 f5"/>
                <a:gd name="f56" fmla="*/ f51 f0 1"/>
                <a:gd name="f57" fmla="*/ f55 1 5240764"/>
                <a:gd name="f58" fmla="*/ f54 1 4789394"/>
                <a:gd name="f59" fmla="*/ 17664 f55 1"/>
                <a:gd name="f60" fmla="*/ 2947947 f54 1"/>
                <a:gd name="f61" fmla="*/ 903489 f55 1"/>
                <a:gd name="f62" fmla="*/ 195222 f54 1"/>
                <a:gd name="f63" fmla="*/ 3560964 f55 1"/>
                <a:gd name="f64" fmla="*/ 357147 f54 1"/>
                <a:gd name="f65" fmla="*/ 5240602 f55 1"/>
                <a:gd name="f66" fmla="*/ 2076409 f54 1"/>
                <a:gd name="f67" fmla="*/ 4568328 f55 1"/>
                <a:gd name="f68" fmla="*/ 3879397 f54 1"/>
                <a:gd name="f69" fmla="*/ 3284739 f55 1"/>
                <a:gd name="f70" fmla="*/ 4605297 f54 1"/>
                <a:gd name="f71" fmla="*/ 1074939 f55 1"/>
                <a:gd name="f72" fmla="*/ 4357647 f54 1"/>
                <a:gd name="f73" fmla="*/ 15187 f55 1"/>
                <a:gd name="f74" fmla="*/ 2830313 f54 1"/>
                <a:gd name="f75" fmla="*/ f56 1 f2"/>
                <a:gd name="f76" fmla="*/ f59 1 5240764"/>
                <a:gd name="f77" fmla="*/ f60 1 4789394"/>
                <a:gd name="f78" fmla="*/ f61 1 5240764"/>
                <a:gd name="f79" fmla="*/ f62 1 4789394"/>
                <a:gd name="f80" fmla="*/ f63 1 5240764"/>
                <a:gd name="f81" fmla="*/ f64 1 4789394"/>
                <a:gd name="f82" fmla="*/ f65 1 5240764"/>
                <a:gd name="f83" fmla="*/ f66 1 4789394"/>
                <a:gd name="f84" fmla="*/ f67 1 5240764"/>
                <a:gd name="f85" fmla="*/ f68 1 4789394"/>
                <a:gd name="f86" fmla="*/ f69 1 5240764"/>
                <a:gd name="f87" fmla="*/ f70 1 4789394"/>
                <a:gd name="f88" fmla="*/ f71 1 5240764"/>
                <a:gd name="f89" fmla="*/ f72 1 4789394"/>
                <a:gd name="f90" fmla="*/ f73 1 5240764"/>
                <a:gd name="f91" fmla="*/ f74 1 4789394"/>
                <a:gd name="f92" fmla="*/ f5 1 f57"/>
                <a:gd name="f93" fmla="*/ f6 1 f57"/>
                <a:gd name="f94" fmla="*/ f5 1 f58"/>
                <a:gd name="f95" fmla="*/ f7 1 f58"/>
                <a:gd name="f96" fmla="+- f75 0 f1"/>
                <a:gd name="f97" fmla="*/ f76 1 f57"/>
                <a:gd name="f98" fmla="*/ f77 1 f58"/>
                <a:gd name="f99" fmla="*/ f78 1 f57"/>
                <a:gd name="f100" fmla="*/ f79 1 f58"/>
                <a:gd name="f101" fmla="*/ f80 1 f57"/>
                <a:gd name="f102" fmla="*/ f81 1 f58"/>
                <a:gd name="f103" fmla="*/ f82 1 f57"/>
                <a:gd name="f104" fmla="*/ f83 1 f58"/>
                <a:gd name="f105" fmla="*/ f84 1 f57"/>
                <a:gd name="f106" fmla="*/ f85 1 f58"/>
                <a:gd name="f107" fmla="*/ f86 1 f57"/>
                <a:gd name="f108" fmla="*/ f87 1 f58"/>
                <a:gd name="f109" fmla="*/ f88 1 f57"/>
                <a:gd name="f110" fmla="*/ f89 1 f58"/>
                <a:gd name="f111" fmla="*/ f90 1 f57"/>
                <a:gd name="f112" fmla="*/ f91 1 f58"/>
                <a:gd name="f113" fmla="*/ f92 f52 1"/>
                <a:gd name="f114" fmla="*/ f93 f52 1"/>
                <a:gd name="f115" fmla="*/ f95 f53 1"/>
                <a:gd name="f116" fmla="*/ f94 f53 1"/>
                <a:gd name="f117" fmla="*/ f97 f52 1"/>
                <a:gd name="f118" fmla="*/ f98 f53 1"/>
                <a:gd name="f119" fmla="*/ f99 f52 1"/>
                <a:gd name="f120" fmla="*/ f100 f53 1"/>
                <a:gd name="f121" fmla="*/ f101 f52 1"/>
                <a:gd name="f122" fmla="*/ f102 f53 1"/>
                <a:gd name="f123" fmla="*/ f103 f52 1"/>
                <a:gd name="f124" fmla="*/ f104 f53 1"/>
                <a:gd name="f125" fmla="*/ f105 f52 1"/>
                <a:gd name="f126" fmla="*/ f106 f53 1"/>
                <a:gd name="f127" fmla="*/ f107 f52 1"/>
                <a:gd name="f128" fmla="*/ f108 f53 1"/>
                <a:gd name="f129" fmla="*/ f109 f52 1"/>
                <a:gd name="f130" fmla="*/ f110 f53 1"/>
                <a:gd name="f131" fmla="*/ f111 f52 1"/>
                <a:gd name="f132" fmla="*/ f112 f53 1"/>
              </a:gdLst>
              <a:ahLst/>
              <a:cxnLst>
                <a:cxn ang="3cd4">
                  <a:pos x="hc" y="t"/>
                </a:cxn>
                <a:cxn ang="0">
                  <a:pos x="r" y="vc"/>
                </a:cxn>
                <a:cxn ang="cd4">
                  <a:pos x="hc" y="b"/>
                </a:cxn>
                <a:cxn ang="cd2">
                  <a:pos x="l" y="vc"/>
                </a:cxn>
                <a:cxn ang="f96">
                  <a:pos x="f117" y="f118"/>
                </a:cxn>
                <a:cxn ang="f96">
                  <a:pos x="f119" y="f120"/>
                </a:cxn>
                <a:cxn ang="f96">
                  <a:pos x="f121" y="f122"/>
                </a:cxn>
                <a:cxn ang="f96">
                  <a:pos x="f123" y="f124"/>
                </a:cxn>
                <a:cxn ang="f96">
                  <a:pos x="f125" y="f126"/>
                </a:cxn>
                <a:cxn ang="f96">
                  <a:pos x="f127" y="f128"/>
                </a:cxn>
                <a:cxn ang="f96">
                  <a:pos x="f129" y="f130"/>
                </a:cxn>
                <a:cxn ang="f96">
                  <a:pos x="f131" y="f132"/>
                </a:cxn>
              </a:cxnLst>
              <a:rect l="f113" t="f116" r="f114" b="f115"/>
              <a:pathLst>
                <a:path w="5240764" h="4789394">
                  <a:moveTo>
                    <a:pt x="f8" y="f9"/>
                  </a:moveTo>
                  <a:cubicBezTo>
                    <a:pt x="f8" y="f10"/>
                    <a:pt x="f11" y="f12"/>
                    <a:pt x="f13" y="f14"/>
                  </a:cubicBez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path>
              </a:pathLst>
            </a:custGeom>
            <a:no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3" name="Freeform: Shape 34">
              <a:extLst>
                <a:ext uri="{FF2B5EF4-FFF2-40B4-BE49-F238E27FC236}">
                  <a16:creationId xmlns:a16="http://schemas.microsoft.com/office/drawing/2014/main" id="{10331971-2124-F27B-3FFB-8352D3CC51E7}"/>
                </a:ext>
              </a:extLst>
            </p:cNvPr>
            <p:cNvSpPr/>
            <p:nvPr/>
          </p:nvSpPr>
          <p:spPr>
            <a:xfrm flipH="1" flipV="1">
              <a:off x="2007034" y="544406"/>
              <a:ext cx="177018" cy="141283"/>
            </a:xfrm>
            <a:custGeom>
              <a:avLst/>
              <a:gdLst>
                <a:gd name="f0" fmla="val 10800000"/>
                <a:gd name="f1" fmla="val 5400000"/>
                <a:gd name="f2" fmla="val 180"/>
                <a:gd name="f3" fmla="val w"/>
                <a:gd name="f4" fmla="val h"/>
                <a:gd name="f5" fmla="val 0"/>
                <a:gd name="f6" fmla="val 789043"/>
                <a:gd name="f7" fmla="val 629754"/>
                <a:gd name="f8" fmla="val 237392"/>
                <a:gd name="f9" fmla="val 81"/>
                <a:gd name="f10" fmla="val 474795"/>
                <a:gd name="f11" fmla="+- 0 0 992"/>
                <a:gd name="f12" fmla="val 907215"/>
                <a:gd name="f13" fmla="val 10463"/>
                <a:gd name="f14" fmla="val 758692"/>
                <a:gd name="f15" fmla="val 233550"/>
                <a:gd name="f16" fmla="val 731135"/>
                <a:gd name="f17" fmla="val 274948"/>
                <a:gd name="f18" fmla="val 690486"/>
                <a:gd name="f19" fmla="val 305435"/>
                <a:gd name="f20" fmla="val 650647"/>
                <a:gd name="f21" fmla="val 335111"/>
                <a:gd name="f22" fmla="val 538737"/>
                <a:gd name="f23" fmla="val 418405"/>
                <a:gd name="f24" fmla="val 426889"/>
                <a:gd name="f25" fmla="val 501698"/>
                <a:gd name="f26" fmla="val 315041"/>
                <a:gd name="f27" fmla="val 584992"/>
                <a:gd name="f28" fmla="val 278943"/>
                <a:gd name="f29" fmla="val 611863"/>
                <a:gd name="f30" fmla="val 234865"/>
                <a:gd name="f31" fmla="val 640167"/>
                <a:gd name="f32" fmla="val 192159"/>
                <a:gd name="f33" fmla="val 625953"/>
                <a:gd name="f34" fmla="val 159614"/>
                <a:gd name="f35" fmla="val 615105"/>
                <a:gd name="f36" fmla="val 139851"/>
                <a:gd name="f37" fmla="val 582810"/>
                <a:gd name="f38" fmla="val 124264"/>
                <a:gd name="f39" fmla="val 552260"/>
                <a:gd name="f40" fmla="val 57742"/>
                <a:gd name="f41" fmla="val 422021"/>
                <a:gd name="f42" fmla="val 15908"/>
                <a:gd name="f43" fmla="val 279250"/>
                <a:gd name="f44" fmla="val 1631"/>
                <a:gd name="f45" fmla="val 133735"/>
                <a:gd name="f46" fmla="+- 0 0 2671"/>
                <a:gd name="f47" fmla="val 90343"/>
                <a:gd name="f48" fmla="+- 0 0 676"/>
                <a:gd name="f49" fmla="val 38596"/>
                <a:gd name="f50" fmla="val 35422"/>
                <a:gd name="f51" fmla="val 14157"/>
                <a:gd name="f52" fmla="val 57804"/>
                <a:gd name="f53" fmla="+- 0 0 931"/>
                <a:gd name="f54" fmla="val 86795"/>
                <a:gd name="f55" fmla="+- 0 0 557"/>
                <a:gd name="f56" fmla="val 113728"/>
                <a:gd name="f57" fmla="val 378"/>
                <a:gd name="f58" fmla="val 138207"/>
                <a:gd name="f59" fmla="val 1243"/>
                <a:gd name="f60" fmla="val 182606"/>
                <a:gd name="f61" fmla="val 328"/>
                <a:gd name="f62" fmla="+- 0 0 -90"/>
                <a:gd name="f63" fmla="*/ f3 1 789043"/>
                <a:gd name="f64" fmla="*/ f4 1 629754"/>
                <a:gd name="f65" fmla="+- f7 0 f5"/>
                <a:gd name="f66" fmla="+- f6 0 f5"/>
                <a:gd name="f67" fmla="*/ f62 f0 1"/>
                <a:gd name="f68" fmla="*/ f66 1 789043"/>
                <a:gd name="f69" fmla="*/ f65 1 629754"/>
                <a:gd name="f70" fmla="*/ 237392 f66 1"/>
                <a:gd name="f71" fmla="*/ 81 f65 1"/>
                <a:gd name="f72" fmla="*/ 758692 f66 1"/>
                <a:gd name="f73" fmla="*/ 233550 f65 1"/>
                <a:gd name="f74" fmla="*/ 650647 f66 1"/>
                <a:gd name="f75" fmla="*/ 335111 f65 1"/>
                <a:gd name="f76" fmla="*/ 315041 f66 1"/>
                <a:gd name="f77" fmla="*/ 584992 f65 1"/>
                <a:gd name="f78" fmla="*/ 192159 f66 1"/>
                <a:gd name="f79" fmla="*/ 625953 f65 1"/>
                <a:gd name="f80" fmla="*/ 124264 f66 1"/>
                <a:gd name="f81" fmla="*/ 552260 f65 1"/>
                <a:gd name="f82" fmla="*/ 1631 f66 1"/>
                <a:gd name="f83" fmla="*/ 133735 f65 1"/>
                <a:gd name="f84" fmla="*/ 35422 f66 1"/>
                <a:gd name="f85" fmla="*/ 14157 f65 1"/>
                <a:gd name="f86" fmla="*/ 113728 f66 1"/>
                <a:gd name="f87" fmla="*/ 378 f65 1"/>
                <a:gd name="f88" fmla="*/ f67 1 f2"/>
                <a:gd name="f89" fmla="*/ f70 1 789043"/>
                <a:gd name="f90" fmla="*/ f71 1 629754"/>
                <a:gd name="f91" fmla="*/ f72 1 789043"/>
                <a:gd name="f92" fmla="*/ f73 1 629754"/>
                <a:gd name="f93" fmla="*/ f74 1 789043"/>
                <a:gd name="f94" fmla="*/ f75 1 629754"/>
                <a:gd name="f95" fmla="*/ f76 1 789043"/>
                <a:gd name="f96" fmla="*/ f77 1 629754"/>
                <a:gd name="f97" fmla="*/ f78 1 789043"/>
                <a:gd name="f98" fmla="*/ f79 1 629754"/>
                <a:gd name="f99" fmla="*/ f80 1 789043"/>
                <a:gd name="f100" fmla="*/ f81 1 629754"/>
                <a:gd name="f101" fmla="*/ f82 1 789043"/>
                <a:gd name="f102" fmla="*/ f83 1 629754"/>
                <a:gd name="f103" fmla="*/ f84 1 789043"/>
                <a:gd name="f104" fmla="*/ f85 1 629754"/>
                <a:gd name="f105" fmla="*/ f86 1 789043"/>
                <a:gd name="f106" fmla="*/ f87 1 629754"/>
                <a:gd name="f107" fmla="*/ f5 1 f68"/>
                <a:gd name="f108" fmla="*/ f6 1 f68"/>
                <a:gd name="f109" fmla="*/ f5 1 f69"/>
                <a:gd name="f110" fmla="*/ f7 1 f69"/>
                <a:gd name="f111" fmla="+- f88 0 f1"/>
                <a:gd name="f112" fmla="*/ f89 1 f68"/>
                <a:gd name="f113" fmla="*/ f90 1 f69"/>
                <a:gd name="f114" fmla="*/ f91 1 f68"/>
                <a:gd name="f115" fmla="*/ f92 1 f69"/>
                <a:gd name="f116" fmla="*/ f93 1 f68"/>
                <a:gd name="f117" fmla="*/ f94 1 f69"/>
                <a:gd name="f118" fmla="*/ f95 1 f68"/>
                <a:gd name="f119" fmla="*/ f96 1 f69"/>
                <a:gd name="f120" fmla="*/ f97 1 f68"/>
                <a:gd name="f121" fmla="*/ f98 1 f69"/>
                <a:gd name="f122" fmla="*/ f99 1 f68"/>
                <a:gd name="f123" fmla="*/ f100 1 f69"/>
                <a:gd name="f124" fmla="*/ f101 1 f68"/>
                <a:gd name="f125" fmla="*/ f102 1 f69"/>
                <a:gd name="f126" fmla="*/ f103 1 f68"/>
                <a:gd name="f127" fmla="*/ f104 1 f69"/>
                <a:gd name="f128" fmla="*/ f105 1 f68"/>
                <a:gd name="f129" fmla="*/ f106 1 f69"/>
                <a:gd name="f130" fmla="*/ f107 f63 1"/>
                <a:gd name="f131" fmla="*/ f108 f63 1"/>
                <a:gd name="f132" fmla="*/ f110 f64 1"/>
                <a:gd name="f133" fmla="*/ f109 f64 1"/>
                <a:gd name="f134" fmla="*/ f112 f63 1"/>
                <a:gd name="f135" fmla="*/ f113 f64 1"/>
                <a:gd name="f136" fmla="*/ f114 f63 1"/>
                <a:gd name="f137" fmla="*/ f115 f64 1"/>
                <a:gd name="f138" fmla="*/ f116 f63 1"/>
                <a:gd name="f139" fmla="*/ f117 f64 1"/>
                <a:gd name="f140" fmla="*/ f118 f63 1"/>
                <a:gd name="f141" fmla="*/ f119 f64 1"/>
                <a:gd name="f142" fmla="*/ f120 f63 1"/>
                <a:gd name="f143" fmla="*/ f121 f64 1"/>
                <a:gd name="f144" fmla="*/ f122 f63 1"/>
                <a:gd name="f145" fmla="*/ f123 f64 1"/>
                <a:gd name="f146" fmla="*/ f124 f63 1"/>
                <a:gd name="f147" fmla="*/ f125 f64 1"/>
                <a:gd name="f148" fmla="*/ f126 f63 1"/>
                <a:gd name="f149" fmla="*/ f127 f64 1"/>
                <a:gd name="f150" fmla="*/ f128 f63 1"/>
                <a:gd name="f151" fmla="*/ f129 f64 1"/>
              </a:gdLst>
              <a:ahLst/>
              <a:cxnLst>
                <a:cxn ang="3cd4">
                  <a:pos x="hc" y="t"/>
                </a:cxn>
                <a:cxn ang="0">
                  <a:pos x="r" y="vc"/>
                </a:cxn>
                <a:cxn ang="cd4">
                  <a:pos x="hc" y="b"/>
                </a:cxn>
                <a:cxn ang="cd2">
                  <a:pos x="l" y="vc"/>
                </a:cxn>
                <a:cxn ang="f111">
                  <a:pos x="f134" y="f135"/>
                </a:cxn>
                <a:cxn ang="f111">
                  <a:pos x="f136" y="f137"/>
                </a:cxn>
                <a:cxn ang="f111">
                  <a:pos x="f138" y="f139"/>
                </a:cxn>
                <a:cxn ang="f111">
                  <a:pos x="f140" y="f141"/>
                </a:cxn>
                <a:cxn ang="f111">
                  <a:pos x="f142" y="f143"/>
                </a:cxn>
                <a:cxn ang="f111">
                  <a:pos x="f144" y="f145"/>
                </a:cxn>
                <a:cxn ang="f111">
                  <a:pos x="f146" y="f147"/>
                </a:cxn>
                <a:cxn ang="f111">
                  <a:pos x="f148" y="f149"/>
                </a:cxn>
                <a:cxn ang="f111">
                  <a:pos x="f150" y="f151"/>
                </a:cxn>
                <a:cxn ang="f111">
                  <a:pos x="f134" y="f135"/>
                </a:cxn>
              </a:cxnLst>
              <a:rect l="f130" t="f133" r="f131" b="f132"/>
              <a:pathLst>
                <a:path w="789043" h="629754">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grpSp>
      <p:grpSp>
        <p:nvGrpSpPr>
          <p:cNvPr id="14" name="Graphic 78">
            <a:extLst>
              <a:ext uri="{FF2B5EF4-FFF2-40B4-BE49-F238E27FC236}">
                <a16:creationId xmlns:a16="http://schemas.microsoft.com/office/drawing/2014/main" id="{CB438BAB-538E-BB09-6BAA-F960485CAAEE}"/>
              </a:ext>
            </a:extLst>
          </p:cNvPr>
          <p:cNvGrpSpPr/>
          <p:nvPr/>
        </p:nvGrpSpPr>
        <p:grpSpPr>
          <a:xfrm>
            <a:off x="530223" y="3267663"/>
            <a:ext cx="972245" cy="45720"/>
            <a:chOff x="530223" y="3267663"/>
            <a:chExt cx="972245" cy="45720"/>
          </a:xfrm>
        </p:grpSpPr>
        <p:sp>
          <p:nvSpPr>
            <p:cNvPr id="15" name="Graphic 78">
              <a:extLst>
                <a:ext uri="{FF2B5EF4-FFF2-40B4-BE49-F238E27FC236}">
                  <a16:creationId xmlns:a16="http://schemas.microsoft.com/office/drawing/2014/main" id="{3E82CC37-A606-073D-5A95-CC21CACB3253}"/>
                </a:ext>
              </a:extLst>
            </p:cNvPr>
            <p:cNvSpPr/>
            <p:nvPr/>
          </p:nvSpPr>
          <p:spPr>
            <a:xfrm>
              <a:off x="530223" y="3290440"/>
              <a:ext cx="972162" cy="3831"/>
            </a:xfrm>
            <a:custGeom>
              <a:avLst/>
              <a:gdLst>
                <a:gd name="f0" fmla="val 10800000"/>
                <a:gd name="f1" fmla="val 5400000"/>
                <a:gd name="f2" fmla="val 180"/>
                <a:gd name="f3" fmla="val w"/>
                <a:gd name="f4" fmla="val h"/>
                <a:gd name="f5" fmla="val 0"/>
                <a:gd name="f6" fmla="val 2418302"/>
                <a:gd name="f7" fmla="val 9525"/>
                <a:gd name="f8" fmla="+- 0 0 -90"/>
                <a:gd name="f9" fmla="*/ f3 1 2418302"/>
                <a:gd name="f10" fmla="*/ f4 1 9525"/>
                <a:gd name="f11" fmla="+- f7 0 f5"/>
                <a:gd name="f12" fmla="+- f6 0 f5"/>
                <a:gd name="f13" fmla="*/ f8 f0 1"/>
                <a:gd name="f14" fmla="*/ f12 1 2418302"/>
                <a:gd name="f15" fmla="*/ f11 1 9525"/>
                <a:gd name="f16" fmla="*/ 0 f12 1"/>
                <a:gd name="f17" fmla="*/ 0 f11 1"/>
                <a:gd name="f18" fmla="*/ 2418302 f12 1"/>
                <a:gd name="f19" fmla="*/ f13 1 f2"/>
                <a:gd name="f20" fmla="*/ f16 1 2418302"/>
                <a:gd name="f21" fmla="*/ f17 1 9525"/>
                <a:gd name="f22" fmla="*/ f18 1 2418302"/>
                <a:gd name="f23" fmla="*/ f5 1 f14"/>
                <a:gd name="f24" fmla="*/ f6 1 f14"/>
                <a:gd name="f25" fmla="*/ f5 1 f15"/>
                <a:gd name="f26" fmla="*/ f7 1 f15"/>
                <a:gd name="f27" fmla="+- f19 0 f1"/>
                <a:gd name="f28" fmla="*/ f20 1 f14"/>
                <a:gd name="f29" fmla="*/ f21 1 f15"/>
                <a:gd name="f30" fmla="*/ f22 1 f14"/>
                <a:gd name="f31" fmla="*/ f23 f9 1"/>
                <a:gd name="f32" fmla="*/ f24 f9 1"/>
                <a:gd name="f33" fmla="*/ f26 f10 1"/>
                <a:gd name="f34" fmla="*/ f25 f10 1"/>
                <a:gd name="f35" fmla="*/ f28 f9 1"/>
                <a:gd name="f36" fmla="*/ f29 f10 1"/>
                <a:gd name="f37" fmla="*/ f30 f9 1"/>
              </a:gdLst>
              <a:ahLst/>
              <a:cxnLst>
                <a:cxn ang="3cd4">
                  <a:pos x="hc" y="t"/>
                </a:cxn>
                <a:cxn ang="0">
                  <a:pos x="r" y="vc"/>
                </a:cxn>
                <a:cxn ang="cd4">
                  <a:pos x="hc" y="b"/>
                </a:cxn>
                <a:cxn ang="cd2">
                  <a:pos x="l" y="vc"/>
                </a:cxn>
                <a:cxn ang="f27">
                  <a:pos x="f35" y="f36"/>
                </a:cxn>
                <a:cxn ang="f27">
                  <a:pos x="f37" y="f36"/>
                </a:cxn>
              </a:cxnLst>
              <a:rect l="f31" t="f34" r="f32" b="f33"/>
              <a:pathLst>
                <a:path w="2418302" h="9525">
                  <a:moveTo>
                    <a:pt x="f5" y="f5"/>
                  </a:moveTo>
                  <a:lnTo>
                    <a:pt x="f6" y="f5"/>
                  </a:lnTo>
                </a:path>
              </a:pathLst>
            </a:custGeom>
            <a:no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nvGrpSpPr>
            <p:cNvPr id="16" name="Graphic 78">
              <a:extLst>
                <a:ext uri="{FF2B5EF4-FFF2-40B4-BE49-F238E27FC236}">
                  <a16:creationId xmlns:a16="http://schemas.microsoft.com/office/drawing/2014/main" id="{3D2E6F76-BD9B-70BE-FC93-32C4BACDF644}"/>
                </a:ext>
              </a:extLst>
            </p:cNvPr>
            <p:cNvGrpSpPr/>
            <p:nvPr/>
          </p:nvGrpSpPr>
          <p:grpSpPr>
            <a:xfrm>
              <a:off x="530379" y="3267663"/>
              <a:ext cx="972089" cy="45720"/>
              <a:chOff x="530379" y="3267663"/>
              <a:chExt cx="972089" cy="45720"/>
            </a:xfrm>
          </p:grpSpPr>
          <p:sp>
            <p:nvSpPr>
              <p:cNvPr id="17" name="Graphic 78">
                <a:extLst>
                  <a:ext uri="{FF2B5EF4-FFF2-40B4-BE49-F238E27FC236}">
                    <a16:creationId xmlns:a16="http://schemas.microsoft.com/office/drawing/2014/main" id="{19677017-414D-A2EE-17BD-5EE27A76077D}"/>
                  </a:ext>
                </a:extLst>
              </p:cNvPr>
              <p:cNvSpPr/>
              <p:nvPr/>
            </p:nvSpPr>
            <p:spPr>
              <a:xfrm>
                <a:off x="533744" y="3308920"/>
                <a:ext cx="13094" cy="1170"/>
              </a:xfrm>
              <a:custGeom>
                <a:avLst/>
                <a:gdLst>
                  <a:gd name="f0" fmla="val 10800000"/>
                  <a:gd name="f1" fmla="val 5400000"/>
                  <a:gd name="f2" fmla="val 180"/>
                  <a:gd name="f3" fmla="val w"/>
                  <a:gd name="f4" fmla="val h"/>
                  <a:gd name="f5" fmla="val 0"/>
                  <a:gd name="f6" fmla="val 32575"/>
                  <a:gd name="f7" fmla="val 2906"/>
                  <a:gd name="f8" fmla="val 49"/>
                  <a:gd name="f9" fmla="val 7430"/>
                  <a:gd name="f10" fmla="val 2335"/>
                  <a:gd name="f11" fmla="val 20384"/>
                  <a:gd name="f12" fmla="val 2526"/>
                  <a:gd name="f13" fmla="val 32576"/>
                  <a:gd name="f14" fmla="val 2907"/>
                  <a:gd name="f15" fmla="val 23146"/>
                  <a:gd name="f16" fmla="val 716"/>
                  <a:gd name="f17" fmla="val 13240"/>
                  <a:gd name="f18" fmla="+- 0 0 236"/>
                  <a:gd name="f19" fmla="+- 0 0 -90"/>
                  <a:gd name="f20" fmla="*/ f3 1 32575"/>
                  <a:gd name="f21" fmla="*/ f4 1 2906"/>
                  <a:gd name="f22" fmla="+- f7 0 f5"/>
                  <a:gd name="f23" fmla="+- f6 0 f5"/>
                  <a:gd name="f24" fmla="*/ f19 f0 1"/>
                  <a:gd name="f25" fmla="*/ f23 1 32575"/>
                  <a:gd name="f26" fmla="*/ f22 1 2906"/>
                  <a:gd name="f27" fmla="*/ 0 f23 1"/>
                  <a:gd name="f28" fmla="*/ 49 f22 1"/>
                  <a:gd name="f29" fmla="*/ 32576 f23 1"/>
                  <a:gd name="f30" fmla="*/ 2907 f22 1"/>
                  <a:gd name="f31" fmla="*/ f24 1 f2"/>
                  <a:gd name="f32" fmla="*/ f27 1 32575"/>
                  <a:gd name="f33" fmla="*/ f28 1 2906"/>
                  <a:gd name="f34" fmla="*/ f29 1 32575"/>
                  <a:gd name="f35" fmla="*/ f30 1 2906"/>
                  <a:gd name="f36" fmla="*/ f5 1 f25"/>
                  <a:gd name="f37" fmla="*/ f6 1 f25"/>
                  <a:gd name="f38" fmla="*/ f5 1 f26"/>
                  <a:gd name="f39" fmla="*/ f7 1 f26"/>
                  <a:gd name="f40" fmla="+- f31 0 f1"/>
                  <a:gd name="f41" fmla="*/ f32 1 f25"/>
                  <a:gd name="f42" fmla="*/ f33 1 f26"/>
                  <a:gd name="f43" fmla="*/ f34 1 f25"/>
                  <a:gd name="f44" fmla="*/ f35 1 f26"/>
                  <a:gd name="f45" fmla="*/ f36 f20 1"/>
                  <a:gd name="f46" fmla="*/ f37 f20 1"/>
                  <a:gd name="f47" fmla="*/ f39 f21 1"/>
                  <a:gd name="f48" fmla="*/ f38 f21 1"/>
                  <a:gd name="f49" fmla="*/ f41 f20 1"/>
                  <a:gd name="f50" fmla="*/ f42 f21 1"/>
                  <a:gd name="f51" fmla="*/ f43 f20 1"/>
                  <a:gd name="f52" fmla="*/ f44 f21 1"/>
                </a:gdLst>
                <a:ahLst/>
                <a:cxnLst>
                  <a:cxn ang="3cd4">
                    <a:pos x="hc" y="t"/>
                  </a:cxn>
                  <a:cxn ang="0">
                    <a:pos x="r" y="vc"/>
                  </a:cxn>
                  <a:cxn ang="cd4">
                    <a:pos x="hc" y="b"/>
                  </a:cxn>
                  <a:cxn ang="cd2">
                    <a:pos x="l" y="vc"/>
                  </a:cxn>
                  <a:cxn ang="f40">
                    <a:pos x="f49" y="f50"/>
                  </a:cxn>
                  <a:cxn ang="f40">
                    <a:pos x="f51" y="f52"/>
                  </a:cxn>
                  <a:cxn ang="f40">
                    <a:pos x="f49" y="f50"/>
                  </a:cxn>
                </a:cxnLst>
                <a:rect l="f45" t="f48" r="f46" b="f47"/>
                <a:pathLst>
                  <a:path w="32575" h="2906">
                    <a:moveTo>
                      <a:pt x="f5" y="f8"/>
                    </a:moveTo>
                    <a:cubicBezTo>
                      <a:pt x="f9" y="f10"/>
                      <a:pt x="f11" y="f12"/>
                      <a:pt x="f13" y="f14"/>
                    </a:cubicBezTo>
                    <a:cubicBezTo>
                      <a:pt x="f15" y="f16"/>
                      <a:pt x="f17" y="f18"/>
                      <a:pt x="f5" y="f8"/>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8" name="Graphic 78">
                <a:extLst>
                  <a:ext uri="{FF2B5EF4-FFF2-40B4-BE49-F238E27FC236}">
                    <a16:creationId xmlns:a16="http://schemas.microsoft.com/office/drawing/2014/main" id="{4C6069CE-964D-AA05-36EA-0CB714B6042D}"/>
                  </a:ext>
                </a:extLst>
              </p:cNvPr>
              <p:cNvSpPr/>
              <p:nvPr/>
            </p:nvSpPr>
            <p:spPr>
              <a:xfrm>
                <a:off x="546884" y="3310109"/>
                <a:ext cx="155" cy="18"/>
              </a:xfrm>
              <a:custGeom>
                <a:avLst/>
                <a:gdLst>
                  <a:gd name="f0" fmla="val 10800000"/>
                  <a:gd name="f1" fmla="val 5400000"/>
                  <a:gd name="f2" fmla="val 180"/>
                  <a:gd name="f3" fmla="val w"/>
                  <a:gd name="f4" fmla="val h"/>
                  <a:gd name="f5" fmla="val 0"/>
                  <a:gd name="f6" fmla="val 380"/>
                  <a:gd name="f7" fmla="val 42"/>
                  <a:gd name="f8" fmla="val 190"/>
                  <a:gd name="f9" fmla="val 286"/>
                  <a:gd name="f10" fmla="val 381"/>
                  <a:gd name="f11" fmla="val 95"/>
                  <a:gd name="f12" fmla="+- 0 0 53"/>
                  <a:gd name="f13" fmla="+- 0 0 -90"/>
                  <a:gd name="f14" fmla="*/ f3 1 380"/>
                  <a:gd name="f15" fmla="*/ f4 1 42"/>
                  <a:gd name="f16" fmla="+- f7 0 f5"/>
                  <a:gd name="f17" fmla="+- f6 0 f5"/>
                  <a:gd name="f18" fmla="*/ f13 f0 1"/>
                  <a:gd name="f19" fmla="*/ f17 1 380"/>
                  <a:gd name="f20" fmla="*/ f16 1 42"/>
                  <a:gd name="f21" fmla="*/ 190 f17 1"/>
                  <a:gd name="f22" fmla="*/ 42 f16 1"/>
                  <a:gd name="f23" fmla="*/ 381 f17 1"/>
                  <a:gd name="f24" fmla="*/ 0 f17 1"/>
                  <a:gd name="f25" fmla="*/ f18 1 f2"/>
                  <a:gd name="f26" fmla="*/ f21 1 380"/>
                  <a:gd name="f27" fmla="*/ f22 1 42"/>
                  <a:gd name="f28" fmla="*/ f23 1 380"/>
                  <a:gd name="f29" fmla="*/ f24 1 380"/>
                  <a:gd name="f30" fmla="*/ f5 1 f19"/>
                  <a:gd name="f31" fmla="*/ f6 1 f19"/>
                  <a:gd name="f32" fmla="*/ f5 1 f20"/>
                  <a:gd name="f33" fmla="*/ f7 1 f20"/>
                  <a:gd name="f34" fmla="+- f25 0 f1"/>
                  <a:gd name="f35" fmla="*/ f26 1 f19"/>
                  <a:gd name="f36" fmla="*/ f27 1 f20"/>
                  <a:gd name="f37" fmla="*/ f28 1 f19"/>
                  <a:gd name="f38" fmla="*/ f29 1 f19"/>
                  <a:gd name="f39" fmla="*/ f30 f14 1"/>
                  <a:gd name="f40" fmla="*/ f31 f14 1"/>
                  <a:gd name="f41" fmla="*/ f33 f15 1"/>
                  <a:gd name="f42" fmla="*/ f32 f15 1"/>
                  <a:gd name="f43" fmla="*/ f35 f14 1"/>
                  <a:gd name="f44" fmla="*/ f36 f15 1"/>
                  <a:gd name="f45" fmla="*/ f37 f14 1"/>
                  <a:gd name="f46" fmla="*/ f38 f14 1"/>
                </a:gdLst>
                <a:ahLst/>
                <a:cxnLst>
                  <a:cxn ang="3cd4">
                    <a:pos x="hc" y="t"/>
                  </a:cxn>
                  <a:cxn ang="0">
                    <a:pos x="r" y="vc"/>
                  </a:cxn>
                  <a:cxn ang="cd4">
                    <a:pos x="hc" y="b"/>
                  </a:cxn>
                  <a:cxn ang="cd2">
                    <a:pos x="l" y="vc"/>
                  </a:cxn>
                  <a:cxn ang="f34">
                    <a:pos x="f43" y="f44"/>
                  </a:cxn>
                  <a:cxn ang="f34">
                    <a:pos x="f45" y="f44"/>
                  </a:cxn>
                  <a:cxn ang="f34">
                    <a:pos x="f46" y="f44"/>
                  </a:cxn>
                  <a:cxn ang="f34">
                    <a:pos x="f43" y="f44"/>
                  </a:cxn>
                </a:cxnLst>
                <a:rect l="f39" t="f42" r="f40" b="f41"/>
                <a:pathLst>
                  <a:path w="380" h="42">
                    <a:moveTo>
                      <a:pt x="f8" y="f7"/>
                    </a:moveTo>
                    <a:cubicBezTo>
                      <a:pt x="f8" y="f7"/>
                      <a:pt x="f9" y="f7"/>
                      <a:pt x="f10" y="f7"/>
                    </a:cubicBezTo>
                    <a:cubicBezTo>
                      <a:pt x="f8" y="f7"/>
                      <a:pt x="f11" y="f7"/>
                      <a:pt x="f5" y="f7"/>
                    </a:cubicBezTo>
                    <a:cubicBezTo>
                      <a:pt x="f5" y="f12"/>
                      <a:pt x="f11" y="f7"/>
                      <a:pt x="f8" y="f7"/>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19" name="Graphic 78">
                <a:extLst>
                  <a:ext uri="{FF2B5EF4-FFF2-40B4-BE49-F238E27FC236}">
                    <a16:creationId xmlns:a16="http://schemas.microsoft.com/office/drawing/2014/main" id="{A1D81887-8A26-BF8F-BCE6-765104C51932}"/>
                  </a:ext>
                </a:extLst>
              </p:cNvPr>
              <p:cNvSpPr/>
              <p:nvPr/>
            </p:nvSpPr>
            <p:spPr>
              <a:xfrm>
                <a:off x="1494733" y="3268769"/>
                <a:ext cx="4023" cy="73"/>
              </a:xfrm>
              <a:custGeom>
                <a:avLst/>
                <a:gdLst>
                  <a:gd name="f0" fmla="val 10800000"/>
                  <a:gd name="f1" fmla="val 5400000"/>
                  <a:gd name="f2" fmla="val 180"/>
                  <a:gd name="f3" fmla="val w"/>
                  <a:gd name="f4" fmla="val h"/>
                  <a:gd name="f5" fmla="val 0"/>
                  <a:gd name="f6" fmla="val 10001"/>
                  <a:gd name="f7" fmla="val 190"/>
                  <a:gd name="f8" fmla="val 6953"/>
                  <a:gd name="f9" fmla="val 3524"/>
                  <a:gd name="f10" fmla="val 95"/>
                  <a:gd name="f11" fmla="val 191"/>
                  <a:gd name="f12" fmla="val 3334"/>
                  <a:gd name="f13" fmla="val 6763"/>
                  <a:gd name="f14" fmla="+- 0 0 -90"/>
                  <a:gd name="f15" fmla="*/ f3 1 10001"/>
                  <a:gd name="f16" fmla="*/ f4 1 190"/>
                  <a:gd name="f17" fmla="+- f7 0 f5"/>
                  <a:gd name="f18" fmla="+- f6 0 f5"/>
                  <a:gd name="f19" fmla="*/ f14 f0 1"/>
                  <a:gd name="f20" fmla="*/ f18 1 10001"/>
                  <a:gd name="f21" fmla="*/ f17 1 190"/>
                  <a:gd name="f22" fmla="*/ 10001 f18 1"/>
                  <a:gd name="f23" fmla="*/ 0 f17 1"/>
                  <a:gd name="f24" fmla="*/ 0 f18 1"/>
                  <a:gd name="f25" fmla="*/ 191 f17 1"/>
                  <a:gd name="f26" fmla="*/ f19 1 f2"/>
                  <a:gd name="f27" fmla="*/ f22 1 10001"/>
                  <a:gd name="f28" fmla="*/ f23 1 190"/>
                  <a:gd name="f29" fmla="*/ f24 1 10001"/>
                  <a:gd name="f30" fmla="*/ f25 1 190"/>
                  <a:gd name="f31" fmla="*/ f5 1 f20"/>
                  <a:gd name="f32" fmla="*/ f6 1 f20"/>
                  <a:gd name="f33" fmla="*/ f5 1 f21"/>
                  <a:gd name="f34" fmla="*/ f7 1 f21"/>
                  <a:gd name="f35" fmla="+- f26 0 f1"/>
                  <a:gd name="f36" fmla="*/ f27 1 f20"/>
                  <a:gd name="f37" fmla="*/ f28 1 f21"/>
                  <a:gd name="f38" fmla="*/ f29 1 f20"/>
                  <a:gd name="f39" fmla="*/ f30 1 f21"/>
                  <a:gd name="f40" fmla="*/ f31 f15 1"/>
                  <a:gd name="f41" fmla="*/ f32 f15 1"/>
                  <a:gd name="f42" fmla="*/ f34 f16 1"/>
                  <a:gd name="f43" fmla="*/ f33 f16 1"/>
                  <a:gd name="f44" fmla="*/ f36 f15 1"/>
                  <a:gd name="f45" fmla="*/ f37 f16 1"/>
                  <a:gd name="f46" fmla="*/ f38 f15 1"/>
                  <a:gd name="f47" fmla="*/ f39 f16 1"/>
                </a:gdLst>
                <a:ahLst/>
                <a:cxnLst>
                  <a:cxn ang="3cd4">
                    <a:pos x="hc" y="t"/>
                  </a:cxn>
                  <a:cxn ang="0">
                    <a:pos x="r" y="vc"/>
                  </a:cxn>
                  <a:cxn ang="cd4">
                    <a:pos x="hc" y="b"/>
                  </a:cxn>
                  <a:cxn ang="cd2">
                    <a:pos x="l" y="vc"/>
                  </a:cxn>
                  <a:cxn ang="f35">
                    <a:pos x="f44" y="f45"/>
                  </a:cxn>
                  <a:cxn ang="f35">
                    <a:pos x="f46" y="f47"/>
                  </a:cxn>
                  <a:cxn ang="f35">
                    <a:pos x="f44" y="f45"/>
                  </a:cxn>
                </a:cxnLst>
                <a:rect l="f40" t="f43" r="f41" b="f42"/>
                <a:pathLst>
                  <a:path w="10001" h="190">
                    <a:moveTo>
                      <a:pt x="f6" y="f5"/>
                    </a:moveTo>
                    <a:cubicBezTo>
                      <a:pt x="f8" y="f5"/>
                      <a:pt x="f9" y="f10"/>
                      <a:pt x="f5" y="f11"/>
                    </a:cubicBezTo>
                    <a:cubicBezTo>
                      <a:pt x="f12" y="f11"/>
                      <a:pt x="f13" y="f11"/>
                      <a:pt x="f6" y="f5"/>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sp>
            <p:nvSpPr>
              <p:cNvPr id="20" name="Graphic 78">
                <a:extLst>
                  <a:ext uri="{FF2B5EF4-FFF2-40B4-BE49-F238E27FC236}">
                    <a16:creationId xmlns:a16="http://schemas.microsoft.com/office/drawing/2014/main" id="{91F25724-EE45-7313-D31E-E2AF0796EB92}"/>
                  </a:ext>
                </a:extLst>
              </p:cNvPr>
              <p:cNvSpPr/>
              <p:nvPr/>
            </p:nvSpPr>
            <p:spPr>
              <a:xfrm>
                <a:off x="530379" y="3267663"/>
                <a:ext cx="972089" cy="45720"/>
              </a:xfrm>
              <a:custGeom>
                <a:avLst/>
                <a:gdLst>
                  <a:gd name="f0" fmla="val 10800000"/>
                  <a:gd name="f1" fmla="val 5400000"/>
                  <a:gd name="f2" fmla="val 180"/>
                  <a:gd name="f3" fmla="val w"/>
                  <a:gd name="f4" fmla="val h"/>
                  <a:gd name="f5" fmla="val 0"/>
                  <a:gd name="f6" fmla="val 2418108"/>
                  <a:gd name="f7" fmla="val 113728"/>
                  <a:gd name="f8" fmla="val 632266"/>
                  <a:gd name="f9" fmla="val 112205"/>
                  <a:gd name="f10" fmla="val 656364"/>
                  <a:gd name="f11" fmla="val 104680"/>
                  <a:gd name="f12" fmla="val 694940"/>
                  <a:gd name="f13" fmla="val 114110"/>
                  <a:gd name="f14" fmla="val 723039"/>
                  <a:gd name="f15" fmla="val 109538"/>
                  <a:gd name="f16" fmla="val 722849"/>
                  <a:gd name="f17" fmla="val 109919"/>
                  <a:gd name="f18" fmla="val 735898"/>
                  <a:gd name="f19" fmla="val 110109"/>
                  <a:gd name="f20" fmla="val 735136"/>
                  <a:gd name="f21" fmla="val 111823"/>
                  <a:gd name="f22" fmla="val 735041"/>
                  <a:gd name="f23" fmla="val 108776"/>
                  <a:gd name="f24" fmla="val 767616"/>
                  <a:gd name="f25" fmla="val 112300"/>
                  <a:gd name="f26" fmla="val 752471"/>
                  <a:gd name="f27" fmla="val 108680"/>
                  <a:gd name="f28" fmla="val 754757"/>
                  <a:gd name="f29" fmla="val 107633"/>
                  <a:gd name="f30" fmla="val 790571"/>
                  <a:gd name="f31" fmla="val 772569"/>
                  <a:gd name="f32" fmla="val 110585"/>
                  <a:gd name="f33" fmla="val 822099"/>
                  <a:gd name="f34" fmla="val 111633"/>
                  <a:gd name="f35" fmla="val 1059653"/>
                  <a:gd name="f36" fmla="val 114395"/>
                  <a:gd name="f37" fmla="val 1112993"/>
                  <a:gd name="f38" fmla="val 112967"/>
                  <a:gd name="f39" fmla="val 1106135"/>
                  <a:gd name="f40" fmla="val 110776"/>
                  <a:gd name="f41" fmla="val 1089656"/>
                  <a:gd name="f42" fmla="val 1083465"/>
                  <a:gd name="f43" fmla="val 1153950"/>
                  <a:gd name="f44" fmla="val 111728"/>
                  <a:gd name="f45" fmla="val 1230626"/>
                  <a:gd name="f46" fmla="val 113157"/>
                  <a:gd name="f47" fmla="val 1296825"/>
                  <a:gd name="f48" fmla="val 108966"/>
                  <a:gd name="f49" fmla="val 1277680"/>
                  <a:gd name="f50" fmla="val 103251"/>
                  <a:gd name="f51" fmla="val 1356071"/>
                  <a:gd name="f52" fmla="val 110966"/>
                  <a:gd name="f53" fmla="val 1346736"/>
                  <a:gd name="f54" fmla="val 103632"/>
                  <a:gd name="f55" fmla="val 1351213"/>
                  <a:gd name="f56" fmla="val 105347"/>
                  <a:gd name="f57" fmla="val 1374454"/>
                  <a:gd name="f58" fmla="val 106109"/>
                  <a:gd name="f59" fmla="val 1360643"/>
                  <a:gd name="f60" fmla="val 1368548"/>
                  <a:gd name="f61" fmla="val 107728"/>
                  <a:gd name="f62" fmla="val 1376168"/>
                  <a:gd name="f63" fmla="val 108299"/>
                  <a:gd name="f64" fmla="val 1381788"/>
                  <a:gd name="f65" fmla="val 107442"/>
                  <a:gd name="f66" fmla="val 1371692"/>
                  <a:gd name="f67" fmla="val 106490"/>
                  <a:gd name="f68" fmla="val 1398266"/>
                  <a:gd name="f69" fmla="val 106013"/>
                  <a:gd name="f70" fmla="val 1412744"/>
                  <a:gd name="f71" fmla="val 1430080"/>
                  <a:gd name="f72" fmla="val 105537"/>
                  <a:gd name="f73" fmla="val 1420269"/>
                  <a:gd name="f74" fmla="val 104108"/>
                  <a:gd name="f75" fmla="val 1436176"/>
                  <a:gd name="f76" fmla="val 103918"/>
                  <a:gd name="f77" fmla="val 1449416"/>
                  <a:gd name="f78" fmla="val 1455702"/>
                  <a:gd name="f79" fmla="val 107061"/>
                  <a:gd name="f80" fmla="val 1439414"/>
                  <a:gd name="f81" fmla="val 108109"/>
                  <a:gd name="f82" fmla="val 1465799"/>
                  <a:gd name="f83" fmla="val 108014"/>
                  <a:gd name="f84" fmla="val 1481610"/>
                  <a:gd name="f85" fmla="val 107823"/>
                  <a:gd name="f86" fmla="val 1503613"/>
                  <a:gd name="f87" fmla="val 105918"/>
                  <a:gd name="f88" fmla="val 1495802"/>
                  <a:gd name="f89" fmla="val 105823"/>
                  <a:gd name="f90" fmla="val 1523806"/>
                  <a:gd name="f91" fmla="val 102394"/>
                  <a:gd name="f92" fmla="val 1670110"/>
                  <a:gd name="f93" fmla="val 99441"/>
                  <a:gd name="f94" fmla="val 1695923"/>
                  <a:gd name="f95" fmla="val 95155"/>
                  <a:gd name="f96" fmla="val 1684016"/>
                  <a:gd name="f97" fmla="val 92488"/>
                  <a:gd name="f98" fmla="val 1706210"/>
                  <a:gd name="f99" fmla="val 90202"/>
                  <a:gd name="f100" fmla="val 1703543"/>
                  <a:gd name="f101" fmla="val 1695542"/>
                  <a:gd name="f102" fmla="val 98965"/>
                  <a:gd name="f103" fmla="val 1693351"/>
                  <a:gd name="f104" fmla="val 98108"/>
                  <a:gd name="f105" fmla="val 1757549"/>
                  <a:gd name="f106" fmla="val 2045109"/>
                  <a:gd name="f107" fmla="val 91345"/>
                  <a:gd name="f108" fmla="val 2058539"/>
                  <a:gd name="f109" fmla="val 102203"/>
                  <a:gd name="f110" fmla="val 2079780"/>
                  <a:gd name="f111" fmla="val 101917"/>
                  <a:gd name="f112" fmla="val 2071303"/>
                  <a:gd name="f113" fmla="val 2064540"/>
                  <a:gd name="f114" fmla="val 95060"/>
                  <a:gd name="f115" fmla="val 2086638"/>
                  <a:gd name="f116" fmla="val 95441"/>
                  <a:gd name="f117" fmla="val 2259707"/>
                  <a:gd name="f118" fmla="val 88773"/>
                  <a:gd name="f119" fmla="val 2227132"/>
                  <a:gd name="f120" fmla="val 96203"/>
                  <a:gd name="f121" fmla="val 2232371"/>
                  <a:gd name="f122" fmla="val 96298"/>
                  <a:gd name="f123" fmla="val 2240372"/>
                  <a:gd name="f124" fmla="val 95917"/>
                  <a:gd name="f125" fmla="val 2245229"/>
                  <a:gd name="f126" fmla="val 96869"/>
                  <a:gd name="f127" fmla="val 2235704"/>
                  <a:gd name="f128" fmla="val 94583"/>
                  <a:gd name="f129" fmla="val 2261708"/>
                  <a:gd name="f130" fmla="val 95345"/>
                  <a:gd name="f131" fmla="val 2254278"/>
                  <a:gd name="f132" fmla="val 94393"/>
                  <a:gd name="f133" fmla="val 2395724"/>
                  <a:gd name="f134" fmla="val 2341527"/>
                  <a:gd name="f135" fmla="val 36576"/>
                  <a:gd name="f136" fmla="val 5810"/>
                  <a:gd name="f137" fmla="val 2398772"/>
                  <a:gd name="f138" fmla="val 4763"/>
                  <a:gd name="f139" fmla="val 2335717"/>
                  <a:gd name="f140" fmla="val 7239"/>
                  <a:gd name="f141" fmla="val 2399058"/>
                  <a:gd name="f142" fmla="val 2858"/>
                  <a:gd name="f143" fmla="val 2343527"/>
                  <a:gd name="f144" fmla="+- 0 0 572"/>
                  <a:gd name="f145" fmla="val 2296283"/>
                  <a:gd name="f146" fmla="val 1238"/>
                  <a:gd name="f147" fmla="val 2241039"/>
                  <a:gd name="f148" fmla="val 1905"/>
                  <a:gd name="f149" fmla="val 2243991"/>
                  <a:gd name="f150" fmla="val 1048"/>
                  <a:gd name="f151" fmla="val 2234181"/>
                  <a:gd name="f152" fmla="+- 0 0 381"/>
                  <a:gd name="f153" fmla="val 2214845"/>
                  <a:gd name="f154" fmla="val 1524"/>
                  <a:gd name="f155" fmla="val 2197128"/>
                  <a:gd name="f156" fmla="val 2115880"/>
                  <a:gd name="f157" fmla="val 6096"/>
                  <a:gd name="f158" fmla="val 1816128"/>
                  <a:gd name="f159" fmla="val 3524"/>
                  <a:gd name="f160" fmla="val 1710591"/>
                  <a:gd name="f161" fmla="val 6287"/>
                  <a:gd name="f162" fmla="val 1713353"/>
                  <a:gd name="f163" fmla="val 5906"/>
                  <a:gd name="f164" fmla="val 1577146"/>
                  <a:gd name="f165" fmla="val 5429"/>
                  <a:gd name="f166" fmla="val 1349308"/>
                  <a:gd name="f167" fmla="val 11240"/>
                  <a:gd name="f168" fmla="val 1210814"/>
                  <a:gd name="f169" fmla="val 7715"/>
                  <a:gd name="f170" fmla="val 1095848"/>
                  <a:gd name="f171" fmla="val 23717"/>
                  <a:gd name="f172" fmla="val 819051"/>
                  <a:gd name="f173" fmla="val 684463"/>
                  <a:gd name="f174" fmla="val 13716"/>
                  <a:gd name="f175" fmla="val 687511"/>
                  <a:gd name="f176" fmla="val 12859"/>
                  <a:gd name="f177" fmla="val 655316"/>
                  <a:gd name="f178" fmla="val 14192"/>
                  <a:gd name="f179" fmla="val 473008"/>
                  <a:gd name="f180" fmla="val 10954"/>
                  <a:gd name="f181" fmla="val 435670"/>
                  <a:gd name="f182" fmla="val 12192"/>
                  <a:gd name="f183" fmla="val 440718"/>
                  <a:gd name="f184" fmla="val 12668"/>
                  <a:gd name="f185" fmla="val 408047"/>
                  <a:gd name="f186" fmla="val 14764"/>
                  <a:gd name="f187" fmla="val 412524"/>
                  <a:gd name="f188" fmla="val 11049"/>
                  <a:gd name="f189" fmla="val 386807"/>
                  <a:gd name="f190" fmla="val 9906"/>
                  <a:gd name="f191" fmla="val 275174"/>
                  <a:gd name="f192" fmla="val 28004"/>
                  <a:gd name="f193" fmla="val 142395"/>
                  <a:gd name="f194" fmla="val 18764"/>
                  <a:gd name="f195" fmla="val 16856"/>
                  <a:gd name="f196" fmla="+- 0 0 6195"/>
                  <a:gd name="f197" fmla="val 35528"/>
                  <a:gd name="f198" fmla="+- 0 0 17434"/>
                  <a:gd name="f199" fmla="val 63528"/>
                  <a:gd name="f200" fmla="val 102870"/>
                  <a:gd name="f201" fmla="val 42668"/>
                  <a:gd name="f202" fmla="val 102584"/>
                  <a:gd name="f203" fmla="val 58004"/>
                  <a:gd name="f204" fmla="val 103156"/>
                  <a:gd name="f205" fmla="val 47336"/>
                  <a:gd name="f206" fmla="val 104299"/>
                  <a:gd name="f207" fmla="val 41430"/>
                  <a:gd name="f208" fmla="val 46764"/>
                  <a:gd name="f209" fmla="val 68386"/>
                  <a:gd name="f210" fmla="val 54575"/>
                  <a:gd name="f211" fmla="val 158588"/>
                  <a:gd name="f212" fmla="val 297462"/>
                  <a:gd name="f213" fmla="val 388140"/>
                  <a:gd name="f214" fmla="val 112109"/>
                  <a:gd name="f215" fmla="val 420525"/>
                  <a:gd name="f216" fmla="val 113348"/>
                  <a:gd name="f217" fmla="val 453577"/>
                  <a:gd name="f218" fmla="val 106680"/>
                  <a:gd name="f219" fmla="val 482152"/>
                  <a:gd name="f220" fmla="val 113729"/>
                  <a:gd name="f221" fmla="val 477580"/>
                  <a:gd name="f222" fmla="val 111919"/>
                  <a:gd name="f223" fmla="val 629885"/>
                  <a:gd name="f224" fmla="+- 0 0 -90"/>
                  <a:gd name="f225" fmla="*/ f3 1 2418108"/>
                  <a:gd name="f226" fmla="*/ f4 1 113728"/>
                  <a:gd name="f227" fmla="+- f7 0 f5"/>
                  <a:gd name="f228" fmla="+- f6 0 f5"/>
                  <a:gd name="f229" fmla="*/ f224 f0 1"/>
                  <a:gd name="f230" fmla="*/ f228 1 2418108"/>
                  <a:gd name="f231" fmla="*/ f227 1 113728"/>
                  <a:gd name="f232" fmla="*/ 632266 f228 1"/>
                  <a:gd name="f233" fmla="*/ 112205 f227 1"/>
                  <a:gd name="f234" fmla="*/ 723039 f228 1"/>
                  <a:gd name="f235" fmla="*/ 109538 f227 1"/>
                  <a:gd name="f236" fmla="*/ 735136 f228 1"/>
                  <a:gd name="f237" fmla="*/ 111823 f227 1"/>
                  <a:gd name="f238" fmla="*/ 752471 f228 1"/>
                  <a:gd name="f239" fmla="*/ 108680 f227 1"/>
                  <a:gd name="f240" fmla="*/ 772569 f228 1"/>
                  <a:gd name="f241" fmla="*/ 110585 f227 1"/>
                  <a:gd name="f242" fmla="*/ 1112993 f228 1"/>
                  <a:gd name="f243" fmla="*/ 112967 f227 1"/>
                  <a:gd name="f244" fmla="*/ 1083465 f228 1"/>
                  <a:gd name="f245" fmla="*/ 108776 f227 1"/>
                  <a:gd name="f246" fmla="*/ 1296825 f228 1"/>
                  <a:gd name="f247" fmla="*/ 108966 f227 1"/>
                  <a:gd name="f248" fmla="*/ 1346736 f228 1"/>
                  <a:gd name="f249" fmla="*/ 103632 f227 1"/>
                  <a:gd name="f250" fmla="*/ 1360643 f228 1"/>
                  <a:gd name="f251" fmla="*/ 107633 f227 1"/>
                  <a:gd name="f252" fmla="*/ 1381788 f228 1"/>
                  <a:gd name="f253" fmla="*/ 107442 f227 1"/>
                  <a:gd name="f254" fmla="*/ 1371692 f228 1"/>
                  <a:gd name="f255" fmla="*/ 106490 f227 1"/>
                  <a:gd name="f256" fmla="*/ 1430080 f228 1"/>
                  <a:gd name="f257" fmla="*/ 105537 f227 1"/>
                  <a:gd name="f258" fmla="*/ 1420269 f228 1"/>
                  <a:gd name="f259" fmla="*/ 104108 f227 1"/>
                  <a:gd name="f260" fmla="*/ 1455702 f228 1"/>
                  <a:gd name="f261" fmla="*/ 107061 f227 1"/>
                  <a:gd name="f262" fmla="*/ 1439414 f228 1"/>
                  <a:gd name="f263" fmla="*/ 108109 f227 1"/>
                  <a:gd name="f264" fmla="*/ 1503613 f228 1"/>
                  <a:gd name="f265" fmla="*/ 105918 f227 1"/>
                  <a:gd name="f266" fmla="*/ 1495802 f228 1"/>
                  <a:gd name="f267" fmla="*/ 105823 f227 1"/>
                  <a:gd name="f268" fmla="*/ 1695923 f228 1"/>
                  <a:gd name="f269" fmla="*/ 95155 f227 1"/>
                  <a:gd name="f270" fmla="*/ 1684016 f228 1"/>
                  <a:gd name="f271" fmla="*/ 92488 f227 1"/>
                  <a:gd name="f272" fmla="*/ 1706210 f228 1"/>
                  <a:gd name="f273" fmla="*/ 90202 f227 1"/>
                  <a:gd name="f274" fmla="*/ 1693351 f228 1"/>
                  <a:gd name="f275" fmla="*/ 98108 f227 1"/>
                  <a:gd name="f276" fmla="*/ 2058539 f228 1"/>
                  <a:gd name="f277" fmla="*/ 102203 f227 1"/>
                  <a:gd name="f278" fmla="*/ 2064540 f228 1"/>
                  <a:gd name="f279" fmla="*/ 95060 f227 1"/>
                  <a:gd name="f280" fmla="*/ 2227132 f228 1"/>
                  <a:gd name="f281" fmla="*/ 96203 f227 1"/>
                  <a:gd name="f282" fmla="*/ 2245229 f228 1"/>
                  <a:gd name="f283" fmla="*/ 96869 f227 1"/>
                  <a:gd name="f284" fmla="*/ 2254278 f228 1"/>
                  <a:gd name="f285" fmla="*/ 94393 f227 1"/>
                  <a:gd name="f286" fmla="*/ 2418108 f228 1"/>
                  <a:gd name="f287" fmla="*/ 5810 f227 1"/>
                  <a:gd name="f288" fmla="*/ 2399058 f228 1"/>
                  <a:gd name="f289" fmla="*/ 2858 f227 1"/>
                  <a:gd name="f290" fmla="*/ 2241039 f228 1"/>
                  <a:gd name="f291" fmla="*/ 1905 f227 1"/>
                  <a:gd name="f292" fmla="*/ 2243991 f228 1"/>
                  <a:gd name="f293" fmla="*/ 1048 f227 1"/>
                  <a:gd name="f294" fmla="*/ 2197128 f228 1"/>
                  <a:gd name="f295" fmla="*/ 0 f227 1"/>
                  <a:gd name="f296" fmla="*/ 1710591 f228 1"/>
                  <a:gd name="f297" fmla="*/ 6287 f227 1"/>
                  <a:gd name="f298" fmla="*/ 1713353 f228 1"/>
                  <a:gd name="f299" fmla="*/ 5906 f227 1"/>
                  <a:gd name="f300" fmla="*/ 1210814 f228 1"/>
                  <a:gd name="f301" fmla="*/ 7715 f227 1"/>
                  <a:gd name="f302" fmla="*/ 684463 f228 1"/>
                  <a:gd name="f303" fmla="*/ 13716 f227 1"/>
                  <a:gd name="f304" fmla="*/ 687511 f228 1"/>
                  <a:gd name="f305" fmla="*/ 12859 f227 1"/>
                  <a:gd name="f306" fmla="*/ 435670 f228 1"/>
                  <a:gd name="f307" fmla="*/ 12192 f227 1"/>
                  <a:gd name="f308" fmla="*/ 440718 f228 1"/>
                  <a:gd name="f309" fmla="*/ 12668 f227 1"/>
                  <a:gd name="f310" fmla="*/ 386807 f228 1"/>
                  <a:gd name="f311" fmla="*/ 9906 f227 1"/>
                  <a:gd name="f312" fmla="*/ 16856 f228 1"/>
                  <a:gd name="f313" fmla="*/ 63528 f228 1"/>
                  <a:gd name="f314" fmla="*/ 102870 f227 1"/>
                  <a:gd name="f315" fmla="*/ 42668 f228 1"/>
                  <a:gd name="f316" fmla="*/ 102584 f227 1"/>
                  <a:gd name="f317" fmla="*/ 41430 f228 1"/>
                  <a:gd name="f318" fmla="*/ 54575 f228 1"/>
                  <a:gd name="f319" fmla="*/ 105347 f227 1"/>
                  <a:gd name="f320" fmla="*/ 388140 f228 1"/>
                  <a:gd name="f321" fmla="*/ 112109 f227 1"/>
                  <a:gd name="f322" fmla="*/ 482152 f228 1"/>
                  <a:gd name="f323" fmla="*/ 113729 f227 1"/>
                  <a:gd name="f324" fmla="*/ f229 1 f2"/>
                  <a:gd name="f325" fmla="*/ f232 1 2418108"/>
                  <a:gd name="f326" fmla="*/ f233 1 113728"/>
                  <a:gd name="f327" fmla="*/ f234 1 2418108"/>
                  <a:gd name="f328" fmla="*/ f235 1 113728"/>
                  <a:gd name="f329" fmla="*/ f236 1 2418108"/>
                  <a:gd name="f330" fmla="*/ f237 1 113728"/>
                  <a:gd name="f331" fmla="*/ f238 1 2418108"/>
                  <a:gd name="f332" fmla="*/ f239 1 113728"/>
                  <a:gd name="f333" fmla="*/ f240 1 2418108"/>
                  <a:gd name="f334" fmla="*/ f241 1 113728"/>
                  <a:gd name="f335" fmla="*/ f242 1 2418108"/>
                  <a:gd name="f336" fmla="*/ f243 1 113728"/>
                  <a:gd name="f337" fmla="*/ f244 1 2418108"/>
                  <a:gd name="f338" fmla="*/ f245 1 113728"/>
                  <a:gd name="f339" fmla="*/ f246 1 2418108"/>
                  <a:gd name="f340" fmla="*/ f247 1 113728"/>
                  <a:gd name="f341" fmla="*/ f248 1 2418108"/>
                  <a:gd name="f342" fmla="*/ f249 1 113728"/>
                  <a:gd name="f343" fmla="*/ f250 1 2418108"/>
                  <a:gd name="f344" fmla="*/ f251 1 113728"/>
                  <a:gd name="f345" fmla="*/ f252 1 2418108"/>
                  <a:gd name="f346" fmla="*/ f253 1 113728"/>
                  <a:gd name="f347" fmla="*/ f254 1 2418108"/>
                  <a:gd name="f348" fmla="*/ f255 1 113728"/>
                  <a:gd name="f349" fmla="*/ f256 1 2418108"/>
                  <a:gd name="f350" fmla="*/ f257 1 113728"/>
                  <a:gd name="f351" fmla="*/ f258 1 2418108"/>
                  <a:gd name="f352" fmla="*/ f259 1 113728"/>
                  <a:gd name="f353" fmla="*/ f260 1 2418108"/>
                  <a:gd name="f354" fmla="*/ f261 1 113728"/>
                  <a:gd name="f355" fmla="*/ f262 1 2418108"/>
                  <a:gd name="f356" fmla="*/ f263 1 113728"/>
                  <a:gd name="f357" fmla="*/ f264 1 2418108"/>
                  <a:gd name="f358" fmla="*/ f265 1 113728"/>
                  <a:gd name="f359" fmla="*/ f266 1 2418108"/>
                  <a:gd name="f360" fmla="*/ f267 1 113728"/>
                  <a:gd name="f361" fmla="*/ f268 1 2418108"/>
                  <a:gd name="f362" fmla="*/ f269 1 113728"/>
                  <a:gd name="f363" fmla="*/ f270 1 2418108"/>
                  <a:gd name="f364" fmla="*/ f271 1 113728"/>
                  <a:gd name="f365" fmla="*/ f272 1 2418108"/>
                  <a:gd name="f366" fmla="*/ f273 1 113728"/>
                  <a:gd name="f367" fmla="*/ f274 1 2418108"/>
                  <a:gd name="f368" fmla="*/ f275 1 113728"/>
                  <a:gd name="f369" fmla="*/ f276 1 2418108"/>
                  <a:gd name="f370" fmla="*/ f277 1 113728"/>
                  <a:gd name="f371" fmla="*/ f278 1 2418108"/>
                  <a:gd name="f372" fmla="*/ f279 1 113728"/>
                  <a:gd name="f373" fmla="*/ f280 1 2418108"/>
                  <a:gd name="f374" fmla="*/ f281 1 113728"/>
                  <a:gd name="f375" fmla="*/ f282 1 2418108"/>
                  <a:gd name="f376" fmla="*/ f283 1 113728"/>
                  <a:gd name="f377" fmla="*/ f284 1 2418108"/>
                  <a:gd name="f378" fmla="*/ f285 1 113728"/>
                  <a:gd name="f379" fmla="*/ f286 1 2418108"/>
                  <a:gd name="f380" fmla="*/ f287 1 113728"/>
                  <a:gd name="f381" fmla="*/ f288 1 2418108"/>
                  <a:gd name="f382" fmla="*/ f289 1 113728"/>
                  <a:gd name="f383" fmla="*/ f290 1 2418108"/>
                  <a:gd name="f384" fmla="*/ f291 1 113728"/>
                  <a:gd name="f385" fmla="*/ f292 1 2418108"/>
                  <a:gd name="f386" fmla="*/ f293 1 113728"/>
                  <a:gd name="f387" fmla="*/ f294 1 2418108"/>
                  <a:gd name="f388" fmla="*/ f295 1 113728"/>
                  <a:gd name="f389" fmla="*/ f296 1 2418108"/>
                  <a:gd name="f390" fmla="*/ f297 1 113728"/>
                  <a:gd name="f391" fmla="*/ f298 1 2418108"/>
                  <a:gd name="f392" fmla="*/ f299 1 113728"/>
                  <a:gd name="f393" fmla="*/ f300 1 2418108"/>
                  <a:gd name="f394" fmla="*/ f301 1 113728"/>
                  <a:gd name="f395" fmla="*/ f302 1 2418108"/>
                  <a:gd name="f396" fmla="*/ f303 1 113728"/>
                  <a:gd name="f397" fmla="*/ f304 1 2418108"/>
                  <a:gd name="f398" fmla="*/ f305 1 113728"/>
                  <a:gd name="f399" fmla="*/ f306 1 2418108"/>
                  <a:gd name="f400" fmla="*/ f307 1 113728"/>
                  <a:gd name="f401" fmla="*/ f308 1 2418108"/>
                  <a:gd name="f402" fmla="*/ f309 1 113728"/>
                  <a:gd name="f403" fmla="*/ f310 1 2418108"/>
                  <a:gd name="f404" fmla="*/ f311 1 113728"/>
                  <a:gd name="f405" fmla="*/ f312 1 2418108"/>
                  <a:gd name="f406" fmla="*/ f313 1 2418108"/>
                  <a:gd name="f407" fmla="*/ f314 1 113728"/>
                  <a:gd name="f408" fmla="*/ f315 1 2418108"/>
                  <a:gd name="f409" fmla="*/ f316 1 113728"/>
                  <a:gd name="f410" fmla="*/ f317 1 2418108"/>
                  <a:gd name="f411" fmla="*/ f318 1 2418108"/>
                  <a:gd name="f412" fmla="*/ f319 1 113728"/>
                  <a:gd name="f413" fmla="*/ f320 1 2418108"/>
                  <a:gd name="f414" fmla="*/ f321 1 113728"/>
                  <a:gd name="f415" fmla="*/ f322 1 2418108"/>
                  <a:gd name="f416" fmla="*/ f323 1 113728"/>
                  <a:gd name="f417" fmla="*/ f5 1 f230"/>
                  <a:gd name="f418" fmla="*/ f6 1 f230"/>
                  <a:gd name="f419" fmla="*/ f5 1 f231"/>
                  <a:gd name="f420" fmla="*/ f7 1 f231"/>
                  <a:gd name="f421" fmla="+- f324 0 f1"/>
                  <a:gd name="f422" fmla="*/ f325 1 f230"/>
                  <a:gd name="f423" fmla="*/ f326 1 f231"/>
                  <a:gd name="f424" fmla="*/ f327 1 f230"/>
                  <a:gd name="f425" fmla="*/ f328 1 f231"/>
                  <a:gd name="f426" fmla="*/ f329 1 f230"/>
                  <a:gd name="f427" fmla="*/ f330 1 f231"/>
                  <a:gd name="f428" fmla="*/ f331 1 f230"/>
                  <a:gd name="f429" fmla="*/ f332 1 f231"/>
                  <a:gd name="f430" fmla="*/ f333 1 f230"/>
                  <a:gd name="f431" fmla="*/ f334 1 f231"/>
                  <a:gd name="f432" fmla="*/ f335 1 f230"/>
                  <a:gd name="f433" fmla="*/ f336 1 f231"/>
                  <a:gd name="f434" fmla="*/ f337 1 f230"/>
                  <a:gd name="f435" fmla="*/ f338 1 f231"/>
                  <a:gd name="f436" fmla="*/ f339 1 f230"/>
                  <a:gd name="f437" fmla="*/ f340 1 f231"/>
                  <a:gd name="f438" fmla="*/ f341 1 f230"/>
                  <a:gd name="f439" fmla="*/ f342 1 f231"/>
                  <a:gd name="f440" fmla="*/ f343 1 f230"/>
                  <a:gd name="f441" fmla="*/ f344 1 f231"/>
                  <a:gd name="f442" fmla="*/ f345 1 f230"/>
                  <a:gd name="f443" fmla="*/ f346 1 f231"/>
                  <a:gd name="f444" fmla="*/ f347 1 f230"/>
                  <a:gd name="f445" fmla="*/ f348 1 f231"/>
                  <a:gd name="f446" fmla="*/ f349 1 f230"/>
                  <a:gd name="f447" fmla="*/ f350 1 f231"/>
                  <a:gd name="f448" fmla="*/ f351 1 f230"/>
                  <a:gd name="f449" fmla="*/ f352 1 f231"/>
                  <a:gd name="f450" fmla="*/ f353 1 f230"/>
                  <a:gd name="f451" fmla="*/ f354 1 f231"/>
                  <a:gd name="f452" fmla="*/ f355 1 f230"/>
                  <a:gd name="f453" fmla="*/ f356 1 f231"/>
                  <a:gd name="f454" fmla="*/ f357 1 f230"/>
                  <a:gd name="f455" fmla="*/ f358 1 f231"/>
                  <a:gd name="f456" fmla="*/ f359 1 f230"/>
                  <a:gd name="f457" fmla="*/ f360 1 f231"/>
                  <a:gd name="f458" fmla="*/ f361 1 f230"/>
                  <a:gd name="f459" fmla="*/ f362 1 f231"/>
                  <a:gd name="f460" fmla="*/ f363 1 f230"/>
                  <a:gd name="f461" fmla="*/ f364 1 f231"/>
                  <a:gd name="f462" fmla="*/ f365 1 f230"/>
                  <a:gd name="f463" fmla="*/ f366 1 f231"/>
                  <a:gd name="f464" fmla="*/ f367 1 f230"/>
                  <a:gd name="f465" fmla="*/ f368 1 f231"/>
                  <a:gd name="f466" fmla="*/ f369 1 f230"/>
                  <a:gd name="f467" fmla="*/ f370 1 f231"/>
                  <a:gd name="f468" fmla="*/ f371 1 f230"/>
                  <a:gd name="f469" fmla="*/ f372 1 f231"/>
                  <a:gd name="f470" fmla="*/ f373 1 f230"/>
                  <a:gd name="f471" fmla="*/ f374 1 f231"/>
                  <a:gd name="f472" fmla="*/ f375 1 f230"/>
                  <a:gd name="f473" fmla="*/ f376 1 f231"/>
                  <a:gd name="f474" fmla="*/ f377 1 f230"/>
                  <a:gd name="f475" fmla="*/ f378 1 f231"/>
                  <a:gd name="f476" fmla="*/ f379 1 f230"/>
                  <a:gd name="f477" fmla="*/ f380 1 f231"/>
                  <a:gd name="f478" fmla="*/ f381 1 f230"/>
                  <a:gd name="f479" fmla="*/ f382 1 f231"/>
                  <a:gd name="f480" fmla="*/ f383 1 f230"/>
                  <a:gd name="f481" fmla="*/ f384 1 f231"/>
                  <a:gd name="f482" fmla="*/ f385 1 f230"/>
                  <a:gd name="f483" fmla="*/ f386 1 f231"/>
                  <a:gd name="f484" fmla="*/ f387 1 f230"/>
                  <a:gd name="f485" fmla="*/ f388 1 f231"/>
                  <a:gd name="f486" fmla="*/ f389 1 f230"/>
                  <a:gd name="f487" fmla="*/ f390 1 f231"/>
                  <a:gd name="f488" fmla="*/ f391 1 f230"/>
                  <a:gd name="f489" fmla="*/ f392 1 f231"/>
                  <a:gd name="f490" fmla="*/ f393 1 f230"/>
                  <a:gd name="f491" fmla="*/ f394 1 f231"/>
                  <a:gd name="f492" fmla="*/ f395 1 f230"/>
                  <a:gd name="f493" fmla="*/ f396 1 f231"/>
                  <a:gd name="f494" fmla="*/ f397 1 f230"/>
                  <a:gd name="f495" fmla="*/ f398 1 f231"/>
                  <a:gd name="f496" fmla="*/ f399 1 f230"/>
                  <a:gd name="f497" fmla="*/ f400 1 f231"/>
                  <a:gd name="f498" fmla="*/ f401 1 f230"/>
                  <a:gd name="f499" fmla="*/ f402 1 f231"/>
                  <a:gd name="f500" fmla="*/ f403 1 f230"/>
                  <a:gd name="f501" fmla="*/ f404 1 f231"/>
                  <a:gd name="f502" fmla="*/ f405 1 f230"/>
                  <a:gd name="f503" fmla="*/ f406 1 f230"/>
                  <a:gd name="f504" fmla="*/ f407 1 f231"/>
                  <a:gd name="f505" fmla="*/ f408 1 f230"/>
                  <a:gd name="f506" fmla="*/ f409 1 f231"/>
                  <a:gd name="f507" fmla="*/ f410 1 f230"/>
                  <a:gd name="f508" fmla="*/ f411 1 f230"/>
                  <a:gd name="f509" fmla="*/ f412 1 f231"/>
                  <a:gd name="f510" fmla="*/ f413 1 f230"/>
                  <a:gd name="f511" fmla="*/ f414 1 f231"/>
                  <a:gd name="f512" fmla="*/ f415 1 f230"/>
                  <a:gd name="f513" fmla="*/ f416 1 f231"/>
                  <a:gd name="f514" fmla="*/ f417 f225 1"/>
                  <a:gd name="f515" fmla="*/ f418 f225 1"/>
                  <a:gd name="f516" fmla="*/ f420 f226 1"/>
                  <a:gd name="f517" fmla="*/ f419 f226 1"/>
                  <a:gd name="f518" fmla="*/ f422 f225 1"/>
                  <a:gd name="f519" fmla="*/ f423 f226 1"/>
                  <a:gd name="f520" fmla="*/ f424 f225 1"/>
                  <a:gd name="f521" fmla="*/ f425 f226 1"/>
                  <a:gd name="f522" fmla="*/ f426 f225 1"/>
                  <a:gd name="f523" fmla="*/ f427 f226 1"/>
                  <a:gd name="f524" fmla="*/ f428 f225 1"/>
                  <a:gd name="f525" fmla="*/ f429 f226 1"/>
                  <a:gd name="f526" fmla="*/ f430 f225 1"/>
                  <a:gd name="f527" fmla="*/ f431 f226 1"/>
                  <a:gd name="f528" fmla="*/ f432 f225 1"/>
                  <a:gd name="f529" fmla="*/ f433 f226 1"/>
                  <a:gd name="f530" fmla="*/ f434 f225 1"/>
                  <a:gd name="f531" fmla="*/ f435 f226 1"/>
                  <a:gd name="f532" fmla="*/ f436 f225 1"/>
                  <a:gd name="f533" fmla="*/ f437 f226 1"/>
                  <a:gd name="f534" fmla="*/ f438 f225 1"/>
                  <a:gd name="f535" fmla="*/ f439 f226 1"/>
                  <a:gd name="f536" fmla="*/ f440 f225 1"/>
                  <a:gd name="f537" fmla="*/ f441 f226 1"/>
                  <a:gd name="f538" fmla="*/ f442 f225 1"/>
                  <a:gd name="f539" fmla="*/ f443 f226 1"/>
                  <a:gd name="f540" fmla="*/ f444 f225 1"/>
                  <a:gd name="f541" fmla="*/ f445 f226 1"/>
                  <a:gd name="f542" fmla="*/ f446 f225 1"/>
                  <a:gd name="f543" fmla="*/ f447 f226 1"/>
                  <a:gd name="f544" fmla="*/ f448 f225 1"/>
                  <a:gd name="f545" fmla="*/ f449 f226 1"/>
                  <a:gd name="f546" fmla="*/ f450 f225 1"/>
                  <a:gd name="f547" fmla="*/ f451 f226 1"/>
                  <a:gd name="f548" fmla="*/ f452 f225 1"/>
                  <a:gd name="f549" fmla="*/ f453 f226 1"/>
                  <a:gd name="f550" fmla="*/ f454 f225 1"/>
                  <a:gd name="f551" fmla="*/ f455 f226 1"/>
                  <a:gd name="f552" fmla="*/ f456 f225 1"/>
                  <a:gd name="f553" fmla="*/ f457 f226 1"/>
                  <a:gd name="f554" fmla="*/ f458 f225 1"/>
                  <a:gd name="f555" fmla="*/ f459 f226 1"/>
                  <a:gd name="f556" fmla="*/ f460 f225 1"/>
                  <a:gd name="f557" fmla="*/ f461 f226 1"/>
                  <a:gd name="f558" fmla="*/ f462 f225 1"/>
                  <a:gd name="f559" fmla="*/ f463 f226 1"/>
                  <a:gd name="f560" fmla="*/ f464 f225 1"/>
                  <a:gd name="f561" fmla="*/ f465 f226 1"/>
                  <a:gd name="f562" fmla="*/ f466 f225 1"/>
                  <a:gd name="f563" fmla="*/ f467 f226 1"/>
                  <a:gd name="f564" fmla="*/ f468 f225 1"/>
                  <a:gd name="f565" fmla="*/ f469 f226 1"/>
                  <a:gd name="f566" fmla="*/ f470 f225 1"/>
                  <a:gd name="f567" fmla="*/ f471 f226 1"/>
                  <a:gd name="f568" fmla="*/ f472 f225 1"/>
                  <a:gd name="f569" fmla="*/ f473 f226 1"/>
                  <a:gd name="f570" fmla="*/ f474 f225 1"/>
                  <a:gd name="f571" fmla="*/ f475 f226 1"/>
                  <a:gd name="f572" fmla="*/ f476 f225 1"/>
                  <a:gd name="f573" fmla="*/ f477 f226 1"/>
                  <a:gd name="f574" fmla="*/ f478 f225 1"/>
                  <a:gd name="f575" fmla="*/ f479 f226 1"/>
                  <a:gd name="f576" fmla="*/ f480 f225 1"/>
                  <a:gd name="f577" fmla="*/ f481 f226 1"/>
                  <a:gd name="f578" fmla="*/ f482 f225 1"/>
                  <a:gd name="f579" fmla="*/ f483 f226 1"/>
                  <a:gd name="f580" fmla="*/ f484 f225 1"/>
                  <a:gd name="f581" fmla="*/ f485 f226 1"/>
                  <a:gd name="f582" fmla="*/ f486 f225 1"/>
                  <a:gd name="f583" fmla="*/ f487 f226 1"/>
                  <a:gd name="f584" fmla="*/ f488 f225 1"/>
                  <a:gd name="f585" fmla="*/ f489 f226 1"/>
                  <a:gd name="f586" fmla="*/ f490 f225 1"/>
                  <a:gd name="f587" fmla="*/ f491 f226 1"/>
                  <a:gd name="f588" fmla="*/ f492 f225 1"/>
                  <a:gd name="f589" fmla="*/ f493 f226 1"/>
                  <a:gd name="f590" fmla="*/ f494 f225 1"/>
                  <a:gd name="f591" fmla="*/ f495 f226 1"/>
                  <a:gd name="f592" fmla="*/ f496 f225 1"/>
                  <a:gd name="f593" fmla="*/ f497 f226 1"/>
                  <a:gd name="f594" fmla="*/ f498 f225 1"/>
                  <a:gd name="f595" fmla="*/ f499 f226 1"/>
                  <a:gd name="f596" fmla="*/ f500 f225 1"/>
                  <a:gd name="f597" fmla="*/ f501 f226 1"/>
                  <a:gd name="f598" fmla="*/ f502 f225 1"/>
                  <a:gd name="f599" fmla="*/ f503 f225 1"/>
                  <a:gd name="f600" fmla="*/ f504 f226 1"/>
                  <a:gd name="f601" fmla="*/ f505 f225 1"/>
                  <a:gd name="f602" fmla="*/ f506 f226 1"/>
                  <a:gd name="f603" fmla="*/ f507 f225 1"/>
                  <a:gd name="f604" fmla="*/ f508 f225 1"/>
                  <a:gd name="f605" fmla="*/ f509 f226 1"/>
                  <a:gd name="f606" fmla="*/ f510 f225 1"/>
                  <a:gd name="f607" fmla="*/ f511 f226 1"/>
                  <a:gd name="f608" fmla="*/ f512 f225 1"/>
                  <a:gd name="f609" fmla="*/ f513 f226 1"/>
                </a:gdLst>
                <a:ahLst/>
                <a:cxnLst>
                  <a:cxn ang="3cd4">
                    <a:pos x="hc" y="t"/>
                  </a:cxn>
                  <a:cxn ang="0">
                    <a:pos x="r" y="vc"/>
                  </a:cxn>
                  <a:cxn ang="cd4">
                    <a:pos x="hc" y="b"/>
                  </a:cxn>
                  <a:cxn ang="cd2">
                    <a:pos x="l" y="vc"/>
                  </a:cxn>
                  <a:cxn ang="f421">
                    <a:pos x="f518" y="f519"/>
                  </a:cxn>
                  <a:cxn ang="f421">
                    <a:pos x="f520" y="f521"/>
                  </a:cxn>
                  <a:cxn ang="f421">
                    <a:pos x="f522" y="f523"/>
                  </a:cxn>
                  <a:cxn ang="f421">
                    <a:pos x="f524" y="f525"/>
                  </a:cxn>
                  <a:cxn ang="f421">
                    <a:pos x="f526" y="f527"/>
                  </a:cxn>
                  <a:cxn ang="f421">
                    <a:pos x="f528" y="f529"/>
                  </a:cxn>
                  <a:cxn ang="f421">
                    <a:pos x="f530" y="f531"/>
                  </a:cxn>
                  <a:cxn ang="f421">
                    <a:pos x="f532" y="f533"/>
                  </a:cxn>
                  <a:cxn ang="f421">
                    <a:pos x="f534" y="f535"/>
                  </a:cxn>
                  <a:cxn ang="f421">
                    <a:pos x="f536" y="f537"/>
                  </a:cxn>
                  <a:cxn ang="f421">
                    <a:pos x="f538" y="f539"/>
                  </a:cxn>
                  <a:cxn ang="f421">
                    <a:pos x="f540" y="f541"/>
                  </a:cxn>
                  <a:cxn ang="f421">
                    <a:pos x="f542" y="f543"/>
                  </a:cxn>
                  <a:cxn ang="f421">
                    <a:pos x="f544" y="f545"/>
                  </a:cxn>
                  <a:cxn ang="f421">
                    <a:pos x="f546" y="f547"/>
                  </a:cxn>
                  <a:cxn ang="f421">
                    <a:pos x="f548" y="f549"/>
                  </a:cxn>
                  <a:cxn ang="f421">
                    <a:pos x="f550" y="f551"/>
                  </a:cxn>
                  <a:cxn ang="f421">
                    <a:pos x="f552" y="f553"/>
                  </a:cxn>
                  <a:cxn ang="f421">
                    <a:pos x="f554" y="f555"/>
                  </a:cxn>
                  <a:cxn ang="f421">
                    <a:pos x="f556" y="f557"/>
                  </a:cxn>
                  <a:cxn ang="f421">
                    <a:pos x="f558" y="f559"/>
                  </a:cxn>
                  <a:cxn ang="f421">
                    <a:pos x="f560" y="f561"/>
                  </a:cxn>
                  <a:cxn ang="f421">
                    <a:pos x="f562" y="f563"/>
                  </a:cxn>
                  <a:cxn ang="f421">
                    <a:pos x="f564" y="f565"/>
                  </a:cxn>
                  <a:cxn ang="f421">
                    <a:pos x="f566" y="f567"/>
                  </a:cxn>
                  <a:cxn ang="f421">
                    <a:pos x="f568" y="f569"/>
                  </a:cxn>
                  <a:cxn ang="f421">
                    <a:pos x="f570" y="f571"/>
                  </a:cxn>
                  <a:cxn ang="f421">
                    <a:pos x="f572" y="f573"/>
                  </a:cxn>
                  <a:cxn ang="f421">
                    <a:pos x="f574" y="f575"/>
                  </a:cxn>
                  <a:cxn ang="f421">
                    <a:pos x="f576" y="f577"/>
                  </a:cxn>
                  <a:cxn ang="f421">
                    <a:pos x="f578" y="f579"/>
                  </a:cxn>
                  <a:cxn ang="f421">
                    <a:pos x="f580" y="f581"/>
                  </a:cxn>
                  <a:cxn ang="f421">
                    <a:pos x="f582" y="f583"/>
                  </a:cxn>
                  <a:cxn ang="f421">
                    <a:pos x="f584" y="f585"/>
                  </a:cxn>
                  <a:cxn ang="f421">
                    <a:pos x="f586" y="f587"/>
                  </a:cxn>
                  <a:cxn ang="f421">
                    <a:pos x="f588" y="f589"/>
                  </a:cxn>
                  <a:cxn ang="f421">
                    <a:pos x="f590" y="f591"/>
                  </a:cxn>
                  <a:cxn ang="f421">
                    <a:pos x="f592" y="f593"/>
                  </a:cxn>
                  <a:cxn ang="f421">
                    <a:pos x="f594" y="f595"/>
                  </a:cxn>
                  <a:cxn ang="f421">
                    <a:pos x="f596" y="f597"/>
                  </a:cxn>
                  <a:cxn ang="f421">
                    <a:pos x="f598" y="f593"/>
                  </a:cxn>
                  <a:cxn ang="f421">
                    <a:pos x="f599" y="f600"/>
                  </a:cxn>
                  <a:cxn ang="f421">
                    <a:pos x="f601" y="f602"/>
                  </a:cxn>
                  <a:cxn ang="f421">
                    <a:pos x="f603" y="f543"/>
                  </a:cxn>
                  <a:cxn ang="f421">
                    <a:pos x="f604" y="f605"/>
                  </a:cxn>
                  <a:cxn ang="f421">
                    <a:pos x="f606" y="f607"/>
                  </a:cxn>
                  <a:cxn ang="f421">
                    <a:pos x="f608" y="f609"/>
                  </a:cxn>
                  <a:cxn ang="f421">
                    <a:pos x="f518" y="f519"/>
                  </a:cxn>
                </a:cxnLst>
                <a:rect l="f514" t="f517" r="f515" b="f516"/>
                <a:pathLst>
                  <a:path w="2418108" h="113728">
                    <a:moveTo>
                      <a:pt x="f8" y="f9"/>
                    </a:moveTo>
                    <a:cubicBezTo>
                      <a:pt x="f10" y="f11"/>
                      <a:pt x="f12" y="f13"/>
                      <a:pt x="f14" y="f15"/>
                    </a:cubicBezTo>
                    <a:cubicBezTo>
                      <a:pt x="f16" y="f17"/>
                      <a:pt x="f18" y="f19"/>
                      <a:pt x="f20" y="f21"/>
                    </a:cubicBezTo>
                    <a:cubicBezTo>
                      <a:pt x="f22" y="f23"/>
                      <a:pt x="f24" y="f25"/>
                      <a:pt x="f26" y="f27"/>
                    </a:cubicBezTo>
                    <a:cubicBezTo>
                      <a:pt x="f28" y="f29"/>
                      <a:pt x="f30" y="f29"/>
                      <a:pt x="f31" y="f32"/>
                    </a:cubicBezTo>
                    <a:cubicBezTo>
                      <a:pt x="f33" y="f34"/>
                      <a:pt x="f35" y="f36"/>
                      <a:pt x="f37" y="f38"/>
                    </a:cubicBezTo>
                    <a:cubicBezTo>
                      <a:pt x="f39" y="f40"/>
                      <a:pt x="f41" y="f9"/>
                      <a:pt x="f42" y="f23"/>
                    </a:cubicBezTo>
                    <a:cubicBezTo>
                      <a:pt x="f43" y="f44"/>
                      <a:pt x="f45" y="f46"/>
                      <a:pt x="f47" y="f48"/>
                    </a:cubicBezTo>
                    <a:cubicBezTo>
                      <a:pt x="f49" y="f50"/>
                      <a:pt x="f51" y="f52"/>
                      <a:pt x="f53" y="f54"/>
                    </a:cubicBezTo>
                    <a:cubicBezTo>
                      <a:pt x="f55" y="f56"/>
                      <a:pt x="f57" y="f58"/>
                      <a:pt x="f59" y="f29"/>
                    </a:cubicBezTo>
                    <a:cubicBezTo>
                      <a:pt x="f60" y="f61"/>
                      <a:pt x="f62" y="f63"/>
                      <a:pt x="f64" y="f65"/>
                    </a:cubicBezTo>
                    <a:lnTo>
                      <a:pt x="f66" y="f67"/>
                    </a:lnTo>
                    <a:cubicBezTo>
                      <a:pt x="f68" y="f69"/>
                      <a:pt x="f70" y="f27"/>
                      <a:pt x="f71" y="f72"/>
                    </a:cubicBezTo>
                    <a:lnTo>
                      <a:pt x="f73" y="f74"/>
                    </a:lnTo>
                    <a:cubicBezTo>
                      <a:pt x="f75" y="f76"/>
                      <a:pt x="f77" y="f54"/>
                      <a:pt x="f78" y="f79"/>
                    </a:cubicBezTo>
                    <a:lnTo>
                      <a:pt x="f80" y="f81"/>
                    </a:lnTo>
                    <a:cubicBezTo>
                      <a:pt x="f82" y="f83"/>
                      <a:pt x="f84" y="f85"/>
                      <a:pt x="f86" y="f87"/>
                    </a:cubicBezTo>
                    <a:lnTo>
                      <a:pt x="f88" y="f89"/>
                    </a:lnTo>
                    <a:cubicBezTo>
                      <a:pt x="f90" y="f91"/>
                      <a:pt x="f92" y="f93"/>
                      <a:pt x="f94" y="f95"/>
                    </a:cubicBezTo>
                    <a:lnTo>
                      <a:pt x="f96" y="f97"/>
                    </a:lnTo>
                    <a:lnTo>
                      <a:pt x="f98" y="f99"/>
                    </a:lnTo>
                    <a:cubicBezTo>
                      <a:pt x="f100" y="f99"/>
                      <a:pt x="f101" y="f102"/>
                      <a:pt x="f103" y="f104"/>
                    </a:cubicBezTo>
                    <a:cubicBezTo>
                      <a:pt x="f105" y="f93"/>
                      <a:pt x="f106" y="f107"/>
                      <a:pt x="f108" y="f109"/>
                    </a:cubicBezTo>
                    <a:cubicBezTo>
                      <a:pt x="f110" y="f111"/>
                      <a:pt x="f112" y="f76"/>
                      <a:pt x="f113" y="f114"/>
                    </a:cubicBezTo>
                    <a:cubicBezTo>
                      <a:pt x="f115" y="f116"/>
                      <a:pt x="f117" y="f118"/>
                      <a:pt x="f119" y="f120"/>
                    </a:cubicBezTo>
                    <a:cubicBezTo>
                      <a:pt x="f121" y="f122"/>
                      <a:pt x="f123" y="f124"/>
                      <a:pt x="f125" y="f126"/>
                    </a:cubicBezTo>
                    <a:cubicBezTo>
                      <a:pt x="f127" y="f128"/>
                      <a:pt x="f129" y="f130"/>
                      <a:pt x="f131" y="f132"/>
                    </a:cubicBezTo>
                    <a:cubicBezTo>
                      <a:pt x="f133" y="f23"/>
                      <a:pt x="f134" y="f135"/>
                      <a:pt x="f6" y="f136"/>
                    </a:cubicBezTo>
                    <a:cubicBezTo>
                      <a:pt x="f137" y="f138"/>
                      <a:pt x="f139" y="f140"/>
                      <a:pt x="f141" y="f142"/>
                    </a:cubicBezTo>
                    <a:cubicBezTo>
                      <a:pt x="f143" y="f144"/>
                      <a:pt x="f145" y="f146"/>
                      <a:pt x="f147" y="f148"/>
                    </a:cubicBezTo>
                    <a:lnTo>
                      <a:pt x="f149" y="f150"/>
                    </a:lnTo>
                    <a:cubicBezTo>
                      <a:pt x="f151" y="f152"/>
                      <a:pt x="f153" y="f154"/>
                      <a:pt x="f155" y="f5"/>
                    </a:cubicBezTo>
                    <a:cubicBezTo>
                      <a:pt x="f156" y="f157"/>
                      <a:pt x="f158" y="f159"/>
                      <a:pt x="f160" y="f161"/>
                    </a:cubicBezTo>
                    <a:lnTo>
                      <a:pt x="f162" y="f163"/>
                    </a:lnTo>
                    <a:cubicBezTo>
                      <a:pt x="f164" y="f165"/>
                      <a:pt x="f166" y="f167"/>
                      <a:pt x="f168" y="f169"/>
                    </a:cubicBezTo>
                    <a:cubicBezTo>
                      <a:pt x="f170" y="f171"/>
                      <a:pt x="f172" y="f165"/>
                      <a:pt x="f173" y="f174"/>
                    </a:cubicBezTo>
                    <a:lnTo>
                      <a:pt x="f175" y="f176"/>
                    </a:lnTo>
                    <a:cubicBezTo>
                      <a:pt x="f177" y="f178"/>
                      <a:pt x="f179" y="f180"/>
                      <a:pt x="f181" y="f182"/>
                    </a:cubicBezTo>
                    <a:lnTo>
                      <a:pt x="f183" y="f184"/>
                    </a:lnTo>
                    <a:cubicBezTo>
                      <a:pt x="f185" y="f186"/>
                      <a:pt x="f187" y="f188"/>
                      <a:pt x="f189" y="f190"/>
                    </a:cubicBezTo>
                    <a:cubicBezTo>
                      <a:pt x="f191" y="f192"/>
                      <a:pt x="f193" y="f194"/>
                      <a:pt x="f195" y="f182"/>
                    </a:cubicBezTo>
                    <a:cubicBezTo>
                      <a:pt x="f196" y="f197"/>
                      <a:pt x="f198" y="f36"/>
                      <a:pt x="f199" y="f200"/>
                    </a:cubicBezTo>
                    <a:cubicBezTo>
                      <a:pt x="f199" y="f200"/>
                      <a:pt x="f201" y="f202"/>
                      <a:pt x="f201" y="f202"/>
                    </a:cubicBezTo>
                    <a:cubicBezTo>
                      <a:pt x="f203" y="f204"/>
                      <a:pt x="f205" y="f206"/>
                      <a:pt x="f207" y="f72"/>
                    </a:cubicBezTo>
                    <a:cubicBezTo>
                      <a:pt x="f208" y="f72"/>
                      <a:pt x="f209" y="f65"/>
                      <a:pt x="f210" y="f56"/>
                    </a:cubicBezTo>
                    <a:cubicBezTo>
                      <a:pt x="f211" y="f81"/>
                      <a:pt x="f212" y="f19"/>
                      <a:pt x="f213" y="f214"/>
                    </a:cubicBezTo>
                    <a:cubicBezTo>
                      <a:pt x="f215" y="f216"/>
                      <a:pt x="f217" y="f218"/>
                      <a:pt x="f219" y="f220"/>
                    </a:cubicBezTo>
                    <a:cubicBezTo>
                      <a:pt x="f221" y="f222"/>
                      <a:pt x="f223" y="f44"/>
                      <a:pt x="f8" y="f9"/>
                    </a:cubicBezTo>
                    <a:close/>
                  </a:path>
                </a:pathLst>
              </a:custGeom>
              <a:solidFill>
                <a:srgbClr val="D45E5E"/>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venir Next LT Pro"/>
                </a:endParaRPr>
              </a:p>
            </p:txBody>
          </p:sp>
        </p:grpSp>
      </p:grpSp>
      <p:pic>
        <p:nvPicPr>
          <p:cNvPr id="21" name="Picture 3" descr="Gear with compass turning gears without">
            <a:extLst>
              <a:ext uri="{FF2B5EF4-FFF2-40B4-BE49-F238E27FC236}">
                <a16:creationId xmlns:a16="http://schemas.microsoft.com/office/drawing/2014/main" id="{90272982-E4FE-60B9-B87D-757A07182BE9}"/>
              </a:ext>
            </a:extLst>
          </p:cNvPr>
          <p:cNvPicPr>
            <a:picLocks noChangeAspect="1"/>
          </p:cNvPicPr>
          <p:nvPr/>
        </p:nvPicPr>
        <p:blipFill>
          <a:blip r:embed="rId2"/>
          <a:srcRect l="27158" r="17661" b="-1"/>
          <a:stretch>
            <a:fillRect/>
          </a:stretch>
        </p:blipFill>
        <p:spPr>
          <a:xfrm>
            <a:off x="6522716" y="9"/>
            <a:ext cx="5669280" cy="6857990"/>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400"/>
                                        <p:tgtEl>
                                          <p:spTgt spid="4">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4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4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4">
                                            <p:txEl>
                                              <p:pRg st="2" end="2"/>
                                            </p:txEl>
                                          </p:spTgt>
                                        </p:tgtEl>
                                        <p:attrNameLst>
                                          <p:attrName>style.visibility</p:attrName>
                                        </p:attrNameLst>
                                      </p:cBhvr>
                                      <p:to>
                                        <p:strVal val="visible"/>
                                      </p:to>
                                    </p:set>
                                    <p:animEffect transition="in" filter="fade">
                                      <p:cBhvr>
                                        <p:cTn id="20" dur="4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273F0-C0ED-B13E-23C8-1E9C5F17DD51}"/>
              </a:ext>
            </a:extLst>
          </p:cNvPr>
          <p:cNvSpPr txBox="1">
            <a:spLocks noGrp="1"/>
          </p:cNvSpPr>
          <p:nvPr>
            <p:ph type="title"/>
          </p:nvPr>
        </p:nvSpPr>
        <p:spPr>
          <a:xfrm>
            <a:off x="757077" y="787070"/>
            <a:ext cx="4315382" cy="1602165"/>
          </a:xfrm>
        </p:spPr>
        <p:txBody>
          <a:bodyPr/>
          <a:lstStyle/>
          <a:p>
            <a:pPr lvl="0"/>
            <a:r>
              <a:rPr lang="en-GB" sz="2000" dirty="0">
                <a:latin typeface="Arial" pitchFamily="34"/>
                <a:cs typeface="Arial" pitchFamily="34"/>
              </a:rPr>
              <a:t>The nature and impact of Staff shortage on Proper Care and it’s employees.</a:t>
            </a:r>
            <a:endParaRPr lang="bg-BG" sz="2000" dirty="0">
              <a:latin typeface="Arial" pitchFamily="34"/>
              <a:cs typeface="Arial" pitchFamily="34"/>
            </a:endParaRPr>
          </a:p>
        </p:txBody>
      </p:sp>
      <p:pic>
        <p:nvPicPr>
          <p:cNvPr id="3" name="Content Placeholder 5" descr="Growing plant">
            <a:extLst>
              <a:ext uri="{FF2B5EF4-FFF2-40B4-BE49-F238E27FC236}">
                <a16:creationId xmlns:a16="http://schemas.microsoft.com/office/drawing/2014/main" id="{63A133D6-8031-159F-A211-535878EB5623}"/>
              </a:ext>
            </a:extLst>
          </p:cNvPr>
          <p:cNvPicPr>
            <a:picLocks noGrp="1" noChangeAspect="1"/>
          </p:cNvPicPr>
          <p:nvPr>
            <p:ph idx="1"/>
          </p:nvPr>
        </p:nvPicPr>
        <p:blipFill>
          <a:blip r:embed="rId2"/>
          <a:stretch>
            <a:fillRect/>
          </a:stretch>
        </p:blipFill>
        <p:spPr>
          <a:xfrm>
            <a:off x="7119540" y="787070"/>
            <a:ext cx="4315382" cy="4276536"/>
          </a:xfrm>
        </p:spPr>
      </p:pic>
      <p:sp>
        <p:nvSpPr>
          <p:cNvPr id="4" name="Text Placeholder 3">
            <a:extLst>
              <a:ext uri="{FF2B5EF4-FFF2-40B4-BE49-F238E27FC236}">
                <a16:creationId xmlns:a16="http://schemas.microsoft.com/office/drawing/2014/main" id="{B381F7AB-B6EB-5781-FCE6-213F46782E27}"/>
              </a:ext>
            </a:extLst>
          </p:cNvPr>
          <p:cNvSpPr txBox="1">
            <a:spLocks noGrp="1"/>
          </p:cNvSpPr>
          <p:nvPr>
            <p:ph type="body" idx="2"/>
          </p:nvPr>
        </p:nvSpPr>
        <p:spPr>
          <a:xfrm>
            <a:off x="530352" y="3429000"/>
            <a:ext cx="4985546" cy="2883313"/>
          </a:xfrm>
        </p:spPr>
        <p:txBody>
          <a:bodyPr/>
          <a:lstStyle/>
          <a:p>
            <a:pPr lvl="0">
              <a:lnSpc>
                <a:spcPct val="150000"/>
              </a:lnSpc>
              <a:buSzPct val="100000"/>
            </a:pPr>
            <a:r>
              <a:rPr lang="en-GB" sz="1100" b="1" dirty="0">
                <a:latin typeface="Arial" pitchFamily="34"/>
                <a:cs typeface="Arial" pitchFamily="34"/>
              </a:rPr>
              <a:t>	Nature of Staff shortage </a:t>
            </a:r>
          </a:p>
          <a:p>
            <a:pPr marL="228600" lvl="0" indent="-228600">
              <a:lnSpc>
                <a:spcPct val="150000"/>
              </a:lnSpc>
              <a:buSzPct val="100000"/>
              <a:buFont typeface="Wingdings" pitchFamily="2"/>
              <a:buChar char="Ø"/>
            </a:pPr>
            <a:r>
              <a:rPr lang="en-GB" sz="1100" dirty="0">
                <a:latin typeface="Arial" pitchFamily="34"/>
                <a:cs typeface="Arial" pitchFamily="34"/>
              </a:rPr>
              <a:t>The exit of the United Kingdom from the European Union proved to be a reason for the reduction of personnel.. </a:t>
            </a:r>
            <a:endParaRPr lang="en-GB" sz="1100" b="1" dirty="0">
              <a:latin typeface="Arial" pitchFamily="34"/>
              <a:cs typeface="Arial" pitchFamily="34"/>
            </a:endParaRPr>
          </a:p>
          <a:p>
            <a:pPr marL="171450" lvl="0" indent="-171450">
              <a:lnSpc>
                <a:spcPct val="150000"/>
              </a:lnSpc>
              <a:buSzPct val="100000"/>
              <a:buFont typeface="Wingdings" panose="05000000000000000000" pitchFamily="2" charset="2"/>
              <a:buChar char="Ø"/>
            </a:pPr>
            <a:r>
              <a:rPr lang="en-GB" sz="1100" dirty="0">
                <a:latin typeface="Arial" pitchFamily="34"/>
                <a:cs typeface="Arial" pitchFamily="34"/>
              </a:rPr>
              <a:t>The Covid crisis has put a lot of strain on the NHS, putting staff under incredible strain and stress, as well as the real risk of infection and death.</a:t>
            </a:r>
          </a:p>
          <a:p>
            <a:pPr marL="171450" lvl="0" indent="-171450">
              <a:lnSpc>
                <a:spcPct val="150000"/>
              </a:lnSpc>
              <a:buSzPct val="100000"/>
              <a:buFont typeface="Wingdings" panose="05000000000000000000" pitchFamily="2" charset="2"/>
              <a:buChar char="Ø"/>
            </a:pPr>
            <a:r>
              <a:rPr lang="en-GB" sz="1100" dirty="0">
                <a:latin typeface="Arial" pitchFamily="34"/>
                <a:cs typeface="Arial" pitchFamily="34"/>
              </a:rPr>
              <a:t>The UK and the NHS found themselves completely unprepared for this challenge with no staff and no action plan.</a:t>
            </a:r>
          </a:p>
          <a:p>
            <a:pPr marL="171450" lvl="0" indent="-171450">
              <a:lnSpc>
                <a:spcPct val="150000"/>
              </a:lnSpc>
              <a:buSzPct val="100000"/>
              <a:buFont typeface="Wingdings" panose="05000000000000000000" pitchFamily="2" charset="2"/>
              <a:buChar char="Ø"/>
            </a:pPr>
            <a:r>
              <a:rPr lang="en-GB" sz="1100" dirty="0">
                <a:latin typeface="Arial" pitchFamily="34"/>
                <a:cs typeface="Arial" pitchFamily="34"/>
              </a:rPr>
              <a:t>People needing urgent help increased many times.</a:t>
            </a:r>
            <a:endParaRPr lang="bg-BG" sz="1100" dirty="0">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B3FB5-3F37-111A-B4A2-BCA7F4F42B1F}"/>
              </a:ext>
            </a:extLst>
          </p:cNvPr>
          <p:cNvSpPr>
            <a:spLocks noGrp="1"/>
          </p:cNvSpPr>
          <p:nvPr>
            <p:ph type="title"/>
          </p:nvPr>
        </p:nvSpPr>
        <p:spPr>
          <a:xfrm>
            <a:off x="530354" y="904009"/>
            <a:ext cx="3932240" cy="1447451"/>
          </a:xfrm>
        </p:spPr>
        <p:txBody>
          <a:bodyPr/>
          <a:lstStyle/>
          <a:p>
            <a:r>
              <a:rPr lang="en-GB" sz="2000" i="0" dirty="0">
                <a:latin typeface="Arial" pitchFamily="34"/>
                <a:cs typeface="Arial" pitchFamily="34"/>
              </a:rPr>
              <a:t>Impact of Staff shortage on employees and Proper Care</a:t>
            </a:r>
            <a:br>
              <a:rPr lang="en-GB" sz="2000" b="1" dirty="0">
                <a:latin typeface="Arial" pitchFamily="34"/>
                <a:cs typeface="Arial" pitchFamily="34"/>
              </a:rPr>
            </a:br>
            <a:endParaRPr lang="bg-BG" sz="2000" dirty="0"/>
          </a:p>
        </p:txBody>
      </p:sp>
      <p:sp>
        <p:nvSpPr>
          <p:cNvPr id="4" name="Text Placeholder 3">
            <a:extLst>
              <a:ext uri="{FF2B5EF4-FFF2-40B4-BE49-F238E27FC236}">
                <a16:creationId xmlns:a16="http://schemas.microsoft.com/office/drawing/2014/main" id="{F68FCD8A-8283-C5D0-227C-069521C67BEC}"/>
              </a:ext>
            </a:extLst>
          </p:cNvPr>
          <p:cNvSpPr>
            <a:spLocks noGrp="1"/>
          </p:cNvSpPr>
          <p:nvPr>
            <p:ph type="body" idx="2"/>
          </p:nvPr>
        </p:nvSpPr>
        <p:spPr>
          <a:xfrm>
            <a:off x="530352" y="3429000"/>
            <a:ext cx="5221519" cy="2439984"/>
          </a:xfrm>
        </p:spPr>
        <p:txBody>
          <a:bodyPr>
            <a:normAutofit/>
          </a:bodyPr>
          <a:lstStyle/>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Stress at work, which is serious, makes it unattractive for young people.</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The lack of adequate education, commitment from the state also causes the interest in the profession to decrease.</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Patients are waiting hours for appointments and emergency medical care, undermining trust in the NHS and doctors.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The salaries of the staff are totally inadequate compared to the stress, night shifts and inflation which is increasing daily.</a:t>
            </a:r>
            <a:endParaRPr lang="bg-BG" sz="1100" dirty="0">
              <a:latin typeface="Arial" panose="020B0604020202020204" pitchFamily="34" charset="0"/>
              <a:cs typeface="Arial" panose="020B0604020202020204" pitchFamily="34" charset="0"/>
            </a:endParaRPr>
          </a:p>
        </p:txBody>
      </p:sp>
      <p:pic>
        <p:nvPicPr>
          <p:cNvPr id="8" name="Picture Placeholder 7">
            <a:extLst>
              <a:ext uri="{FF2B5EF4-FFF2-40B4-BE49-F238E27FC236}">
                <a16:creationId xmlns:a16="http://schemas.microsoft.com/office/drawing/2014/main" id="{245F98C9-F967-919F-B542-4B3BE668FFAC}"/>
              </a:ext>
            </a:extLst>
          </p:cNvPr>
          <p:cNvPicPr>
            <a:picLocks noGrp="1" noChangeAspect="1"/>
          </p:cNvPicPr>
          <p:nvPr>
            <p:ph type="pic" idx="1"/>
          </p:nvPr>
        </p:nvPicPr>
        <p:blipFill>
          <a:blip r:embed="rId2"/>
          <a:srcRect l="18724" r="18724"/>
          <a:stretch>
            <a:fillRect/>
          </a:stretch>
        </p:blipFill>
        <p:spPr>
          <a:xfrm>
            <a:off x="7660433" y="904009"/>
            <a:ext cx="4001213" cy="4050547"/>
          </a:xfrm>
          <a:prstGeom prst="rect">
            <a:avLst/>
          </a:prstGeom>
        </p:spPr>
      </p:pic>
    </p:spTree>
    <p:extLst>
      <p:ext uri="{BB962C8B-B14F-4D97-AF65-F5344CB8AC3E}">
        <p14:creationId xmlns:p14="http://schemas.microsoft.com/office/powerpoint/2010/main" val="28907514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 Placeholder 3">
            <a:extLst>
              <a:ext uri="{FF2B5EF4-FFF2-40B4-BE49-F238E27FC236}">
                <a16:creationId xmlns:a16="http://schemas.microsoft.com/office/drawing/2014/main" id="{F7192561-B383-BE74-C94F-6C64388B3684}"/>
              </a:ext>
            </a:extLst>
          </p:cNvPr>
          <p:cNvSpPr txBox="1">
            <a:spLocks noGrp="1"/>
          </p:cNvSpPr>
          <p:nvPr>
            <p:ph type="body" idx="2"/>
          </p:nvPr>
        </p:nvSpPr>
        <p:spPr>
          <a:xfrm>
            <a:off x="530352" y="3982065"/>
            <a:ext cx="4090806" cy="1519085"/>
          </a:xfrm>
        </p:spPr>
        <p:txBody>
          <a:bodyPr>
            <a:normAutofit/>
          </a:bodyPr>
          <a:lstStyle/>
          <a:p>
            <a:pPr lvl="0">
              <a:lnSpc>
                <a:spcPct val="150000"/>
              </a:lnSpc>
            </a:pPr>
            <a:r>
              <a:rPr lang="en-GB" sz="1100" dirty="0">
                <a:latin typeface="Arial" pitchFamily="34"/>
                <a:cs typeface="Arial" pitchFamily="34"/>
              </a:rPr>
              <a:t>Apparently, the problems in health care are big, and in order to make a correct assessment, which are the main ones, we will look at some basic methods.</a:t>
            </a:r>
          </a:p>
          <a:p>
            <a:pPr lvl="0">
              <a:lnSpc>
                <a:spcPct val="150000"/>
              </a:lnSpc>
            </a:pPr>
            <a:r>
              <a:rPr lang="en-GB" sz="1100" dirty="0">
                <a:latin typeface="Arial" pitchFamily="34"/>
                <a:cs typeface="Arial" pitchFamily="34"/>
              </a:rPr>
              <a:t>To understand the causes of staff shortage at proper carer, a PESTEL analysis and Fishbone diagram have been used.</a:t>
            </a:r>
            <a:endParaRPr lang="bg-BG" sz="1100" dirty="0">
              <a:latin typeface="Arial" pitchFamily="34"/>
              <a:cs typeface="Arial" pitchFamily="34"/>
            </a:endParaRPr>
          </a:p>
        </p:txBody>
      </p:sp>
      <p:sp>
        <p:nvSpPr>
          <p:cNvPr id="3" name="Title 1">
            <a:extLst>
              <a:ext uri="{FF2B5EF4-FFF2-40B4-BE49-F238E27FC236}">
                <a16:creationId xmlns:a16="http://schemas.microsoft.com/office/drawing/2014/main" id="{8734420D-0F9C-6A08-26D7-D18C5632AC30}"/>
              </a:ext>
            </a:extLst>
          </p:cNvPr>
          <p:cNvSpPr txBox="1">
            <a:spLocks noGrp="1"/>
          </p:cNvSpPr>
          <p:nvPr>
            <p:ph type="title"/>
          </p:nvPr>
        </p:nvSpPr>
        <p:spPr>
          <a:xfrm>
            <a:off x="530352" y="1356848"/>
            <a:ext cx="4315382" cy="1022555"/>
          </a:xfrm>
        </p:spPr>
        <p:txBody>
          <a:bodyPr/>
          <a:lstStyle/>
          <a:p>
            <a:pPr lvl="0"/>
            <a:r>
              <a:rPr lang="en-GB" sz="2000" i="0" dirty="0">
                <a:latin typeface="Arial" pitchFamily="34"/>
                <a:cs typeface="Arial" pitchFamily="34"/>
              </a:rPr>
              <a:t>Understanding the causes of Staff Shortage </a:t>
            </a:r>
            <a:endParaRPr lang="bg-BG" sz="2000" i="0" dirty="0">
              <a:latin typeface="Arial" pitchFamily="34"/>
              <a:cs typeface="Arial" pitchFamily="34"/>
            </a:endParaRPr>
          </a:p>
        </p:txBody>
      </p:sp>
      <p:pic>
        <p:nvPicPr>
          <p:cNvPr id="4" name="Content Placeholder 6" descr="Stethoscope with cable making heart monitor shape">
            <a:extLst>
              <a:ext uri="{FF2B5EF4-FFF2-40B4-BE49-F238E27FC236}">
                <a16:creationId xmlns:a16="http://schemas.microsoft.com/office/drawing/2014/main" id="{6B6FD7C5-E831-FE29-D0D4-4FCFB29B2657}"/>
              </a:ext>
            </a:extLst>
          </p:cNvPr>
          <p:cNvPicPr>
            <a:picLocks noGrp="1" noChangeAspect="1"/>
          </p:cNvPicPr>
          <p:nvPr>
            <p:ph idx="1"/>
          </p:nvPr>
        </p:nvPicPr>
        <p:blipFill>
          <a:blip r:embed="rId2"/>
          <a:stretch>
            <a:fillRect/>
          </a:stretch>
        </p:blipFill>
        <p:spPr>
          <a:xfrm>
            <a:off x="7346265" y="1356850"/>
            <a:ext cx="4315382" cy="3657810"/>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198D8-CB8B-50E0-B70F-37566E4E1A95}"/>
              </a:ext>
            </a:extLst>
          </p:cNvPr>
          <p:cNvSpPr txBox="1">
            <a:spLocks noGrp="1"/>
          </p:cNvSpPr>
          <p:nvPr>
            <p:ph type="title"/>
          </p:nvPr>
        </p:nvSpPr>
        <p:spPr>
          <a:xfrm>
            <a:off x="461525" y="1061883"/>
            <a:ext cx="5113370" cy="1268364"/>
          </a:xfrm>
        </p:spPr>
        <p:txBody>
          <a:bodyPr/>
          <a:lstStyle/>
          <a:p>
            <a:pPr lvl="0"/>
            <a:r>
              <a:rPr lang="en-GB" sz="2000" i="0" dirty="0">
                <a:latin typeface="Arial" pitchFamily="34"/>
                <a:cs typeface="Arial" pitchFamily="34"/>
              </a:rPr>
              <a:t>A PESTEL analysis of the macro-environmental factor contributing to Staff shortage </a:t>
            </a:r>
            <a:endParaRPr lang="bg-BG" sz="2000" i="0" dirty="0">
              <a:latin typeface="Arial" pitchFamily="34"/>
              <a:cs typeface="Arial" pitchFamily="34"/>
            </a:endParaRPr>
          </a:p>
        </p:txBody>
      </p:sp>
      <p:sp>
        <p:nvSpPr>
          <p:cNvPr id="3" name="Text Placeholder 3">
            <a:extLst>
              <a:ext uri="{FF2B5EF4-FFF2-40B4-BE49-F238E27FC236}">
                <a16:creationId xmlns:a16="http://schemas.microsoft.com/office/drawing/2014/main" id="{72250E4B-3D6C-168E-B1B9-5806811EE587}"/>
              </a:ext>
            </a:extLst>
          </p:cNvPr>
          <p:cNvSpPr txBox="1">
            <a:spLocks noGrp="1"/>
          </p:cNvSpPr>
          <p:nvPr>
            <p:ph type="body" idx="2"/>
          </p:nvPr>
        </p:nvSpPr>
        <p:spPr>
          <a:xfrm>
            <a:off x="461525" y="3429000"/>
            <a:ext cx="5113370" cy="2367117"/>
          </a:xfrm>
        </p:spPr>
        <p:txBody>
          <a:bodyPr>
            <a:noAutofit/>
          </a:bodyPr>
          <a:lstStyle/>
          <a:p>
            <a:pPr marL="457200" lvl="0" indent="-457200">
              <a:lnSpc>
                <a:spcPct val="150000"/>
              </a:lnSpc>
              <a:buSzPct val="100000"/>
              <a:buAutoNum type="arabicPeriod"/>
            </a:pPr>
            <a:r>
              <a:rPr lang="en-GB" sz="1100" dirty="0">
                <a:latin typeface="Arial" pitchFamily="34"/>
                <a:cs typeface="Arial" pitchFamily="34"/>
              </a:rPr>
              <a:t>Political: State funding is low and this does not allow for the training of new personnel.</a:t>
            </a:r>
          </a:p>
          <a:p>
            <a:pPr marL="457200" lvl="0" indent="-457200">
              <a:lnSpc>
                <a:spcPct val="150000"/>
              </a:lnSpc>
              <a:buSzPct val="100000"/>
              <a:buAutoNum type="arabicPeriod"/>
            </a:pPr>
            <a:r>
              <a:rPr lang="en-GB" sz="1100" dirty="0">
                <a:latin typeface="Arial" pitchFamily="34"/>
                <a:cs typeface="Arial" pitchFamily="34"/>
              </a:rPr>
              <a:t>Social: The lack of release and career growth, as well as financial well-being in the field of health care does not motivate people for my future source of work.</a:t>
            </a:r>
          </a:p>
          <a:p>
            <a:pPr marL="457200" lvl="0" indent="-457200">
              <a:lnSpc>
                <a:spcPct val="150000"/>
              </a:lnSpc>
              <a:buSzPct val="100000"/>
              <a:buAutoNum type="arabicPeriod"/>
            </a:pPr>
            <a:r>
              <a:rPr lang="en-GB" sz="1100" dirty="0">
                <a:latin typeface="Arial" pitchFamily="34"/>
                <a:cs typeface="Arial" pitchFamily="34"/>
              </a:rPr>
              <a:t>Economic: Stress in the field is high, inflation is growing and wages are not changing, this is the reason why staff are looking for other ways to meet their needs.</a:t>
            </a:r>
            <a:endParaRPr lang="bg-BG" sz="1100" dirty="0">
              <a:latin typeface="Arial" pitchFamily="34"/>
              <a:cs typeface="Arial" pitchFamily="34"/>
            </a:endParaRPr>
          </a:p>
        </p:txBody>
      </p:sp>
      <p:pic>
        <p:nvPicPr>
          <p:cNvPr id="4" name="Content Placeholder 10">
            <a:extLst>
              <a:ext uri="{FF2B5EF4-FFF2-40B4-BE49-F238E27FC236}">
                <a16:creationId xmlns:a16="http://schemas.microsoft.com/office/drawing/2014/main" id="{08109685-D8F8-5249-7FFA-021D87E214B4}"/>
              </a:ext>
            </a:extLst>
          </p:cNvPr>
          <p:cNvPicPr>
            <a:picLocks noGrp="1" noChangeAspect="1"/>
          </p:cNvPicPr>
          <p:nvPr>
            <p:ph idx="1"/>
          </p:nvPr>
        </p:nvPicPr>
        <p:blipFill>
          <a:blip r:embed="rId2"/>
          <a:stretch>
            <a:fillRect/>
          </a:stretch>
        </p:blipFill>
        <p:spPr>
          <a:xfrm>
            <a:off x="7159335" y="1061883"/>
            <a:ext cx="4570705" cy="3972235"/>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BB767-F878-EE67-3D18-EE4674E017D0}"/>
              </a:ext>
            </a:extLst>
          </p:cNvPr>
          <p:cNvSpPr>
            <a:spLocks noGrp="1"/>
          </p:cNvSpPr>
          <p:nvPr>
            <p:ph type="title"/>
          </p:nvPr>
        </p:nvSpPr>
        <p:spPr>
          <a:xfrm>
            <a:off x="676275" y="989016"/>
            <a:ext cx="4315382" cy="1431270"/>
          </a:xfrm>
        </p:spPr>
        <p:txBody>
          <a:bodyPr/>
          <a:lstStyle/>
          <a:p>
            <a:r>
              <a:rPr lang="en-GB" sz="2000" dirty="0">
                <a:latin typeface="Arial" panose="020B0604020202020204" pitchFamily="34" charset="0"/>
                <a:cs typeface="Arial" panose="020B0604020202020204" pitchFamily="34" charset="0"/>
              </a:rPr>
              <a:t>Cause and effect analysis of Staff shortage </a:t>
            </a:r>
            <a:endParaRPr lang="bg-BG" sz="20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DB6F0D27-F2C2-81FE-4C95-0240454A0563}"/>
              </a:ext>
            </a:extLst>
          </p:cNvPr>
          <p:cNvSpPr>
            <a:spLocks noGrp="1"/>
          </p:cNvSpPr>
          <p:nvPr>
            <p:ph type="body" idx="2"/>
          </p:nvPr>
        </p:nvSpPr>
        <p:spPr/>
        <p:txBody>
          <a:bodyPr>
            <a:normAutofit/>
          </a:bodyPr>
          <a:lstStyle/>
          <a:p>
            <a:pPr>
              <a:lnSpc>
                <a:spcPct val="150000"/>
              </a:lnSpc>
            </a:pPr>
            <a:r>
              <a:rPr lang="en-GB" sz="1100" dirty="0">
                <a:latin typeface="Arial" panose="020B0604020202020204" pitchFamily="34" charset="0"/>
                <a:cs typeface="Arial" panose="020B0604020202020204" pitchFamily="34" charset="0"/>
              </a:rPr>
              <a:t>If we look at the factors, we may conclude that the problems are mainly political. From them arise the main difficulties for the reduction of personnel.</a:t>
            </a:r>
            <a:endParaRPr lang="bg-BG" sz="1100" dirty="0">
              <a:latin typeface="Arial" panose="020B0604020202020204" pitchFamily="34" charset="0"/>
              <a:cs typeface="Arial" panose="020B0604020202020204" pitchFamily="34" charset="0"/>
            </a:endParaRPr>
          </a:p>
        </p:txBody>
      </p:sp>
      <p:pic>
        <p:nvPicPr>
          <p:cNvPr id="7" name="Content Placeholder 6">
            <a:extLst>
              <a:ext uri="{FF2B5EF4-FFF2-40B4-BE49-F238E27FC236}">
                <a16:creationId xmlns:a16="http://schemas.microsoft.com/office/drawing/2014/main" id="{1495C54A-4926-64E2-27D6-51B58A73EB4A}"/>
              </a:ext>
            </a:extLst>
          </p:cNvPr>
          <p:cNvPicPr>
            <a:picLocks noGrp="1" noChangeAspect="1"/>
          </p:cNvPicPr>
          <p:nvPr>
            <p:ph idx="1"/>
          </p:nvPr>
        </p:nvPicPr>
        <p:blipFill>
          <a:blip r:embed="rId2"/>
          <a:stretch>
            <a:fillRect/>
          </a:stretch>
        </p:blipFill>
        <p:spPr>
          <a:xfrm>
            <a:off x="7200344" y="989016"/>
            <a:ext cx="4315382" cy="3938357"/>
          </a:xfrm>
          <a:prstGeom prst="rect">
            <a:avLst/>
          </a:prstGeom>
        </p:spPr>
      </p:pic>
    </p:spTree>
    <p:extLst>
      <p:ext uri="{BB962C8B-B14F-4D97-AF65-F5344CB8AC3E}">
        <p14:creationId xmlns:p14="http://schemas.microsoft.com/office/powerpoint/2010/main" val="33460459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871C9-7988-673F-3099-794A35EFC4CD}"/>
              </a:ext>
            </a:extLst>
          </p:cNvPr>
          <p:cNvSpPr txBox="1">
            <a:spLocks noGrp="1"/>
          </p:cNvSpPr>
          <p:nvPr>
            <p:ph type="title"/>
          </p:nvPr>
        </p:nvSpPr>
        <p:spPr>
          <a:xfrm>
            <a:off x="525715" y="787069"/>
            <a:ext cx="10077556" cy="593866"/>
          </a:xfrm>
        </p:spPr>
        <p:txBody>
          <a:bodyPr anchorCtr="1">
            <a:noAutofit/>
          </a:bodyPr>
          <a:lstStyle/>
          <a:p>
            <a:pPr lvl="0" algn="ctr"/>
            <a:r>
              <a:rPr lang="en-GB" sz="2000" dirty="0">
                <a:latin typeface="Arial" pitchFamily="34"/>
                <a:cs typeface="Arial" pitchFamily="34"/>
              </a:rPr>
              <a:t>Fishbone diagram </a:t>
            </a:r>
            <a:endParaRPr lang="bg-BG" sz="2000" dirty="0">
              <a:latin typeface="Arial" pitchFamily="34"/>
              <a:cs typeface="Arial" pitchFamily="34"/>
            </a:endParaRPr>
          </a:p>
        </p:txBody>
      </p:sp>
      <p:pic>
        <p:nvPicPr>
          <p:cNvPr id="3" name="Content Placeholder 13">
            <a:extLst>
              <a:ext uri="{FF2B5EF4-FFF2-40B4-BE49-F238E27FC236}">
                <a16:creationId xmlns:a16="http://schemas.microsoft.com/office/drawing/2014/main" id="{B76F6A78-FD7B-8AF4-7CBA-DF2FA69A9FC4}"/>
              </a:ext>
            </a:extLst>
          </p:cNvPr>
          <p:cNvPicPr>
            <a:picLocks noGrp="1" noChangeAspect="1"/>
          </p:cNvPicPr>
          <p:nvPr>
            <p:ph idx="1"/>
          </p:nvPr>
        </p:nvPicPr>
        <p:blipFill>
          <a:blip r:embed="rId3"/>
          <a:stretch>
            <a:fillRect/>
          </a:stretch>
        </p:blipFill>
        <p:spPr>
          <a:xfrm>
            <a:off x="525715" y="2320408"/>
            <a:ext cx="10077556" cy="3750183"/>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C014-85BF-8630-B3B6-E9C03DCC7EF0}"/>
              </a:ext>
            </a:extLst>
          </p:cNvPr>
          <p:cNvSpPr>
            <a:spLocks noGrp="1"/>
          </p:cNvSpPr>
          <p:nvPr>
            <p:ph type="title"/>
          </p:nvPr>
        </p:nvSpPr>
        <p:spPr/>
        <p:txBody>
          <a:bodyPr/>
          <a:lstStyle/>
          <a:p>
            <a:r>
              <a:rPr lang="en-GB" altLang="en-US" sz="2800" b="1" i="0"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PMI </a:t>
            </a:r>
            <a:r>
              <a:rPr lang="en-GB" altLang="en-US" sz="2800" i="0" dirty="0">
                <a:solidFill>
                  <a:schemeClr val="tx1"/>
                </a:solidFill>
                <a:latin typeface="Arial" panose="020B0604020202020204" pitchFamily="34" charset="0"/>
                <a:cs typeface="Arial" panose="020B0604020202020204" pitchFamily="34" charset="0"/>
              </a:rPr>
              <a:t>– Decision Making Tool</a:t>
            </a:r>
            <a:endParaRPr lang="bg-BG" sz="2800" i="0" dirty="0">
              <a:solidFill>
                <a:schemeClr val="tx1"/>
              </a:solidFill>
              <a:latin typeface="Arial" panose="020B0604020202020204" pitchFamily="34" charset="0"/>
              <a:cs typeface="Arial" panose="020B0604020202020204" pitchFamily="34" charset="0"/>
            </a:endParaRPr>
          </a:p>
        </p:txBody>
      </p:sp>
      <p:graphicFrame>
        <p:nvGraphicFramePr>
          <p:cNvPr id="5" name="Table 5">
            <a:extLst>
              <a:ext uri="{FF2B5EF4-FFF2-40B4-BE49-F238E27FC236}">
                <a16:creationId xmlns:a16="http://schemas.microsoft.com/office/drawing/2014/main" id="{ED040A7D-414F-A768-3A9B-99A5988B2DDC}"/>
              </a:ext>
            </a:extLst>
          </p:cNvPr>
          <p:cNvGraphicFramePr>
            <a:graphicFrameLocks noGrp="1"/>
          </p:cNvGraphicFramePr>
          <p:nvPr>
            <p:ph idx="1"/>
            <p:extLst>
              <p:ext uri="{D42A27DB-BD31-4B8C-83A1-F6EECF244321}">
                <p14:modId xmlns:p14="http://schemas.microsoft.com/office/powerpoint/2010/main" val="3595919840"/>
              </p:ext>
            </p:extLst>
          </p:nvPr>
        </p:nvGraphicFramePr>
        <p:xfrm>
          <a:off x="6096000" y="787069"/>
          <a:ext cx="5565648" cy="4648972"/>
        </p:xfrm>
        <a:graphic>
          <a:graphicData uri="http://schemas.openxmlformats.org/drawingml/2006/table">
            <a:tbl>
              <a:tblPr firstRow="1" bandRow="1">
                <a:tableStyleId>{5C22544A-7EE6-4342-B048-85BDC9FD1C3A}</a:tableStyleId>
              </a:tblPr>
              <a:tblGrid>
                <a:gridCol w="1732384">
                  <a:extLst>
                    <a:ext uri="{9D8B030D-6E8A-4147-A177-3AD203B41FA5}">
                      <a16:colId xmlns:a16="http://schemas.microsoft.com/office/drawing/2014/main" val="3958422842"/>
                    </a:ext>
                  </a:extLst>
                </a:gridCol>
                <a:gridCol w="2584198">
                  <a:extLst>
                    <a:ext uri="{9D8B030D-6E8A-4147-A177-3AD203B41FA5}">
                      <a16:colId xmlns:a16="http://schemas.microsoft.com/office/drawing/2014/main" val="2598423988"/>
                    </a:ext>
                  </a:extLst>
                </a:gridCol>
                <a:gridCol w="1249066">
                  <a:extLst>
                    <a:ext uri="{9D8B030D-6E8A-4147-A177-3AD203B41FA5}">
                      <a16:colId xmlns:a16="http://schemas.microsoft.com/office/drawing/2014/main" val="3573199603"/>
                    </a:ext>
                  </a:extLst>
                </a:gridCol>
              </a:tblGrid>
              <a:tr h="842273">
                <a:tc>
                  <a:txBody>
                    <a:bodyPr/>
                    <a:lstStyle/>
                    <a:p>
                      <a:pPr algn="ctr"/>
                      <a:r>
                        <a:rPr lang="en-GB" dirty="0"/>
                        <a:t>What’s Good </a:t>
                      </a:r>
                    </a:p>
                    <a:p>
                      <a:pPr algn="ctr"/>
                      <a:r>
                        <a:rPr lang="en-GB" dirty="0"/>
                        <a:t>+</a:t>
                      </a:r>
                      <a:endParaRPr lang="bg-BG" dirty="0"/>
                    </a:p>
                  </a:txBody>
                  <a:tcPr/>
                </a:tc>
                <a:tc>
                  <a:txBody>
                    <a:bodyPr/>
                    <a:lstStyle/>
                    <a:p>
                      <a:pPr algn="ctr"/>
                      <a:r>
                        <a:rPr lang="en-GB" dirty="0"/>
                        <a:t>What’s Bad</a:t>
                      </a:r>
                    </a:p>
                    <a:p>
                      <a:pPr algn="ctr"/>
                      <a:r>
                        <a:rPr lang="en-GB" dirty="0"/>
                        <a:t>-</a:t>
                      </a:r>
                      <a:endParaRPr lang="bg-BG" dirty="0"/>
                    </a:p>
                  </a:txBody>
                  <a:tcPr/>
                </a:tc>
                <a:tc>
                  <a:txBody>
                    <a:bodyPr/>
                    <a:lstStyle/>
                    <a:p>
                      <a:pPr algn="ctr"/>
                      <a:r>
                        <a:rPr lang="en-GB" dirty="0"/>
                        <a:t>What’s Interesting</a:t>
                      </a:r>
                    </a:p>
                    <a:p>
                      <a:pPr algn="ctr"/>
                      <a:r>
                        <a:rPr lang="en-GB" dirty="0"/>
                        <a:t>?</a:t>
                      </a:r>
                      <a:endParaRPr lang="bg-BG" dirty="0"/>
                    </a:p>
                  </a:txBody>
                  <a:tcPr/>
                </a:tc>
                <a:extLst>
                  <a:ext uri="{0D108BD9-81ED-4DB2-BD59-A6C34878D82A}">
                    <a16:rowId xmlns:a16="http://schemas.microsoft.com/office/drawing/2014/main" val="3315313567"/>
                  </a:ext>
                </a:extLst>
              </a:tr>
              <a:tr h="460894">
                <a:tc>
                  <a:txBody>
                    <a:bodyPr/>
                    <a:lstStyle/>
                    <a:p>
                      <a:r>
                        <a:rPr lang="en-GB" sz="1100" dirty="0">
                          <a:latin typeface="Arial" panose="020B0604020202020204" pitchFamily="34" charset="0"/>
                          <a:cs typeface="Arial" panose="020B0604020202020204" pitchFamily="34" charset="0"/>
                        </a:rPr>
                        <a:t>Compassionate      5</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stressful work environment      -6</a:t>
                      </a:r>
                      <a:endParaRPr lang="bg-BG" sz="1100" dirty="0">
                        <a:latin typeface="Arial" panose="020B0604020202020204" pitchFamily="34" charset="0"/>
                        <a:cs typeface="Arial" panose="020B0604020202020204" pitchFamily="34" charset="0"/>
                      </a:endParaRPr>
                    </a:p>
                  </a:txBody>
                  <a:tcPr/>
                </a:tc>
                <a:tc>
                  <a:txBody>
                    <a:bodyPr/>
                    <a:lstStyle/>
                    <a:p>
                      <a:endParaRPr lang="bg-BG" dirty="0"/>
                    </a:p>
                  </a:txBody>
                  <a:tcPr/>
                </a:tc>
                <a:extLst>
                  <a:ext uri="{0D108BD9-81ED-4DB2-BD59-A6C34878D82A}">
                    <a16:rowId xmlns:a16="http://schemas.microsoft.com/office/drawing/2014/main" val="3905633416"/>
                  </a:ext>
                </a:extLst>
              </a:tr>
              <a:tr h="460894">
                <a:tc>
                  <a:txBody>
                    <a:bodyPr/>
                    <a:lstStyle/>
                    <a:p>
                      <a:r>
                        <a:rPr lang="en-GB" sz="1100" dirty="0">
                          <a:latin typeface="Arial" panose="020B0604020202020204" pitchFamily="34" charset="0"/>
                          <a:cs typeface="Arial" panose="020B0604020202020204" pitchFamily="34" charset="0"/>
                        </a:rPr>
                        <a:t>Recognised            4</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too many patients                    -4</a:t>
                      </a:r>
                      <a:endParaRPr lang="bg-BG" sz="1100" dirty="0">
                        <a:latin typeface="Arial" panose="020B0604020202020204" pitchFamily="34" charset="0"/>
                        <a:cs typeface="Arial" panose="020B0604020202020204" pitchFamily="34" charset="0"/>
                      </a:endParaRPr>
                    </a:p>
                  </a:txBody>
                  <a:tcPr/>
                </a:tc>
                <a:tc>
                  <a:txBody>
                    <a:bodyPr/>
                    <a:lstStyle/>
                    <a:p>
                      <a:endParaRPr lang="bg-BG"/>
                    </a:p>
                  </a:txBody>
                  <a:tcPr/>
                </a:tc>
                <a:extLst>
                  <a:ext uri="{0D108BD9-81ED-4DB2-BD59-A6C34878D82A}">
                    <a16:rowId xmlns:a16="http://schemas.microsoft.com/office/drawing/2014/main" val="1552645278"/>
                  </a:ext>
                </a:extLst>
              </a:tr>
              <a:tr h="508314">
                <a:tc>
                  <a:txBody>
                    <a:bodyPr/>
                    <a:lstStyle/>
                    <a:p>
                      <a:r>
                        <a:rPr lang="en-GB" sz="1100" dirty="0">
                          <a:latin typeface="Arial" panose="020B0604020202020204" pitchFamily="34" charset="0"/>
                          <a:cs typeface="Arial" panose="020B0604020202020204" pitchFamily="34" charset="0"/>
                        </a:rPr>
                        <a:t>Responsible           5</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too many responsibilities        -5</a:t>
                      </a:r>
                      <a:endParaRPr lang="bg-BG" sz="1100" dirty="0">
                        <a:latin typeface="Arial" panose="020B0604020202020204" pitchFamily="34" charset="0"/>
                        <a:cs typeface="Arial" panose="020B0604020202020204" pitchFamily="34" charset="0"/>
                      </a:endParaRPr>
                    </a:p>
                  </a:txBody>
                  <a:tcPr/>
                </a:tc>
                <a:tc>
                  <a:txBody>
                    <a:bodyPr/>
                    <a:lstStyle/>
                    <a:p>
                      <a:endParaRPr lang="bg-BG"/>
                    </a:p>
                  </a:txBody>
                  <a:tcPr/>
                </a:tc>
                <a:extLst>
                  <a:ext uri="{0D108BD9-81ED-4DB2-BD59-A6C34878D82A}">
                    <a16:rowId xmlns:a16="http://schemas.microsoft.com/office/drawing/2014/main" val="4107093005"/>
                  </a:ext>
                </a:extLst>
              </a:tr>
              <a:tr h="460894">
                <a:tc>
                  <a:txBody>
                    <a:bodyPr/>
                    <a:lstStyle/>
                    <a:p>
                      <a:r>
                        <a:rPr lang="en-GB" sz="1100" dirty="0">
                          <a:latin typeface="Arial" panose="020B0604020202020204" pitchFamily="34" charset="0"/>
                          <a:cs typeface="Arial" panose="020B0604020202020204" pitchFamily="34" charset="0"/>
                        </a:rPr>
                        <a:t>Rewarded              4</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a lot of extra work                   -4</a:t>
                      </a:r>
                      <a:endParaRPr lang="bg-BG" sz="1100" dirty="0">
                        <a:latin typeface="Arial" panose="020B0604020202020204" pitchFamily="34" charset="0"/>
                        <a:cs typeface="Arial" panose="020B0604020202020204" pitchFamily="34" charset="0"/>
                      </a:endParaRPr>
                    </a:p>
                  </a:txBody>
                  <a:tcPr/>
                </a:tc>
                <a:tc>
                  <a:txBody>
                    <a:bodyPr/>
                    <a:lstStyle/>
                    <a:p>
                      <a:endParaRPr lang="bg-BG"/>
                    </a:p>
                  </a:txBody>
                  <a:tcPr/>
                </a:tc>
                <a:extLst>
                  <a:ext uri="{0D108BD9-81ED-4DB2-BD59-A6C34878D82A}">
                    <a16:rowId xmlns:a16="http://schemas.microsoft.com/office/drawing/2014/main" val="3249029152"/>
                  </a:ext>
                </a:extLst>
              </a:tr>
              <a:tr h="460894">
                <a:tc>
                  <a:txBody>
                    <a:bodyPr/>
                    <a:lstStyle/>
                    <a:p>
                      <a:r>
                        <a:rPr lang="en-GB" sz="1100" dirty="0">
                          <a:latin typeface="Arial" panose="020B0604020202020204" pitchFamily="34" charset="0"/>
                          <a:cs typeface="Arial" panose="020B0604020202020204" pitchFamily="34" charset="0"/>
                        </a:rPr>
                        <a:t>Team working        3</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Nervous patients                    -4</a:t>
                      </a:r>
                      <a:endParaRPr lang="bg-BG" sz="1100" dirty="0">
                        <a:latin typeface="Arial" panose="020B0604020202020204" pitchFamily="34" charset="0"/>
                        <a:cs typeface="Arial" panose="020B0604020202020204" pitchFamily="34" charset="0"/>
                      </a:endParaRPr>
                    </a:p>
                  </a:txBody>
                  <a:tcPr/>
                </a:tc>
                <a:tc>
                  <a:txBody>
                    <a:bodyPr/>
                    <a:lstStyle/>
                    <a:p>
                      <a:endParaRPr lang="bg-BG"/>
                    </a:p>
                  </a:txBody>
                  <a:tcPr/>
                </a:tc>
                <a:extLst>
                  <a:ext uri="{0D108BD9-81ED-4DB2-BD59-A6C34878D82A}">
                    <a16:rowId xmlns:a16="http://schemas.microsoft.com/office/drawing/2014/main" val="2153717243"/>
                  </a:ext>
                </a:extLst>
              </a:tr>
              <a:tr h="460894">
                <a:tc>
                  <a:txBody>
                    <a:bodyPr/>
                    <a:lstStyle/>
                    <a:p>
                      <a:r>
                        <a:rPr lang="en-GB" sz="1100" dirty="0">
                          <a:latin typeface="Arial" panose="020B0604020202020204" pitchFamily="34" charset="0"/>
                          <a:cs typeface="Arial" panose="020B0604020202020204" pitchFamily="34" charset="0"/>
                        </a:rPr>
                        <a:t>Flexibility                3</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few and insufficient rests       -4</a:t>
                      </a:r>
                      <a:endParaRPr lang="bg-BG" sz="1100" dirty="0">
                        <a:latin typeface="Arial" panose="020B0604020202020204" pitchFamily="34" charset="0"/>
                        <a:cs typeface="Arial" panose="020B0604020202020204" pitchFamily="34" charset="0"/>
                      </a:endParaRPr>
                    </a:p>
                  </a:txBody>
                  <a:tcPr/>
                </a:tc>
                <a:tc>
                  <a:txBody>
                    <a:bodyPr/>
                    <a:lstStyle/>
                    <a:p>
                      <a:endParaRPr lang="bg-BG" dirty="0"/>
                    </a:p>
                  </a:txBody>
                  <a:tcPr/>
                </a:tc>
                <a:extLst>
                  <a:ext uri="{0D108BD9-81ED-4DB2-BD59-A6C34878D82A}">
                    <a16:rowId xmlns:a16="http://schemas.microsoft.com/office/drawing/2014/main" val="2741281638"/>
                  </a:ext>
                </a:extLst>
              </a:tr>
              <a:tr h="460894">
                <a:tc>
                  <a:txBody>
                    <a:bodyPr/>
                    <a:lstStyle/>
                    <a:p>
                      <a:r>
                        <a:rPr lang="en-GB" sz="1100" dirty="0">
                          <a:latin typeface="Arial" panose="020B0604020202020204" pitchFamily="34" charset="0"/>
                          <a:cs typeface="Arial" panose="020B0604020202020204" pitchFamily="34" charset="0"/>
                        </a:rPr>
                        <a:t>Learning                3</a:t>
                      </a:r>
                    </a:p>
                    <a:p>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bad treatment of interns        -4</a:t>
                      </a:r>
                      <a:endParaRPr lang="bg-BG" sz="1100" dirty="0">
                        <a:latin typeface="Arial" panose="020B0604020202020204" pitchFamily="34" charset="0"/>
                        <a:cs typeface="Arial" panose="020B0604020202020204" pitchFamily="34" charset="0"/>
                      </a:endParaRPr>
                    </a:p>
                  </a:txBody>
                  <a:tcPr/>
                </a:tc>
                <a:tc>
                  <a:txBody>
                    <a:bodyPr/>
                    <a:lstStyle/>
                    <a:p>
                      <a:endParaRPr lang="bg-BG" dirty="0"/>
                    </a:p>
                  </a:txBody>
                  <a:tcPr/>
                </a:tc>
                <a:extLst>
                  <a:ext uri="{0D108BD9-81ED-4DB2-BD59-A6C34878D82A}">
                    <a16:rowId xmlns:a16="http://schemas.microsoft.com/office/drawing/2014/main" val="301694639"/>
                  </a:ext>
                </a:extLst>
              </a:tr>
              <a:tr h="460894">
                <a:tc>
                  <a:txBody>
                    <a:bodyPr/>
                    <a:lstStyle/>
                    <a:p>
                      <a:r>
                        <a:rPr lang="en-GB" sz="1100" dirty="0">
                          <a:latin typeface="Arial" panose="020B0604020202020204" pitchFamily="34" charset="0"/>
                          <a:cs typeface="Arial" panose="020B0604020202020204" pitchFamily="34" charset="0"/>
                        </a:rPr>
                        <a:t>Total                     27</a:t>
                      </a:r>
                      <a:endParaRPr lang="bg-BG" sz="1100" dirty="0">
                        <a:latin typeface="Arial" panose="020B0604020202020204" pitchFamily="34" charset="0"/>
                        <a:cs typeface="Arial" panose="020B0604020202020204" pitchFamily="34" charset="0"/>
                      </a:endParaRPr>
                    </a:p>
                  </a:txBody>
                  <a:tcPr/>
                </a:tc>
                <a:tc>
                  <a:txBody>
                    <a:bodyPr/>
                    <a:lstStyle/>
                    <a:p>
                      <a:r>
                        <a:rPr lang="en-GB" sz="1100" dirty="0">
                          <a:latin typeface="Arial" panose="020B0604020202020204" pitchFamily="34" charset="0"/>
                          <a:cs typeface="Arial" panose="020B0604020202020204" pitchFamily="34" charset="0"/>
                        </a:rPr>
                        <a:t>                                             -31</a:t>
                      </a:r>
                      <a:endParaRPr lang="bg-BG" sz="1100" dirty="0">
                        <a:latin typeface="Arial" panose="020B0604020202020204" pitchFamily="34" charset="0"/>
                        <a:cs typeface="Arial" panose="020B0604020202020204" pitchFamily="34" charset="0"/>
                      </a:endParaRPr>
                    </a:p>
                  </a:txBody>
                  <a:tcPr/>
                </a:tc>
                <a:tc>
                  <a:txBody>
                    <a:bodyPr/>
                    <a:lstStyle/>
                    <a:p>
                      <a:r>
                        <a:rPr lang="en-GB" dirty="0"/>
                        <a:t>            -4</a:t>
                      </a:r>
                      <a:endParaRPr lang="bg-BG" dirty="0"/>
                    </a:p>
                  </a:txBody>
                  <a:tcPr/>
                </a:tc>
                <a:extLst>
                  <a:ext uri="{0D108BD9-81ED-4DB2-BD59-A6C34878D82A}">
                    <a16:rowId xmlns:a16="http://schemas.microsoft.com/office/drawing/2014/main" val="349636872"/>
                  </a:ext>
                </a:extLst>
              </a:tr>
            </a:tbl>
          </a:graphicData>
        </a:graphic>
      </p:graphicFrame>
      <p:sp>
        <p:nvSpPr>
          <p:cNvPr id="4" name="Text Placeholder 3">
            <a:extLst>
              <a:ext uri="{FF2B5EF4-FFF2-40B4-BE49-F238E27FC236}">
                <a16:creationId xmlns:a16="http://schemas.microsoft.com/office/drawing/2014/main" id="{65577D11-CE91-4936-AEDF-FF1F55409A7C}"/>
              </a:ext>
            </a:extLst>
          </p:cNvPr>
          <p:cNvSpPr>
            <a:spLocks noGrp="1"/>
          </p:cNvSpPr>
          <p:nvPr>
            <p:ph type="body" idx="2"/>
          </p:nvPr>
        </p:nvSpPr>
        <p:spPr/>
        <p:txBody>
          <a:bodyPr>
            <a:normAutofit/>
          </a:bodyPr>
          <a:lstStyle/>
          <a:p>
            <a:pPr>
              <a:lnSpc>
                <a:spcPct val="150000"/>
              </a:lnSpc>
            </a:pPr>
            <a:r>
              <a:rPr lang="en-GB" sz="1100" dirty="0">
                <a:latin typeface="Arial" panose="020B0604020202020204" pitchFamily="34" charset="0"/>
                <a:cs typeface="Arial" panose="020B0604020202020204" pitchFamily="34" charset="0"/>
              </a:rPr>
              <a:t>Despite the wonderful qualities that medical staff possess and their incredible selflessness and dedication to their patients, they are not enough to compensate for the great misunderstandings in UK healthcare.</a:t>
            </a:r>
          </a:p>
          <a:p>
            <a:pPr>
              <a:lnSpc>
                <a:spcPct val="150000"/>
              </a:lnSpc>
            </a:pPr>
            <a:r>
              <a:rPr lang="en-GB" sz="1100">
                <a:latin typeface="Arial" panose="020B0604020202020204" pitchFamily="34" charset="0"/>
                <a:cs typeface="Arial" panose="020B0604020202020204" pitchFamily="34" charset="0"/>
              </a:rPr>
              <a:t>The government must decide very soon how it will compensate all this heroic work of theirs.</a:t>
            </a:r>
            <a:endParaRPr lang="bg-BG"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5684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5AA03-0AFF-6FB8-11DA-E9E71B890576}"/>
              </a:ext>
            </a:extLst>
          </p:cNvPr>
          <p:cNvSpPr>
            <a:spLocks noGrp="1"/>
          </p:cNvSpPr>
          <p:nvPr>
            <p:ph type="title"/>
          </p:nvPr>
        </p:nvSpPr>
        <p:spPr>
          <a:xfrm>
            <a:off x="717164" y="1189702"/>
            <a:ext cx="4680745" cy="1423995"/>
          </a:xfrm>
        </p:spPr>
        <p:txBody>
          <a:bodyPr/>
          <a:lstStyle/>
          <a:p>
            <a:r>
              <a:rPr lang="en-GB" sz="2000" i="0" dirty="0">
                <a:latin typeface="Arial" panose="020B0604020202020204" pitchFamily="34" charset="0"/>
                <a:cs typeface="Arial" panose="020B0604020202020204" pitchFamily="34" charset="0"/>
              </a:rPr>
              <a:t>Possible Solution to solve the problem of Staff Shortage for Proper Care</a:t>
            </a:r>
            <a:endParaRPr lang="bg-BG" sz="2000" i="0" dirty="0">
              <a:latin typeface="Arial" panose="020B0604020202020204" pitchFamily="34" charset="0"/>
              <a:cs typeface="Arial" panose="020B0604020202020204" pitchFamily="34" charset="0"/>
            </a:endParaRPr>
          </a:p>
        </p:txBody>
      </p:sp>
      <p:pic>
        <p:nvPicPr>
          <p:cNvPr id="6" name="Content Placeholder 5" descr="Close-up of stethoscope in scrubs pocket">
            <a:extLst>
              <a:ext uri="{FF2B5EF4-FFF2-40B4-BE49-F238E27FC236}">
                <a16:creationId xmlns:a16="http://schemas.microsoft.com/office/drawing/2014/main" id="{C4D7ADFD-BDEF-642A-F1E8-D4BEA909C1D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333861" y="1189702"/>
            <a:ext cx="4140975" cy="3950111"/>
          </a:xfrm>
        </p:spPr>
      </p:pic>
      <p:sp>
        <p:nvSpPr>
          <p:cNvPr id="4" name="Text Placeholder 3">
            <a:extLst>
              <a:ext uri="{FF2B5EF4-FFF2-40B4-BE49-F238E27FC236}">
                <a16:creationId xmlns:a16="http://schemas.microsoft.com/office/drawing/2014/main" id="{9ED534D3-E0B7-987B-0974-0FFD876A8AF1}"/>
              </a:ext>
            </a:extLst>
          </p:cNvPr>
          <p:cNvSpPr>
            <a:spLocks noGrp="1"/>
          </p:cNvSpPr>
          <p:nvPr>
            <p:ph type="body" idx="2"/>
          </p:nvPr>
        </p:nvSpPr>
        <p:spPr>
          <a:xfrm>
            <a:off x="530352" y="3429000"/>
            <a:ext cx="6213348" cy="3200400"/>
          </a:xfrm>
        </p:spPr>
        <p:txBody>
          <a:bodyPr>
            <a:normAutofit fontScale="25000" lnSpcReduction="20000"/>
          </a:bodyPr>
          <a:lstStyle/>
          <a:p>
            <a:pPr>
              <a:lnSpc>
                <a:spcPct val="170000"/>
              </a:lnSpc>
            </a:pPr>
            <a:r>
              <a:rPr lang="en-GB" sz="4400" dirty="0">
                <a:latin typeface="Arial" panose="020B0604020202020204" pitchFamily="34" charset="0"/>
                <a:cs typeface="Arial" panose="020B0604020202020204" pitchFamily="34" charset="0"/>
              </a:rPr>
              <a:t>	Main causes identified from PESTLE and Fishbone.</a:t>
            </a:r>
          </a:p>
          <a:p>
            <a:pPr>
              <a:lnSpc>
                <a:spcPct val="170000"/>
              </a:lnSpc>
            </a:pPr>
            <a:r>
              <a:rPr lang="en-GB" sz="4400" dirty="0">
                <a:latin typeface="Arial" panose="020B0604020202020204" pitchFamily="34" charset="0"/>
                <a:cs typeface="Arial" panose="020B0604020202020204" pitchFamily="34" charset="0"/>
              </a:rPr>
              <a:t>As with any profession, it is important that staff are satisfied and enjoy their work. Therefore, two things are necessary:</a:t>
            </a:r>
          </a:p>
          <a:p>
            <a:pPr>
              <a:lnSpc>
                <a:spcPct val="170000"/>
              </a:lnSpc>
            </a:pPr>
            <a:r>
              <a:rPr lang="en-GB" sz="4400" dirty="0">
                <a:latin typeface="Arial" panose="020B0604020202020204" pitchFamily="34" charset="0"/>
                <a:cs typeface="Arial" panose="020B0604020202020204" pitchFamily="34" charset="0"/>
              </a:rPr>
              <a:t>Financially adequate remuneration</a:t>
            </a:r>
          </a:p>
          <a:p>
            <a:pPr>
              <a:lnSpc>
                <a:spcPct val="170000"/>
              </a:lnSpc>
            </a:pPr>
            <a:r>
              <a:rPr lang="en-GB" sz="4400" dirty="0">
                <a:latin typeface="Arial" panose="020B0604020202020204" pitchFamily="34" charset="0"/>
                <a:cs typeface="Arial" panose="020B0604020202020204" pitchFamily="34" charset="0"/>
              </a:rPr>
              <a:t>Good communication environment in the workplace.</a:t>
            </a:r>
          </a:p>
          <a:p>
            <a:pPr>
              <a:lnSpc>
                <a:spcPct val="170000"/>
              </a:lnSpc>
            </a:pPr>
            <a:r>
              <a:rPr lang="en-GB" sz="4400" dirty="0">
                <a:latin typeface="Arial" panose="020B0604020202020204" pitchFamily="34" charset="0"/>
                <a:cs typeface="Arial" panose="020B0604020202020204" pitchFamily="34" charset="0"/>
              </a:rPr>
              <a:t>As we can see from the analysis and the diagram above, the reasons that prevent are:</a:t>
            </a:r>
          </a:p>
          <a:p>
            <a:pPr>
              <a:lnSpc>
                <a:spcPct val="170000"/>
              </a:lnSpc>
            </a:pPr>
            <a:r>
              <a:rPr lang="en-GB" sz="4400" dirty="0">
                <a:latin typeface="Arial" panose="020B0604020202020204" pitchFamily="34" charset="0"/>
                <a:cs typeface="Arial" panose="020B0604020202020204" pitchFamily="34" charset="0"/>
              </a:rPr>
              <a:t>The first reason - pay</a:t>
            </a:r>
          </a:p>
          <a:p>
            <a:pPr>
              <a:lnSpc>
                <a:spcPct val="170000"/>
              </a:lnSpc>
            </a:pPr>
            <a:r>
              <a:rPr lang="en-GB" sz="4400" dirty="0">
                <a:latin typeface="Arial" panose="020B0604020202020204" pitchFamily="34" charset="0"/>
                <a:cs typeface="Arial" panose="020B0604020202020204" pitchFamily="34" charset="0"/>
              </a:rPr>
              <a:t>The second reason - the unfavourable working environment</a:t>
            </a:r>
          </a:p>
          <a:p>
            <a:pPr>
              <a:lnSpc>
                <a:spcPct val="170000"/>
              </a:lnSpc>
            </a:pPr>
            <a:r>
              <a:rPr lang="en-GB" sz="4400" dirty="0">
                <a:latin typeface="Arial" panose="020B0604020202020204" pitchFamily="34" charset="0"/>
                <a:cs typeface="Arial" panose="020B0604020202020204" pitchFamily="34" charset="0"/>
              </a:rPr>
              <a:t>The third reason - the lack of opportunity for additional laborers.</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bg-BG" dirty="0"/>
          </a:p>
        </p:txBody>
      </p:sp>
    </p:spTree>
    <p:extLst>
      <p:ext uri="{BB962C8B-B14F-4D97-AF65-F5344CB8AC3E}">
        <p14:creationId xmlns:p14="http://schemas.microsoft.com/office/powerpoint/2010/main" val="11835382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5C6A6-419A-1080-0766-FEFA002F2F03}"/>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Solution that address these cause.</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1100" b="1" i="0" dirty="0">
                <a:latin typeface="Arial" panose="020B0604020202020204" pitchFamily="34" charset="0"/>
                <a:cs typeface="Arial" panose="020B0604020202020204" pitchFamily="34" charset="0"/>
              </a:rPr>
              <a:t>What ways could we find to solve the problems of the NHS.</a:t>
            </a:r>
            <a:br>
              <a:rPr lang="en-GB" sz="3600" dirty="0">
                <a:latin typeface="Arial" panose="020B0604020202020204" pitchFamily="34" charset="0"/>
                <a:cs typeface="Arial" panose="020B0604020202020204" pitchFamily="34" charset="0"/>
              </a:rPr>
            </a:br>
            <a:r>
              <a:rPr lang="en-GB" sz="1100" b="1" i="0" dirty="0">
                <a:latin typeface="Arial" panose="020B0604020202020204" pitchFamily="34" charset="0"/>
                <a:cs typeface="Arial" panose="020B0604020202020204" pitchFamily="34" charset="0"/>
              </a:rPr>
              <a:t>The first are short-term, they affect the effect that will be achieved immediately.</a:t>
            </a:r>
            <a:endParaRPr lang="bg-BG" dirty="0"/>
          </a:p>
        </p:txBody>
      </p:sp>
      <p:sp>
        <p:nvSpPr>
          <p:cNvPr id="4" name="Text Placeholder 3">
            <a:extLst>
              <a:ext uri="{FF2B5EF4-FFF2-40B4-BE49-F238E27FC236}">
                <a16:creationId xmlns:a16="http://schemas.microsoft.com/office/drawing/2014/main" id="{D2987079-FB54-2E14-9E8F-DD8133C84962}"/>
              </a:ext>
            </a:extLst>
          </p:cNvPr>
          <p:cNvSpPr>
            <a:spLocks noGrp="1"/>
          </p:cNvSpPr>
          <p:nvPr>
            <p:ph type="body" idx="2"/>
          </p:nvPr>
        </p:nvSpPr>
        <p:spPr>
          <a:xfrm>
            <a:off x="648339" y="3429000"/>
            <a:ext cx="5447662" cy="2774373"/>
          </a:xfrm>
        </p:spPr>
        <p:txBody>
          <a:bodyPr>
            <a:noAutofit/>
          </a:bodyPr>
          <a:lstStyle/>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This is the cancellation of visas for doctors and nurses.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  Increase in remuneration or staff meal vouchers.</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Launching a strong campaign for university volunteer and internship programs in hospitals and medical facilities including sponsored programs abroad for upskilling.</a:t>
            </a:r>
          </a:p>
          <a:p>
            <a:pPr marL="171450" indent="-171450">
              <a:lnSpc>
                <a:spcPct val="150000"/>
              </a:lnSpc>
              <a:buFont typeface="Wingdings" panose="05000000000000000000" pitchFamily="2" charset="2"/>
              <a:buChar char="Ø"/>
            </a:pPr>
            <a:r>
              <a:rPr lang="en-GB" sz="1100" dirty="0">
                <a:latin typeface="Arial" panose="020B0604020202020204" pitchFamily="34" charset="0"/>
                <a:cs typeface="Arial" panose="020B0604020202020204" pitchFamily="34" charset="0"/>
              </a:rPr>
              <a:t>Raising wages</a:t>
            </a:r>
          </a:p>
        </p:txBody>
      </p:sp>
      <p:pic>
        <p:nvPicPr>
          <p:cNvPr id="6" name="Content Placeholder 5">
            <a:extLst>
              <a:ext uri="{FF2B5EF4-FFF2-40B4-BE49-F238E27FC236}">
                <a16:creationId xmlns:a16="http://schemas.microsoft.com/office/drawing/2014/main" id="{92C66D17-1AEA-0AFD-6843-807DBD3C1707}"/>
              </a:ext>
            </a:extLst>
          </p:cNvPr>
          <p:cNvPicPr>
            <a:picLocks noGrp="1" noChangeAspect="1"/>
          </p:cNvPicPr>
          <p:nvPr>
            <p:ph idx="1"/>
          </p:nvPr>
        </p:nvPicPr>
        <p:blipFill>
          <a:blip r:embed="rId2"/>
          <a:stretch>
            <a:fillRect/>
          </a:stretch>
        </p:blipFill>
        <p:spPr>
          <a:xfrm>
            <a:off x="7346267" y="858416"/>
            <a:ext cx="4197393" cy="3934072"/>
          </a:xfrm>
          <a:prstGeom prst="rect">
            <a:avLst/>
          </a:prstGeom>
        </p:spPr>
      </p:pic>
    </p:spTree>
    <p:extLst>
      <p:ext uri="{BB962C8B-B14F-4D97-AF65-F5344CB8AC3E}">
        <p14:creationId xmlns:p14="http://schemas.microsoft.com/office/powerpoint/2010/main" val="3117692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85276-B2C6-A3EF-C5CE-D97133D927B1}"/>
              </a:ext>
            </a:extLst>
          </p:cNvPr>
          <p:cNvSpPr>
            <a:spLocks noGrp="1"/>
          </p:cNvSpPr>
          <p:nvPr>
            <p:ph type="title"/>
          </p:nvPr>
        </p:nvSpPr>
        <p:spPr/>
        <p:txBody>
          <a:bodyPr/>
          <a:lstStyle/>
          <a:p>
            <a:r>
              <a:rPr lang="en-GB" sz="2000" b="1" dirty="0">
                <a:latin typeface="Arial" panose="020B0604020202020204" pitchFamily="34" charset="0"/>
                <a:cs typeface="Arial" panose="020B0604020202020204" pitchFamily="34" charset="0"/>
              </a:rPr>
              <a:t>The second ones are long-term, and with them I will get the effect later</a:t>
            </a:r>
            <a:br>
              <a:rPr lang="en-GB" sz="3600" b="1" dirty="0">
                <a:latin typeface="Arial" panose="020B0604020202020204" pitchFamily="34" charset="0"/>
                <a:cs typeface="Arial" panose="020B0604020202020204" pitchFamily="34" charset="0"/>
              </a:rPr>
            </a:br>
            <a:endParaRPr lang="bg-BG" dirty="0"/>
          </a:p>
        </p:txBody>
      </p:sp>
      <p:sp>
        <p:nvSpPr>
          <p:cNvPr id="4" name="Text Placeholder 3">
            <a:extLst>
              <a:ext uri="{FF2B5EF4-FFF2-40B4-BE49-F238E27FC236}">
                <a16:creationId xmlns:a16="http://schemas.microsoft.com/office/drawing/2014/main" id="{1817AC96-0811-0EA6-B710-3E82A09A8428}"/>
              </a:ext>
            </a:extLst>
          </p:cNvPr>
          <p:cNvSpPr>
            <a:spLocks noGrp="1"/>
          </p:cNvSpPr>
          <p:nvPr>
            <p:ph type="body" idx="2"/>
          </p:nvPr>
        </p:nvSpPr>
        <p:spPr/>
        <p:txBody>
          <a:bodyPr>
            <a:normAutofit/>
          </a:bodyPr>
          <a:lstStyle/>
          <a:p>
            <a:pPr marL="171450" indent="-171450">
              <a:lnSpc>
                <a:spcPct val="15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Construction of new medical facilities.</a:t>
            </a:r>
          </a:p>
          <a:p>
            <a:pPr marL="171450" indent="-171450">
              <a:lnSpc>
                <a:spcPct val="15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Improvement and increase of the material and technical base: new ambulances, hospital beds and chairs.</a:t>
            </a:r>
          </a:p>
          <a:p>
            <a:pPr marL="171450" indent="-171450">
              <a:lnSpc>
                <a:spcPct val="150000"/>
              </a:lnSpc>
              <a:buFont typeface="Wingdings" panose="05000000000000000000" pitchFamily="2" charset="2"/>
              <a:buChar char="Ø"/>
            </a:pPr>
            <a:r>
              <a:rPr lang="en-GB" sz="1300" dirty="0">
                <a:latin typeface="Arial" panose="020B0604020202020204" pitchFamily="34" charset="0"/>
                <a:cs typeface="Arial" panose="020B0604020202020204" pitchFamily="34" charset="0"/>
              </a:rPr>
              <a:t>Free medical education and free courses for medical assistants.</a:t>
            </a:r>
            <a:endParaRPr lang="bg-BG" sz="1300" dirty="0">
              <a:latin typeface="Arial" panose="020B0604020202020204" pitchFamily="34" charset="0"/>
              <a:cs typeface="Arial" panose="020B0604020202020204" pitchFamily="34" charset="0"/>
            </a:endParaRPr>
          </a:p>
          <a:p>
            <a:endParaRPr lang="bg-BG" dirty="0"/>
          </a:p>
        </p:txBody>
      </p:sp>
      <p:pic>
        <p:nvPicPr>
          <p:cNvPr id="8" name="Content Placeholder 7">
            <a:extLst>
              <a:ext uri="{FF2B5EF4-FFF2-40B4-BE49-F238E27FC236}">
                <a16:creationId xmlns:a16="http://schemas.microsoft.com/office/drawing/2014/main" id="{214CB9F4-BAFF-03F7-95DF-7D3B69591033}"/>
              </a:ext>
            </a:extLst>
          </p:cNvPr>
          <p:cNvPicPr>
            <a:picLocks noGrp="1" noChangeAspect="1"/>
          </p:cNvPicPr>
          <p:nvPr>
            <p:ph idx="1"/>
          </p:nvPr>
        </p:nvPicPr>
        <p:blipFill>
          <a:blip r:embed="rId2"/>
          <a:stretch>
            <a:fillRect/>
          </a:stretch>
        </p:blipFill>
        <p:spPr>
          <a:xfrm>
            <a:off x="7346268" y="787069"/>
            <a:ext cx="4169457" cy="4134392"/>
          </a:xfrm>
          <a:prstGeom prst="rect">
            <a:avLst/>
          </a:prstGeom>
        </p:spPr>
      </p:pic>
    </p:spTree>
    <p:extLst>
      <p:ext uri="{BB962C8B-B14F-4D97-AF65-F5344CB8AC3E}">
        <p14:creationId xmlns:p14="http://schemas.microsoft.com/office/powerpoint/2010/main" val="3542673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9D9CA-93B0-0C47-C2AF-F19027F8C05A}"/>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Evaluation of  the solution to identify the most of appropriate </a:t>
            </a:r>
            <a:endParaRPr lang="bg-BG" sz="2000" dirty="0">
              <a:latin typeface="Arial" panose="020B0604020202020204" pitchFamily="34" charset="0"/>
              <a:cs typeface="Arial" panose="020B0604020202020204" pitchFamily="34" charset="0"/>
            </a:endParaRPr>
          </a:p>
        </p:txBody>
      </p:sp>
      <p:pic>
        <p:nvPicPr>
          <p:cNvPr id="5" name="Content Placeholder 4">
            <a:extLst>
              <a:ext uri="{FF2B5EF4-FFF2-40B4-BE49-F238E27FC236}">
                <a16:creationId xmlns:a16="http://schemas.microsoft.com/office/drawing/2014/main" id="{F021C9F0-628B-E735-FB5A-17A7F95E36C5}"/>
              </a:ext>
            </a:extLst>
          </p:cNvPr>
          <p:cNvPicPr>
            <a:picLocks noGrp="1" noChangeAspect="1"/>
          </p:cNvPicPr>
          <p:nvPr>
            <p:ph idx="1"/>
          </p:nvPr>
        </p:nvPicPr>
        <p:blipFill>
          <a:blip r:embed="rId2"/>
          <a:stretch>
            <a:fillRect/>
          </a:stretch>
        </p:blipFill>
        <p:spPr>
          <a:xfrm>
            <a:off x="7346268" y="1433945"/>
            <a:ext cx="4315382" cy="3488832"/>
          </a:xfrm>
          <a:prstGeom prst="rect">
            <a:avLst/>
          </a:prstGeom>
        </p:spPr>
      </p:pic>
      <p:sp>
        <p:nvSpPr>
          <p:cNvPr id="4" name="Text Placeholder 3">
            <a:extLst>
              <a:ext uri="{FF2B5EF4-FFF2-40B4-BE49-F238E27FC236}">
                <a16:creationId xmlns:a16="http://schemas.microsoft.com/office/drawing/2014/main" id="{277ECE6B-EC02-29B4-E38C-A68D46678C84}"/>
              </a:ext>
            </a:extLst>
          </p:cNvPr>
          <p:cNvSpPr>
            <a:spLocks noGrp="1"/>
          </p:cNvSpPr>
          <p:nvPr>
            <p:ph type="body" idx="2"/>
          </p:nvPr>
        </p:nvSpPr>
        <p:spPr>
          <a:xfrm>
            <a:off x="530352" y="3429000"/>
            <a:ext cx="5665175" cy="2641932"/>
          </a:xfrm>
        </p:spPr>
        <p:txBody>
          <a:bodyPr>
            <a:normAutofit/>
          </a:bodyPr>
          <a:lstStyle/>
          <a:p>
            <a:pPr>
              <a:lnSpc>
                <a:spcPct val="150000"/>
              </a:lnSpc>
            </a:pPr>
            <a:r>
              <a:rPr lang="en-GB" sz="1100" dirty="0">
                <a:latin typeface="Arial" panose="020B0604020202020204" pitchFamily="34" charset="0"/>
                <a:cs typeface="Arial" panose="020B0604020202020204" pitchFamily="34" charset="0"/>
              </a:rPr>
              <a:t>All these decisions that we made in time will be understood whether they will have the necessary effect to improve the situation of the health care system.</a:t>
            </a:r>
          </a:p>
          <a:p>
            <a:pPr>
              <a:lnSpc>
                <a:spcPct val="150000"/>
              </a:lnSpc>
            </a:pPr>
            <a:r>
              <a:rPr lang="en-GB" sz="1100" dirty="0">
                <a:latin typeface="Arial" panose="020B0604020202020204" pitchFamily="34" charset="0"/>
                <a:cs typeface="Arial" panose="020B0604020202020204" pitchFamily="34" charset="0"/>
              </a:rPr>
              <a:t>Let's take the internship programs. It turned out that many medical candidates were subjected to harassment and exploitation during the internship programs. This shows that for this measure to be effective, the rules and ethics of the program must be reviewed.</a:t>
            </a:r>
          </a:p>
          <a:p>
            <a:pPr>
              <a:lnSpc>
                <a:spcPct val="150000"/>
              </a:lnSpc>
            </a:pPr>
            <a:r>
              <a:rPr lang="en-GB" sz="1100" dirty="0">
                <a:latin typeface="Arial" panose="020B0604020202020204" pitchFamily="34" charset="0"/>
                <a:cs typeface="Arial" panose="020B0604020202020204" pitchFamily="34" charset="0"/>
              </a:rPr>
              <a:t>If we look at the pay rise measure, we understand that the Government has been budgeting for a 4% annual increase for a very long time, but unfortunately UK inflation is rising much more year-on-year and this increase has proved to be woefully inadequate.</a:t>
            </a:r>
            <a:endParaRPr lang="bg-BG"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2175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D6354-79C4-B410-0A59-C659F82BB108}"/>
              </a:ext>
            </a:extLst>
          </p:cNvPr>
          <p:cNvSpPr>
            <a:spLocks noGrp="1"/>
          </p:cNvSpPr>
          <p:nvPr>
            <p:ph type="title"/>
          </p:nvPr>
        </p:nvSpPr>
        <p:spPr/>
        <p:txBody>
          <a:bodyPr/>
          <a:lstStyle/>
          <a:p>
            <a:r>
              <a:rPr lang="en-GB" i="0" dirty="0">
                <a:latin typeface="Arial" panose="020B0604020202020204" pitchFamily="34" charset="0"/>
                <a:cs typeface="Arial" panose="020B0604020202020204" pitchFamily="34" charset="0"/>
              </a:rPr>
              <a:t>Reference</a:t>
            </a:r>
            <a:r>
              <a:rPr lang="en-GB" dirty="0"/>
              <a:t> </a:t>
            </a:r>
            <a:endParaRPr lang="bg-BG" dirty="0"/>
          </a:p>
        </p:txBody>
      </p:sp>
      <p:sp>
        <p:nvSpPr>
          <p:cNvPr id="3" name="Content Placeholder 2">
            <a:extLst>
              <a:ext uri="{FF2B5EF4-FFF2-40B4-BE49-F238E27FC236}">
                <a16:creationId xmlns:a16="http://schemas.microsoft.com/office/drawing/2014/main" id="{D8619189-2920-AC97-82F9-1E089ACE8C78}"/>
              </a:ext>
            </a:extLst>
          </p:cNvPr>
          <p:cNvSpPr>
            <a:spLocks noGrp="1"/>
          </p:cNvSpPr>
          <p:nvPr>
            <p:ph idx="1"/>
          </p:nvPr>
        </p:nvSpPr>
        <p:spPr/>
        <p:txBody>
          <a:bodyPr>
            <a:normAutofit lnSpcReduction="10000"/>
          </a:bodyPr>
          <a:lstStyle/>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Collins A (2018). ‘Updated: Government to scrap visa cap for non-EU doctors’. HSJ, 14 June. Available at: www.hsj.co.uk/workforce/updated-government-to-scrap-visacap-for-non-eu-doctors/7022658.article (accessed on 15 October 2018).</a:t>
            </a: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Department of Health (2017). 2017–18 Education &amp; training placement tariffs: tariff guidance and prices from 1st April 2017. London: Department of Health. Available at: https://assets.publishing.service.gov.uk/government/uploads/system/uploads/ </a:t>
            </a:r>
            <a:r>
              <a:rPr lang="en-GB" sz="1100" dirty="0" err="1">
                <a:latin typeface="Arial" panose="020B0604020202020204" pitchFamily="34" charset="0"/>
                <a:cs typeface="Arial" panose="020B0604020202020204" pitchFamily="34" charset="0"/>
              </a:rPr>
              <a:t>attachment_data</a:t>
            </a:r>
            <a:r>
              <a:rPr lang="en-GB" sz="1100" dirty="0">
                <a:latin typeface="Arial" panose="020B0604020202020204" pitchFamily="34" charset="0"/>
                <a:cs typeface="Arial" panose="020B0604020202020204" pitchFamily="34" charset="0"/>
              </a:rPr>
              <a:t>/file/629492/2017–18_ET_tariff_guidance_FINAL_July_v2.pdf (accessed on 5 March 2019).</a:t>
            </a: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Dolton P, Nguyen D, Castellanos M, Rolfe H (2018). Brexit and the health &amp; social care workforce in the UK. London: National Institute of Economic and Social Research. Available at: www.niesr.ac.uk/publications/brexit-and-health-social-care-workforce-uk (accessed on 8 November 2018).</a:t>
            </a: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NHS Improvement (2018). ‘Quarterly performance of the NHS provider sector: quarter 2 2018/19’. NHS Improvement website. Available at: https://improvement.nhs.uk/ resources/quarterly-performance-nhs-provider-sector-quarter-2-201819/ (accessed on 30 January 2019).</a:t>
            </a: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The Health Foundation (2018) ‘One in four student nurses drop out of their degrees before graduation’. Press release. The Health Foundation website. Available at: www.health.org.uk/news-and-comment/news/one-in-four-student-nurses-drop-out-oftheir-degrees-before-graduation (accessed on 5 March 2019).</a:t>
            </a:r>
            <a:endParaRPr lang="bg-BG"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8582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B9CC4-EEAD-8DD6-26CA-732E223E3BBD}"/>
              </a:ext>
            </a:extLst>
          </p:cNvPr>
          <p:cNvSpPr>
            <a:spLocks noGrp="1"/>
          </p:cNvSpPr>
          <p:nvPr>
            <p:ph type="title"/>
          </p:nvPr>
        </p:nvSpPr>
        <p:spPr>
          <a:xfrm>
            <a:off x="7464614" y="1783959"/>
            <a:ext cx="4087306" cy="2889114"/>
          </a:xfrm>
        </p:spPr>
        <p:txBody>
          <a:bodyPr vert="horz" lIns="91440" tIns="45720" rIns="91440" bIns="45720" rtlCol="0" anchor="b">
            <a:normAutofit/>
          </a:bodyPr>
          <a:lstStyle/>
          <a:p>
            <a:pPr>
              <a:lnSpc>
                <a:spcPct val="90000"/>
              </a:lnSpc>
              <a:spcBef>
                <a:spcPct val="0"/>
              </a:spcBef>
            </a:pPr>
            <a:r>
              <a:rPr lang="en-US" sz="5400">
                <a:solidFill>
                  <a:schemeClr val="tx1"/>
                </a:solidFill>
                <a:latin typeface="+mj-lt"/>
                <a:ea typeface="+mj-ea"/>
                <a:cs typeface="+mj-cs"/>
              </a:rPr>
              <a:t>Questions and Answers</a:t>
            </a:r>
          </a:p>
        </p:txBody>
      </p:sp>
      <p:sp>
        <p:nvSpPr>
          <p:cNvPr id="26" name="Freeform: Shape 9">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Question mark against red wall">
            <a:extLst>
              <a:ext uri="{FF2B5EF4-FFF2-40B4-BE49-F238E27FC236}">
                <a16:creationId xmlns:a16="http://schemas.microsoft.com/office/drawing/2014/main" id="{B71C0004-2966-C553-AFB7-07ABD3A223C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7996"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95533193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Roca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1184</Words>
  <Application>Microsoft Office PowerPoint</Application>
  <PresentationFormat>Widescreen</PresentationFormat>
  <Paragraphs>82</Paragraphs>
  <Slides>14</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Avenir Next LT Pro</vt:lpstr>
      <vt:lpstr>Avenir Next LT Pro Light</vt:lpstr>
      <vt:lpstr>Calibri</vt:lpstr>
      <vt:lpstr>Calibri Light</vt:lpstr>
      <vt:lpstr>Georgia Pro Semibold</vt:lpstr>
      <vt:lpstr>Wingdings</vt:lpstr>
      <vt:lpstr>RocaVTI</vt:lpstr>
      <vt:lpstr>Understanding and Solving the Problem of Staff Shortage in Proper Care </vt:lpstr>
      <vt:lpstr>The nature and impact of Staff shortage on Proper Care and it’s employees.</vt:lpstr>
      <vt:lpstr>Impact of Staff shortage on employees and Proper Care </vt:lpstr>
      <vt:lpstr>Understanding the causes of Staff Shortage </vt:lpstr>
      <vt:lpstr>A PESTEL analysis of the macro-environmental factor contributing to Staff shortage </vt:lpstr>
      <vt:lpstr>Cause and effect analysis of Staff shortage </vt:lpstr>
      <vt:lpstr>Fishbone diagram </vt:lpstr>
      <vt:lpstr>PMI – Decision Making Tool</vt:lpstr>
      <vt:lpstr>Possible Solution to solve the problem of Staff Shortage for Proper Care</vt:lpstr>
      <vt:lpstr>Solution that address these cause.    What ways could we find to solve the problems of the NHS. The first are short-term, they affect the effect that will be achieved immediately.</vt:lpstr>
      <vt:lpstr>The second ones are long-term, and with them I will get the effect later </vt:lpstr>
      <vt:lpstr>Evaluation of  the solution to identify the most of appropriate </vt:lpstr>
      <vt:lpstr>Reference </vt:lpstr>
      <vt:lpstr>Questions and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Radoslav Nikolov (2118366)</dc:creator>
  <cp:lastModifiedBy>Radoslav Nikolov (2118366)</cp:lastModifiedBy>
  <cp:revision>37</cp:revision>
  <dcterms:created xsi:type="dcterms:W3CDTF">2022-06-26T14:47:07Z</dcterms:created>
  <dcterms:modified xsi:type="dcterms:W3CDTF">2022-07-17T10:34:54Z</dcterms:modified>
</cp:coreProperties>
</file>