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B69E16-702A-4223-998B-B109F117A984}" v="32" dt="2025-07-04T13:12:41.146"/>
    <p1510:client id="{DFEBF72A-5848-4FF3-AAD9-2FC73F40D736}" v="22" dt="2025-07-03T16:31:39.6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98" d="100"/>
          <a:sy n="98" d="100"/>
        </p:scale>
        <p:origin x="96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7841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877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012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7/4/2025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271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7/4/2025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00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7/4/2025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63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7/4/2025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777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7/4/2025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640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7/4/2025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471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6860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3276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5059002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44686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1838449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09144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5283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839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E31BA835-12AC-4E8F-955A-EA3F4DE2791F}" type="datetime1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3033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08658-6EFD-B3F8-CABF-26F2A92BAA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3400" y="908651"/>
            <a:ext cx="3620882" cy="3640345"/>
          </a:xfrm>
        </p:spPr>
        <p:txBody>
          <a:bodyPr anchor="t">
            <a:normAutofit/>
          </a:bodyPr>
          <a:lstStyle/>
          <a:p>
            <a:r>
              <a:rPr lang="en-GB" sz="4000" dirty="0"/>
              <a:t>How to create a chart in a Word document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682077-77F8-B39D-9422-205AAE8D0C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3400" y="4945712"/>
            <a:ext cx="3380437" cy="850392"/>
          </a:xfrm>
        </p:spPr>
        <p:txBody>
          <a:bodyPr anchor="b">
            <a:normAutofit/>
          </a:bodyPr>
          <a:lstStyle/>
          <a:p>
            <a:endParaRPr lang="en-GB" sz="1800" dirty="0"/>
          </a:p>
        </p:txBody>
      </p:sp>
      <p:pic>
        <p:nvPicPr>
          <p:cNvPr id="4" name="Picture 3" descr="Magnifying glass showing decling performance">
            <a:extLst>
              <a:ext uri="{FF2B5EF4-FFF2-40B4-BE49-F238E27FC236}">
                <a16:creationId xmlns:a16="http://schemas.microsoft.com/office/drawing/2014/main" id="{EDE32E22-9AA2-CE48-21BB-DC6CE19247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8793" b="-1"/>
          <a:stretch>
            <a:fillRect/>
          </a:stretch>
        </p:blipFill>
        <p:spPr>
          <a:xfrm>
            <a:off x="4876158" y="10"/>
            <a:ext cx="731584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62101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75AA86F-0D61-3118-BF2E-FEDECA070EC6}"/>
              </a:ext>
            </a:extLst>
          </p:cNvPr>
          <p:cNvSpPr/>
          <p:nvPr/>
        </p:nvSpPr>
        <p:spPr>
          <a:xfrm>
            <a:off x="1452664" y="996409"/>
            <a:ext cx="2509240" cy="1431112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292829-350C-1E77-A22B-6B01F2053843}"/>
              </a:ext>
            </a:extLst>
          </p:cNvPr>
          <p:cNvSpPr txBox="1"/>
          <p:nvPr/>
        </p:nvSpPr>
        <p:spPr>
          <a:xfrm>
            <a:off x="1551623" y="1301025"/>
            <a:ext cx="21015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Open a Word document and go to ‘Insert’ then select ‘SmartArt’.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DF3C600E-44BA-450B-6CAC-106750B64CD2}"/>
              </a:ext>
            </a:extLst>
          </p:cNvPr>
          <p:cNvSpPr/>
          <p:nvPr/>
        </p:nvSpPr>
        <p:spPr>
          <a:xfrm>
            <a:off x="4193262" y="1662647"/>
            <a:ext cx="822783" cy="1154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79CE7CE-7AB6-ECEE-F527-FB0095CDE47C}"/>
              </a:ext>
            </a:extLst>
          </p:cNvPr>
          <p:cNvSpPr/>
          <p:nvPr/>
        </p:nvSpPr>
        <p:spPr>
          <a:xfrm>
            <a:off x="5082024" y="1033707"/>
            <a:ext cx="2277735" cy="1410609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68AACF-B410-ACA3-BED6-FE4ACF1D44AA}"/>
              </a:ext>
            </a:extLst>
          </p:cNvPr>
          <p:cNvSpPr txBox="1"/>
          <p:nvPr/>
        </p:nvSpPr>
        <p:spPr>
          <a:xfrm>
            <a:off x="1835744" y="1039964"/>
            <a:ext cx="1403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Abadi" panose="020F0502020204030204" pitchFamily="34" charset="0"/>
              </a:rPr>
              <a:t>Step 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5787B07-EC83-28FA-5645-69500B4A76BD}"/>
              </a:ext>
            </a:extLst>
          </p:cNvPr>
          <p:cNvSpPr txBox="1"/>
          <p:nvPr/>
        </p:nvSpPr>
        <p:spPr>
          <a:xfrm>
            <a:off x="5151423" y="1033707"/>
            <a:ext cx="1285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Abadi" panose="020B0604020104020204" pitchFamily="34" charset="0"/>
              </a:rPr>
              <a:t>Step 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E887C5-0C91-CCBB-D95F-00566DF0531D}"/>
              </a:ext>
            </a:extLst>
          </p:cNvPr>
          <p:cNvSpPr txBox="1"/>
          <p:nvPr/>
        </p:nvSpPr>
        <p:spPr>
          <a:xfrm>
            <a:off x="5151423" y="1415846"/>
            <a:ext cx="19646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Choose a SmartArt Graphic dialog box and select ‘Hierarchy’. Choose a layout that fits your criteria.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E848F02-C70F-66B1-59E7-E003C23936CD}"/>
              </a:ext>
            </a:extLst>
          </p:cNvPr>
          <p:cNvSpPr/>
          <p:nvPr/>
        </p:nvSpPr>
        <p:spPr>
          <a:xfrm>
            <a:off x="1569761" y="0"/>
            <a:ext cx="905247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HOW TO CREATE A CHART IN WORD</a:t>
            </a:r>
            <a:endParaRPr lang="en-US" sz="4000" b="1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FF25A6B7-4FD3-D348-7325-E80027E72891}"/>
              </a:ext>
            </a:extLst>
          </p:cNvPr>
          <p:cNvSpPr/>
          <p:nvPr/>
        </p:nvSpPr>
        <p:spPr>
          <a:xfrm>
            <a:off x="8254704" y="996409"/>
            <a:ext cx="2484632" cy="1410610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BE38F53-15EC-2211-3445-B8C33BF4D2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0315" y="1653659"/>
            <a:ext cx="847417" cy="17070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82DD7D9-CBCF-0BFC-C88E-9855A8A595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090" y="5041247"/>
            <a:ext cx="2931268" cy="151617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58F3140-863D-BD22-4A38-E7C75EFFD6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9649" y="3135479"/>
            <a:ext cx="2828605" cy="146307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56E246F-DD9D-2EB7-0BA3-03A953BD74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597" y="3167686"/>
            <a:ext cx="2952278" cy="152704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65A70AE-130B-8CA6-EA3E-BA47DFF1F30C}"/>
              </a:ext>
            </a:extLst>
          </p:cNvPr>
          <p:cNvSpPr txBox="1"/>
          <p:nvPr/>
        </p:nvSpPr>
        <p:spPr>
          <a:xfrm>
            <a:off x="8320135" y="1354291"/>
            <a:ext cx="19133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Add text by clicking on the shapes in the SmartArt graphic. For example, names and job titles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4AB468-FD18-DB02-9D97-0DF24A3CFE36}"/>
              </a:ext>
            </a:extLst>
          </p:cNvPr>
          <p:cNvSpPr txBox="1"/>
          <p:nvPr/>
        </p:nvSpPr>
        <p:spPr>
          <a:xfrm>
            <a:off x="8376896" y="1014520"/>
            <a:ext cx="1018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Step 3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657C544-201B-2B91-0326-F2EB0E09CCF2}"/>
              </a:ext>
            </a:extLst>
          </p:cNvPr>
          <p:cNvCxnSpPr/>
          <p:nvPr/>
        </p:nvCxnSpPr>
        <p:spPr>
          <a:xfrm>
            <a:off x="10096650" y="2461756"/>
            <a:ext cx="690664" cy="606289"/>
          </a:xfrm>
          <a:prstGeom prst="straightConnector1">
            <a:avLst/>
          </a:prstGeom>
          <a:ln>
            <a:solidFill>
              <a:schemeClr val="accent1">
                <a:alpha val="6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D0128CB8-3C47-3040-BAA1-644318F17011}"/>
              </a:ext>
            </a:extLst>
          </p:cNvPr>
          <p:cNvSpPr txBox="1"/>
          <p:nvPr/>
        </p:nvSpPr>
        <p:spPr>
          <a:xfrm>
            <a:off x="9143040" y="3573456"/>
            <a:ext cx="24418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Customize your chart. You can do this by adding or removing shapes, changing the layout or even the format. </a:t>
            </a:r>
          </a:p>
        </p:txBody>
      </p:sp>
      <p:pic>
        <p:nvPicPr>
          <p:cNvPr id="1026" name="Picture 2" descr="Create a SmartArt graphic from scratch - Microsoft Support">
            <a:extLst>
              <a:ext uri="{FF2B5EF4-FFF2-40B4-BE49-F238E27FC236}">
                <a16:creationId xmlns:a16="http://schemas.microsoft.com/office/drawing/2014/main" id="{8A9A9AA9-6397-56F4-6589-D9DC452FBA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7982" y="2041190"/>
            <a:ext cx="2540237" cy="116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Bar Chart | COVE | CDC">
            <a:extLst>
              <a:ext uri="{FF2B5EF4-FFF2-40B4-BE49-F238E27FC236}">
                <a16:creationId xmlns:a16="http://schemas.microsoft.com/office/drawing/2014/main" id="{92F18B34-AEBD-663C-8DFE-64AD8F3619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7127" y="3686176"/>
            <a:ext cx="2692244" cy="1507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ow To Change Font Size On Microsoft Word">
            <a:extLst>
              <a:ext uri="{FF2B5EF4-FFF2-40B4-BE49-F238E27FC236}">
                <a16:creationId xmlns:a16="http://schemas.microsoft.com/office/drawing/2014/main" id="{3A716213-EAA6-4B3F-ED0C-3080A8607F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2623" y="2344886"/>
            <a:ext cx="1923087" cy="1540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5E8A4784-CD2C-03B6-1520-9AFEDF0EBEDD}"/>
              </a:ext>
            </a:extLst>
          </p:cNvPr>
          <p:cNvSpPr txBox="1"/>
          <p:nvPr/>
        </p:nvSpPr>
        <p:spPr>
          <a:xfrm>
            <a:off x="4807085" y="5422155"/>
            <a:ext cx="257783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Insert your poster by copying and pasting the completed chart into your poster document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D4EA28D-13DB-EC25-424F-1BD42E3D5D74}"/>
              </a:ext>
            </a:extLst>
          </p:cNvPr>
          <p:cNvSpPr txBox="1"/>
          <p:nvPr/>
        </p:nvSpPr>
        <p:spPr>
          <a:xfrm>
            <a:off x="721544" y="3672695"/>
            <a:ext cx="27723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Finalize your chart by adjusting the position and size of your chart and make and formatting adjustments.</a:t>
            </a:r>
          </a:p>
        </p:txBody>
      </p:sp>
      <p:sp>
        <p:nvSpPr>
          <p:cNvPr id="27" name="Arrow: Left 26">
            <a:extLst>
              <a:ext uri="{FF2B5EF4-FFF2-40B4-BE49-F238E27FC236}">
                <a16:creationId xmlns:a16="http://schemas.microsoft.com/office/drawing/2014/main" id="{B7D42544-D86F-564E-4DC0-7EF1E14D904E}"/>
              </a:ext>
            </a:extLst>
          </p:cNvPr>
          <p:cNvSpPr/>
          <p:nvPr/>
        </p:nvSpPr>
        <p:spPr>
          <a:xfrm rot="19717005">
            <a:off x="7756043" y="4915447"/>
            <a:ext cx="1241706" cy="87751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CA37DE4C-E6AF-2C90-A973-67B7EA961B2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3019168">
            <a:off x="3321827" y="4980308"/>
            <a:ext cx="1150760" cy="505471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DA2CF902-BE8F-67D9-4001-19C9A16776D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8654529">
            <a:off x="1313631" y="2603859"/>
            <a:ext cx="601399" cy="411083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824BA94F-02AC-B1A5-403D-0A70557C5122}"/>
              </a:ext>
            </a:extLst>
          </p:cNvPr>
          <p:cNvSpPr txBox="1"/>
          <p:nvPr/>
        </p:nvSpPr>
        <p:spPr>
          <a:xfrm>
            <a:off x="9125590" y="3167686"/>
            <a:ext cx="11237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Step 4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0DAC70E-5DDF-EE8B-9194-F0BC5B643C34}"/>
              </a:ext>
            </a:extLst>
          </p:cNvPr>
          <p:cNvSpPr txBox="1"/>
          <p:nvPr/>
        </p:nvSpPr>
        <p:spPr>
          <a:xfrm>
            <a:off x="4704509" y="5146204"/>
            <a:ext cx="90741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Step 5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0E73158-907E-6A2C-B8BB-ACF7AEEEEEE0}"/>
              </a:ext>
            </a:extLst>
          </p:cNvPr>
          <p:cNvSpPr txBox="1"/>
          <p:nvPr/>
        </p:nvSpPr>
        <p:spPr>
          <a:xfrm>
            <a:off x="721544" y="3244334"/>
            <a:ext cx="9826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Step 6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E2A05B71-787D-38D4-D301-94D368E0CB46}"/>
              </a:ext>
            </a:extLst>
          </p:cNvPr>
          <p:cNvSpPr txBox="1"/>
          <p:nvPr/>
        </p:nvSpPr>
        <p:spPr>
          <a:xfrm>
            <a:off x="470020" y="5291501"/>
            <a:ext cx="26838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FFFF00"/>
                </a:solidFill>
              </a:rPr>
              <a:t>Why is Word good to use for creating charts?</a:t>
            </a:r>
          </a:p>
          <a:p>
            <a:r>
              <a:rPr lang="en-GB" sz="1400" b="1" dirty="0">
                <a:solidFill>
                  <a:srgbClr val="FFFF00"/>
                </a:solidFill>
              </a:rPr>
              <a:t>Word is very beginner friendly making it easy to use with its built-in chart tools.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AD768FC5-9B12-78AE-F511-14478134F13C}"/>
              </a:ext>
            </a:extLst>
          </p:cNvPr>
          <p:cNvSpPr txBox="1"/>
          <p:nvPr/>
        </p:nvSpPr>
        <p:spPr>
          <a:xfrm>
            <a:off x="8754894" y="5233043"/>
            <a:ext cx="31031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FFFF00"/>
                </a:solidFill>
              </a:rPr>
              <a:t>Word is amazing for school assignments, reports and documents that require charts combines with written work.</a:t>
            </a:r>
          </a:p>
        </p:txBody>
      </p:sp>
    </p:spTree>
    <p:extLst>
      <p:ext uri="{BB962C8B-B14F-4D97-AF65-F5344CB8AC3E}">
        <p14:creationId xmlns:p14="http://schemas.microsoft.com/office/powerpoint/2010/main" val="3393124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ED00E2095EE4341B6EDA34AD6B58574" ma:contentTypeVersion="4" ma:contentTypeDescription="Create a new document." ma:contentTypeScope="" ma:versionID="e7bd339b7d2a0031f98329eca83b6eec">
  <xsd:schema xmlns:xsd="http://www.w3.org/2001/XMLSchema" xmlns:xs="http://www.w3.org/2001/XMLSchema" xmlns:p="http://schemas.microsoft.com/office/2006/metadata/properties" xmlns:ns3="1db24759-c936-4417-b43c-e7856b46dbfa" targetNamespace="http://schemas.microsoft.com/office/2006/metadata/properties" ma:root="true" ma:fieldsID="8e25c8d981d00b45f9cd75b2ae203629" ns3:_="">
    <xsd:import namespace="1db24759-c936-4417-b43c-e7856b46dbf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db24759-c936-4417-b43c-e7856b46dbf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2D2EC29-5F1B-48F4-8B90-11AD9701054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db24759-c936-4417-b43c-e7856b46dbf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47DA638-450D-4263-94DD-A0C1AD4B4B8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C0B3A0-4DD9-4C49-9ECB-62BFAE186ABA}">
  <ds:schemaRefs>
    <ds:schemaRef ds:uri="http://schemas.openxmlformats.org/package/2006/metadata/core-properties"/>
    <ds:schemaRef ds:uri="http://purl.org/dc/terms/"/>
    <ds:schemaRef ds:uri="http://purl.org/dc/dcmitype/"/>
    <ds:schemaRef ds:uri="http://www.w3.org/XML/1998/namespace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1db24759-c936-4417-b43c-e7856b46dbf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70</TotalTime>
  <Words>179</Words>
  <Application>Microsoft Office PowerPoint</Application>
  <PresentationFormat>Widescreen</PresentationFormat>
  <Paragraphs>17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Abadi</vt:lpstr>
      <vt:lpstr>Arial</vt:lpstr>
      <vt:lpstr>Century Gothic</vt:lpstr>
      <vt:lpstr>Wingdings 3</vt:lpstr>
      <vt:lpstr>Slice</vt:lpstr>
      <vt:lpstr>How to create a chart in a Word document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create a chart in a Word document</dc:title>
  <dc:creator>Shanayah Wellington (2436522)</dc:creator>
  <cp:lastModifiedBy>Shanayah Wellington (2436522)</cp:lastModifiedBy>
  <cp:revision>2</cp:revision>
  <dcterms:created xsi:type="dcterms:W3CDTF">2025-07-03T15:55:48Z</dcterms:created>
  <dcterms:modified xsi:type="dcterms:W3CDTF">2025-07-04T13:12:44Z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0x010100BED00E2095EE4341B6EDA34AD6B58574</vt:lpwstr>
  </property>
</Properties>
</file>