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6"/>
  </p:notesMasterIdLst>
  <p:sldIdLst>
    <p:sldId id="256" r:id="rId2"/>
    <p:sldId id="293" r:id="rId3"/>
    <p:sldId id="311" r:id="rId4"/>
    <p:sldId id="259" r:id="rId5"/>
    <p:sldId id="296" r:id="rId6"/>
    <p:sldId id="297" r:id="rId7"/>
    <p:sldId id="312" r:id="rId8"/>
    <p:sldId id="283" r:id="rId9"/>
    <p:sldId id="275" r:id="rId10"/>
    <p:sldId id="304" r:id="rId11"/>
    <p:sldId id="277" r:id="rId12"/>
    <p:sldId id="279" r:id="rId13"/>
    <p:sldId id="276" r:id="rId14"/>
    <p:sldId id="284" r:id="rId15"/>
    <p:sldId id="305" r:id="rId16"/>
    <p:sldId id="280" r:id="rId17"/>
    <p:sldId id="281" r:id="rId18"/>
    <p:sldId id="282" r:id="rId19"/>
    <p:sldId id="310" r:id="rId20"/>
    <p:sldId id="306" r:id="rId21"/>
    <p:sldId id="307" r:id="rId22"/>
    <p:sldId id="262" r:id="rId23"/>
    <p:sldId id="308" r:id="rId24"/>
    <p:sldId id="261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54C80"/>
    <a:srgbClr val="41497A"/>
    <a:srgbClr val="C8CACA"/>
    <a:srgbClr val="C6CBCC"/>
    <a:srgbClr val="D1D1D1"/>
    <a:srgbClr val="C0C0C0"/>
    <a:srgbClr val="DDDDDD"/>
    <a:srgbClr val="CCCCFF"/>
    <a:srgbClr val="FF00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51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10" Type="http://schemas.openxmlformats.org/officeDocument/2006/relationships/image" Target="../media/image52.svg"/><Relationship Id="rId4" Type="http://schemas.openxmlformats.org/officeDocument/2006/relationships/image" Target="../media/image46.svg"/><Relationship Id="rId9" Type="http://schemas.openxmlformats.org/officeDocument/2006/relationships/image" Target="../media/image5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10" Type="http://schemas.openxmlformats.org/officeDocument/2006/relationships/image" Target="../media/image52.svg"/><Relationship Id="rId4" Type="http://schemas.openxmlformats.org/officeDocument/2006/relationships/image" Target="../media/image46.svg"/><Relationship Id="rId9" Type="http://schemas.openxmlformats.org/officeDocument/2006/relationships/image" Target="../media/image5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2EEEF6-532F-4F56-A7A6-A04CFAA021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AA5F74A8-2B43-47CF-9050-84BE3C40F5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 Introduction </a:t>
          </a:r>
          <a:endParaRPr lang="en-US"/>
        </a:p>
      </dgm:t>
    </dgm:pt>
    <dgm:pt modelId="{D16CA1F0-403D-4AAC-B855-A371CDE607F6}" type="parTrans" cxnId="{DF9B8241-6BB9-4F8D-9E32-5E096892CA35}">
      <dgm:prSet/>
      <dgm:spPr/>
      <dgm:t>
        <a:bodyPr/>
        <a:lstStyle/>
        <a:p>
          <a:endParaRPr lang="en-US"/>
        </a:p>
      </dgm:t>
    </dgm:pt>
    <dgm:pt modelId="{26B67773-1A85-402A-AB06-254173D60EBE}" type="sibTrans" cxnId="{DF9B8241-6BB9-4F8D-9E32-5E096892CA35}">
      <dgm:prSet/>
      <dgm:spPr/>
      <dgm:t>
        <a:bodyPr/>
        <a:lstStyle/>
        <a:p>
          <a:endParaRPr lang="en-US"/>
        </a:p>
      </dgm:t>
    </dgm:pt>
    <dgm:pt modelId="{F4EF629E-8967-462E-AC19-86B46D7D1D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Introduction to the roles and purposes of finance</a:t>
          </a:r>
          <a:endParaRPr lang="en-US"/>
        </a:p>
      </dgm:t>
    </dgm:pt>
    <dgm:pt modelId="{C66C5347-9BA8-44D9-8115-0B9536E50A8A}" type="parTrans" cxnId="{8166E9A1-8795-434F-BB4D-5019B3A40FDB}">
      <dgm:prSet/>
      <dgm:spPr/>
      <dgm:t>
        <a:bodyPr/>
        <a:lstStyle/>
        <a:p>
          <a:endParaRPr lang="en-US"/>
        </a:p>
      </dgm:t>
    </dgm:pt>
    <dgm:pt modelId="{33EC1EC9-F072-4740-AC88-1DA321C9F4F1}" type="sibTrans" cxnId="{8166E9A1-8795-434F-BB4D-5019B3A40FDB}">
      <dgm:prSet/>
      <dgm:spPr/>
      <dgm:t>
        <a:bodyPr/>
        <a:lstStyle/>
        <a:p>
          <a:endParaRPr lang="en-US"/>
        </a:p>
      </dgm:t>
    </dgm:pt>
    <dgm:pt modelId="{6FA14ABB-0804-4473-B819-79BAD5DB3B0E}" type="pres">
      <dgm:prSet presAssocID="{392EEEF6-532F-4F56-A7A6-A04CFAA021EF}" presName="root" presStyleCnt="0">
        <dgm:presLayoutVars>
          <dgm:dir/>
          <dgm:resizeHandles val="exact"/>
        </dgm:presLayoutVars>
      </dgm:prSet>
      <dgm:spPr/>
    </dgm:pt>
    <dgm:pt modelId="{5EC3D8B7-F714-44D3-9495-5C71BD030D3B}" type="pres">
      <dgm:prSet presAssocID="{AA5F74A8-2B43-47CF-9050-84BE3C40F53F}" presName="compNode" presStyleCnt="0"/>
      <dgm:spPr/>
    </dgm:pt>
    <dgm:pt modelId="{FB11024B-D669-4842-8A1F-0D16EAA37C73}" type="pres">
      <dgm:prSet presAssocID="{AA5F74A8-2B43-47CF-9050-84BE3C40F53F}" presName="bgRect" presStyleLbl="bgShp" presStyleIdx="0" presStyleCnt="2"/>
      <dgm:spPr/>
    </dgm:pt>
    <dgm:pt modelId="{A4A56CB7-ECF4-4153-BC8B-095ECBB53AF3}" type="pres">
      <dgm:prSet presAssocID="{AA5F74A8-2B43-47CF-9050-84BE3C40F53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93A6B01-6DA4-48A7-8248-DACEAB36BDBC}" type="pres">
      <dgm:prSet presAssocID="{AA5F74A8-2B43-47CF-9050-84BE3C40F53F}" presName="spaceRect" presStyleCnt="0"/>
      <dgm:spPr/>
    </dgm:pt>
    <dgm:pt modelId="{EE9B5D13-A556-4A70-9D2C-92B527A7C3A9}" type="pres">
      <dgm:prSet presAssocID="{AA5F74A8-2B43-47CF-9050-84BE3C40F53F}" presName="parTx" presStyleLbl="revTx" presStyleIdx="0" presStyleCnt="2">
        <dgm:presLayoutVars>
          <dgm:chMax val="0"/>
          <dgm:chPref val="0"/>
        </dgm:presLayoutVars>
      </dgm:prSet>
      <dgm:spPr/>
    </dgm:pt>
    <dgm:pt modelId="{30EBAD5D-647A-40BD-8D63-7E43234864DD}" type="pres">
      <dgm:prSet presAssocID="{26B67773-1A85-402A-AB06-254173D60EBE}" presName="sibTrans" presStyleCnt="0"/>
      <dgm:spPr/>
    </dgm:pt>
    <dgm:pt modelId="{08805C45-EA06-4571-881D-A0D573DFAD1B}" type="pres">
      <dgm:prSet presAssocID="{F4EF629E-8967-462E-AC19-86B46D7D1D3A}" presName="compNode" presStyleCnt="0"/>
      <dgm:spPr/>
    </dgm:pt>
    <dgm:pt modelId="{F4025415-323A-45A1-81CB-1BB01C1A1E8A}" type="pres">
      <dgm:prSet presAssocID="{F4EF629E-8967-462E-AC19-86B46D7D1D3A}" presName="bgRect" presStyleLbl="bgShp" presStyleIdx="1" presStyleCnt="2"/>
      <dgm:spPr/>
    </dgm:pt>
    <dgm:pt modelId="{91C363C8-4871-4720-8664-01B1CA57E86C}" type="pres">
      <dgm:prSet presAssocID="{F4EF629E-8967-462E-AC19-86B46D7D1D3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718AEBB-30B4-4583-80BD-F4F92967A873}" type="pres">
      <dgm:prSet presAssocID="{F4EF629E-8967-462E-AC19-86B46D7D1D3A}" presName="spaceRect" presStyleCnt="0"/>
      <dgm:spPr/>
    </dgm:pt>
    <dgm:pt modelId="{BB5392FD-F0E1-40AB-AEF9-99F90CCE10BE}" type="pres">
      <dgm:prSet presAssocID="{F4EF629E-8967-462E-AC19-86B46D7D1D3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2326412-2E7B-4F63-BFFF-534030638AEA}" type="presOf" srcId="{F4EF629E-8967-462E-AC19-86B46D7D1D3A}" destId="{BB5392FD-F0E1-40AB-AEF9-99F90CCE10BE}" srcOrd="0" destOrd="0" presId="urn:microsoft.com/office/officeart/2018/2/layout/IconVerticalSolidList"/>
    <dgm:cxn modelId="{1F6C5D20-13D7-4423-865C-25461FB81D5C}" type="presOf" srcId="{392EEEF6-532F-4F56-A7A6-A04CFAA021EF}" destId="{6FA14ABB-0804-4473-B819-79BAD5DB3B0E}" srcOrd="0" destOrd="0" presId="urn:microsoft.com/office/officeart/2018/2/layout/IconVerticalSolidList"/>
    <dgm:cxn modelId="{DF9B8241-6BB9-4F8D-9E32-5E096892CA35}" srcId="{392EEEF6-532F-4F56-A7A6-A04CFAA021EF}" destId="{AA5F74A8-2B43-47CF-9050-84BE3C40F53F}" srcOrd="0" destOrd="0" parTransId="{D16CA1F0-403D-4AAC-B855-A371CDE607F6}" sibTransId="{26B67773-1A85-402A-AB06-254173D60EBE}"/>
    <dgm:cxn modelId="{F09A2252-AF71-4DFD-90BD-4CA3B4D502B7}" type="presOf" srcId="{AA5F74A8-2B43-47CF-9050-84BE3C40F53F}" destId="{EE9B5D13-A556-4A70-9D2C-92B527A7C3A9}" srcOrd="0" destOrd="0" presId="urn:microsoft.com/office/officeart/2018/2/layout/IconVerticalSolidList"/>
    <dgm:cxn modelId="{8166E9A1-8795-434F-BB4D-5019B3A40FDB}" srcId="{392EEEF6-532F-4F56-A7A6-A04CFAA021EF}" destId="{F4EF629E-8967-462E-AC19-86B46D7D1D3A}" srcOrd="1" destOrd="0" parTransId="{C66C5347-9BA8-44D9-8115-0B9536E50A8A}" sibTransId="{33EC1EC9-F072-4740-AC88-1DA321C9F4F1}"/>
    <dgm:cxn modelId="{57B990FD-1386-42A8-AB1D-D6E68E1E3D37}" type="presParOf" srcId="{6FA14ABB-0804-4473-B819-79BAD5DB3B0E}" destId="{5EC3D8B7-F714-44D3-9495-5C71BD030D3B}" srcOrd="0" destOrd="0" presId="urn:microsoft.com/office/officeart/2018/2/layout/IconVerticalSolidList"/>
    <dgm:cxn modelId="{1A36B9BD-7E80-4AE5-A1DF-60BD97463FFF}" type="presParOf" srcId="{5EC3D8B7-F714-44D3-9495-5C71BD030D3B}" destId="{FB11024B-D669-4842-8A1F-0D16EAA37C73}" srcOrd="0" destOrd="0" presId="urn:microsoft.com/office/officeart/2018/2/layout/IconVerticalSolidList"/>
    <dgm:cxn modelId="{F7121879-7BE9-4679-99DC-B3883E87E997}" type="presParOf" srcId="{5EC3D8B7-F714-44D3-9495-5C71BD030D3B}" destId="{A4A56CB7-ECF4-4153-BC8B-095ECBB53AF3}" srcOrd="1" destOrd="0" presId="urn:microsoft.com/office/officeart/2018/2/layout/IconVerticalSolidList"/>
    <dgm:cxn modelId="{E3C976DB-6048-4D36-B0D5-C72F21EE3A26}" type="presParOf" srcId="{5EC3D8B7-F714-44D3-9495-5C71BD030D3B}" destId="{A93A6B01-6DA4-48A7-8248-DACEAB36BDBC}" srcOrd="2" destOrd="0" presId="urn:microsoft.com/office/officeart/2018/2/layout/IconVerticalSolidList"/>
    <dgm:cxn modelId="{22FC20A0-B383-464F-849F-89DE6FBA4290}" type="presParOf" srcId="{5EC3D8B7-F714-44D3-9495-5C71BD030D3B}" destId="{EE9B5D13-A556-4A70-9D2C-92B527A7C3A9}" srcOrd="3" destOrd="0" presId="urn:microsoft.com/office/officeart/2018/2/layout/IconVerticalSolidList"/>
    <dgm:cxn modelId="{14B8B8A3-20EE-4C27-9827-F590B43CAC00}" type="presParOf" srcId="{6FA14ABB-0804-4473-B819-79BAD5DB3B0E}" destId="{30EBAD5D-647A-40BD-8D63-7E43234864DD}" srcOrd="1" destOrd="0" presId="urn:microsoft.com/office/officeart/2018/2/layout/IconVerticalSolidList"/>
    <dgm:cxn modelId="{87B0306D-4B73-4AAA-AEE2-02D89981394A}" type="presParOf" srcId="{6FA14ABB-0804-4473-B819-79BAD5DB3B0E}" destId="{08805C45-EA06-4571-881D-A0D573DFAD1B}" srcOrd="2" destOrd="0" presId="urn:microsoft.com/office/officeart/2018/2/layout/IconVerticalSolidList"/>
    <dgm:cxn modelId="{46BC7483-6649-49E5-8544-CA455779283B}" type="presParOf" srcId="{08805C45-EA06-4571-881D-A0D573DFAD1B}" destId="{F4025415-323A-45A1-81CB-1BB01C1A1E8A}" srcOrd="0" destOrd="0" presId="urn:microsoft.com/office/officeart/2018/2/layout/IconVerticalSolidList"/>
    <dgm:cxn modelId="{2BB0445A-4508-4A8E-A31B-37C63E480BEE}" type="presParOf" srcId="{08805C45-EA06-4571-881D-A0D573DFAD1B}" destId="{91C363C8-4871-4720-8664-01B1CA57E86C}" srcOrd="1" destOrd="0" presId="urn:microsoft.com/office/officeart/2018/2/layout/IconVerticalSolidList"/>
    <dgm:cxn modelId="{16A6BCF0-6FFD-4499-8E8A-621607250A41}" type="presParOf" srcId="{08805C45-EA06-4571-881D-A0D573DFAD1B}" destId="{F718AEBB-30B4-4583-80BD-F4F92967A873}" srcOrd="2" destOrd="0" presId="urn:microsoft.com/office/officeart/2018/2/layout/IconVerticalSolidList"/>
    <dgm:cxn modelId="{4CCAF1CE-FE9F-4856-B5F4-058081061B85}" type="presParOf" srcId="{08805C45-EA06-4571-881D-A0D573DFAD1B}" destId="{BB5392FD-F0E1-40AB-AEF9-99F90CCE10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225A36-9EF1-4173-A982-97E7B9F9DDB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9246AA86-F45C-412A-A6D4-0A9CF272DC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Research, apply and evaluate a variety of financial assessment techniques for application to a case study.</a:t>
          </a:r>
          <a:endParaRPr lang="en-US"/>
        </a:p>
      </dgm:t>
    </dgm:pt>
    <dgm:pt modelId="{DDF9D29F-7037-4377-B2BC-A6CD81645686}" type="parTrans" cxnId="{2BFCEF16-958E-4E88-86A8-C28583061286}">
      <dgm:prSet/>
      <dgm:spPr/>
      <dgm:t>
        <a:bodyPr/>
        <a:lstStyle/>
        <a:p>
          <a:endParaRPr lang="en-US"/>
        </a:p>
      </dgm:t>
    </dgm:pt>
    <dgm:pt modelId="{D0553FD4-D17C-4767-B7DD-2250E60E873C}" type="sibTrans" cxnId="{2BFCEF16-958E-4E88-86A8-C28583061286}">
      <dgm:prSet/>
      <dgm:spPr/>
      <dgm:t>
        <a:bodyPr/>
        <a:lstStyle/>
        <a:p>
          <a:endParaRPr lang="en-US"/>
        </a:p>
      </dgm:t>
    </dgm:pt>
    <dgm:pt modelId="{BE2718E3-F294-4E9D-9D3F-A8635CFCAA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Research, evaluate and critically discuss various issues and theoretical frameworks used in the management and control of financial resources.</a:t>
          </a:r>
          <a:endParaRPr lang="en-US"/>
        </a:p>
      </dgm:t>
    </dgm:pt>
    <dgm:pt modelId="{9ED2EC7D-C0F6-4810-B98D-A18BF3623C06}" type="parTrans" cxnId="{2C7593A7-5EDD-4F28-9EA0-E9D3C461F938}">
      <dgm:prSet/>
      <dgm:spPr/>
      <dgm:t>
        <a:bodyPr/>
        <a:lstStyle/>
        <a:p>
          <a:endParaRPr lang="en-US"/>
        </a:p>
      </dgm:t>
    </dgm:pt>
    <dgm:pt modelId="{4C13CEA6-7AF3-4B6E-870A-A5739AE9219D}" type="sibTrans" cxnId="{2C7593A7-5EDD-4F28-9EA0-E9D3C461F938}">
      <dgm:prSet/>
      <dgm:spPr/>
      <dgm:t>
        <a:bodyPr/>
        <a:lstStyle/>
        <a:p>
          <a:endParaRPr lang="en-US"/>
        </a:p>
      </dgm:t>
    </dgm:pt>
    <dgm:pt modelId="{92AFFAC6-19F5-43FB-B53B-824827313519}" type="pres">
      <dgm:prSet presAssocID="{30225A36-9EF1-4173-A982-97E7B9F9DDB4}" presName="root" presStyleCnt="0">
        <dgm:presLayoutVars>
          <dgm:dir/>
          <dgm:resizeHandles val="exact"/>
        </dgm:presLayoutVars>
      </dgm:prSet>
      <dgm:spPr/>
    </dgm:pt>
    <dgm:pt modelId="{0DACDE26-A895-4CCA-9A51-2CBBF6CFE084}" type="pres">
      <dgm:prSet presAssocID="{9246AA86-F45C-412A-A6D4-0A9CF272DCE7}" presName="compNode" presStyleCnt="0"/>
      <dgm:spPr/>
    </dgm:pt>
    <dgm:pt modelId="{53065F99-4DF2-4AD9-A7D8-BD1B7D720A92}" type="pres">
      <dgm:prSet presAssocID="{9246AA86-F45C-412A-A6D4-0A9CF272DCE7}" presName="bgRect" presStyleLbl="bgShp" presStyleIdx="0" presStyleCnt="2"/>
      <dgm:spPr/>
    </dgm:pt>
    <dgm:pt modelId="{128ECE68-EC90-41EC-AF08-72BF997A1DF1}" type="pres">
      <dgm:prSet presAssocID="{9246AA86-F45C-412A-A6D4-0A9CF272DCE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92E5E8AF-03A5-4763-B21D-AD518843EEC1}" type="pres">
      <dgm:prSet presAssocID="{9246AA86-F45C-412A-A6D4-0A9CF272DCE7}" presName="spaceRect" presStyleCnt="0"/>
      <dgm:spPr/>
    </dgm:pt>
    <dgm:pt modelId="{362C8A90-FFE7-4ED7-BED1-19F8DE45A894}" type="pres">
      <dgm:prSet presAssocID="{9246AA86-F45C-412A-A6D4-0A9CF272DCE7}" presName="parTx" presStyleLbl="revTx" presStyleIdx="0" presStyleCnt="2">
        <dgm:presLayoutVars>
          <dgm:chMax val="0"/>
          <dgm:chPref val="0"/>
        </dgm:presLayoutVars>
      </dgm:prSet>
      <dgm:spPr/>
    </dgm:pt>
    <dgm:pt modelId="{26118D95-B961-4C02-8383-3B80B6651F5E}" type="pres">
      <dgm:prSet presAssocID="{D0553FD4-D17C-4767-B7DD-2250E60E873C}" presName="sibTrans" presStyleCnt="0"/>
      <dgm:spPr/>
    </dgm:pt>
    <dgm:pt modelId="{DB2A15CC-6575-43FF-84CA-ACD446E0414F}" type="pres">
      <dgm:prSet presAssocID="{BE2718E3-F294-4E9D-9D3F-A8635CFCAA24}" presName="compNode" presStyleCnt="0"/>
      <dgm:spPr/>
    </dgm:pt>
    <dgm:pt modelId="{141D9A5B-36BF-4EF0-8E7B-8984F3D7BAAC}" type="pres">
      <dgm:prSet presAssocID="{BE2718E3-F294-4E9D-9D3F-A8635CFCAA24}" presName="bgRect" presStyleLbl="bgShp" presStyleIdx="1" presStyleCnt="2"/>
      <dgm:spPr/>
    </dgm:pt>
    <dgm:pt modelId="{2B931913-6379-42DF-A4C2-500FAC81FBE4}" type="pres">
      <dgm:prSet presAssocID="{BE2718E3-F294-4E9D-9D3F-A8635CFCAA2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F9A9977C-F997-4371-8F27-7A5E7F8C2821}" type="pres">
      <dgm:prSet presAssocID="{BE2718E3-F294-4E9D-9D3F-A8635CFCAA24}" presName="spaceRect" presStyleCnt="0"/>
      <dgm:spPr/>
    </dgm:pt>
    <dgm:pt modelId="{0FA73D70-90CC-4C19-962F-286004F94C43}" type="pres">
      <dgm:prSet presAssocID="{BE2718E3-F294-4E9D-9D3F-A8635CFCAA2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BFCEF16-958E-4E88-86A8-C28583061286}" srcId="{30225A36-9EF1-4173-A982-97E7B9F9DDB4}" destId="{9246AA86-F45C-412A-A6D4-0A9CF272DCE7}" srcOrd="0" destOrd="0" parTransId="{DDF9D29F-7037-4377-B2BC-A6CD81645686}" sibTransId="{D0553FD4-D17C-4767-B7DD-2250E60E873C}"/>
    <dgm:cxn modelId="{88DBFF4B-CAEE-4971-AD36-5F98655ABBD5}" type="presOf" srcId="{30225A36-9EF1-4173-A982-97E7B9F9DDB4}" destId="{92AFFAC6-19F5-43FB-B53B-824827313519}" srcOrd="0" destOrd="0" presId="urn:microsoft.com/office/officeart/2018/2/layout/IconVerticalSolidList"/>
    <dgm:cxn modelId="{2C7593A7-5EDD-4F28-9EA0-E9D3C461F938}" srcId="{30225A36-9EF1-4173-A982-97E7B9F9DDB4}" destId="{BE2718E3-F294-4E9D-9D3F-A8635CFCAA24}" srcOrd="1" destOrd="0" parTransId="{9ED2EC7D-C0F6-4810-B98D-A18BF3623C06}" sibTransId="{4C13CEA6-7AF3-4B6E-870A-A5739AE9219D}"/>
    <dgm:cxn modelId="{07BC52DF-32DF-4DD3-AA6B-A88C1507E211}" type="presOf" srcId="{BE2718E3-F294-4E9D-9D3F-A8635CFCAA24}" destId="{0FA73D70-90CC-4C19-962F-286004F94C43}" srcOrd="0" destOrd="0" presId="urn:microsoft.com/office/officeart/2018/2/layout/IconVerticalSolidList"/>
    <dgm:cxn modelId="{08C53DEB-1D10-494B-BC31-C4795B176E84}" type="presOf" srcId="{9246AA86-F45C-412A-A6D4-0A9CF272DCE7}" destId="{362C8A90-FFE7-4ED7-BED1-19F8DE45A894}" srcOrd="0" destOrd="0" presId="urn:microsoft.com/office/officeart/2018/2/layout/IconVerticalSolidList"/>
    <dgm:cxn modelId="{AABD3AF8-D61A-498C-9DF0-869241D8A40E}" type="presParOf" srcId="{92AFFAC6-19F5-43FB-B53B-824827313519}" destId="{0DACDE26-A895-4CCA-9A51-2CBBF6CFE084}" srcOrd="0" destOrd="0" presId="urn:microsoft.com/office/officeart/2018/2/layout/IconVerticalSolidList"/>
    <dgm:cxn modelId="{7F1123F0-5E2E-4B4F-9B55-6C09D331A1D0}" type="presParOf" srcId="{0DACDE26-A895-4CCA-9A51-2CBBF6CFE084}" destId="{53065F99-4DF2-4AD9-A7D8-BD1B7D720A92}" srcOrd="0" destOrd="0" presId="urn:microsoft.com/office/officeart/2018/2/layout/IconVerticalSolidList"/>
    <dgm:cxn modelId="{70A02014-DBD0-4A0B-B6CE-60403B677CA7}" type="presParOf" srcId="{0DACDE26-A895-4CCA-9A51-2CBBF6CFE084}" destId="{128ECE68-EC90-41EC-AF08-72BF997A1DF1}" srcOrd="1" destOrd="0" presId="urn:microsoft.com/office/officeart/2018/2/layout/IconVerticalSolidList"/>
    <dgm:cxn modelId="{1AEAA4BF-7F09-41F9-BA03-18170C0D411A}" type="presParOf" srcId="{0DACDE26-A895-4CCA-9A51-2CBBF6CFE084}" destId="{92E5E8AF-03A5-4763-B21D-AD518843EEC1}" srcOrd="2" destOrd="0" presId="urn:microsoft.com/office/officeart/2018/2/layout/IconVerticalSolidList"/>
    <dgm:cxn modelId="{13069A6A-21E4-4E18-AC7A-809CCDD0D44F}" type="presParOf" srcId="{0DACDE26-A895-4CCA-9A51-2CBBF6CFE084}" destId="{362C8A90-FFE7-4ED7-BED1-19F8DE45A894}" srcOrd="3" destOrd="0" presId="urn:microsoft.com/office/officeart/2018/2/layout/IconVerticalSolidList"/>
    <dgm:cxn modelId="{F8FD4C24-E5E4-44FB-8DA5-E3ACF7113A5A}" type="presParOf" srcId="{92AFFAC6-19F5-43FB-B53B-824827313519}" destId="{26118D95-B961-4C02-8383-3B80B6651F5E}" srcOrd="1" destOrd="0" presId="urn:microsoft.com/office/officeart/2018/2/layout/IconVerticalSolidList"/>
    <dgm:cxn modelId="{9FC7CA5A-4FF8-4D23-B79D-EDDEFDB7FFBE}" type="presParOf" srcId="{92AFFAC6-19F5-43FB-B53B-824827313519}" destId="{DB2A15CC-6575-43FF-84CA-ACD446E0414F}" srcOrd="2" destOrd="0" presId="urn:microsoft.com/office/officeart/2018/2/layout/IconVerticalSolidList"/>
    <dgm:cxn modelId="{1B046C70-EE92-4DD3-9C05-FD41ABD52829}" type="presParOf" srcId="{DB2A15CC-6575-43FF-84CA-ACD446E0414F}" destId="{141D9A5B-36BF-4EF0-8E7B-8984F3D7BAAC}" srcOrd="0" destOrd="0" presId="urn:microsoft.com/office/officeart/2018/2/layout/IconVerticalSolidList"/>
    <dgm:cxn modelId="{74926EEB-F823-4D36-9CF6-6B433BD8151A}" type="presParOf" srcId="{DB2A15CC-6575-43FF-84CA-ACD446E0414F}" destId="{2B931913-6379-42DF-A4C2-500FAC81FBE4}" srcOrd="1" destOrd="0" presId="urn:microsoft.com/office/officeart/2018/2/layout/IconVerticalSolidList"/>
    <dgm:cxn modelId="{94A30E9B-D690-4698-AF7A-CB5DFB509535}" type="presParOf" srcId="{DB2A15CC-6575-43FF-84CA-ACD446E0414F}" destId="{F9A9977C-F997-4371-8F27-7A5E7F8C2821}" srcOrd="2" destOrd="0" presId="urn:microsoft.com/office/officeart/2018/2/layout/IconVerticalSolidList"/>
    <dgm:cxn modelId="{BA4DF927-0843-4974-B603-F1E6B5974E7E}" type="presParOf" srcId="{DB2A15CC-6575-43FF-84CA-ACD446E0414F}" destId="{0FA73D70-90CC-4C19-962F-286004F94C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92EC93-3FCA-48D7-8E66-D8FE943193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FAD428C-714A-4ACD-ABDB-5303CEE2A5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PRODUCTION</a:t>
          </a:r>
          <a:endParaRPr lang="en-US"/>
        </a:p>
      </dgm:t>
    </dgm:pt>
    <dgm:pt modelId="{FB25FCB8-1843-43CF-98A6-8B19F9CC0404}" type="parTrans" cxnId="{16842F74-A92E-456F-A7BF-9737F5AC42D9}">
      <dgm:prSet/>
      <dgm:spPr/>
      <dgm:t>
        <a:bodyPr/>
        <a:lstStyle/>
        <a:p>
          <a:endParaRPr lang="en-US"/>
        </a:p>
      </dgm:t>
    </dgm:pt>
    <dgm:pt modelId="{A52C5CC3-1E81-4244-ADE1-185CB1EA9398}" type="sibTrans" cxnId="{16842F74-A92E-456F-A7BF-9737F5AC42D9}">
      <dgm:prSet/>
      <dgm:spPr/>
      <dgm:t>
        <a:bodyPr/>
        <a:lstStyle/>
        <a:p>
          <a:endParaRPr lang="en-US"/>
        </a:p>
      </dgm:t>
    </dgm:pt>
    <dgm:pt modelId="{D0D5002F-3E13-465E-BC2E-2B006E7D6F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Goods produced efficiently &amp; effectively</a:t>
          </a:r>
          <a:endParaRPr lang="en-US"/>
        </a:p>
      </dgm:t>
    </dgm:pt>
    <dgm:pt modelId="{8F36E0CB-8C46-4EC5-B80C-9D6DCFBF4E3D}" type="parTrans" cxnId="{B8D5BD7F-3632-469E-9EE6-5853F24EAB1D}">
      <dgm:prSet/>
      <dgm:spPr/>
      <dgm:t>
        <a:bodyPr/>
        <a:lstStyle/>
        <a:p>
          <a:endParaRPr lang="en-US"/>
        </a:p>
      </dgm:t>
    </dgm:pt>
    <dgm:pt modelId="{DB962616-5CF0-4997-9296-8941174A0E0B}" type="sibTrans" cxnId="{B8D5BD7F-3632-469E-9EE6-5853F24EAB1D}">
      <dgm:prSet/>
      <dgm:spPr/>
      <dgm:t>
        <a:bodyPr/>
        <a:lstStyle/>
        <a:p>
          <a:endParaRPr lang="en-US"/>
        </a:p>
      </dgm:t>
    </dgm:pt>
    <dgm:pt modelId="{58CB47A2-C803-440F-984C-84BC6B6354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MARKETING </a:t>
          </a:r>
          <a:endParaRPr lang="en-US"/>
        </a:p>
      </dgm:t>
    </dgm:pt>
    <dgm:pt modelId="{1D69FEB5-3655-44FA-922E-F6985B3B6A12}" type="parTrans" cxnId="{8A105428-20DC-442D-8053-2AF4741F6476}">
      <dgm:prSet/>
      <dgm:spPr/>
      <dgm:t>
        <a:bodyPr/>
        <a:lstStyle/>
        <a:p>
          <a:endParaRPr lang="en-US"/>
        </a:p>
      </dgm:t>
    </dgm:pt>
    <dgm:pt modelId="{9E6DD4B8-1A88-43E1-94C8-F825582FD1C5}" type="sibTrans" cxnId="{8A105428-20DC-442D-8053-2AF4741F6476}">
      <dgm:prSet/>
      <dgm:spPr/>
      <dgm:t>
        <a:bodyPr/>
        <a:lstStyle/>
        <a:p>
          <a:endParaRPr lang="en-US"/>
        </a:p>
      </dgm:t>
    </dgm:pt>
    <dgm:pt modelId="{A60D579C-C5A4-486C-ABD5-4D20854EAC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Promotes product or service</a:t>
          </a:r>
          <a:endParaRPr lang="en-US"/>
        </a:p>
      </dgm:t>
    </dgm:pt>
    <dgm:pt modelId="{38DED1F1-AEC3-4779-93F1-4729C2A2E310}" type="parTrans" cxnId="{D87FE693-A519-40F4-B64A-C13FF158792D}">
      <dgm:prSet/>
      <dgm:spPr/>
      <dgm:t>
        <a:bodyPr/>
        <a:lstStyle/>
        <a:p>
          <a:endParaRPr lang="en-US"/>
        </a:p>
      </dgm:t>
    </dgm:pt>
    <dgm:pt modelId="{54692880-A1F7-4549-8F7A-25F2084454B6}" type="sibTrans" cxnId="{D87FE693-A519-40F4-B64A-C13FF158792D}">
      <dgm:prSet/>
      <dgm:spPr/>
      <dgm:t>
        <a:bodyPr/>
        <a:lstStyle/>
        <a:p>
          <a:endParaRPr lang="en-US"/>
        </a:p>
      </dgm:t>
    </dgm:pt>
    <dgm:pt modelId="{BC897B1F-924C-4FFF-87AA-1A26FF9FA1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DISTRIBUTION</a:t>
          </a:r>
          <a:endParaRPr lang="en-US"/>
        </a:p>
      </dgm:t>
    </dgm:pt>
    <dgm:pt modelId="{D1541BD1-8645-4C12-9E2F-45C006D7D4FB}" type="parTrans" cxnId="{E2FD58AD-5964-4D94-8F77-1AF82A85EED8}">
      <dgm:prSet/>
      <dgm:spPr/>
      <dgm:t>
        <a:bodyPr/>
        <a:lstStyle/>
        <a:p>
          <a:endParaRPr lang="en-US"/>
        </a:p>
      </dgm:t>
    </dgm:pt>
    <dgm:pt modelId="{41D6F9FE-4B93-463D-BB87-1C3676A7A036}" type="sibTrans" cxnId="{E2FD58AD-5964-4D94-8F77-1AF82A85EED8}">
      <dgm:prSet/>
      <dgm:spPr/>
      <dgm:t>
        <a:bodyPr/>
        <a:lstStyle/>
        <a:p>
          <a:endParaRPr lang="en-US"/>
        </a:p>
      </dgm:t>
    </dgm:pt>
    <dgm:pt modelId="{F9C9BF4D-8023-4B95-BFE3-F5DD7CD75D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Transportation of products / Channels to market</a:t>
          </a:r>
          <a:endParaRPr lang="en-US"/>
        </a:p>
      </dgm:t>
    </dgm:pt>
    <dgm:pt modelId="{2E772D42-66D9-495F-BC1F-5A9FE8C91FF9}" type="parTrans" cxnId="{0606494E-11FE-47AC-A297-CD2E0BE7BA0E}">
      <dgm:prSet/>
      <dgm:spPr/>
      <dgm:t>
        <a:bodyPr/>
        <a:lstStyle/>
        <a:p>
          <a:endParaRPr lang="en-US"/>
        </a:p>
      </dgm:t>
    </dgm:pt>
    <dgm:pt modelId="{7C1C9E39-C4A7-489D-87C8-154BA41C8FDD}" type="sibTrans" cxnId="{0606494E-11FE-47AC-A297-CD2E0BE7BA0E}">
      <dgm:prSet/>
      <dgm:spPr/>
      <dgm:t>
        <a:bodyPr/>
        <a:lstStyle/>
        <a:p>
          <a:endParaRPr lang="en-US"/>
        </a:p>
      </dgm:t>
    </dgm:pt>
    <dgm:pt modelId="{7283B4B9-E597-4F4D-B0D2-5FAF7EFF3E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HUMAN RESOURCES</a:t>
          </a:r>
          <a:endParaRPr lang="en-US"/>
        </a:p>
      </dgm:t>
    </dgm:pt>
    <dgm:pt modelId="{BEAB131F-3709-412B-A090-72FBC20403D1}" type="parTrans" cxnId="{CABCAF0D-6129-429B-BA17-816A7EB7C42D}">
      <dgm:prSet/>
      <dgm:spPr/>
      <dgm:t>
        <a:bodyPr/>
        <a:lstStyle/>
        <a:p>
          <a:endParaRPr lang="en-US"/>
        </a:p>
      </dgm:t>
    </dgm:pt>
    <dgm:pt modelId="{88D6F926-C6E5-432A-9562-CD874717CC88}" type="sibTrans" cxnId="{CABCAF0D-6129-429B-BA17-816A7EB7C42D}">
      <dgm:prSet/>
      <dgm:spPr/>
      <dgm:t>
        <a:bodyPr/>
        <a:lstStyle/>
        <a:p>
          <a:endParaRPr lang="en-US"/>
        </a:p>
      </dgm:t>
    </dgm:pt>
    <dgm:pt modelId="{DD33456D-31CE-4CBA-A251-3FABA58679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Recruits, disciplines and trains employees</a:t>
          </a:r>
          <a:endParaRPr lang="en-US"/>
        </a:p>
      </dgm:t>
    </dgm:pt>
    <dgm:pt modelId="{B785340B-2AA6-4599-9733-5008FF2B11DA}" type="parTrans" cxnId="{B45D4CF4-C3CD-40FC-9479-AC9B6D56820B}">
      <dgm:prSet/>
      <dgm:spPr/>
      <dgm:t>
        <a:bodyPr/>
        <a:lstStyle/>
        <a:p>
          <a:endParaRPr lang="en-US"/>
        </a:p>
      </dgm:t>
    </dgm:pt>
    <dgm:pt modelId="{36C9C938-34B2-42F0-83CC-3211C0DEC889}" type="sibTrans" cxnId="{B45D4CF4-C3CD-40FC-9479-AC9B6D56820B}">
      <dgm:prSet/>
      <dgm:spPr/>
      <dgm:t>
        <a:bodyPr/>
        <a:lstStyle/>
        <a:p>
          <a:endParaRPr lang="en-US"/>
        </a:p>
      </dgm:t>
    </dgm:pt>
    <dgm:pt modelId="{0584ED1C-364D-4D82-BC62-9B798C39D6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ACCOUNTANCY </a:t>
          </a:r>
          <a:endParaRPr lang="en-US"/>
        </a:p>
      </dgm:t>
    </dgm:pt>
    <dgm:pt modelId="{1879C632-CC03-417E-BDF2-D9B132094F4E}" type="parTrans" cxnId="{97C17A2E-2824-4E8E-850F-9DF05DAF8931}">
      <dgm:prSet/>
      <dgm:spPr/>
      <dgm:t>
        <a:bodyPr/>
        <a:lstStyle/>
        <a:p>
          <a:endParaRPr lang="en-US"/>
        </a:p>
      </dgm:t>
    </dgm:pt>
    <dgm:pt modelId="{0E9E7660-AF76-408C-B591-A2E049B2A300}" type="sibTrans" cxnId="{97C17A2E-2824-4E8E-850F-9DF05DAF8931}">
      <dgm:prSet/>
      <dgm:spPr/>
      <dgm:t>
        <a:bodyPr/>
        <a:lstStyle/>
        <a:p>
          <a:endParaRPr lang="en-US"/>
        </a:p>
      </dgm:t>
    </dgm:pt>
    <dgm:pt modelId="{68BF6C38-543F-4EBF-9A5F-5103072B0B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Whole process is economically viable and profitable</a:t>
          </a:r>
          <a:endParaRPr lang="en-US"/>
        </a:p>
      </dgm:t>
    </dgm:pt>
    <dgm:pt modelId="{5EA1A3DA-9A25-406F-97FF-04F0A7C2E57A}" type="parTrans" cxnId="{A6F3D637-D198-481F-99E1-ED31E4AE6E23}">
      <dgm:prSet/>
      <dgm:spPr/>
      <dgm:t>
        <a:bodyPr/>
        <a:lstStyle/>
        <a:p>
          <a:endParaRPr lang="en-US"/>
        </a:p>
      </dgm:t>
    </dgm:pt>
    <dgm:pt modelId="{8B54E0AB-09D0-4086-AD2C-0254AC9896E4}" type="sibTrans" cxnId="{A6F3D637-D198-481F-99E1-ED31E4AE6E23}">
      <dgm:prSet/>
      <dgm:spPr/>
      <dgm:t>
        <a:bodyPr/>
        <a:lstStyle/>
        <a:p>
          <a:endParaRPr lang="en-US"/>
        </a:p>
      </dgm:t>
    </dgm:pt>
    <dgm:pt modelId="{8206EE21-6D82-4FCB-ABB3-3A2DC3A317B1}" type="pres">
      <dgm:prSet presAssocID="{AF92EC93-3FCA-48D7-8E66-D8FE943193E8}" presName="root" presStyleCnt="0">
        <dgm:presLayoutVars>
          <dgm:dir/>
          <dgm:resizeHandles val="exact"/>
        </dgm:presLayoutVars>
      </dgm:prSet>
      <dgm:spPr/>
    </dgm:pt>
    <dgm:pt modelId="{C8E560CB-975B-49FD-890E-C04311E2CD98}" type="pres">
      <dgm:prSet presAssocID="{2FAD428C-714A-4ACD-ABDB-5303CEE2A59D}" presName="compNode" presStyleCnt="0"/>
      <dgm:spPr/>
    </dgm:pt>
    <dgm:pt modelId="{0098D324-26CF-4497-8712-3EA1A4E841BD}" type="pres">
      <dgm:prSet presAssocID="{2FAD428C-714A-4ACD-ABDB-5303CEE2A59D}" presName="bgRect" presStyleLbl="bgShp" presStyleIdx="0" presStyleCnt="5"/>
      <dgm:spPr/>
    </dgm:pt>
    <dgm:pt modelId="{3579075F-3E45-406A-951D-0E6B97D0FBAB}" type="pres">
      <dgm:prSet presAssocID="{2FAD428C-714A-4ACD-ABDB-5303CEE2A59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C1020CB2-9554-4A8B-BEE7-2E1E68B0E130}" type="pres">
      <dgm:prSet presAssocID="{2FAD428C-714A-4ACD-ABDB-5303CEE2A59D}" presName="spaceRect" presStyleCnt="0"/>
      <dgm:spPr/>
    </dgm:pt>
    <dgm:pt modelId="{6A8EB3CE-59CD-4B36-B207-60E9EF7F341C}" type="pres">
      <dgm:prSet presAssocID="{2FAD428C-714A-4ACD-ABDB-5303CEE2A59D}" presName="parTx" presStyleLbl="revTx" presStyleIdx="0" presStyleCnt="10">
        <dgm:presLayoutVars>
          <dgm:chMax val="0"/>
          <dgm:chPref val="0"/>
        </dgm:presLayoutVars>
      </dgm:prSet>
      <dgm:spPr/>
    </dgm:pt>
    <dgm:pt modelId="{5490E64E-4964-4261-A6AA-12CF87FB5BEC}" type="pres">
      <dgm:prSet presAssocID="{2FAD428C-714A-4ACD-ABDB-5303CEE2A59D}" presName="desTx" presStyleLbl="revTx" presStyleIdx="1" presStyleCnt="10">
        <dgm:presLayoutVars/>
      </dgm:prSet>
      <dgm:spPr/>
    </dgm:pt>
    <dgm:pt modelId="{F1D54EC7-78A4-46EA-9E18-37C7EA0E8050}" type="pres">
      <dgm:prSet presAssocID="{A52C5CC3-1E81-4244-ADE1-185CB1EA9398}" presName="sibTrans" presStyleCnt="0"/>
      <dgm:spPr/>
    </dgm:pt>
    <dgm:pt modelId="{EBD14AFF-2B06-4DA7-AA71-AC10A276E9C7}" type="pres">
      <dgm:prSet presAssocID="{58CB47A2-C803-440F-984C-84BC6B63542F}" presName="compNode" presStyleCnt="0"/>
      <dgm:spPr/>
    </dgm:pt>
    <dgm:pt modelId="{C9DFC17E-9073-4837-996F-0A12B510E81F}" type="pres">
      <dgm:prSet presAssocID="{58CB47A2-C803-440F-984C-84BC6B63542F}" presName="bgRect" presStyleLbl="bgShp" presStyleIdx="1" presStyleCnt="5"/>
      <dgm:spPr/>
    </dgm:pt>
    <dgm:pt modelId="{C872C0CC-6148-4639-93E4-1257DD79329A}" type="pres">
      <dgm:prSet presAssocID="{58CB47A2-C803-440F-984C-84BC6B63542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BF287177-6F3E-49FD-B3F9-4D415D742D7B}" type="pres">
      <dgm:prSet presAssocID="{58CB47A2-C803-440F-984C-84BC6B63542F}" presName="spaceRect" presStyleCnt="0"/>
      <dgm:spPr/>
    </dgm:pt>
    <dgm:pt modelId="{44EF7F75-2FB8-4BA2-935E-75C28718FC65}" type="pres">
      <dgm:prSet presAssocID="{58CB47A2-C803-440F-984C-84BC6B63542F}" presName="parTx" presStyleLbl="revTx" presStyleIdx="2" presStyleCnt="10">
        <dgm:presLayoutVars>
          <dgm:chMax val="0"/>
          <dgm:chPref val="0"/>
        </dgm:presLayoutVars>
      </dgm:prSet>
      <dgm:spPr/>
    </dgm:pt>
    <dgm:pt modelId="{E036A4BA-EA1F-47F1-BCAE-075C6E2A3BD0}" type="pres">
      <dgm:prSet presAssocID="{58CB47A2-C803-440F-984C-84BC6B63542F}" presName="desTx" presStyleLbl="revTx" presStyleIdx="3" presStyleCnt="10">
        <dgm:presLayoutVars/>
      </dgm:prSet>
      <dgm:spPr/>
    </dgm:pt>
    <dgm:pt modelId="{76385555-B29C-42B1-A4C0-A7BE88914FF7}" type="pres">
      <dgm:prSet presAssocID="{9E6DD4B8-1A88-43E1-94C8-F825582FD1C5}" presName="sibTrans" presStyleCnt="0"/>
      <dgm:spPr/>
    </dgm:pt>
    <dgm:pt modelId="{1D7D6FFC-F9FE-4672-BCE7-795CAB79C2B7}" type="pres">
      <dgm:prSet presAssocID="{BC897B1F-924C-4FFF-87AA-1A26FF9FA1F6}" presName="compNode" presStyleCnt="0"/>
      <dgm:spPr/>
    </dgm:pt>
    <dgm:pt modelId="{D1BB2AAD-83EE-4CD5-A8A8-A489BC219273}" type="pres">
      <dgm:prSet presAssocID="{BC897B1F-924C-4FFF-87AA-1A26FF9FA1F6}" presName="bgRect" presStyleLbl="bgShp" presStyleIdx="2" presStyleCnt="5"/>
      <dgm:spPr/>
    </dgm:pt>
    <dgm:pt modelId="{41EB28B5-1622-46C2-A32D-80A1BE21A235}" type="pres">
      <dgm:prSet presAssocID="{BC897B1F-924C-4FFF-87AA-1A26FF9FA1F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746B1B2F-AF2C-46CC-B3D0-E246BFD991F2}" type="pres">
      <dgm:prSet presAssocID="{BC897B1F-924C-4FFF-87AA-1A26FF9FA1F6}" presName="spaceRect" presStyleCnt="0"/>
      <dgm:spPr/>
    </dgm:pt>
    <dgm:pt modelId="{42106D5B-7430-4FFB-A946-1DD078E8B662}" type="pres">
      <dgm:prSet presAssocID="{BC897B1F-924C-4FFF-87AA-1A26FF9FA1F6}" presName="parTx" presStyleLbl="revTx" presStyleIdx="4" presStyleCnt="10">
        <dgm:presLayoutVars>
          <dgm:chMax val="0"/>
          <dgm:chPref val="0"/>
        </dgm:presLayoutVars>
      </dgm:prSet>
      <dgm:spPr/>
    </dgm:pt>
    <dgm:pt modelId="{9CE20875-64FA-4BDB-875F-DB9728C0A34A}" type="pres">
      <dgm:prSet presAssocID="{BC897B1F-924C-4FFF-87AA-1A26FF9FA1F6}" presName="desTx" presStyleLbl="revTx" presStyleIdx="5" presStyleCnt="10">
        <dgm:presLayoutVars/>
      </dgm:prSet>
      <dgm:spPr/>
    </dgm:pt>
    <dgm:pt modelId="{A523EBD9-604D-4D79-8B29-D50C33368BED}" type="pres">
      <dgm:prSet presAssocID="{41D6F9FE-4B93-463D-BB87-1C3676A7A036}" presName="sibTrans" presStyleCnt="0"/>
      <dgm:spPr/>
    </dgm:pt>
    <dgm:pt modelId="{E885835F-1D2D-4427-8975-AF723A891E51}" type="pres">
      <dgm:prSet presAssocID="{7283B4B9-E597-4F4D-B0D2-5FAF7EFF3EE1}" presName="compNode" presStyleCnt="0"/>
      <dgm:spPr/>
    </dgm:pt>
    <dgm:pt modelId="{58923E00-7005-4330-923F-BF28C574886C}" type="pres">
      <dgm:prSet presAssocID="{7283B4B9-E597-4F4D-B0D2-5FAF7EFF3EE1}" presName="bgRect" presStyleLbl="bgShp" presStyleIdx="3" presStyleCnt="5"/>
      <dgm:spPr/>
    </dgm:pt>
    <dgm:pt modelId="{891A1ED5-8814-44CE-9C1D-81568F82714B}" type="pres">
      <dgm:prSet presAssocID="{7283B4B9-E597-4F4D-B0D2-5FAF7EFF3EE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DAA15207-8D71-4416-B0CA-FBF89359DB66}" type="pres">
      <dgm:prSet presAssocID="{7283B4B9-E597-4F4D-B0D2-5FAF7EFF3EE1}" presName="spaceRect" presStyleCnt="0"/>
      <dgm:spPr/>
    </dgm:pt>
    <dgm:pt modelId="{3CAC91F7-9F5C-4A5C-B43E-9A0A7F729A79}" type="pres">
      <dgm:prSet presAssocID="{7283B4B9-E597-4F4D-B0D2-5FAF7EFF3EE1}" presName="parTx" presStyleLbl="revTx" presStyleIdx="6" presStyleCnt="10">
        <dgm:presLayoutVars>
          <dgm:chMax val="0"/>
          <dgm:chPref val="0"/>
        </dgm:presLayoutVars>
      </dgm:prSet>
      <dgm:spPr/>
    </dgm:pt>
    <dgm:pt modelId="{A8013EC9-B468-4263-82AE-B0BEE380A2E2}" type="pres">
      <dgm:prSet presAssocID="{7283B4B9-E597-4F4D-B0D2-5FAF7EFF3EE1}" presName="desTx" presStyleLbl="revTx" presStyleIdx="7" presStyleCnt="10">
        <dgm:presLayoutVars/>
      </dgm:prSet>
      <dgm:spPr/>
    </dgm:pt>
    <dgm:pt modelId="{4A60D3D7-790A-49EA-9805-C5402B9CD811}" type="pres">
      <dgm:prSet presAssocID="{88D6F926-C6E5-432A-9562-CD874717CC88}" presName="sibTrans" presStyleCnt="0"/>
      <dgm:spPr/>
    </dgm:pt>
    <dgm:pt modelId="{FF147E01-A3CC-4C0F-8E22-DA8A6EBD02A3}" type="pres">
      <dgm:prSet presAssocID="{0584ED1C-364D-4D82-BC62-9B798C39D69D}" presName="compNode" presStyleCnt="0"/>
      <dgm:spPr/>
    </dgm:pt>
    <dgm:pt modelId="{E13555D9-D4F4-4680-8E0B-7B9B2ADAD333}" type="pres">
      <dgm:prSet presAssocID="{0584ED1C-364D-4D82-BC62-9B798C39D69D}" presName="bgRect" presStyleLbl="bgShp" presStyleIdx="4" presStyleCnt="5"/>
      <dgm:spPr/>
    </dgm:pt>
    <dgm:pt modelId="{474B5D4C-19DE-478E-8119-90D1CD54F205}" type="pres">
      <dgm:prSet presAssocID="{0584ED1C-364D-4D82-BC62-9B798C39D69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34FA9DD-E30B-4E04-A662-F24189DBBC2B}" type="pres">
      <dgm:prSet presAssocID="{0584ED1C-364D-4D82-BC62-9B798C39D69D}" presName="spaceRect" presStyleCnt="0"/>
      <dgm:spPr/>
    </dgm:pt>
    <dgm:pt modelId="{2A975DFC-14F3-437B-AE22-39D09E489C0D}" type="pres">
      <dgm:prSet presAssocID="{0584ED1C-364D-4D82-BC62-9B798C39D69D}" presName="parTx" presStyleLbl="revTx" presStyleIdx="8" presStyleCnt="10">
        <dgm:presLayoutVars>
          <dgm:chMax val="0"/>
          <dgm:chPref val="0"/>
        </dgm:presLayoutVars>
      </dgm:prSet>
      <dgm:spPr/>
    </dgm:pt>
    <dgm:pt modelId="{6DB2593D-1B3E-4E26-8CEB-E4EC8ACD0A5F}" type="pres">
      <dgm:prSet presAssocID="{0584ED1C-364D-4D82-BC62-9B798C39D69D}" presName="desTx" presStyleLbl="revTx" presStyleIdx="9" presStyleCnt="10">
        <dgm:presLayoutVars/>
      </dgm:prSet>
      <dgm:spPr/>
    </dgm:pt>
  </dgm:ptLst>
  <dgm:cxnLst>
    <dgm:cxn modelId="{E5569206-0324-4D23-B3BE-3CC6B22D839A}" type="presOf" srcId="{AF92EC93-3FCA-48D7-8E66-D8FE943193E8}" destId="{8206EE21-6D82-4FCB-ABB3-3A2DC3A317B1}" srcOrd="0" destOrd="0" presId="urn:microsoft.com/office/officeart/2018/2/layout/IconVerticalSolidList"/>
    <dgm:cxn modelId="{CABCAF0D-6129-429B-BA17-816A7EB7C42D}" srcId="{AF92EC93-3FCA-48D7-8E66-D8FE943193E8}" destId="{7283B4B9-E597-4F4D-B0D2-5FAF7EFF3EE1}" srcOrd="3" destOrd="0" parTransId="{BEAB131F-3709-412B-A090-72FBC20403D1}" sibTransId="{88D6F926-C6E5-432A-9562-CD874717CC88}"/>
    <dgm:cxn modelId="{F64DD012-9DA6-4620-9183-0F4964BA35D4}" type="presOf" srcId="{58CB47A2-C803-440F-984C-84BC6B63542F}" destId="{44EF7F75-2FB8-4BA2-935E-75C28718FC65}" srcOrd="0" destOrd="0" presId="urn:microsoft.com/office/officeart/2018/2/layout/IconVerticalSolidList"/>
    <dgm:cxn modelId="{8A105428-20DC-442D-8053-2AF4741F6476}" srcId="{AF92EC93-3FCA-48D7-8E66-D8FE943193E8}" destId="{58CB47A2-C803-440F-984C-84BC6B63542F}" srcOrd="1" destOrd="0" parTransId="{1D69FEB5-3655-44FA-922E-F6985B3B6A12}" sibTransId="{9E6DD4B8-1A88-43E1-94C8-F825582FD1C5}"/>
    <dgm:cxn modelId="{7FDC682A-90A1-448D-A7AE-8F6A889E8269}" type="presOf" srcId="{2FAD428C-714A-4ACD-ABDB-5303CEE2A59D}" destId="{6A8EB3CE-59CD-4B36-B207-60E9EF7F341C}" srcOrd="0" destOrd="0" presId="urn:microsoft.com/office/officeart/2018/2/layout/IconVerticalSolidList"/>
    <dgm:cxn modelId="{97C17A2E-2824-4E8E-850F-9DF05DAF8931}" srcId="{AF92EC93-3FCA-48D7-8E66-D8FE943193E8}" destId="{0584ED1C-364D-4D82-BC62-9B798C39D69D}" srcOrd="4" destOrd="0" parTransId="{1879C632-CC03-417E-BDF2-D9B132094F4E}" sibTransId="{0E9E7660-AF76-408C-B591-A2E049B2A300}"/>
    <dgm:cxn modelId="{A6F3D637-D198-481F-99E1-ED31E4AE6E23}" srcId="{0584ED1C-364D-4D82-BC62-9B798C39D69D}" destId="{68BF6C38-543F-4EBF-9A5F-5103072B0B25}" srcOrd="0" destOrd="0" parTransId="{5EA1A3DA-9A25-406F-97FF-04F0A7C2E57A}" sibTransId="{8B54E0AB-09D0-4086-AD2C-0254AC9896E4}"/>
    <dgm:cxn modelId="{2455EE48-D7C3-43AF-9B5B-83ACB0A9A8CF}" type="presOf" srcId="{BC897B1F-924C-4FFF-87AA-1A26FF9FA1F6}" destId="{42106D5B-7430-4FFB-A946-1DD078E8B662}" srcOrd="0" destOrd="0" presId="urn:microsoft.com/office/officeart/2018/2/layout/IconVerticalSolidList"/>
    <dgm:cxn modelId="{DFF1CE4B-D448-4954-AAB8-40596698C725}" type="presOf" srcId="{F9C9BF4D-8023-4B95-BFE3-F5DD7CD75DEB}" destId="{9CE20875-64FA-4BDB-875F-DB9728C0A34A}" srcOrd="0" destOrd="0" presId="urn:microsoft.com/office/officeart/2018/2/layout/IconVerticalSolidList"/>
    <dgm:cxn modelId="{0606494E-11FE-47AC-A297-CD2E0BE7BA0E}" srcId="{BC897B1F-924C-4FFF-87AA-1A26FF9FA1F6}" destId="{F9C9BF4D-8023-4B95-BFE3-F5DD7CD75DEB}" srcOrd="0" destOrd="0" parTransId="{2E772D42-66D9-495F-BC1F-5A9FE8C91FF9}" sibTransId="{7C1C9E39-C4A7-489D-87C8-154BA41C8FDD}"/>
    <dgm:cxn modelId="{20514D70-91C6-438B-9E03-865C7A18BBAB}" type="presOf" srcId="{D0D5002F-3E13-465E-BC2E-2B006E7D6F02}" destId="{5490E64E-4964-4261-A6AA-12CF87FB5BEC}" srcOrd="0" destOrd="0" presId="urn:microsoft.com/office/officeart/2018/2/layout/IconVerticalSolidList"/>
    <dgm:cxn modelId="{990DCA70-88E9-4248-9E26-348683849381}" type="presOf" srcId="{68BF6C38-543F-4EBF-9A5F-5103072B0B25}" destId="{6DB2593D-1B3E-4E26-8CEB-E4EC8ACD0A5F}" srcOrd="0" destOrd="0" presId="urn:microsoft.com/office/officeart/2018/2/layout/IconVerticalSolidList"/>
    <dgm:cxn modelId="{16842F74-A92E-456F-A7BF-9737F5AC42D9}" srcId="{AF92EC93-3FCA-48D7-8E66-D8FE943193E8}" destId="{2FAD428C-714A-4ACD-ABDB-5303CEE2A59D}" srcOrd="0" destOrd="0" parTransId="{FB25FCB8-1843-43CF-98A6-8B19F9CC0404}" sibTransId="{A52C5CC3-1E81-4244-ADE1-185CB1EA9398}"/>
    <dgm:cxn modelId="{B8D5BD7F-3632-469E-9EE6-5853F24EAB1D}" srcId="{2FAD428C-714A-4ACD-ABDB-5303CEE2A59D}" destId="{D0D5002F-3E13-465E-BC2E-2B006E7D6F02}" srcOrd="0" destOrd="0" parTransId="{8F36E0CB-8C46-4EC5-B80C-9D6DCFBF4E3D}" sibTransId="{DB962616-5CF0-4997-9296-8941174A0E0B}"/>
    <dgm:cxn modelId="{AFC7BD86-9A39-4CFC-9877-A582D22196FD}" type="presOf" srcId="{0584ED1C-364D-4D82-BC62-9B798C39D69D}" destId="{2A975DFC-14F3-437B-AE22-39D09E489C0D}" srcOrd="0" destOrd="0" presId="urn:microsoft.com/office/officeart/2018/2/layout/IconVerticalSolidList"/>
    <dgm:cxn modelId="{D87FE693-A519-40F4-B64A-C13FF158792D}" srcId="{58CB47A2-C803-440F-984C-84BC6B63542F}" destId="{A60D579C-C5A4-486C-ABD5-4D20854EACD4}" srcOrd="0" destOrd="0" parTransId="{38DED1F1-AEC3-4779-93F1-4729C2A2E310}" sibTransId="{54692880-A1F7-4549-8F7A-25F2084454B6}"/>
    <dgm:cxn modelId="{6B5229A3-4FFB-4036-B2FA-BBC5451EFDA9}" type="presOf" srcId="{DD33456D-31CE-4CBA-A251-3FABA586791C}" destId="{A8013EC9-B468-4263-82AE-B0BEE380A2E2}" srcOrd="0" destOrd="0" presId="urn:microsoft.com/office/officeart/2018/2/layout/IconVerticalSolidList"/>
    <dgm:cxn modelId="{E2FD58AD-5964-4D94-8F77-1AF82A85EED8}" srcId="{AF92EC93-3FCA-48D7-8E66-D8FE943193E8}" destId="{BC897B1F-924C-4FFF-87AA-1A26FF9FA1F6}" srcOrd="2" destOrd="0" parTransId="{D1541BD1-8645-4C12-9E2F-45C006D7D4FB}" sibTransId="{41D6F9FE-4B93-463D-BB87-1C3676A7A036}"/>
    <dgm:cxn modelId="{447920C4-F491-48CC-B03B-8351EE068CD0}" type="presOf" srcId="{7283B4B9-E597-4F4D-B0D2-5FAF7EFF3EE1}" destId="{3CAC91F7-9F5C-4A5C-B43E-9A0A7F729A79}" srcOrd="0" destOrd="0" presId="urn:microsoft.com/office/officeart/2018/2/layout/IconVerticalSolidList"/>
    <dgm:cxn modelId="{B45D4CF4-C3CD-40FC-9479-AC9B6D56820B}" srcId="{7283B4B9-E597-4F4D-B0D2-5FAF7EFF3EE1}" destId="{DD33456D-31CE-4CBA-A251-3FABA586791C}" srcOrd="0" destOrd="0" parTransId="{B785340B-2AA6-4599-9733-5008FF2B11DA}" sibTransId="{36C9C938-34B2-42F0-83CC-3211C0DEC889}"/>
    <dgm:cxn modelId="{8CFFF9FE-3997-4E0B-B0C6-E764ACF51091}" type="presOf" srcId="{A60D579C-C5A4-486C-ABD5-4D20854EACD4}" destId="{E036A4BA-EA1F-47F1-BCAE-075C6E2A3BD0}" srcOrd="0" destOrd="0" presId="urn:microsoft.com/office/officeart/2018/2/layout/IconVerticalSolidList"/>
    <dgm:cxn modelId="{8216A278-F81D-4A13-A56A-21B12011B16C}" type="presParOf" srcId="{8206EE21-6D82-4FCB-ABB3-3A2DC3A317B1}" destId="{C8E560CB-975B-49FD-890E-C04311E2CD98}" srcOrd="0" destOrd="0" presId="urn:microsoft.com/office/officeart/2018/2/layout/IconVerticalSolidList"/>
    <dgm:cxn modelId="{02115E35-28AB-42DE-B8FA-F57AFC5CBA1A}" type="presParOf" srcId="{C8E560CB-975B-49FD-890E-C04311E2CD98}" destId="{0098D324-26CF-4497-8712-3EA1A4E841BD}" srcOrd="0" destOrd="0" presId="urn:microsoft.com/office/officeart/2018/2/layout/IconVerticalSolidList"/>
    <dgm:cxn modelId="{A7084853-6479-4328-A18E-90FE74C50FE7}" type="presParOf" srcId="{C8E560CB-975B-49FD-890E-C04311E2CD98}" destId="{3579075F-3E45-406A-951D-0E6B97D0FBAB}" srcOrd="1" destOrd="0" presId="urn:microsoft.com/office/officeart/2018/2/layout/IconVerticalSolidList"/>
    <dgm:cxn modelId="{4ED8BF31-47E7-4FB4-968B-BC48AA1F168B}" type="presParOf" srcId="{C8E560CB-975B-49FD-890E-C04311E2CD98}" destId="{C1020CB2-9554-4A8B-BEE7-2E1E68B0E130}" srcOrd="2" destOrd="0" presId="urn:microsoft.com/office/officeart/2018/2/layout/IconVerticalSolidList"/>
    <dgm:cxn modelId="{08DDAA86-9561-4BE4-9063-97DADAF95F50}" type="presParOf" srcId="{C8E560CB-975B-49FD-890E-C04311E2CD98}" destId="{6A8EB3CE-59CD-4B36-B207-60E9EF7F341C}" srcOrd="3" destOrd="0" presId="urn:microsoft.com/office/officeart/2018/2/layout/IconVerticalSolidList"/>
    <dgm:cxn modelId="{B7328438-DE69-4DF5-AC05-64676467B705}" type="presParOf" srcId="{C8E560CB-975B-49FD-890E-C04311E2CD98}" destId="{5490E64E-4964-4261-A6AA-12CF87FB5BEC}" srcOrd="4" destOrd="0" presId="urn:microsoft.com/office/officeart/2018/2/layout/IconVerticalSolidList"/>
    <dgm:cxn modelId="{84514D79-81B6-47C7-8A93-1F51BEF5F006}" type="presParOf" srcId="{8206EE21-6D82-4FCB-ABB3-3A2DC3A317B1}" destId="{F1D54EC7-78A4-46EA-9E18-37C7EA0E8050}" srcOrd="1" destOrd="0" presId="urn:microsoft.com/office/officeart/2018/2/layout/IconVerticalSolidList"/>
    <dgm:cxn modelId="{978863A2-D466-41EF-AC9F-4596F67700A8}" type="presParOf" srcId="{8206EE21-6D82-4FCB-ABB3-3A2DC3A317B1}" destId="{EBD14AFF-2B06-4DA7-AA71-AC10A276E9C7}" srcOrd="2" destOrd="0" presId="urn:microsoft.com/office/officeart/2018/2/layout/IconVerticalSolidList"/>
    <dgm:cxn modelId="{378C0DDA-81AB-40E6-BEAE-543A4345203B}" type="presParOf" srcId="{EBD14AFF-2B06-4DA7-AA71-AC10A276E9C7}" destId="{C9DFC17E-9073-4837-996F-0A12B510E81F}" srcOrd="0" destOrd="0" presId="urn:microsoft.com/office/officeart/2018/2/layout/IconVerticalSolidList"/>
    <dgm:cxn modelId="{0EC617EB-5BA6-4566-A9F1-0A55DAC80CCD}" type="presParOf" srcId="{EBD14AFF-2B06-4DA7-AA71-AC10A276E9C7}" destId="{C872C0CC-6148-4639-93E4-1257DD79329A}" srcOrd="1" destOrd="0" presId="urn:microsoft.com/office/officeart/2018/2/layout/IconVerticalSolidList"/>
    <dgm:cxn modelId="{B26D6D34-6652-4EDE-9C32-3AEAC3D7D444}" type="presParOf" srcId="{EBD14AFF-2B06-4DA7-AA71-AC10A276E9C7}" destId="{BF287177-6F3E-49FD-B3F9-4D415D742D7B}" srcOrd="2" destOrd="0" presId="urn:microsoft.com/office/officeart/2018/2/layout/IconVerticalSolidList"/>
    <dgm:cxn modelId="{D46BB7F6-E274-4B7E-8C79-DB9918F62BDC}" type="presParOf" srcId="{EBD14AFF-2B06-4DA7-AA71-AC10A276E9C7}" destId="{44EF7F75-2FB8-4BA2-935E-75C28718FC65}" srcOrd="3" destOrd="0" presId="urn:microsoft.com/office/officeart/2018/2/layout/IconVerticalSolidList"/>
    <dgm:cxn modelId="{21E7C8C2-5AC6-4026-ACDF-58BFBB853001}" type="presParOf" srcId="{EBD14AFF-2B06-4DA7-AA71-AC10A276E9C7}" destId="{E036A4BA-EA1F-47F1-BCAE-075C6E2A3BD0}" srcOrd="4" destOrd="0" presId="urn:microsoft.com/office/officeart/2018/2/layout/IconVerticalSolidList"/>
    <dgm:cxn modelId="{13F6224A-C2DA-4A8E-989F-E65BC41B510C}" type="presParOf" srcId="{8206EE21-6D82-4FCB-ABB3-3A2DC3A317B1}" destId="{76385555-B29C-42B1-A4C0-A7BE88914FF7}" srcOrd="3" destOrd="0" presId="urn:microsoft.com/office/officeart/2018/2/layout/IconVerticalSolidList"/>
    <dgm:cxn modelId="{FC2BCAD5-EC16-4C5C-B4DE-B646121EE360}" type="presParOf" srcId="{8206EE21-6D82-4FCB-ABB3-3A2DC3A317B1}" destId="{1D7D6FFC-F9FE-4672-BCE7-795CAB79C2B7}" srcOrd="4" destOrd="0" presId="urn:microsoft.com/office/officeart/2018/2/layout/IconVerticalSolidList"/>
    <dgm:cxn modelId="{8B3A9114-7FE8-4E42-96D6-A3A2799D608D}" type="presParOf" srcId="{1D7D6FFC-F9FE-4672-BCE7-795CAB79C2B7}" destId="{D1BB2AAD-83EE-4CD5-A8A8-A489BC219273}" srcOrd="0" destOrd="0" presId="urn:microsoft.com/office/officeart/2018/2/layout/IconVerticalSolidList"/>
    <dgm:cxn modelId="{ACE2DCDF-738D-4B00-9078-122487CED6DC}" type="presParOf" srcId="{1D7D6FFC-F9FE-4672-BCE7-795CAB79C2B7}" destId="{41EB28B5-1622-46C2-A32D-80A1BE21A235}" srcOrd="1" destOrd="0" presId="urn:microsoft.com/office/officeart/2018/2/layout/IconVerticalSolidList"/>
    <dgm:cxn modelId="{D6E99DAD-3493-4F37-86FA-1168DC9195E6}" type="presParOf" srcId="{1D7D6FFC-F9FE-4672-BCE7-795CAB79C2B7}" destId="{746B1B2F-AF2C-46CC-B3D0-E246BFD991F2}" srcOrd="2" destOrd="0" presId="urn:microsoft.com/office/officeart/2018/2/layout/IconVerticalSolidList"/>
    <dgm:cxn modelId="{401B7000-C6B8-4B53-B3B8-34B4E547521B}" type="presParOf" srcId="{1D7D6FFC-F9FE-4672-BCE7-795CAB79C2B7}" destId="{42106D5B-7430-4FFB-A946-1DD078E8B662}" srcOrd="3" destOrd="0" presId="urn:microsoft.com/office/officeart/2018/2/layout/IconVerticalSolidList"/>
    <dgm:cxn modelId="{C0C19CAC-34A6-4685-BEDC-9D6338C4B17C}" type="presParOf" srcId="{1D7D6FFC-F9FE-4672-BCE7-795CAB79C2B7}" destId="{9CE20875-64FA-4BDB-875F-DB9728C0A34A}" srcOrd="4" destOrd="0" presId="urn:microsoft.com/office/officeart/2018/2/layout/IconVerticalSolidList"/>
    <dgm:cxn modelId="{47087534-888B-410C-BE94-9830594F1789}" type="presParOf" srcId="{8206EE21-6D82-4FCB-ABB3-3A2DC3A317B1}" destId="{A523EBD9-604D-4D79-8B29-D50C33368BED}" srcOrd="5" destOrd="0" presId="urn:microsoft.com/office/officeart/2018/2/layout/IconVerticalSolidList"/>
    <dgm:cxn modelId="{3E55D53C-197A-44D3-B15D-0A0D236631B3}" type="presParOf" srcId="{8206EE21-6D82-4FCB-ABB3-3A2DC3A317B1}" destId="{E885835F-1D2D-4427-8975-AF723A891E51}" srcOrd="6" destOrd="0" presId="urn:microsoft.com/office/officeart/2018/2/layout/IconVerticalSolidList"/>
    <dgm:cxn modelId="{AA7953A7-029C-418D-9218-BBDD65DCC2A0}" type="presParOf" srcId="{E885835F-1D2D-4427-8975-AF723A891E51}" destId="{58923E00-7005-4330-923F-BF28C574886C}" srcOrd="0" destOrd="0" presId="urn:microsoft.com/office/officeart/2018/2/layout/IconVerticalSolidList"/>
    <dgm:cxn modelId="{509DC30E-36E4-4138-997A-744E9D9F3CD9}" type="presParOf" srcId="{E885835F-1D2D-4427-8975-AF723A891E51}" destId="{891A1ED5-8814-44CE-9C1D-81568F82714B}" srcOrd="1" destOrd="0" presId="urn:microsoft.com/office/officeart/2018/2/layout/IconVerticalSolidList"/>
    <dgm:cxn modelId="{A3B96429-3DF8-4F50-A14A-0369108DC5D7}" type="presParOf" srcId="{E885835F-1D2D-4427-8975-AF723A891E51}" destId="{DAA15207-8D71-4416-B0CA-FBF89359DB66}" srcOrd="2" destOrd="0" presId="urn:microsoft.com/office/officeart/2018/2/layout/IconVerticalSolidList"/>
    <dgm:cxn modelId="{8E5725E0-3DE0-406F-B28C-CA937E4E1066}" type="presParOf" srcId="{E885835F-1D2D-4427-8975-AF723A891E51}" destId="{3CAC91F7-9F5C-4A5C-B43E-9A0A7F729A79}" srcOrd="3" destOrd="0" presId="urn:microsoft.com/office/officeart/2018/2/layout/IconVerticalSolidList"/>
    <dgm:cxn modelId="{E63E436C-38F4-41FA-B84D-ACB99D0C5CFF}" type="presParOf" srcId="{E885835F-1D2D-4427-8975-AF723A891E51}" destId="{A8013EC9-B468-4263-82AE-B0BEE380A2E2}" srcOrd="4" destOrd="0" presId="urn:microsoft.com/office/officeart/2018/2/layout/IconVerticalSolidList"/>
    <dgm:cxn modelId="{7D304B62-5D96-4E32-B72A-282D3C9A1032}" type="presParOf" srcId="{8206EE21-6D82-4FCB-ABB3-3A2DC3A317B1}" destId="{4A60D3D7-790A-49EA-9805-C5402B9CD811}" srcOrd="7" destOrd="0" presId="urn:microsoft.com/office/officeart/2018/2/layout/IconVerticalSolidList"/>
    <dgm:cxn modelId="{CB203523-1856-4431-B5E3-2FE07E6B4D70}" type="presParOf" srcId="{8206EE21-6D82-4FCB-ABB3-3A2DC3A317B1}" destId="{FF147E01-A3CC-4C0F-8E22-DA8A6EBD02A3}" srcOrd="8" destOrd="0" presId="urn:microsoft.com/office/officeart/2018/2/layout/IconVerticalSolidList"/>
    <dgm:cxn modelId="{4036D236-3611-45BF-B01E-4C828DAF5268}" type="presParOf" srcId="{FF147E01-A3CC-4C0F-8E22-DA8A6EBD02A3}" destId="{E13555D9-D4F4-4680-8E0B-7B9B2ADAD333}" srcOrd="0" destOrd="0" presId="urn:microsoft.com/office/officeart/2018/2/layout/IconVerticalSolidList"/>
    <dgm:cxn modelId="{5F5B1D00-845A-4BC2-B2E7-3B51101B15BD}" type="presParOf" srcId="{FF147E01-A3CC-4C0F-8E22-DA8A6EBD02A3}" destId="{474B5D4C-19DE-478E-8119-90D1CD54F205}" srcOrd="1" destOrd="0" presId="urn:microsoft.com/office/officeart/2018/2/layout/IconVerticalSolidList"/>
    <dgm:cxn modelId="{EFB0BA79-A859-4B07-8C95-F0738B11834F}" type="presParOf" srcId="{FF147E01-A3CC-4C0F-8E22-DA8A6EBD02A3}" destId="{834FA9DD-E30B-4E04-A662-F24189DBBC2B}" srcOrd="2" destOrd="0" presId="urn:microsoft.com/office/officeart/2018/2/layout/IconVerticalSolidList"/>
    <dgm:cxn modelId="{9F37CED6-E138-46E9-9194-7A9BDFD1F9F7}" type="presParOf" srcId="{FF147E01-A3CC-4C0F-8E22-DA8A6EBD02A3}" destId="{2A975DFC-14F3-437B-AE22-39D09E489C0D}" srcOrd="3" destOrd="0" presId="urn:microsoft.com/office/officeart/2018/2/layout/IconVerticalSolidList"/>
    <dgm:cxn modelId="{C19BD5AD-E7EE-4FA1-981B-C8426E6D10A1}" type="presParOf" srcId="{FF147E01-A3CC-4C0F-8E22-DA8A6EBD02A3}" destId="{6DB2593D-1B3E-4E26-8CEB-E4EC8ACD0A5F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7ACEEE-10D7-496F-8DA9-B134A6BED67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GB"/>
        </a:p>
      </dgm:t>
    </dgm:pt>
    <dgm:pt modelId="{908D4C5D-AB48-4FE5-A7D9-22EBCC794F4C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IDENTIFY</a:t>
          </a:r>
        </a:p>
      </dgm:t>
    </dgm:pt>
    <dgm:pt modelId="{F0696002-DB07-4882-8199-5537DA06B5A7}" type="parTrans" cxnId="{C56037D9-C82E-41AF-A693-9DDF4B851554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9CFDC6AA-C852-4458-AB0E-7F071B322F72}" type="sibTrans" cxnId="{C56037D9-C82E-41AF-A693-9DDF4B851554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289AD7A-A585-45D0-9C0C-84FF422F020E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RECORD</a:t>
          </a:r>
        </a:p>
      </dgm:t>
    </dgm:pt>
    <dgm:pt modelId="{529769E4-F12D-4C27-AC9E-39D16AD465AA}" type="parTrans" cxnId="{4752448B-DFC7-4E88-A7D0-067D5407629F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9D4208DA-A580-47E2-803E-A6348A60FCE5}" type="sibTrans" cxnId="{4752448B-DFC7-4E88-A7D0-067D5407629F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63B34DFA-5A98-4CA6-9468-CDC06C727749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ANALYSE</a:t>
          </a:r>
        </a:p>
      </dgm:t>
    </dgm:pt>
    <dgm:pt modelId="{48761CDE-8085-466C-93E9-DFB61430B3D7}" type="parTrans" cxnId="{C78F70F4-50C9-457B-8649-F5E7453D4C45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B283C59-E0C4-4C0C-8344-FF0C7E3370E3}" type="sibTrans" cxnId="{C78F70F4-50C9-457B-8649-F5E7453D4C45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DD919BC4-05B5-4E0A-B908-14A8CDF71E6B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REPORT</a:t>
          </a:r>
        </a:p>
      </dgm:t>
    </dgm:pt>
    <dgm:pt modelId="{126BF3F3-7F4E-411C-888E-0B838DEF4785}" type="parTrans" cxnId="{789DC7C2-D648-4392-BEFE-DE5A8001679B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CA446879-D887-4FDA-8ABA-169EE3475105}" type="sibTrans" cxnId="{789DC7C2-D648-4392-BEFE-DE5A8001679B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EB3D600C-B2BF-4214-B20C-A08216AD4E84}" type="pres">
      <dgm:prSet presAssocID="{677ACEEE-10D7-496F-8DA9-B134A6BED673}" presName="root" presStyleCnt="0">
        <dgm:presLayoutVars>
          <dgm:dir/>
          <dgm:resizeHandles val="exact"/>
        </dgm:presLayoutVars>
      </dgm:prSet>
      <dgm:spPr/>
    </dgm:pt>
    <dgm:pt modelId="{2256708F-9205-4AA6-A7EC-2D8778F058A1}" type="pres">
      <dgm:prSet presAssocID="{908D4C5D-AB48-4FE5-A7D9-22EBCC794F4C}" presName="compNode" presStyleCnt="0"/>
      <dgm:spPr/>
    </dgm:pt>
    <dgm:pt modelId="{98BE7745-534D-4686-8FE6-F6B6115B5471}" type="pres">
      <dgm:prSet presAssocID="{908D4C5D-AB48-4FE5-A7D9-22EBCC794F4C}" presName="bgRect" presStyleLbl="bgShp" presStyleIdx="0" presStyleCnt="4"/>
      <dgm:spPr/>
    </dgm:pt>
    <dgm:pt modelId="{1FC17FA0-3FAC-4B99-8F62-28F71FBBC08B}" type="pres">
      <dgm:prSet presAssocID="{908D4C5D-AB48-4FE5-A7D9-22EBCC794F4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9FBBFA0-9DB6-44C5-B716-6490B3D3D15F}" type="pres">
      <dgm:prSet presAssocID="{908D4C5D-AB48-4FE5-A7D9-22EBCC794F4C}" presName="spaceRect" presStyleCnt="0"/>
      <dgm:spPr/>
    </dgm:pt>
    <dgm:pt modelId="{576D4A9C-5B02-4606-A87B-0575E7E7A03A}" type="pres">
      <dgm:prSet presAssocID="{908D4C5D-AB48-4FE5-A7D9-22EBCC794F4C}" presName="parTx" presStyleLbl="revTx" presStyleIdx="0" presStyleCnt="4">
        <dgm:presLayoutVars>
          <dgm:chMax val="0"/>
          <dgm:chPref val="0"/>
        </dgm:presLayoutVars>
      </dgm:prSet>
      <dgm:spPr/>
    </dgm:pt>
    <dgm:pt modelId="{5D5D8F11-3180-4FAC-B991-59927DC15F67}" type="pres">
      <dgm:prSet presAssocID="{9CFDC6AA-C852-4458-AB0E-7F071B322F72}" presName="sibTrans" presStyleCnt="0"/>
      <dgm:spPr/>
    </dgm:pt>
    <dgm:pt modelId="{552B0FB0-2877-49E0-82BA-5CCDB30AF3B6}" type="pres">
      <dgm:prSet presAssocID="{0289AD7A-A585-45D0-9C0C-84FF422F020E}" presName="compNode" presStyleCnt="0"/>
      <dgm:spPr/>
    </dgm:pt>
    <dgm:pt modelId="{D7042602-7D90-40EC-9B52-D9D8A1BF93AF}" type="pres">
      <dgm:prSet presAssocID="{0289AD7A-A585-45D0-9C0C-84FF422F020E}" presName="bgRect" presStyleLbl="bgShp" presStyleIdx="1" presStyleCnt="4"/>
      <dgm:spPr/>
    </dgm:pt>
    <dgm:pt modelId="{C543D3D8-7CB7-48D6-9902-43EE270640E1}" type="pres">
      <dgm:prSet presAssocID="{0289AD7A-A585-45D0-9C0C-84FF422F020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B5408239-3485-4750-B2D1-6F50639E5092}" type="pres">
      <dgm:prSet presAssocID="{0289AD7A-A585-45D0-9C0C-84FF422F020E}" presName="spaceRect" presStyleCnt="0"/>
      <dgm:spPr/>
    </dgm:pt>
    <dgm:pt modelId="{07179079-0A53-4104-AD99-5EFA568AAB50}" type="pres">
      <dgm:prSet presAssocID="{0289AD7A-A585-45D0-9C0C-84FF422F020E}" presName="parTx" presStyleLbl="revTx" presStyleIdx="1" presStyleCnt="4">
        <dgm:presLayoutVars>
          <dgm:chMax val="0"/>
          <dgm:chPref val="0"/>
        </dgm:presLayoutVars>
      </dgm:prSet>
      <dgm:spPr/>
    </dgm:pt>
    <dgm:pt modelId="{4692DA6A-BBB8-434A-9C8E-13CBAA11C277}" type="pres">
      <dgm:prSet presAssocID="{9D4208DA-A580-47E2-803E-A6348A60FCE5}" presName="sibTrans" presStyleCnt="0"/>
      <dgm:spPr/>
    </dgm:pt>
    <dgm:pt modelId="{708DEB81-7F68-4330-A92B-E0423453DAE5}" type="pres">
      <dgm:prSet presAssocID="{63B34DFA-5A98-4CA6-9468-CDC06C727749}" presName="compNode" presStyleCnt="0"/>
      <dgm:spPr/>
    </dgm:pt>
    <dgm:pt modelId="{672209F6-A4D8-467E-81EE-92AD41030036}" type="pres">
      <dgm:prSet presAssocID="{63B34DFA-5A98-4CA6-9468-CDC06C727749}" presName="bgRect" presStyleLbl="bgShp" presStyleIdx="2" presStyleCnt="4"/>
      <dgm:spPr/>
    </dgm:pt>
    <dgm:pt modelId="{57F88FE9-2364-4197-9218-6D6A04C93893}" type="pres">
      <dgm:prSet presAssocID="{63B34DFA-5A98-4CA6-9468-CDC06C72774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05A5F97-3F26-490D-BFE6-A5D208F344DC}" type="pres">
      <dgm:prSet presAssocID="{63B34DFA-5A98-4CA6-9468-CDC06C727749}" presName="spaceRect" presStyleCnt="0"/>
      <dgm:spPr/>
    </dgm:pt>
    <dgm:pt modelId="{00992A9D-49CE-4F43-980F-4A83AF599738}" type="pres">
      <dgm:prSet presAssocID="{63B34DFA-5A98-4CA6-9468-CDC06C727749}" presName="parTx" presStyleLbl="revTx" presStyleIdx="2" presStyleCnt="4">
        <dgm:presLayoutVars>
          <dgm:chMax val="0"/>
          <dgm:chPref val="0"/>
        </dgm:presLayoutVars>
      </dgm:prSet>
      <dgm:spPr/>
    </dgm:pt>
    <dgm:pt modelId="{B521FA1D-6F8F-4D05-A3E4-2E286EA2913F}" type="pres">
      <dgm:prSet presAssocID="{0B283C59-E0C4-4C0C-8344-FF0C7E3370E3}" presName="sibTrans" presStyleCnt="0"/>
      <dgm:spPr/>
    </dgm:pt>
    <dgm:pt modelId="{B1F3161F-6FE7-4DA1-82B9-8ABECEA9FCE7}" type="pres">
      <dgm:prSet presAssocID="{DD919BC4-05B5-4E0A-B908-14A8CDF71E6B}" presName="compNode" presStyleCnt="0"/>
      <dgm:spPr/>
    </dgm:pt>
    <dgm:pt modelId="{E3D1C2B2-FC95-4A69-B090-624545CF30DA}" type="pres">
      <dgm:prSet presAssocID="{DD919BC4-05B5-4E0A-B908-14A8CDF71E6B}" presName="bgRect" presStyleLbl="bgShp" presStyleIdx="3" presStyleCnt="4"/>
      <dgm:spPr/>
    </dgm:pt>
    <dgm:pt modelId="{6D9996C8-C146-42CF-9565-4A14B1B63191}" type="pres">
      <dgm:prSet presAssocID="{DD919BC4-05B5-4E0A-B908-14A8CDF71E6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1BDE8A8E-13A5-43FB-A93D-DB6E906BE539}" type="pres">
      <dgm:prSet presAssocID="{DD919BC4-05B5-4E0A-B908-14A8CDF71E6B}" presName="spaceRect" presStyleCnt="0"/>
      <dgm:spPr/>
    </dgm:pt>
    <dgm:pt modelId="{967E34E5-5870-454E-957D-491313F1E663}" type="pres">
      <dgm:prSet presAssocID="{DD919BC4-05B5-4E0A-B908-14A8CDF71E6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3A4270B-62B8-46A4-8234-FBA247399C53}" type="presOf" srcId="{0289AD7A-A585-45D0-9C0C-84FF422F020E}" destId="{07179079-0A53-4104-AD99-5EFA568AAB50}" srcOrd="0" destOrd="0" presId="urn:microsoft.com/office/officeart/2018/2/layout/IconVerticalSolidList"/>
    <dgm:cxn modelId="{82260D18-71EB-4157-84A2-E15A93E68C28}" type="presOf" srcId="{63B34DFA-5A98-4CA6-9468-CDC06C727749}" destId="{00992A9D-49CE-4F43-980F-4A83AF599738}" srcOrd="0" destOrd="0" presId="urn:microsoft.com/office/officeart/2018/2/layout/IconVerticalSolidList"/>
    <dgm:cxn modelId="{65F45E85-8DB4-4C38-9155-3F26D3466FB5}" type="presOf" srcId="{677ACEEE-10D7-496F-8DA9-B134A6BED673}" destId="{EB3D600C-B2BF-4214-B20C-A08216AD4E84}" srcOrd="0" destOrd="0" presId="urn:microsoft.com/office/officeart/2018/2/layout/IconVerticalSolidList"/>
    <dgm:cxn modelId="{4752448B-DFC7-4E88-A7D0-067D5407629F}" srcId="{677ACEEE-10D7-496F-8DA9-B134A6BED673}" destId="{0289AD7A-A585-45D0-9C0C-84FF422F020E}" srcOrd="1" destOrd="0" parTransId="{529769E4-F12D-4C27-AC9E-39D16AD465AA}" sibTransId="{9D4208DA-A580-47E2-803E-A6348A60FCE5}"/>
    <dgm:cxn modelId="{C0A02EBE-8172-4D25-B23B-02C9D349B5A2}" type="presOf" srcId="{908D4C5D-AB48-4FE5-A7D9-22EBCC794F4C}" destId="{576D4A9C-5B02-4606-A87B-0575E7E7A03A}" srcOrd="0" destOrd="0" presId="urn:microsoft.com/office/officeart/2018/2/layout/IconVerticalSolidList"/>
    <dgm:cxn modelId="{789DC7C2-D648-4392-BEFE-DE5A8001679B}" srcId="{677ACEEE-10D7-496F-8DA9-B134A6BED673}" destId="{DD919BC4-05B5-4E0A-B908-14A8CDF71E6B}" srcOrd="3" destOrd="0" parTransId="{126BF3F3-7F4E-411C-888E-0B838DEF4785}" sibTransId="{CA446879-D887-4FDA-8ABA-169EE3475105}"/>
    <dgm:cxn modelId="{C56037D9-C82E-41AF-A693-9DDF4B851554}" srcId="{677ACEEE-10D7-496F-8DA9-B134A6BED673}" destId="{908D4C5D-AB48-4FE5-A7D9-22EBCC794F4C}" srcOrd="0" destOrd="0" parTransId="{F0696002-DB07-4882-8199-5537DA06B5A7}" sibTransId="{9CFDC6AA-C852-4458-AB0E-7F071B322F72}"/>
    <dgm:cxn modelId="{2D3C93DF-176B-4A8A-AA07-0CDEC6849E03}" type="presOf" srcId="{DD919BC4-05B5-4E0A-B908-14A8CDF71E6B}" destId="{967E34E5-5870-454E-957D-491313F1E663}" srcOrd="0" destOrd="0" presId="urn:microsoft.com/office/officeart/2018/2/layout/IconVerticalSolidList"/>
    <dgm:cxn modelId="{C78F70F4-50C9-457B-8649-F5E7453D4C45}" srcId="{677ACEEE-10D7-496F-8DA9-B134A6BED673}" destId="{63B34DFA-5A98-4CA6-9468-CDC06C727749}" srcOrd="2" destOrd="0" parTransId="{48761CDE-8085-466C-93E9-DFB61430B3D7}" sibTransId="{0B283C59-E0C4-4C0C-8344-FF0C7E3370E3}"/>
    <dgm:cxn modelId="{2EB3504E-CCD5-46C5-96AB-9181D8487605}" type="presParOf" srcId="{EB3D600C-B2BF-4214-B20C-A08216AD4E84}" destId="{2256708F-9205-4AA6-A7EC-2D8778F058A1}" srcOrd="0" destOrd="0" presId="urn:microsoft.com/office/officeart/2018/2/layout/IconVerticalSolidList"/>
    <dgm:cxn modelId="{578B5577-7A7C-4F9E-9F6F-A00B7991C229}" type="presParOf" srcId="{2256708F-9205-4AA6-A7EC-2D8778F058A1}" destId="{98BE7745-534D-4686-8FE6-F6B6115B5471}" srcOrd="0" destOrd="0" presId="urn:microsoft.com/office/officeart/2018/2/layout/IconVerticalSolidList"/>
    <dgm:cxn modelId="{4B532DCF-D258-4A49-A743-915B2BEFFE98}" type="presParOf" srcId="{2256708F-9205-4AA6-A7EC-2D8778F058A1}" destId="{1FC17FA0-3FAC-4B99-8F62-28F71FBBC08B}" srcOrd="1" destOrd="0" presId="urn:microsoft.com/office/officeart/2018/2/layout/IconVerticalSolidList"/>
    <dgm:cxn modelId="{8220B962-50DE-47DA-AF10-8DB6D83D64F2}" type="presParOf" srcId="{2256708F-9205-4AA6-A7EC-2D8778F058A1}" destId="{19FBBFA0-9DB6-44C5-B716-6490B3D3D15F}" srcOrd="2" destOrd="0" presId="urn:microsoft.com/office/officeart/2018/2/layout/IconVerticalSolidList"/>
    <dgm:cxn modelId="{EB203657-3B7F-4635-8018-BF376689B9FA}" type="presParOf" srcId="{2256708F-9205-4AA6-A7EC-2D8778F058A1}" destId="{576D4A9C-5B02-4606-A87B-0575E7E7A03A}" srcOrd="3" destOrd="0" presId="urn:microsoft.com/office/officeart/2018/2/layout/IconVerticalSolidList"/>
    <dgm:cxn modelId="{DC43DB74-E0F0-4FAC-8864-26A445627A08}" type="presParOf" srcId="{EB3D600C-B2BF-4214-B20C-A08216AD4E84}" destId="{5D5D8F11-3180-4FAC-B991-59927DC15F67}" srcOrd="1" destOrd="0" presId="urn:microsoft.com/office/officeart/2018/2/layout/IconVerticalSolidList"/>
    <dgm:cxn modelId="{58B6BDCC-5972-407F-9E53-1F0057744217}" type="presParOf" srcId="{EB3D600C-B2BF-4214-B20C-A08216AD4E84}" destId="{552B0FB0-2877-49E0-82BA-5CCDB30AF3B6}" srcOrd="2" destOrd="0" presId="urn:microsoft.com/office/officeart/2018/2/layout/IconVerticalSolidList"/>
    <dgm:cxn modelId="{2F752D2E-8636-4EA5-9CC1-74CE5905F8D7}" type="presParOf" srcId="{552B0FB0-2877-49E0-82BA-5CCDB30AF3B6}" destId="{D7042602-7D90-40EC-9B52-D9D8A1BF93AF}" srcOrd="0" destOrd="0" presId="urn:microsoft.com/office/officeart/2018/2/layout/IconVerticalSolidList"/>
    <dgm:cxn modelId="{004A0F3E-731C-46BB-9B84-145E082E717E}" type="presParOf" srcId="{552B0FB0-2877-49E0-82BA-5CCDB30AF3B6}" destId="{C543D3D8-7CB7-48D6-9902-43EE270640E1}" srcOrd="1" destOrd="0" presId="urn:microsoft.com/office/officeart/2018/2/layout/IconVerticalSolidList"/>
    <dgm:cxn modelId="{011FBAE6-7A6B-4FFA-A7A9-A379910AAEC8}" type="presParOf" srcId="{552B0FB0-2877-49E0-82BA-5CCDB30AF3B6}" destId="{B5408239-3485-4750-B2D1-6F50639E5092}" srcOrd="2" destOrd="0" presId="urn:microsoft.com/office/officeart/2018/2/layout/IconVerticalSolidList"/>
    <dgm:cxn modelId="{EE1D1153-6EAA-4725-AAC6-9B7CA9B7E485}" type="presParOf" srcId="{552B0FB0-2877-49E0-82BA-5CCDB30AF3B6}" destId="{07179079-0A53-4104-AD99-5EFA568AAB50}" srcOrd="3" destOrd="0" presId="urn:microsoft.com/office/officeart/2018/2/layout/IconVerticalSolidList"/>
    <dgm:cxn modelId="{618F134D-29CA-455A-9456-B7F01E7C2671}" type="presParOf" srcId="{EB3D600C-B2BF-4214-B20C-A08216AD4E84}" destId="{4692DA6A-BBB8-434A-9C8E-13CBAA11C277}" srcOrd="3" destOrd="0" presId="urn:microsoft.com/office/officeart/2018/2/layout/IconVerticalSolidList"/>
    <dgm:cxn modelId="{40A37CB5-ECD9-44E8-AE81-25F42A7112C3}" type="presParOf" srcId="{EB3D600C-B2BF-4214-B20C-A08216AD4E84}" destId="{708DEB81-7F68-4330-A92B-E0423453DAE5}" srcOrd="4" destOrd="0" presId="urn:microsoft.com/office/officeart/2018/2/layout/IconVerticalSolidList"/>
    <dgm:cxn modelId="{2AC3EADA-2B15-498C-8CB4-DAD4BD13B88F}" type="presParOf" srcId="{708DEB81-7F68-4330-A92B-E0423453DAE5}" destId="{672209F6-A4D8-467E-81EE-92AD41030036}" srcOrd="0" destOrd="0" presId="urn:microsoft.com/office/officeart/2018/2/layout/IconVerticalSolidList"/>
    <dgm:cxn modelId="{4CD2E00F-9F1E-4C77-8E62-269AFED908AD}" type="presParOf" srcId="{708DEB81-7F68-4330-A92B-E0423453DAE5}" destId="{57F88FE9-2364-4197-9218-6D6A04C93893}" srcOrd="1" destOrd="0" presId="urn:microsoft.com/office/officeart/2018/2/layout/IconVerticalSolidList"/>
    <dgm:cxn modelId="{AE54B2D9-2C45-4220-A58D-6BEABDE56D7C}" type="presParOf" srcId="{708DEB81-7F68-4330-A92B-E0423453DAE5}" destId="{105A5F97-3F26-490D-BFE6-A5D208F344DC}" srcOrd="2" destOrd="0" presId="urn:microsoft.com/office/officeart/2018/2/layout/IconVerticalSolidList"/>
    <dgm:cxn modelId="{18259DF0-1298-4698-913A-938E3785683A}" type="presParOf" srcId="{708DEB81-7F68-4330-A92B-E0423453DAE5}" destId="{00992A9D-49CE-4F43-980F-4A83AF599738}" srcOrd="3" destOrd="0" presId="urn:microsoft.com/office/officeart/2018/2/layout/IconVerticalSolidList"/>
    <dgm:cxn modelId="{052D17C5-BBC8-48D0-8FFE-F6ED5B519B63}" type="presParOf" srcId="{EB3D600C-B2BF-4214-B20C-A08216AD4E84}" destId="{B521FA1D-6F8F-4D05-A3E4-2E286EA2913F}" srcOrd="5" destOrd="0" presId="urn:microsoft.com/office/officeart/2018/2/layout/IconVerticalSolidList"/>
    <dgm:cxn modelId="{4DC4291D-C541-4357-8CCE-EF6299207C7B}" type="presParOf" srcId="{EB3D600C-B2BF-4214-B20C-A08216AD4E84}" destId="{B1F3161F-6FE7-4DA1-82B9-8ABECEA9FCE7}" srcOrd="6" destOrd="0" presId="urn:microsoft.com/office/officeart/2018/2/layout/IconVerticalSolidList"/>
    <dgm:cxn modelId="{A3B78705-4179-45CF-ADAB-01E43644DB81}" type="presParOf" srcId="{B1F3161F-6FE7-4DA1-82B9-8ABECEA9FCE7}" destId="{E3D1C2B2-FC95-4A69-B090-624545CF30DA}" srcOrd="0" destOrd="0" presId="urn:microsoft.com/office/officeart/2018/2/layout/IconVerticalSolidList"/>
    <dgm:cxn modelId="{BDACDB0F-CB8F-4077-840F-8E3DD834DD69}" type="presParOf" srcId="{B1F3161F-6FE7-4DA1-82B9-8ABECEA9FCE7}" destId="{6D9996C8-C146-42CF-9565-4A14B1B63191}" srcOrd="1" destOrd="0" presId="urn:microsoft.com/office/officeart/2018/2/layout/IconVerticalSolidList"/>
    <dgm:cxn modelId="{DA0AF2DB-9154-4F90-ABA8-EF546FF3917F}" type="presParOf" srcId="{B1F3161F-6FE7-4DA1-82B9-8ABECEA9FCE7}" destId="{1BDE8A8E-13A5-43FB-A93D-DB6E906BE539}" srcOrd="2" destOrd="0" presId="urn:microsoft.com/office/officeart/2018/2/layout/IconVerticalSolidList"/>
    <dgm:cxn modelId="{0FC93F10-3879-4BF4-B533-D69D879DCDBD}" type="presParOf" srcId="{B1F3161F-6FE7-4DA1-82B9-8ABECEA9FCE7}" destId="{967E34E5-5870-454E-957D-491313F1E6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358052E-F5BF-41EF-B512-AA84095730A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E410BC9-CF77-4BEE-BD2D-83B116D5917E}">
      <dgm:prSet/>
      <dgm:spPr/>
      <dgm:t>
        <a:bodyPr/>
        <a:lstStyle/>
        <a:p>
          <a:r>
            <a:rPr lang="en-GB" b="1"/>
            <a:t>Management</a:t>
          </a:r>
          <a:endParaRPr lang="en-US"/>
        </a:p>
      </dgm:t>
    </dgm:pt>
    <dgm:pt modelId="{FB010D68-9E04-4871-9546-781D51C35179}" type="parTrans" cxnId="{BFC86DEE-1BC3-4F32-9825-7A213DCE5B26}">
      <dgm:prSet/>
      <dgm:spPr/>
      <dgm:t>
        <a:bodyPr/>
        <a:lstStyle/>
        <a:p>
          <a:endParaRPr lang="en-US"/>
        </a:p>
      </dgm:t>
    </dgm:pt>
    <dgm:pt modelId="{B7A86263-1E1A-48ED-8FEE-529EC1F809B7}" type="sibTrans" cxnId="{BFC86DEE-1BC3-4F32-9825-7A213DCE5B26}">
      <dgm:prSet/>
      <dgm:spPr/>
      <dgm:t>
        <a:bodyPr/>
        <a:lstStyle/>
        <a:p>
          <a:endParaRPr lang="en-US"/>
        </a:p>
      </dgm:t>
    </dgm:pt>
    <dgm:pt modelId="{C01ADD0A-1A35-44D0-BB1F-F0D09DD6161D}">
      <dgm:prSet/>
      <dgm:spPr/>
      <dgm:t>
        <a:bodyPr/>
        <a:lstStyle/>
        <a:p>
          <a:r>
            <a:rPr lang="en-GB" b="1"/>
            <a:t>Employees</a:t>
          </a:r>
          <a:endParaRPr lang="en-US"/>
        </a:p>
      </dgm:t>
    </dgm:pt>
    <dgm:pt modelId="{F0468410-7736-4675-89B9-56054D9FE242}" type="parTrans" cxnId="{AC934EEF-8047-4EB3-A489-3877A7FCF83C}">
      <dgm:prSet/>
      <dgm:spPr/>
      <dgm:t>
        <a:bodyPr/>
        <a:lstStyle/>
        <a:p>
          <a:endParaRPr lang="en-US"/>
        </a:p>
      </dgm:t>
    </dgm:pt>
    <dgm:pt modelId="{43A2D71B-2935-4C34-9E0F-3C5D0076C114}" type="sibTrans" cxnId="{AC934EEF-8047-4EB3-A489-3877A7FCF83C}">
      <dgm:prSet/>
      <dgm:spPr/>
      <dgm:t>
        <a:bodyPr/>
        <a:lstStyle/>
        <a:p>
          <a:endParaRPr lang="en-US"/>
        </a:p>
      </dgm:t>
    </dgm:pt>
    <dgm:pt modelId="{FDFD96AE-9497-432D-B16F-3E9583665153}">
      <dgm:prSet/>
      <dgm:spPr/>
      <dgm:t>
        <a:bodyPr/>
        <a:lstStyle/>
        <a:p>
          <a:r>
            <a:rPr lang="en-GB" b="1"/>
            <a:t>Trade Unions</a:t>
          </a:r>
          <a:endParaRPr lang="en-US"/>
        </a:p>
      </dgm:t>
    </dgm:pt>
    <dgm:pt modelId="{DBC7D9FC-59A9-42B7-B535-A349D407FFB2}" type="parTrans" cxnId="{1F91FE29-FF7A-4316-A455-8865D14CFD97}">
      <dgm:prSet/>
      <dgm:spPr/>
      <dgm:t>
        <a:bodyPr/>
        <a:lstStyle/>
        <a:p>
          <a:endParaRPr lang="en-US"/>
        </a:p>
      </dgm:t>
    </dgm:pt>
    <dgm:pt modelId="{0CF519FB-AAC0-4886-ACA5-1F988EAE29BC}" type="sibTrans" cxnId="{1F91FE29-FF7A-4316-A455-8865D14CFD97}">
      <dgm:prSet/>
      <dgm:spPr/>
      <dgm:t>
        <a:bodyPr/>
        <a:lstStyle/>
        <a:p>
          <a:endParaRPr lang="en-US"/>
        </a:p>
      </dgm:t>
    </dgm:pt>
    <dgm:pt modelId="{E4735E79-9602-4A07-8645-971D3B124BD9}">
      <dgm:prSet/>
      <dgm:spPr/>
      <dgm:t>
        <a:bodyPr/>
        <a:lstStyle/>
        <a:p>
          <a:r>
            <a:rPr lang="en-GB" b="1"/>
            <a:t>Shareholders</a:t>
          </a:r>
          <a:endParaRPr lang="en-US"/>
        </a:p>
      </dgm:t>
    </dgm:pt>
    <dgm:pt modelId="{AD1A1779-1952-47FE-AEE7-4A2CEC6C32CA}" type="parTrans" cxnId="{CEE48128-7D3D-4339-AB11-F711208A5CCC}">
      <dgm:prSet/>
      <dgm:spPr/>
      <dgm:t>
        <a:bodyPr/>
        <a:lstStyle/>
        <a:p>
          <a:endParaRPr lang="en-US"/>
        </a:p>
      </dgm:t>
    </dgm:pt>
    <dgm:pt modelId="{17038BBA-FB1E-41E0-837B-FA490F0D7ECD}" type="sibTrans" cxnId="{CEE48128-7D3D-4339-AB11-F711208A5CCC}">
      <dgm:prSet/>
      <dgm:spPr/>
      <dgm:t>
        <a:bodyPr/>
        <a:lstStyle/>
        <a:p>
          <a:endParaRPr lang="en-US"/>
        </a:p>
      </dgm:t>
    </dgm:pt>
    <dgm:pt modelId="{E2EE1E26-BACF-435E-85F4-89B55F05C410}">
      <dgm:prSet/>
      <dgm:spPr/>
      <dgm:t>
        <a:bodyPr/>
        <a:lstStyle/>
        <a:p>
          <a:r>
            <a:rPr lang="en-GB" b="1"/>
            <a:t>Internal Auditors</a:t>
          </a:r>
          <a:endParaRPr lang="en-US"/>
        </a:p>
      </dgm:t>
    </dgm:pt>
    <dgm:pt modelId="{941847E9-B143-448E-941D-590117794E01}" type="parTrans" cxnId="{9FBBEDC6-ABBC-4A6B-900F-4CCC317C33D9}">
      <dgm:prSet/>
      <dgm:spPr/>
      <dgm:t>
        <a:bodyPr/>
        <a:lstStyle/>
        <a:p>
          <a:endParaRPr lang="en-US"/>
        </a:p>
      </dgm:t>
    </dgm:pt>
    <dgm:pt modelId="{385E443E-FF85-4546-9D72-7AB2411BB814}" type="sibTrans" cxnId="{9FBBEDC6-ABBC-4A6B-900F-4CCC317C33D9}">
      <dgm:prSet/>
      <dgm:spPr/>
      <dgm:t>
        <a:bodyPr/>
        <a:lstStyle/>
        <a:p>
          <a:endParaRPr lang="en-US"/>
        </a:p>
      </dgm:t>
    </dgm:pt>
    <dgm:pt modelId="{9F1EB114-500E-417D-B633-4F560454C66A}" type="pres">
      <dgm:prSet presAssocID="{6358052E-F5BF-41EF-B512-AA84095730A3}" presName="root" presStyleCnt="0">
        <dgm:presLayoutVars>
          <dgm:dir/>
          <dgm:resizeHandles val="exact"/>
        </dgm:presLayoutVars>
      </dgm:prSet>
      <dgm:spPr/>
    </dgm:pt>
    <dgm:pt modelId="{C7CDBED9-F27B-4BA4-B54A-371A1BF46440}" type="pres">
      <dgm:prSet presAssocID="{2E410BC9-CF77-4BEE-BD2D-83B116D5917E}" presName="compNode" presStyleCnt="0"/>
      <dgm:spPr/>
    </dgm:pt>
    <dgm:pt modelId="{D55BFF98-53F5-495E-AC32-2881EE4301E9}" type="pres">
      <dgm:prSet presAssocID="{2E410BC9-CF77-4BEE-BD2D-83B116D5917E}" presName="bgRect" presStyleLbl="bgShp" presStyleIdx="0" presStyleCnt="5"/>
      <dgm:spPr/>
    </dgm:pt>
    <dgm:pt modelId="{0D713B82-A54B-4EA6-9EC6-700BB55D21E5}" type="pres">
      <dgm:prSet presAssocID="{2E410BC9-CF77-4BEE-BD2D-83B116D5917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206C8EB-105C-4D60-816C-B03E9DCCAF97}" type="pres">
      <dgm:prSet presAssocID="{2E410BC9-CF77-4BEE-BD2D-83B116D5917E}" presName="spaceRect" presStyleCnt="0"/>
      <dgm:spPr/>
    </dgm:pt>
    <dgm:pt modelId="{027CC80A-9640-42F8-9933-134ABC55AAC2}" type="pres">
      <dgm:prSet presAssocID="{2E410BC9-CF77-4BEE-BD2D-83B116D5917E}" presName="parTx" presStyleLbl="revTx" presStyleIdx="0" presStyleCnt="5">
        <dgm:presLayoutVars>
          <dgm:chMax val="0"/>
          <dgm:chPref val="0"/>
        </dgm:presLayoutVars>
      </dgm:prSet>
      <dgm:spPr/>
    </dgm:pt>
    <dgm:pt modelId="{133C26CB-6E81-4C0C-BF95-7E7379C6071C}" type="pres">
      <dgm:prSet presAssocID="{B7A86263-1E1A-48ED-8FEE-529EC1F809B7}" presName="sibTrans" presStyleCnt="0"/>
      <dgm:spPr/>
    </dgm:pt>
    <dgm:pt modelId="{E1CE076C-2405-41F3-9BCE-8352FAF7D45B}" type="pres">
      <dgm:prSet presAssocID="{C01ADD0A-1A35-44D0-BB1F-F0D09DD6161D}" presName="compNode" presStyleCnt="0"/>
      <dgm:spPr/>
    </dgm:pt>
    <dgm:pt modelId="{95056E52-F9AF-4953-9CC9-E3F849A19A85}" type="pres">
      <dgm:prSet presAssocID="{C01ADD0A-1A35-44D0-BB1F-F0D09DD6161D}" presName="bgRect" presStyleLbl="bgShp" presStyleIdx="1" presStyleCnt="5"/>
      <dgm:spPr/>
    </dgm:pt>
    <dgm:pt modelId="{4C26854C-32DF-4CFA-AFD0-16D250134341}" type="pres">
      <dgm:prSet presAssocID="{C01ADD0A-1A35-44D0-BB1F-F0D09DD6161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6D21AF2-9079-457D-A154-5D09B8F024BF}" type="pres">
      <dgm:prSet presAssocID="{C01ADD0A-1A35-44D0-BB1F-F0D09DD6161D}" presName="spaceRect" presStyleCnt="0"/>
      <dgm:spPr/>
    </dgm:pt>
    <dgm:pt modelId="{A5226E2B-68C1-42AE-A127-E0DE51F792AC}" type="pres">
      <dgm:prSet presAssocID="{C01ADD0A-1A35-44D0-BB1F-F0D09DD6161D}" presName="parTx" presStyleLbl="revTx" presStyleIdx="1" presStyleCnt="5">
        <dgm:presLayoutVars>
          <dgm:chMax val="0"/>
          <dgm:chPref val="0"/>
        </dgm:presLayoutVars>
      </dgm:prSet>
      <dgm:spPr/>
    </dgm:pt>
    <dgm:pt modelId="{16DBDA73-5B88-4062-B318-4FAD598F13AB}" type="pres">
      <dgm:prSet presAssocID="{43A2D71B-2935-4C34-9E0F-3C5D0076C114}" presName="sibTrans" presStyleCnt="0"/>
      <dgm:spPr/>
    </dgm:pt>
    <dgm:pt modelId="{5FB1E03F-5735-4015-8F0E-ADC657F04D0B}" type="pres">
      <dgm:prSet presAssocID="{FDFD96AE-9497-432D-B16F-3E9583665153}" presName="compNode" presStyleCnt="0"/>
      <dgm:spPr/>
    </dgm:pt>
    <dgm:pt modelId="{A7D7BFC6-A8E7-4048-A2FA-D0F133D8AB31}" type="pres">
      <dgm:prSet presAssocID="{FDFD96AE-9497-432D-B16F-3E9583665153}" presName="bgRect" presStyleLbl="bgShp" presStyleIdx="2" presStyleCnt="5"/>
      <dgm:spPr/>
    </dgm:pt>
    <dgm:pt modelId="{57475CA5-B1A7-41D9-A633-2F876326B706}" type="pres">
      <dgm:prSet presAssocID="{FDFD96AE-9497-432D-B16F-3E958366515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7E079DC-D1E0-42A7-8A53-C51D674590CE}" type="pres">
      <dgm:prSet presAssocID="{FDFD96AE-9497-432D-B16F-3E9583665153}" presName="spaceRect" presStyleCnt="0"/>
      <dgm:spPr/>
    </dgm:pt>
    <dgm:pt modelId="{ECBA0F75-CAFA-4B36-8CC4-242EB463EF58}" type="pres">
      <dgm:prSet presAssocID="{FDFD96AE-9497-432D-B16F-3E9583665153}" presName="parTx" presStyleLbl="revTx" presStyleIdx="2" presStyleCnt="5">
        <dgm:presLayoutVars>
          <dgm:chMax val="0"/>
          <dgm:chPref val="0"/>
        </dgm:presLayoutVars>
      </dgm:prSet>
      <dgm:spPr/>
    </dgm:pt>
    <dgm:pt modelId="{53134BF3-209A-49EC-AD97-EA8D64F17F41}" type="pres">
      <dgm:prSet presAssocID="{0CF519FB-AAC0-4886-ACA5-1F988EAE29BC}" presName="sibTrans" presStyleCnt="0"/>
      <dgm:spPr/>
    </dgm:pt>
    <dgm:pt modelId="{D9373FDE-9A78-4F81-8FD7-BE0CAC8BCA82}" type="pres">
      <dgm:prSet presAssocID="{E4735E79-9602-4A07-8645-971D3B124BD9}" presName="compNode" presStyleCnt="0"/>
      <dgm:spPr/>
    </dgm:pt>
    <dgm:pt modelId="{AB0FC088-790F-49E2-A144-7963165191D3}" type="pres">
      <dgm:prSet presAssocID="{E4735E79-9602-4A07-8645-971D3B124BD9}" presName="bgRect" presStyleLbl="bgShp" presStyleIdx="3" presStyleCnt="5"/>
      <dgm:spPr/>
    </dgm:pt>
    <dgm:pt modelId="{A913C861-7F0D-4A7E-9B2B-5FF3967CEF80}" type="pres">
      <dgm:prSet presAssocID="{E4735E79-9602-4A07-8645-971D3B124BD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71B4118E-F4B3-4AF7-AAE2-4ABDA1FA883F}" type="pres">
      <dgm:prSet presAssocID="{E4735E79-9602-4A07-8645-971D3B124BD9}" presName="spaceRect" presStyleCnt="0"/>
      <dgm:spPr/>
    </dgm:pt>
    <dgm:pt modelId="{880C5D00-D0B1-402B-9F88-D318E5D75617}" type="pres">
      <dgm:prSet presAssocID="{E4735E79-9602-4A07-8645-971D3B124BD9}" presName="parTx" presStyleLbl="revTx" presStyleIdx="3" presStyleCnt="5">
        <dgm:presLayoutVars>
          <dgm:chMax val="0"/>
          <dgm:chPref val="0"/>
        </dgm:presLayoutVars>
      </dgm:prSet>
      <dgm:spPr/>
    </dgm:pt>
    <dgm:pt modelId="{C2A633AA-5BC7-4B81-81CA-4A64E60FE179}" type="pres">
      <dgm:prSet presAssocID="{17038BBA-FB1E-41E0-837B-FA490F0D7ECD}" presName="sibTrans" presStyleCnt="0"/>
      <dgm:spPr/>
    </dgm:pt>
    <dgm:pt modelId="{E46E2642-DA2E-414E-B0A5-93880EDF5AD6}" type="pres">
      <dgm:prSet presAssocID="{E2EE1E26-BACF-435E-85F4-89B55F05C410}" presName="compNode" presStyleCnt="0"/>
      <dgm:spPr/>
    </dgm:pt>
    <dgm:pt modelId="{A5E251DB-BE2D-40A8-9E86-F0D445261F77}" type="pres">
      <dgm:prSet presAssocID="{E2EE1E26-BACF-435E-85F4-89B55F05C410}" presName="bgRect" presStyleLbl="bgShp" presStyleIdx="4" presStyleCnt="5"/>
      <dgm:spPr/>
    </dgm:pt>
    <dgm:pt modelId="{EC911AF7-1E8F-4297-B38F-F45814844B21}" type="pres">
      <dgm:prSet presAssocID="{E2EE1E26-BACF-435E-85F4-89B55F05C41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15F62ECF-1CC7-44CF-B84C-B784ECA95014}" type="pres">
      <dgm:prSet presAssocID="{E2EE1E26-BACF-435E-85F4-89B55F05C410}" presName="spaceRect" presStyleCnt="0"/>
      <dgm:spPr/>
    </dgm:pt>
    <dgm:pt modelId="{416A3009-BCBA-4CB2-B2EF-6F875E34AFC2}" type="pres">
      <dgm:prSet presAssocID="{E2EE1E26-BACF-435E-85F4-89B55F05C41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AC46025-1702-43B3-B803-05E80D01FE1D}" type="presOf" srcId="{6358052E-F5BF-41EF-B512-AA84095730A3}" destId="{9F1EB114-500E-417D-B633-4F560454C66A}" srcOrd="0" destOrd="0" presId="urn:microsoft.com/office/officeart/2018/2/layout/IconVerticalSolidList"/>
    <dgm:cxn modelId="{CEE48128-7D3D-4339-AB11-F711208A5CCC}" srcId="{6358052E-F5BF-41EF-B512-AA84095730A3}" destId="{E4735E79-9602-4A07-8645-971D3B124BD9}" srcOrd="3" destOrd="0" parTransId="{AD1A1779-1952-47FE-AEE7-4A2CEC6C32CA}" sibTransId="{17038BBA-FB1E-41E0-837B-FA490F0D7ECD}"/>
    <dgm:cxn modelId="{1F91FE29-FF7A-4316-A455-8865D14CFD97}" srcId="{6358052E-F5BF-41EF-B512-AA84095730A3}" destId="{FDFD96AE-9497-432D-B16F-3E9583665153}" srcOrd="2" destOrd="0" parTransId="{DBC7D9FC-59A9-42B7-B535-A349D407FFB2}" sibTransId="{0CF519FB-AAC0-4886-ACA5-1F988EAE29BC}"/>
    <dgm:cxn modelId="{F75F5966-216C-4AE6-893A-2EC4E5CC09EB}" type="presOf" srcId="{FDFD96AE-9497-432D-B16F-3E9583665153}" destId="{ECBA0F75-CAFA-4B36-8CC4-242EB463EF58}" srcOrd="0" destOrd="0" presId="urn:microsoft.com/office/officeart/2018/2/layout/IconVerticalSolidList"/>
    <dgm:cxn modelId="{E5A0D87F-2C75-4F00-B399-06675029F83B}" type="presOf" srcId="{E4735E79-9602-4A07-8645-971D3B124BD9}" destId="{880C5D00-D0B1-402B-9F88-D318E5D75617}" srcOrd="0" destOrd="0" presId="urn:microsoft.com/office/officeart/2018/2/layout/IconVerticalSolidList"/>
    <dgm:cxn modelId="{854E6C8B-E712-4610-ABB2-F1DB796775DB}" type="presOf" srcId="{C01ADD0A-1A35-44D0-BB1F-F0D09DD6161D}" destId="{A5226E2B-68C1-42AE-A127-E0DE51F792AC}" srcOrd="0" destOrd="0" presId="urn:microsoft.com/office/officeart/2018/2/layout/IconVerticalSolidList"/>
    <dgm:cxn modelId="{9FBBEDC6-ABBC-4A6B-900F-4CCC317C33D9}" srcId="{6358052E-F5BF-41EF-B512-AA84095730A3}" destId="{E2EE1E26-BACF-435E-85F4-89B55F05C410}" srcOrd="4" destOrd="0" parTransId="{941847E9-B143-448E-941D-590117794E01}" sibTransId="{385E443E-FF85-4546-9D72-7AB2411BB814}"/>
    <dgm:cxn modelId="{0244F0DA-32BD-45F6-9DE0-35E11A0A63BE}" type="presOf" srcId="{E2EE1E26-BACF-435E-85F4-89B55F05C410}" destId="{416A3009-BCBA-4CB2-B2EF-6F875E34AFC2}" srcOrd="0" destOrd="0" presId="urn:microsoft.com/office/officeart/2018/2/layout/IconVerticalSolidList"/>
    <dgm:cxn modelId="{BFC86DEE-1BC3-4F32-9825-7A213DCE5B26}" srcId="{6358052E-F5BF-41EF-B512-AA84095730A3}" destId="{2E410BC9-CF77-4BEE-BD2D-83B116D5917E}" srcOrd="0" destOrd="0" parTransId="{FB010D68-9E04-4871-9546-781D51C35179}" sibTransId="{B7A86263-1E1A-48ED-8FEE-529EC1F809B7}"/>
    <dgm:cxn modelId="{AC934EEF-8047-4EB3-A489-3877A7FCF83C}" srcId="{6358052E-F5BF-41EF-B512-AA84095730A3}" destId="{C01ADD0A-1A35-44D0-BB1F-F0D09DD6161D}" srcOrd="1" destOrd="0" parTransId="{F0468410-7736-4675-89B9-56054D9FE242}" sibTransId="{43A2D71B-2935-4C34-9E0F-3C5D0076C114}"/>
    <dgm:cxn modelId="{BDB57BF1-0BAC-4E4C-BEED-4BC943524033}" type="presOf" srcId="{2E410BC9-CF77-4BEE-BD2D-83B116D5917E}" destId="{027CC80A-9640-42F8-9933-134ABC55AAC2}" srcOrd="0" destOrd="0" presId="urn:microsoft.com/office/officeart/2018/2/layout/IconVerticalSolidList"/>
    <dgm:cxn modelId="{EC7E766B-BAE3-45C4-8B96-BB61E491148D}" type="presParOf" srcId="{9F1EB114-500E-417D-B633-4F560454C66A}" destId="{C7CDBED9-F27B-4BA4-B54A-371A1BF46440}" srcOrd="0" destOrd="0" presId="urn:microsoft.com/office/officeart/2018/2/layout/IconVerticalSolidList"/>
    <dgm:cxn modelId="{EE1054D7-DF24-487A-B15D-361A179A31FE}" type="presParOf" srcId="{C7CDBED9-F27B-4BA4-B54A-371A1BF46440}" destId="{D55BFF98-53F5-495E-AC32-2881EE4301E9}" srcOrd="0" destOrd="0" presId="urn:microsoft.com/office/officeart/2018/2/layout/IconVerticalSolidList"/>
    <dgm:cxn modelId="{F24A7549-96ED-4C4A-80D2-B8234879F5BF}" type="presParOf" srcId="{C7CDBED9-F27B-4BA4-B54A-371A1BF46440}" destId="{0D713B82-A54B-4EA6-9EC6-700BB55D21E5}" srcOrd="1" destOrd="0" presId="urn:microsoft.com/office/officeart/2018/2/layout/IconVerticalSolidList"/>
    <dgm:cxn modelId="{AE43D77A-D1AA-42C7-964F-B797118572E2}" type="presParOf" srcId="{C7CDBED9-F27B-4BA4-B54A-371A1BF46440}" destId="{9206C8EB-105C-4D60-816C-B03E9DCCAF97}" srcOrd="2" destOrd="0" presId="urn:microsoft.com/office/officeart/2018/2/layout/IconVerticalSolidList"/>
    <dgm:cxn modelId="{76D2339E-F4B9-4D7E-92C9-CBC439EE42D2}" type="presParOf" srcId="{C7CDBED9-F27B-4BA4-B54A-371A1BF46440}" destId="{027CC80A-9640-42F8-9933-134ABC55AAC2}" srcOrd="3" destOrd="0" presId="urn:microsoft.com/office/officeart/2018/2/layout/IconVerticalSolidList"/>
    <dgm:cxn modelId="{2123E371-9D8A-40F0-B947-4A30A90CF11D}" type="presParOf" srcId="{9F1EB114-500E-417D-B633-4F560454C66A}" destId="{133C26CB-6E81-4C0C-BF95-7E7379C6071C}" srcOrd="1" destOrd="0" presId="urn:microsoft.com/office/officeart/2018/2/layout/IconVerticalSolidList"/>
    <dgm:cxn modelId="{A366F9FD-505C-4E76-9D3E-49EB59329A1A}" type="presParOf" srcId="{9F1EB114-500E-417D-B633-4F560454C66A}" destId="{E1CE076C-2405-41F3-9BCE-8352FAF7D45B}" srcOrd="2" destOrd="0" presId="urn:microsoft.com/office/officeart/2018/2/layout/IconVerticalSolidList"/>
    <dgm:cxn modelId="{1F940F91-CF55-45D2-B0F0-646732C48E60}" type="presParOf" srcId="{E1CE076C-2405-41F3-9BCE-8352FAF7D45B}" destId="{95056E52-F9AF-4953-9CC9-E3F849A19A85}" srcOrd="0" destOrd="0" presId="urn:microsoft.com/office/officeart/2018/2/layout/IconVerticalSolidList"/>
    <dgm:cxn modelId="{400261B1-07BB-4BAC-816F-1F8CFC410048}" type="presParOf" srcId="{E1CE076C-2405-41F3-9BCE-8352FAF7D45B}" destId="{4C26854C-32DF-4CFA-AFD0-16D250134341}" srcOrd="1" destOrd="0" presId="urn:microsoft.com/office/officeart/2018/2/layout/IconVerticalSolidList"/>
    <dgm:cxn modelId="{9E0BA976-EC57-43F7-B1BD-FA713D2C16D1}" type="presParOf" srcId="{E1CE076C-2405-41F3-9BCE-8352FAF7D45B}" destId="{B6D21AF2-9079-457D-A154-5D09B8F024BF}" srcOrd="2" destOrd="0" presId="urn:microsoft.com/office/officeart/2018/2/layout/IconVerticalSolidList"/>
    <dgm:cxn modelId="{43208908-BAB7-4761-A17D-17DF4F3A2F5A}" type="presParOf" srcId="{E1CE076C-2405-41F3-9BCE-8352FAF7D45B}" destId="{A5226E2B-68C1-42AE-A127-E0DE51F792AC}" srcOrd="3" destOrd="0" presId="urn:microsoft.com/office/officeart/2018/2/layout/IconVerticalSolidList"/>
    <dgm:cxn modelId="{F58E2BA5-4B4D-475B-89C5-B6CACF896485}" type="presParOf" srcId="{9F1EB114-500E-417D-B633-4F560454C66A}" destId="{16DBDA73-5B88-4062-B318-4FAD598F13AB}" srcOrd="3" destOrd="0" presId="urn:microsoft.com/office/officeart/2018/2/layout/IconVerticalSolidList"/>
    <dgm:cxn modelId="{BAC902DE-54CD-4AFC-9219-545535882170}" type="presParOf" srcId="{9F1EB114-500E-417D-B633-4F560454C66A}" destId="{5FB1E03F-5735-4015-8F0E-ADC657F04D0B}" srcOrd="4" destOrd="0" presId="urn:microsoft.com/office/officeart/2018/2/layout/IconVerticalSolidList"/>
    <dgm:cxn modelId="{06C0434A-34F5-4DE4-94D7-05FD95FBD81B}" type="presParOf" srcId="{5FB1E03F-5735-4015-8F0E-ADC657F04D0B}" destId="{A7D7BFC6-A8E7-4048-A2FA-D0F133D8AB31}" srcOrd="0" destOrd="0" presId="urn:microsoft.com/office/officeart/2018/2/layout/IconVerticalSolidList"/>
    <dgm:cxn modelId="{0F72E048-5C23-4863-BA23-B09A9F7D1B53}" type="presParOf" srcId="{5FB1E03F-5735-4015-8F0E-ADC657F04D0B}" destId="{57475CA5-B1A7-41D9-A633-2F876326B706}" srcOrd="1" destOrd="0" presId="urn:microsoft.com/office/officeart/2018/2/layout/IconVerticalSolidList"/>
    <dgm:cxn modelId="{71A0A38A-14C3-42AE-B9B6-659F93063DE6}" type="presParOf" srcId="{5FB1E03F-5735-4015-8F0E-ADC657F04D0B}" destId="{97E079DC-D1E0-42A7-8A53-C51D674590CE}" srcOrd="2" destOrd="0" presId="urn:microsoft.com/office/officeart/2018/2/layout/IconVerticalSolidList"/>
    <dgm:cxn modelId="{C92FC3A0-BA66-43E7-95F6-DE4548AE5302}" type="presParOf" srcId="{5FB1E03F-5735-4015-8F0E-ADC657F04D0B}" destId="{ECBA0F75-CAFA-4B36-8CC4-242EB463EF58}" srcOrd="3" destOrd="0" presId="urn:microsoft.com/office/officeart/2018/2/layout/IconVerticalSolidList"/>
    <dgm:cxn modelId="{EEA66DD0-69E3-4575-9EBD-285097539658}" type="presParOf" srcId="{9F1EB114-500E-417D-B633-4F560454C66A}" destId="{53134BF3-209A-49EC-AD97-EA8D64F17F41}" srcOrd="5" destOrd="0" presId="urn:microsoft.com/office/officeart/2018/2/layout/IconVerticalSolidList"/>
    <dgm:cxn modelId="{08CE6829-CAB7-45B9-BE02-F12FBAAA8839}" type="presParOf" srcId="{9F1EB114-500E-417D-B633-4F560454C66A}" destId="{D9373FDE-9A78-4F81-8FD7-BE0CAC8BCA82}" srcOrd="6" destOrd="0" presId="urn:microsoft.com/office/officeart/2018/2/layout/IconVerticalSolidList"/>
    <dgm:cxn modelId="{A4D53EF8-5ABF-4961-A707-2A2247395ECB}" type="presParOf" srcId="{D9373FDE-9A78-4F81-8FD7-BE0CAC8BCA82}" destId="{AB0FC088-790F-49E2-A144-7963165191D3}" srcOrd="0" destOrd="0" presId="urn:microsoft.com/office/officeart/2018/2/layout/IconVerticalSolidList"/>
    <dgm:cxn modelId="{DC0FAF87-515A-4F70-B00A-F55D4486019D}" type="presParOf" srcId="{D9373FDE-9A78-4F81-8FD7-BE0CAC8BCA82}" destId="{A913C861-7F0D-4A7E-9B2B-5FF3967CEF80}" srcOrd="1" destOrd="0" presId="urn:microsoft.com/office/officeart/2018/2/layout/IconVerticalSolidList"/>
    <dgm:cxn modelId="{87D29548-6246-4C08-95A7-E8CBAA3F0FD6}" type="presParOf" srcId="{D9373FDE-9A78-4F81-8FD7-BE0CAC8BCA82}" destId="{71B4118E-F4B3-4AF7-AAE2-4ABDA1FA883F}" srcOrd="2" destOrd="0" presId="urn:microsoft.com/office/officeart/2018/2/layout/IconVerticalSolidList"/>
    <dgm:cxn modelId="{668D8E92-9D7B-4CD6-AFE3-7C520E2F2B0A}" type="presParOf" srcId="{D9373FDE-9A78-4F81-8FD7-BE0CAC8BCA82}" destId="{880C5D00-D0B1-402B-9F88-D318E5D75617}" srcOrd="3" destOrd="0" presId="urn:microsoft.com/office/officeart/2018/2/layout/IconVerticalSolidList"/>
    <dgm:cxn modelId="{0062091E-ACBB-4496-BDBD-FC7FDB0F5BC9}" type="presParOf" srcId="{9F1EB114-500E-417D-B633-4F560454C66A}" destId="{C2A633AA-5BC7-4B81-81CA-4A64E60FE179}" srcOrd="7" destOrd="0" presId="urn:microsoft.com/office/officeart/2018/2/layout/IconVerticalSolidList"/>
    <dgm:cxn modelId="{AE9F4ABB-5132-4342-A51E-08C462F61C6C}" type="presParOf" srcId="{9F1EB114-500E-417D-B633-4F560454C66A}" destId="{E46E2642-DA2E-414E-B0A5-93880EDF5AD6}" srcOrd="8" destOrd="0" presId="urn:microsoft.com/office/officeart/2018/2/layout/IconVerticalSolidList"/>
    <dgm:cxn modelId="{8F2C11DC-B145-4537-8E84-86AA8682A696}" type="presParOf" srcId="{E46E2642-DA2E-414E-B0A5-93880EDF5AD6}" destId="{A5E251DB-BE2D-40A8-9E86-F0D445261F77}" srcOrd="0" destOrd="0" presId="urn:microsoft.com/office/officeart/2018/2/layout/IconVerticalSolidList"/>
    <dgm:cxn modelId="{59671C4C-7E99-4206-A44E-EF81EE2D9213}" type="presParOf" srcId="{E46E2642-DA2E-414E-B0A5-93880EDF5AD6}" destId="{EC911AF7-1E8F-4297-B38F-F45814844B21}" srcOrd="1" destOrd="0" presId="urn:microsoft.com/office/officeart/2018/2/layout/IconVerticalSolidList"/>
    <dgm:cxn modelId="{71908759-13F9-46EC-AA39-3ACE369E1BE2}" type="presParOf" srcId="{E46E2642-DA2E-414E-B0A5-93880EDF5AD6}" destId="{15F62ECF-1CC7-44CF-B84C-B784ECA95014}" srcOrd="2" destOrd="0" presId="urn:microsoft.com/office/officeart/2018/2/layout/IconVerticalSolidList"/>
    <dgm:cxn modelId="{697B8262-85F0-4CB0-BD00-DF65F4E7B162}" type="presParOf" srcId="{E46E2642-DA2E-414E-B0A5-93880EDF5AD6}" destId="{416A3009-BCBA-4CB2-B2EF-6F875E34AFC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A8C30D-3498-4020-973F-C264C35115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C8B533A-5904-4CF1-8B99-A50BBA91787E}">
      <dgm:prSet/>
      <dgm:spPr/>
      <dgm:t>
        <a:bodyPr/>
        <a:lstStyle/>
        <a:p>
          <a:r>
            <a:rPr lang="en-GB" b="1"/>
            <a:t>Financial statements measure the financial health of the organisation:</a:t>
          </a:r>
          <a:endParaRPr lang="en-US"/>
        </a:p>
      </dgm:t>
    </dgm:pt>
    <dgm:pt modelId="{BA14F4D0-7C4F-4FED-B60C-7AEAC89DE47F}" type="parTrans" cxnId="{891FCB76-0F94-4BB0-A2E0-D8EC60289FCA}">
      <dgm:prSet/>
      <dgm:spPr/>
      <dgm:t>
        <a:bodyPr/>
        <a:lstStyle/>
        <a:p>
          <a:endParaRPr lang="en-US"/>
        </a:p>
      </dgm:t>
    </dgm:pt>
    <dgm:pt modelId="{FBC82050-9F92-44B9-AF02-63FF50D30B82}" type="sibTrans" cxnId="{891FCB76-0F94-4BB0-A2E0-D8EC60289FCA}">
      <dgm:prSet/>
      <dgm:spPr/>
      <dgm:t>
        <a:bodyPr/>
        <a:lstStyle/>
        <a:p>
          <a:endParaRPr lang="en-US"/>
        </a:p>
      </dgm:t>
    </dgm:pt>
    <dgm:pt modelId="{31A336AD-EBB4-4767-837A-D19D55778F4E}">
      <dgm:prSet/>
      <dgm:spPr/>
      <dgm:t>
        <a:bodyPr/>
        <a:lstStyle/>
        <a:p>
          <a:r>
            <a:rPr lang="en-GB" b="1"/>
            <a:t>Balance Sheet</a:t>
          </a:r>
          <a:endParaRPr lang="en-US"/>
        </a:p>
      </dgm:t>
    </dgm:pt>
    <dgm:pt modelId="{20A98E4E-8080-48A6-AF08-E471A8945CE9}" type="parTrans" cxnId="{90C047E5-A3F6-4AB6-A85B-AA84314D9455}">
      <dgm:prSet/>
      <dgm:spPr/>
      <dgm:t>
        <a:bodyPr/>
        <a:lstStyle/>
        <a:p>
          <a:endParaRPr lang="en-US"/>
        </a:p>
      </dgm:t>
    </dgm:pt>
    <dgm:pt modelId="{34E0FE73-296D-4D7C-ACED-03C96E4B8BDD}" type="sibTrans" cxnId="{90C047E5-A3F6-4AB6-A85B-AA84314D9455}">
      <dgm:prSet/>
      <dgm:spPr/>
      <dgm:t>
        <a:bodyPr/>
        <a:lstStyle/>
        <a:p>
          <a:endParaRPr lang="en-US"/>
        </a:p>
      </dgm:t>
    </dgm:pt>
    <dgm:pt modelId="{A05C03F4-E592-4772-8074-326F9609214F}">
      <dgm:prSet/>
      <dgm:spPr/>
      <dgm:t>
        <a:bodyPr/>
        <a:lstStyle/>
        <a:p>
          <a:r>
            <a:rPr lang="en-GB" b="1"/>
            <a:t>Profit &amp; Loss Account</a:t>
          </a:r>
          <a:endParaRPr lang="en-US"/>
        </a:p>
      </dgm:t>
    </dgm:pt>
    <dgm:pt modelId="{E199A877-4400-42B4-B3B7-3FBDE55708D9}" type="parTrans" cxnId="{20CCF720-DCDD-49BE-8BAB-EA220E6A7CAC}">
      <dgm:prSet/>
      <dgm:spPr/>
      <dgm:t>
        <a:bodyPr/>
        <a:lstStyle/>
        <a:p>
          <a:endParaRPr lang="en-US"/>
        </a:p>
      </dgm:t>
    </dgm:pt>
    <dgm:pt modelId="{260E7F89-169E-42CE-866E-617E3C105FFA}" type="sibTrans" cxnId="{20CCF720-DCDD-49BE-8BAB-EA220E6A7CAC}">
      <dgm:prSet/>
      <dgm:spPr/>
      <dgm:t>
        <a:bodyPr/>
        <a:lstStyle/>
        <a:p>
          <a:endParaRPr lang="en-US"/>
        </a:p>
      </dgm:t>
    </dgm:pt>
    <dgm:pt modelId="{9EC5424C-D966-403D-958A-9400C181867E}">
      <dgm:prSet/>
      <dgm:spPr/>
      <dgm:t>
        <a:bodyPr/>
        <a:lstStyle/>
        <a:p>
          <a:r>
            <a:rPr lang="en-GB" b="1"/>
            <a:t>Cash Flow Statement (FRS1 - Financial Reporting Standard 1)</a:t>
          </a:r>
          <a:endParaRPr lang="en-US"/>
        </a:p>
      </dgm:t>
    </dgm:pt>
    <dgm:pt modelId="{9BA038ED-4D78-47B6-8309-FD5CF0359923}" type="parTrans" cxnId="{8EF44509-9385-4200-BC4C-A64290F46973}">
      <dgm:prSet/>
      <dgm:spPr/>
      <dgm:t>
        <a:bodyPr/>
        <a:lstStyle/>
        <a:p>
          <a:endParaRPr lang="en-US"/>
        </a:p>
      </dgm:t>
    </dgm:pt>
    <dgm:pt modelId="{6A92FBD3-B976-471A-81DA-EEF5CB7A51D1}" type="sibTrans" cxnId="{8EF44509-9385-4200-BC4C-A64290F46973}">
      <dgm:prSet/>
      <dgm:spPr/>
      <dgm:t>
        <a:bodyPr/>
        <a:lstStyle/>
        <a:p>
          <a:endParaRPr lang="en-US"/>
        </a:p>
      </dgm:t>
    </dgm:pt>
    <dgm:pt modelId="{6321486B-0FC3-4CF9-A7FA-88939EF8BBA6}">
      <dgm:prSet/>
      <dgm:spPr/>
      <dgm:t>
        <a:bodyPr/>
        <a:lstStyle/>
        <a:p>
          <a:r>
            <a:rPr lang="en-GB" b="1" dirty="0"/>
            <a:t>There are others which we’ll consider next time</a:t>
          </a:r>
          <a:endParaRPr lang="en-US" dirty="0"/>
        </a:p>
      </dgm:t>
    </dgm:pt>
    <dgm:pt modelId="{655F14AE-1EB5-4579-8C29-4531B289C281}" type="parTrans" cxnId="{6D15C036-D887-4C67-AF12-895CC6746079}">
      <dgm:prSet/>
      <dgm:spPr/>
      <dgm:t>
        <a:bodyPr/>
        <a:lstStyle/>
        <a:p>
          <a:endParaRPr lang="en-US"/>
        </a:p>
      </dgm:t>
    </dgm:pt>
    <dgm:pt modelId="{5852CF94-1B52-40FE-9641-B952C6B94789}" type="sibTrans" cxnId="{6D15C036-D887-4C67-AF12-895CC6746079}">
      <dgm:prSet/>
      <dgm:spPr/>
      <dgm:t>
        <a:bodyPr/>
        <a:lstStyle/>
        <a:p>
          <a:endParaRPr lang="en-US"/>
        </a:p>
      </dgm:t>
    </dgm:pt>
    <dgm:pt modelId="{B607EC0F-96C5-4FF9-A497-2E650DCE156C}" type="pres">
      <dgm:prSet presAssocID="{00A8C30D-3498-4020-973F-C264C35115E8}" presName="root" presStyleCnt="0">
        <dgm:presLayoutVars>
          <dgm:dir/>
          <dgm:resizeHandles val="exact"/>
        </dgm:presLayoutVars>
      </dgm:prSet>
      <dgm:spPr/>
    </dgm:pt>
    <dgm:pt modelId="{90AAB578-459D-4598-9E0D-1E2B9F0D74F6}" type="pres">
      <dgm:prSet presAssocID="{DC8B533A-5904-4CF1-8B99-A50BBA91787E}" presName="compNode" presStyleCnt="0"/>
      <dgm:spPr/>
    </dgm:pt>
    <dgm:pt modelId="{AFB511FE-1344-4D0D-B953-79528CDF70CE}" type="pres">
      <dgm:prSet presAssocID="{DC8B533A-5904-4CF1-8B99-A50BBA91787E}" presName="bgRect" presStyleLbl="bgShp" presStyleIdx="0" presStyleCnt="5"/>
      <dgm:spPr/>
    </dgm:pt>
    <dgm:pt modelId="{4497F56F-39BF-4AAC-8582-4624D2121E0F}" type="pres">
      <dgm:prSet presAssocID="{DC8B533A-5904-4CF1-8B99-A50BBA91787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239E2BBE-2294-4BDB-BE7D-6A3D65A61F48}" type="pres">
      <dgm:prSet presAssocID="{DC8B533A-5904-4CF1-8B99-A50BBA91787E}" presName="spaceRect" presStyleCnt="0"/>
      <dgm:spPr/>
    </dgm:pt>
    <dgm:pt modelId="{7C824567-2B92-4514-B296-72D8D2FC211C}" type="pres">
      <dgm:prSet presAssocID="{DC8B533A-5904-4CF1-8B99-A50BBA91787E}" presName="parTx" presStyleLbl="revTx" presStyleIdx="0" presStyleCnt="5">
        <dgm:presLayoutVars>
          <dgm:chMax val="0"/>
          <dgm:chPref val="0"/>
        </dgm:presLayoutVars>
      </dgm:prSet>
      <dgm:spPr/>
    </dgm:pt>
    <dgm:pt modelId="{143884BF-58F5-4E8F-A720-A3E961BB8A53}" type="pres">
      <dgm:prSet presAssocID="{FBC82050-9F92-44B9-AF02-63FF50D30B82}" presName="sibTrans" presStyleCnt="0"/>
      <dgm:spPr/>
    </dgm:pt>
    <dgm:pt modelId="{34D112B5-92F5-4F0C-B225-3B02FE2C9637}" type="pres">
      <dgm:prSet presAssocID="{31A336AD-EBB4-4767-837A-D19D55778F4E}" presName="compNode" presStyleCnt="0"/>
      <dgm:spPr/>
    </dgm:pt>
    <dgm:pt modelId="{8F72C704-9CFB-49B8-A595-F6DC95603AAE}" type="pres">
      <dgm:prSet presAssocID="{31A336AD-EBB4-4767-837A-D19D55778F4E}" presName="bgRect" presStyleLbl="bgShp" presStyleIdx="1" presStyleCnt="5"/>
      <dgm:spPr/>
    </dgm:pt>
    <dgm:pt modelId="{1D2C5FD3-A9E8-4D5F-B049-9C67A1F2854E}" type="pres">
      <dgm:prSet presAssocID="{31A336AD-EBB4-4767-837A-D19D55778F4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1FCA674-3200-4CE8-86D7-B74A465C2E45}" type="pres">
      <dgm:prSet presAssocID="{31A336AD-EBB4-4767-837A-D19D55778F4E}" presName="spaceRect" presStyleCnt="0"/>
      <dgm:spPr/>
    </dgm:pt>
    <dgm:pt modelId="{7F7CBD77-9BD8-4A15-8E90-0C2F754D48AC}" type="pres">
      <dgm:prSet presAssocID="{31A336AD-EBB4-4767-837A-D19D55778F4E}" presName="parTx" presStyleLbl="revTx" presStyleIdx="1" presStyleCnt="5">
        <dgm:presLayoutVars>
          <dgm:chMax val="0"/>
          <dgm:chPref val="0"/>
        </dgm:presLayoutVars>
      </dgm:prSet>
      <dgm:spPr/>
    </dgm:pt>
    <dgm:pt modelId="{538B8975-DD96-47A2-AD90-F0C75533FB55}" type="pres">
      <dgm:prSet presAssocID="{34E0FE73-296D-4D7C-ACED-03C96E4B8BDD}" presName="sibTrans" presStyleCnt="0"/>
      <dgm:spPr/>
    </dgm:pt>
    <dgm:pt modelId="{EE77CB5D-E8F6-4E06-88E0-D89AA1A86B94}" type="pres">
      <dgm:prSet presAssocID="{A05C03F4-E592-4772-8074-326F9609214F}" presName="compNode" presStyleCnt="0"/>
      <dgm:spPr/>
    </dgm:pt>
    <dgm:pt modelId="{9BD309D6-D9AC-4ECD-9110-791B5F3FF4D1}" type="pres">
      <dgm:prSet presAssocID="{A05C03F4-E592-4772-8074-326F9609214F}" presName="bgRect" presStyleLbl="bgShp" presStyleIdx="2" presStyleCnt="5"/>
      <dgm:spPr/>
    </dgm:pt>
    <dgm:pt modelId="{F385E298-ADD2-4C6B-8703-58015581149B}" type="pres">
      <dgm:prSet presAssocID="{A05C03F4-E592-4772-8074-326F9609214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4B321F0E-5F11-4B25-8858-3E0484D0B787}" type="pres">
      <dgm:prSet presAssocID="{A05C03F4-E592-4772-8074-326F9609214F}" presName="spaceRect" presStyleCnt="0"/>
      <dgm:spPr/>
    </dgm:pt>
    <dgm:pt modelId="{567BA5AC-A81D-4CAD-A5C5-E60EC0E3792A}" type="pres">
      <dgm:prSet presAssocID="{A05C03F4-E592-4772-8074-326F9609214F}" presName="parTx" presStyleLbl="revTx" presStyleIdx="2" presStyleCnt="5">
        <dgm:presLayoutVars>
          <dgm:chMax val="0"/>
          <dgm:chPref val="0"/>
        </dgm:presLayoutVars>
      </dgm:prSet>
      <dgm:spPr/>
    </dgm:pt>
    <dgm:pt modelId="{C6F99325-25F7-4074-A39D-D2FCD4A57561}" type="pres">
      <dgm:prSet presAssocID="{260E7F89-169E-42CE-866E-617E3C105FFA}" presName="sibTrans" presStyleCnt="0"/>
      <dgm:spPr/>
    </dgm:pt>
    <dgm:pt modelId="{E70DABF0-DF42-4323-98D7-B437D7DF4421}" type="pres">
      <dgm:prSet presAssocID="{9EC5424C-D966-403D-958A-9400C181867E}" presName="compNode" presStyleCnt="0"/>
      <dgm:spPr/>
    </dgm:pt>
    <dgm:pt modelId="{5B54F697-748C-4FFF-B54A-EA4F96BAB63F}" type="pres">
      <dgm:prSet presAssocID="{9EC5424C-D966-403D-958A-9400C181867E}" presName="bgRect" presStyleLbl="bgShp" presStyleIdx="3" presStyleCnt="5"/>
      <dgm:spPr/>
    </dgm:pt>
    <dgm:pt modelId="{E42BC2AC-9AB3-4692-BA12-FBF78696A689}" type="pres">
      <dgm:prSet presAssocID="{9EC5424C-D966-403D-958A-9400C181867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CF47976-2CB2-40CC-AD2D-643C9EEB50E2}" type="pres">
      <dgm:prSet presAssocID="{9EC5424C-D966-403D-958A-9400C181867E}" presName="spaceRect" presStyleCnt="0"/>
      <dgm:spPr/>
    </dgm:pt>
    <dgm:pt modelId="{381C4424-67CD-41F8-84CB-ED2AA6091619}" type="pres">
      <dgm:prSet presAssocID="{9EC5424C-D966-403D-958A-9400C181867E}" presName="parTx" presStyleLbl="revTx" presStyleIdx="3" presStyleCnt="5">
        <dgm:presLayoutVars>
          <dgm:chMax val="0"/>
          <dgm:chPref val="0"/>
        </dgm:presLayoutVars>
      </dgm:prSet>
      <dgm:spPr/>
    </dgm:pt>
    <dgm:pt modelId="{D740785E-B311-4624-98C0-9B1BE4FA5DD9}" type="pres">
      <dgm:prSet presAssocID="{6A92FBD3-B976-471A-81DA-EEF5CB7A51D1}" presName="sibTrans" presStyleCnt="0"/>
      <dgm:spPr/>
    </dgm:pt>
    <dgm:pt modelId="{3AAD7034-5861-446E-B83F-AB1B7BC11910}" type="pres">
      <dgm:prSet presAssocID="{6321486B-0FC3-4CF9-A7FA-88939EF8BBA6}" presName="compNode" presStyleCnt="0"/>
      <dgm:spPr/>
    </dgm:pt>
    <dgm:pt modelId="{E96E0637-6273-4068-A6EA-0A9C5B4B015D}" type="pres">
      <dgm:prSet presAssocID="{6321486B-0FC3-4CF9-A7FA-88939EF8BBA6}" presName="bgRect" presStyleLbl="bgShp" presStyleIdx="4" presStyleCnt="5"/>
      <dgm:spPr/>
    </dgm:pt>
    <dgm:pt modelId="{52723136-EFF2-47A0-B988-BC12DF4FCB17}" type="pres">
      <dgm:prSet presAssocID="{6321486B-0FC3-4CF9-A7FA-88939EF8BBA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ABFCC99-642B-4A70-B4DA-9E9C0588B3E9}" type="pres">
      <dgm:prSet presAssocID="{6321486B-0FC3-4CF9-A7FA-88939EF8BBA6}" presName="spaceRect" presStyleCnt="0"/>
      <dgm:spPr/>
    </dgm:pt>
    <dgm:pt modelId="{EDFD1B3E-1E8B-4DE7-B168-358BDF53138D}" type="pres">
      <dgm:prSet presAssocID="{6321486B-0FC3-4CF9-A7FA-88939EF8BBA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EF44509-9385-4200-BC4C-A64290F46973}" srcId="{00A8C30D-3498-4020-973F-C264C35115E8}" destId="{9EC5424C-D966-403D-958A-9400C181867E}" srcOrd="3" destOrd="0" parTransId="{9BA038ED-4D78-47B6-8309-FD5CF0359923}" sibTransId="{6A92FBD3-B976-471A-81DA-EEF5CB7A51D1}"/>
    <dgm:cxn modelId="{20CCF720-DCDD-49BE-8BAB-EA220E6A7CAC}" srcId="{00A8C30D-3498-4020-973F-C264C35115E8}" destId="{A05C03F4-E592-4772-8074-326F9609214F}" srcOrd="2" destOrd="0" parTransId="{E199A877-4400-42B4-B3B7-3FBDE55708D9}" sibTransId="{260E7F89-169E-42CE-866E-617E3C105FFA}"/>
    <dgm:cxn modelId="{CABE782F-68F2-4594-8F29-E42917CC93C6}" type="presOf" srcId="{6321486B-0FC3-4CF9-A7FA-88939EF8BBA6}" destId="{EDFD1B3E-1E8B-4DE7-B168-358BDF53138D}" srcOrd="0" destOrd="0" presId="urn:microsoft.com/office/officeart/2018/2/layout/IconVerticalSolidList"/>
    <dgm:cxn modelId="{6D15C036-D887-4C67-AF12-895CC6746079}" srcId="{00A8C30D-3498-4020-973F-C264C35115E8}" destId="{6321486B-0FC3-4CF9-A7FA-88939EF8BBA6}" srcOrd="4" destOrd="0" parTransId="{655F14AE-1EB5-4579-8C29-4531B289C281}" sibTransId="{5852CF94-1B52-40FE-9641-B952C6B94789}"/>
    <dgm:cxn modelId="{86DB8367-EBBF-4F31-8F64-DD9A243E1C29}" type="presOf" srcId="{00A8C30D-3498-4020-973F-C264C35115E8}" destId="{B607EC0F-96C5-4FF9-A497-2E650DCE156C}" srcOrd="0" destOrd="0" presId="urn:microsoft.com/office/officeart/2018/2/layout/IconVerticalSolidList"/>
    <dgm:cxn modelId="{891FCB76-0F94-4BB0-A2E0-D8EC60289FCA}" srcId="{00A8C30D-3498-4020-973F-C264C35115E8}" destId="{DC8B533A-5904-4CF1-8B99-A50BBA91787E}" srcOrd="0" destOrd="0" parTransId="{BA14F4D0-7C4F-4FED-B60C-7AEAC89DE47F}" sibTransId="{FBC82050-9F92-44B9-AF02-63FF50D30B82}"/>
    <dgm:cxn modelId="{311B409A-5F01-4007-BED2-A1253A2615A6}" type="presOf" srcId="{9EC5424C-D966-403D-958A-9400C181867E}" destId="{381C4424-67CD-41F8-84CB-ED2AA6091619}" srcOrd="0" destOrd="0" presId="urn:microsoft.com/office/officeart/2018/2/layout/IconVerticalSolidList"/>
    <dgm:cxn modelId="{E91EC6CC-33FE-4B43-8C6E-7ADA9C4C3095}" type="presOf" srcId="{A05C03F4-E592-4772-8074-326F9609214F}" destId="{567BA5AC-A81D-4CAD-A5C5-E60EC0E3792A}" srcOrd="0" destOrd="0" presId="urn:microsoft.com/office/officeart/2018/2/layout/IconVerticalSolidList"/>
    <dgm:cxn modelId="{CF3DC8D1-C00B-4F67-9FD7-99AD927C2C52}" type="presOf" srcId="{31A336AD-EBB4-4767-837A-D19D55778F4E}" destId="{7F7CBD77-9BD8-4A15-8E90-0C2F754D48AC}" srcOrd="0" destOrd="0" presId="urn:microsoft.com/office/officeart/2018/2/layout/IconVerticalSolidList"/>
    <dgm:cxn modelId="{90C047E5-A3F6-4AB6-A85B-AA84314D9455}" srcId="{00A8C30D-3498-4020-973F-C264C35115E8}" destId="{31A336AD-EBB4-4767-837A-D19D55778F4E}" srcOrd="1" destOrd="0" parTransId="{20A98E4E-8080-48A6-AF08-E471A8945CE9}" sibTransId="{34E0FE73-296D-4D7C-ACED-03C96E4B8BDD}"/>
    <dgm:cxn modelId="{2A8518EE-EFA6-4EE6-93A6-E0D7E79E388F}" type="presOf" srcId="{DC8B533A-5904-4CF1-8B99-A50BBA91787E}" destId="{7C824567-2B92-4514-B296-72D8D2FC211C}" srcOrd="0" destOrd="0" presId="urn:microsoft.com/office/officeart/2018/2/layout/IconVerticalSolidList"/>
    <dgm:cxn modelId="{E55EE12E-58C6-41BA-B384-D6DCE3B0239B}" type="presParOf" srcId="{B607EC0F-96C5-4FF9-A497-2E650DCE156C}" destId="{90AAB578-459D-4598-9E0D-1E2B9F0D74F6}" srcOrd="0" destOrd="0" presId="urn:microsoft.com/office/officeart/2018/2/layout/IconVerticalSolidList"/>
    <dgm:cxn modelId="{178D6FCD-23DE-43C5-911D-932A5E28717F}" type="presParOf" srcId="{90AAB578-459D-4598-9E0D-1E2B9F0D74F6}" destId="{AFB511FE-1344-4D0D-B953-79528CDF70CE}" srcOrd="0" destOrd="0" presId="urn:microsoft.com/office/officeart/2018/2/layout/IconVerticalSolidList"/>
    <dgm:cxn modelId="{2E4A54DA-FFE7-41DC-93E2-A2FAEA537B65}" type="presParOf" srcId="{90AAB578-459D-4598-9E0D-1E2B9F0D74F6}" destId="{4497F56F-39BF-4AAC-8582-4624D2121E0F}" srcOrd="1" destOrd="0" presId="urn:microsoft.com/office/officeart/2018/2/layout/IconVerticalSolidList"/>
    <dgm:cxn modelId="{77971C2B-4727-41DE-AA52-799BBAA39947}" type="presParOf" srcId="{90AAB578-459D-4598-9E0D-1E2B9F0D74F6}" destId="{239E2BBE-2294-4BDB-BE7D-6A3D65A61F48}" srcOrd="2" destOrd="0" presId="urn:microsoft.com/office/officeart/2018/2/layout/IconVerticalSolidList"/>
    <dgm:cxn modelId="{18EAF7FC-A69B-4548-86D0-EE6A072CCE9F}" type="presParOf" srcId="{90AAB578-459D-4598-9E0D-1E2B9F0D74F6}" destId="{7C824567-2B92-4514-B296-72D8D2FC211C}" srcOrd="3" destOrd="0" presId="urn:microsoft.com/office/officeart/2018/2/layout/IconVerticalSolidList"/>
    <dgm:cxn modelId="{D55A8084-B1B9-44EB-9FE0-9609FBCE2859}" type="presParOf" srcId="{B607EC0F-96C5-4FF9-A497-2E650DCE156C}" destId="{143884BF-58F5-4E8F-A720-A3E961BB8A53}" srcOrd="1" destOrd="0" presId="urn:microsoft.com/office/officeart/2018/2/layout/IconVerticalSolidList"/>
    <dgm:cxn modelId="{D4118671-E9D2-4E3D-8C32-1B67780C6642}" type="presParOf" srcId="{B607EC0F-96C5-4FF9-A497-2E650DCE156C}" destId="{34D112B5-92F5-4F0C-B225-3B02FE2C9637}" srcOrd="2" destOrd="0" presId="urn:microsoft.com/office/officeart/2018/2/layout/IconVerticalSolidList"/>
    <dgm:cxn modelId="{7DAE404F-773F-4B22-BB1A-E552E5F1CB65}" type="presParOf" srcId="{34D112B5-92F5-4F0C-B225-3B02FE2C9637}" destId="{8F72C704-9CFB-49B8-A595-F6DC95603AAE}" srcOrd="0" destOrd="0" presId="urn:microsoft.com/office/officeart/2018/2/layout/IconVerticalSolidList"/>
    <dgm:cxn modelId="{FC2169DB-8D00-4567-9838-BD9505BA451E}" type="presParOf" srcId="{34D112B5-92F5-4F0C-B225-3B02FE2C9637}" destId="{1D2C5FD3-A9E8-4D5F-B049-9C67A1F2854E}" srcOrd="1" destOrd="0" presId="urn:microsoft.com/office/officeart/2018/2/layout/IconVerticalSolidList"/>
    <dgm:cxn modelId="{19C3B245-94BD-44FC-8334-75EE79F18642}" type="presParOf" srcId="{34D112B5-92F5-4F0C-B225-3B02FE2C9637}" destId="{01FCA674-3200-4CE8-86D7-B74A465C2E45}" srcOrd="2" destOrd="0" presId="urn:microsoft.com/office/officeart/2018/2/layout/IconVerticalSolidList"/>
    <dgm:cxn modelId="{A00F2A9A-7AAF-4608-945C-E9D992D6C460}" type="presParOf" srcId="{34D112B5-92F5-4F0C-B225-3B02FE2C9637}" destId="{7F7CBD77-9BD8-4A15-8E90-0C2F754D48AC}" srcOrd="3" destOrd="0" presId="urn:microsoft.com/office/officeart/2018/2/layout/IconVerticalSolidList"/>
    <dgm:cxn modelId="{ABA21190-6809-464D-A11A-4CEC295D3DA6}" type="presParOf" srcId="{B607EC0F-96C5-4FF9-A497-2E650DCE156C}" destId="{538B8975-DD96-47A2-AD90-F0C75533FB55}" srcOrd="3" destOrd="0" presId="urn:microsoft.com/office/officeart/2018/2/layout/IconVerticalSolidList"/>
    <dgm:cxn modelId="{F0306417-0985-4AB1-8C6C-BEC08F7DB925}" type="presParOf" srcId="{B607EC0F-96C5-4FF9-A497-2E650DCE156C}" destId="{EE77CB5D-E8F6-4E06-88E0-D89AA1A86B94}" srcOrd="4" destOrd="0" presId="urn:microsoft.com/office/officeart/2018/2/layout/IconVerticalSolidList"/>
    <dgm:cxn modelId="{6DFAC4F7-205D-46CB-8E1B-E6BFE7F10210}" type="presParOf" srcId="{EE77CB5D-E8F6-4E06-88E0-D89AA1A86B94}" destId="{9BD309D6-D9AC-4ECD-9110-791B5F3FF4D1}" srcOrd="0" destOrd="0" presId="urn:microsoft.com/office/officeart/2018/2/layout/IconVerticalSolidList"/>
    <dgm:cxn modelId="{2E9C4A25-4032-4B7E-B766-3256AE7D5442}" type="presParOf" srcId="{EE77CB5D-E8F6-4E06-88E0-D89AA1A86B94}" destId="{F385E298-ADD2-4C6B-8703-58015581149B}" srcOrd="1" destOrd="0" presId="urn:microsoft.com/office/officeart/2018/2/layout/IconVerticalSolidList"/>
    <dgm:cxn modelId="{1124A5E2-0723-4179-978E-A84C6C56E837}" type="presParOf" srcId="{EE77CB5D-E8F6-4E06-88E0-D89AA1A86B94}" destId="{4B321F0E-5F11-4B25-8858-3E0484D0B787}" srcOrd="2" destOrd="0" presId="urn:microsoft.com/office/officeart/2018/2/layout/IconVerticalSolidList"/>
    <dgm:cxn modelId="{CD1F3C6D-3995-4486-849E-23FAAB4EC6ED}" type="presParOf" srcId="{EE77CB5D-E8F6-4E06-88E0-D89AA1A86B94}" destId="{567BA5AC-A81D-4CAD-A5C5-E60EC0E3792A}" srcOrd="3" destOrd="0" presId="urn:microsoft.com/office/officeart/2018/2/layout/IconVerticalSolidList"/>
    <dgm:cxn modelId="{E5AB9FED-5F22-49A1-99CC-7FF399E7DE8D}" type="presParOf" srcId="{B607EC0F-96C5-4FF9-A497-2E650DCE156C}" destId="{C6F99325-25F7-4074-A39D-D2FCD4A57561}" srcOrd="5" destOrd="0" presId="urn:microsoft.com/office/officeart/2018/2/layout/IconVerticalSolidList"/>
    <dgm:cxn modelId="{8BE661FF-388B-47B9-A955-D87EFC240093}" type="presParOf" srcId="{B607EC0F-96C5-4FF9-A497-2E650DCE156C}" destId="{E70DABF0-DF42-4323-98D7-B437D7DF4421}" srcOrd="6" destOrd="0" presId="urn:microsoft.com/office/officeart/2018/2/layout/IconVerticalSolidList"/>
    <dgm:cxn modelId="{F4CB0D30-6DAD-419B-9A0A-29CBBDDF89F0}" type="presParOf" srcId="{E70DABF0-DF42-4323-98D7-B437D7DF4421}" destId="{5B54F697-748C-4FFF-B54A-EA4F96BAB63F}" srcOrd="0" destOrd="0" presId="urn:microsoft.com/office/officeart/2018/2/layout/IconVerticalSolidList"/>
    <dgm:cxn modelId="{9FFC18A1-F66C-4BFA-AC37-E56FB8DEAB46}" type="presParOf" srcId="{E70DABF0-DF42-4323-98D7-B437D7DF4421}" destId="{E42BC2AC-9AB3-4692-BA12-FBF78696A689}" srcOrd="1" destOrd="0" presId="urn:microsoft.com/office/officeart/2018/2/layout/IconVerticalSolidList"/>
    <dgm:cxn modelId="{869F9C33-0702-45E9-A4C1-7CE828BCEAEC}" type="presParOf" srcId="{E70DABF0-DF42-4323-98D7-B437D7DF4421}" destId="{ECF47976-2CB2-40CC-AD2D-643C9EEB50E2}" srcOrd="2" destOrd="0" presId="urn:microsoft.com/office/officeart/2018/2/layout/IconVerticalSolidList"/>
    <dgm:cxn modelId="{0580261C-DBD8-4BEB-A2EF-C7D5C02CC6AA}" type="presParOf" srcId="{E70DABF0-DF42-4323-98D7-B437D7DF4421}" destId="{381C4424-67CD-41F8-84CB-ED2AA6091619}" srcOrd="3" destOrd="0" presId="urn:microsoft.com/office/officeart/2018/2/layout/IconVerticalSolidList"/>
    <dgm:cxn modelId="{3E5A019B-83AB-416A-BEAC-8563B58C2788}" type="presParOf" srcId="{B607EC0F-96C5-4FF9-A497-2E650DCE156C}" destId="{D740785E-B311-4624-98C0-9B1BE4FA5DD9}" srcOrd="7" destOrd="0" presId="urn:microsoft.com/office/officeart/2018/2/layout/IconVerticalSolidList"/>
    <dgm:cxn modelId="{82ABED36-04EC-4FEC-B819-5C28D11C4900}" type="presParOf" srcId="{B607EC0F-96C5-4FF9-A497-2E650DCE156C}" destId="{3AAD7034-5861-446E-B83F-AB1B7BC11910}" srcOrd="8" destOrd="0" presId="urn:microsoft.com/office/officeart/2018/2/layout/IconVerticalSolidList"/>
    <dgm:cxn modelId="{C81F1174-CD1D-413A-88F8-19E787F4FF2D}" type="presParOf" srcId="{3AAD7034-5861-446E-B83F-AB1B7BC11910}" destId="{E96E0637-6273-4068-A6EA-0A9C5B4B015D}" srcOrd="0" destOrd="0" presId="urn:microsoft.com/office/officeart/2018/2/layout/IconVerticalSolidList"/>
    <dgm:cxn modelId="{D4A84DA3-40D5-4894-9819-5AF7E1853D7C}" type="presParOf" srcId="{3AAD7034-5861-446E-B83F-AB1B7BC11910}" destId="{52723136-EFF2-47A0-B988-BC12DF4FCB17}" srcOrd="1" destOrd="0" presId="urn:microsoft.com/office/officeart/2018/2/layout/IconVerticalSolidList"/>
    <dgm:cxn modelId="{E5C6722D-8A0E-4C34-A151-2B52BB7BBE39}" type="presParOf" srcId="{3AAD7034-5861-446E-B83F-AB1B7BC11910}" destId="{CABFCC99-642B-4A70-B4DA-9E9C0588B3E9}" srcOrd="2" destOrd="0" presId="urn:microsoft.com/office/officeart/2018/2/layout/IconVerticalSolidList"/>
    <dgm:cxn modelId="{A385429E-4972-4457-A496-C2E53C6D9A92}" type="presParOf" srcId="{3AAD7034-5861-446E-B83F-AB1B7BC11910}" destId="{EDFD1B3E-1E8B-4DE7-B168-358BDF53138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11024B-D669-4842-8A1F-0D16EAA37C73}">
      <dsp:nvSpPr>
        <dsp:cNvPr id="0" name=""/>
        <dsp:cNvSpPr/>
      </dsp:nvSpPr>
      <dsp:spPr>
        <a:xfrm>
          <a:off x="0" y="605411"/>
          <a:ext cx="7543800" cy="1117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A56CB7-ECF4-4153-BC8B-095ECBB53AF3}">
      <dsp:nvSpPr>
        <dsp:cNvPr id="0" name=""/>
        <dsp:cNvSpPr/>
      </dsp:nvSpPr>
      <dsp:spPr>
        <a:xfrm>
          <a:off x="338099" y="856890"/>
          <a:ext cx="614725" cy="6147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B5D13-A556-4A70-9D2C-92B527A7C3A9}">
      <dsp:nvSpPr>
        <dsp:cNvPr id="0" name=""/>
        <dsp:cNvSpPr/>
      </dsp:nvSpPr>
      <dsp:spPr>
        <a:xfrm>
          <a:off x="1290924" y="605411"/>
          <a:ext cx="6252875" cy="111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88" tIns="118288" rIns="118288" bIns="11828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Module Introduction </a:t>
          </a:r>
          <a:endParaRPr lang="en-US" sz="2500" kern="1200"/>
        </a:p>
      </dsp:txBody>
      <dsp:txXfrm>
        <a:off x="1290924" y="605411"/>
        <a:ext cx="6252875" cy="1117683"/>
      </dsp:txXfrm>
    </dsp:sp>
    <dsp:sp modelId="{F4025415-323A-45A1-81CB-1BB01C1A1E8A}">
      <dsp:nvSpPr>
        <dsp:cNvPr id="0" name=""/>
        <dsp:cNvSpPr/>
      </dsp:nvSpPr>
      <dsp:spPr>
        <a:xfrm>
          <a:off x="0" y="2002516"/>
          <a:ext cx="7543800" cy="1117683"/>
        </a:xfrm>
        <a:prstGeom prst="roundRect">
          <a:avLst>
            <a:gd name="adj" fmla="val 10000"/>
          </a:avLst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C363C8-4871-4720-8664-01B1CA57E86C}">
      <dsp:nvSpPr>
        <dsp:cNvPr id="0" name=""/>
        <dsp:cNvSpPr/>
      </dsp:nvSpPr>
      <dsp:spPr>
        <a:xfrm>
          <a:off x="338099" y="2253995"/>
          <a:ext cx="614725" cy="6147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392FD-F0E1-40AB-AEF9-99F90CCE10BE}">
      <dsp:nvSpPr>
        <dsp:cNvPr id="0" name=""/>
        <dsp:cNvSpPr/>
      </dsp:nvSpPr>
      <dsp:spPr>
        <a:xfrm>
          <a:off x="1290924" y="2002516"/>
          <a:ext cx="6252875" cy="111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88" tIns="118288" rIns="118288" bIns="11828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Introduction to the roles and purposes of finance</a:t>
          </a:r>
          <a:endParaRPr lang="en-US" sz="2500" kern="1200"/>
        </a:p>
      </dsp:txBody>
      <dsp:txXfrm>
        <a:off x="1290924" y="2002516"/>
        <a:ext cx="6252875" cy="11176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065F99-4DF2-4AD9-A7D8-BD1B7D720A92}">
      <dsp:nvSpPr>
        <dsp:cNvPr id="0" name=""/>
        <dsp:cNvSpPr/>
      </dsp:nvSpPr>
      <dsp:spPr>
        <a:xfrm>
          <a:off x="0" y="605411"/>
          <a:ext cx="7543800" cy="11176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8ECE68-EC90-41EC-AF08-72BF997A1DF1}">
      <dsp:nvSpPr>
        <dsp:cNvPr id="0" name=""/>
        <dsp:cNvSpPr/>
      </dsp:nvSpPr>
      <dsp:spPr>
        <a:xfrm>
          <a:off x="338099" y="856890"/>
          <a:ext cx="614725" cy="6147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C8A90-FFE7-4ED7-BED1-19F8DE45A894}">
      <dsp:nvSpPr>
        <dsp:cNvPr id="0" name=""/>
        <dsp:cNvSpPr/>
      </dsp:nvSpPr>
      <dsp:spPr>
        <a:xfrm>
          <a:off x="1290924" y="605411"/>
          <a:ext cx="6252875" cy="111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88" tIns="118288" rIns="118288" bIns="11828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Research, apply and evaluate a variety of financial assessment techniques for application to a case study.</a:t>
          </a:r>
          <a:endParaRPr lang="en-US" sz="1800" kern="1200"/>
        </a:p>
      </dsp:txBody>
      <dsp:txXfrm>
        <a:off x="1290924" y="605411"/>
        <a:ext cx="6252875" cy="1117683"/>
      </dsp:txXfrm>
    </dsp:sp>
    <dsp:sp modelId="{141D9A5B-36BF-4EF0-8E7B-8984F3D7BAAC}">
      <dsp:nvSpPr>
        <dsp:cNvPr id="0" name=""/>
        <dsp:cNvSpPr/>
      </dsp:nvSpPr>
      <dsp:spPr>
        <a:xfrm>
          <a:off x="0" y="2002516"/>
          <a:ext cx="7543800" cy="11176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931913-6379-42DF-A4C2-500FAC81FBE4}">
      <dsp:nvSpPr>
        <dsp:cNvPr id="0" name=""/>
        <dsp:cNvSpPr/>
      </dsp:nvSpPr>
      <dsp:spPr>
        <a:xfrm>
          <a:off x="338099" y="2253995"/>
          <a:ext cx="614725" cy="6147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73D70-90CC-4C19-962F-286004F94C43}">
      <dsp:nvSpPr>
        <dsp:cNvPr id="0" name=""/>
        <dsp:cNvSpPr/>
      </dsp:nvSpPr>
      <dsp:spPr>
        <a:xfrm>
          <a:off x="1290924" y="2002516"/>
          <a:ext cx="6252875" cy="111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88" tIns="118288" rIns="118288" bIns="11828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Research, evaluate and critically discuss various issues and theoretical frameworks used in the management and control of financial resources.</a:t>
          </a:r>
          <a:endParaRPr lang="en-US" sz="1800" kern="1200"/>
        </a:p>
      </dsp:txBody>
      <dsp:txXfrm>
        <a:off x="1290924" y="2002516"/>
        <a:ext cx="6252875" cy="11176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98D324-26CF-4497-8712-3EA1A4E841BD}">
      <dsp:nvSpPr>
        <dsp:cNvPr id="0" name=""/>
        <dsp:cNvSpPr/>
      </dsp:nvSpPr>
      <dsp:spPr>
        <a:xfrm>
          <a:off x="0" y="2910"/>
          <a:ext cx="7543800" cy="6199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79075F-3E45-406A-951D-0E6B97D0FBAB}">
      <dsp:nvSpPr>
        <dsp:cNvPr id="0" name=""/>
        <dsp:cNvSpPr/>
      </dsp:nvSpPr>
      <dsp:spPr>
        <a:xfrm>
          <a:off x="187539" y="142402"/>
          <a:ext cx="340980" cy="3409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8EB3CE-59CD-4B36-B207-60E9EF7F341C}">
      <dsp:nvSpPr>
        <dsp:cNvPr id="0" name=""/>
        <dsp:cNvSpPr/>
      </dsp:nvSpPr>
      <dsp:spPr>
        <a:xfrm>
          <a:off x="716059" y="2910"/>
          <a:ext cx="3394710" cy="619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13" tIns="65613" rIns="65613" bIns="656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PRODUCTION</a:t>
          </a:r>
          <a:endParaRPr lang="en-US" sz="1900" kern="1200"/>
        </a:p>
      </dsp:txBody>
      <dsp:txXfrm>
        <a:off x="716059" y="2910"/>
        <a:ext cx="3394710" cy="619965"/>
      </dsp:txXfrm>
    </dsp:sp>
    <dsp:sp modelId="{5490E64E-4964-4261-A6AA-12CF87FB5BEC}">
      <dsp:nvSpPr>
        <dsp:cNvPr id="0" name=""/>
        <dsp:cNvSpPr/>
      </dsp:nvSpPr>
      <dsp:spPr>
        <a:xfrm>
          <a:off x="4110769" y="2910"/>
          <a:ext cx="3433030" cy="619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13" tIns="65613" rIns="65613" bIns="6561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Goods produced efficiently &amp; effectively</a:t>
          </a:r>
          <a:endParaRPr lang="en-US" sz="1500" kern="1200"/>
        </a:p>
      </dsp:txBody>
      <dsp:txXfrm>
        <a:off x="4110769" y="2910"/>
        <a:ext cx="3433030" cy="619965"/>
      </dsp:txXfrm>
    </dsp:sp>
    <dsp:sp modelId="{C9DFC17E-9073-4837-996F-0A12B510E81F}">
      <dsp:nvSpPr>
        <dsp:cNvPr id="0" name=""/>
        <dsp:cNvSpPr/>
      </dsp:nvSpPr>
      <dsp:spPr>
        <a:xfrm>
          <a:off x="0" y="777867"/>
          <a:ext cx="7543800" cy="6199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72C0CC-6148-4639-93E4-1257DD79329A}">
      <dsp:nvSpPr>
        <dsp:cNvPr id="0" name=""/>
        <dsp:cNvSpPr/>
      </dsp:nvSpPr>
      <dsp:spPr>
        <a:xfrm>
          <a:off x="187539" y="917359"/>
          <a:ext cx="340980" cy="3409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EF7F75-2FB8-4BA2-935E-75C28718FC65}">
      <dsp:nvSpPr>
        <dsp:cNvPr id="0" name=""/>
        <dsp:cNvSpPr/>
      </dsp:nvSpPr>
      <dsp:spPr>
        <a:xfrm>
          <a:off x="716059" y="777867"/>
          <a:ext cx="3394710" cy="619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13" tIns="65613" rIns="65613" bIns="656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MARKETING </a:t>
          </a:r>
          <a:endParaRPr lang="en-US" sz="1900" kern="1200"/>
        </a:p>
      </dsp:txBody>
      <dsp:txXfrm>
        <a:off x="716059" y="777867"/>
        <a:ext cx="3394710" cy="619965"/>
      </dsp:txXfrm>
    </dsp:sp>
    <dsp:sp modelId="{E036A4BA-EA1F-47F1-BCAE-075C6E2A3BD0}">
      <dsp:nvSpPr>
        <dsp:cNvPr id="0" name=""/>
        <dsp:cNvSpPr/>
      </dsp:nvSpPr>
      <dsp:spPr>
        <a:xfrm>
          <a:off x="4110769" y="777867"/>
          <a:ext cx="3433030" cy="619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13" tIns="65613" rIns="65613" bIns="6561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Promotes product or service</a:t>
          </a:r>
          <a:endParaRPr lang="en-US" sz="1500" kern="1200"/>
        </a:p>
      </dsp:txBody>
      <dsp:txXfrm>
        <a:off x="4110769" y="777867"/>
        <a:ext cx="3433030" cy="619965"/>
      </dsp:txXfrm>
    </dsp:sp>
    <dsp:sp modelId="{D1BB2AAD-83EE-4CD5-A8A8-A489BC219273}">
      <dsp:nvSpPr>
        <dsp:cNvPr id="0" name=""/>
        <dsp:cNvSpPr/>
      </dsp:nvSpPr>
      <dsp:spPr>
        <a:xfrm>
          <a:off x="0" y="1552823"/>
          <a:ext cx="7543800" cy="6199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EB28B5-1622-46C2-A32D-80A1BE21A235}">
      <dsp:nvSpPr>
        <dsp:cNvPr id="0" name=""/>
        <dsp:cNvSpPr/>
      </dsp:nvSpPr>
      <dsp:spPr>
        <a:xfrm>
          <a:off x="187539" y="1692315"/>
          <a:ext cx="340980" cy="3409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106D5B-7430-4FFB-A946-1DD078E8B662}">
      <dsp:nvSpPr>
        <dsp:cNvPr id="0" name=""/>
        <dsp:cNvSpPr/>
      </dsp:nvSpPr>
      <dsp:spPr>
        <a:xfrm>
          <a:off x="716059" y="1552823"/>
          <a:ext cx="3394710" cy="619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13" tIns="65613" rIns="65613" bIns="656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DISTRIBUTION</a:t>
          </a:r>
          <a:endParaRPr lang="en-US" sz="1900" kern="1200"/>
        </a:p>
      </dsp:txBody>
      <dsp:txXfrm>
        <a:off x="716059" y="1552823"/>
        <a:ext cx="3394710" cy="619965"/>
      </dsp:txXfrm>
    </dsp:sp>
    <dsp:sp modelId="{9CE20875-64FA-4BDB-875F-DB9728C0A34A}">
      <dsp:nvSpPr>
        <dsp:cNvPr id="0" name=""/>
        <dsp:cNvSpPr/>
      </dsp:nvSpPr>
      <dsp:spPr>
        <a:xfrm>
          <a:off x="4110769" y="1552823"/>
          <a:ext cx="3433030" cy="619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13" tIns="65613" rIns="65613" bIns="6561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Transportation of products / Channels to market</a:t>
          </a:r>
          <a:endParaRPr lang="en-US" sz="1500" kern="1200"/>
        </a:p>
      </dsp:txBody>
      <dsp:txXfrm>
        <a:off x="4110769" y="1552823"/>
        <a:ext cx="3433030" cy="619965"/>
      </dsp:txXfrm>
    </dsp:sp>
    <dsp:sp modelId="{58923E00-7005-4330-923F-BF28C574886C}">
      <dsp:nvSpPr>
        <dsp:cNvPr id="0" name=""/>
        <dsp:cNvSpPr/>
      </dsp:nvSpPr>
      <dsp:spPr>
        <a:xfrm>
          <a:off x="0" y="2327779"/>
          <a:ext cx="7543800" cy="6199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1A1ED5-8814-44CE-9C1D-81568F82714B}">
      <dsp:nvSpPr>
        <dsp:cNvPr id="0" name=""/>
        <dsp:cNvSpPr/>
      </dsp:nvSpPr>
      <dsp:spPr>
        <a:xfrm>
          <a:off x="187539" y="2467271"/>
          <a:ext cx="340980" cy="3409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AC91F7-9F5C-4A5C-B43E-9A0A7F729A79}">
      <dsp:nvSpPr>
        <dsp:cNvPr id="0" name=""/>
        <dsp:cNvSpPr/>
      </dsp:nvSpPr>
      <dsp:spPr>
        <a:xfrm>
          <a:off x="716059" y="2327779"/>
          <a:ext cx="3394710" cy="619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13" tIns="65613" rIns="65613" bIns="656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HUMAN RESOURCES</a:t>
          </a:r>
          <a:endParaRPr lang="en-US" sz="1900" kern="1200"/>
        </a:p>
      </dsp:txBody>
      <dsp:txXfrm>
        <a:off x="716059" y="2327779"/>
        <a:ext cx="3394710" cy="619965"/>
      </dsp:txXfrm>
    </dsp:sp>
    <dsp:sp modelId="{A8013EC9-B468-4263-82AE-B0BEE380A2E2}">
      <dsp:nvSpPr>
        <dsp:cNvPr id="0" name=""/>
        <dsp:cNvSpPr/>
      </dsp:nvSpPr>
      <dsp:spPr>
        <a:xfrm>
          <a:off x="4110769" y="2327779"/>
          <a:ext cx="3433030" cy="619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13" tIns="65613" rIns="65613" bIns="6561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Recruits, disciplines and trains employees</a:t>
          </a:r>
          <a:endParaRPr lang="en-US" sz="1500" kern="1200"/>
        </a:p>
      </dsp:txBody>
      <dsp:txXfrm>
        <a:off x="4110769" y="2327779"/>
        <a:ext cx="3433030" cy="619965"/>
      </dsp:txXfrm>
    </dsp:sp>
    <dsp:sp modelId="{E13555D9-D4F4-4680-8E0B-7B9B2ADAD333}">
      <dsp:nvSpPr>
        <dsp:cNvPr id="0" name=""/>
        <dsp:cNvSpPr/>
      </dsp:nvSpPr>
      <dsp:spPr>
        <a:xfrm>
          <a:off x="0" y="3102736"/>
          <a:ext cx="7543800" cy="6199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4B5D4C-19DE-478E-8119-90D1CD54F205}">
      <dsp:nvSpPr>
        <dsp:cNvPr id="0" name=""/>
        <dsp:cNvSpPr/>
      </dsp:nvSpPr>
      <dsp:spPr>
        <a:xfrm>
          <a:off x="187539" y="3242228"/>
          <a:ext cx="340980" cy="3409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75DFC-14F3-437B-AE22-39D09E489C0D}">
      <dsp:nvSpPr>
        <dsp:cNvPr id="0" name=""/>
        <dsp:cNvSpPr/>
      </dsp:nvSpPr>
      <dsp:spPr>
        <a:xfrm>
          <a:off x="716059" y="3102736"/>
          <a:ext cx="3394710" cy="619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13" tIns="65613" rIns="65613" bIns="656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ACCOUNTANCY </a:t>
          </a:r>
          <a:endParaRPr lang="en-US" sz="1900" kern="1200"/>
        </a:p>
      </dsp:txBody>
      <dsp:txXfrm>
        <a:off x="716059" y="3102736"/>
        <a:ext cx="3394710" cy="619965"/>
      </dsp:txXfrm>
    </dsp:sp>
    <dsp:sp modelId="{6DB2593D-1B3E-4E26-8CEB-E4EC8ACD0A5F}">
      <dsp:nvSpPr>
        <dsp:cNvPr id="0" name=""/>
        <dsp:cNvSpPr/>
      </dsp:nvSpPr>
      <dsp:spPr>
        <a:xfrm>
          <a:off x="4110769" y="3102736"/>
          <a:ext cx="3433030" cy="619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13" tIns="65613" rIns="65613" bIns="6561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Whole process is economically viable and profitable</a:t>
          </a:r>
          <a:endParaRPr lang="en-US" sz="1500" kern="1200"/>
        </a:p>
      </dsp:txBody>
      <dsp:txXfrm>
        <a:off x="4110769" y="3102736"/>
        <a:ext cx="3433030" cy="6199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BE7745-534D-4686-8FE6-F6B6115B5471}">
      <dsp:nvSpPr>
        <dsp:cNvPr id="0" name=""/>
        <dsp:cNvSpPr/>
      </dsp:nvSpPr>
      <dsp:spPr>
        <a:xfrm>
          <a:off x="0" y="2170"/>
          <a:ext cx="4429635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C17FA0-3FAC-4B99-8F62-28F71FBBC08B}">
      <dsp:nvSpPr>
        <dsp:cNvPr id="0" name=""/>
        <dsp:cNvSpPr/>
      </dsp:nvSpPr>
      <dsp:spPr>
        <a:xfrm>
          <a:off x="332837" y="249736"/>
          <a:ext cx="605159" cy="6051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D4A9C-5B02-4606-A87B-0575E7E7A03A}">
      <dsp:nvSpPr>
        <dsp:cNvPr id="0" name=""/>
        <dsp:cNvSpPr/>
      </dsp:nvSpPr>
      <dsp:spPr>
        <a:xfrm>
          <a:off x="1270834" y="2170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IDENTIFY</a:t>
          </a:r>
        </a:p>
      </dsp:txBody>
      <dsp:txXfrm>
        <a:off x="1270834" y="2170"/>
        <a:ext cx="3158800" cy="1100289"/>
      </dsp:txXfrm>
    </dsp:sp>
    <dsp:sp modelId="{D7042602-7D90-40EC-9B52-D9D8A1BF93AF}">
      <dsp:nvSpPr>
        <dsp:cNvPr id="0" name=""/>
        <dsp:cNvSpPr/>
      </dsp:nvSpPr>
      <dsp:spPr>
        <a:xfrm>
          <a:off x="0" y="1377533"/>
          <a:ext cx="4429635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43D3D8-7CB7-48D6-9902-43EE270640E1}">
      <dsp:nvSpPr>
        <dsp:cNvPr id="0" name=""/>
        <dsp:cNvSpPr/>
      </dsp:nvSpPr>
      <dsp:spPr>
        <a:xfrm>
          <a:off x="332837" y="1625098"/>
          <a:ext cx="605159" cy="6051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79079-0A53-4104-AD99-5EFA568AAB50}">
      <dsp:nvSpPr>
        <dsp:cNvPr id="0" name=""/>
        <dsp:cNvSpPr/>
      </dsp:nvSpPr>
      <dsp:spPr>
        <a:xfrm>
          <a:off x="1270834" y="1377533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RECORD</a:t>
          </a:r>
        </a:p>
      </dsp:txBody>
      <dsp:txXfrm>
        <a:off x="1270834" y="1377533"/>
        <a:ext cx="3158800" cy="1100289"/>
      </dsp:txXfrm>
    </dsp:sp>
    <dsp:sp modelId="{672209F6-A4D8-467E-81EE-92AD41030036}">
      <dsp:nvSpPr>
        <dsp:cNvPr id="0" name=""/>
        <dsp:cNvSpPr/>
      </dsp:nvSpPr>
      <dsp:spPr>
        <a:xfrm>
          <a:off x="0" y="2752895"/>
          <a:ext cx="4429635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88FE9-2364-4197-9218-6D6A04C93893}">
      <dsp:nvSpPr>
        <dsp:cNvPr id="0" name=""/>
        <dsp:cNvSpPr/>
      </dsp:nvSpPr>
      <dsp:spPr>
        <a:xfrm>
          <a:off x="332837" y="3000460"/>
          <a:ext cx="605159" cy="6051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992A9D-49CE-4F43-980F-4A83AF599738}">
      <dsp:nvSpPr>
        <dsp:cNvPr id="0" name=""/>
        <dsp:cNvSpPr/>
      </dsp:nvSpPr>
      <dsp:spPr>
        <a:xfrm>
          <a:off x="1270834" y="2752895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ANALYSE</a:t>
          </a:r>
        </a:p>
      </dsp:txBody>
      <dsp:txXfrm>
        <a:off x="1270834" y="2752895"/>
        <a:ext cx="3158800" cy="1100289"/>
      </dsp:txXfrm>
    </dsp:sp>
    <dsp:sp modelId="{E3D1C2B2-FC95-4A69-B090-624545CF30DA}">
      <dsp:nvSpPr>
        <dsp:cNvPr id="0" name=""/>
        <dsp:cNvSpPr/>
      </dsp:nvSpPr>
      <dsp:spPr>
        <a:xfrm>
          <a:off x="0" y="4128257"/>
          <a:ext cx="4429635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996C8-C146-42CF-9565-4A14B1B63191}">
      <dsp:nvSpPr>
        <dsp:cNvPr id="0" name=""/>
        <dsp:cNvSpPr/>
      </dsp:nvSpPr>
      <dsp:spPr>
        <a:xfrm>
          <a:off x="332837" y="4375822"/>
          <a:ext cx="605159" cy="6051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7E34E5-5870-454E-957D-491313F1E663}">
      <dsp:nvSpPr>
        <dsp:cNvPr id="0" name=""/>
        <dsp:cNvSpPr/>
      </dsp:nvSpPr>
      <dsp:spPr>
        <a:xfrm>
          <a:off x="1270834" y="4128257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REPORT</a:t>
          </a:r>
        </a:p>
      </dsp:txBody>
      <dsp:txXfrm>
        <a:off x="1270834" y="4128257"/>
        <a:ext cx="3158800" cy="11002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BFF98-53F5-495E-AC32-2881EE4301E9}">
      <dsp:nvSpPr>
        <dsp:cNvPr id="0" name=""/>
        <dsp:cNvSpPr/>
      </dsp:nvSpPr>
      <dsp:spPr>
        <a:xfrm>
          <a:off x="0" y="408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713B82-A54B-4EA6-9EC6-700BB55D21E5}">
      <dsp:nvSpPr>
        <dsp:cNvPr id="0" name=""/>
        <dsp:cNvSpPr/>
      </dsp:nvSpPr>
      <dsp:spPr>
        <a:xfrm>
          <a:off x="263303" y="199931"/>
          <a:ext cx="478733" cy="4787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CC80A-9640-42F8-9933-134ABC55AAC2}">
      <dsp:nvSpPr>
        <dsp:cNvPr id="0" name=""/>
        <dsp:cNvSpPr/>
      </dsp:nvSpPr>
      <dsp:spPr>
        <a:xfrm>
          <a:off x="1005339" y="408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Management</a:t>
          </a:r>
          <a:endParaRPr lang="en-US" sz="1900" kern="1200"/>
        </a:p>
      </dsp:txBody>
      <dsp:txXfrm>
        <a:off x="1005339" y="4086"/>
        <a:ext cx="3424295" cy="870424"/>
      </dsp:txXfrm>
    </dsp:sp>
    <dsp:sp modelId="{95056E52-F9AF-4953-9CC9-E3F849A19A85}">
      <dsp:nvSpPr>
        <dsp:cNvPr id="0" name=""/>
        <dsp:cNvSpPr/>
      </dsp:nvSpPr>
      <dsp:spPr>
        <a:xfrm>
          <a:off x="0" y="109211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26854C-32DF-4CFA-AFD0-16D250134341}">
      <dsp:nvSpPr>
        <dsp:cNvPr id="0" name=""/>
        <dsp:cNvSpPr/>
      </dsp:nvSpPr>
      <dsp:spPr>
        <a:xfrm>
          <a:off x="263303" y="1287962"/>
          <a:ext cx="478733" cy="4787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226E2B-68C1-42AE-A127-E0DE51F792AC}">
      <dsp:nvSpPr>
        <dsp:cNvPr id="0" name=""/>
        <dsp:cNvSpPr/>
      </dsp:nvSpPr>
      <dsp:spPr>
        <a:xfrm>
          <a:off x="1005339" y="109211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Employees</a:t>
          </a:r>
          <a:endParaRPr lang="en-US" sz="1900" kern="1200"/>
        </a:p>
      </dsp:txBody>
      <dsp:txXfrm>
        <a:off x="1005339" y="1092116"/>
        <a:ext cx="3424295" cy="870424"/>
      </dsp:txXfrm>
    </dsp:sp>
    <dsp:sp modelId="{A7D7BFC6-A8E7-4048-A2FA-D0F133D8AB31}">
      <dsp:nvSpPr>
        <dsp:cNvPr id="0" name=""/>
        <dsp:cNvSpPr/>
      </dsp:nvSpPr>
      <dsp:spPr>
        <a:xfrm>
          <a:off x="0" y="218014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475CA5-B1A7-41D9-A633-2F876326B706}">
      <dsp:nvSpPr>
        <dsp:cNvPr id="0" name=""/>
        <dsp:cNvSpPr/>
      </dsp:nvSpPr>
      <dsp:spPr>
        <a:xfrm>
          <a:off x="263303" y="2375992"/>
          <a:ext cx="478733" cy="4787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A0F75-CAFA-4B36-8CC4-242EB463EF58}">
      <dsp:nvSpPr>
        <dsp:cNvPr id="0" name=""/>
        <dsp:cNvSpPr/>
      </dsp:nvSpPr>
      <dsp:spPr>
        <a:xfrm>
          <a:off x="1005339" y="218014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Trade Unions</a:t>
          </a:r>
          <a:endParaRPr lang="en-US" sz="1900" kern="1200"/>
        </a:p>
      </dsp:txBody>
      <dsp:txXfrm>
        <a:off x="1005339" y="2180146"/>
        <a:ext cx="3424295" cy="870424"/>
      </dsp:txXfrm>
    </dsp:sp>
    <dsp:sp modelId="{AB0FC088-790F-49E2-A144-7963165191D3}">
      <dsp:nvSpPr>
        <dsp:cNvPr id="0" name=""/>
        <dsp:cNvSpPr/>
      </dsp:nvSpPr>
      <dsp:spPr>
        <a:xfrm>
          <a:off x="0" y="326817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3C861-7F0D-4A7E-9B2B-5FF3967CEF80}">
      <dsp:nvSpPr>
        <dsp:cNvPr id="0" name=""/>
        <dsp:cNvSpPr/>
      </dsp:nvSpPr>
      <dsp:spPr>
        <a:xfrm>
          <a:off x="263303" y="3464022"/>
          <a:ext cx="478733" cy="4787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C5D00-D0B1-402B-9F88-D318E5D75617}">
      <dsp:nvSpPr>
        <dsp:cNvPr id="0" name=""/>
        <dsp:cNvSpPr/>
      </dsp:nvSpPr>
      <dsp:spPr>
        <a:xfrm>
          <a:off x="1005339" y="326817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Shareholders</a:t>
          </a:r>
          <a:endParaRPr lang="en-US" sz="1900" kern="1200"/>
        </a:p>
      </dsp:txBody>
      <dsp:txXfrm>
        <a:off x="1005339" y="3268177"/>
        <a:ext cx="3424295" cy="870424"/>
      </dsp:txXfrm>
    </dsp:sp>
    <dsp:sp modelId="{A5E251DB-BE2D-40A8-9E86-F0D445261F77}">
      <dsp:nvSpPr>
        <dsp:cNvPr id="0" name=""/>
        <dsp:cNvSpPr/>
      </dsp:nvSpPr>
      <dsp:spPr>
        <a:xfrm>
          <a:off x="0" y="435620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911AF7-1E8F-4297-B38F-F45814844B21}">
      <dsp:nvSpPr>
        <dsp:cNvPr id="0" name=""/>
        <dsp:cNvSpPr/>
      </dsp:nvSpPr>
      <dsp:spPr>
        <a:xfrm>
          <a:off x="263303" y="4552052"/>
          <a:ext cx="478733" cy="4787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A3009-BCBA-4CB2-B2EF-6F875E34AFC2}">
      <dsp:nvSpPr>
        <dsp:cNvPr id="0" name=""/>
        <dsp:cNvSpPr/>
      </dsp:nvSpPr>
      <dsp:spPr>
        <a:xfrm>
          <a:off x="1005339" y="435620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Internal Auditors</a:t>
          </a:r>
          <a:endParaRPr lang="en-US" sz="1900" kern="1200"/>
        </a:p>
      </dsp:txBody>
      <dsp:txXfrm>
        <a:off x="1005339" y="4356207"/>
        <a:ext cx="3424295" cy="8704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B511FE-1344-4D0D-B953-79528CDF70CE}">
      <dsp:nvSpPr>
        <dsp:cNvPr id="0" name=""/>
        <dsp:cNvSpPr/>
      </dsp:nvSpPr>
      <dsp:spPr>
        <a:xfrm>
          <a:off x="0" y="408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7F56F-39BF-4AAC-8582-4624D2121E0F}">
      <dsp:nvSpPr>
        <dsp:cNvPr id="0" name=""/>
        <dsp:cNvSpPr/>
      </dsp:nvSpPr>
      <dsp:spPr>
        <a:xfrm>
          <a:off x="263303" y="199931"/>
          <a:ext cx="478733" cy="4787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824567-2B92-4514-B296-72D8D2FC211C}">
      <dsp:nvSpPr>
        <dsp:cNvPr id="0" name=""/>
        <dsp:cNvSpPr/>
      </dsp:nvSpPr>
      <dsp:spPr>
        <a:xfrm>
          <a:off x="1005339" y="408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Financial statements measure the financial health of the organisation:</a:t>
          </a:r>
          <a:endParaRPr lang="en-US" sz="1600" kern="1200"/>
        </a:p>
      </dsp:txBody>
      <dsp:txXfrm>
        <a:off x="1005339" y="4086"/>
        <a:ext cx="3424295" cy="870424"/>
      </dsp:txXfrm>
    </dsp:sp>
    <dsp:sp modelId="{8F72C704-9CFB-49B8-A595-F6DC95603AAE}">
      <dsp:nvSpPr>
        <dsp:cNvPr id="0" name=""/>
        <dsp:cNvSpPr/>
      </dsp:nvSpPr>
      <dsp:spPr>
        <a:xfrm>
          <a:off x="0" y="109211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2C5FD3-A9E8-4D5F-B049-9C67A1F2854E}">
      <dsp:nvSpPr>
        <dsp:cNvPr id="0" name=""/>
        <dsp:cNvSpPr/>
      </dsp:nvSpPr>
      <dsp:spPr>
        <a:xfrm>
          <a:off x="263303" y="1287962"/>
          <a:ext cx="478733" cy="4787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7CBD77-9BD8-4A15-8E90-0C2F754D48AC}">
      <dsp:nvSpPr>
        <dsp:cNvPr id="0" name=""/>
        <dsp:cNvSpPr/>
      </dsp:nvSpPr>
      <dsp:spPr>
        <a:xfrm>
          <a:off x="1005339" y="109211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Balance Sheet</a:t>
          </a:r>
          <a:endParaRPr lang="en-US" sz="1600" kern="1200"/>
        </a:p>
      </dsp:txBody>
      <dsp:txXfrm>
        <a:off x="1005339" y="1092116"/>
        <a:ext cx="3424295" cy="870424"/>
      </dsp:txXfrm>
    </dsp:sp>
    <dsp:sp modelId="{9BD309D6-D9AC-4ECD-9110-791B5F3FF4D1}">
      <dsp:nvSpPr>
        <dsp:cNvPr id="0" name=""/>
        <dsp:cNvSpPr/>
      </dsp:nvSpPr>
      <dsp:spPr>
        <a:xfrm>
          <a:off x="0" y="218014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85E298-ADD2-4C6B-8703-58015581149B}">
      <dsp:nvSpPr>
        <dsp:cNvPr id="0" name=""/>
        <dsp:cNvSpPr/>
      </dsp:nvSpPr>
      <dsp:spPr>
        <a:xfrm>
          <a:off x="263303" y="2375992"/>
          <a:ext cx="478733" cy="4787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7BA5AC-A81D-4CAD-A5C5-E60EC0E3792A}">
      <dsp:nvSpPr>
        <dsp:cNvPr id="0" name=""/>
        <dsp:cNvSpPr/>
      </dsp:nvSpPr>
      <dsp:spPr>
        <a:xfrm>
          <a:off x="1005339" y="218014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Profit &amp; Loss Account</a:t>
          </a:r>
          <a:endParaRPr lang="en-US" sz="1600" kern="1200"/>
        </a:p>
      </dsp:txBody>
      <dsp:txXfrm>
        <a:off x="1005339" y="2180146"/>
        <a:ext cx="3424295" cy="870424"/>
      </dsp:txXfrm>
    </dsp:sp>
    <dsp:sp modelId="{5B54F697-748C-4FFF-B54A-EA4F96BAB63F}">
      <dsp:nvSpPr>
        <dsp:cNvPr id="0" name=""/>
        <dsp:cNvSpPr/>
      </dsp:nvSpPr>
      <dsp:spPr>
        <a:xfrm>
          <a:off x="0" y="326817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2BC2AC-9AB3-4692-BA12-FBF78696A689}">
      <dsp:nvSpPr>
        <dsp:cNvPr id="0" name=""/>
        <dsp:cNvSpPr/>
      </dsp:nvSpPr>
      <dsp:spPr>
        <a:xfrm>
          <a:off x="263303" y="3464022"/>
          <a:ext cx="478733" cy="4787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1C4424-67CD-41F8-84CB-ED2AA6091619}">
      <dsp:nvSpPr>
        <dsp:cNvPr id="0" name=""/>
        <dsp:cNvSpPr/>
      </dsp:nvSpPr>
      <dsp:spPr>
        <a:xfrm>
          <a:off x="1005339" y="326817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Cash Flow Statement (FRS1 - Financial Reporting Standard 1)</a:t>
          </a:r>
          <a:endParaRPr lang="en-US" sz="1600" kern="1200"/>
        </a:p>
      </dsp:txBody>
      <dsp:txXfrm>
        <a:off x="1005339" y="3268177"/>
        <a:ext cx="3424295" cy="870424"/>
      </dsp:txXfrm>
    </dsp:sp>
    <dsp:sp modelId="{E96E0637-6273-4068-A6EA-0A9C5B4B015D}">
      <dsp:nvSpPr>
        <dsp:cNvPr id="0" name=""/>
        <dsp:cNvSpPr/>
      </dsp:nvSpPr>
      <dsp:spPr>
        <a:xfrm>
          <a:off x="0" y="435620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723136-EFF2-47A0-B988-BC12DF4FCB17}">
      <dsp:nvSpPr>
        <dsp:cNvPr id="0" name=""/>
        <dsp:cNvSpPr/>
      </dsp:nvSpPr>
      <dsp:spPr>
        <a:xfrm>
          <a:off x="263303" y="4552052"/>
          <a:ext cx="478733" cy="4787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FD1B3E-1E8B-4DE7-B168-358BDF53138D}">
      <dsp:nvSpPr>
        <dsp:cNvPr id="0" name=""/>
        <dsp:cNvSpPr/>
      </dsp:nvSpPr>
      <dsp:spPr>
        <a:xfrm>
          <a:off x="1005339" y="435620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There are others which we’ll consider next time</a:t>
          </a:r>
          <a:endParaRPr lang="en-US" sz="1600" kern="1200" dirty="0"/>
        </a:p>
      </dsp:txBody>
      <dsp:txXfrm>
        <a:off x="1005339" y="4356207"/>
        <a:ext cx="3424295" cy="870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FDF6337-1354-4182-AA60-6E3DF6887F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4918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C37B1C8-934B-4923-86E8-BBEF0BD69EA5}" type="slidenum">
              <a:rPr lang="en-GB"/>
              <a:pPr/>
              <a:t>5</a:t>
            </a:fld>
            <a:endParaRPr lang="en-GB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627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C37B1C8-934B-4923-86E8-BBEF0BD69EA5}" type="slidenum">
              <a:rPr lang="en-GB"/>
              <a:pPr/>
              <a:t>6</a:t>
            </a:fld>
            <a:endParaRPr lang="en-GB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68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0EAB56F-F725-45CF-9467-F61BB2632D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9911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856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677C37FB-CAA9-4272-972B-82B482717B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6579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D07A6-0EED-4CF0-A79A-2B50B40F9D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841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A0A3-6045-4DC8-8F32-CD6A756336C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460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D298E-FBC3-43FA-9451-3C870CB3E9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908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9C6FC-4F95-4715-87C8-07D449A3489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273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5AD9851-6123-4308-83F6-ED4FA5781C4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66853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22B0E7-FB11-4335-A7B2-71EBE288B7F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26038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E272-B233-4812-B66E-9F338E93BC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775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B3397-A815-4614-A3E0-529DD90930C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006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A252CBD-A058-4698-BAA4-27B3F29E85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227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ma.org/" TargetMode="External"/><Relationship Id="rId3" Type="http://schemas.openxmlformats.org/officeDocument/2006/relationships/hyperlink" Target="http://www.ftmanagement.com/" TargetMode="External"/><Relationship Id="rId7" Type="http://schemas.openxmlformats.org/officeDocument/2006/relationships/hyperlink" Target="http://www.cimaglobal.com/" TargetMode="External"/><Relationship Id="rId2" Type="http://schemas.openxmlformats.org/officeDocument/2006/relationships/hyperlink" Target="http://www.bized.co.uk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www.accaglobal.com/" TargetMode="External"/><Relationship Id="rId5" Type="http://schemas.openxmlformats.org/officeDocument/2006/relationships/hyperlink" Target="http://www.hescott.com/" TargetMode="External"/><Relationship Id="rId4" Type="http://schemas.openxmlformats.org/officeDocument/2006/relationships/hyperlink" Target="http://www.ft.com/" TargetMode="External"/><Relationship Id="rId9" Type="http://schemas.openxmlformats.org/officeDocument/2006/relationships/hyperlink" Target="http://www.baa.group,shef.ac.uk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feature=endscreen&amp;v=SKAmExkJZF4&amp;NR=1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059" name="Rectangle 11"/>
          <p:cNvSpPr>
            <a:spLocks noGrp="1" noChangeArrowheads="1"/>
          </p:cNvSpPr>
          <p:nvPr>
            <p:ph idx="1"/>
          </p:nvPr>
        </p:nvSpPr>
        <p:spPr>
          <a:xfrm>
            <a:off x="611560" y="2276872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966428" y="332656"/>
            <a:ext cx="7211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Finance for Business Managers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1844824"/>
            <a:ext cx="8439261" cy="336817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pPr algn="ctr"/>
            <a:r>
              <a:rPr lang="en-GB"/>
              <a:t>Finance for Business Managers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617470" y="6307672"/>
            <a:ext cx="39090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2410" y="6307672"/>
            <a:ext cx="10972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2067" name="Rectangle 11">
            <a:extLst>
              <a:ext uri="{FF2B5EF4-FFF2-40B4-BE49-F238E27FC236}">
                <a16:creationId xmlns:a16="http://schemas.microsoft.com/office/drawing/2014/main" id="{361B7DD0-4555-9DFB-ED6E-EB7822F85C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9740599"/>
              </p:ext>
            </p:extLst>
          </p:nvPr>
        </p:nvGraphicFramePr>
        <p:xfrm>
          <a:off x="800100" y="2310063"/>
          <a:ext cx="75438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4DDF-B24E-46EB-6E6A-A20DCA1D2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Module Learning Outcomes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C9169C-3FA1-AD4B-950E-8F7C46AAB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7470" y="6307672"/>
            <a:ext cx="39090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Financial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DBDC8C-6E33-7327-9A61-597CD18F0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52410" y="6307672"/>
            <a:ext cx="10972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958213E-AE2A-1214-032C-88F5006343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2154576"/>
              </p:ext>
            </p:extLst>
          </p:nvPr>
        </p:nvGraphicFramePr>
        <p:xfrm>
          <a:off x="800100" y="2310063"/>
          <a:ext cx="75438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2411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431800"/>
          </a:xfrm>
        </p:spPr>
        <p:txBody>
          <a:bodyPr/>
          <a:lstStyle/>
          <a:p>
            <a:r>
              <a:rPr lang="en-US" sz="2400" dirty="0"/>
              <a:t>Key Topics Covered</a:t>
            </a:r>
            <a:endParaRPr lang="en-GB" sz="24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539552" y="908720"/>
            <a:ext cx="814724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Financial Statements – analysis &amp; interpretation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	The Balance Sheet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	The Profit &amp; Loss Account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	The Cash Flow Statement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	Ratios</a:t>
            </a:r>
          </a:p>
          <a:p>
            <a:endParaRPr lang="en-US" dirty="0"/>
          </a:p>
          <a:p>
            <a:r>
              <a:rPr lang="en-US" dirty="0"/>
              <a:t>Capital Appraisal &amp; Rationing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	NPV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	IRR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	Discounted Payback</a:t>
            </a:r>
          </a:p>
          <a:p>
            <a:endParaRPr lang="en-US" dirty="0"/>
          </a:p>
          <a:p>
            <a:r>
              <a:rPr lang="en-US" dirty="0"/>
              <a:t>Corporate Failure Prediction</a:t>
            </a:r>
          </a:p>
          <a:p>
            <a:endParaRPr lang="en-US" dirty="0"/>
          </a:p>
          <a:p>
            <a:r>
              <a:rPr lang="en-US" dirty="0"/>
              <a:t>Working Capital Management</a:t>
            </a:r>
          </a:p>
          <a:p>
            <a:endParaRPr lang="en-US" dirty="0"/>
          </a:p>
          <a:p>
            <a:r>
              <a:rPr lang="en-US" dirty="0"/>
              <a:t>Sources of Finance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404664"/>
            <a:ext cx="8435975" cy="4525962"/>
          </a:xfrm>
        </p:spPr>
        <p:txBody>
          <a:bodyPr/>
          <a:lstStyle/>
          <a:p>
            <a:pPr>
              <a:buFontTx/>
              <a:buNone/>
            </a:pPr>
            <a:r>
              <a:rPr lang="en-GB" b="1" u="sng" dirty="0"/>
              <a:t>Essential text</a:t>
            </a:r>
          </a:p>
          <a:p>
            <a:endParaRPr lang="en-GB" sz="2400" dirty="0"/>
          </a:p>
          <a:p>
            <a:r>
              <a:rPr lang="en-GB" sz="2400" b="1" dirty="0"/>
              <a:t>Accounting &amp; Finance for Non-Specialists </a:t>
            </a:r>
          </a:p>
          <a:p>
            <a:pPr>
              <a:buFontTx/>
              <a:buNone/>
            </a:pPr>
            <a:r>
              <a:rPr lang="en-GB" sz="2400" b="1" dirty="0"/>
              <a:t>	Authors: Peter </a:t>
            </a:r>
            <a:r>
              <a:rPr lang="en-GB" sz="2400" b="1" dirty="0" err="1"/>
              <a:t>Atrill</a:t>
            </a:r>
            <a:r>
              <a:rPr lang="en-GB" sz="2400" b="1" dirty="0"/>
              <a:t> &amp; Eddie </a:t>
            </a:r>
            <a:r>
              <a:rPr lang="en-GB" sz="2400" b="1" dirty="0" err="1"/>
              <a:t>McLaney</a:t>
            </a:r>
            <a:endParaRPr lang="en-GB" sz="2400" b="1" dirty="0"/>
          </a:p>
          <a:p>
            <a:pPr>
              <a:buFontTx/>
              <a:buNone/>
            </a:pPr>
            <a:r>
              <a:rPr lang="en-GB" sz="2400" b="1" dirty="0"/>
              <a:t>	</a:t>
            </a:r>
            <a:r>
              <a:rPr lang="en-GB" sz="1200" b="1" dirty="0"/>
              <a:t>(Note: each chapter contains review questions and exercises, for which many have answers in the relevant appendices)</a:t>
            </a:r>
            <a:endParaRPr lang="en-GB" sz="2400" b="1" dirty="0"/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b="1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3127632"/>
            <a:ext cx="2016224" cy="2470961"/>
          </a:xfrm>
          <a:prstGeom prst="rect">
            <a:avLst/>
          </a:prstGeom>
          <a:noFill/>
          <a:ln w="1">
            <a:noFill/>
            <a:miter lim="800000"/>
            <a:headEnd/>
            <a:tailEnd type="none" w="med" len="med"/>
          </a:ln>
          <a:effectLst/>
        </p:spPr>
      </p:pic>
      <p:pic>
        <p:nvPicPr>
          <p:cNvPr id="10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111875"/>
            <a:ext cx="2016224" cy="2465383"/>
          </a:xfrm>
          <a:prstGeom prst="rect">
            <a:avLst/>
          </a:prstGeom>
          <a:noFill/>
          <a:ln w="1">
            <a:noFill/>
            <a:miter lim="800000"/>
            <a:headEnd/>
            <a:tailEnd type="none" w="med" len="med"/>
          </a:ln>
          <a:effectLst/>
        </p:spPr>
      </p:pic>
    </p:spTree>
    <p:extLst>
      <p:ext uri="{BB962C8B-B14F-4D97-AF65-F5344CB8AC3E}">
        <p14:creationId xmlns:p14="http://schemas.microsoft.com/office/powerpoint/2010/main" val="2035332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244301" y="404664"/>
            <a:ext cx="8576171" cy="5544616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None/>
            </a:pPr>
            <a:r>
              <a:rPr lang="en-GB" b="1" u="sng" dirty="0"/>
              <a:t>FURTHER READING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1600" dirty="0"/>
              <a:t>Arnold, G. (2013). </a:t>
            </a:r>
            <a:r>
              <a:rPr lang="en-GB" sz="1600" i="1" dirty="0"/>
              <a:t>Essentials of Corporate Financial Management, </a:t>
            </a:r>
            <a:r>
              <a:rPr lang="en-GB" sz="1600" dirty="0"/>
              <a:t>(2nd Edition), UK: Pearson</a:t>
            </a:r>
          </a:p>
          <a:p>
            <a:pPr>
              <a:buNone/>
            </a:pPr>
            <a:r>
              <a:rPr lang="en-GB" sz="1600" dirty="0"/>
              <a:t> </a:t>
            </a:r>
          </a:p>
          <a:p>
            <a:pPr marL="0" indent="0">
              <a:buNone/>
            </a:pPr>
            <a:r>
              <a:rPr lang="en-GB" sz="1600" dirty="0" err="1"/>
              <a:t>Atrill</a:t>
            </a:r>
            <a:r>
              <a:rPr lang="en-GB" sz="1600" dirty="0"/>
              <a:t>, P. (2014). </a:t>
            </a:r>
            <a:r>
              <a:rPr lang="en-GB" sz="1600" i="1" dirty="0"/>
              <a:t>Financial Management for Decision Makers, </a:t>
            </a:r>
            <a:r>
              <a:rPr lang="en-GB" sz="1600" dirty="0"/>
              <a:t>(7th Edition), UK: Financial Times/Prentice Hall</a:t>
            </a:r>
          </a:p>
          <a:p>
            <a:pPr>
              <a:buNone/>
            </a:pPr>
            <a:r>
              <a:rPr lang="en-GB" sz="1600" dirty="0"/>
              <a:t> </a:t>
            </a:r>
          </a:p>
          <a:p>
            <a:pPr marL="0" indent="0">
              <a:buNone/>
            </a:pPr>
            <a:r>
              <a:rPr lang="en-GB" sz="1600" dirty="0" err="1"/>
              <a:t>Mclaney</a:t>
            </a:r>
            <a:r>
              <a:rPr lang="en-GB" sz="1600" dirty="0"/>
              <a:t>, E.I. (2014). </a:t>
            </a:r>
            <a:r>
              <a:rPr lang="en-GB" sz="1600" i="1" dirty="0"/>
              <a:t>Business Finance Theory and Practice, </a:t>
            </a:r>
            <a:r>
              <a:rPr lang="en-GB" sz="1600" dirty="0"/>
              <a:t>(10</a:t>
            </a:r>
            <a:r>
              <a:rPr lang="en-GB" sz="1600" baseline="30000" dirty="0"/>
              <a:t>th</a:t>
            </a:r>
            <a:r>
              <a:rPr lang="en-GB" sz="1600" dirty="0"/>
              <a:t> Edition), UK: Financial Times/Prentice Hall</a:t>
            </a:r>
          </a:p>
          <a:p>
            <a:pPr>
              <a:buNone/>
            </a:pPr>
            <a:r>
              <a:rPr lang="en-GB" sz="1600" b="1" dirty="0"/>
              <a:t> </a:t>
            </a:r>
            <a:endParaRPr lang="en-GB" sz="1600" dirty="0"/>
          </a:p>
          <a:p>
            <a:pPr marL="0" indent="0">
              <a:buNone/>
            </a:pPr>
            <a:r>
              <a:rPr lang="en-GB" sz="1600" dirty="0"/>
              <a:t>Collier, Paul M. (2013), </a:t>
            </a:r>
            <a:r>
              <a:rPr lang="en-GB" sz="1600" i="1" dirty="0"/>
              <a:t>Accounting for Managers</a:t>
            </a:r>
            <a:r>
              <a:rPr lang="en-GB" sz="1600" dirty="0"/>
              <a:t>, (5th Edition), UK: Wiley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dirty="0"/>
              <a:t>Davies, T. and Crawford, I. (2011) </a:t>
            </a:r>
            <a:r>
              <a:rPr lang="en-GB" sz="1600" i="1" dirty="0"/>
              <a:t>Business Accounting and Finance</a:t>
            </a:r>
            <a:r>
              <a:rPr lang="en-GB" sz="1600" dirty="0"/>
              <a:t>, UK: FT Prentice Hall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dirty="0"/>
              <a:t>Dyson, R, (2010), </a:t>
            </a:r>
            <a:r>
              <a:rPr lang="en-GB" sz="1600" i="1" dirty="0"/>
              <a:t>Accounting for Non-Accounting Students</a:t>
            </a:r>
            <a:r>
              <a:rPr lang="en-GB" sz="1600" dirty="0"/>
              <a:t>, (8th Edition), UK: Pearson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dirty="0" err="1"/>
              <a:t>Weetman</a:t>
            </a:r>
            <a:r>
              <a:rPr lang="en-GB" sz="1600" dirty="0"/>
              <a:t>, P.  (2011), </a:t>
            </a:r>
            <a:r>
              <a:rPr lang="en-GB" sz="1600" i="1" dirty="0"/>
              <a:t>Financial and Management Accounting</a:t>
            </a:r>
            <a:r>
              <a:rPr lang="en-GB" sz="1600" dirty="0"/>
              <a:t>, (5th Edition), UK:  FT Prentice Hall</a:t>
            </a:r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39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C0249-A072-103F-6934-6EA0F78D1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770182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Supporting Texts &amp; Resources</a:t>
            </a:r>
            <a:br>
              <a:rPr lang="en-GB" b="1" u="sng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1BC6BF-AF63-AEFA-6B2C-DD046B6647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b="1" dirty="0"/>
              <a:t>Journals</a:t>
            </a:r>
            <a:r>
              <a:rPr lang="en-GB" sz="2000" dirty="0"/>
              <a:t>: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546CBB-59C0-6C38-2253-E56F510180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dirty="0"/>
              <a:t>Accounting</a:t>
            </a:r>
          </a:p>
          <a:p>
            <a:r>
              <a:rPr lang="en-GB" sz="1800" dirty="0"/>
              <a:t>Accounting and Business</a:t>
            </a:r>
          </a:p>
          <a:p>
            <a:r>
              <a:rPr lang="en-GB" sz="1800" dirty="0"/>
              <a:t>Accounting and Business Research</a:t>
            </a:r>
          </a:p>
          <a:p>
            <a:r>
              <a:rPr lang="en-GB" sz="1800" dirty="0"/>
              <a:t>Harvard Business Review</a:t>
            </a:r>
          </a:p>
          <a:p>
            <a:r>
              <a:rPr lang="en-GB" sz="1800" dirty="0"/>
              <a:t>Financial Management</a:t>
            </a:r>
          </a:p>
          <a:p>
            <a:r>
              <a:rPr lang="en-GB" sz="1800" dirty="0"/>
              <a:t>The British Accounting Review</a:t>
            </a:r>
          </a:p>
          <a:p>
            <a:r>
              <a:rPr lang="en-GB" sz="1800" dirty="0"/>
              <a:t>International Financial Management and Accounting</a:t>
            </a:r>
          </a:p>
          <a:p>
            <a:r>
              <a:rPr lang="en-GB" sz="1800" dirty="0"/>
              <a:t>Accounting and Finance</a:t>
            </a:r>
          </a:p>
          <a:p>
            <a:r>
              <a:rPr lang="en-GB" sz="1800" dirty="0"/>
              <a:t>Business Finance and Accounting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77AA79-1609-F1ED-BE83-89654453B0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2000" b="1" dirty="0"/>
              <a:t>Useful Websites: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5FF1A4-F8E8-814A-5ED3-E9A3F3CEB03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u="sng" dirty="0">
                <a:hlinkClick r:id="rId2"/>
              </a:rPr>
              <a:t>www.bized.co.uk</a:t>
            </a:r>
            <a:endParaRPr lang="en-GB" sz="1800" dirty="0"/>
          </a:p>
          <a:p>
            <a:r>
              <a:rPr lang="en-GB" sz="1800" u="sng" dirty="0">
                <a:hlinkClick r:id="rId3"/>
              </a:rPr>
              <a:t>www.ftmanagement.com</a:t>
            </a:r>
            <a:endParaRPr lang="en-GB" sz="1800" dirty="0"/>
          </a:p>
          <a:p>
            <a:r>
              <a:rPr lang="en-GB" sz="1800" u="sng" dirty="0">
                <a:hlinkClick r:id="rId4"/>
              </a:rPr>
              <a:t>www.ft.com</a:t>
            </a:r>
            <a:endParaRPr lang="en-GB" sz="1800" dirty="0"/>
          </a:p>
          <a:p>
            <a:r>
              <a:rPr lang="en-GB" sz="1800" u="sng" dirty="0">
                <a:hlinkClick r:id="rId5"/>
              </a:rPr>
              <a:t>www.hescott.com</a:t>
            </a:r>
            <a:endParaRPr lang="en-GB" sz="1800" dirty="0"/>
          </a:p>
          <a:p>
            <a:r>
              <a:rPr lang="en-GB" sz="1800" u="sng" dirty="0">
                <a:hlinkClick r:id="rId6"/>
              </a:rPr>
              <a:t>www.accaglobal.com</a:t>
            </a:r>
            <a:endParaRPr lang="en-GB" sz="1800" dirty="0"/>
          </a:p>
          <a:p>
            <a:r>
              <a:rPr lang="en-GB" sz="1800" u="sng" dirty="0">
                <a:hlinkClick r:id="rId7"/>
              </a:rPr>
              <a:t>www.cimaglobal.com</a:t>
            </a:r>
            <a:endParaRPr lang="en-GB" sz="1800" dirty="0"/>
          </a:p>
          <a:p>
            <a:r>
              <a:rPr lang="en-GB" sz="1800" u="sng" dirty="0">
                <a:hlinkClick r:id="rId8"/>
              </a:rPr>
              <a:t>www.fma.org</a:t>
            </a:r>
            <a:endParaRPr lang="en-GB" sz="1800" dirty="0"/>
          </a:p>
          <a:p>
            <a:r>
              <a:rPr lang="en-GB" sz="1800" u="sng" dirty="0">
                <a:hlinkClick r:id="rId9"/>
              </a:rPr>
              <a:t>www.baa.group,shef.ac.uk</a:t>
            </a:r>
            <a:r>
              <a:rPr lang="en-GB" sz="1800" dirty="0"/>
              <a:t> </a:t>
            </a:r>
          </a:p>
          <a:p>
            <a:r>
              <a:rPr lang="en-GB" dirty="0"/>
              <a:t>These are direct links to the websites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FA269CD-B745-71AD-0DB7-01780D3EF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74F6197-74E3-5120-C6A7-E798D96AA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A0A3-6045-4DC8-8F32-CD6A756336C9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974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6" name="Rectangle 34825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4828" name="Rectangle 34827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830" name="Rectangle 34829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4832" name="Rectangle 34831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chemeClr val="tx1">
                    <a:lumMod val="75000"/>
                    <a:lumOff val="25000"/>
                  </a:schemeClr>
                </a:solidFill>
              </a:rPr>
              <a:t>BUSINESS OBJECTIVES</a:t>
            </a:r>
          </a:p>
        </p:txBody>
      </p:sp>
      <p:sp>
        <p:nvSpPr>
          <p:cNvPr id="34821" name="Rectangle 5"/>
          <p:cNvSpPr>
            <a:spLocks noGrp="1" noChangeArrowheads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Maximise shareholders wealth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Maximise profits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Maximise revenues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Control costs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Growth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Stability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Survival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Stakeholder satisfaction</a:t>
            </a:r>
          </a:p>
          <a:p>
            <a:pPr>
              <a:buFontTx/>
              <a:buNone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00789" y="5872366"/>
            <a:ext cx="2743200" cy="274320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4818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09" name="Rectangle 59408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9411" name="Rectangle 59410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0902" y="1267730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9413" name="Rectangle 59412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850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9415" name="Rectangle 59414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59417" name="Group 59416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50855" y="1267730"/>
            <a:ext cx="1567331" cy="645295"/>
            <a:chOff x="5318306" y="1386268"/>
            <a:chExt cx="1567331" cy="645295"/>
          </a:xfrm>
        </p:grpSpPr>
        <p:cxnSp>
          <p:nvCxnSpPr>
            <p:cNvPr id="59418" name="Straight Connector 59417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419" name="Straight Connector 59418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420" name="Straight Connector 59419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9422" name="Rectangle 59421">
            <a:extLst>
              <a:ext uri="{FF2B5EF4-FFF2-40B4-BE49-F238E27FC236}">
                <a16:creationId xmlns:a16="http://schemas.microsoft.com/office/drawing/2014/main" id="{2BEE9E27-5550-4DAA-935D-B987C1160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892" y="457200"/>
            <a:ext cx="8461207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Picture 7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r="33567" b="1"/>
          <a:stretch/>
        </p:blipFill>
        <p:spPr bwMode="auto">
          <a:xfrm>
            <a:off x="5421526" y="621793"/>
            <a:ext cx="3256910" cy="5614416"/>
          </a:xfrm>
          <a:prstGeom prst="rect">
            <a:avLst/>
          </a:prstGeom>
          <a:noFill/>
        </p:spPr>
      </p:pic>
      <p:sp>
        <p:nvSpPr>
          <p:cNvPr id="59424" name="Rectangle 59423">
            <a:extLst>
              <a:ext uri="{FF2B5EF4-FFF2-40B4-BE49-F238E27FC236}">
                <a16:creationId xmlns:a16="http://schemas.microsoft.com/office/drawing/2014/main" id="{9B4AF4B7-C89D-4321-877F-0944ED8F4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53" y="621793"/>
            <a:ext cx="8215884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852636" y="1348844"/>
            <a:ext cx="4287254" cy="30427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400" cap="all" spc="-100"/>
              <a:t>What is Accounting?</a:t>
            </a:r>
          </a:p>
        </p:txBody>
      </p:sp>
      <p:sp>
        <p:nvSpPr>
          <p:cNvPr id="59426" name="Rectangle 59425">
            <a:extLst>
              <a:ext uri="{FF2B5EF4-FFF2-40B4-BE49-F238E27FC236}">
                <a16:creationId xmlns:a16="http://schemas.microsoft.com/office/drawing/2014/main" id="{486F1C7C-0D59-4A57-B9FF-60AF2D0EC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6173" y="446824"/>
            <a:ext cx="144018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59428" name="Straight Connector 59427">
            <a:extLst>
              <a:ext uri="{FF2B5EF4-FFF2-40B4-BE49-F238E27FC236}">
                <a16:creationId xmlns:a16="http://schemas.microsoft.com/office/drawing/2014/main" id="{5735DC8C-B370-4340-B37D-4472C1639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618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430" name="Straight Connector 59429">
            <a:extLst>
              <a:ext uri="{FF2B5EF4-FFF2-40B4-BE49-F238E27FC236}">
                <a16:creationId xmlns:a16="http://schemas.microsoft.com/office/drawing/2014/main" id="{C404BB8C-445B-49D4-853C-25A931286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3062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432" name="Straight Connector 59431">
            <a:extLst>
              <a:ext uri="{FF2B5EF4-FFF2-40B4-BE49-F238E27FC236}">
                <a16:creationId xmlns:a16="http://schemas.microsoft.com/office/drawing/2014/main" id="{045B8EE3-9336-45C5-ACE9-280CCFD2F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61898" y="1092118"/>
            <a:ext cx="126873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645579" y="5834313"/>
            <a:ext cx="4429125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  <a:spcAft>
                <a:spcPts val="600"/>
              </a:spcAft>
            </a:pPr>
            <a:r>
              <a:rPr lang="en-US" sz="1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940375" y="5858088"/>
            <a:ext cx="158391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fld id="{6E72C5C1-6ADF-42E4-AC1A-894460DFEA4B}" type="slidenum">
              <a:rPr lang="en-US" sz="1000">
                <a:solidFill>
                  <a:srgbClr val="FFFFFF"/>
                </a:solidFill>
              </a:rPr>
              <a:pPr defTabSz="914400"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 sz="1000">
              <a:solidFill>
                <a:srgbClr val="FFFFFF"/>
              </a:solidFill>
            </a:endParaRPr>
          </a:p>
        </p:txBody>
      </p:sp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Accounting is………..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The process of recording business or private transactions and reporting the results over a period of time.</a:t>
            </a:r>
          </a:p>
          <a:p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Accounting is the language of business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00789" y="5872366"/>
            <a:ext cx="2743200" cy="274320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8627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84" name="Rectangle 28683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000" b="1">
                <a:solidFill>
                  <a:schemeClr val="tx1">
                    <a:lumMod val="85000"/>
                    <a:lumOff val="15000"/>
                  </a:schemeClr>
                </a:solidFill>
              </a:rPr>
              <a:t>ACCOUNTANCY IS ONE OF FIVE VITAL OPERATIONS WITHIN AN ORGANISATION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17470" y="6307672"/>
            <a:ext cx="3909060" cy="2743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z="10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52410" y="6307672"/>
            <a:ext cx="1097280" cy="27432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US" sz="10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11</a:t>
            </a:fld>
            <a:endParaRPr lang="en-US" sz="1000" kern="1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28679" name="Rectangle 5">
            <a:extLst>
              <a:ext uri="{FF2B5EF4-FFF2-40B4-BE49-F238E27FC236}">
                <a16:creationId xmlns:a16="http://schemas.microsoft.com/office/drawing/2014/main" id="{BC2BBCD4-F813-55EA-DFB2-6EA4C54A04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58984864"/>
              </p:ext>
            </p:extLst>
          </p:nvPr>
        </p:nvGraphicFramePr>
        <p:xfrm>
          <a:off x="800100" y="2310063"/>
          <a:ext cx="75438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0" name="Rectangle 30729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732" name="Rectangle 30731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734" name="Rectangle 30733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0736" name="Rectangle 30735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900"/>
              <a:t>What functions do accountants perform?</a:t>
            </a:r>
          </a:p>
        </p:txBody>
      </p:sp>
      <p:sp>
        <p:nvSpPr>
          <p:cNvPr id="30725" name="Rectangle 5"/>
          <p:cNvSpPr>
            <a:spLocks noGrp="1" noChangeArrowheads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RECORDING</a:t>
            </a: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ANALYSING &amp; CALCULATING</a:t>
            </a: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PRESENTING</a:t>
            </a: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DECISION-MAKING</a:t>
            </a:r>
          </a:p>
          <a:p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0738" name="Straight Connector 30737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0389" y="5714047"/>
            <a:ext cx="3840480" cy="274320"/>
          </a:xfrm>
        </p:spPr>
        <p:txBody>
          <a:bodyPr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6" name="Rectangle 50185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0188" name="Rectangle 50187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190" name="Rectangle 50189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0192" name="Rectangle 50191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400" b="1" dirty="0"/>
              <a:t>AN ORGANISATION WILL PERFORM FIVE FUNCTIONS....</a:t>
            </a:r>
            <a:br>
              <a:rPr lang="en-GB" sz="2400" b="1"/>
            </a:br>
            <a:endParaRPr lang="en-GB" sz="2400"/>
          </a:p>
        </p:txBody>
      </p:sp>
      <p:sp>
        <p:nvSpPr>
          <p:cNvPr id="50181" name="Rectangle 5"/>
          <p:cNvSpPr>
            <a:spLocks noGrp="1" noChangeArrowheads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Operate to produce revenues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Invest in productive resources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Raise finances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Finance investments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Make relevant decisions</a:t>
            </a:r>
          </a:p>
        </p:txBody>
      </p:sp>
      <p:cxnSp>
        <p:nvCxnSpPr>
          <p:cNvPr id="50194" name="Straight Connector 50193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1080389" y="5714047"/>
            <a:ext cx="3840480" cy="274320"/>
          </a:xfrm>
        </p:spPr>
        <p:txBody>
          <a:bodyPr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0" name="Rectangle 35849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5852" name="Rectangle 35851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854" name="Rectangle 35853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5856" name="Rectangle 35855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600" b="1" u="sng"/>
              <a:t>QUALITIES OF GOOD INFORMATION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endParaRPr lang="en-GB" b="1" u="sng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RELEVANT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COMPLETE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SUFFICIENTLY ACCURATE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CONFIDENCE (UNDERSTANDABLE)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TIMELY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COMMUNICATED TO RELEVANT USERS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MANAGEABLE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OBJECTIVE</a:t>
            </a:r>
          </a:p>
          <a:p>
            <a:pPr>
              <a:buFontTx/>
              <a:buNone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5858" name="Straight Connector 35857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0389" y="5714047"/>
            <a:ext cx="3840480" cy="274320"/>
          </a:xfrm>
        </p:spPr>
        <p:txBody>
          <a:bodyPr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584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sz="3400"/>
              <a:t>Accounting as an Information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08593" y="6307672"/>
            <a:ext cx="3909060" cy="274320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15</a:t>
            </a:fld>
            <a:endParaRPr lang="en-GB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4860414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60150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4" name="Rectangle 31753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756" name="Rectangle 31755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758" name="Rectangle 31757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1760" name="Rectangle 31759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pPr marL="609600" indent="-609600"/>
            <a:r>
              <a:rPr lang="en-GB" sz="3100" b="1" u="sng"/>
              <a:t>Exercise</a:t>
            </a:r>
          </a:p>
        </p:txBody>
      </p:sp>
      <p:sp>
        <p:nvSpPr>
          <p:cNvPr id="31749" name="Rectangle 5"/>
          <p:cNvSpPr>
            <a:spLocks noGrp="1" noChangeArrowheads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 marL="609600" indent="-609600">
              <a:buFontTx/>
              <a:buAutoNum type="arabicParenR"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Discuss three internal &amp; three external users of accounting information</a:t>
            </a:r>
          </a:p>
          <a:p>
            <a:pPr marL="609600" indent="-609600">
              <a:buFontTx/>
              <a:buAutoNum type="arabicParenR"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Discuss three business objectives of a company</a:t>
            </a:r>
          </a:p>
          <a:p>
            <a:pPr marL="609600" indent="-609600">
              <a:buFontTx/>
              <a:buAutoNum type="arabicParenR"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Discuss the qualities associated with good financial information</a:t>
            </a:r>
          </a:p>
          <a:p>
            <a:pPr marL="609600" indent="-609600">
              <a:buFontTx/>
              <a:buNone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1762" name="Straight Connector 31761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080389" y="5714047"/>
            <a:ext cx="3840480" cy="274320"/>
          </a:xfrm>
        </p:spPr>
        <p:txBody>
          <a:bodyPr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779" name="Rectangle 3277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81" name="Rectangle 3278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b="1" u="sng"/>
              <a:t>INTERNAL USERS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08593" y="6307672"/>
            <a:ext cx="3909060" cy="274320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17</a:t>
            </a:fld>
            <a:endParaRPr lang="en-GB"/>
          </a:p>
        </p:txBody>
      </p:sp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32775" name="Rectangle 5">
            <a:extLst>
              <a:ext uri="{FF2B5EF4-FFF2-40B4-BE49-F238E27FC236}">
                <a16:creationId xmlns:a16="http://schemas.microsoft.com/office/drawing/2014/main" id="{9672ACFA-96BE-10C5-A6EB-819B8ACADF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1927221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2" name="Rectangle 33801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3804" name="Rectangle 33803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806" name="Rectangle 33805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3808" name="Rectangle 33807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b="1" u="sng"/>
              <a:t>EXTERNAL USERS</a:t>
            </a:r>
          </a:p>
        </p:txBody>
      </p:sp>
      <p:sp>
        <p:nvSpPr>
          <p:cNvPr id="33797" name="Rectangle 5"/>
          <p:cNvSpPr>
            <a:spLocks noGrp="1" noChangeArrowheads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Competitors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Customers 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Suppliers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Lenders Of Finance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Government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HM Revenue &amp; Customs  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Auditors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Public</a:t>
            </a:r>
          </a:p>
          <a:p>
            <a:pPr>
              <a:buFontTx/>
              <a:buNone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3810" name="Straight Connector 33809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0389" y="5714047"/>
            <a:ext cx="3840480" cy="274320"/>
          </a:xfrm>
        </p:spPr>
        <p:txBody>
          <a:bodyPr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37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6" name="Rectangle 2065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sz="3700" b="1" u="sng"/>
              <a:t>The Financial Statements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08593" y="6307672"/>
            <a:ext cx="3909060" cy="274320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dirty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19</a:t>
            </a:fld>
            <a:endParaRPr lang="en-GB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2060" name="Rectangle 5">
            <a:extLst>
              <a:ext uri="{FF2B5EF4-FFF2-40B4-BE49-F238E27FC236}">
                <a16:creationId xmlns:a16="http://schemas.microsoft.com/office/drawing/2014/main" id="{00ED55AC-518E-0A67-207B-B9AECF68D8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0833311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60081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600"/>
              <a:t>Characteristics of Assets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980728"/>
            <a:ext cx="4136068" cy="4824536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‘A resource held by a business’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All 4 conditions must apply to be an ‘asset’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probable future economic benefit with some monetary value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benefit must arise from some past transaction or event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business must have the right to control the resource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asset must be capable of measurement in monetary terms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Does not have to be physical – can be non physical: - tangible or non-tangible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80389" y="5714047"/>
            <a:ext cx="3840480" cy="274320"/>
          </a:xfrm>
        </p:spPr>
        <p:txBody>
          <a:bodyPr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629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Liabilities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Two main types: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Equity – sometimes referred to as owners capital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Liabilities - claims of individuals and organisations on the business e.g. supply of goods or lending money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8689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/>
              <a:t>Class exercise on household finance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idx="1"/>
          </p:nvPr>
        </p:nvSpPr>
        <p:spPr>
          <a:xfrm>
            <a:off x="395536" y="1412776"/>
            <a:ext cx="8229600" cy="4929188"/>
          </a:xfrm>
        </p:spPr>
        <p:txBody>
          <a:bodyPr/>
          <a:lstStyle/>
          <a:p>
            <a:pPr indent="0">
              <a:buFontTx/>
              <a:buNone/>
            </a:pPr>
            <a:r>
              <a:rPr lang="en-GB" dirty="0"/>
              <a:t>In the context of household finance management give examples of:</a:t>
            </a:r>
          </a:p>
          <a:p>
            <a:pPr indent="0">
              <a:buFontTx/>
              <a:buNone/>
            </a:pPr>
            <a:endParaRPr lang="en-GB" dirty="0"/>
          </a:p>
          <a:p>
            <a:pPr lvl="1">
              <a:buFont typeface="Wingdings" pitchFamily="2" charset="2"/>
              <a:buChar char="§"/>
            </a:pPr>
            <a:r>
              <a:rPr lang="en-GB" dirty="0"/>
              <a:t>		Assets</a:t>
            </a:r>
          </a:p>
          <a:p>
            <a:pPr marL="457200" lvl="1" indent="0">
              <a:buNone/>
            </a:pPr>
            <a:endParaRPr lang="en-GB" dirty="0"/>
          </a:p>
          <a:p>
            <a:pPr lvl="1">
              <a:buFont typeface="Wingdings" pitchFamily="2" charset="2"/>
              <a:buChar char="§"/>
            </a:pPr>
            <a:r>
              <a:rPr lang="en-GB" dirty="0"/>
              <a:t>		Liabilities</a:t>
            </a:r>
          </a:p>
          <a:p>
            <a:pPr lvl="1">
              <a:buNone/>
            </a:pPr>
            <a:endParaRPr lang="en-GB" dirty="0"/>
          </a:p>
          <a:p>
            <a:pPr algn="ctr">
              <a:buFontTx/>
              <a:buNone/>
            </a:pPr>
            <a:endParaRPr lang="en-GB" dirty="0">
              <a:solidFill>
                <a:srgbClr val="FF0000"/>
              </a:solidFill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Assets and Liabilities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Assets	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Property</a:t>
            </a:r>
          </a:p>
          <a:p>
            <a:r>
              <a:rPr lang="en-GB" dirty="0"/>
              <a:t>Fixtures and fittings</a:t>
            </a:r>
          </a:p>
          <a:p>
            <a:r>
              <a:rPr lang="en-GB" dirty="0"/>
              <a:t>Patents and trademarks</a:t>
            </a:r>
          </a:p>
          <a:p>
            <a:r>
              <a:rPr lang="en-GB" dirty="0"/>
              <a:t>Investments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Liabilities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Bank loan or overdraft</a:t>
            </a:r>
          </a:p>
          <a:p>
            <a:r>
              <a:rPr lang="en-GB" dirty="0"/>
              <a:t>Creditors (payables)</a:t>
            </a:r>
          </a:p>
          <a:p>
            <a:r>
              <a:rPr lang="en-GB" dirty="0"/>
              <a:t>Mortgage</a:t>
            </a:r>
          </a:p>
          <a:p>
            <a:r>
              <a:rPr lang="en-GB" dirty="0"/>
              <a:t>HP or Lease agreements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7586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79512" y="404664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10245" name="Rectangle 5"/>
          <p:cNvSpPr>
            <a:spLocks noGrp="1" noChangeArrowheads="1"/>
          </p:cNvSpPr>
          <p:nvPr>
            <p:ph idx="1"/>
          </p:nvPr>
        </p:nvSpPr>
        <p:spPr>
          <a:xfrm>
            <a:off x="395536" y="548680"/>
            <a:ext cx="8229600" cy="4929188"/>
          </a:xfrm>
        </p:spPr>
        <p:txBody>
          <a:bodyPr/>
          <a:lstStyle/>
          <a:p>
            <a:r>
              <a:rPr lang="en-GB" dirty="0"/>
              <a:t>Preparation for next session</a:t>
            </a:r>
          </a:p>
          <a:p>
            <a:endParaRPr lang="en-GB" dirty="0"/>
          </a:p>
          <a:p>
            <a:pPr lvl="1"/>
            <a:r>
              <a:rPr lang="en-GB" dirty="0"/>
              <a:t>Familiarise yourselves with Chapters 1 &amp; 2 of </a:t>
            </a:r>
            <a:r>
              <a:rPr lang="en-GB" dirty="0" err="1"/>
              <a:t>Atrill</a:t>
            </a:r>
            <a:r>
              <a:rPr lang="en-GB" dirty="0"/>
              <a:t> &amp; </a:t>
            </a:r>
            <a:r>
              <a:rPr lang="en-GB" dirty="0" err="1"/>
              <a:t>McLaney</a:t>
            </a:r>
            <a:endParaRPr lang="en-GB" dirty="0"/>
          </a:p>
          <a:p>
            <a:pPr lvl="1"/>
            <a:endParaRPr lang="en-GB" dirty="0"/>
          </a:p>
          <a:p>
            <a:pPr lvl="1">
              <a:buFontTx/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0</TotalTime>
  <Words>880</Words>
  <Application>Microsoft Office PowerPoint</Application>
  <PresentationFormat>On-screen Show (4:3)</PresentationFormat>
  <Paragraphs>232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Century Gothic</vt:lpstr>
      <vt:lpstr>Garamond</vt:lpstr>
      <vt:lpstr>Wingdings</vt:lpstr>
      <vt:lpstr>Savon</vt:lpstr>
      <vt:lpstr>PowerPoint Presentation</vt:lpstr>
      <vt:lpstr>Finance for Business Managers</vt:lpstr>
      <vt:lpstr>Module Learning Outcomes</vt:lpstr>
      <vt:lpstr>Key Topics Covered</vt:lpstr>
      <vt:lpstr>PowerPoint Presentation</vt:lpstr>
      <vt:lpstr>PowerPoint Presentation</vt:lpstr>
      <vt:lpstr>Supporting Texts &amp; Resources </vt:lpstr>
      <vt:lpstr>BUSINESS OBJECTIVES</vt:lpstr>
      <vt:lpstr>What is Accounting?</vt:lpstr>
      <vt:lpstr>Accounting is………..</vt:lpstr>
      <vt:lpstr>ACCOUNTANCY IS ONE OF FIVE VITAL OPERATIONS WITHIN AN ORGANISATION</vt:lpstr>
      <vt:lpstr>What functions do accountants perform?</vt:lpstr>
      <vt:lpstr>AN ORGANISATION WILL PERFORM FIVE FUNCTIONS.... </vt:lpstr>
      <vt:lpstr>QUALITIES OF GOOD INFORMATION</vt:lpstr>
      <vt:lpstr>Accounting as an Information System</vt:lpstr>
      <vt:lpstr>Exercise</vt:lpstr>
      <vt:lpstr>INTERNAL USERS</vt:lpstr>
      <vt:lpstr>EXTERNAL USERS</vt:lpstr>
      <vt:lpstr>The Financial Statements</vt:lpstr>
      <vt:lpstr>Characteristics of Assets</vt:lpstr>
      <vt:lpstr>Liabilities</vt:lpstr>
      <vt:lpstr>Class exercise on household finance</vt:lpstr>
      <vt:lpstr>Assets and Liabilities</vt:lpstr>
      <vt:lpstr>PowerPoint Presentation</vt:lpstr>
    </vt:vector>
  </TitlesOfParts>
  <Company>3M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3M</dc:creator>
  <cp:lastModifiedBy>Marie Pitson</cp:lastModifiedBy>
  <cp:revision>125</cp:revision>
  <dcterms:created xsi:type="dcterms:W3CDTF">2011-01-21T19:00:12Z</dcterms:created>
  <dcterms:modified xsi:type="dcterms:W3CDTF">2024-10-02T11:20:20Z</dcterms:modified>
</cp:coreProperties>
</file>