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4" r:id="rId5"/>
    <p:sldId id="259" r:id="rId6"/>
    <p:sldId id="260" r:id="rId7"/>
    <p:sldId id="261" r:id="rId8"/>
    <p:sldId id="265" r:id="rId9"/>
    <p:sldId id="262" r:id="rId10"/>
    <p:sldId id="263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473198-FF56-4A71-8C9A-BC21F3BE6A5F}" v="93" dt="2022-07-22T11:51:48.655"/>
    <p1510:client id="{DBAB34D2-31A1-40AD-96C7-F7B23EDF4178}" v="14" dt="2022-07-22T18:30:27.0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hreem Arshad" userId="ee8df5dc1f46b50f" providerId="LiveId" clId="{50473198-FF56-4A71-8C9A-BC21F3BE6A5F}"/>
    <pc:docChg chg="undo custSel addSld delSld modSld sldOrd addMainMaster delMainMaster modMainMaster">
      <pc:chgData name="Tehreem Arshad" userId="ee8df5dc1f46b50f" providerId="LiveId" clId="{50473198-FF56-4A71-8C9A-BC21F3BE6A5F}" dt="2022-07-22T11:53:38.254" v="2747" actId="20577"/>
      <pc:docMkLst>
        <pc:docMk/>
      </pc:docMkLst>
      <pc:sldChg chg="addSp delSp modSp mod modTransition modMedia setBg modClrScheme delAnim chgLayout">
        <pc:chgData name="Tehreem Arshad" userId="ee8df5dc1f46b50f" providerId="LiveId" clId="{50473198-FF56-4A71-8C9A-BC21F3BE6A5F}" dt="2022-07-22T11:44:58.935" v="2658" actId="20577"/>
        <pc:sldMkLst>
          <pc:docMk/>
          <pc:sldMk cId="2622186954" sldId="256"/>
        </pc:sldMkLst>
        <pc:spChg chg="mod">
          <ac:chgData name="Tehreem Arshad" userId="ee8df5dc1f46b50f" providerId="LiveId" clId="{50473198-FF56-4A71-8C9A-BC21F3BE6A5F}" dt="2022-07-22T11:07:24.464" v="2487" actId="26606"/>
          <ac:spMkLst>
            <pc:docMk/>
            <pc:sldMk cId="2622186954" sldId="256"/>
            <ac:spMk id="2" creationId="{00000000-0000-0000-0000-000000000000}"/>
          </ac:spMkLst>
        </pc:spChg>
        <pc:spChg chg="mod">
          <ac:chgData name="Tehreem Arshad" userId="ee8df5dc1f46b50f" providerId="LiveId" clId="{50473198-FF56-4A71-8C9A-BC21F3BE6A5F}" dt="2022-07-22T11:44:58.935" v="2658" actId="20577"/>
          <ac:spMkLst>
            <pc:docMk/>
            <pc:sldMk cId="2622186954" sldId="256"/>
            <ac:spMk id="3" creationId="{00000000-0000-0000-0000-000000000000}"/>
          </ac:spMkLst>
        </pc:spChg>
        <pc:spChg chg="add del">
          <ac:chgData name="Tehreem Arshad" userId="ee8df5dc1f46b50f" providerId="LiveId" clId="{50473198-FF56-4A71-8C9A-BC21F3BE6A5F}" dt="2022-07-21T18:31:43.784" v="471" actId="26606"/>
          <ac:spMkLst>
            <pc:docMk/>
            <pc:sldMk cId="2622186954" sldId="256"/>
            <ac:spMk id="9" creationId="{007891EC-4501-44ED-A8C8-B11B6DB767AB}"/>
          </ac:spMkLst>
        </pc:spChg>
        <pc:spChg chg="add del">
          <ac:chgData name="Tehreem Arshad" userId="ee8df5dc1f46b50f" providerId="LiveId" clId="{50473198-FF56-4A71-8C9A-BC21F3BE6A5F}" dt="2022-07-22T11:07:21.049" v="2484" actId="26606"/>
          <ac:spMkLst>
            <pc:docMk/>
            <pc:sldMk cId="2622186954" sldId="256"/>
            <ac:spMk id="12" creationId="{E3F012C5-2940-4F3E-BB5E-B8B2C9E82914}"/>
          </ac:spMkLst>
        </pc:spChg>
        <pc:spChg chg="add del">
          <ac:chgData name="Tehreem Arshad" userId="ee8df5dc1f46b50f" providerId="LiveId" clId="{50473198-FF56-4A71-8C9A-BC21F3BE6A5F}" dt="2022-07-22T11:07:21.049" v="2484" actId="26606"/>
          <ac:spMkLst>
            <pc:docMk/>
            <pc:sldMk cId="2622186954" sldId="256"/>
            <ac:spMk id="14" creationId="{EB37C977-E7E3-44AC-AEC8-2E276419094B}"/>
          </ac:spMkLst>
        </pc:spChg>
        <pc:spChg chg="add del">
          <ac:chgData name="Tehreem Arshad" userId="ee8df5dc1f46b50f" providerId="LiveId" clId="{50473198-FF56-4A71-8C9A-BC21F3BE6A5F}" dt="2022-07-22T11:07:24.418" v="2486" actId="26606"/>
          <ac:spMkLst>
            <pc:docMk/>
            <pc:sldMk cId="2622186954" sldId="256"/>
            <ac:spMk id="18" creationId="{B40FCD49-2060-48B9-8212-8A5F1DF4726F}"/>
          </ac:spMkLst>
        </pc:spChg>
        <pc:spChg chg="add del">
          <ac:chgData name="Tehreem Arshad" userId="ee8df5dc1f46b50f" providerId="LiveId" clId="{50473198-FF56-4A71-8C9A-BC21F3BE6A5F}" dt="2022-07-21T18:31:50.876" v="473" actId="26606"/>
          <ac:spMkLst>
            <pc:docMk/>
            <pc:sldMk cId="2622186954" sldId="256"/>
            <ac:spMk id="19" creationId="{0F358BAA-9C8A-4E17-BAD8-32FD6FFEA730}"/>
          </ac:spMkLst>
        </pc:spChg>
        <pc:spChg chg="add del">
          <ac:chgData name="Tehreem Arshad" userId="ee8df5dc1f46b50f" providerId="LiveId" clId="{50473198-FF56-4A71-8C9A-BC21F3BE6A5F}" dt="2022-07-21T18:31:50.876" v="473" actId="26606"/>
          <ac:spMkLst>
            <pc:docMk/>
            <pc:sldMk cId="2622186954" sldId="256"/>
            <ac:spMk id="20" creationId="{7FE1D329-7CB2-4DF5-B0C0-36DD19EBC66D}"/>
          </ac:spMkLst>
        </pc:spChg>
        <pc:spChg chg="add del">
          <ac:chgData name="Tehreem Arshad" userId="ee8df5dc1f46b50f" providerId="LiveId" clId="{50473198-FF56-4A71-8C9A-BC21F3BE6A5F}" dt="2022-07-21T18:31:50.876" v="473" actId="26606"/>
          <ac:spMkLst>
            <pc:docMk/>
            <pc:sldMk cId="2622186954" sldId="256"/>
            <ac:spMk id="21" creationId="{4D6F41A4-BEE3-4935-9371-4ADEA67A22F9}"/>
          </ac:spMkLst>
        </pc:spChg>
        <pc:spChg chg="add del">
          <ac:chgData name="Tehreem Arshad" userId="ee8df5dc1f46b50f" providerId="LiveId" clId="{50473198-FF56-4A71-8C9A-BC21F3BE6A5F}" dt="2022-07-21T18:31:50.876" v="473" actId="26606"/>
          <ac:spMkLst>
            <pc:docMk/>
            <pc:sldMk cId="2622186954" sldId="256"/>
            <ac:spMk id="22" creationId="{03AE087C-11E2-4305-9282-D7F122FE726E}"/>
          </ac:spMkLst>
        </pc:spChg>
        <pc:spChg chg="add">
          <ac:chgData name="Tehreem Arshad" userId="ee8df5dc1f46b50f" providerId="LiveId" clId="{50473198-FF56-4A71-8C9A-BC21F3BE6A5F}" dt="2022-07-22T11:07:24.464" v="2487" actId="26606"/>
          <ac:spMkLst>
            <pc:docMk/>
            <pc:sldMk cId="2622186954" sldId="256"/>
            <ac:spMk id="30" creationId="{E3F012C5-2940-4F3E-BB5E-B8B2C9E82914}"/>
          </ac:spMkLst>
        </pc:spChg>
        <pc:spChg chg="add">
          <ac:chgData name="Tehreem Arshad" userId="ee8df5dc1f46b50f" providerId="LiveId" clId="{50473198-FF56-4A71-8C9A-BC21F3BE6A5F}" dt="2022-07-22T11:07:24.464" v="2487" actId="26606"/>
          <ac:spMkLst>
            <pc:docMk/>
            <pc:sldMk cId="2622186954" sldId="256"/>
            <ac:spMk id="31" creationId="{EB37C977-E7E3-44AC-AEC8-2E276419094B}"/>
          </ac:spMkLst>
        </pc:spChg>
        <pc:spChg chg="add del">
          <ac:chgData name="Tehreem Arshad" userId="ee8df5dc1f46b50f" providerId="LiveId" clId="{50473198-FF56-4A71-8C9A-BC21F3BE6A5F}" dt="2022-07-21T18:31:56.548" v="475" actId="26606"/>
          <ac:spMkLst>
            <pc:docMk/>
            <pc:sldMk cId="2622186954" sldId="256"/>
            <ac:spMk id="32" creationId="{49306479-8C4D-4E4A-A330-DFC80A8A01BE}"/>
          </ac:spMkLst>
        </pc:spChg>
        <pc:spChg chg="add del">
          <ac:chgData name="Tehreem Arshad" userId="ee8df5dc1f46b50f" providerId="LiveId" clId="{50473198-FF56-4A71-8C9A-BC21F3BE6A5F}" dt="2022-07-21T18:31:56.548" v="475" actId="26606"/>
          <ac:spMkLst>
            <pc:docMk/>
            <pc:sldMk cId="2622186954" sldId="256"/>
            <ac:spMk id="33" creationId="{84136905-015B-4510-B514-027CBA846BD6}"/>
          </ac:spMkLst>
        </pc:spChg>
        <pc:spChg chg="add del">
          <ac:chgData name="Tehreem Arshad" userId="ee8df5dc1f46b50f" providerId="LiveId" clId="{50473198-FF56-4A71-8C9A-BC21F3BE6A5F}" dt="2022-07-21T18:32:03.212" v="477" actId="26606"/>
          <ac:spMkLst>
            <pc:docMk/>
            <pc:sldMk cId="2622186954" sldId="256"/>
            <ac:spMk id="36" creationId="{13B7BB51-92B8-4089-8DAB-1202A4D1C6A3}"/>
          </ac:spMkLst>
        </pc:spChg>
        <pc:spChg chg="add del">
          <ac:chgData name="Tehreem Arshad" userId="ee8df5dc1f46b50f" providerId="LiveId" clId="{50473198-FF56-4A71-8C9A-BC21F3BE6A5F}" dt="2022-07-21T18:32:03.212" v="477" actId="26606"/>
          <ac:spMkLst>
            <pc:docMk/>
            <pc:sldMk cId="2622186954" sldId="256"/>
            <ac:spMk id="37" creationId="{D009D6D5-DAC2-4A8B-A17A-E206B9012D09}"/>
          </ac:spMkLst>
        </pc:spChg>
        <pc:spChg chg="add del">
          <ac:chgData name="Tehreem Arshad" userId="ee8df5dc1f46b50f" providerId="LiveId" clId="{50473198-FF56-4A71-8C9A-BC21F3BE6A5F}" dt="2022-07-21T18:32:06.025" v="479" actId="26606"/>
          <ac:spMkLst>
            <pc:docMk/>
            <pc:sldMk cId="2622186954" sldId="256"/>
            <ac:spMk id="40" creationId="{49306479-8C4D-4E4A-A330-DFC80A8A01BE}"/>
          </ac:spMkLst>
        </pc:spChg>
        <pc:spChg chg="add del">
          <ac:chgData name="Tehreem Arshad" userId="ee8df5dc1f46b50f" providerId="LiveId" clId="{50473198-FF56-4A71-8C9A-BC21F3BE6A5F}" dt="2022-07-21T18:32:06.025" v="479" actId="26606"/>
          <ac:spMkLst>
            <pc:docMk/>
            <pc:sldMk cId="2622186954" sldId="256"/>
            <ac:spMk id="41" creationId="{84136905-015B-4510-B514-027CBA846BD6}"/>
          </ac:spMkLst>
        </pc:spChg>
        <pc:spChg chg="add del">
          <ac:chgData name="Tehreem Arshad" userId="ee8df5dc1f46b50f" providerId="LiveId" clId="{50473198-FF56-4A71-8C9A-BC21F3BE6A5F}" dt="2022-07-21T18:32:13.607" v="481" actId="26606"/>
          <ac:spMkLst>
            <pc:docMk/>
            <pc:sldMk cId="2622186954" sldId="256"/>
            <ac:spMk id="44" creationId="{0F358BAA-9C8A-4E17-BAD8-32FD6FFEA730}"/>
          </ac:spMkLst>
        </pc:spChg>
        <pc:spChg chg="add del">
          <ac:chgData name="Tehreem Arshad" userId="ee8df5dc1f46b50f" providerId="LiveId" clId="{50473198-FF56-4A71-8C9A-BC21F3BE6A5F}" dt="2022-07-21T18:32:13.607" v="481" actId="26606"/>
          <ac:spMkLst>
            <pc:docMk/>
            <pc:sldMk cId="2622186954" sldId="256"/>
            <ac:spMk id="45" creationId="{4D6F41A4-BEE3-4935-9371-4ADEA67A22F9}"/>
          </ac:spMkLst>
        </pc:spChg>
        <pc:spChg chg="add del">
          <ac:chgData name="Tehreem Arshad" userId="ee8df5dc1f46b50f" providerId="LiveId" clId="{50473198-FF56-4A71-8C9A-BC21F3BE6A5F}" dt="2022-07-21T18:32:13.607" v="481" actId="26606"/>
          <ac:spMkLst>
            <pc:docMk/>
            <pc:sldMk cId="2622186954" sldId="256"/>
            <ac:spMk id="47" creationId="{7FE1D329-7CB2-4DF5-B0C0-36DD19EBC66D}"/>
          </ac:spMkLst>
        </pc:spChg>
        <pc:spChg chg="add del">
          <ac:chgData name="Tehreem Arshad" userId="ee8df5dc1f46b50f" providerId="LiveId" clId="{50473198-FF56-4A71-8C9A-BC21F3BE6A5F}" dt="2022-07-21T18:32:13.607" v="481" actId="26606"/>
          <ac:spMkLst>
            <pc:docMk/>
            <pc:sldMk cId="2622186954" sldId="256"/>
            <ac:spMk id="48" creationId="{03AE087C-11E2-4305-9282-D7F122FE726E}"/>
          </ac:spMkLst>
        </pc:spChg>
        <pc:grpChg chg="add del">
          <ac:chgData name="Tehreem Arshad" userId="ee8df5dc1f46b50f" providerId="LiveId" clId="{50473198-FF56-4A71-8C9A-BC21F3BE6A5F}" dt="2022-07-21T18:31:50.876" v="473" actId="26606"/>
          <ac:grpSpMkLst>
            <pc:docMk/>
            <pc:sldMk cId="2622186954" sldId="256"/>
            <ac:grpSpMk id="13" creationId="{7726F010-956A-40BC-8A1F-8002DC729B4C}"/>
          </ac:grpSpMkLst>
        </pc:grpChg>
        <pc:grpChg chg="add del">
          <ac:chgData name="Tehreem Arshad" userId="ee8df5dc1f46b50f" providerId="LiveId" clId="{50473198-FF56-4A71-8C9A-BC21F3BE6A5F}" dt="2022-07-21T18:31:50.876" v="473" actId="26606"/>
          <ac:grpSpMkLst>
            <pc:docMk/>
            <pc:sldMk cId="2622186954" sldId="256"/>
            <ac:grpSpMk id="24" creationId="{7CECCFA5-40A0-4B37-8B7B-D912C28A15C3}"/>
          </ac:grpSpMkLst>
        </pc:grpChg>
        <pc:grpChg chg="add del">
          <ac:chgData name="Tehreem Arshad" userId="ee8df5dc1f46b50f" providerId="LiveId" clId="{50473198-FF56-4A71-8C9A-BC21F3BE6A5F}" dt="2022-07-21T18:32:13.607" v="481" actId="26606"/>
          <ac:grpSpMkLst>
            <pc:docMk/>
            <pc:sldMk cId="2622186954" sldId="256"/>
            <ac:grpSpMk id="46" creationId="{7726F010-956A-40BC-8A1F-8002DC729B4C}"/>
          </ac:grpSpMkLst>
        </pc:grpChg>
        <pc:grpChg chg="add del">
          <ac:chgData name="Tehreem Arshad" userId="ee8df5dc1f46b50f" providerId="LiveId" clId="{50473198-FF56-4A71-8C9A-BC21F3BE6A5F}" dt="2022-07-21T18:32:13.607" v="481" actId="26606"/>
          <ac:grpSpMkLst>
            <pc:docMk/>
            <pc:sldMk cId="2622186954" sldId="256"/>
            <ac:grpSpMk id="50" creationId="{7CECCFA5-40A0-4B37-8B7B-D912C28A15C3}"/>
          </ac:grpSpMkLst>
        </pc:grpChg>
        <pc:picChg chg="add del mod">
          <ac:chgData name="Tehreem Arshad" userId="ee8df5dc1f46b50f" providerId="LiveId" clId="{50473198-FF56-4A71-8C9A-BC21F3BE6A5F}" dt="2022-07-21T18:31:43.784" v="471" actId="26606"/>
          <ac:picMkLst>
            <pc:docMk/>
            <pc:sldMk cId="2622186954" sldId="256"/>
            <ac:picMk id="4" creationId="{F0CF19BA-2AB5-69B7-B370-73E4C3044C9B}"/>
          </ac:picMkLst>
        </pc:picChg>
        <pc:picChg chg="add del">
          <ac:chgData name="Tehreem Arshad" userId="ee8df5dc1f46b50f" providerId="LiveId" clId="{50473198-FF56-4A71-8C9A-BC21F3BE6A5F}" dt="2022-07-22T11:07:24.418" v="2486" actId="26606"/>
          <ac:picMkLst>
            <pc:docMk/>
            <pc:sldMk cId="2622186954" sldId="256"/>
            <ac:picMk id="5" creationId="{20CCCCFB-F1FB-95DA-9A0C-C1316D235559}"/>
          </ac:picMkLst>
        </pc:picChg>
        <pc:picChg chg="add del">
          <ac:chgData name="Tehreem Arshad" userId="ee8df5dc1f46b50f" providerId="LiveId" clId="{50473198-FF56-4A71-8C9A-BC21F3BE6A5F}" dt="2022-07-22T11:07:21.049" v="2484" actId="26606"/>
          <ac:picMkLst>
            <pc:docMk/>
            <pc:sldMk cId="2622186954" sldId="256"/>
            <ac:picMk id="8" creationId="{9A0F0AC6-A89F-416B-9FA4-48E664065E73}"/>
          </ac:picMkLst>
        </pc:picChg>
        <pc:picChg chg="add del">
          <ac:chgData name="Tehreem Arshad" userId="ee8df5dc1f46b50f" providerId="LiveId" clId="{50473198-FF56-4A71-8C9A-BC21F3BE6A5F}" dt="2022-07-22T11:07:21.049" v="2484" actId="26606"/>
          <ac:picMkLst>
            <pc:docMk/>
            <pc:sldMk cId="2622186954" sldId="256"/>
            <ac:picMk id="10" creationId="{218D7DD0-110F-43F3-A7E4-B51873CBF107}"/>
          </ac:picMkLst>
        </pc:picChg>
        <pc:picChg chg="add del">
          <ac:chgData name="Tehreem Arshad" userId="ee8df5dc1f46b50f" providerId="LiveId" clId="{50473198-FF56-4A71-8C9A-BC21F3BE6A5F}" dt="2022-07-22T11:07:21.049" v="2484" actId="26606"/>
          <ac:picMkLst>
            <pc:docMk/>
            <pc:sldMk cId="2622186954" sldId="256"/>
            <ac:picMk id="16" creationId="{A70DF37D-86A3-45DB-B1C1-580462D4BB6D}"/>
          </ac:picMkLst>
        </pc:picChg>
        <pc:picChg chg="add del">
          <ac:chgData name="Tehreem Arshad" userId="ee8df5dc1f46b50f" providerId="LiveId" clId="{50473198-FF56-4A71-8C9A-BC21F3BE6A5F}" dt="2022-07-21T18:31:50.876" v="473" actId="26606"/>
          <ac:picMkLst>
            <pc:docMk/>
            <pc:sldMk cId="2622186954" sldId="256"/>
            <ac:picMk id="23" creationId="{7FA008BF-07C5-1DCF-529B-3CA8F74237D6}"/>
          </ac:picMkLst>
        </pc:picChg>
        <pc:picChg chg="add del">
          <ac:chgData name="Tehreem Arshad" userId="ee8df5dc1f46b50f" providerId="LiveId" clId="{50473198-FF56-4A71-8C9A-BC21F3BE6A5F}" dt="2022-07-22T11:07:24.418" v="2486" actId="26606"/>
          <ac:picMkLst>
            <pc:docMk/>
            <pc:sldMk cId="2622186954" sldId="256"/>
            <ac:picMk id="25" creationId="{DA70F40A-D18F-4F05-A106-6D2CB24DC79A}"/>
          </ac:picMkLst>
        </pc:picChg>
        <pc:picChg chg="add del">
          <ac:chgData name="Tehreem Arshad" userId="ee8df5dc1f46b50f" providerId="LiveId" clId="{50473198-FF56-4A71-8C9A-BC21F3BE6A5F}" dt="2022-07-22T11:07:24.418" v="2486" actId="26606"/>
          <ac:picMkLst>
            <pc:docMk/>
            <pc:sldMk cId="2622186954" sldId="256"/>
            <ac:picMk id="26" creationId="{83A45DCD-B5FB-4A86-88D2-91088C7FFC5F}"/>
          </ac:picMkLst>
        </pc:picChg>
        <pc:picChg chg="add">
          <ac:chgData name="Tehreem Arshad" userId="ee8df5dc1f46b50f" providerId="LiveId" clId="{50473198-FF56-4A71-8C9A-BC21F3BE6A5F}" dt="2022-07-22T11:07:24.464" v="2487" actId="26606"/>
          <ac:picMkLst>
            <pc:docMk/>
            <pc:sldMk cId="2622186954" sldId="256"/>
            <ac:picMk id="28" creationId="{9A0F0AC6-A89F-416B-9FA4-48E664065E73}"/>
          </ac:picMkLst>
        </pc:picChg>
        <pc:picChg chg="add">
          <ac:chgData name="Tehreem Arshad" userId="ee8df5dc1f46b50f" providerId="LiveId" clId="{50473198-FF56-4A71-8C9A-BC21F3BE6A5F}" dt="2022-07-22T11:07:24.464" v="2487" actId="26606"/>
          <ac:picMkLst>
            <pc:docMk/>
            <pc:sldMk cId="2622186954" sldId="256"/>
            <ac:picMk id="29" creationId="{218D7DD0-110F-43F3-A7E4-B51873CBF107}"/>
          </ac:picMkLst>
        </pc:picChg>
        <pc:picChg chg="add del">
          <ac:chgData name="Tehreem Arshad" userId="ee8df5dc1f46b50f" providerId="LiveId" clId="{50473198-FF56-4A71-8C9A-BC21F3BE6A5F}" dt="2022-07-21T18:31:56.548" v="475" actId="26606"/>
          <ac:picMkLst>
            <pc:docMk/>
            <pc:sldMk cId="2622186954" sldId="256"/>
            <ac:picMk id="34" creationId="{7776AC4A-95C2-7432-EE6B-F272B895945D}"/>
          </ac:picMkLst>
        </pc:picChg>
        <pc:picChg chg="add">
          <ac:chgData name="Tehreem Arshad" userId="ee8df5dc1f46b50f" providerId="LiveId" clId="{50473198-FF56-4A71-8C9A-BC21F3BE6A5F}" dt="2022-07-22T11:07:24.464" v="2487" actId="26606"/>
          <ac:picMkLst>
            <pc:docMk/>
            <pc:sldMk cId="2622186954" sldId="256"/>
            <ac:picMk id="35" creationId="{A70DF37D-86A3-45DB-B1C1-580462D4BB6D}"/>
          </ac:picMkLst>
        </pc:picChg>
        <pc:picChg chg="add del">
          <ac:chgData name="Tehreem Arshad" userId="ee8df5dc1f46b50f" providerId="LiveId" clId="{50473198-FF56-4A71-8C9A-BC21F3BE6A5F}" dt="2022-07-21T18:32:03.212" v="477" actId="26606"/>
          <ac:picMkLst>
            <pc:docMk/>
            <pc:sldMk cId="2622186954" sldId="256"/>
            <ac:picMk id="38" creationId="{5111DE6F-7175-D373-FD90-F7348BFE419B}"/>
          </ac:picMkLst>
        </pc:picChg>
        <pc:picChg chg="add del">
          <ac:chgData name="Tehreem Arshad" userId="ee8df5dc1f46b50f" providerId="LiveId" clId="{50473198-FF56-4A71-8C9A-BC21F3BE6A5F}" dt="2022-07-21T18:32:06.025" v="479" actId="26606"/>
          <ac:picMkLst>
            <pc:docMk/>
            <pc:sldMk cId="2622186954" sldId="256"/>
            <ac:picMk id="42" creationId="{7776AC4A-95C2-7432-EE6B-F272B895945D}"/>
          </ac:picMkLst>
        </pc:picChg>
        <pc:picChg chg="add del">
          <ac:chgData name="Tehreem Arshad" userId="ee8df5dc1f46b50f" providerId="LiveId" clId="{50473198-FF56-4A71-8C9A-BC21F3BE6A5F}" dt="2022-07-21T18:32:13.607" v="481" actId="26606"/>
          <ac:picMkLst>
            <pc:docMk/>
            <pc:sldMk cId="2622186954" sldId="256"/>
            <ac:picMk id="49" creationId="{7FA008BF-07C5-1DCF-529B-3CA8F74237D6}"/>
          </ac:picMkLst>
        </pc:picChg>
        <pc:cxnChg chg="add del">
          <ac:chgData name="Tehreem Arshad" userId="ee8df5dc1f46b50f" providerId="LiveId" clId="{50473198-FF56-4A71-8C9A-BC21F3BE6A5F}" dt="2022-07-21T18:31:43.784" v="471" actId="26606"/>
          <ac:cxnSpMkLst>
            <pc:docMk/>
            <pc:sldMk cId="2622186954" sldId="256"/>
            <ac:cxnSpMk id="11" creationId="{34E5597F-CE67-4085-9548-E6A8036DA3BB}"/>
          </ac:cxnSpMkLst>
        </pc:cxnChg>
      </pc:sldChg>
      <pc:sldChg chg="addSp delSp modSp new mod modTransition setBg addAnim delAnim">
        <pc:chgData name="Tehreem Arshad" userId="ee8df5dc1f46b50f" providerId="LiveId" clId="{50473198-FF56-4A71-8C9A-BC21F3BE6A5F}" dt="2022-07-22T11:51:48.655" v="2679" actId="20577"/>
        <pc:sldMkLst>
          <pc:docMk/>
          <pc:sldMk cId="933088230" sldId="257"/>
        </pc:sldMkLst>
        <pc:spChg chg="mod ord">
          <ac:chgData name="Tehreem Arshad" userId="ee8df5dc1f46b50f" providerId="LiveId" clId="{50473198-FF56-4A71-8C9A-BC21F3BE6A5F}" dt="2022-07-22T11:51:48.655" v="2679" actId="20577"/>
          <ac:spMkLst>
            <pc:docMk/>
            <pc:sldMk cId="933088230" sldId="257"/>
            <ac:spMk id="2" creationId="{68179AF4-3DFC-7FCA-CFE3-10320880245F}"/>
          </ac:spMkLst>
        </pc:spChg>
        <pc:spChg chg="add del">
          <ac:chgData name="Tehreem Arshad" userId="ee8df5dc1f46b50f" providerId="LiveId" clId="{50473198-FF56-4A71-8C9A-BC21F3BE6A5F}" dt="2022-07-21T18:36:48.196" v="514" actId="26606"/>
          <ac:spMkLst>
            <pc:docMk/>
            <pc:sldMk cId="933088230" sldId="257"/>
            <ac:spMk id="1035" creationId="{7E2BA2D5-46A3-46C0-98C9-A072D543B3AB}"/>
          </ac:spMkLst>
        </pc:spChg>
        <pc:spChg chg="add del">
          <ac:chgData name="Tehreem Arshad" userId="ee8df5dc1f46b50f" providerId="LiveId" clId="{50473198-FF56-4A71-8C9A-BC21F3BE6A5F}" dt="2022-07-21T18:36:50.116" v="516" actId="26606"/>
          <ac:spMkLst>
            <pc:docMk/>
            <pc:sldMk cId="933088230" sldId="257"/>
            <ac:spMk id="1043" creationId="{31CA2540-FD07-4286-91E4-8D0DE4E50979}"/>
          </ac:spMkLst>
        </pc:spChg>
        <pc:spChg chg="add del">
          <ac:chgData name="Tehreem Arshad" userId="ee8df5dc1f46b50f" providerId="LiveId" clId="{50473198-FF56-4A71-8C9A-BC21F3BE6A5F}" dt="2022-07-21T18:36:59.670" v="518" actId="26606"/>
          <ac:spMkLst>
            <pc:docMk/>
            <pc:sldMk cId="933088230" sldId="257"/>
            <ac:spMk id="1048" creationId="{2BFD9BBE-CACA-434E-973B-903707B17660}"/>
          </ac:spMkLst>
        </pc:spChg>
        <pc:spChg chg="add del">
          <ac:chgData name="Tehreem Arshad" userId="ee8df5dc1f46b50f" providerId="LiveId" clId="{50473198-FF56-4A71-8C9A-BC21F3BE6A5F}" dt="2022-07-21T18:36:59.670" v="518" actId="26606"/>
          <ac:spMkLst>
            <pc:docMk/>
            <pc:sldMk cId="933088230" sldId="257"/>
            <ac:spMk id="1049" creationId="{DA335373-4C5E-45BD-8EFF-190A1E76CD89}"/>
          </ac:spMkLst>
        </pc:spChg>
        <pc:spChg chg="add del">
          <ac:chgData name="Tehreem Arshad" userId="ee8df5dc1f46b50f" providerId="LiveId" clId="{50473198-FF56-4A71-8C9A-BC21F3BE6A5F}" dt="2022-07-21T18:37:30.102" v="524" actId="26606"/>
          <ac:spMkLst>
            <pc:docMk/>
            <pc:sldMk cId="933088230" sldId="257"/>
            <ac:spMk id="1057" creationId="{7FDAA88F-5D25-49B0-B1C5-DC899E4A58E4}"/>
          </ac:spMkLst>
        </pc:spChg>
        <pc:spChg chg="add del">
          <ac:chgData name="Tehreem Arshad" userId="ee8df5dc1f46b50f" providerId="LiveId" clId="{50473198-FF56-4A71-8C9A-BC21F3BE6A5F}" dt="2022-07-21T18:37:30.102" v="524" actId="26606"/>
          <ac:spMkLst>
            <pc:docMk/>
            <pc:sldMk cId="933088230" sldId="257"/>
            <ac:spMk id="1059" creationId="{90E712EA-29C8-427E-A8F2-38BB66849315}"/>
          </ac:spMkLst>
        </pc:spChg>
        <pc:spChg chg="add del">
          <ac:chgData name="Tehreem Arshad" userId="ee8df5dc1f46b50f" providerId="LiveId" clId="{50473198-FF56-4A71-8C9A-BC21F3BE6A5F}" dt="2022-07-21T18:38:09.029" v="531" actId="26606"/>
          <ac:spMkLst>
            <pc:docMk/>
            <pc:sldMk cId="933088230" sldId="257"/>
            <ac:spMk id="1079" creationId="{31CA2540-FD07-4286-91E4-8D0DE4E50979}"/>
          </ac:spMkLst>
        </pc:spChg>
        <pc:spChg chg="add del">
          <ac:chgData name="Tehreem Arshad" userId="ee8df5dc1f46b50f" providerId="LiveId" clId="{50473198-FF56-4A71-8C9A-BC21F3BE6A5F}" dt="2022-07-21T18:42:41.270" v="544" actId="26606"/>
          <ac:spMkLst>
            <pc:docMk/>
            <pc:sldMk cId="933088230" sldId="257"/>
            <ac:spMk id="1089" creationId="{C5952BE2-F3EF-4B0A-86F5-986FE49BA2FD}"/>
          </ac:spMkLst>
        </pc:spChg>
        <pc:spChg chg="add del">
          <ac:chgData name="Tehreem Arshad" userId="ee8df5dc1f46b50f" providerId="LiveId" clId="{50473198-FF56-4A71-8C9A-BC21F3BE6A5F}" dt="2022-07-21T18:42:25.069" v="537" actId="26606"/>
          <ac:spMkLst>
            <pc:docMk/>
            <pc:sldMk cId="933088230" sldId="257"/>
            <ac:spMk id="1099" creationId="{C5952BE2-F3EF-4B0A-86F5-986FE49BA2FD}"/>
          </ac:spMkLst>
        </pc:spChg>
        <pc:spChg chg="add del">
          <ac:chgData name="Tehreem Arshad" userId="ee8df5dc1f46b50f" providerId="LiveId" clId="{50473198-FF56-4A71-8C9A-BC21F3BE6A5F}" dt="2022-07-21T18:42:31.887" v="539" actId="26606"/>
          <ac:spMkLst>
            <pc:docMk/>
            <pc:sldMk cId="933088230" sldId="257"/>
            <ac:spMk id="1106" creationId="{2BFD9BBE-CACA-434E-973B-903707B17660}"/>
          </ac:spMkLst>
        </pc:spChg>
        <pc:spChg chg="add del">
          <ac:chgData name="Tehreem Arshad" userId="ee8df5dc1f46b50f" providerId="LiveId" clId="{50473198-FF56-4A71-8C9A-BC21F3BE6A5F}" dt="2022-07-21T18:42:31.887" v="539" actId="26606"/>
          <ac:spMkLst>
            <pc:docMk/>
            <pc:sldMk cId="933088230" sldId="257"/>
            <ac:spMk id="1107" creationId="{DA335373-4C5E-45BD-8EFF-190A1E76CD89}"/>
          </ac:spMkLst>
        </pc:spChg>
        <pc:spChg chg="add del">
          <ac:chgData name="Tehreem Arshad" userId="ee8df5dc1f46b50f" providerId="LiveId" clId="{50473198-FF56-4A71-8C9A-BC21F3BE6A5F}" dt="2022-07-21T18:42:34.322" v="541" actId="26606"/>
          <ac:spMkLst>
            <pc:docMk/>
            <pc:sldMk cId="933088230" sldId="257"/>
            <ac:spMk id="1111" creationId="{31CA2540-FD07-4286-91E4-8D0DE4E50979}"/>
          </ac:spMkLst>
        </pc:spChg>
        <pc:spChg chg="add del">
          <ac:chgData name="Tehreem Arshad" userId="ee8df5dc1f46b50f" providerId="LiveId" clId="{50473198-FF56-4A71-8C9A-BC21F3BE6A5F}" dt="2022-07-21T18:42:41.200" v="543" actId="26606"/>
          <ac:spMkLst>
            <pc:docMk/>
            <pc:sldMk cId="933088230" sldId="257"/>
            <ac:spMk id="1118" creationId="{7FDAA88F-5D25-49B0-B1C5-DC899E4A58E4}"/>
          </ac:spMkLst>
        </pc:spChg>
        <pc:spChg chg="add del">
          <ac:chgData name="Tehreem Arshad" userId="ee8df5dc1f46b50f" providerId="LiveId" clId="{50473198-FF56-4A71-8C9A-BC21F3BE6A5F}" dt="2022-07-21T18:42:41.200" v="543" actId="26606"/>
          <ac:spMkLst>
            <pc:docMk/>
            <pc:sldMk cId="933088230" sldId="257"/>
            <ac:spMk id="1120" creationId="{90E712EA-29C8-427E-A8F2-38BB66849315}"/>
          </ac:spMkLst>
        </pc:spChg>
        <pc:spChg chg="add">
          <ac:chgData name="Tehreem Arshad" userId="ee8df5dc1f46b50f" providerId="LiveId" clId="{50473198-FF56-4A71-8C9A-BC21F3BE6A5F}" dt="2022-07-21T18:42:41.270" v="544" actId="26606"/>
          <ac:spMkLst>
            <pc:docMk/>
            <pc:sldMk cId="933088230" sldId="257"/>
            <ac:spMk id="1125" creationId="{C5952BE2-F3EF-4B0A-86F5-986FE49BA2FD}"/>
          </ac:spMkLst>
        </pc:spChg>
        <pc:picChg chg="add mod ord">
          <ac:chgData name="Tehreem Arshad" userId="ee8df5dc1f46b50f" providerId="LiveId" clId="{50473198-FF56-4A71-8C9A-BC21F3BE6A5F}" dt="2022-07-21T18:42:41.200" v="543" actId="26606"/>
          <ac:picMkLst>
            <pc:docMk/>
            <pc:sldMk cId="933088230" sldId="257"/>
            <ac:picMk id="1026" creationId="{07212D44-3FB9-2E65-040F-3FDEA2183217}"/>
          </ac:picMkLst>
        </pc:picChg>
        <pc:picChg chg="add del">
          <ac:chgData name="Tehreem Arshad" userId="ee8df5dc1f46b50f" providerId="LiveId" clId="{50473198-FF56-4A71-8C9A-BC21F3BE6A5F}" dt="2022-07-21T18:36:48.196" v="514" actId="26606"/>
          <ac:picMkLst>
            <pc:docMk/>
            <pc:sldMk cId="933088230" sldId="257"/>
            <ac:picMk id="1031" creationId="{25496B42-CC46-4183-B481-887CD3E8C725}"/>
          </ac:picMkLst>
        </pc:picChg>
        <pc:picChg chg="add del">
          <ac:chgData name="Tehreem Arshad" userId="ee8df5dc1f46b50f" providerId="LiveId" clId="{50473198-FF56-4A71-8C9A-BC21F3BE6A5F}" dt="2022-07-21T18:36:48.196" v="514" actId="26606"/>
          <ac:picMkLst>
            <pc:docMk/>
            <pc:sldMk cId="933088230" sldId="257"/>
            <ac:picMk id="1033" creationId="{E2758CE0-F916-4DCE-88D1-71430BE441B2}"/>
          </ac:picMkLst>
        </pc:picChg>
        <pc:picChg chg="add del">
          <ac:chgData name="Tehreem Arshad" userId="ee8df5dc1f46b50f" providerId="LiveId" clId="{50473198-FF56-4A71-8C9A-BC21F3BE6A5F}" dt="2022-07-21T18:36:48.196" v="514" actId="26606"/>
          <ac:picMkLst>
            <pc:docMk/>
            <pc:sldMk cId="933088230" sldId="257"/>
            <ac:picMk id="1037" creationId="{3573895B-DA42-4260-AE1E-182BA4123286}"/>
          </ac:picMkLst>
        </pc:picChg>
        <pc:picChg chg="add del">
          <ac:chgData name="Tehreem Arshad" userId="ee8df5dc1f46b50f" providerId="LiveId" clId="{50473198-FF56-4A71-8C9A-BC21F3BE6A5F}" dt="2022-07-21T18:36:50.116" v="516" actId="26606"/>
          <ac:picMkLst>
            <pc:docMk/>
            <pc:sldMk cId="933088230" sldId="257"/>
            <ac:picMk id="1039" creationId="{AED59812-6820-446C-B994-0D059C97DC3F}"/>
          </ac:picMkLst>
        </pc:picChg>
        <pc:picChg chg="add del">
          <ac:chgData name="Tehreem Arshad" userId="ee8df5dc1f46b50f" providerId="LiveId" clId="{50473198-FF56-4A71-8C9A-BC21F3BE6A5F}" dt="2022-07-21T18:36:50.116" v="516" actId="26606"/>
          <ac:picMkLst>
            <pc:docMk/>
            <pc:sldMk cId="933088230" sldId="257"/>
            <ac:picMk id="1040" creationId="{25496B42-CC46-4183-B481-887CD3E8C725}"/>
          </ac:picMkLst>
        </pc:picChg>
        <pc:picChg chg="add del">
          <ac:chgData name="Tehreem Arshad" userId="ee8df5dc1f46b50f" providerId="LiveId" clId="{50473198-FF56-4A71-8C9A-BC21F3BE6A5F}" dt="2022-07-21T18:36:50.116" v="516" actId="26606"/>
          <ac:picMkLst>
            <pc:docMk/>
            <pc:sldMk cId="933088230" sldId="257"/>
            <ac:picMk id="1041" creationId="{E844ED7C-1917-40D8-8B42-1B1C27BC5A54}"/>
          </ac:picMkLst>
        </pc:picChg>
        <pc:picChg chg="add del">
          <ac:chgData name="Tehreem Arshad" userId="ee8df5dc1f46b50f" providerId="LiveId" clId="{50473198-FF56-4A71-8C9A-BC21F3BE6A5F}" dt="2022-07-21T18:36:50.116" v="516" actId="26606"/>
          <ac:picMkLst>
            <pc:docMk/>
            <pc:sldMk cId="933088230" sldId="257"/>
            <ac:picMk id="1042" creationId="{E2758CE0-F916-4DCE-88D1-71430BE441B2}"/>
          </ac:picMkLst>
        </pc:picChg>
        <pc:picChg chg="add del">
          <ac:chgData name="Tehreem Arshad" userId="ee8df5dc1f46b50f" providerId="LiveId" clId="{50473198-FF56-4A71-8C9A-BC21F3BE6A5F}" dt="2022-07-21T18:36:50.116" v="516" actId="26606"/>
          <ac:picMkLst>
            <pc:docMk/>
            <pc:sldMk cId="933088230" sldId="257"/>
            <ac:picMk id="1044" creationId="{214924F5-CDC2-4DFA-82F3-4843ADD678A7}"/>
          </ac:picMkLst>
        </pc:picChg>
        <pc:picChg chg="add del">
          <ac:chgData name="Tehreem Arshad" userId="ee8df5dc1f46b50f" providerId="LiveId" clId="{50473198-FF56-4A71-8C9A-BC21F3BE6A5F}" dt="2022-07-21T18:36:59.670" v="518" actId="26606"/>
          <ac:picMkLst>
            <pc:docMk/>
            <pc:sldMk cId="933088230" sldId="257"/>
            <ac:picMk id="1046" creationId="{25496B42-CC46-4183-B481-887CD3E8C725}"/>
          </ac:picMkLst>
        </pc:picChg>
        <pc:picChg chg="add del">
          <ac:chgData name="Tehreem Arshad" userId="ee8df5dc1f46b50f" providerId="LiveId" clId="{50473198-FF56-4A71-8C9A-BC21F3BE6A5F}" dt="2022-07-21T18:36:59.670" v="518" actId="26606"/>
          <ac:picMkLst>
            <pc:docMk/>
            <pc:sldMk cId="933088230" sldId="257"/>
            <ac:picMk id="1047" creationId="{E2758CE0-F916-4DCE-88D1-71430BE441B2}"/>
          </ac:picMkLst>
        </pc:picChg>
        <pc:picChg chg="add del">
          <ac:chgData name="Tehreem Arshad" userId="ee8df5dc1f46b50f" providerId="LiveId" clId="{50473198-FF56-4A71-8C9A-BC21F3BE6A5F}" dt="2022-07-21T18:36:59.670" v="518" actId="26606"/>
          <ac:picMkLst>
            <pc:docMk/>
            <pc:sldMk cId="933088230" sldId="257"/>
            <ac:picMk id="1050" creationId="{FC559A65-05EE-4AF2-8C3B-B051D7A2AE2D}"/>
          </ac:picMkLst>
        </pc:picChg>
        <pc:picChg chg="add del">
          <ac:chgData name="Tehreem Arshad" userId="ee8df5dc1f46b50f" providerId="LiveId" clId="{50473198-FF56-4A71-8C9A-BC21F3BE6A5F}" dt="2022-07-21T18:37:17.616" v="521" actId="26606"/>
          <ac:picMkLst>
            <pc:docMk/>
            <pc:sldMk cId="933088230" sldId="257"/>
            <ac:picMk id="1052" creationId="{22790EC5-ACA7-4536-8066-B60199F3C6DF}"/>
          </ac:picMkLst>
        </pc:picChg>
        <pc:picChg chg="add del">
          <ac:chgData name="Tehreem Arshad" userId="ee8df5dc1f46b50f" providerId="LiveId" clId="{50473198-FF56-4A71-8C9A-BC21F3BE6A5F}" dt="2022-07-21T18:37:17.616" v="521" actId="26606"/>
          <ac:picMkLst>
            <pc:docMk/>
            <pc:sldMk cId="933088230" sldId="257"/>
            <ac:picMk id="1053" creationId="{CAD20AEA-7CAF-4A83-BE2E-EAF010B8B7FC}"/>
          </ac:picMkLst>
        </pc:picChg>
        <pc:picChg chg="add del">
          <ac:chgData name="Tehreem Arshad" userId="ee8df5dc1f46b50f" providerId="LiveId" clId="{50473198-FF56-4A71-8C9A-BC21F3BE6A5F}" dt="2022-07-21T18:37:30.102" v="524" actId="26606"/>
          <ac:picMkLst>
            <pc:docMk/>
            <pc:sldMk cId="933088230" sldId="257"/>
            <ac:picMk id="1055" creationId="{22790EC5-ACA7-4536-8066-B60199F3C6DF}"/>
          </ac:picMkLst>
        </pc:picChg>
        <pc:picChg chg="add del">
          <ac:chgData name="Tehreem Arshad" userId="ee8df5dc1f46b50f" providerId="LiveId" clId="{50473198-FF56-4A71-8C9A-BC21F3BE6A5F}" dt="2022-07-21T18:37:30.102" v="524" actId="26606"/>
          <ac:picMkLst>
            <pc:docMk/>
            <pc:sldMk cId="933088230" sldId="257"/>
            <ac:picMk id="1056" creationId="{CAD20AEA-7CAF-4A83-BE2E-EAF010B8B7FC}"/>
          </ac:picMkLst>
        </pc:picChg>
        <pc:picChg chg="add del">
          <ac:chgData name="Tehreem Arshad" userId="ee8df5dc1f46b50f" providerId="LiveId" clId="{50473198-FF56-4A71-8C9A-BC21F3BE6A5F}" dt="2022-07-21T18:37:30.102" v="524" actId="26606"/>
          <ac:picMkLst>
            <pc:docMk/>
            <pc:sldMk cId="933088230" sldId="257"/>
            <ac:picMk id="1058" creationId="{65125039-CA3B-4EBD-9365-54FA912E4EDC}"/>
          </ac:picMkLst>
        </pc:picChg>
        <pc:picChg chg="add del">
          <ac:chgData name="Tehreem Arshad" userId="ee8df5dc1f46b50f" providerId="LiveId" clId="{50473198-FF56-4A71-8C9A-BC21F3BE6A5F}" dt="2022-07-21T18:37:30.102" v="524" actId="26606"/>
          <ac:picMkLst>
            <pc:docMk/>
            <pc:sldMk cId="933088230" sldId="257"/>
            <ac:picMk id="1060" creationId="{F81E24BF-59C1-4F7E-B758-FC580AE6DDC0}"/>
          </ac:picMkLst>
        </pc:picChg>
        <pc:picChg chg="add del">
          <ac:chgData name="Tehreem Arshad" userId="ee8df5dc1f46b50f" providerId="LiveId" clId="{50473198-FF56-4A71-8C9A-BC21F3BE6A5F}" dt="2022-07-21T18:37:43.029" v="528" actId="26606"/>
          <ac:picMkLst>
            <pc:docMk/>
            <pc:sldMk cId="933088230" sldId="257"/>
            <ac:picMk id="1062" creationId="{22790EC5-ACA7-4536-8066-B60199F3C6DF}"/>
          </ac:picMkLst>
        </pc:picChg>
        <pc:picChg chg="add del">
          <ac:chgData name="Tehreem Arshad" userId="ee8df5dc1f46b50f" providerId="LiveId" clId="{50473198-FF56-4A71-8C9A-BC21F3BE6A5F}" dt="2022-07-21T18:37:43.029" v="528" actId="26606"/>
          <ac:picMkLst>
            <pc:docMk/>
            <pc:sldMk cId="933088230" sldId="257"/>
            <ac:picMk id="1063" creationId="{CAD20AEA-7CAF-4A83-BE2E-EAF010B8B7FC}"/>
          </ac:picMkLst>
        </pc:picChg>
        <pc:picChg chg="add del">
          <ac:chgData name="Tehreem Arshad" userId="ee8df5dc1f46b50f" providerId="LiveId" clId="{50473198-FF56-4A71-8C9A-BC21F3BE6A5F}" dt="2022-07-21T18:38:09.071" v="532" actId="26606"/>
          <ac:picMkLst>
            <pc:docMk/>
            <pc:sldMk cId="933088230" sldId="257"/>
            <ac:picMk id="1068" creationId="{22790EC5-ACA7-4536-8066-B60199F3C6DF}"/>
          </ac:picMkLst>
        </pc:picChg>
        <pc:picChg chg="add del">
          <ac:chgData name="Tehreem Arshad" userId="ee8df5dc1f46b50f" providerId="LiveId" clId="{50473198-FF56-4A71-8C9A-BC21F3BE6A5F}" dt="2022-07-21T18:38:09.071" v="532" actId="26606"/>
          <ac:picMkLst>
            <pc:docMk/>
            <pc:sldMk cId="933088230" sldId="257"/>
            <ac:picMk id="1070" creationId="{CAD20AEA-7CAF-4A83-BE2E-EAF010B8B7FC}"/>
          </ac:picMkLst>
        </pc:picChg>
        <pc:picChg chg="add del">
          <ac:chgData name="Tehreem Arshad" userId="ee8df5dc1f46b50f" providerId="LiveId" clId="{50473198-FF56-4A71-8C9A-BC21F3BE6A5F}" dt="2022-07-21T18:38:09.029" v="531" actId="26606"/>
          <ac:picMkLst>
            <pc:docMk/>
            <pc:sldMk cId="933088230" sldId="257"/>
            <ac:picMk id="1075" creationId="{25496B42-CC46-4183-B481-887CD3E8C725}"/>
          </ac:picMkLst>
        </pc:picChg>
        <pc:picChg chg="add del">
          <ac:chgData name="Tehreem Arshad" userId="ee8df5dc1f46b50f" providerId="LiveId" clId="{50473198-FF56-4A71-8C9A-BC21F3BE6A5F}" dt="2022-07-21T18:38:09.029" v="531" actId="26606"/>
          <ac:picMkLst>
            <pc:docMk/>
            <pc:sldMk cId="933088230" sldId="257"/>
            <ac:picMk id="1077" creationId="{E2758CE0-F916-4DCE-88D1-71430BE441B2}"/>
          </ac:picMkLst>
        </pc:picChg>
        <pc:picChg chg="add del">
          <ac:chgData name="Tehreem Arshad" userId="ee8df5dc1f46b50f" providerId="LiveId" clId="{50473198-FF56-4A71-8C9A-BC21F3BE6A5F}" dt="2022-07-21T18:38:09.029" v="531" actId="26606"/>
          <ac:picMkLst>
            <pc:docMk/>
            <pc:sldMk cId="933088230" sldId="257"/>
            <ac:picMk id="1081" creationId="{214924F5-CDC2-4DFA-82F3-4843ADD678A7}"/>
          </ac:picMkLst>
        </pc:picChg>
        <pc:picChg chg="add del">
          <ac:chgData name="Tehreem Arshad" userId="ee8df5dc1f46b50f" providerId="LiveId" clId="{50473198-FF56-4A71-8C9A-BC21F3BE6A5F}" dt="2022-07-21T18:38:09.029" v="531" actId="26606"/>
          <ac:picMkLst>
            <pc:docMk/>
            <pc:sldMk cId="933088230" sldId="257"/>
            <ac:picMk id="1083" creationId="{AED59812-6820-446C-B994-0D059C97DC3F}"/>
          </ac:picMkLst>
        </pc:picChg>
        <pc:picChg chg="add del">
          <ac:chgData name="Tehreem Arshad" userId="ee8df5dc1f46b50f" providerId="LiveId" clId="{50473198-FF56-4A71-8C9A-BC21F3BE6A5F}" dt="2022-07-21T18:38:09.029" v="531" actId="26606"/>
          <ac:picMkLst>
            <pc:docMk/>
            <pc:sldMk cId="933088230" sldId="257"/>
            <ac:picMk id="1085" creationId="{E844ED7C-1917-40D8-8B42-1B1C27BC5A54}"/>
          </ac:picMkLst>
        </pc:picChg>
        <pc:picChg chg="add del">
          <ac:chgData name="Tehreem Arshad" userId="ee8df5dc1f46b50f" providerId="LiveId" clId="{50473198-FF56-4A71-8C9A-BC21F3BE6A5F}" dt="2022-07-21T18:42:41.270" v="544" actId="26606"/>
          <ac:picMkLst>
            <pc:docMk/>
            <pc:sldMk cId="933088230" sldId="257"/>
            <ac:picMk id="1087" creationId="{25496B42-CC46-4183-B481-887CD3E8C725}"/>
          </ac:picMkLst>
        </pc:picChg>
        <pc:picChg chg="add del">
          <ac:chgData name="Tehreem Arshad" userId="ee8df5dc1f46b50f" providerId="LiveId" clId="{50473198-FF56-4A71-8C9A-BC21F3BE6A5F}" dt="2022-07-21T18:42:41.270" v="544" actId="26606"/>
          <ac:picMkLst>
            <pc:docMk/>
            <pc:sldMk cId="933088230" sldId="257"/>
            <ac:picMk id="1088" creationId="{E2758CE0-F916-4DCE-88D1-71430BE441B2}"/>
          </ac:picMkLst>
        </pc:picChg>
        <pc:picChg chg="add del">
          <ac:chgData name="Tehreem Arshad" userId="ee8df5dc1f46b50f" providerId="LiveId" clId="{50473198-FF56-4A71-8C9A-BC21F3BE6A5F}" dt="2022-07-21T18:42:41.270" v="544" actId="26606"/>
          <ac:picMkLst>
            <pc:docMk/>
            <pc:sldMk cId="933088230" sldId="257"/>
            <ac:picMk id="1090" creationId="{A5912450-3395-4ED9-B7EE-F6BD262C409E}"/>
          </ac:picMkLst>
        </pc:picChg>
        <pc:picChg chg="add del">
          <ac:chgData name="Tehreem Arshad" userId="ee8df5dc1f46b50f" providerId="LiveId" clId="{50473198-FF56-4A71-8C9A-BC21F3BE6A5F}" dt="2022-07-21T18:42:15.473" v="535" actId="26606"/>
          <ac:picMkLst>
            <pc:docMk/>
            <pc:sldMk cId="933088230" sldId="257"/>
            <ac:picMk id="1095" creationId="{22790EC5-ACA7-4536-8066-B60199F3C6DF}"/>
          </ac:picMkLst>
        </pc:picChg>
        <pc:picChg chg="add del">
          <ac:chgData name="Tehreem Arshad" userId="ee8df5dc1f46b50f" providerId="LiveId" clId="{50473198-FF56-4A71-8C9A-BC21F3BE6A5F}" dt="2022-07-21T18:42:15.473" v="535" actId="26606"/>
          <ac:picMkLst>
            <pc:docMk/>
            <pc:sldMk cId="933088230" sldId="257"/>
            <ac:picMk id="1097" creationId="{CAD20AEA-7CAF-4A83-BE2E-EAF010B8B7FC}"/>
          </ac:picMkLst>
        </pc:picChg>
        <pc:picChg chg="add del">
          <ac:chgData name="Tehreem Arshad" userId="ee8df5dc1f46b50f" providerId="LiveId" clId="{50473198-FF56-4A71-8C9A-BC21F3BE6A5F}" dt="2022-07-21T18:42:25.069" v="537" actId="26606"/>
          <ac:picMkLst>
            <pc:docMk/>
            <pc:sldMk cId="933088230" sldId="257"/>
            <ac:picMk id="1100" creationId="{25496B42-CC46-4183-B481-887CD3E8C725}"/>
          </ac:picMkLst>
        </pc:picChg>
        <pc:picChg chg="add del">
          <ac:chgData name="Tehreem Arshad" userId="ee8df5dc1f46b50f" providerId="LiveId" clId="{50473198-FF56-4A71-8C9A-BC21F3BE6A5F}" dt="2022-07-21T18:42:25.069" v="537" actId="26606"/>
          <ac:picMkLst>
            <pc:docMk/>
            <pc:sldMk cId="933088230" sldId="257"/>
            <ac:picMk id="1101" creationId="{A5912450-3395-4ED9-B7EE-F6BD262C409E}"/>
          </ac:picMkLst>
        </pc:picChg>
        <pc:picChg chg="add del">
          <ac:chgData name="Tehreem Arshad" userId="ee8df5dc1f46b50f" providerId="LiveId" clId="{50473198-FF56-4A71-8C9A-BC21F3BE6A5F}" dt="2022-07-21T18:42:25.069" v="537" actId="26606"/>
          <ac:picMkLst>
            <pc:docMk/>
            <pc:sldMk cId="933088230" sldId="257"/>
            <ac:picMk id="1102" creationId="{E2758CE0-F916-4DCE-88D1-71430BE441B2}"/>
          </ac:picMkLst>
        </pc:picChg>
        <pc:picChg chg="add del">
          <ac:chgData name="Tehreem Arshad" userId="ee8df5dc1f46b50f" providerId="LiveId" clId="{50473198-FF56-4A71-8C9A-BC21F3BE6A5F}" dt="2022-07-21T18:42:31.887" v="539" actId="26606"/>
          <ac:picMkLst>
            <pc:docMk/>
            <pc:sldMk cId="933088230" sldId="257"/>
            <ac:picMk id="1103" creationId="{FC559A65-05EE-4AF2-8C3B-B051D7A2AE2D}"/>
          </ac:picMkLst>
        </pc:picChg>
        <pc:picChg chg="add del">
          <ac:chgData name="Tehreem Arshad" userId="ee8df5dc1f46b50f" providerId="LiveId" clId="{50473198-FF56-4A71-8C9A-BC21F3BE6A5F}" dt="2022-07-21T18:42:31.887" v="539" actId="26606"/>
          <ac:picMkLst>
            <pc:docMk/>
            <pc:sldMk cId="933088230" sldId="257"/>
            <ac:picMk id="1104" creationId="{25496B42-CC46-4183-B481-887CD3E8C725}"/>
          </ac:picMkLst>
        </pc:picChg>
        <pc:picChg chg="add del">
          <ac:chgData name="Tehreem Arshad" userId="ee8df5dc1f46b50f" providerId="LiveId" clId="{50473198-FF56-4A71-8C9A-BC21F3BE6A5F}" dt="2022-07-21T18:42:31.887" v="539" actId="26606"/>
          <ac:picMkLst>
            <pc:docMk/>
            <pc:sldMk cId="933088230" sldId="257"/>
            <ac:picMk id="1105" creationId="{E2758CE0-F916-4DCE-88D1-71430BE441B2}"/>
          </ac:picMkLst>
        </pc:picChg>
        <pc:picChg chg="add del">
          <ac:chgData name="Tehreem Arshad" userId="ee8df5dc1f46b50f" providerId="LiveId" clId="{50473198-FF56-4A71-8C9A-BC21F3BE6A5F}" dt="2022-07-21T18:42:34.322" v="541" actId="26606"/>
          <ac:picMkLst>
            <pc:docMk/>
            <pc:sldMk cId="933088230" sldId="257"/>
            <ac:picMk id="1109" creationId="{25496B42-CC46-4183-B481-887CD3E8C725}"/>
          </ac:picMkLst>
        </pc:picChg>
        <pc:picChg chg="add del">
          <ac:chgData name="Tehreem Arshad" userId="ee8df5dc1f46b50f" providerId="LiveId" clId="{50473198-FF56-4A71-8C9A-BC21F3BE6A5F}" dt="2022-07-21T18:42:34.322" v="541" actId="26606"/>
          <ac:picMkLst>
            <pc:docMk/>
            <pc:sldMk cId="933088230" sldId="257"/>
            <ac:picMk id="1110" creationId="{E2758CE0-F916-4DCE-88D1-71430BE441B2}"/>
          </ac:picMkLst>
        </pc:picChg>
        <pc:picChg chg="add del">
          <ac:chgData name="Tehreem Arshad" userId="ee8df5dc1f46b50f" providerId="LiveId" clId="{50473198-FF56-4A71-8C9A-BC21F3BE6A5F}" dt="2022-07-21T18:42:34.322" v="541" actId="26606"/>
          <ac:picMkLst>
            <pc:docMk/>
            <pc:sldMk cId="933088230" sldId="257"/>
            <ac:picMk id="1112" creationId="{214924F5-CDC2-4DFA-82F3-4843ADD678A7}"/>
          </ac:picMkLst>
        </pc:picChg>
        <pc:picChg chg="add del">
          <ac:chgData name="Tehreem Arshad" userId="ee8df5dc1f46b50f" providerId="LiveId" clId="{50473198-FF56-4A71-8C9A-BC21F3BE6A5F}" dt="2022-07-21T18:42:34.322" v="541" actId="26606"/>
          <ac:picMkLst>
            <pc:docMk/>
            <pc:sldMk cId="933088230" sldId="257"/>
            <ac:picMk id="1113" creationId="{AED59812-6820-446C-B994-0D059C97DC3F}"/>
          </ac:picMkLst>
        </pc:picChg>
        <pc:picChg chg="add del">
          <ac:chgData name="Tehreem Arshad" userId="ee8df5dc1f46b50f" providerId="LiveId" clId="{50473198-FF56-4A71-8C9A-BC21F3BE6A5F}" dt="2022-07-21T18:42:34.322" v="541" actId="26606"/>
          <ac:picMkLst>
            <pc:docMk/>
            <pc:sldMk cId="933088230" sldId="257"/>
            <ac:picMk id="1114" creationId="{E844ED7C-1917-40D8-8B42-1B1C27BC5A54}"/>
          </ac:picMkLst>
        </pc:picChg>
        <pc:picChg chg="add del">
          <ac:chgData name="Tehreem Arshad" userId="ee8df5dc1f46b50f" providerId="LiveId" clId="{50473198-FF56-4A71-8C9A-BC21F3BE6A5F}" dt="2022-07-21T18:42:41.200" v="543" actId="26606"/>
          <ac:picMkLst>
            <pc:docMk/>
            <pc:sldMk cId="933088230" sldId="257"/>
            <ac:picMk id="1116" creationId="{22790EC5-ACA7-4536-8066-B60199F3C6DF}"/>
          </ac:picMkLst>
        </pc:picChg>
        <pc:picChg chg="add del">
          <ac:chgData name="Tehreem Arshad" userId="ee8df5dc1f46b50f" providerId="LiveId" clId="{50473198-FF56-4A71-8C9A-BC21F3BE6A5F}" dt="2022-07-21T18:42:41.200" v="543" actId="26606"/>
          <ac:picMkLst>
            <pc:docMk/>
            <pc:sldMk cId="933088230" sldId="257"/>
            <ac:picMk id="1117" creationId="{CAD20AEA-7CAF-4A83-BE2E-EAF010B8B7FC}"/>
          </ac:picMkLst>
        </pc:picChg>
        <pc:picChg chg="add del">
          <ac:chgData name="Tehreem Arshad" userId="ee8df5dc1f46b50f" providerId="LiveId" clId="{50473198-FF56-4A71-8C9A-BC21F3BE6A5F}" dt="2022-07-21T18:42:41.200" v="543" actId="26606"/>
          <ac:picMkLst>
            <pc:docMk/>
            <pc:sldMk cId="933088230" sldId="257"/>
            <ac:picMk id="1119" creationId="{65125039-CA3B-4EBD-9365-54FA912E4EDC}"/>
          </ac:picMkLst>
        </pc:picChg>
        <pc:picChg chg="add del">
          <ac:chgData name="Tehreem Arshad" userId="ee8df5dc1f46b50f" providerId="LiveId" clId="{50473198-FF56-4A71-8C9A-BC21F3BE6A5F}" dt="2022-07-21T18:42:41.200" v="543" actId="26606"/>
          <ac:picMkLst>
            <pc:docMk/>
            <pc:sldMk cId="933088230" sldId="257"/>
            <ac:picMk id="1121" creationId="{F81E24BF-59C1-4F7E-B758-FC580AE6DDC0}"/>
          </ac:picMkLst>
        </pc:picChg>
        <pc:picChg chg="add">
          <ac:chgData name="Tehreem Arshad" userId="ee8df5dc1f46b50f" providerId="LiveId" clId="{50473198-FF56-4A71-8C9A-BC21F3BE6A5F}" dt="2022-07-21T18:42:41.270" v="544" actId="26606"/>
          <ac:picMkLst>
            <pc:docMk/>
            <pc:sldMk cId="933088230" sldId="257"/>
            <ac:picMk id="1123" creationId="{25496B42-CC46-4183-B481-887CD3E8C725}"/>
          </ac:picMkLst>
        </pc:picChg>
        <pc:picChg chg="add">
          <ac:chgData name="Tehreem Arshad" userId="ee8df5dc1f46b50f" providerId="LiveId" clId="{50473198-FF56-4A71-8C9A-BC21F3BE6A5F}" dt="2022-07-21T18:42:41.270" v="544" actId="26606"/>
          <ac:picMkLst>
            <pc:docMk/>
            <pc:sldMk cId="933088230" sldId="257"/>
            <ac:picMk id="1124" creationId="{E2758CE0-F916-4DCE-88D1-71430BE441B2}"/>
          </ac:picMkLst>
        </pc:picChg>
        <pc:picChg chg="add">
          <ac:chgData name="Tehreem Arshad" userId="ee8df5dc1f46b50f" providerId="LiveId" clId="{50473198-FF56-4A71-8C9A-BC21F3BE6A5F}" dt="2022-07-21T18:42:41.270" v="544" actId="26606"/>
          <ac:picMkLst>
            <pc:docMk/>
            <pc:sldMk cId="933088230" sldId="257"/>
            <ac:picMk id="1126" creationId="{A5912450-3395-4ED9-B7EE-F6BD262C409E}"/>
          </ac:picMkLst>
        </pc:picChg>
      </pc:sldChg>
      <pc:sldChg chg="modSp new mod modTransition">
        <pc:chgData name="Tehreem Arshad" userId="ee8df5dc1f46b50f" providerId="LiveId" clId="{50473198-FF56-4A71-8C9A-BC21F3BE6A5F}" dt="2022-07-22T11:53:38.254" v="2747" actId="20577"/>
        <pc:sldMkLst>
          <pc:docMk/>
          <pc:sldMk cId="1940513750" sldId="258"/>
        </pc:sldMkLst>
        <pc:spChg chg="mod">
          <ac:chgData name="Tehreem Arshad" userId="ee8df5dc1f46b50f" providerId="LiveId" clId="{50473198-FF56-4A71-8C9A-BC21F3BE6A5F}" dt="2022-07-22T11:42:00.444" v="2541" actId="20577"/>
          <ac:spMkLst>
            <pc:docMk/>
            <pc:sldMk cId="1940513750" sldId="258"/>
            <ac:spMk id="2" creationId="{FAE083DC-3F34-80AE-CADB-A78D5CE2AC95}"/>
          </ac:spMkLst>
        </pc:spChg>
        <pc:spChg chg="mod">
          <ac:chgData name="Tehreem Arshad" userId="ee8df5dc1f46b50f" providerId="LiveId" clId="{50473198-FF56-4A71-8C9A-BC21F3BE6A5F}" dt="2022-07-22T11:53:38.254" v="2747" actId="20577"/>
          <ac:spMkLst>
            <pc:docMk/>
            <pc:sldMk cId="1940513750" sldId="258"/>
            <ac:spMk id="3" creationId="{4992BBD5-3BC9-246D-50C0-B7448442C678}"/>
          </ac:spMkLst>
        </pc:spChg>
      </pc:sldChg>
      <pc:sldChg chg="addSp delSp modSp new mod modTransition setBg setClrOvrMap">
        <pc:chgData name="Tehreem Arshad" userId="ee8df5dc1f46b50f" providerId="LiveId" clId="{50473198-FF56-4A71-8C9A-BC21F3BE6A5F}" dt="2022-07-22T11:09:36.213" v="2505"/>
        <pc:sldMkLst>
          <pc:docMk/>
          <pc:sldMk cId="3798829738" sldId="259"/>
        </pc:sldMkLst>
        <pc:spChg chg="del mod ord">
          <ac:chgData name="Tehreem Arshad" userId="ee8df5dc1f46b50f" providerId="LiveId" clId="{50473198-FF56-4A71-8C9A-BC21F3BE6A5F}" dt="2022-07-21T19:11:53.783" v="943" actId="21"/>
          <ac:spMkLst>
            <pc:docMk/>
            <pc:sldMk cId="3798829738" sldId="259"/>
            <ac:spMk id="2" creationId="{C0A055FD-A492-5FC7-2E22-90D7DD89E4FF}"/>
          </ac:spMkLst>
        </pc:spChg>
        <pc:spChg chg="del mod ord">
          <ac:chgData name="Tehreem Arshad" userId="ee8df5dc1f46b50f" providerId="LiveId" clId="{50473198-FF56-4A71-8C9A-BC21F3BE6A5F}" dt="2022-07-21T19:08:55.686" v="930" actId="21"/>
          <ac:spMkLst>
            <pc:docMk/>
            <pc:sldMk cId="3798829738" sldId="259"/>
            <ac:spMk id="3" creationId="{A2F1D947-0132-BC80-7F4E-E866DE5C5B0A}"/>
          </ac:spMkLst>
        </pc:spChg>
        <pc:spChg chg="add del mod">
          <ac:chgData name="Tehreem Arshad" userId="ee8df5dc1f46b50f" providerId="LiveId" clId="{50473198-FF56-4A71-8C9A-BC21F3BE6A5F}" dt="2022-07-21T19:11:59.946" v="944" actId="21"/>
          <ac:spMkLst>
            <pc:docMk/>
            <pc:sldMk cId="3798829738" sldId="259"/>
            <ac:spMk id="5" creationId="{0A8F6E90-0C3C-37B7-9CDF-54D52196794C}"/>
          </ac:spMkLst>
        </pc:spChg>
        <pc:spChg chg="add del">
          <ac:chgData name="Tehreem Arshad" userId="ee8df5dc1f46b50f" providerId="LiveId" clId="{50473198-FF56-4A71-8C9A-BC21F3BE6A5F}" dt="2022-07-21T19:06:35.238" v="830" actId="26606"/>
          <ac:spMkLst>
            <pc:docMk/>
            <pc:sldMk cId="3798829738" sldId="259"/>
            <ac:spMk id="2055" creationId="{48FE65CB-EFD8-497D-A30A-093E20EACB05}"/>
          </ac:spMkLst>
        </pc:spChg>
        <pc:spChg chg="add del">
          <ac:chgData name="Tehreem Arshad" userId="ee8df5dc1f46b50f" providerId="LiveId" clId="{50473198-FF56-4A71-8C9A-BC21F3BE6A5F}" dt="2022-07-21T19:06:36.907" v="832" actId="26606"/>
          <ac:spMkLst>
            <pc:docMk/>
            <pc:sldMk cId="3798829738" sldId="259"/>
            <ac:spMk id="2059" creationId="{10D21FCB-56CB-4EFA-A79A-A9A8EC0F722E}"/>
          </ac:spMkLst>
        </pc:spChg>
        <pc:spChg chg="add del">
          <ac:chgData name="Tehreem Arshad" userId="ee8df5dc1f46b50f" providerId="LiveId" clId="{50473198-FF56-4A71-8C9A-BC21F3BE6A5F}" dt="2022-07-21T19:06:41.737" v="834" actId="26606"/>
          <ac:spMkLst>
            <pc:docMk/>
            <pc:sldMk cId="3798829738" sldId="259"/>
            <ac:spMk id="2062" creationId="{48FE65CB-EFD8-497D-A30A-093E20EACB05}"/>
          </ac:spMkLst>
        </pc:spChg>
        <pc:spChg chg="add del">
          <ac:chgData name="Tehreem Arshad" userId="ee8df5dc1f46b50f" providerId="LiveId" clId="{50473198-FF56-4A71-8C9A-BC21F3BE6A5F}" dt="2022-07-21T19:07:55.604" v="864" actId="26606"/>
          <ac:spMkLst>
            <pc:docMk/>
            <pc:sldMk cId="3798829738" sldId="259"/>
            <ac:spMk id="2065" creationId="{446F2B05-D14A-46C1-B94D-81BAFA34CA8C}"/>
          </ac:spMkLst>
        </pc:spChg>
        <pc:spChg chg="add del">
          <ac:chgData name="Tehreem Arshad" userId="ee8df5dc1f46b50f" providerId="LiveId" clId="{50473198-FF56-4A71-8C9A-BC21F3BE6A5F}" dt="2022-07-21T19:11:42.477" v="941" actId="26606"/>
          <ac:spMkLst>
            <pc:docMk/>
            <pc:sldMk cId="3798829738" sldId="259"/>
            <ac:spMk id="2071" creationId="{5D2CA358-2EA6-49C2-AAEF-0C79C1F76265}"/>
          </ac:spMkLst>
        </pc:spChg>
        <pc:spChg chg="add del">
          <ac:chgData name="Tehreem Arshad" userId="ee8df5dc1f46b50f" providerId="LiveId" clId="{50473198-FF56-4A71-8C9A-BC21F3BE6A5F}" dt="2022-07-21T19:11:42.398" v="940" actId="26606"/>
          <ac:spMkLst>
            <pc:docMk/>
            <pc:sldMk cId="3798829738" sldId="259"/>
            <ac:spMk id="2084" creationId="{0037EAD1-8491-4B78-8A7B-07FCC2A814E7}"/>
          </ac:spMkLst>
        </pc:spChg>
        <pc:spChg chg="add del">
          <ac:chgData name="Tehreem Arshad" userId="ee8df5dc1f46b50f" providerId="LiveId" clId="{50473198-FF56-4A71-8C9A-BC21F3BE6A5F}" dt="2022-07-21T19:11:42.398" v="940" actId="26606"/>
          <ac:spMkLst>
            <pc:docMk/>
            <pc:sldMk cId="3798829738" sldId="259"/>
            <ac:spMk id="2088" creationId="{089B5BE9-408E-4749-B1BA-218E55929F92}"/>
          </ac:spMkLst>
        </pc:spChg>
        <pc:spChg chg="add del">
          <ac:chgData name="Tehreem Arshad" userId="ee8df5dc1f46b50f" providerId="LiveId" clId="{50473198-FF56-4A71-8C9A-BC21F3BE6A5F}" dt="2022-07-21T19:11:42.398" v="940" actId="26606"/>
          <ac:spMkLst>
            <pc:docMk/>
            <pc:sldMk cId="3798829738" sldId="259"/>
            <ac:spMk id="2090" creationId="{CD6CF86A-813B-47A3-8DB8-89B0C6FD4680}"/>
          </ac:spMkLst>
        </pc:spChg>
        <pc:spChg chg="add del">
          <ac:chgData name="Tehreem Arshad" userId="ee8df5dc1f46b50f" providerId="LiveId" clId="{50473198-FF56-4A71-8C9A-BC21F3BE6A5F}" dt="2022-07-21T19:11:42.398" v="940" actId="26606"/>
          <ac:spMkLst>
            <pc:docMk/>
            <pc:sldMk cId="3798829738" sldId="259"/>
            <ac:spMk id="2094" creationId="{D0ED86AC-12C4-4193-80A5-2BEBF80A4999}"/>
          </ac:spMkLst>
        </pc:spChg>
        <pc:spChg chg="add del">
          <ac:chgData name="Tehreem Arshad" userId="ee8df5dc1f46b50f" providerId="LiveId" clId="{50473198-FF56-4A71-8C9A-BC21F3BE6A5F}" dt="2022-07-21T19:12:50.461" v="956" actId="26606"/>
          <ac:spMkLst>
            <pc:docMk/>
            <pc:sldMk cId="3798829738" sldId="259"/>
            <ac:spMk id="2100" creationId="{92B69085-5244-444B-97BA-997111674CC8}"/>
          </ac:spMkLst>
        </pc:spChg>
        <pc:spChg chg="add del">
          <ac:chgData name="Tehreem Arshad" userId="ee8df5dc1f46b50f" providerId="LiveId" clId="{50473198-FF56-4A71-8C9A-BC21F3BE6A5F}" dt="2022-07-21T19:12:25.583" v="947" actId="26606"/>
          <ac:spMkLst>
            <pc:docMk/>
            <pc:sldMk cId="3798829738" sldId="259"/>
            <ac:spMk id="2108" creationId="{262ABC4B-37D8-4218-BDD8-6DF6A00C0C80}"/>
          </ac:spMkLst>
        </pc:spChg>
        <pc:spChg chg="add del">
          <ac:chgData name="Tehreem Arshad" userId="ee8df5dc1f46b50f" providerId="LiveId" clId="{50473198-FF56-4A71-8C9A-BC21F3BE6A5F}" dt="2022-07-21T19:12:27.533" v="949" actId="26606"/>
          <ac:spMkLst>
            <pc:docMk/>
            <pc:sldMk cId="3798829738" sldId="259"/>
            <ac:spMk id="2110" creationId="{1A9F23AD-7A55-49F3-A3EC-743F47F36B0E}"/>
          </ac:spMkLst>
        </pc:spChg>
        <pc:spChg chg="add del">
          <ac:chgData name="Tehreem Arshad" userId="ee8df5dc1f46b50f" providerId="LiveId" clId="{50473198-FF56-4A71-8C9A-BC21F3BE6A5F}" dt="2022-07-21T19:12:27.533" v="949" actId="26606"/>
          <ac:spMkLst>
            <pc:docMk/>
            <pc:sldMk cId="3798829738" sldId="259"/>
            <ac:spMk id="2111" creationId="{9527FCEA-6143-4C5E-8C45-8AC9237ADE89}"/>
          </ac:spMkLst>
        </pc:spChg>
        <pc:spChg chg="add del">
          <ac:chgData name="Tehreem Arshad" userId="ee8df5dc1f46b50f" providerId="LiveId" clId="{50473198-FF56-4A71-8C9A-BC21F3BE6A5F}" dt="2022-07-21T19:12:27.533" v="949" actId="26606"/>
          <ac:spMkLst>
            <pc:docMk/>
            <pc:sldMk cId="3798829738" sldId="259"/>
            <ac:spMk id="2112" creationId="{D7D9F91F-72C9-4DB9-ABD0-A8180D8262D5}"/>
          </ac:spMkLst>
        </pc:spChg>
        <pc:spChg chg="add del">
          <ac:chgData name="Tehreem Arshad" userId="ee8df5dc1f46b50f" providerId="LiveId" clId="{50473198-FF56-4A71-8C9A-BC21F3BE6A5F}" dt="2022-07-21T19:12:27.533" v="949" actId="26606"/>
          <ac:spMkLst>
            <pc:docMk/>
            <pc:sldMk cId="3798829738" sldId="259"/>
            <ac:spMk id="2114" creationId="{BE016956-CE9F-4946-8834-A8BC3529D0F6}"/>
          </ac:spMkLst>
        </pc:spChg>
        <pc:spChg chg="add del">
          <ac:chgData name="Tehreem Arshad" userId="ee8df5dc1f46b50f" providerId="LiveId" clId="{50473198-FF56-4A71-8C9A-BC21F3BE6A5F}" dt="2022-07-21T19:12:36.833" v="951" actId="26606"/>
          <ac:spMkLst>
            <pc:docMk/>
            <pc:sldMk cId="3798829738" sldId="259"/>
            <ac:spMk id="2116" creationId="{799448F2-0E5B-42DA-B2D1-11A14E947BD4}"/>
          </ac:spMkLst>
        </pc:spChg>
        <pc:spChg chg="add del">
          <ac:chgData name="Tehreem Arshad" userId="ee8df5dc1f46b50f" providerId="LiveId" clId="{50473198-FF56-4A71-8C9A-BC21F3BE6A5F}" dt="2022-07-21T19:12:36.833" v="951" actId="26606"/>
          <ac:spMkLst>
            <pc:docMk/>
            <pc:sldMk cId="3798829738" sldId="259"/>
            <ac:spMk id="2117" creationId="{4E8A7552-20E1-4F34-ADAB-C1DB6634D47E}"/>
          </ac:spMkLst>
        </pc:spChg>
        <pc:spChg chg="add del">
          <ac:chgData name="Tehreem Arshad" userId="ee8df5dc1f46b50f" providerId="LiveId" clId="{50473198-FF56-4A71-8C9A-BC21F3BE6A5F}" dt="2022-07-21T19:12:40.937" v="953" actId="26606"/>
          <ac:spMkLst>
            <pc:docMk/>
            <pc:sldMk cId="3798829738" sldId="259"/>
            <ac:spMk id="2119" creationId="{BFDC535F-AC0A-417D-96AB-6706BECACD95}"/>
          </ac:spMkLst>
        </pc:spChg>
        <pc:spChg chg="add del">
          <ac:chgData name="Tehreem Arshad" userId="ee8df5dc1f46b50f" providerId="LiveId" clId="{50473198-FF56-4A71-8C9A-BC21F3BE6A5F}" dt="2022-07-21T19:12:40.937" v="953" actId="26606"/>
          <ac:spMkLst>
            <pc:docMk/>
            <pc:sldMk cId="3798829738" sldId="259"/>
            <ac:spMk id="2120" creationId="{97AAAF8E-31DB-4148-8FCA-4D8233D691C6}"/>
          </ac:spMkLst>
        </pc:spChg>
        <pc:spChg chg="add del">
          <ac:chgData name="Tehreem Arshad" userId="ee8df5dc1f46b50f" providerId="LiveId" clId="{50473198-FF56-4A71-8C9A-BC21F3BE6A5F}" dt="2022-07-21T19:12:40.937" v="953" actId="26606"/>
          <ac:spMkLst>
            <pc:docMk/>
            <pc:sldMk cId="3798829738" sldId="259"/>
            <ac:spMk id="2121" creationId="{AA274328-4774-4DF9-BA53-452565122FBB}"/>
          </ac:spMkLst>
        </pc:spChg>
        <pc:spChg chg="add del">
          <ac:chgData name="Tehreem Arshad" userId="ee8df5dc1f46b50f" providerId="LiveId" clId="{50473198-FF56-4A71-8C9A-BC21F3BE6A5F}" dt="2022-07-21T19:12:40.937" v="953" actId="26606"/>
          <ac:spMkLst>
            <pc:docMk/>
            <pc:sldMk cId="3798829738" sldId="259"/>
            <ac:spMk id="2122" creationId="{01C7B46D-2FEF-4FAA-915B-8B21A66BB647}"/>
          </ac:spMkLst>
        </pc:spChg>
        <pc:spChg chg="add del">
          <ac:chgData name="Tehreem Arshad" userId="ee8df5dc1f46b50f" providerId="LiveId" clId="{50473198-FF56-4A71-8C9A-BC21F3BE6A5F}" dt="2022-07-21T19:12:50.456" v="955" actId="26606"/>
          <ac:spMkLst>
            <pc:docMk/>
            <pc:sldMk cId="3798829738" sldId="259"/>
            <ac:spMk id="2124" creationId="{19E301E5-1206-47D0-9CDF-72583D739089}"/>
          </ac:spMkLst>
        </pc:spChg>
        <pc:spChg chg="add del">
          <ac:chgData name="Tehreem Arshad" userId="ee8df5dc1f46b50f" providerId="LiveId" clId="{50473198-FF56-4A71-8C9A-BC21F3BE6A5F}" dt="2022-07-21T19:12:50.456" v="955" actId="26606"/>
          <ac:spMkLst>
            <pc:docMk/>
            <pc:sldMk cId="3798829738" sldId="259"/>
            <ac:spMk id="2125" creationId="{AFA31FBE-7948-4384-B68A-75DEFDC4955A}"/>
          </ac:spMkLst>
        </pc:spChg>
        <pc:spChg chg="add del">
          <ac:chgData name="Tehreem Arshad" userId="ee8df5dc1f46b50f" providerId="LiveId" clId="{50473198-FF56-4A71-8C9A-BC21F3BE6A5F}" dt="2022-07-21T19:13:11.119" v="958" actId="26606"/>
          <ac:spMkLst>
            <pc:docMk/>
            <pc:sldMk cId="3798829738" sldId="259"/>
            <ac:spMk id="2127" creationId="{7F23EF37-19EC-4973-A7AF-4BBF68646D7D}"/>
          </ac:spMkLst>
        </pc:spChg>
        <pc:spChg chg="add del">
          <ac:chgData name="Tehreem Arshad" userId="ee8df5dc1f46b50f" providerId="LiveId" clId="{50473198-FF56-4A71-8C9A-BC21F3BE6A5F}" dt="2022-07-21T19:14:02.095" v="969" actId="26606"/>
          <ac:spMkLst>
            <pc:docMk/>
            <pc:sldMk cId="3798829738" sldId="259"/>
            <ac:spMk id="2132" creationId="{9527FCEA-6143-4C5E-8C45-8AC9237ADE89}"/>
          </ac:spMkLst>
        </pc:spChg>
        <pc:spChg chg="add del">
          <ac:chgData name="Tehreem Arshad" userId="ee8df5dc1f46b50f" providerId="LiveId" clId="{50473198-FF56-4A71-8C9A-BC21F3BE6A5F}" dt="2022-07-21T19:14:02.095" v="969" actId="26606"/>
          <ac:spMkLst>
            <pc:docMk/>
            <pc:sldMk cId="3798829738" sldId="259"/>
            <ac:spMk id="2134" creationId="{1A9F23AD-7A55-49F3-A3EC-743F47F36B0E}"/>
          </ac:spMkLst>
        </pc:spChg>
        <pc:spChg chg="add del">
          <ac:chgData name="Tehreem Arshad" userId="ee8df5dc1f46b50f" providerId="LiveId" clId="{50473198-FF56-4A71-8C9A-BC21F3BE6A5F}" dt="2022-07-21T19:14:02.095" v="969" actId="26606"/>
          <ac:spMkLst>
            <pc:docMk/>
            <pc:sldMk cId="3798829738" sldId="259"/>
            <ac:spMk id="2136" creationId="{D7D9F91F-72C9-4DB9-ABD0-A8180D8262D5}"/>
          </ac:spMkLst>
        </pc:spChg>
        <pc:spChg chg="add del">
          <ac:chgData name="Tehreem Arshad" userId="ee8df5dc1f46b50f" providerId="LiveId" clId="{50473198-FF56-4A71-8C9A-BC21F3BE6A5F}" dt="2022-07-21T19:14:02.095" v="969" actId="26606"/>
          <ac:spMkLst>
            <pc:docMk/>
            <pc:sldMk cId="3798829738" sldId="259"/>
            <ac:spMk id="2138" creationId="{BE016956-CE9F-4946-8834-A8BC3529D0F6}"/>
          </ac:spMkLst>
        </pc:spChg>
        <pc:spChg chg="add del">
          <ac:chgData name="Tehreem Arshad" userId="ee8df5dc1f46b50f" providerId="LiveId" clId="{50473198-FF56-4A71-8C9A-BC21F3BE6A5F}" dt="2022-07-21T19:13:52.299" v="964" actId="26606"/>
          <ac:spMkLst>
            <pc:docMk/>
            <pc:sldMk cId="3798829738" sldId="259"/>
            <ac:spMk id="2143" creationId="{56827C3C-D52F-46CE-A441-3CD6A1A6A0A2}"/>
          </ac:spMkLst>
        </pc:spChg>
        <pc:spChg chg="add del">
          <ac:chgData name="Tehreem Arshad" userId="ee8df5dc1f46b50f" providerId="LiveId" clId="{50473198-FF56-4A71-8C9A-BC21F3BE6A5F}" dt="2022-07-21T19:13:52.299" v="964" actId="26606"/>
          <ac:spMkLst>
            <pc:docMk/>
            <pc:sldMk cId="3798829738" sldId="259"/>
            <ac:spMk id="2145" creationId="{F52A8B51-0A89-497B-B882-6658E029A3F9}"/>
          </ac:spMkLst>
        </pc:spChg>
        <pc:spChg chg="add del">
          <ac:chgData name="Tehreem Arshad" userId="ee8df5dc1f46b50f" providerId="LiveId" clId="{50473198-FF56-4A71-8C9A-BC21F3BE6A5F}" dt="2022-07-21T19:13:52.299" v="964" actId="26606"/>
          <ac:spMkLst>
            <pc:docMk/>
            <pc:sldMk cId="3798829738" sldId="259"/>
            <ac:spMk id="2147" creationId="{EB1CEFBF-6F09-4052-862B-E219DA15757E}"/>
          </ac:spMkLst>
        </pc:spChg>
        <pc:spChg chg="add del">
          <ac:chgData name="Tehreem Arshad" userId="ee8df5dc1f46b50f" providerId="LiveId" clId="{50473198-FF56-4A71-8C9A-BC21F3BE6A5F}" dt="2022-07-21T19:13:52.299" v="964" actId="26606"/>
          <ac:spMkLst>
            <pc:docMk/>
            <pc:sldMk cId="3798829738" sldId="259"/>
            <ac:spMk id="2149" creationId="{BCB5D417-2A71-445D-B4C7-9E814D633D33}"/>
          </ac:spMkLst>
        </pc:spChg>
        <pc:spChg chg="add del">
          <ac:chgData name="Tehreem Arshad" userId="ee8df5dc1f46b50f" providerId="LiveId" clId="{50473198-FF56-4A71-8C9A-BC21F3BE6A5F}" dt="2022-07-21T19:13:53.730" v="966" actId="26606"/>
          <ac:spMkLst>
            <pc:docMk/>
            <pc:sldMk cId="3798829738" sldId="259"/>
            <ac:spMk id="2151" creationId="{799448F2-0E5B-42DA-B2D1-11A14E947BD4}"/>
          </ac:spMkLst>
        </pc:spChg>
        <pc:spChg chg="add del">
          <ac:chgData name="Tehreem Arshad" userId="ee8df5dc1f46b50f" providerId="LiveId" clId="{50473198-FF56-4A71-8C9A-BC21F3BE6A5F}" dt="2022-07-21T19:13:53.730" v="966" actId="26606"/>
          <ac:spMkLst>
            <pc:docMk/>
            <pc:sldMk cId="3798829738" sldId="259"/>
            <ac:spMk id="2152" creationId="{4E8A7552-20E1-4F34-ADAB-C1DB6634D47E}"/>
          </ac:spMkLst>
        </pc:spChg>
        <pc:spChg chg="add del">
          <ac:chgData name="Tehreem Arshad" userId="ee8df5dc1f46b50f" providerId="LiveId" clId="{50473198-FF56-4A71-8C9A-BC21F3BE6A5F}" dt="2022-07-21T19:14:02.087" v="968" actId="26606"/>
          <ac:spMkLst>
            <pc:docMk/>
            <pc:sldMk cId="3798829738" sldId="259"/>
            <ac:spMk id="2154" creationId="{BFDC535F-AC0A-417D-96AB-6706BECACD95}"/>
          </ac:spMkLst>
        </pc:spChg>
        <pc:spChg chg="add del">
          <ac:chgData name="Tehreem Arshad" userId="ee8df5dc1f46b50f" providerId="LiveId" clId="{50473198-FF56-4A71-8C9A-BC21F3BE6A5F}" dt="2022-07-21T19:14:02.087" v="968" actId="26606"/>
          <ac:spMkLst>
            <pc:docMk/>
            <pc:sldMk cId="3798829738" sldId="259"/>
            <ac:spMk id="2155" creationId="{97AAAF8E-31DB-4148-8FCA-4D8233D691C6}"/>
          </ac:spMkLst>
        </pc:spChg>
        <pc:spChg chg="add del">
          <ac:chgData name="Tehreem Arshad" userId="ee8df5dc1f46b50f" providerId="LiveId" clId="{50473198-FF56-4A71-8C9A-BC21F3BE6A5F}" dt="2022-07-21T19:14:02.087" v="968" actId="26606"/>
          <ac:spMkLst>
            <pc:docMk/>
            <pc:sldMk cId="3798829738" sldId="259"/>
            <ac:spMk id="2156" creationId="{AA274328-4774-4DF9-BA53-452565122FBB}"/>
          </ac:spMkLst>
        </pc:spChg>
        <pc:spChg chg="add del">
          <ac:chgData name="Tehreem Arshad" userId="ee8df5dc1f46b50f" providerId="LiveId" clId="{50473198-FF56-4A71-8C9A-BC21F3BE6A5F}" dt="2022-07-21T19:14:02.087" v="968" actId="26606"/>
          <ac:spMkLst>
            <pc:docMk/>
            <pc:sldMk cId="3798829738" sldId="259"/>
            <ac:spMk id="2157" creationId="{01C7B46D-2FEF-4FAA-915B-8B21A66BB647}"/>
          </ac:spMkLst>
        </pc:spChg>
        <pc:spChg chg="add del">
          <ac:chgData name="Tehreem Arshad" userId="ee8df5dc1f46b50f" providerId="LiveId" clId="{50473198-FF56-4A71-8C9A-BC21F3BE6A5F}" dt="2022-07-21T19:17:17.886" v="990" actId="26606"/>
          <ac:spMkLst>
            <pc:docMk/>
            <pc:sldMk cId="3798829738" sldId="259"/>
            <ac:spMk id="2159" creationId="{AA3CC463-F933-4AC4-86E1-5AC14B0C3163}"/>
          </ac:spMkLst>
        </pc:spChg>
        <pc:spChg chg="add del">
          <ac:chgData name="Tehreem Arshad" userId="ee8df5dc1f46b50f" providerId="LiveId" clId="{50473198-FF56-4A71-8C9A-BC21F3BE6A5F}" dt="2022-07-21T19:17:17.886" v="990" actId="26606"/>
          <ac:spMkLst>
            <pc:docMk/>
            <pc:sldMk cId="3798829738" sldId="259"/>
            <ac:spMk id="2160" creationId="{6025D2DB-A12A-44DB-B00E-F4D622329EDD}"/>
          </ac:spMkLst>
        </pc:spChg>
        <pc:spChg chg="add del">
          <ac:chgData name="Tehreem Arshad" userId="ee8df5dc1f46b50f" providerId="LiveId" clId="{50473198-FF56-4A71-8C9A-BC21F3BE6A5F}" dt="2022-07-21T19:17:17.886" v="990" actId="26606"/>
          <ac:spMkLst>
            <pc:docMk/>
            <pc:sldMk cId="3798829738" sldId="259"/>
            <ac:spMk id="2161" creationId="{CE7E7877-F64E-4EEA-B778-138031EFF874}"/>
          </ac:spMkLst>
        </pc:spChg>
        <pc:spChg chg="add del">
          <ac:chgData name="Tehreem Arshad" userId="ee8df5dc1f46b50f" providerId="LiveId" clId="{50473198-FF56-4A71-8C9A-BC21F3BE6A5F}" dt="2022-07-21T19:17:17.886" v="990" actId="26606"/>
          <ac:spMkLst>
            <pc:docMk/>
            <pc:sldMk cId="3798829738" sldId="259"/>
            <ac:spMk id="2162" creationId="{7DD6C4F3-70FD-4F13-919C-702EE4886499}"/>
          </ac:spMkLst>
        </pc:spChg>
        <pc:spChg chg="add del">
          <ac:chgData name="Tehreem Arshad" userId="ee8df5dc1f46b50f" providerId="LiveId" clId="{50473198-FF56-4A71-8C9A-BC21F3BE6A5F}" dt="2022-07-21T19:16:51.223" v="979" actId="26606"/>
          <ac:spMkLst>
            <pc:docMk/>
            <pc:sldMk cId="3798829738" sldId="259"/>
            <ac:spMk id="2171" creationId="{D7D9F91F-72C9-4DB9-ABD0-A8180D8262D5}"/>
          </ac:spMkLst>
        </pc:spChg>
        <pc:spChg chg="add del">
          <ac:chgData name="Tehreem Arshad" userId="ee8df5dc1f46b50f" providerId="LiveId" clId="{50473198-FF56-4A71-8C9A-BC21F3BE6A5F}" dt="2022-07-21T19:16:51.223" v="979" actId="26606"/>
          <ac:spMkLst>
            <pc:docMk/>
            <pc:sldMk cId="3798829738" sldId="259"/>
            <ac:spMk id="2172" creationId="{9527FCEA-6143-4C5E-8C45-8AC9237ADE89}"/>
          </ac:spMkLst>
        </pc:spChg>
        <pc:spChg chg="add del">
          <ac:chgData name="Tehreem Arshad" userId="ee8df5dc1f46b50f" providerId="LiveId" clId="{50473198-FF56-4A71-8C9A-BC21F3BE6A5F}" dt="2022-07-21T19:16:51.223" v="979" actId="26606"/>
          <ac:spMkLst>
            <pc:docMk/>
            <pc:sldMk cId="3798829738" sldId="259"/>
            <ac:spMk id="2173" creationId="{BE016956-CE9F-4946-8834-A8BC3529D0F6}"/>
          </ac:spMkLst>
        </pc:spChg>
        <pc:spChg chg="add del">
          <ac:chgData name="Tehreem Arshad" userId="ee8df5dc1f46b50f" providerId="LiveId" clId="{50473198-FF56-4A71-8C9A-BC21F3BE6A5F}" dt="2022-07-21T19:16:51.223" v="979" actId="26606"/>
          <ac:spMkLst>
            <pc:docMk/>
            <pc:sldMk cId="3798829738" sldId="259"/>
            <ac:spMk id="2174" creationId="{1A9F23AD-7A55-49F3-A3EC-743F47F36B0E}"/>
          </ac:spMkLst>
        </pc:spChg>
        <pc:spChg chg="add del">
          <ac:chgData name="Tehreem Arshad" userId="ee8df5dc1f46b50f" providerId="LiveId" clId="{50473198-FF56-4A71-8C9A-BC21F3BE6A5F}" dt="2022-07-21T19:16:55.334" v="981" actId="26606"/>
          <ac:spMkLst>
            <pc:docMk/>
            <pc:sldMk cId="3798829738" sldId="259"/>
            <ac:spMk id="2176" creationId="{AA3CC463-F933-4AC4-86E1-5AC14B0C3163}"/>
          </ac:spMkLst>
        </pc:spChg>
        <pc:spChg chg="add del">
          <ac:chgData name="Tehreem Arshad" userId="ee8df5dc1f46b50f" providerId="LiveId" clId="{50473198-FF56-4A71-8C9A-BC21F3BE6A5F}" dt="2022-07-21T19:16:55.334" v="981" actId="26606"/>
          <ac:spMkLst>
            <pc:docMk/>
            <pc:sldMk cId="3798829738" sldId="259"/>
            <ac:spMk id="2177" creationId="{6025D2DB-A12A-44DB-B00E-F4D622329EDD}"/>
          </ac:spMkLst>
        </pc:spChg>
        <pc:spChg chg="add del">
          <ac:chgData name="Tehreem Arshad" userId="ee8df5dc1f46b50f" providerId="LiveId" clId="{50473198-FF56-4A71-8C9A-BC21F3BE6A5F}" dt="2022-07-21T19:16:55.334" v="981" actId="26606"/>
          <ac:spMkLst>
            <pc:docMk/>
            <pc:sldMk cId="3798829738" sldId="259"/>
            <ac:spMk id="2178" creationId="{CE7E7877-F64E-4EEA-B778-138031EFF874}"/>
          </ac:spMkLst>
        </pc:spChg>
        <pc:spChg chg="add del">
          <ac:chgData name="Tehreem Arshad" userId="ee8df5dc1f46b50f" providerId="LiveId" clId="{50473198-FF56-4A71-8C9A-BC21F3BE6A5F}" dt="2022-07-21T19:16:55.334" v="981" actId="26606"/>
          <ac:spMkLst>
            <pc:docMk/>
            <pc:sldMk cId="3798829738" sldId="259"/>
            <ac:spMk id="2179" creationId="{7DD6C4F3-70FD-4F13-919C-702EE4886499}"/>
          </ac:spMkLst>
        </pc:spChg>
        <pc:spChg chg="add del">
          <ac:chgData name="Tehreem Arshad" userId="ee8df5dc1f46b50f" providerId="LiveId" clId="{50473198-FF56-4A71-8C9A-BC21F3BE6A5F}" dt="2022-07-21T19:16:57.021" v="983" actId="26606"/>
          <ac:spMkLst>
            <pc:docMk/>
            <pc:sldMk cId="3798829738" sldId="259"/>
            <ac:spMk id="2181" creationId="{799448F2-0E5B-42DA-B2D1-11A14E947BD4}"/>
          </ac:spMkLst>
        </pc:spChg>
        <pc:spChg chg="add del">
          <ac:chgData name="Tehreem Arshad" userId="ee8df5dc1f46b50f" providerId="LiveId" clId="{50473198-FF56-4A71-8C9A-BC21F3BE6A5F}" dt="2022-07-21T19:16:57.021" v="983" actId="26606"/>
          <ac:spMkLst>
            <pc:docMk/>
            <pc:sldMk cId="3798829738" sldId="259"/>
            <ac:spMk id="2182" creationId="{4E8A7552-20E1-4F34-ADAB-C1DB6634D47E}"/>
          </ac:spMkLst>
        </pc:spChg>
        <pc:spChg chg="add del">
          <ac:chgData name="Tehreem Arshad" userId="ee8df5dc1f46b50f" providerId="LiveId" clId="{50473198-FF56-4A71-8C9A-BC21F3BE6A5F}" dt="2022-07-21T19:17:07.027" v="985" actId="26606"/>
          <ac:spMkLst>
            <pc:docMk/>
            <pc:sldMk cId="3798829738" sldId="259"/>
            <ac:spMk id="2184" creationId="{BFDC535F-AC0A-417D-96AB-6706BECACD95}"/>
          </ac:spMkLst>
        </pc:spChg>
        <pc:spChg chg="add del">
          <ac:chgData name="Tehreem Arshad" userId="ee8df5dc1f46b50f" providerId="LiveId" clId="{50473198-FF56-4A71-8C9A-BC21F3BE6A5F}" dt="2022-07-21T19:17:07.027" v="985" actId="26606"/>
          <ac:spMkLst>
            <pc:docMk/>
            <pc:sldMk cId="3798829738" sldId="259"/>
            <ac:spMk id="2185" creationId="{97AAAF8E-31DB-4148-8FCA-4D8233D691C6}"/>
          </ac:spMkLst>
        </pc:spChg>
        <pc:spChg chg="add del">
          <ac:chgData name="Tehreem Arshad" userId="ee8df5dc1f46b50f" providerId="LiveId" clId="{50473198-FF56-4A71-8C9A-BC21F3BE6A5F}" dt="2022-07-21T19:17:07.027" v="985" actId="26606"/>
          <ac:spMkLst>
            <pc:docMk/>
            <pc:sldMk cId="3798829738" sldId="259"/>
            <ac:spMk id="2186" creationId="{AA274328-4774-4DF9-BA53-452565122FBB}"/>
          </ac:spMkLst>
        </pc:spChg>
        <pc:spChg chg="add del">
          <ac:chgData name="Tehreem Arshad" userId="ee8df5dc1f46b50f" providerId="LiveId" clId="{50473198-FF56-4A71-8C9A-BC21F3BE6A5F}" dt="2022-07-21T19:17:07.027" v="985" actId="26606"/>
          <ac:spMkLst>
            <pc:docMk/>
            <pc:sldMk cId="3798829738" sldId="259"/>
            <ac:spMk id="2187" creationId="{01C7B46D-2FEF-4FAA-915B-8B21A66BB647}"/>
          </ac:spMkLst>
        </pc:spChg>
        <pc:spChg chg="add del">
          <ac:chgData name="Tehreem Arshad" userId="ee8df5dc1f46b50f" providerId="LiveId" clId="{50473198-FF56-4A71-8C9A-BC21F3BE6A5F}" dt="2022-07-21T19:17:17.883" v="989" actId="26606"/>
          <ac:spMkLst>
            <pc:docMk/>
            <pc:sldMk cId="3798829738" sldId="259"/>
            <ac:spMk id="2192" creationId="{9527FCEA-6143-4C5E-8C45-8AC9237ADE89}"/>
          </ac:spMkLst>
        </pc:spChg>
        <pc:spChg chg="add del">
          <ac:chgData name="Tehreem Arshad" userId="ee8df5dc1f46b50f" providerId="LiveId" clId="{50473198-FF56-4A71-8C9A-BC21F3BE6A5F}" dt="2022-07-21T19:17:17.883" v="989" actId="26606"/>
          <ac:spMkLst>
            <pc:docMk/>
            <pc:sldMk cId="3798829738" sldId="259"/>
            <ac:spMk id="2193" creationId="{1A9F23AD-7A55-49F3-A3EC-743F47F36B0E}"/>
          </ac:spMkLst>
        </pc:spChg>
        <pc:spChg chg="add del">
          <ac:chgData name="Tehreem Arshad" userId="ee8df5dc1f46b50f" providerId="LiveId" clId="{50473198-FF56-4A71-8C9A-BC21F3BE6A5F}" dt="2022-07-21T19:17:17.883" v="989" actId="26606"/>
          <ac:spMkLst>
            <pc:docMk/>
            <pc:sldMk cId="3798829738" sldId="259"/>
            <ac:spMk id="2194" creationId="{D7D9F91F-72C9-4DB9-ABD0-A8180D8262D5}"/>
          </ac:spMkLst>
        </pc:spChg>
        <pc:spChg chg="add del">
          <ac:chgData name="Tehreem Arshad" userId="ee8df5dc1f46b50f" providerId="LiveId" clId="{50473198-FF56-4A71-8C9A-BC21F3BE6A5F}" dt="2022-07-21T19:17:17.883" v="989" actId="26606"/>
          <ac:spMkLst>
            <pc:docMk/>
            <pc:sldMk cId="3798829738" sldId="259"/>
            <ac:spMk id="2195" creationId="{BE016956-CE9F-4946-8834-A8BC3529D0F6}"/>
          </ac:spMkLst>
        </pc:spChg>
        <pc:spChg chg="add del">
          <ac:chgData name="Tehreem Arshad" userId="ee8df5dc1f46b50f" providerId="LiveId" clId="{50473198-FF56-4A71-8C9A-BC21F3BE6A5F}" dt="2022-07-21T19:18:41.163" v="1002" actId="26606"/>
          <ac:spMkLst>
            <pc:docMk/>
            <pc:sldMk cId="3798829738" sldId="259"/>
            <ac:spMk id="2197" creationId="{BFDC535F-AC0A-417D-96AB-6706BECACD95}"/>
          </ac:spMkLst>
        </pc:spChg>
        <pc:spChg chg="add del">
          <ac:chgData name="Tehreem Arshad" userId="ee8df5dc1f46b50f" providerId="LiveId" clId="{50473198-FF56-4A71-8C9A-BC21F3BE6A5F}" dt="2022-07-21T19:18:41.163" v="1002" actId="26606"/>
          <ac:spMkLst>
            <pc:docMk/>
            <pc:sldMk cId="3798829738" sldId="259"/>
            <ac:spMk id="2198" creationId="{97AAAF8E-31DB-4148-8FCA-4D8233D691C6}"/>
          </ac:spMkLst>
        </pc:spChg>
        <pc:spChg chg="add del">
          <ac:chgData name="Tehreem Arshad" userId="ee8df5dc1f46b50f" providerId="LiveId" clId="{50473198-FF56-4A71-8C9A-BC21F3BE6A5F}" dt="2022-07-21T19:18:41.163" v="1002" actId="26606"/>
          <ac:spMkLst>
            <pc:docMk/>
            <pc:sldMk cId="3798829738" sldId="259"/>
            <ac:spMk id="2199" creationId="{AA274328-4774-4DF9-BA53-452565122FBB}"/>
          </ac:spMkLst>
        </pc:spChg>
        <pc:spChg chg="add del">
          <ac:chgData name="Tehreem Arshad" userId="ee8df5dc1f46b50f" providerId="LiveId" clId="{50473198-FF56-4A71-8C9A-BC21F3BE6A5F}" dt="2022-07-21T19:18:41.163" v="1002" actId="26606"/>
          <ac:spMkLst>
            <pc:docMk/>
            <pc:sldMk cId="3798829738" sldId="259"/>
            <ac:spMk id="2200" creationId="{01C7B46D-2FEF-4FAA-915B-8B21A66BB647}"/>
          </ac:spMkLst>
        </pc:spChg>
        <pc:spChg chg="add del">
          <ac:chgData name="Tehreem Arshad" userId="ee8df5dc1f46b50f" providerId="LiveId" clId="{50473198-FF56-4A71-8C9A-BC21F3BE6A5F}" dt="2022-07-21T19:18:27.509" v="997" actId="26606"/>
          <ac:spMkLst>
            <pc:docMk/>
            <pc:sldMk cId="3798829738" sldId="259"/>
            <ac:spMk id="2205" creationId="{BFDC535F-AC0A-417D-96AB-6706BECACD95}"/>
          </ac:spMkLst>
        </pc:spChg>
        <pc:spChg chg="add del">
          <ac:chgData name="Tehreem Arshad" userId="ee8df5dc1f46b50f" providerId="LiveId" clId="{50473198-FF56-4A71-8C9A-BC21F3BE6A5F}" dt="2022-07-21T19:18:27.509" v="997" actId="26606"/>
          <ac:spMkLst>
            <pc:docMk/>
            <pc:sldMk cId="3798829738" sldId="259"/>
            <ac:spMk id="2207" creationId="{97AAAF8E-31DB-4148-8FCA-4D8233D691C6}"/>
          </ac:spMkLst>
        </pc:spChg>
        <pc:spChg chg="add del">
          <ac:chgData name="Tehreem Arshad" userId="ee8df5dc1f46b50f" providerId="LiveId" clId="{50473198-FF56-4A71-8C9A-BC21F3BE6A5F}" dt="2022-07-21T19:18:27.509" v="997" actId="26606"/>
          <ac:spMkLst>
            <pc:docMk/>
            <pc:sldMk cId="3798829738" sldId="259"/>
            <ac:spMk id="2209" creationId="{AA274328-4774-4DF9-BA53-452565122FBB}"/>
          </ac:spMkLst>
        </pc:spChg>
        <pc:spChg chg="add del">
          <ac:chgData name="Tehreem Arshad" userId="ee8df5dc1f46b50f" providerId="LiveId" clId="{50473198-FF56-4A71-8C9A-BC21F3BE6A5F}" dt="2022-07-21T19:18:27.509" v="997" actId="26606"/>
          <ac:spMkLst>
            <pc:docMk/>
            <pc:sldMk cId="3798829738" sldId="259"/>
            <ac:spMk id="2211" creationId="{01C7B46D-2FEF-4FAA-915B-8B21A66BB647}"/>
          </ac:spMkLst>
        </pc:spChg>
        <pc:spChg chg="add del">
          <ac:chgData name="Tehreem Arshad" userId="ee8df5dc1f46b50f" providerId="LiveId" clId="{50473198-FF56-4A71-8C9A-BC21F3BE6A5F}" dt="2022-07-21T19:18:35.232" v="999" actId="26606"/>
          <ac:spMkLst>
            <pc:docMk/>
            <pc:sldMk cId="3798829738" sldId="259"/>
            <ac:spMk id="2213" creationId="{799448F2-0E5B-42DA-B2D1-11A14E947BD4}"/>
          </ac:spMkLst>
        </pc:spChg>
        <pc:spChg chg="add del">
          <ac:chgData name="Tehreem Arshad" userId="ee8df5dc1f46b50f" providerId="LiveId" clId="{50473198-FF56-4A71-8C9A-BC21F3BE6A5F}" dt="2022-07-21T19:18:35.232" v="999" actId="26606"/>
          <ac:spMkLst>
            <pc:docMk/>
            <pc:sldMk cId="3798829738" sldId="259"/>
            <ac:spMk id="2214" creationId="{4E8A7552-20E1-4F34-ADAB-C1DB6634D47E}"/>
          </ac:spMkLst>
        </pc:spChg>
        <pc:spChg chg="add del">
          <ac:chgData name="Tehreem Arshad" userId="ee8df5dc1f46b50f" providerId="LiveId" clId="{50473198-FF56-4A71-8C9A-BC21F3BE6A5F}" dt="2022-07-21T19:18:41.158" v="1001" actId="26606"/>
          <ac:spMkLst>
            <pc:docMk/>
            <pc:sldMk cId="3798829738" sldId="259"/>
            <ac:spMk id="2216" creationId="{9527FCEA-6143-4C5E-8C45-8AC9237ADE89}"/>
          </ac:spMkLst>
        </pc:spChg>
        <pc:spChg chg="add del">
          <ac:chgData name="Tehreem Arshad" userId="ee8df5dc1f46b50f" providerId="LiveId" clId="{50473198-FF56-4A71-8C9A-BC21F3BE6A5F}" dt="2022-07-21T19:18:41.158" v="1001" actId="26606"/>
          <ac:spMkLst>
            <pc:docMk/>
            <pc:sldMk cId="3798829738" sldId="259"/>
            <ac:spMk id="2217" creationId="{1A9F23AD-7A55-49F3-A3EC-743F47F36B0E}"/>
          </ac:spMkLst>
        </pc:spChg>
        <pc:spChg chg="add del">
          <ac:chgData name="Tehreem Arshad" userId="ee8df5dc1f46b50f" providerId="LiveId" clId="{50473198-FF56-4A71-8C9A-BC21F3BE6A5F}" dt="2022-07-21T19:18:41.158" v="1001" actId="26606"/>
          <ac:spMkLst>
            <pc:docMk/>
            <pc:sldMk cId="3798829738" sldId="259"/>
            <ac:spMk id="2218" creationId="{D7D9F91F-72C9-4DB9-ABD0-A8180D8262D5}"/>
          </ac:spMkLst>
        </pc:spChg>
        <pc:spChg chg="add del">
          <ac:chgData name="Tehreem Arshad" userId="ee8df5dc1f46b50f" providerId="LiveId" clId="{50473198-FF56-4A71-8C9A-BC21F3BE6A5F}" dt="2022-07-21T19:18:41.158" v="1001" actId="26606"/>
          <ac:spMkLst>
            <pc:docMk/>
            <pc:sldMk cId="3798829738" sldId="259"/>
            <ac:spMk id="2219" creationId="{BE016956-CE9F-4946-8834-A8BC3529D0F6}"/>
          </ac:spMkLst>
        </pc:spChg>
        <pc:picChg chg="add mod ord">
          <ac:chgData name="Tehreem Arshad" userId="ee8df5dc1f46b50f" providerId="LiveId" clId="{50473198-FF56-4A71-8C9A-BC21F3BE6A5F}" dt="2022-07-21T19:18:41.163" v="1002" actId="26606"/>
          <ac:picMkLst>
            <pc:docMk/>
            <pc:sldMk cId="3798829738" sldId="259"/>
            <ac:picMk id="2050" creationId="{D1AD5DCA-9E3B-2540-AA3E-11A913658065}"/>
          </ac:picMkLst>
        </pc:picChg>
        <pc:picChg chg="add del mod ord">
          <ac:chgData name="Tehreem Arshad" userId="ee8df5dc1f46b50f" providerId="LiveId" clId="{50473198-FF56-4A71-8C9A-BC21F3BE6A5F}" dt="2022-07-21T19:14:07.570" v="970" actId="21"/>
          <ac:picMkLst>
            <pc:docMk/>
            <pc:sldMk cId="3798829738" sldId="259"/>
            <ac:picMk id="2052" creationId="{6BE08C5F-0074-5F06-FD37-C026C6BD65F7}"/>
          </ac:picMkLst>
        </pc:picChg>
        <pc:picChg chg="add mod ord">
          <ac:chgData name="Tehreem Arshad" userId="ee8df5dc1f46b50f" providerId="LiveId" clId="{50473198-FF56-4A71-8C9A-BC21F3BE6A5F}" dt="2022-07-21T19:18:41.163" v="1002" actId="26606"/>
          <ac:picMkLst>
            <pc:docMk/>
            <pc:sldMk cId="3798829738" sldId="259"/>
            <ac:picMk id="2054" creationId="{05EEF592-1E33-B01D-E0A9-97C15324035E}"/>
          </ac:picMkLst>
        </pc:picChg>
        <pc:picChg chg="add del mod">
          <ac:chgData name="Tehreem Arshad" userId="ee8df5dc1f46b50f" providerId="LiveId" clId="{50473198-FF56-4A71-8C9A-BC21F3BE6A5F}" dt="2022-07-21T19:16:26.005" v="974" actId="21"/>
          <ac:picMkLst>
            <pc:docMk/>
            <pc:sldMk cId="3798829738" sldId="259"/>
            <ac:picMk id="2056" creationId="{A9BA0174-35D4-CEDF-5CE5-DBCB4792D5E8}"/>
          </ac:picMkLst>
        </pc:picChg>
        <pc:picChg chg="add del">
          <ac:chgData name="Tehreem Arshad" userId="ee8df5dc1f46b50f" providerId="LiveId" clId="{50473198-FF56-4A71-8C9A-BC21F3BE6A5F}" dt="2022-07-21T19:06:35.238" v="830" actId="26606"/>
          <ac:picMkLst>
            <pc:docMk/>
            <pc:sldMk cId="3798829738" sldId="259"/>
            <ac:picMk id="2057" creationId="{E3265C2A-0A58-43AD-A406-8F4478E28758}"/>
          </ac:picMkLst>
        </pc:picChg>
        <pc:picChg chg="add mod ord">
          <ac:chgData name="Tehreem Arshad" userId="ee8df5dc1f46b50f" providerId="LiveId" clId="{50473198-FF56-4A71-8C9A-BC21F3BE6A5F}" dt="2022-07-21T19:18:41.163" v="1002" actId="26606"/>
          <ac:picMkLst>
            <pc:docMk/>
            <pc:sldMk cId="3798829738" sldId="259"/>
            <ac:picMk id="2058" creationId="{1A9CE12E-A466-B677-B12D-41DDE4F956AF}"/>
          </ac:picMkLst>
        </pc:picChg>
        <pc:picChg chg="add del">
          <ac:chgData name="Tehreem Arshad" userId="ee8df5dc1f46b50f" providerId="LiveId" clId="{50473198-FF56-4A71-8C9A-BC21F3BE6A5F}" dt="2022-07-21T19:06:36.907" v="832" actId="26606"/>
          <ac:picMkLst>
            <pc:docMk/>
            <pc:sldMk cId="3798829738" sldId="259"/>
            <ac:picMk id="2060" creationId="{B1027BD9-272C-4CC4-9396-1708F8B1F40D}"/>
          </ac:picMkLst>
        </pc:picChg>
        <pc:picChg chg="add del">
          <ac:chgData name="Tehreem Arshad" userId="ee8df5dc1f46b50f" providerId="LiveId" clId="{50473198-FF56-4A71-8C9A-BC21F3BE6A5F}" dt="2022-07-21T19:06:41.737" v="834" actId="26606"/>
          <ac:picMkLst>
            <pc:docMk/>
            <pc:sldMk cId="3798829738" sldId="259"/>
            <ac:picMk id="2063" creationId="{E3265C2A-0A58-43AD-A406-8F4478E28758}"/>
          </ac:picMkLst>
        </pc:picChg>
        <pc:picChg chg="add del">
          <ac:chgData name="Tehreem Arshad" userId="ee8df5dc1f46b50f" providerId="LiveId" clId="{50473198-FF56-4A71-8C9A-BC21F3BE6A5F}" dt="2022-07-21T19:07:55.604" v="864" actId="26606"/>
          <ac:picMkLst>
            <pc:docMk/>
            <pc:sldMk cId="3798829738" sldId="259"/>
            <ac:picMk id="2066" creationId="{DC21F734-A85A-4FEA-8CB8-6C72B8195C37}"/>
          </ac:picMkLst>
        </pc:picChg>
        <pc:picChg chg="add del">
          <ac:chgData name="Tehreem Arshad" userId="ee8df5dc1f46b50f" providerId="LiveId" clId="{50473198-FF56-4A71-8C9A-BC21F3BE6A5F}" dt="2022-07-21T19:11:42.477" v="941" actId="26606"/>
          <ac:picMkLst>
            <pc:docMk/>
            <pc:sldMk cId="3798829738" sldId="259"/>
            <ac:picMk id="2073" creationId="{AAD74829-8970-4A28-B5F6-387E0E31383F}"/>
          </ac:picMkLst>
        </pc:picChg>
        <pc:picChg chg="add del">
          <ac:chgData name="Tehreem Arshad" userId="ee8df5dc1f46b50f" providerId="LiveId" clId="{50473198-FF56-4A71-8C9A-BC21F3BE6A5F}" dt="2022-07-21T19:11:42.477" v="941" actId="26606"/>
          <ac:picMkLst>
            <pc:docMk/>
            <pc:sldMk cId="3798829738" sldId="259"/>
            <ac:picMk id="2075" creationId="{D976ACB9-C2D4-45C2-924A-2CF7CFF5112B}"/>
          </ac:picMkLst>
        </pc:picChg>
        <pc:picChg chg="add del">
          <ac:chgData name="Tehreem Arshad" userId="ee8df5dc1f46b50f" providerId="LiveId" clId="{50473198-FF56-4A71-8C9A-BC21F3BE6A5F}" dt="2022-07-21T19:11:42.398" v="940" actId="26606"/>
          <ac:picMkLst>
            <pc:docMk/>
            <pc:sldMk cId="3798829738" sldId="259"/>
            <ac:picMk id="2080" creationId="{ED331677-26DE-4EC1-9413-2FBC100AD51F}"/>
          </ac:picMkLst>
        </pc:picChg>
        <pc:picChg chg="add del">
          <ac:chgData name="Tehreem Arshad" userId="ee8df5dc1f46b50f" providerId="LiveId" clId="{50473198-FF56-4A71-8C9A-BC21F3BE6A5F}" dt="2022-07-21T19:11:42.398" v="940" actId="26606"/>
          <ac:picMkLst>
            <pc:docMk/>
            <pc:sldMk cId="3798829738" sldId="259"/>
            <ac:picMk id="2082" creationId="{69D593A5-D0AD-443F-AA6A-E7453C421375}"/>
          </ac:picMkLst>
        </pc:picChg>
        <pc:picChg chg="add del">
          <ac:chgData name="Tehreem Arshad" userId="ee8df5dc1f46b50f" providerId="LiveId" clId="{50473198-FF56-4A71-8C9A-BC21F3BE6A5F}" dt="2022-07-21T19:11:42.398" v="940" actId="26606"/>
          <ac:picMkLst>
            <pc:docMk/>
            <pc:sldMk cId="3798829738" sldId="259"/>
            <ac:picMk id="2086" creationId="{A4F1C7A5-26A9-4AA6-B1F6-55B7E87980D6}"/>
          </ac:picMkLst>
        </pc:picChg>
        <pc:picChg chg="add del">
          <ac:chgData name="Tehreem Arshad" userId="ee8df5dc1f46b50f" providerId="LiveId" clId="{50473198-FF56-4A71-8C9A-BC21F3BE6A5F}" dt="2022-07-21T19:11:42.398" v="940" actId="26606"/>
          <ac:picMkLst>
            <pc:docMk/>
            <pc:sldMk cId="3798829738" sldId="259"/>
            <ac:picMk id="2096" creationId="{3CDC6E45-51A9-4DE0-9BDB-A637A61CA7EB}"/>
          </ac:picMkLst>
        </pc:picChg>
        <pc:picChg chg="add del">
          <ac:chgData name="Tehreem Arshad" userId="ee8df5dc1f46b50f" providerId="LiveId" clId="{50473198-FF56-4A71-8C9A-BC21F3BE6A5F}" dt="2022-07-21T19:12:50.461" v="956" actId="26606"/>
          <ac:picMkLst>
            <pc:docMk/>
            <pc:sldMk cId="3798829738" sldId="259"/>
            <ac:picMk id="2098" creationId="{ED331677-26DE-4EC1-9413-2FBC100AD51F}"/>
          </ac:picMkLst>
        </pc:picChg>
        <pc:picChg chg="add del">
          <ac:chgData name="Tehreem Arshad" userId="ee8df5dc1f46b50f" providerId="LiveId" clId="{50473198-FF56-4A71-8C9A-BC21F3BE6A5F}" dt="2022-07-21T19:12:50.461" v="956" actId="26606"/>
          <ac:picMkLst>
            <pc:docMk/>
            <pc:sldMk cId="3798829738" sldId="259"/>
            <ac:picMk id="2099" creationId="{69D593A5-D0AD-443F-AA6A-E7453C421375}"/>
          </ac:picMkLst>
        </pc:picChg>
        <pc:picChg chg="add del">
          <ac:chgData name="Tehreem Arshad" userId="ee8df5dc1f46b50f" providerId="LiveId" clId="{50473198-FF56-4A71-8C9A-BC21F3BE6A5F}" dt="2022-07-21T19:12:50.461" v="956" actId="26606"/>
          <ac:picMkLst>
            <pc:docMk/>
            <pc:sldMk cId="3798829738" sldId="259"/>
            <ac:picMk id="2101" creationId="{3D836DC0-C5F4-4BAB-B7B2-8BC7239A55A6}"/>
          </ac:picMkLst>
        </pc:picChg>
        <pc:picChg chg="add del">
          <ac:chgData name="Tehreem Arshad" userId="ee8df5dc1f46b50f" providerId="LiveId" clId="{50473198-FF56-4A71-8C9A-BC21F3BE6A5F}" dt="2022-07-21T19:12:50.461" v="956" actId="26606"/>
          <ac:picMkLst>
            <pc:docMk/>
            <pc:sldMk cId="3798829738" sldId="259"/>
            <ac:picMk id="2102" creationId="{A314985F-1E5B-4C5F-82BA-2F6F75D46463}"/>
          </ac:picMkLst>
        </pc:picChg>
        <pc:picChg chg="add del">
          <ac:chgData name="Tehreem Arshad" userId="ee8df5dc1f46b50f" providerId="LiveId" clId="{50473198-FF56-4A71-8C9A-BC21F3BE6A5F}" dt="2022-07-21T19:12:50.461" v="956" actId="26606"/>
          <ac:picMkLst>
            <pc:docMk/>
            <pc:sldMk cId="3798829738" sldId="259"/>
            <ac:picMk id="2103" creationId="{B571F0A0-74B6-4F8C-9480-19098721EA48}"/>
          </ac:picMkLst>
        </pc:picChg>
        <pc:cxnChg chg="add del">
          <ac:chgData name="Tehreem Arshad" userId="ee8df5dc1f46b50f" providerId="LiveId" clId="{50473198-FF56-4A71-8C9A-BC21F3BE6A5F}" dt="2022-07-21T19:11:42.398" v="940" actId="26606"/>
          <ac:cxnSpMkLst>
            <pc:docMk/>
            <pc:sldMk cId="3798829738" sldId="259"/>
            <ac:cxnSpMk id="2092" creationId="{44FC9296-D2C8-45F8-8037-65E93B6E4A19}"/>
          </ac:cxnSpMkLst>
        </pc:cxnChg>
        <pc:cxnChg chg="add del">
          <ac:chgData name="Tehreem Arshad" userId="ee8df5dc1f46b50f" providerId="LiveId" clId="{50473198-FF56-4A71-8C9A-BC21F3BE6A5F}" dt="2022-07-21T19:16:49.365" v="977" actId="26606"/>
          <ac:cxnSpMkLst>
            <pc:docMk/>
            <pc:sldMk cId="3798829738" sldId="259"/>
            <ac:cxnSpMk id="2167" creationId="{DCD67800-37AC-4E14-89B0-F79DCB3FB86D}"/>
          </ac:cxnSpMkLst>
        </pc:cxnChg>
        <pc:cxnChg chg="add del">
          <ac:chgData name="Tehreem Arshad" userId="ee8df5dc1f46b50f" providerId="LiveId" clId="{50473198-FF56-4A71-8C9A-BC21F3BE6A5F}" dt="2022-07-21T19:16:49.365" v="977" actId="26606"/>
          <ac:cxnSpMkLst>
            <pc:docMk/>
            <pc:sldMk cId="3798829738" sldId="259"/>
            <ac:cxnSpMk id="2169" creationId="{20F1788F-A5AE-4188-8274-F7F2E3833ECD}"/>
          </ac:cxnSpMkLst>
        </pc:cxnChg>
        <pc:cxnChg chg="add del">
          <ac:chgData name="Tehreem Arshad" userId="ee8df5dc1f46b50f" providerId="LiveId" clId="{50473198-FF56-4A71-8C9A-BC21F3BE6A5F}" dt="2022-07-21T19:17:10.447" v="987" actId="26606"/>
          <ac:cxnSpMkLst>
            <pc:docMk/>
            <pc:sldMk cId="3798829738" sldId="259"/>
            <ac:cxnSpMk id="2189" creationId="{DCD67800-37AC-4E14-89B0-F79DCB3FB86D}"/>
          </ac:cxnSpMkLst>
        </pc:cxnChg>
        <pc:cxnChg chg="add del">
          <ac:chgData name="Tehreem Arshad" userId="ee8df5dc1f46b50f" providerId="LiveId" clId="{50473198-FF56-4A71-8C9A-BC21F3BE6A5F}" dt="2022-07-21T19:17:10.447" v="987" actId="26606"/>
          <ac:cxnSpMkLst>
            <pc:docMk/>
            <pc:sldMk cId="3798829738" sldId="259"/>
            <ac:cxnSpMk id="2190" creationId="{20F1788F-A5AE-4188-8274-F7F2E3833ECD}"/>
          </ac:cxnSpMkLst>
        </pc:cxnChg>
        <pc:cxnChg chg="add">
          <ac:chgData name="Tehreem Arshad" userId="ee8df5dc1f46b50f" providerId="LiveId" clId="{50473198-FF56-4A71-8C9A-BC21F3BE6A5F}" dt="2022-07-21T19:18:41.163" v="1002" actId="26606"/>
          <ac:cxnSpMkLst>
            <pc:docMk/>
            <pc:sldMk cId="3798829738" sldId="259"/>
            <ac:cxnSpMk id="2221" creationId="{DCD67800-37AC-4E14-89B0-F79DCB3FB86D}"/>
          </ac:cxnSpMkLst>
        </pc:cxnChg>
        <pc:cxnChg chg="add">
          <ac:chgData name="Tehreem Arshad" userId="ee8df5dc1f46b50f" providerId="LiveId" clId="{50473198-FF56-4A71-8C9A-BC21F3BE6A5F}" dt="2022-07-21T19:18:41.163" v="1002" actId="26606"/>
          <ac:cxnSpMkLst>
            <pc:docMk/>
            <pc:sldMk cId="3798829738" sldId="259"/>
            <ac:cxnSpMk id="2222" creationId="{20F1788F-A5AE-4188-8274-F7F2E3833ECD}"/>
          </ac:cxnSpMkLst>
        </pc:cxnChg>
      </pc:sldChg>
      <pc:sldChg chg="modSp new mod modTransition">
        <pc:chgData name="Tehreem Arshad" userId="ee8df5dc1f46b50f" providerId="LiveId" clId="{50473198-FF56-4A71-8C9A-BC21F3BE6A5F}" dt="2022-07-22T11:09:36.213" v="2505"/>
        <pc:sldMkLst>
          <pc:docMk/>
          <pc:sldMk cId="1736012309" sldId="260"/>
        </pc:sldMkLst>
        <pc:spChg chg="mod">
          <ac:chgData name="Tehreem Arshad" userId="ee8df5dc1f46b50f" providerId="LiveId" clId="{50473198-FF56-4A71-8C9A-BC21F3BE6A5F}" dt="2022-07-21T19:51:16.735" v="1111" actId="20577"/>
          <ac:spMkLst>
            <pc:docMk/>
            <pc:sldMk cId="1736012309" sldId="260"/>
            <ac:spMk id="2" creationId="{46A734BE-2CDA-B3E0-CFF5-1045E0CE6A97}"/>
          </ac:spMkLst>
        </pc:spChg>
        <pc:spChg chg="mod">
          <ac:chgData name="Tehreem Arshad" userId="ee8df5dc1f46b50f" providerId="LiveId" clId="{50473198-FF56-4A71-8C9A-BC21F3BE6A5F}" dt="2022-07-22T08:25:46.363" v="2279" actId="313"/>
          <ac:spMkLst>
            <pc:docMk/>
            <pc:sldMk cId="1736012309" sldId="260"/>
            <ac:spMk id="3" creationId="{986A6868-D9D8-141D-6114-E1D99CF5EEC8}"/>
          </ac:spMkLst>
        </pc:spChg>
      </pc:sldChg>
      <pc:sldChg chg="delSp modSp new mod modTransition">
        <pc:chgData name="Tehreem Arshad" userId="ee8df5dc1f46b50f" providerId="LiveId" clId="{50473198-FF56-4A71-8C9A-BC21F3BE6A5F}" dt="2022-07-22T11:09:36.213" v="2505"/>
        <pc:sldMkLst>
          <pc:docMk/>
          <pc:sldMk cId="3296567039" sldId="261"/>
        </pc:sldMkLst>
        <pc:spChg chg="del">
          <ac:chgData name="Tehreem Arshad" userId="ee8df5dc1f46b50f" providerId="LiveId" clId="{50473198-FF56-4A71-8C9A-BC21F3BE6A5F}" dt="2022-07-21T19:59:36.873" v="1449" actId="21"/>
          <ac:spMkLst>
            <pc:docMk/>
            <pc:sldMk cId="3296567039" sldId="261"/>
            <ac:spMk id="2" creationId="{62BDF3C3-BABD-CBD0-E7F3-1F26BAB253E3}"/>
          </ac:spMkLst>
        </pc:spChg>
        <pc:spChg chg="mod">
          <ac:chgData name="Tehreem Arshad" userId="ee8df5dc1f46b50f" providerId="LiveId" clId="{50473198-FF56-4A71-8C9A-BC21F3BE6A5F}" dt="2022-07-22T08:20:04.158" v="2277" actId="20577"/>
          <ac:spMkLst>
            <pc:docMk/>
            <pc:sldMk cId="3296567039" sldId="261"/>
            <ac:spMk id="3" creationId="{35852F12-4C28-B3AD-2A66-8532B1F7C2E6}"/>
          </ac:spMkLst>
        </pc:spChg>
      </pc:sldChg>
      <pc:sldChg chg="addSp modSp new mod modTransition setBg">
        <pc:chgData name="Tehreem Arshad" userId="ee8df5dc1f46b50f" providerId="LiveId" clId="{50473198-FF56-4A71-8C9A-BC21F3BE6A5F}" dt="2022-07-22T11:10:20.149" v="2508" actId="26606"/>
        <pc:sldMkLst>
          <pc:docMk/>
          <pc:sldMk cId="769860364" sldId="262"/>
        </pc:sldMkLst>
        <pc:spChg chg="mod">
          <ac:chgData name="Tehreem Arshad" userId="ee8df5dc1f46b50f" providerId="LiveId" clId="{50473198-FF56-4A71-8C9A-BC21F3BE6A5F}" dt="2022-07-22T11:10:20.149" v="2508" actId="26606"/>
          <ac:spMkLst>
            <pc:docMk/>
            <pc:sldMk cId="769860364" sldId="262"/>
            <ac:spMk id="2" creationId="{9D5BEB17-96E2-9726-231A-E180FC986983}"/>
          </ac:spMkLst>
        </pc:spChg>
        <pc:spChg chg="mod">
          <ac:chgData name="Tehreem Arshad" userId="ee8df5dc1f46b50f" providerId="LiveId" clId="{50473198-FF56-4A71-8C9A-BC21F3BE6A5F}" dt="2022-07-22T11:10:20.149" v="2508" actId="26606"/>
          <ac:spMkLst>
            <pc:docMk/>
            <pc:sldMk cId="769860364" sldId="262"/>
            <ac:spMk id="3" creationId="{C469DB60-7C32-52C4-8D3A-C6E4F1594390}"/>
          </ac:spMkLst>
        </pc:spChg>
        <pc:spChg chg="add">
          <ac:chgData name="Tehreem Arshad" userId="ee8df5dc1f46b50f" providerId="LiveId" clId="{50473198-FF56-4A71-8C9A-BC21F3BE6A5F}" dt="2022-07-22T11:10:20.149" v="2508" actId="26606"/>
          <ac:spMkLst>
            <pc:docMk/>
            <pc:sldMk cId="769860364" sldId="262"/>
            <ac:spMk id="11" creationId="{6E3254AE-C4CD-426D-A6E8-7FA13B0F889C}"/>
          </ac:spMkLst>
        </pc:spChg>
        <pc:picChg chg="add mod ord">
          <ac:chgData name="Tehreem Arshad" userId="ee8df5dc1f46b50f" providerId="LiveId" clId="{50473198-FF56-4A71-8C9A-BC21F3BE6A5F}" dt="2022-07-22T11:10:20.149" v="2508" actId="26606"/>
          <ac:picMkLst>
            <pc:docMk/>
            <pc:sldMk cId="769860364" sldId="262"/>
            <ac:picMk id="6" creationId="{59B84E58-3149-57D3-C6CB-06E2A192C8A8}"/>
          </ac:picMkLst>
        </pc:picChg>
        <pc:picChg chg="add">
          <ac:chgData name="Tehreem Arshad" userId="ee8df5dc1f46b50f" providerId="LiveId" clId="{50473198-FF56-4A71-8C9A-BC21F3BE6A5F}" dt="2022-07-22T11:10:20.149" v="2508" actId="26606"/>
          <ac:picMkLst>
            <pc:docMk/>
            <pc:sldMk cId="769860364" sldId="262"/>
            <ac:picMk id="13" creationId="{F5C53434-A0C7-4A81-8EB0-D460DAD9BB65}"/>
          </ac:picMkLst>
        </pc:picChg>
      </pc:sldChg>
      <pc:sldChg chg="addSp delSp modSp new mod modTransition setBg">
        <pc:chgData name="Tehreem Arshad" userId="ee8df5dc1f46b50f" providerId="LiveId" clId="{50473198-FF56-4A71-8C9A-BC21F3BE6A5F}" dt="2022-07-22T11:09:36.213" v="2505"/>
        <pc:sldMkLst>
          <pc:docMk/>
          <pc:sldMk cId="2602936618" sldId="263"/>
        </pc:sldMkLst>
        <pc:spChg chg="mod ord">
          <ac:chgData name="Tehreem Arshad" userId="ee8df5dc1f46b50f" providerId="LiveId" clId="{50473198-FF56-4A71-8C9A-BC21F3BE6A5F}" dt="2022-07-22T10:10:54.940" v="2349" actId="26606"/>
          <ac:spMkLst>
            <pc:docMk/>
            <pc:sldMk cId="2602936618" sldId="263"/>
            <ac:spMk id="2" creationId="{98161D37-5FDA-BFF2-C9C7-B6A61786CF25}"/>
          </ac:spMkLst>
        </pc:spChg>
        <pc:spChg chg="mod ord">
          <ac:chgData name="Tehreem Arshad" userId="ee8df5dc1f46b50f" providerId="LiveId" clId="{50473198-FF56-4A71-8C9A-BC21F3BE6A5F}" dt="2022-07-22T10:10:54.940" v="2349" actId="26606"/>
          <ac:spMkLst>
            <pc:docMk/>
            <pc:sldMk cId="2602936618" sldId="263"/>
            <ac:spMk id="3" creationId="{C2BDD184-7F92-EAF5-AD54-FB04C1C8A0CD}"/>
          </ac:spMkLst>
        </pc:spChg>
        <pc:spChg chg="add del">
          <ac:chgData name="Tehreem Arshad" userId="ee8df5dc1f46b50f" providerId="LiveId" clId="{50473198-FF56-4A71-8C9A-BC21F3BE6A5F}" dt="2022-07-22T08:26:57.117" v="2282" actId="26606"/>
          <ac:spMkLst>
            <pc:docMk/>
            <pc:sldMk cId="2602936618" sldId="263"/>
            <ac:spMk id="3079" creationId="{6E3254AE-C4CD-426D-A6E8-7FA13B0F889C}"/>
          </ac:spMkLst>
        </pc:spChg>
        <pc:spChg chg="add del">
          <ac:chgData name="Tehreem Arshad" userId="ee8df5dc1f46b50f" providerId="LiveId" clId="{50473198-FF56-4A71-8C9A-BC21F3BE6A5F}" dt="2022-07-22T08:26:58.635" v="2284" actId="26606"/>
          <ac:spMkLst>
            <pc:docMk/>
            <pc:sldMk cId="2602936618" sldId="263"/>
            <ac:spMk id="3083" creationId="{48FE65CB-EFD8-497D-A30A-093E20EACB05}"/>
          </ac:spMkLst>
        </pc:spChg>
        <pc:spChg chg="add del">
          <ac:chgData name="Tehreem Arshad" userId="ee8df5dc1f46b50f" providerId="LiveId" clId="{50473198-FF56-4A71-8C9A-BC21F3BE6A5F}" dt="2022-07-22T08:27:02.869" v="2286" actId="26606"/>
          <ac:spMkLst>
            <pc:docMk/>
            <pc:sldMk cId="2602936618" sldId="263"/>
            <ac:spMk id="3086" creationId="{10D21FCB-56CB-4EFA-A79A-A9A8EC0F722E}"/>
          </ac:spMkLst>
        </pc:spChg>
        <pc:spChg chg="add del">
          <ac:chgData name="Tehreem Arshad" userId="ee8df5dc1f46b50f" providerId="LiveId" clId="{50473198-FF56-4A71-8C9A-BC21F3BE6A5F}" dt="2022-07-22T08:27:05.006" v="2288" actId="26606"/>
          <ac:spMkLst>
            <pc:docMk/>
            <pc:sldMk cId="2602936618" sldId="263"/>
            <ac:spMk id="3089" creationId="{446F2B05-D14A-46C1-B94D-81BAFA34CA8C}"/>
          </ac:spMkLst>
        </pc:spChg>
        <pc:spChg chg="add del">
          <ac:chgData name="Tehreem Arshad" userId="ee8df5dc1f46b50f" providerId="LiveId" clId="{50473198-FF56-4A71-8C9A-BC21F3BE6A5F}" dt="2022-07-22T08:27:26.495" v="2294" actId="26606"/>
          <ac:spMkLst>
            <pc:docMk/>
            <pc:sldMk cId="2602936618" sldId="263"/>
            <ac:spMk id="3092" creationId="{48FE65CB-EFD8-497D-A30A-093E20EACB05}"/>
          </ac:spMkLst>
        </pc:spChg>
        <pc:spChg chg="add del">
          <ac:chgData name="Tehreem Arshad" userId="ee8df5dc1f46b50f" providerId="LiveId" clId="{50473198-FF56-4A71-8C9A-BC21F3BE6A5F}" dt="2022-07-22T08:27:45.173" v="2298" actId="26606"/>
          <ac:spMkLst>
            <pc:docMk/>
            <pc:sldMk cId="2602936618" sldId="263"/>
            <ac:spMk id="3098" creationId="{6E3254AE-C4CD-426D-A6E8-7FA13B0F889C}"/>
          </ac:spMkLst>
        </pc:spChg>
        <pc:spChg chg="add del">
          <ac:chgData name="Tehreem Arshad" userId="ee8df5dc1f46b50f" providerId="LiveId" clId="{50473198-FF56-4A71-8C9A-BC21F3BE6A5F}" dt="2022-07-22T08:27:45.149" v="2297" actId="26606"/>
          <ac:spMkLst>
            <pc:docMk/>
            <pc:sldMk cId="2602936618" sldId="263"/>
            <ac:spMk id="3105" creationId="{48FE65CB-EFD8-497D-A30A-093E20EACB05}"/>
          </ac:spMkLst>
        </pc:spChg>
        <pc:spChg chg="add del">
          <ac:chgData name="Tehreem Arshad" userId="ee8df5dc1f46b50f" providerId="LiveId" clId="{50473198-FF56-4A71-8C9A-BC21F3BE6A5F}" dt="2022-07-22T10:10:54.940" v="2349" actId="26606"/>
          <ac:spMkLst>
            <pc:docMk/>
            <pc:sldMk cId="2602936618" sldId="263"/>
            <ac:spMk id="3109" creationId="{446F2B05-D14A-46C1-B94D-81BAFA34CA8C}"/>
          </ac:spMkLst>
        </pc:spChg>
        <pc:spChg chg="add del">
          <ac:chgData name="Tehreem Arshad" userId="ee8df5dc1f46b50f" providerId="LiveId" clId="{50473198-FF56-4A71-8C9A-BC21F3BE6A5F}" dt="2022-07-22T10:10:54.908" v="2348" actId="26606"/>
          <ac:spMkLst>
            <pc:docMk/>
            <pc:sldMk cId="2602936618" sldId="263"/>
            <ac:spMk id="3115" creationId="{48FE65CB-EFD8-497D-A30A-093E20EACB05}"/>
          </ac:spMkLst>
        </pc:spChg>
        <pc:spChg chg="add">
          <ac:chgData name="Tehreem Arshad" userId="ee8df5dc1f46b50f" providerId="LiveId" clId="{50473198-FF56-4A71-8C9A-BC21F3BE6A5F}" dt="2022-07-22T10:10:54.940" v="2349" actId="26606"/>
          <ac:spMkLst>
            <pc:docMk/>
            <pc:sldMk cId="2602936618" sldId="263"/>
            <ac:spMk id="3119" creationId="{61210F8D-F7F2-47FC-91CB-247E361A59FB}"/>
          </ac:spMkLst>
        </pc:spChg>
        <pc:picChg chg="add del mod ord">
          <ac:chgData name="Tehreem Arshad" userId="ee8df5dc1f46b50f" providerId="LiveId" clId="{50473198-FF56-4A71-8C9A-BC21F3BE6A5F}" dt="2022-07-22T08:29:19.920" v="2341" actId="21"/>
          <ac:picMkLst>
            <pc:docMk/>
            <pc:sldMk cId="2602936618" sldId="263"/>
            <ac:picMk id="3074" creationId="{70D41753-9914-89ED-0E25-4BD2D0239FA9}"/>
          </ac:picMkLst>
        </pc:picChg>
        <pc:picChg chg="add mod ord">
          <ac:chgData name="Tehreem Arshad" userId="ee8df5dc1f46b50f" providerId="LiveId" clId="{50473198-FF56-4A71-8C9A-BC21F3BE6A5F}" dt="2022-07-22T10:10:54.940" v="2349" actId="26606"/>
          <ac:picMkLst>
            <pc:docMk/>
            <pc:sldMk cId="2602936618" sldId="263"/>
            <ac:picMk id="3076" creationId="{D8C3F01C-CCAB-4979-4718-889EA2433699}"/>
          </ac:picMkLst>
        </pc:picChg>
        <pc:picChg chg="add del">
          <ac:chgData name="Tehreem Arshad" userId="ee8df5dc1f46b50f" providerId="LiveId" clId="{50473198-FF56-4A71-8C9A-BC21F3BE6A5F}" dt="2022-07-22T08:26:57.117" v="2282" actId="26606"/>
          <ac:picMkLst>
            <pc:docMk/>
            <pc:sldMk cId="2602936618" sldId="263"/>
            <ac:picMk id="3081" creationId="{F5C53434-A0C7-4A81-8EB0-D460DAD9BB65}"/>
          </ac:picMkLst>
        </pc:picChg>
        <pc:picChg chg="add del">
          <ac:chgData name="Tehreem Arshad" userId="ee8df5dc1f46b50f" providerId="LiveId" clId="{50473198-FF56-4A71-8C9A-BC21F3BE6A5F}" dt="2022-07-22T08:26:58.635" v="2284" actId="26606"/>
          <ac:picMkLst>
            <pc:docMk/>
            <pc:sldMk cId="2602936618" sldId="263"/>
            <ac:picMk id="3084" creationId="{00E374F5-52B2-4260-8B1C-54237931F069}"/>
          </ac:picMkLst>
        </pc:picChg>
        <pc:picChg chg="add del">
          <ac:chgData name="Tehreem Arshad" userId="ee8df5dc1f46b50f" providerId="LiveId" clId="{50473198-FF56-4A71-8C9A-BC21F3BE6A5F}" dt="2022-07-22T08:27:02.869" v="2286" actId="26606"/>
          <ac:picMkLst>
            <pc:docMk/>
            <pc:sldMk cId="2602936618" sldId="263"/>
            <ac:picMk id="3087" creationId="{B1027BD9-272C-4CC4-9396-1708F8B1F40D}"/>
          </ac:picMkLst>
        </pc:picChg>
        <pc:picChg chg="add del">
          <ac:chgData name="Tehreem Arshad" userId="ee8df5dc1f46b50f" providerId="LiveId" clId="{50473198-FF56-4A71-8C9A-BC21F3BE6A5F}" dt="2022-07-22T08:27:05.006" v="2288" actId="26606"/>
          <ac:picMkLst>
            <pc:docMk/>
            <pc:sldMk cId="2602936618" sldId="263"/>
            <ac:picMk id="3090" creationId="{DC21F734-A85A-4FEA-8CB8-6C72B8195C37}"/>
          </ac:picMkLst>
        </pc:picChg>
        <pc:picChg chg="add del">
          <ac:chgData name="Tehreem Arshad" userId="ee8df5dc1f46b50f" providerId="LiveId" clId="{50473198-FF56-4A71-8C9A-BC21F3BE6A5F}" dt="2022-07-22T08:27:26.495" v="2294" actId="26606"/>
          <ac:picMkLst>
            <pc:docMk/>
            <pc:sldMk cId="2602936618" sldId="263"/>
            <ac:picMk id="3093" creationId="{E3265C2A-0A58-43AD-A406-8F4478E28758}"/>
          </ac:picMkLst>
        </pc:picChg>
        <pc:picChg chg="add del">
          <ac:chgData name="Tehreem Arshad" userId="ee8df5dc1f46b50f" providerId="LiveId" clId="{50473198-FF56-4A71-8C9A-BC21F3BE6A5F}" dt="2022-07-22T08:27:45.173" v="2298" actId="26606"/>
          <ac:picMkLst>
            <pc:docMk/>
            <pc:sldMk cId="2602936618" sldId="263"/>
            <ac:picMk id="3100" creationId="{F5C53434-A0C7-4A81-8EB0-D460DAD9BB65}"/>
          </ac:picMkLst>
        </pc:picChg>
        <pc:picChg chg="add del">
          <ac:chgData name="Tehreem Arshad" userId="ee8df5dc1f46b50f" providerId="LiveId" clId="{50473198-FF56-4A71-8C9A-BC21F3BE6A5F}" dt="2022-07-22T08:27:45.149" v="2297" actId="26606"/>
          <ac:picMkLst>
            <pc:docMk/>
            <pc:sldMk cId="2602936618" sldId="263"/>
            <ac:picMk id="3107" creationId="{00E374F5-52B2-4260-8B1C-54237931F069}"/>
          </ac:picMkLst>
        </pc:picChg>
        <pc:picChg chg="add del">
          <ac:chgData name="Tehreem Arshad" userId="ee8df5dc1f46b50f" providerId="LiveId" clId="{50473198-FF56-4A71-8C9A-BC21F3BE6A5F}" dt="2022-07-22T10:10:54.940" v="2349" actId="26606"/>
          <ac:picMkLst>
            <pc:docMk/>
            <pc:sldMk cId="2602936618" sldId="263"/>
            <ac:picMk id="3110" creationId="{DC21F734-A85A-4FEA-8CB8-6C72B8195C37}"/>
          </ac:picMkLst>
        </pc:picChg>
        <pc:picChg chg="add del">
          <ac:chgData name="Tehreem Arshad" userId="ee8df5dc1f46b50f" providerId="LiveId" clId="{50473198-FF56-4A71-8C9A-BC21F3BE6A5F}" dt="2022-07-22T10:10:54.908" v="2348" actId="26606"/>
          <ac:picMkLst>
            <pc:docMk/>
            <pc:sldMk cId="2602936618" sldId="263"/>
            <ac:picMk id="3117" creationId="{00E374F5-52B2-4260-8B1C-54237931F069}"/>
          </ac:picMkLst>
        </pc:picChg>
        <pc:picChg chg="add">
          <ac:chgData name="Tehreem Arshad" userId="ee8df5dc1f46b50f" providerId="LiveId" clId="{50473198-FF56-4A71-8C9A-BC21F3BE6A5F}" dt="2022-07-22T10:10:54.940" v="2349" actId="26606"/>
          <ac:picMkLst>
            <pc:docMk/>
            <pc:sldMk cId="2602936618" sldId="263"/>
            <ac:picMk id="3120" creationId="{41509D60-00A2-43CB-85EE-55A4E714BF9A}"/>
          </ac:picMkLst>
        </pc:picChg>
      </pc:sldChg>
      <pc:sldChg chg="modSp new mod modTransition">
        <pc:chgData name="Tehreem Arshad" userId="ee8df5dc1f46b50f" providerId="LiveId" clId="{50473198-FF56-4A71-8C9A-BC21F3BE6A5F}" dt="2022-07-22T11:43:24.181" v="2613" actId="20577"/>
        <pc:sldMkLst>
          <pc:docMk/>
          <pc:sldMk cId="2789339379" sldId="264"/>
        </pc:sldMkLst>
        <pc:spChg chg="mod">
          <ac:chgData name="Tehreem Arshad" userId="ee8df5dc1f46b50f" providerId="LiveId" clId="{50473198-FF56-4A71-8C9A-BC21F3BE6A5F}" dt="2022-07-22T08:18:04.225" v="2265" actId="5793"/>
          <ac:spMkLst>
            <pc:docMk/>
            <pc:sldMk cId="2789339379" sldId="264"/>
            <ac:spMk id="2" creationId="{599697C9-643B-0CB7-05B6-F8BCFF2F4F3C}"/>
          </ac:spMkLst>
        </pc:spChg>
        <pc:spChg chg="mod">
          <ac:chgData name="Tehreem Arshad" userId="ee8df5dc1f46b50f" providerId="LiveId" clId="{50473198-FF56-4A71-8C9A-BC21F3BE6A5F}" dt="2022-07-22T11:43:24.181" v="2613" actId="20577"/>
          <ac:spMkLst>
            <pc:docMk/>
            <pc:sldMk cId="2789339379" sldId="264"/>
            <ac:spMk id="3" creationId="{C6B40810-26AB-80DE-443B-027EC9F018D4}"/>
          </ac:spMkLst>
        </pc:spChg>
      </pc:sldChg>
      <pc:sldChg chg="addSp delSp modSp new mod ord modTransition setBg">
        <pc:chgData name="Tehreem Arshad" userId="ee8df5dc1f46b50f" providerId="LiveId" clId="{50473198-FF56-4A71-8C9A-BC21F3BE6A5F}" dt="2022-07-22T11:09:36.213" v="2505"/>
        <pc:sldMkLst>
          <pc:docMk/>
          <pc:sldMk cId="3911568939" sldId="265"/>
        </pc:sldMkLst>
        <pc:spChg chg="mod ord">
          <ac:chgData name="Tehreem Arshad" userId="ee8df5dc1f46b50f" providerId="LiveId" clId="{50473198-FF56-4A71-8C9A-BC21F3BE6A5F}" dt="2022-07-22T10:16:54.535" v="2368" actId="26606"/>
          <ac:spMkLst>
            <pc:docMk/>
            <pc:sldMk cId="3911568939" sldId="265"/>
            <ac:spMk id="2" creationId="{86760637-0A88-3E85-DC62-4D37DFECE38E}"/>
          </ac:spMkLst>
        </pc:spChg>
        <pc:spChg chg="del">
          <ac:chgData name="Tehreem Arshad" userId="ee8df5dc1f46b50f" providerId="LiveId" clId="{50473198-FF56-4A71-8C9A-BC21F3BE6A5F}" dt="2022-07-22T10:16:40.508" v="2365"/>
          <ac:spMkLst>
            <pc:docMk/>
            <pc:sldMk cId="3911568939" sldId="265"/>
            <ac:spMk id="3" creationId="{91571644-5966-148B-03E1-D7379F6B0873}"/>
          </ac:spMkLst>
        </pc:spChg>
        <pc:spChg chg="add mod">
          <ac:chgData name="Tehreem Arshad" userId="ee8df5dc1f46b50f" providerId="LiveId" clId="{50473198-FF56-4A71-8C9A-BC21F3BE6A5F}" dt="2022-07-22T10:22:16.216" v="2442" actId="5793"/>
          <ac:spMkLst>
            <pc:docMk/>
            <pc:sldMk cId="3911568939" sldId="265"/>
            <ac:spMk id="5126" creationId="{0809A67C-A69C-728B-957E-B57CFA0F9B1E}"/>
          </ac:spMkLst>
        </pc:spChg>
        <pc:spChg chg="add">
          <ac:chgData name="Tehreem Arshad" userId="ee8df5dc1f46b50f" providerId="LiveId" clId="{50473198-FF56-4A71-8C9A-BC21F3BE6A5F}" dt="2022-07-22T10:16:54.535" v="2368" actId="26606"/>
          <ac:spMkLst>
            <pc:docMk/>
            <pc:sldMk cId="3911568939" sldId="265"/>
            <ac:spMk id="5132" creationId="{446F2B05-D14A-46C1-B94D-81BAFA34CA8C}"/>
          </ac:spMkLst>
        </pc:spChg>
        <pc:picChg chg="add mod">
          <ac:chgData name="Tehreem Arshad" userId="ee8df5dc1f46b50f" providerId="LiveId" clId="{50473198-FF56-4A71-8C9A-BC21F3BE6A5F}" dt="2022-07-22T10:16:54.535" v="2368" actId="26606"/>
          <ac:picMkLst>
            <pc:docMk/>
            <pc:sldMk cId="3911568939" sldId="265"/>
            <ac:picMk id="5122" creationId="{8C01001B-B252-B830-AB15-D010FDEFF4DE}"/>
          </ac:picMkLst>
        </pc:picChg>
        <pc:picChg chg="add del">
          <ac:chgData name="Tehreem Arshad" userId="ee8df5dc1f46b50f" providerId="LiveId" clId="{50473198-FF56-4A71-8C9A-BC21F3BE6A5F}" dt="2022-07-22T10:16:54.488" v="2367" actId="26606"/>
          <ac:picMkLst>
            <pc:docMk/>
            <pc:sldMk cId="3911568939" sldId="265"/>
            <ac:picMk id="5127" creationId="{22790EC5-ACA7-4536-8066-B60199F3C6DF}"/>
          </ac:picMkLst>
        </pc:picChg>
        <pc:picChg chg="add del">
          <ac:chgData name="Tehreem Arshad" userId="ee8df5dc1f46b50f" providerId="LiveId" clId="{50473198-FF56-4A71-8C9A-BC21F3BE6A5F}" dt="2022-07-22T10:16:54.488" v="2367" actId="26606"/>
          <ac:picMkLst>
            <pc:docMk/>
            <pc:sldMk cId="3911568939" sldId="265"/>
            <ac:picMk id="5129" creationId="{CAD20AEA-7CAF-4A83-BE2E-EAF010B8B7FC}"/>
          </ac:picMkLst>
        </pc:picChg>
        <pc:picChg chg="add">
          <ac:chgData name="Tehreem Arshad" userId="ee8df5dc1f46b50f" providerId="LiveId" clId="{50473198-FF56-4A71-8C9A-BC21F3BE6A5F}" dt="2022-07-22T10:16:54.535" v="2368" actId="26606"/>
          <ac:picMkLst>
            <pc:docMk/>
            <pc:sldMk cId="3911568939" sldId="265"/>
            <ac:picMk id="5131" creationId="{DC21F734-A85A-4FEA-8CB8-6C72B8195C37}"/>
          </ac:picMkLst>
        </pc:picChg>
      </pc:sldChg>
      <pc:sldChg chg="addSp delSp modSp new mod modTransition">
        <pc:chgData name="Tehreem Arshad" userId="ee8df5dc1f46b50f" providerId="LiveId" clId="{50473198-FF56-4A71-8C9A-BC21F3BE6A5F}" dt="2022-07-22T11:09:59.458" v="2507" actId="26606"/>
        <pc:sldMkLst>
          <pc:docMk/>
          <pc:sldMk cId="1575474697" sldId="266"/>
        </pc:sldMkLst>
        <pc:spChg chg="mod">
          <ac:chgData name="Tehreem Arshad" userId="ee8df5dc1f46b50f" providerId="LiveId" clId="{50473198-FF56-4A71-8C9A-BC21F3BE6A5F}" dt="2022-07-22T10:59:01.345" v="2476" actId="313"/>
          <ac:spMkLst>
            <pc:docMk/>
            <pc:sldMk cId="1575474697" sldId="266"/>
            <ac:spMk id="2" creationId="{2064DB00-27C2-E9C0-9C0A-60A3BD1996B8}"/>
          </ac:spMkLst>
        </pc:spChg>
        <pc:spChg chg="del mod">
          <ac:chgData name="Tehreem Arshad" userId="ee8df5dc1f46b50f" providerId="LiveId" clId="{50473198-FF56-4A71-8C9A-BC21F3BE6A5F}" dt="2022-07-22T11:09:59.458" v="2507" actId="26606"/>
          <ac:spMkLst>
            <pc:docMk/>
            <pc:sldMk cId="1575474697" sldId="266"/>
            <ac:spMk id="3" creationId="{F1F9EE0C-8B7B-0867-AF8F-BBFCED4C4D68}"/>
          </ac:spMkLst>
        </pc:spChg>
        <pc:graphicFrameChg chg="add">
          <ac:chgData name="Tehreem Arshad" userId="ee8df5dc1f46b50f" providerId="LiveId" clId="{50473198-FF56-4A71-8C9A-BC21F3BE6A5F}" dt="2022-07-22T11:09:59.458" v="2507" actId="26606"/>
          <ac:graphicFrameMkLst>
            <pc:docMk/>
            <pc:sldMk cId="1575474697" sldId="266"/>
            <ac:graphicFrameMk id="5" creationId="{120B0E63-AEEE-64F3-E99B-9E4902A800FE}"/>
          </ac:graphicFrameMkLst>
        </pc:graphicFrameChg>
      </pc:sldChg>
      <pc:sldChg chg="addSp modSp new del mod modTransition setBg">
        <pc:chgData name="Tehreem Arshad" userId="ee8df5dc1f46b50f" providerId="LiveId" clId="{50473198-FF56-4A71-8C9A-BC21F3BE6A5F}" dt="2022-07-22T11:21:33.820" v="2509" actId="2696"/>
        <pc:sldMkLst>
          <pc:docMk/>
          <pc:sldMk cId="1956725450" sldId="267"/>
        </pc:sldMkLst>
        <pc:spChg chg="add">
          <ac:chgData name="Tehreem Arshad" userId="ee8df5dc1f46b50f" providerId="LiveId" clId="{50473198-FF56-4A71-8C9A-BC21F3BE6A5F}" dt="2022-07-22T11:09:40.614" v="2506" actId="26606"/>
          <ac:spMkLst>
            <pc:docMk/>
            <pc:sldMk cId="1956725450" sldId="267"/>
            <ac:spMk id="8" creationId="{DDDE267B-E820-4910-868D-BA40CFB936D7}"/>
          </ac:spMkLst>
        </pc:spChg>
        <pc:picChg chg="add mod">
          <ac:chgData name="Tehreem Arshad" userId="ee8df5dc1f46b50f" providerId="LiveId" clId="{50473198-FF56-4A71-8C9A-BC21F3BE6A5F}" dt="2022-07-22T11:09:40.614" v="2506" actId="26606"/>
          <ac:picMkLst>
            <pc:docMk/>
            <pc:sldMk cId="1956725450" sldId="267"/>
            <ac:picMk id="3" creationId="{A7AF847C-A4ED-5BB3-4208-4CEFB6DC090D}"/>
          </ac:picMkLst>
        </pc:picChg>
        <pc:picChg chg="add">
          <ac:chgData name="Tehreem Arshad" userId="ee8df5dc1f46b50f" providerId="LiveId" clId="{50473198-FF56-4A71-8C9A-BC21F3BE6A5F}" dt="2022-07-22T11:09:40.614" v="2506" actId="26606"/>
          <ac:picMkLst>
            <pc:docMk/>
            <pc:sldMk cId="1956725450" sldId="267"/>
            <ac:picMk id="10" creationId="{FF3E25D7-C2F8-445D-AA42-C1163028DA68}"/>
          </ac:picMkLst>
        </pc:picChg>
      </pc:sldChg>
      <pc:sldChg chg="addSp delSp modSp new mod setBg">
        <pc:chgData name="Tehreem Arshad" userId="ee8df5dc1f46b50f" providerId="LiveId" clId="{50473198-FF56-4A71-8C9A-BC21F3BE6A5F}" dt="2022-07-22T11:25:25.890" v="2514" actId="26606"/>
        <pc:sldMkLst>
          <pc:docMk/>
          <pc:sldMk cId="2588936753" sldId="267"/>
        </pc:sldMkLst>
        <pc:spChg chg="del">
          <ac:chgData name="Tehreem Arshad" userId="ee8df5dc1f46b50f" providerId="LiveId" clId="{50473198-FF56-4A71-8C9A-BC21F3BE6A5F}" dt="2022-07-22T11:25:15.450" v="2512" actId="21"/>
          <ac:spMkLst>
            <pc:docMk/>
            <pc:sldMk cId="2588936753" sldId="267"/>
            <ac:spMk id="2" creationId="{D405E771-FDA6-B6B9-C9B9-B0E1483E0395}"/>
          </ac:spMkLst>
        </pc:spChg>
        <pc:spChg chg="del">
          <ac:chgData name="Tehreem Arshad" userId="ee8df5dc1f46b50f" providerId="LiveId" clId="{50473198-FF56-4A71-8C9A-BC21F3BE6A5F}" dt="2022-07-22T11:25:11.107" v="2511" actId="22"/>
          <ac:spMkLst>
            <pc:docMk/>
            <pc:sldMk cId="2588936753" sldId="267"/>
            <ac:spMk id="3" creationId="{C5B1828C-9515-B5A9-B03C-9FBD371F27FA}"/>
          </ac:spMkLst>
        </pc:spChg>
        <pc:spChg chg="add">
          <ac:chgData name="Tehreem Arshad" userId="ee8df5dc1f46b50f" providerId="LiveId" clId="{50473198-FF56-4A71-8C9A-BC21F3BE6A5F}" dt="2022-07-22T11:25:25.890" v="2514" actId="26606"/>
          <ac:spMkLst>
            <pc:docMk/>
            <pc:sldMk cId="2588936753" sldId="267"/>
            <ac:spMk id="14" creationId="{DDDE267B-E820-4910-868D-BA40CFB936D7}"/>
          </ac:spMkLst>
        </pc:spChg>
        <pc:picChg chg="add mod ord">
          <ac:chgData name="Tehreem Arshad" userId="ee8df5dc1f46b50f" providerId="LiveId" clId="{50473198-FF56-4A71-8C9A-BC21F3BE6A5F}" dt="2022-07-22T11:25:25.890" v="2514" actId="26606"/>
          <ac:picMkLst>
            <pc:docMk/>
            <pc:sldMk cId="2588936753" sldId="267"/>
            <ac:picMk id="5" creationId="{1BE8EA9D-296F-2A5B-4101-9E26819DC4E7}"/>
          </ac:picMkLst>
        </pc:picChg>
        <pc:picChg chg="add">
          <ac:chgData name="Tehreem Arshad" userId="ee8df5dc1f46b50f" providerId="LiveId" clId="{50473198-FF56-4A71-8C9A-BC21F3BE6A5F}" dt="2022-07-22T11:25:25.890" v="2514" actId="26606"/>
          <ac:picMkLst>
            <pc:docMk/>
            <pc:sldMk cId="2588936753" sldId="267"/>
            <ac:picMk id="10" creationId="{B1981535-B5AA-4E0C-ACE5-925CC19B20FE}"/>
          </ac:picMkLst>
        </pc:picChg>
        <pc:picChg chg="add">
          <ac:chgData name="Tehreem Arshad" userId="ee8df5dc1f46b50f" providerId="LiveId" clId="{50473198-FF56-4A71-8C9A-BC21F3BE6A5F}" dt="2022-07-22T11:25:25.890" v="2514" actId="26606"/>
          <ac:picMkLst>
            <pc:docMk/>
            <pc:sldMk cId="2588936753" sldId="267"/>
            <ac:picMk id="12" creationId="{BF97D060-AA7E-4411-BA62-28BD1EBD55D6}"/>
          </ac:picMkLst>
        </pc:picChg>
        <pc:picChg chg="add">
          <ac:chgData name="Tehreem Arshad" userId="ee8df5dc1f46b50f" providerId="LiveId" clId="{50473198-FF56-4A71-8C9A-BC21F3BE6A5F}" dt="2022-07-22T11:25:25.890" v="2514" actId="26606"/>
          <ac:picMkLst>
            <pc:docMk/>
            <pc:sldMk cId="2588936753" sldId="267"/>
            <ac:picMk id="16" creationId="{FF3E25D7-C2F8-445D-AA42-C1163028DA68}"/>
          </ac:picMkLst>
        </pc:picChg>
      </pc:sldChg>
      <pc:sldMasterChg chg="add del modTransition addSldLayout delSldLayout modSldLayout">
        <pc:chgData name="Tehreem Arshad" userId="ee8df5dc1f46b50f" providerId="LiveId" clId="{50473198-FF56-4A71-8C9A-BC21F3BE6A5F}" dt="2022-07-22T11:09:36.213" v="2505"/>
        <pc:sldMasterMkLst>
          <pc:docMk/>
          <pc:sldMasterMk cId="0" sldId="2147483648"/>
        </pc:sldMasterMkLst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49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0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1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2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3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4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5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6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7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8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9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60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61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63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66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67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68"/>
          </pc:sldLayoutMkLst>
        </pc:sldLayoutChg>
      </pc:sldMasterChg>
      <pc:sldMasterChg chg="add del replId addSldLayout delSldLayout">
        <pc:chgData name="Tehreem Arshad" userId="ee8df5dc1f46b50f" providerId="LiveId" clId="{50473198-FF56-4A71-8C9A-BC21F3BE6A5F}" dt="2022-07-21T18:31:43.784" v="471" actId="26606"/>
        <pc:sldMasterMkLst>
          <pc:docMk/>
          <pc:sldMasterMk cId="3272647414" sldId="2147483669"/>
        </pc:sldMasterMkLst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2297468222" sldId="2147483670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3750454112" sldId="2147483671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3722340927" sldId="2147483672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3946731240" sldId="2147483673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3104489358" sldId="2147483674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2029059333" sldId="2147483675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2576842888" sldId="2147483676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3205118767" sldId="2147483677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3285906029" sldId="2147483678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3212194005" sldId="2147483679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3894377880" sldId="2147483680"/>
          </pc:sldLayoutMkLst>
        </pc:sldLayoutChg>
      </pc:sldMasterChg>
      <pc:sldMasterChg chg="add del addSldLayout delSldLayout">
        <pc:chgData name="Tehreem Arshad" userId="ee8df5dc1f46b50f" providerId="LiveId" clId="{50473198-FF56-4A71-8C9A-BC21F3BE6A5F}" dt="2022-07-21T18:32:13.607" v="481" actId="26606"/>
        <pc:sldMasterMkLst>
          <pc:docMk/>
          <pc:sldMasterMk cId="3050983738" sldId="2147483673"/>
        </pc:sldMasterMkLst>
        <pc:sldLayoutChg chg="add del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920358004" sldId="2147483662"/>
          </pc:sldLayoutMkLst>
        </pc:sldLayoutChg>
        <pc:sldLayoutChg chg="add del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1429867892" sldId="2147483664"/>
          </pc:sldLayoutMkLst>
        </pc:sldLayoutChg>
        <pc:sldLayoutChg chg="add del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2579775126" sldId="2147483665"/>
          </pc:sldLayoutMkLst>
        </pc:sldLayoutChg>
        <pc:sldLayoutChg chg="add del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3402184096" sldId="2147483669"/>
          </pc:sldLayoutMkLst>
        </pc:sldLayoutChg>
        <pc:sldLayoutChg chg="add del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2953310386" sldId="2147483670"/>
          </pc:sldLayoutMkLst>
        </pc:sldLayoutChg>
        <pc:sldLayoutChg chg="add del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365312293" sldId="2147483671"/>
          </pc:sldLayoutMkLst>
        </pc:sldLayoutChg>
        <pc:sldLayoutChg chg="add del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2841934754" sldId="2147483672"/>
          </pc:sldLayoutMkLst>
        </pc:sldLayoutChg>
        <pc:sldLayoutChg chg="add del replId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403341779" sldId="2147483674"/>
          </pc:sldLayoutMkLst>
        </pc:sldLayoutChg>
        <pc:sldLayoutChg chg="add del replId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2217138207" sldId="2147483675"/>
          </pc:sldLayoutMkLst>
        </pc:sldLayoutChg>
        <pc:sldLayoutChg chg="add del replId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3418243206" sldId="2147483676"/>
          </pc:sldLayoutMkLst>
        </pc:sldLayoutChg>
        <pc:sldLayoutChg chg="add del replId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1888521118" sldId="2147483677"/>
          </pc:sldLayoutMkLst>
        </pc:sldLayoutChg>
      </pc:sldMasterChg>
      <pc:sldMasterChg chg="add del addSldLayout delSldLayout">
        <pc:chgData name="Tehreem Arshad" userId="ee8df5dc1f46b50f" providerId="LiveId" clId="{50473198-FF56-4A71-8C9A-BC21F3BE6A5F}" dt="2022-07-21T18:32:06.025" v="479" actId="26606"/>
        <pc:sldMasterMkLst>
          <pc:docMk/>
          <pc:sldMasterMk cId="901437902" sldId="2147483686"/>
        </pc:sldMasterMkLst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1108940516" sldId="2147483675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2468909731" sldId="2147483676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1485674663" sldId="2147483677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3033204184" sldId="2147483678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167726399" sldId="2147483679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2253960777" sldId="2147483680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1468960899" sldId="2147483681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2883562025" sldId="2147483682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1528820616" sldId="2147483683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2758283196" sldId="2147483684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2751148555" sldId="2147483685"/>
          </pc:sldLayoutMkLst>
        </pc:sldLayoutChg>
      </pc:sldMasterChg>
      <pc:sldMasterChg chg="add del addSldLayout delSldLayout">
        <pc:chgData name="Tehreem Arshad" userId="ee8df5dc1f46b50f" providerId="LiveId" clId="{50473198-FF56-4A71-8C9A-BC21F3BE6A5F}" dt="2022-07-21T18:32:03.212" v="477" actId="26606"/>
        <pc:sldMasterMkLst>
          <pc:docMk/>
          <pc:sldMasterMk cId="3431935153" sldId="2147483713"/>
        </pc:sldMasterMkLst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1958689159" sldId="2147483701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1934663863" sldId="2147483702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40267336" sldId="2147483703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3412878853" sldId="2147483704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3137727924" sldId="2147483705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3850608387" sldId="2147483706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1546225514" sldId="2147483707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2255295804" sldId="2147483708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3157194541" sldId="2147483709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1282521180" sldId="2147483710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2599738380" sldId="2147483711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186822129" sldId="2147483712"/>
          </pc:sldLayoutMkLst>
        </pc:sldLayoutChg>
      </pc:sldMasterChg>
    </pc:docChg>
  </pc:docChgLst>
  <pc:docChgLst>
    <pc:chgData name="Guest User" providerId="Windows Live" clId="Web-{DBAB34D2-31A1-40AD-96C7-F7B23EDF4178}"/>
    <pc:docChg chg="addSld modSld">
      <pc:chgData name="Guest User" userId="" providerId="Windows Live" clId="Web-{DBAB34D2-31A1-40AD-96C7-F7B23EDF4178}" dt="2022-07-22T18:30:27.082" v="12" actId="20577"/>
      <pc:docMkLst>
        <pc:docMk/>
      </pc:docMkLst>
      <pc:sldChg chg="modSp">
        <pc:chgData name="Guest User" userId="" providerId="Windows Live" clId="Web-{DBAB34D2-31A1-40AD-96C7-F7B23EDF4178}" dt="2022-07-22T18:30:27.082" v="12" actId="20577"/>
        <pc:sldMkLst>
          <pc:docMk/>
          <pc:sldMk cId="3911568939" sldId="265"/>
        </pc:sldMkLst>
        <pc:spChg chg="mod">
          <ac:chgData name="Guest User" userId="" providerId="Windows Live" clId="Web-{DBAB34D2-31A1-40AD-96C7-F7B23EDF4178}" dt="2022-07-22T18:30:27.082" v="12" actId="20577"/>
          <ac:spMkLst>
            <pc:docMk/>
            <pc:sldMk cId="3911568939" sldId="265"/>
            <ac:spMk id="5126" creationId="{0809A67C-A69C-728B-957E-B57CFA0F9B1E}"/>
          </ac:spMkLst>
        </pc:spChg>
      </pc:sldChg>
      <pc:sldChg chg="addSp modSp new">
        <pc:chgData name="Guest User" userId="" providerId="Windows Live" clId="Web-{DBAB34D2-31A1-40AD-96C7-F7B23EDF4178}" dt="2022-07-22T18:15:53.749" v="6" actId="14100"/>
        <pc:sldMkLst>
          <pc:docMk/>
          <pc:sldMk cId="901126025" sldId="268"/>
        </pc:sldMkLst>
        <pc:picChg chg="add mod">
          <ac:chgData name="Guest User" userId="" providerId="Windows Live" clId="Web-{DBAB34D2-31A1-40AD-96C7-F7B23EDF4178}" dt="2022-07-22T18:15:53.749" v="6" actId="14100"/>
          <ac:picMkLst>
            <pc:docMk/>
            <pc:sldMk cId="901126025" sldId="268"/>
            <ac:picMk id="2" creationId="{ED548103-3BBE-92C6-5E6E-222D05D95074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935195-419F-43B8-BC56-1FE3976D4D7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8203EE5-3B38-4F24-A312-4926644C37F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Al-Fedaghi, S., 2012. A conceptual foundation for the Shannon-Weaver model of communication. </a:t>
          </a:r>
          <a:r>
            <a:rPr lang="en-US" b="0" i="1"/>
            <a:t>International journal of soft computing</a:t>
          </a:r>
          <a:r>
            <a:rPr lang="en-US" b="0" i="0"/>
            <a:t>, </a:t>
          </a:r>
          <a:r>
            <a:rPr lang="en-US" b="0" i="1"/>
            <a:t>7</a:t>
          </a:r>
          <a:r>
            <a:rPr lang="en-US" b="0" i="0"/>
            <a:t>(1), pp.12-19.</a:t>
          </a:r>
          <a:endParaRPr lang="en-US"/>
        </a:p>
      </dgm:t>
    </dgm:pt>
    <dgm:pt modelId="{6ED3597B-C15C-4B15-B182-C55324024F52}" type="parTrans" cxnId="{40FC2829-2196-4895-8A7A-715B1D4DD7DA}">
      <dgm:prSet/>
      <dgm:spPr/>
      <dgm:t>
        <a:bodyPr/>
        <a:lstStyle/>
        <a:p>
          <a:endParaRPr lang="en-US"/>
        </a:p>
      </dgm:t>
    </dgm:pt>
    <dgm:pt modelId="{AC666C6A-F32F-4AD1-BEBB-1ACBB961CCE3}" type="sibTrans" cxnId="{40FC2829-2196-4895-8A7A-715B1D4DD7DA}">
      <dgm:prSet/>
      <dgm:spPr/>
      <dgm:t>
        <a:bodyPr/>
        <a:lstStyle/>
        <a:p>
          <a:endParaRPr lang="en-US"/>
        </a:p>
      </dgm:t>
    </dgm:pt>
    <dgm:pt modelId="{16BD970D-9D0B-4337-9BF3-7FAECE7180B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Kincaid, D.L., 1979. The convergence model of communication.</a:t>
          </a:r>
          <a:endParaRPr lang="en-US"/>
        </a:p>
      </dgm:t>
    </dgm:pt>
    <dgm:pt modelId="{822D65FB-5F20-47D4-B0CF-1CA28999C818}" type="parTrans" cxnId="{F38F977F-E65A-464F-8B10-AF2BDF4EF8FF}">
      <dgm:prSet/>
      <dgm:spPr/>
      <dgm:t>
        <a:bodyPr/>
        <a:lstStyle/>
        <a:p>
          <a:endParaRPr lang="en-US"/>
        </a:p>
      </dgm:t>
    </dgm:pt>
    <dgm:pt modelId="{6FAC1178-1C04-4EE0-96E4-2D53392A7172}" type="sibTrans" cxnId="{F38F977F-E65A-464F-8B10-AF2BDF4EF8FF}">
      <dgm:prSet/>
      <dgm:spPr/>
      <dgm:t>
        <a:bodyPr/>
        <a:lstStyle/>
        <a:p>
          <a:endParaRPr lang="en-US"/>
        </a:p>
      </dgm:t>
    </dgm:pt>
    <dgm:pt modelId="{843F3C7A-953D-4BF6-84B5-C43AAC68D8D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Stead, B.A., 1972. Berlo's communication process model as applied to the behavioral theories of Maslow, Herzberg, and McGregor. </a:t>
          </a:r>
          <a:r>
            <a:rPr lang="en-US" b="0" i="1"/>
            <a:t>Academy of Management journal</a:t>
          </a:r>
          <a:r>
            <a:rPr lang="en-US" b="0" i="0"/>
            <a:t>, </a:t>
          </a:r>
          <a:r>
            <a:rPr lang="en-US" b="0" i="1"/>
            <a:t>15</a:t>
          </a:r>
          <a:r>
            <a:rPr lang="en-US" b="0" i="0"/>
            <a:t>(3), pp.389-394.</a:t>
          </a:r>
          <a:endParaRPr lang="en-US"/>
        </a:p>
      </dgm:t>
    </dgm:pt>
    <dgm:pt modelId="{837EFE29-FE56-4061-B585-76A286822521}" type="parTrans" cxnId="{34871FB4-43B3-4EF3-A82D-07C7035E94F9}">
      <dgm:prSet/>
      <dgm:spPr/>
      <dgm:t>
        <a:bodyPr/>
        <a:lstStyle/>
        <a:p>
          <a:endParaRPr lang="en-US"/>
        </a:p>
      </dgm:t>
    </dgm:pt>
    <dgm:pt modelId="{97BA9EDF-7853-4B54-91E7-E48A8E881B52}" type="sibTrans" cxnId="{34871FB4-43B3-4EF3-A82D-07C7035E94F9}">
      <dgm:prSet/>
      <dgm:spPr/>
      <dgm:t>
        <a:bodyPr/>
        <a:lstStyle/>
        <a:p>
          <a:endParaRPr lang="en-US"/>
        </a:p>
      </dgm:t>
    </dgm:pt>
    <dgm:pt modelId="{E436C3F4-D17B-4389-9BD5-50C3A2C33E36}" type="pres">
      <dgm:prSet presAssocID="{9C935195-419F-43B8-BC56-1FE3976D4D7B}" presName="root" presStyleCnt="0">
        <dgm:presLayoutVars>
          <dgm:dir/>
          <dgm:resizeHandles val="exact"/>
        </dgm:presLayoutVars>
      </dgm:prSet>
      <dgm:spPr/>
    </dgm:pt>
    <dgm:pt modelId="{BED888EC-C588-47F8-B1F8-C5542F6E0EB7}" type="pres">
      <dgm:prSet presAssocID="{A8203EE5-3B38-4F24-A312-4926644C37F2}" presName="compNode" presStyleCnt="0"/>
      <dgm:spPr/>
    </dgm:pt>
    <dgm:pt modelId="{3DA45166-11ED-47F6-8FAF-8D53C9206FE6}" type="pres">
      <dgm:prSet presAssocID="{A8203EE5-3B38-4F24-A312-4926644C37F2}" presName="bgRect" presStyleLbl="bgShp" presStyleIdx="0" presStyleCnt="3"/>
      <dgm:spPr/>
    </dgm:pt>
    <dgm:pt modelId="{C224D4A5-19D6-4180-A69F-862FC41FABC2}" type="pres">
      <dgm:prSet presAssocID="{A8203EE5-3B38-4F24-A312-4926644C37F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6E0ED9C1-9868-4EDA-B7E3-E63C7AEA4AAE}" type="pres">
      <dgm:prSet presAssocID="{A8203EE5-3B38-4F24-A312-4926644C37F2}" presName="spaceRect" presStyleCnt="0"/>
      <dgm:spPr/>
    </dgm:pt>
    <dgm:pt modelId="{A9BEA416-E852-4B1C-A54D-980704E30D17}" type="pres">
      <dgm:prSet presAssocID="{A8203EE5-3B38-4F24-A312-4926644C37F2}" presName="parTx" presStyleLbl="revTx" presStyleIdx="0" presStyleCnt="3">
        <dgm:presLayoutVars>
          <dgm:chMax val="0"/>
          <dgm:chPref val="0"/>
        </dgm:presLayoutVars>
      </dgm:prSet>
      <dgm:spPr/>
    </dgm:pt>
    <dgm:pt modelId="{202DBF6E-3405-438B-9C36-B34099D57CD5}" type="pres">
      <dgm:prSet presAssocID="{AC666C6A-F32F-4AD1-BEBB-1ACBB961CCE3}" presName="sibTrans" presStyleCnt="0"/>
      <dgm:spPr/>
    </dgm:pt>
    <dgm:pt modelId="{A3B6FBD8-6E97-419F-A688-D0CA408E0DC0}" type="pres">
      <dgm:prSet presAssocID="{16BD970D-9D0B-4337-9BF3-7FAECE7180B6}" presName="compNode" presStyleCnt="0"/>
      <dgm:spPr/>
    </dgm:pt>
    <dgm:pt modelId="{30FAAA69-6A03-4BCA-B3E6-7146736788FD}" type="pres">
      <dgm:prSet presAssocID="{16BD970D-9D0B-4337-9BF3-7FAECE7180B6}" presName="bgRect" presStyleLbl="bgShp" presStyleIdx="1" presStyleCnt="3"/>
      <dgm:spPr/>
    </dgm:pt>
    <dgm:pt modelId="{2668A72A-6AAD-4EFA-B53E-B54AA339D1AE}" type="pres">
      <dgm:prSet presAssocID="{16BD970D-9D0B-4337-9BF3-7FAECE7180B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9D22E944-2CFB-4E3A-946A-7DE39A816906}" type="pres">
      <dgm:prSet presAssocID="{16BD970D-9D0B-4337-9BF3-7FAECE7180B6}" presName="spaceRect" presStyleCnt="0"/>
      <dgm:spPr/>
    </dgm:pt>
    <dgm:pt modelId="{5A3593C0-4845-4B29-96CA-6F5424625AAD}" type="pres">
      <dgm:prSet presAssocID="{16BD970D-9D0B-4337-9BF3-7FAECE7180B6}" presName="parTx" presStyleLbl="revTx" presStyleIdx="1" presStyleCnt="3">
        <dgm:presLayoutVars>
          <dgm:chMax val="0"/>
          <dgm:chPref val="0"/>
        </dgm:presLayoutVars>
      </dgm:prSet>
      <dgm:spPr/>
    </dgm:pt>
    <dgm:pt modelId="{6914B7A1-F28C-473D-91C6-A7089DFAEB94}" type="pres">
      <dgm:prSet presAssocID="{6FAC1178-1C04-4EE0-96E4-2D53392A7172}" presName="sibTrans" presStyleCnt="0"/>
      <dgm:spPr/>
    </dgm:pt>
    <dgm:pt modelId="{A95C0F12-D8A2-4182-8C14-46B4764F4FC7}" type="pres">
      <dgm:prSet presAssocID="{843F3C7A-953D-4BF6-84B5-C43AAC68D8DE}" presName="compNode" presStyleCnt="0"/>
      <dgm:spPr/>
    </dgm:pt>
    <dgm:pt modelId="{691F9FE8-358B-4064-BD76-0D31FC8F4364}" type="pres">
      <dgm:prSet presAssocID="{843F3C7A-953D-4BF6-84B5-C43AAC68D8DE}" presName="bgRect" presStyleLbl="bgShp" presStyleIdx="2" presStyleCnt="3"/>
      <dgm:spPr/>
    </dgm:pt>
    <dgm:pt modelId="{18279FDA-6355-45D3-A4AB-E35CB3C443F9}" type="pres">
      <dgm:prSet presAssocID="{843F3C7A-953D-4BF6-84B5-C43AAC68D8D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EF44C957-CCB2-4649-A188-556FD2F9DF10}" type="pres">
      <dgm:prSet presAssocID="{843F3C7A-953D-4BF6-84B5-C43AAC68D8DE}" presName="spaceRect" presStyleCnt="0"/>
      <dgm:spPr/>
    </dgm:pt>
    <dgm:pt modelId="{91001661-11DD-4825-8C07-1738506062E1}" type="pres">
      <dgm:prSet presAssocID="{843F3C7A-953D-4BF6-84B5-C43AAC68D8D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0FC2829-2196-4895-8A7A-715B1D4DD7DA}" srcId="{9C935195-419F-43B8-BC56-1FE3976D4D7B}" destId="{A8203EE5-3B38-4F24-A312-4926644C37F2}" srcOrd="0" destOrd="0" parTransId="{6ED3597B-C15C-4B15-B182-C55324024F52}" sibTransId="{AC666C6A-F32F-4AD1-BEBB-1ACBB961CCE3}"/>
    <dgm:cxn modelId="{12D04B3F-E3D0-4095-B37A-4DF6EA6DCFB8}" type="presOf" srcId="{9C935195-419F-43B8-BC56-1FE3976D4D7B}" destId="{E436C3F4-D17B-4389-9BD5-50C3A2C33E36}" srcOrd="0" destOrd="0" presId="urn:microsoft.com/office/officeart/2018/2/layout/IconVerticalSolidList"/>
    <dgm:cxn modelId="{4C4C4769-4AA0-47F9-BD6F-38A9B550FF5C}" type="presOf" srcId="{A8203EE5-3B38-4F24-A312-4926644C37F2}" destId="{A9BEA416-E852-4B1C-A54D-980704E30D17}" srcOrd="0" destOrd="0" presId="urn:microsoft.com/office/officeart/2018/2/layout/IconVerticalSolidList"/>
    <dgm:cxn modelId="{0BC5346C-6ADA-4CDF-BF60-FE45664482F3}" type="presOf" srcId="{843F3C7A-953D-4BF6-84B5-C43AAC68D8DE}" destId="{91001661-11DD-4825-8C07-1738506062E1}" srcOrd="0" destOrd="0" presId="urn:microsoft.com/office/officeart/2018/2/layout/IconVerticalSolidList"/>
    <dgm:cxn modelId="{F38F977F-E65A-464F-8B10-AF2BDF4EF8FF}" srcId="{9C935195-419F-43B8-BC56-1FE3976D4D7B}" destId="{16BD970D-9D0B-4337-9BF3-7FAECE7180B6}" srcOrd="1" destOrd="0" parTransId="{822D65FB-5F20-47D4-B0CF-1CA28999C818}" sibTransId="{6FAC1178-1C04-4EE0-96E4-2D53392A7172}"/>
    <dgm:cxn modelId="{34871FB4-43B3-4EF3-A82D-07C7035E94F9}" srcId="{9C935195-419F-43B8-BC56-1FE3976D4D7B}" destId="{843F3C7A-953D-4BF6-84B5-C43AAC68D8DE}" srcOrd="2" destOrd="0" parTransId="{837EFE29-FE56-4061-B585-76A286822521}" sibTransId="{97BA9EDF-7853-4B54-91E7-E48A8E881B52}"/>
    <dgm:cxn modelId="{3863A3CE-B264-490E-BAD0-823EC70A8606}" type="presOf" srcId="{16BD970D-9D0B-4337-9BF3-7FAECE7180B6}" destId="{5A3593C0-4845-4B29-96CA-6F5424625AAD}" srcOrd="0" destOrd="0" presId="urn:microsoft.com/office/officeart/2018/2/layout/IconVerticalSolidList"/>
    <dgm:cxn modelId="{A0399249-3D04-45E7-B84C-2B5A01A01625}" type="presParOf" srcId="{E436C3F4-D17B-4389-9BD5-50C3A2C33E36}" destId="{BED888EC-C588-47F8-B1F8-C5542F6E0EB7}" srcOrd="0" destOrd="0" presId="urn:microsoft.com/office/officeart/2018/2/layout/IconVerticalSolidList"/>
    <dgm:cxn modelId="{87894AF6-0A6B-44C9-804D-A651D51C7600}" type="presParOf" srcId="{BED888EC-C588-47F8-B1F8-C5542F6E0EB7}" destId="{3DA45166-11ED-47F6-8FAF-8D53C9206FE6}" srcOrd="0" destOrd="0" presId="urn:microsoft.com/office/officeart/2018/2/layout/IconVerticalSolidList"/>
    <dgm:cxn modelId="{BDE02159-1FF4-4E7E-ACBA-05E101FB104C}" type="presParOf" srcId="{BED888EC-C588-47F8-B1F8-C5542F6E0EB7}" destId="{C224D4A5-19D6-4180-A69F-862FC41FABC2}" srcOrd="1" destOrd="0" presId="urn:microsoft.com/office/officeart/2018/2/layout/IconVerticalSolidList"/>
    <dgm:cxn modelId="{21A6297F-9D52-4FFF-BBAE-ED3BB2AD218E}" type="presParOf" srcId="{BED888EC-C588-47F8-B1F8-C5542F6E0EB7}" destId="{6E0ED9C1-9868-4EDA-B7E3-E63C7AEA4AAE}" srcOrd="2" destOrd="0" presId="urn:microsoft.com/office/officeart/2018/2/layout/IconVerticalSolidList"/>
    <dgm:cxn modelId="{ABCBD8E3-3D9E-4F52-A2C9-0CDA92132CA6}" type="presParOf" srcId="{BED888EC-C588-47F8-B1F8-C5542F6E0EB7}" destId="{A9BEA416-E852-4B1C-A54D-980704E30D17}" srcOrd="3" destOrd="0" presId="urn:microsoft.com/office/officeart/2018/2/layout/IconVerticalSolidList"/>
    <dgm:cxn modelId="{0CD72734-23D9-43F1-A35D-6B8C9568F466}" type="presParOf" srcId="{E436C3F4-D17B-4389-9BD5-50C3A2C33E36}" destId="{202DBF6E-3405-438B-9C36-B34099D57CD5}" srcOrd="1" destOrd="0" presId="urn:microsoft.com/office/officeart/2018/2/layout/IconVerticalSolidList"/>
    <dgm:cxn modelId="{70F7A744-EB13-41F2-BFA0-F7AA95A44013}" type="presParOf" srcId="{E436C3F4-D17B-4389-9BD5-50C3A2C33E36}" destId="{A3B6FBD8-6E97-419F-A688-D0CA408E0DC0}" srcOrd="2" destOrd="0" presId="urn:microsoft.com/office/officeart/2018/2/layout/IconVerticalSolidList"/>
    <dgm:cxn modelId="{24CACEAD-5F9B-43B1-9533-8956D8CED3C7}" type="presParOf" srcId="{A3B6FBD8-6E97-419F-A688-D0CA408E0DC0}" destId="{30FAAA69-6A03-4BCA-B3E6-7146736788FD}" srcOrd="0" destOrd="0" presId="urn:microsoft.com/office/officeart/2018/2/layout/IconVerticalSolidList"/>
    <dgm:cxn modelId="{1468154A-60B5-44C7-8C58-112FB19F23DD}" type="presParOf" srcId="{A3B6FBD8-6E97-419F-A688-D0CA408E0DC0}" destId="{2668A72A-6AAD-4EFA-B53E-B54AA339D1AE}" srcOrd="1" destOrd="0" presId="urn:microsoft.com/office/officeart/2018/2/layout/IconVerticalSolidList"/>
    <dgm:cxn modelId="{D2AEA05A-8AC1-4623-A3D7-A464DD93A185}" type="presParOf" srcId="{A3B6FBD8-6E97-419F-A688-D0CA408E0DC0}" destId="{9D22E944-2CFB-4E3A-946A-7DE39A816906}" srcOrd="2" destOrd="0" presId="urn:microsoft.com/office/officeart/2018/2/layout/IconVerticalSolidList"/>
    <dgm:cxn modelId="{2589ECB5-3C14-4A8D-BF78-408A1A7A9DD7}" type="presParOf" srcId="{A3B6FBD8-6E97-419F-A688-D0CA408E0DC0}" destId="{5A3593C0-4845-4B29-96CA-6F5424625AAD}" srcOrd="3" destOrd="0" presId="urn:microsoft.com/office/officeart/2018/2/layout/IconVerticalSolidList"/>
    <dgm:cxn modelId="{16B311F3-5BD1-4CC3-89D3-A7529618BD61}" type="presParOf" srcId="{E436C3F4-D17B-4389-9BD5-50C3A2C33E36}" destId="{6914B7A1-F28C-473D-91C6-A7089DFAEB94}" srcOrd="3" destOrd="0" presId="urn:microsoft.com/office/officeart/2018/2/layout/IconVerticalSolidList"/>
    <dgm:cxn modelId="{325F8B7D-BECE-49C6-8428-1624B88B6EAA}" type="presParOf" srcId="{E436C3F4-D17B-4389-9BD5-50C3A2C33E36}" destId="{A95C0F12-D8A2-4182-8C14-46B4764F4FC7}" srcOrd="4" destOrd="0" presId="urn:microsoft.com/office/officeart/2018/2/layout/IconVerticalSolidList"/>
    <dgm:cxn modelId="{921AE1A1-4159-4D72-BFDF-94103DE1F07E}" type="presParOf" srcId="{A95C0F12-D8A2-4182-8C14-46B4764F4FC7}" destId="{691F9FE8-358B-4064-BD76-0D31FC8F4364}" srcOrd="0" destOrd="0" presId="urn:microsoft.com/office/officeart/2018/2/layout/IconVerticalSolidList"/>
    <dgm:cxn modelId="{EF71D8C1-DACB-4338-A9FF-D887FADAA9E0}" type="presParOf" srcId="{A95C0F12-D8A2-4182-8C14-46B4764F4FC7}" destId="{18279FDA-6355-45D3-A4AB-E35CB3C443F9}" srcOrd="1" destOrd="0" presId="urn:microsoft.com/office/officeart/2018/2/layout/IconVerticalSolidList"/>
    <dgm:cxn modelId="{7CAA6CD1-A64F-45FE-9034-B9C5F643C883}" type="presParOf" srcId="{A95C0F12-D8A2-4182-8C14-46B4764F4FC7}" destId="{EF44C957-CCB2-4649-A188-556FD2F9DF10}" srcOrd="2" destOrd="0" presId="urn:microsoft.com/office/officeart/2018/2/layout/IconVerticalSolidList"/>
    <dgm:cxn modelId="{EB41D699-9EBF-4E78-B8FC-BDF74A6C6DBA}" type="presParOf" srcId="{A95C0F12-D8A2-4182-8C14-46B4764F4FC7}" destId="{91001661-11DD-4825-8C07-1738506062E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A45166-11ED-47F6-8FAF-8D53C9206FE6}">
      <dsp:nvSpPr>
        <dsp:cNvPr id="0" name=""/>
        <dsp:cNvSpPr/>
      </dsp:nvSpPr>
      <dsp:spPr>
        <a:xfrm>
          <a:off x="0" y="417"/>
          <a:ext cx="10363826" cy="9780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24D4A5-19D6-4180-A69F-862FC41FABC2}">
      <dsp:nvSpPr>
        <dsp:cNvPr id="0" name=""/>
        <dsp:cNvSpPr/>
      </dsp:nvSpPr>
      <dsp:spPr>
        <a:xfrm>
          <a:off x="295868" y="220485"/>
          <a:ext cx="537942" cy="5379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BEA416-E852-4B1C-A54D-980704E30D17}">
      <dsp:nvSpPr>
        <dsp:cNvPr id="0" name=""/>
        <dsp:cNvSpPr/>
      </dsp:nvSpPr>
      <dsp:spPr>
        <a:xfrm>
          <a:off x="1129679" y="417"/>
          <a:ext cx="9234146" cy="978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13" tIns="103513" rIns="103513" bIns="1035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Al-Fedaghi, S., 2012. A conceptual foundation for the Shannon-Weaver model of communication. </a:t>
          </a:r>
          <a:r>
            <a:rPr lang="en-US" sz="1900" b="0" i="1" kern="1200"/>
            <a:t>International journal of soft computing</a:t>
          </a:r>
          <a:r>
            <a:rPr lang="en-US" sz="1900" b="0" i="0" kern="1200"/>
            <a:t>, </a:t>
          </a:r>
          <a:r>
            <a:rPr lang="en-US" sz="1900" b="0" i="1" kern="1200"/>
            <a:t>7</a:t>
          </a:r>
          <a:r>
            <a:rPr lang="en-US" sz="1900" b="0" i="0" kern="1200"/>
            <a:t>(1), pp.12-19.</a:t>
          </a:r>
          <a:endParaRPr lang="en-US" sz="1900" kern="1200"/>
        </a:p>
      </dsp:txBody>
      <dsp:txXfrm>
        <a:off x="1129679" y="417"/>
        <a:ext cx="9234146" cy="978077"/>
      </dsp:txXfrm>
    </dsp:sp>
    <dsp:sp modelId="{30FAAA69-6A03-4BCA-B3E6-7146736788FD}">
      <dsp:nvSpPr>
        <dsp:cNvPr id="0" name=""/>
        <dsp:cNvSpPr/>
      </dsp:nvSpPr>
      <dsp:spPr>
        <a:xfrm>
          <a:off x="0" y="1223014"/>
          <a:ext cx="10363826" cy="9780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68A72A-6AAD-4EFA-B53E-B54AA339D1AE}">
      <dsp:nvSpPr>
        <dsp:cNvPr id="0" name=""/>
        <dsp:cNvSpPr/>
      </dsp:nvSpPr>
      <dsp:spPr>
        <a:xfrm>
          <a:off x="295868" y="1443082"/>
          <a:ext cx="537942" cy="5379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3593C0-4845-4B29-96CA-6F5424625AAD}">
      <dsp:nvSpPr>
        <dsp:cNvPr id="0" name=""/>
        <dsp:cNvSpPr/>
      </dsp:nvSpPr>
      <dsp:spPr>
        <a:xfrm>
          <a:off x="1129679" y="1223014"/>
          <a:ext cx="9234146" cy="978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13" tIns="103513" rIns="103513" bIns="1035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Kincaid, D.L., 1979. The convergence model of communication.</a:t>
          </a:r>
          <a:endParaRPr lang="en-US" sz="1900" kern="1200"/>
        </a:p>
      </dsp:txBody>
      <dsp:txXfrm>
        <a:off x="1129679" y="1223014"/>
        <a:ext cx="9234146" cy="978077"/>
      </dsp:txXfrm>
    </dsp:sp>
    <dsp:sp modelId="{691F9FE8-358B-4064-BD76-0D31FC8F4364}">
      <dsp:nvSpPr>
        <dsp:cNvPr id="0" name=""/>
        <dsp:cNvSpPr/>
      </dsp:nvSpPr>
      <dsp:spPr>
        <a:xfrm>
          <a:off x="0" y="2445611"/>
          <a:ext cx="10363826" cy="9780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279FDA-6355-45D3-A4AB-E35CB3C443F9}">
      <dsp:nvSpPr>
        <dsp:cNvPr id="0" name=""/>
        <dsp:cNvSpPr/>
      </dsp:nvSpPr>
      <dsp:spPr>
        <a:xfrm>
          <a:off x="295868" y="2665679"/>
          <a:ext cx="537942" cy="5379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01661-11DD-4825-8C07-1738506062E1}">
      <dsp:nvSpPr>
        <dsp:cNvPr id="0" name=""/>
        <dsp:cNvSpPr/>
      </dsp:nvSpPr>
      <dsp:spPr>
        <a:xfrm>
          <a:off x="1129679" y="2445611"/>
          <a:ext cx="9234146" cy="978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13" tIns="103513" rIns="103513" bIns="1035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Stead, B.A., 1972. Berlo's communication process model as applied to the behavioral theories of Maslow, Herzberg, and McGregor. </a:t>
          </a:r>
          <a:r>
            <a:rPr lang="en-US" sz="1900" b="0" i="1" kern="1200"/>
            <a:t>Academy of Management journal</a:t>
          </a:r>
          <a:r>
            <a:rPr lang="en-US" sz="1900" b="0" i="0" kern="1200"/>
            <a:t>, </a:t>
          </a:r>
          <a:r>
            <a:rPr lang="en-US" sz="1900" b="0" i="1" kern="1200"/>
            <a:t>15</a:t>
          </a:r>
          <a:r>
            <a:rPr lang="en-US" sz="1900" b="0" i="0" kern="1200"/>
            <a:t>(3), pp.389-394.</a:t>
          </a:r>
          <a:endParaRPr lang="en-US" sz="1900" kern="1200"/>
        </a:p>
      </dsp:txBody>
      <dsp:txXfrm>
        <a:off x="1129679" y="2445611"/>
        <a:ext cx="9234146" cy="9780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9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0" name="Rectangle 11">
            <a:extLst>
              <a:ext uri="{FF2B5EF4-FFF2-40B4-BE49-F238E27FC236}">
                <a16:creationId xmlns:a16="http://schemas.microsoft.com/office/drawing/2014/main" id="{E3F012C5-2940-4F3E-BB5E-B8B2C9E829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13">
            <a:extLst>
              <a:ext uri="{FF2B5EF4-FFF2-40B4-BE49-F238E27FC236}">
                <a16:creationId xmlns:a16="http://schemas.microsoft.com/office/drawing/2014/main" id="{EB37C977-E7E3-44AC-AEC8-2E2764190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13876" cy="6858000"/>
          </a:xfrm>
          <a:prstGeom prst="rect">
            <a:avLst/>
          </a:prstGeom>
          <a:ln>
            <a:noFill/>
          </a:ln>
          <a:effectLst>
            <a:outerShdw blurRad="88900" dist="254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" name="Picture 15">
            <a:extLst>
              <a:ext uri="{FF2B5EF4-FFF2-40B4-BE49-F238E27FC236}">
                <a16:creationId xmlns:a16="http://schemas.microsoft.com/office/drawing/2014/main" id="{A70DF37D-86A3-45DB-B1C1-580462D4B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037" b="73004"/>
          <a:stretch/>
        </p:blipFill>
        <p:spPr>
          <a:xfrm>
            <a:off x="1" y="-2"/>
            <a:ext cx="3321978" cy="219679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9896" y="960814"/>
            <a:ext cx="2732249" cy="49129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2500">
                <a:solidFill>
                  <a:schemeClr val="bg1"/>
                </a:solidFill>
              </a:rPr>
              <a:t>Strategies for effective communication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79078" y="960814"/>
            <a:ext cx="6247722" cy="48303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</a:rPr>
              <a:t>Tehreem -2120566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</a:rPr>
              <a:t> Aisha -2122694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</a:rPr>
              <a:t>Scott -2122699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err="1">
                <a:solidFill>
                  <a:schemeClr val="tx1"/>
                </a:solidFill>
              </a:rPr>
              <a:t>Samia</a:t>
            </a:r>
            <a:r>
              <a:rPr lang="en-US" sz="1800">
                <a:solidFill>
                  <a:schemeClr val="tx1"/>
                </a:solidFill>
              </a:rPr>
              <a:t> -2123965                           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</a:rPr>
              <a:t>Lecturer-OBINNA NKWOCHA-bMSW4002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2186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3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4" name="Picture 1096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25" name="Rectangle 1098">
            <a:extLst>
              <a:ext uri="{FF2B5EF4-FFF2-40B4-BE49-F238E27FC236}">
                <a16:creationId xmlns:a16="http://schemas.microsoft.com/office/drawing/2014/main" id="{C5952BE2-F3EF-4B0A-86F5-986FE49BA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Edgbaston Manor care home, Speedwell Road, Edgbaston, Birmingham, West  Midlands B5 7PR | 70 Reviews">
            <a:extLst>
              <a:ext uri="{FF2B5EF4-FFF2-40B4-BE49-F238E27FC236}">
                <a16:creationId xmlns:a16="http://schemas.microsoft.com/office/drawing/2014/main" id="{07212D44-3FB9-2E65-040F-3FDEA21832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63" r="-2" b="9336"/>
          <a:stretch/>
        </p:blipFill>
        <p:spPr bwMode="auto">
          <a:xfrm>
            <a:off x="3078173" y="550656"/>
            <a:ext cx="6035655" cy="3292475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" name="Picture 1100">
            <a:extLst>
              <a:ext uri="{FF2B5EF4-FFF2-40B4-BE49-F238E27FC236}">
                <a16:creationId xmlns:a16="http://schemas.microsoft.com/office/drawing/2014/main" id="{A5912450-3395-4ED9-B7EE-F6BD262C4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179AF4-3DFC-7FCA-CFE3-103208802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3909806"/>
            <a:ext cx="8689976" cy="25171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Edgbaston Manor care home </a:t>
            </a:r>
            <a:br>
              <a:rPr lang="en-US" sz="4400"/>
            </a:br>
            <a:r>
              <a:rPr lang="en-US" sz="1800"/>
              <a:t>Speedwell Road,</a:t>
            </a:r>
            <a:br>
              <a:rPr lang="en-US" sz="1800"/>
            </a:br>
            <a:r>
              <a:rPr lang="en-US" sz="1800"/>
              <a:t> </a:t>
            </a:r>
            <a:r>
              <a:rPr lang="en-US" sz="1800" err="1"/>
              <a:t>Edgbaston</a:t>
            </a:r>
            <a:r>
              <a:rPr lang="en-US" sz="1800"/>
              <a:t> Birmingham</a:t>
            </a:r>
            <a:br>
              <a:rPr lang="en-US" sz="1800"/>
            </a:br>
            <a:r>
              <a:rPr lang="en-US" sz="1800"/>
              <a:t>West Midlands</a:t>
            </a:r>
            <a:br>
              <a:rPr lang="en-US" sz="1800"/>
            </a:br>
            <a:r>
              <a:rPr lang="en-US" sz="1800"/>
              <a:t>B5 7PR</a:t>
            </a:r>
            <a:br>
              <a:rPr lang="en-US"/>
            </a:br>
            <a:endParaRPr lang="en-US" sz="4400"/>
          </a:p>
        </p:txBody>
      </p:sp>
    </p:spTree>
    <p:extLst>
      <p:ext uri="{BB962C8B-B14F-4D97-AF65-F5344CB8AC3E}">
        <p14:creationId xmlns:p14="http://schemas.microsoft.com/office/powerpoint/2010/main" val="9330882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083DC-3F34-80AE-CADB-A78D5CE2A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Benefits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2BBD5-3BC9-246D-50C0-B7448442C67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4007582"/>
          </a:xfrm>
        </p:spPr>
        <p:txBody>
          <a:bodyPr>
            <a:normAutofit/>
          </a:bodyPr>
          <a:lstStyle/>
          <a:p>
            <a:pPr fontAlgn="base"/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Improvement of care services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Enhance patient experience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Create more transparency and openness 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Reduce complaints/prevent errors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Builds faith on care system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Creates a better working environment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for </a:t>
            </a:r>
            <a:r>
              <a:rPr lang="en-GB">
                <a:solidFill>
                  <a:srgbClr val="000000"/>
                </a:solidFill>
                <a:latin typeface="Calibri" panose="020F0502020204030204" pitchFamily="34" charset="0"/>
              </a:rPr>
              <a:t>health professionals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 </a:t>
            </a:r>
            <a:endParaRPr lang="en-US" b="0" i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513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697C9-643B-0CB7-05B6-F8BCFF2F4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Benefits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40810-26AB-80DE-443B-027EC9F018D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Improves public relations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Communication fuels innovation, space for new ideas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Powers productivity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Overall, builds a culture of teamwork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  <a:r>
              <a:rPr lang="en-US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and trust with no misunderstandings.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339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ommunication studies blog by Sis Michelle: Schramm's Model of Communication-  An Interactional Model">
            <a:extLst>
              <a:ext uri="{FF2B5EF4-FFF2-40B4-BE49-F238E27FC236}">
                <a16:creationId xmlns:a16="http://schemas.microsoft.com/office/drawing/2014/main" id="{05EEF592-1E33-B01D-E0A9-97C1532403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23" r="12998" b="3"/>
          <a:stretch/>
        </p:blipFill>
        <p:spPr bwMode="auto">
          <a:xfrm>
            <a:off x="484632" y="1960118"/>
            <a:ext cx="3517119" cy="2931617"/>
          </a:xfrm>
          <a:prstGeom prst="rect">
            <a:avLst/>
          </a:prstGeom>
          <a:noFill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21" name="Straight Connector 2204">
            <a:extLst>
              <a:ext uri="{FF2B5EF4-FFF2-40B4-BE49-F238E27FC236}">
                <a16:creationId xmlns:a16="http://schemas.microsoft.com/office/drawing/2014/main" id="{DCD67800-37AC-4E14-89B0-F79DCB3F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6560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Shannon and Weaver Model of Communication -">
            <a:extLst>
              <a:ext uri="{FF2B5EF4-FFF2-40B4-BE49-F238E27FC236}">
                <a16:creationId xmlns:a16="http://schemas.microsoft.com/office/drawing/2014/main" id="{D1AD5DCA-9E3B-2540-AA3E-11A9136580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72" b="2"/>
          <a:stretch/>
        </p:blipFill>
        <p:spPr bwMode="auto">
          <a:xfrm>
            <a:off x="4310676" y="2443636"/>
            <a:ext cx="3537345" cy="1964581"/>
          </a:xfrm>
          <a:prstGeom prst="rect">
            <a:avLst/>
          </a:prstGeom>
          <a:noFill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22" name="Straight Connector 2206">
            <a:extLst>
              <a:ext uri="{FF2B5EF4-FFF2-40B4-BE49-F238E27FC236}">
                <a16:creationId xmlns:a16="http://schemas.microsoft.com/office/drawing/2014/main" id="{20F1788F-A5AE-4188-8274-F7F2E383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59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8" name="Picture 10" descr="Berlos Model of Communication Explained | Marketing91">
            <a:extLst>
              <a:ext uri="{FF2B5EF4-FFF2-40B4-BE49-F238E27FC236}">
                <a16:creationId xmlns:a16="http://schemas.microsoft.com/office/drawing/2014/main" id="{1A9CE12E-A466-B677-B12D-41DDE4F95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62336" y="2441134"/>
            <a:ext cx="3517120" cy="196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8829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734BE-2CDA-B3E0-CFF5-1045E0CE6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Berlo’s</a:t>
            </a:r>
            <a:r>
              <a:rPr lang="en-GB"/>
              <a:t> model of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A6868-D9D8-141D-6114-E1D99CF5EEC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cap="small"/>
              <a:t>Edgbaston manor care home can benefit by communicating using </a:t>
            </a:r>
            <a:r>
              <a:rPr lang="en-GB" cap="small" err="1"/>
              <a:t>berlo’s</a:t>
            </a:r>
            <a:r>
              <a:rPr lang="en-GB" cap="small"/>
              <a:t> model</a:t>
            </a:r>
          </a:p>
          <a:p>
            <a:r>
              <a:rPr lang="en-GB" cap="small"/>
              <a:t>The sender has responsibility to have all the information</a:t>
            </a:r>
          </a:p>
          <a:p>
            <a:r>
              <a:rPr lang="en-GB" cap="small"/>
              <a:t>His communication skill</a:t>
            </a:r>
          </a:p>
          <a:p>
            <a:r>
              <a:rPr lang="en-GB" cap="small"/>
              <a:t>Attitude </a:t>
            </a:r>
          </a:p>
          <a:p>
            <a:r>
              <a:rPr lang="en-GB" cap="small"/>
              <a:t>Delivery of message</a:t>
            </a:r>
          </a:p>
          <a:p>
            <a:r>
              <a:rPr lang="en-GB" cap="small"/>
              <a:t>Chanel of communication</a:t>
            </a:r>
          </a:p>
          <a:p>
            <a:r>
              <a:rPr lang="en-GB" cap="small"/>
              <a:t>Receiver </a:t>
            </a:r>
          </a:p>
        </p:txBody>
      </p:sp>
    </p:spTree>
    <p:extLst>
      <p:ext uri="{BB962C8B-B14F-4D97-AF65-F5344CB8AC3E}">
        <p14:creationId xmlns:p14="http://schemas.microsoft.com/office/powerpoint/2010/main" val="1736012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52F12-4C28-B3AD-2A66-8532B1F7C2E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071154"/>
            <a:ext cx="10363826" cy="4720045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The care home can train their employees by ensuring</a:t>
            </a:r>
          </a:p>
          <a:p>
            <a:pPr marL="0" indent="0">
              <a:buNone/>
            </a:pPr>
            <a:r>
              <a:rPr lang="en-GB"/>
              <a:t>1-employee is kind and friendly</a:t>
            </a:r>
          </a:p>
          <a:p>
            <a:pPr marL="0" indent="0">
              <a:buNone/>
            </a:pPr>
            <a:r>
              <a:rPr lang="en-GB"/>
              <a:t>2-by making sure the employee has all the information</a:t>
            </a:r>
          </a:p>
          <a:p>
            <a:pPr marL="0" indent="0">
              <a:buNone/>
            </a:pPr>
            <a:r>
              <a:rPr lang="en-GB"/>
              <a:t>3-the context they deliver the message</a:t>
            </a:r>
          </a:p>
          <a:p>
            <a:pPr marL="0" indent="0">
              <a:buNone/>
            </a:pPr>
            <a:r>
              <a:rPr lang="en-GB"/>
              <a:t>4-the way employee communicate with their residence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567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2" name="Rectangle 5128">
            <a:extLst>
              <a:ext uri="{FF2B5EF4-FFF2-40B4-BE49-F238E27FC236}">
                <a16:creationId xmlns:a16="http://schemas.microsoft.com/office/drawing/2014/main" id="{446F2B05-D14A-46C1-B94D-81BAFA34C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Barriers of Communication | Leverage Edu">
            <a:extLst>
              <a:ext uri="{FF2B5EF4-FFF2-40B4-BE49-F238E27FC236}">
                <a16:creationId xmlns:a16="http://schemas.microsoft.com/office/drawing/2014/main" id="{8C01001B-B252-B830-AB15-D010FDEFF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4" y="2171421"/>
            <a:ext cx="3995592" cy="2490210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5130">
            <a:extLst>
              <a:ext uri="{FF2B5EF4-FFF2-40B4-BE49-F238E27FC236}">
                <a16:creationId xmlns:a16="http://schemas.microsoft.com/office/drawing/2014/main" id="{DC21F734-A85A-4FEA-8CB8-6C72B8195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760637-0A88-3E85-DC62-4D37DFECE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520" y="618517"/>
            <a:ext cx="5855416" cy="1596177"/>
          </a:xfrm>
        </p:spPr>
        <p:txBody>
          <a:bodyPr>
            <a:normAutofit/>
          </a:bodyPr>
          <a:lstStyle/>
          <a:p>
            <a:r>
              <a:rPr lang="en-GB"/>
              <a:t>Barriers </a:t>
            </a:r>
          </a:p>
        </p:txBody>
      </p:sp>
      <p:sp>
        <p:nvSpPr>
          <p:cNvPr id="5126" name="Content Placeholder 5125">
            <a:extLst>
              <a:ext uri="{FF2B5EF4-FFF2-40B4-BE49-F238E27FC236}">
                <a16:creationId xmlns:a16="http://schemas.microsoft.com/office/drawing/2014/main" id="{0809A67C-A69C-728B-957E-B57CFA0F9B1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82520" y="2367092"/>
            <a:ext cx="5855415" cy="38474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Physiological </a:t>
            </a:r>
          </a:p>
          <a:p>
            <a:r>
              <a:rPr lang="en-US"/>
              <a:t>Emotions</a:t>
            </a:r>
          </a:p>
          <a:p>
            <a:r>
              <a:rPr lang="en-US"/>
              <a:t>Information overload</a:t>
            </a:r>
          </a:p>
          <a:p>
            <a:r>
              <a:rPr lang="en-US"/>
              <a:t>Language</a:t>
            </a:r>
          </a:p>
          <a:p>
            <a:r>
              <a:rPr lang="en-US"/>
              <a:t>Cultural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568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E3254AE-C4CD-426D-A6E8-7FA13B0F8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Is adopting a new benefits communication channel a good idea?">
            <a:extLst>
              <a:ext uri="{FF2B5EF4-FFF2-40B4-BE49-F238E27FC236}">
                <a16:creationId xmlns:a16="http://schemas.microsoft.com/office/drawing/2014/main" id="{59B84E58-3149-57D3-C6CB-06E2A192C8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17734" y="3086710"/>
            <a:ext cx="4770219" cy="1984868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5C53434-A0C7-4A81-8EB0-D460DAD9B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5BEB17-96E2-9726-231A-E180FC986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/>
              <a:t>Channels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9DB60-7C32-52C4-8D3A-C6E4F15943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4860493" cy="3424107"/>
          </a:xfrm>
        </p:spPr>
        <p:txBody>
          <a:bodyPr>
            <a:normAutofit/>
          </a:bodyPr>
          <a:lstStyle/>
          <a:p>
            <a:r>
              <a:rPr lang="en-GB"/>
              <a:t> creative ways to ensure residents stay connected to community and people</a:t>
            </a:r>
          </a:p>
          <a:p>
            <a:r>
              <a:rPr lang="en-GB"/>
              <a:t>Information delivered regularly by phone, e-mail, newsletter, events and activities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860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19" name="Rectangle 3114">
            <a:extLst>
              <a:ext uri="{FF2B5EF4-FFF2-40B4-BE49-F238E27FC236}">
                <a16:creationId xmlns:a16="http://schemas.microsoft.com/office/drawing/2014/main" id="{61210F8D-F7F2-47FC-91CB-247E361A5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Improving the Quality of Care for Care Home Residents across Hartlepool,  Stockton and Darlington - NECS">
            <a:extLst>
              <a:ext uri="{FF2B5EF4-FFF2-40B4-BE49-F238E27FC236}">
                <a16:creationId xmlns:a16="http://schemas.microsoft.com/office/drawing/2014/main" id="{D8C3F01C-CCAB-4979-4718-889EA24336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3" y="1589638"/>
            <a:ext cx="5452537" cy="3230441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20" name="Picture 3116">
            <a:extLst>
              <a:ext uri="{FF2B5EF4-FFF2-40B4-BE49-F238E27FC236}">
                <a16:creationId xmlns:a16="http://schemas.microsoft.com/office/drawing/2014/main" id="{41509D60-00A2-43CB-85EE-55A4E714B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161D37-5FDA-BFF2-C9C7-B6A61786C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618517"/>
            <a:ext cx="4860494" cy="1596177"/>
          </a:xfrm>
        </p:spPr>
        <p:txBody>
          <a:bodyPr>
            <a:normAutofit/>
          </a:bodyPr>
          <a:lstStyle/>
          <a:p>
            <a:r>
              <a:rPr lang="en-GB"/>
              <a:t>Channels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DD184-7F92-EAF5-AD54-FB04C1C8A0C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17399" y="2367092"/>
            <a:ext cx="4860201" cy="3424107"/>
          </a:xfrm>
        </p:spPr>
        <p:txBody>
          <a:bodyPr>
            <a:normAutofit/>
          </a:bodyPr>
          <a:lstStyle/>
          <a:p>
            <a:r>
              <a:rPr lang="en-GB" sz="1800"/>
              <a:t>In person visits and activities </a:t>
            </a:r>
          </a:p>
          <a:p>
            <a:r>
              <a:rPr lang="en-GB" sz="1800"/>
              <a:t>Online professional art classes, church service by zoom</a:t>
            </a:r>
          </a:p>
          <a:p>
            <a:r>
              <a:rPr lang="en-GB" sz="1800"/>
              <a:t>Facebook portal</a:t>
            </a:r>
          </a:p>
          <a:p>
            <a:r>
              <a:rPr lang="en-GB" sz="1800"/>
              <a:t>Connection through smart tv/tablet</a:t>
            </a:r>
          </a:p>
        </p:txBody>
      </p:sp>
    </p:spTree>
    <p:extLst>
      <p:ext uri="{BB962C8B-B14F-4D97-AF65-F5344CB8AC3E}">
        <p14:creationId xmlns:p14="http://schemas.microsoft.com/office/powerpoint/2010/main" val="2602936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4DB00-27C2-E9C0-9C0A-60A3BD199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0B0E63-AEEE-64F3-E99B-9E4902A800FE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913774" y="2367092"/>
          <a:ext cx="10363826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54746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B1981535-B5AA-4E0C-ACE5-925CC19B2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F97D060-AA7E-4411-BA62-28BD1EBD5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DDE267B-E820-4910-868D-BA40CFB93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-9523"/>
            <a:ext cx="10058400" cy="6867522"/>
          </a:xfrm>
          <a:custGeom>
            <a:avLst/>
            <a:gdLst>
              <a:gd name="connsiteX0" fmla="*/ 1263465 w 10058400"/>
              <a:gd name="connsiteY0" fmla="*/ 0 h 6867522"/>
              <a:gd name="connsiteX1" fmla="*/ 8794935 w 10058400"/>
              <a:gd name="connsiteY1" fmla="*/ 0 h 6867522"/>
              <a:gd name="connsiteX2" fmla="*/ 8909975 w 10058400"/>
              <a:gd name="connsiteY2" fmla="*/ 132807 h 6867522"/>
              <a:gd name="connsiteX3" fmla="*/ 10058400 w 10058400"/>
              <a:gd name="connsiteY3" fmla="*/ 3331845 h 6867522"/>
              <a:gd name="connsiteX4" fmla="*/ 8751905 w 10058400"/>
              <a:gd name="connsiteY4" fmla="*/ 6713366 h 6867522"/>
              <a:gd name="connsiteX5" fmla="*/ 8604930 w 10058400"/>
              <a:gd name="connsiteY5" fmla="*/ 6867522 h 6867522"/>
              <a:gd name="connsiteX6" fmla="*/ 1453470 w 10058400"/>
              <a:gd name="connsiteY6" fmla="*/ 6867522 h 6867522"/>
              <a:gd name="connsiteX7" fmla="*/ 1306495 w 10058400"/>
              <a:gd name="connsiteY7" fmla="*/ 6713366 h 6867522"/>
              <a:gd name="connsiteX8" fmla="*/ 0 w 10058400"/>
              <a:gd name="connsiteY8" fmla="*/ 3331845 h 6867522"/>
              <a:gd name="connsiteX9" fmla="*/ 1148425 w 10058400"/>
              <a:gd name="connsiteY9" fmla="*/ 132807 h 6867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058400" h="6867522">
                <a:moveTo>
                  <a:pt x="1263465" y="0"/>
                </a:moveTo>
                <a:lnTo>
                  <a:pt x="8794935" y="0"/>
                </a:lnTo>
                <a:lnTo>
                  <a:pt x="8909975" y="132807"/>
                </a:lnTo>
                <a:cubicBezTo>
                  <a:pt x="9627420" y="1002149"/>
                  <a:pt x="10058400" y="2116667"/>
                  <a:pt x="10058400" y="3331845"/>
                </a:cubicBezTo>
                <a:cubicBezTo>
                  <a:pt x="10058400" y="4633822"/>
                  <a:pt x="9563653" y="5820244"/>
                  <a:pt x="8751905" y="6713366"/>
                </a:cubicBezTo>
                <a:lnTo>
                  <a:pt x="8604930" y="6867522"/>
                </a:lnTo>
                <a:lnTo>
                  <a:pt x="1453470" y="6867522"/>
                </a:lnTo>
                <a:lnTo>
                  <a:pt x="1306495" y="6713366"/>
                </a:lnTo>
                <a:cubicBezTo>
                  <a:pt x="494747" y="5820244"/>
                  <a:pt x="0" y="4633822"/>
                  <a:pt x="0" y="3331845"/>
                </a:cubicBezTo>
                <a:cubicBezTo>
                  <a:pt x="0" y="2116667"/>
                  <a:pt x="430980" y="1002149"/>
                  <a:pt x="1148425" y="13280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F3E25D7-C2F8-445D-AA42-C1163028D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BE8EA9D-296F-2A5B-4101-9E26819DC4E7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/>
          <a:stretch>
            <a:fillRect/>
          </a:stretch>
        </p:blipFill>
        <p:spPr>
          <a:xfrm>
            <a:off x="2389239" y="1431855"/>
            <a:ext cx="7413522" cy="398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936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able&#10;&#10;Description automatically generated">
            <a:extLst>
              <a:ext uri="{FF2B5EF4-FFF2-40B4-BE49-F238E27FC236}">
                <a16:creationId xmlns:a16="http://schemas.microsoft.com/office/drawing/2014/main" id="{ED548103-3BBE-92C6-5E6E-222D05D950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000" y="984002"/>
            <a:ext cx="7010400" cy="393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126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tf00001031_wac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Droplet</vt:lpstr>
      <vt:lpstr>Strategies for effective communication </vt:lpstr>
      <vt:lpstr>Edgbaston Manor care home  Speedwell Road,  Edgbaston Birmingham West Midlands B5 7PR </vt:lpstr>
      <vt:lpstr>Benefits </vt:lpstr>
      <vt:lpstr>Benefits </vt:lpstr>
      <vt:lpstr>PowerPoint Presentation</vt:lpstr>
      <vt:lpstr>Berlo’s model of communication </vt:lpstr>
      <vt:lpstr>PowerPoint Presentation</vt:lpstr>
      <vt:lpstr>Barriers </vt:lpstr>
      <vt:lpstr>Channels of communication</vt:lpstr>
      <vt:lpstr>Channels of communication</vt:lpstr>
      <vt:lpstr>Reference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Tehreem Arshad</dc:creator>
  <cp:revision>1</cp:revision>
  <dcterms:created xsi:type="dcterms:W3CDTF">2022-07-21T18:19:46Z</dcterms:created>
  <dcterms:modified xsi:type="dcterms:W3CDTF">2022-07-22T18:30:42Z</dcterms:modified>
</cp:coreProperties>
</file>