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8" r:id="rId3"/>
    <p:sldId id="259" r:id="rId4"/>
    <p:sldId id="260" r:id="rId5"/>
    <p:sldId id="261" r:id="rId6"/>
    <p:sldId id="262" r:id="rId7"/>
    <p:sldId id="263" r:id="rId8"/>
    <p:sldId id="265" r:id="rId9"/>
    <p:sldId id="266" r:id="rId10"/>
    <p:sldId id="267" r:id="rId11"/>
    <p:sldId id="270" r:id="rId12"/>
    <p:sldId id="26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8671E2-D40F-217B-2282-DC41C45EC3DC}" v="17" dt="2026-07-11T12:11:50.551"/>
    <p1510:client id="{A434ED7C-8CBC-0A08-6586-3B2FB510909E}" v="421" dt="2026-07-10T12:47:48.371"/>
    <p1510:client id="{F541B510-1C75-9596-64A5-68F632C8788A}" v="227" dt="2026-07-10T13:52:05.1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ita Rai (2511027)" userId="S::2511027@student.uwtsd.ac.uk::22537725-02ea-4db1-be21-3452c792855b" providerId="AD" clId="Web-{F541B510-1C75-9596-64A5-68F632C8788A}"/>
    <pc:docChg chg="modSld">
      <pc:chgData name="Anita Rai (2511027)" userId="S::2511027@student.uwtsd.ac.uk::22537725-02ea-4db1-be21-3452c792855b" providerId="AD" clId="Web-{F541B510-1C75-9596-64A5-68F632C8788A}" dt="2026-07-10T13:52:05.122" v="277" actId="1076"/>
      <pc:docMkLst>
        <pc:docMk/>
      </pc:docMkLst>
      <pc:sldChg chg="modSp">
        <pc:chgData name="Anita Rai (2511027)" userId="S::2511027@student.uwtsd.ac.uk::22537725-02ea-4db1-be21-3452c792855b" providerId="AD" clId="Web-{F541B510-1C75-9596-64A5-68F632C8788A}" dt="2026-07-10T13:14:36.763" v="105" actId="20577"/>
        <pc:sldMkLst>
          <pc:docMk/>
          <pc:sldMk cId="493646326" sldId="257"/>
        </pc:sldMkLst>
        <pc:graphicFrameChg chg="modGraphic">
          <ac:chgData name="Anita Rai (2511027)" userId="S::2511027@student.uwtsd.ac.uk::22537725-02ea-4db1-be21-3452c792855b" providerId="AD" clId="Web-{F541B510-1C75-9596-64A5-68F632C8788A}" dt="2026-07-10T13:14:36.763" v="105" actId="20577"/>
          <ac:graphicFrameMkLst>
            <pc:docMk/>
            <pc:sldMk cId="493646326" sldId="257"/>
            <ac:graphicFrameMk id="23" creationId="{37A2BF66-94A6-08F1-35E7-CA9370BD4641}"/>
          </ac:graphicFrameMkLst>
        </pc:graphicFrameChg>
      </pc:sldChg>
      <pc:sldChg chg="modSp">
        <pc:chgData name="Anita Rai (2511027)" userId="S::2511027@student.uwtsd.ac.uk::22537725-02ea-4db1-be21-3452c792855b" providerId="AD" clId="Web-{F541B510-1C75-9596-64A5-68F632C8788A}" dt="2026-07-10T13:13:59.058" v="103" actId="20577"/>
        <pc:sldMkLst>
          <pc:docMk/>
          <pc:sldMk cId="3807490913" sldId="258"/>
        </pc:sldMkLst>
        <pc:spChg chg="mod">
          <ac:chgData name="Anita Rai (2511027)" userId="S::2511027@student.uwtsd.ac.uk::22537725-02ea-4db1-be21-3452c792855b" providerId="AD" clId="Web-{F541B510-1C75-9596-64A5-68F632C8788A}" dt="2026-07-10T13:06:15.871" v="47" actId="20577"/>
          <ac:spMkLst>
            <pc:docMk/>
            <pc:sldMk cId="3807490913" sldId="258"/>
            <ac:spMk id="2" creationId="{FC271FBF-7DA0-0058-B52B-DE27F36573F1}"/>
          </ac:spMkLst>
        </pc:spChg>
        <pc:spChg chg="mod">
          <ac:chgData name="Anita Rai (2511027)" userId="S::2511027@student.uwtsd.ac.uk::22537725-02ea-4db1-be21-3452c792855b" providerId="AD" clId="Web-{F541B510-1C75-9596-64A5-68F632C8788A}" dt="2026-07-10T13:13:59.058" v="103" actId="20577"/>
          <ac:spMkLst>
            <pc:docMk/>
            <pc:sldMk cId="3807490913" sldId="258"/>
            <ac:spMk id="19" creationId="{B86F65FC-5D60-2F53-C10B-3A6DB0172D02}"/>
          </ac:spMkLst>
        </pc:spChg>
      </pc:sldChg>
      <pc:sldChg chg="modSp">
        <pc:chgData name="Anita Rai (2511027)" userId="S::2511027@student.uwtsd.ac.uk::22537725-02ea-4db1-be21-3452c792855b" providerId="AD" clId="Web-{F541B510-1C75-9596-64A5-68F632C8788A}" dt="2026-07-10T13:29:31.256" v="184" actId="20577"/>
        <pc:sldMkLst>
          <pc:docMk/>
          <pc:sldMk cId="2653893813" sldId="259"/>
        </pc:sldMkLst>
        <pc:spChg chg="mod">
          <ac:chgData name="Anita Rai (2511027)" userId="S::2511027@student.uwtsd.ac.uk::22537725-02ea-4db1-be21-3452c792855b" providerId="AD" clId="Web-{F541B510-1C75-9596-64A5-68F632C8788A}" dt="2026-07-10T13:06:42.170" v="48" actId="20577"/>
          <ac:spMkLst>
            <pc:docMk/>
            <pc:sldMk cId="2653893813" sldId="259"/>
            <ac:spMk id="2" creationId="{C9E77129-F6C1-84D4-664B-495CB9AD5AAA}"/>
          </ac:spMkLst>
        </pc:spChg>
        <pc:graphicFrameChg chg="modGraphic">
          <ac:chgData name="Anita Rai (2511027)" userId="S::2511027@student.uwtsd.ac.uk::22537725-02ea-4db1-be21-3452c792855b" providerId="AD" clId="Web-{F541B510-1C75-9596-64A5-68F632C8788A}" dt="2026-07-10T13:29:31.256" v="184" actId="20577"/>
          <ac:graphicFrameMkLst>
            <pc:docMk/>
            <pc:sldMk cId="2653893813" sldId="259"/>
            <ac:graphicFrameMk id="5" creationId="{91B0E067-BB6D-6E82-1E0C-F9458449C3C0}"/>
          </ac:graphicFrameMkLst>
        </pc:graphicFrameChg>
      </pc:sldChg>
      <pc:sldChg chg="modSp">
        <pc:chgData name="Anita Rai (2511027)" userId="S::2511027@student.uwtsd.ac.uk::22537725-02ea-4db1-be21-3452c792855b" providerId="AD" clId="Web-{F541B510-1C75-9596-64A5-68F632C8788A}" dt="2026-07-10T13:34:47.307" v="188" actId="20577"/>
        <pc:sldMkLst>
          <pc:docMk/>
          <pc:sldMk cId="2125687747" sldId="260"/>
        </pc:sldMkLst>
        <pc:spChg chg="mod">
          <ac:chgData name="Anita Rai (2511027)" userId="S::2511027@student.uwtsd.ac.uk::22537725-02ea-4db1-be21-3452c792855b" providerId="AD" clId="Web-{F541B510-1C75-9596-64A5-68F632C8788A}" dt="2026-07-10T13:07:58.347" v="52" actId="20577"/>
          <ac:spMkLst>
            <pc:docMk/>
            <pc:sldMk cId="2125687747" sldId="260"/>
            <ac:spMk id="2" creationId="{9AC10018-CEC1-AA28-EFB5-076168207A7E}"/>
          </ac:spMkLst>
        </pc:spChg>
        <pc:graphicFrameChg chg="modGraphic">
          <ac:chgData name="Anita Rai (2511027)" userId="S::2511027@student.uwtsd.ac.uk::22537725-02ea-4db1-be21-3452c792855b" providerId="AD" clId="Web-{F541B510-1C75-9596-64A5-68F632C8788A}" dt="2026-07-10T13:34:47.307" v="188" actId="20577"/>
          <ac:graphicFrameMkLst>
            <pc:docMk/>
            <pc:sldMk cId="2125687747" sldId="260"/>
            <ac:graphicFrameMk id="6" creationId="{7C42DA6E-F348-2B72-FDA3-5E119087B48C}"/>
          </ac:graphicFrameMkLst>
        </pc:graphicFrameChg>
      </pc:sldChg>
      <pc:sldChg chg="modSp">
        <pc:chgData name="Anita Rai (2511027)" userId="S::2511027@student.uwtsd.ac.uk::22537725-02ea-4db1-be21-3452c792855b" providerId="AD" clId="Web-{F541B510-1C75-9596-64A5-68F632C8788A}" dt="2026-07-10T13:11:27.236" v="96"/>
        <pc:sldMkLst>
          <pc:docMk/>
          <pc:sldMk cId="4158616662" sldId="261"/>
        </pc:sldMkLst>
        <pc:spChg chg="mod">
          <ac:chgData name="Anita Rai (2511027)" userId="S::2511027@student.uwtsd.ac.uk::22537725-02ea-4db1-be21-3452c792855b" providerId="AD" clId="Web-{F541B510-1C75-9596-64A5-68F632C8788A}" dt="2026-07-10T13:10:24.091" v="60" actId="20577"/>
          <ac:spMkLst>
            <pc:docMk/>
            <pc:sldMk cId="4158616662" sldId="261"/>
            <ac:spMk id="5" creationId="{F955601E-C14A-B521-B68B-92D7DF7717F2}"/>
          </ac:spMkLst>
        </pc:spChg>
        <pc:graphicFrameChg chg="mod modGraphic">
          <ac:chgData name="Anita Rai (2511027)" userId="S::2511027@student.uwtsd.ac.uk::22537725-02ea-4db1-be21-3452c792855b" providerId="AD" clId="Web-{F541B510-1C75-9596-64A5-68F632C8788A}" dt="2026-07-10T13:11:27.236" v="96"/>
          <ac:graphicFrameMkLst>
            <pc:docMk/>
            <pc:sldMk cId="4158616662" sldId="261"/>
            <ac:graphicFrameMk id="4" creationId="{74DFF7DC-CC2C-EC5E-8AB2-E035CA17EA6A}"/>
          </ac:graphicFrameMkLst>
        </pc:graphicFrameChg>
      </pc:sldChg>
      <pc:sldChg chg="addSp modSp">
        <pc:chgData name="Anita Rai (2511027)" userId="S::2511027@student.uwtsd.ac.uk::22537725-02ea-4db1-be21-3452c792855b" providerId="AD" clId="Web-{F541B510-1C75-9596-64A5-68F632C8788A}" dt="2026-07-10T13:40:18.062" v="197" actId="20577"/>
        <pc:sldMkLst>
          <pc:docMk/>
          <pc:sldMk cId="327481799" sldId="262"/>
        </pc:sldMkLst>
        <pc:spChg chg="mod">
          <ac:chgData name="Anita Rai (2511027)" userId="S::2511027@student.uwtsd.ac.uk::22537725-02ea-4db1-be21-3452c792855b" providerId="AD" clId="Web-{F541B510-1C75-9596-64A5-68F632C8788A}" dt="2026-07-10T13:04:35.630" v="37" actId="20577"/>
          <ac:spMkLst>
            <pc:docMk/>
            <pc:sldMk cId="327481799" sldId="262"/>
            <ac:spMk id="2" creationId="{AC7A07ED-2128-AC7A-B262-CDCA00B1C31D}"/>
          </ac:spMkLst>
        </pc:spChg>
        <pc:spChg chg="add mod">
          <ac:chgData name="Anita Rai (2511027)" userId="S::2511027@student.uwtsd.ac.uk::22537725-02ea-4db1-be21-3452c792855b" providerId="AD" clId="Web-{F541B510-1C75-9596-64A5-68F632C8788A}" dt="2026-07-10T13:37:20.410" v="193" actId="20577"/>
          <ac:spMkLst>
            <pc:docMk/>
            <pc:sldMk cId="327481799" sldId="262"/>
            <ac:spMk id="46" creationId="{2B859F91-72CE-9E34-DDE9-7F09D4D6621A}"/>
          </ac:spMkLst>
        </pc:spChg>
        <pc:graphicFrameChg chg="modGraphic">
          <ac:chgData name="Anita Rai (2511027)" userId="S::2511027@student.uwtsd.ac.uk::22537725-02ea-4db1-be21-3452c792855b" providerId="AD" clId="Web-{F541B510-1C75-9596-64A5-68F632C8788A}" dt="2026-07-10T13:40:18.062" v="197" actId="20577"/>
          <ac:graphicFrameMkLst>
            <pc:docMk/>
            <pc:sldMk cId="327481799" sldId="262"/>
            <ac:graphicFrameMk id="29" creationId="{0EF5C1F0-E19B-6F4E-6C2E-3D1FB5670277}"/>
          </ac:graphicFrameMkLst>
        </pc:graphicFrameChg>
      </pc:sldChg>
      <pc:sldChg chg="addSp delSp modSp mod setBg">
        <pc:chgData name="Anita Rai (2511027)" userId="S::2511027@student.uwtsd.ac.uk::22537725-02ea-4db1-be21-3452c792855b" providerId="AD" clId="Web-{F541B510-1C75-9596-64A5-68F632C8788A}" dt="2026-07-10T13:25:35.382" v="178"/>
        <pc:sldMkLst>
          <pc:docMk/>
          <pc:sldMk cId="2768620496" sldId="263"/>
        </pc:sldMkLst>
        <pc:spChg chg="mod">
          <ac:chgData name="Anita Rai (2511027)" userId="S::2511027@student.uwtsd.ac.uk::22537725-02ea-4db1-be21-3452c792855b" providerId="AD" clId="Web-{F541B510-1C75-9596-64A5-68F632C8788A}" dt="2026-07-10T13:25:12.771" v="161"/>
          <ac:spMkLst>
            <pc:docMk/>
            <pc:sldMk cId="2768620496" sldId="263"/>
            <ac:spMk id="2" creationId="{7BDB65DE-EFA2-20E5-1B72-4FA19A5EB285}"/>
          </ac:spMkLst>
        </pc:spChg>
        <pc:spChg chg="add del mod">
          <ac:chgData name="Anita Rai (2511027)" userId="S::2511027@student.uwtsd.ac.uk::22537725-02ea-4db1-be21-3452c792855b" providerId="AD" clId="Web-{F541B510-1C75-9596-64A5-68F632C8788A}" dt="2026-07-10T13:15:51.330" v="106"/>
          <ac:spMkLst>
            <pc:docMk/>
            <pc:sldMk cId="2768620496" sldId="263"/>
            <ac:spMk id="4" creationId="{D15AA422-CE0B-B4A9-D6F4-9C66C88DC80B}"/>
          </ac:spMkLst>
        </pc:spChg>
        <pc:spChg chg="add del">
          <ac:chgData name="Anita Rai (2511027)" userId="S::2511027@student.uwtsd.ac.uk::22537725-02ea-4db1-be21-3452c792855b" providerId="AD" clId="Web-{F541B510-1C75-9596-64A5-68F632C8788A}" dt="2026-07-10T13:25:12.771" v="161"/>
          <ac:spMkLst>
            <pc:docMk/>
            <pc:sldMk cId="2768620496" sldId="263"/>
            <ac:spMk id="11" creationId="{FAA3B297-9683-4E38-89FA-062C53E13F85}"/>
          </ac:spMkLst>
        </pc:spChg>
        <pc:spChg chg="add del">
          <ac:chgData name="Anita Rai (2511027)" userId="S::2511027@student.uwtsd.ac.uk::22537725-02ea-4db1-be21-3452c792855b" providerId="AD" clId="Web-{F541B510-1C75-9596-64A5-68F632C8788A}" dt="2026-07-10T13:25:12.771" v="161"/>
          <ac:spMkLst>
            <pc:docMk/>
            <pc:sldMk cId="2768620496" sldId="263"/>
            <ac:spMk id="13" creationId="{4BF74692-AE31-4A00-B5F9-994E8D519F90}"/>
          </ac:spMkLst>
        </pc:spChg>
        <pc:spChg chg="add del">
          <ac:chgData name="Anita Rai (2511027)" userId="S::2511027@student.uwtsd.ac.uk::22537725-02ea-4db1-be21-3452c792855b" providerId="AD" clId="Web-{F541B510-1C75-9596-64A5-68F632C8788A}" dt="2026-07-10T13:25:12.724" v="160"/>
          <ac:spMkLst>
            <pc:docMk/>
            <pc:sldMk cId="2768620496" sldId="263"/>
            <ac:spMk id="18" creationId="{FAA3B297-9683-4E38-89FA-062C53E13F85}"/>
          </ac:spMkLst>
        </pc:spChg>
        <pc:spChg chg="add del">
          <ac:chgData name="Anita Rai (2511027)" userId="S::2511027@student.uwtsd.ac.uk::22537725-02ea-4db1-be21-3452c792855b" providerId="AD" clId="Web-{F541B510-1C75-9596-64A5-68F632C8788A}" dt="2026-07-10T13:25:12.724" v="160"/>
          <ac:spMkLst>
            <pc:docMk/>
            <pc:sldMk cId="2768620496" sldId="263"/>
            <ac:spMk id="20" creationId="{4BF74692-AE31-4A00-B5F9-994E8D519F90}"/>
          </ac:spMkLst>
        </pc:spChg>
        <pc:spChg chg="add">
          <ac:chgData name="Anita Rai (2511027)" userId="S::2511027@student.uwtsd.ac.uk::22537725-02ea-4db1-be21-3452c792855b" providerId="AD" clId="Web-{F541B510-1C75-9596-64A5-68F632C8788A}" dt="2026-07-10T13:25:12.771" v="161"/>
          <ac:spMkLst>
            <pc:docMk/>
            <pc:sldMk cId="2768620496" sldId="263"/>
            <ac:spMk id="22" creationId="{04213918-F1EB-4BCE-BE23-F5E9851EE05C}"/>
          </ac:spMkLst>
        </pc:spChg>
        <pc:spChg chg="add">
          <ac:chgData name="Anita Rai (2511027)" userId="S::2511027@student.uwtsd.ac.uk::22537725-02ea-4db1-be21-3452c792855b" providerId="AD" clId="Web-{F541B510-1C75-9596-64A5-68F632C8788A}" dt="2026-07-10T13:25:12.771" v="161"/>
          <ac:spMkLst>
            <pc:docMk/>
            <pc:sldMk cId="2768620496" sldId="263"/>
            <ac:spMk id="23" creationId="{2062E862-C7F7-4CA1-B929-D0B75F5E9FB9}"/>
          </ac:spMkLst>
        </pc:spChg>
        <pc:graphicFrameChg chg="del mod modGraphic">
          <ac:chgData name="Anita Rai (2511027)" userId="S::2511027@student.uwtsd.ac.uk::22537725-02ea-4db1-be21-3452c792855b" providerId="AD" clId="Web-{F541B510-1C75-9596-64A5-68F632C8788A}" dt="2026-07-10T13:04:08.535" v="36"/>
          <ac:graphicFrameMkLst>
            <pc:docMk/>
            <pc:sldMk cId="2768620496" sldId="263"/>
            <ac:graphicFrameMk id="5" creationId="{46D52FF0-18D6-AEC4-12CA-AB3D9EBEC4DA}"/>
          </ac:graphicFrameMkLst>
        </pc:graphicFrameChg>
        <pc:graphicFrameChg chg="add mod ord modGraphic">
          <ac:chgData name="Anita Rai (2511027)" userId="S::2511027@student.uwtsd.ac.uk::22537725-02ea-4db1-be21-3452c792855b" providerId="AD" clId="Web-{F541B510-1C75-9596-64A5-68F632C8788A}" dt="2026-07-10T13:25:35.382" v="178"/>
          <ac:graphicFrameMkLst>
            <pc:docMk/>
            <pc:sldMk cId="2768620496" sldId="263"/>
            <ac:graphicFrameMk id="6" creationId="{39FCBC5C-BCD4-6407-9FBD-044170B39567}"/>
          </ac:graphicFrameMkLst>
        </pc:graphicFrameChg>
      </pc:sldChg>
      <pc:sldChg chg="addSp modSp">
        <pc:chgData name="Anita Rai (2511027)" userId="S::2511027@student.uwtsd.ac.uk::22537725-02ea-4db1-be21-3452c792855b" providerId="AD" clId="Web-{F541B510-1C75-9596-64A5-68F632C8788A}" dt="2026-07-10T13:44:58.705" v="202" actId="14100"/>
        <pc:sldMkLst>
          <pc:docMk/>
          <pc:sldMk cId="1421392437" sldId="265"/>
        </pc:sldMkLst>
        <pc:spChg chg="mod">
          <ac:chgData name="Anita Rai (2511027)" userId="S::2511027@student.uwtsd.ac.uk::22537725-02ea-4db1-be21-3452c792855b" providerId="AD" clId="Web-{F541B510-1C75-9596-64A5-68F632C8788A}" dt="2026-07-10T13:02:28.498" v="28" actId="20577"/>
          <ac:spMkLst>
            <pc:docMk/>
            <pc:sldMk cId="1421392437" sldId="265"/>
            <ac:spMk id="2" creationId="{6434B13E-6889-84A1-4199-28108F41DF71}"/>
          </ac:spMkLst>
        </pc:spChg>
        <pc:spChg chg="add mod">
          <ac:chgData name="Anita Rai (2511027)" userId="S::2511027@student.uwtsd.ac.uk::22537725-02ea-4db1-be21-3452c792855b" providerId="AD" clId="Web-{F541B510-1C75-9596-64A5-68F632C8788A}" dt="2026-07-10T13:44:58.705" v="202" actId="14100"/>
          <ac:spMkLst>
            <pc:docMk/>
            <pc:sldMk cId="1421392437" sldId="265"/>
            <ac:spMk id="78" creationId="{453A3FFD-CF7D-C370-C35A-97156E04E054}"/>
          </ac:spMkLst>
        </pc:spChg>
        <pc:graphicFrameChg chg="modGraphic">
          <ac:chgData name="Anita Rai (2511027)" userId="S::2511027@student.uwtsd.ac.uk::22537725-02ea-4db1-be21-3452c792855b" providerId="AD" clId="Web-{F541B510-1C75-9596-64A5-68F632C8788A}" dt="2026-07-10T13:12:05.863" v="98" actId="20577"/>
          <ac:graphicFrameMkLst>
            <pc:docMk/>
            <pc:sldMk cId="1421392437" sldId="265"/>
            <ac:graphicFrameMk id="22" creationId="{0EBF3F97-1008-5084-74FB-2E0712CC3C0E}"/>
          </ac:graphicFrameMkLst>
        </pc:graphicFrameChg>
      </pc:sldChg>
      <pc:sldChg chg="modSp">
        <pc:chgData name="Anita Rai (2511027)" userId="S::2511027@student.uwtsd.ac.uk::22537725-02ea-4db1-be21-3452c792855b" providerId="AD" clId="Web-{F541B510-1C75-9596-64A5-68F632C8788A}" dt="2026-07-10T13:01:59.574" v="26" actId="20577"/>
        <pc:sldMkLst>
          <pc:docMk/>
          <pc:sldMk cId="3614672095" sldId="266"/>
        </pc:sldMkLst>
        <pc:spChg chg="mod">
          <ac:chgData name="Anita Rai (2511027)" userId="S::2511027@student.uwtsd.ac.uk::22537725-02ea-4db1-be21-3452c792855b" providerId="AD" clId="Web-{F541B510-1C75-9596-64A5-68F632C8788A}" dt="2026-07-10T13:01:59.574" v="26" actId="20577"/>
          <ac:spMkLst>
            <pc:docMk/>
            <pc:sldMk cId="3614672095" sldId="266"/>
            <ac:spMk id="2" creationId="{601C8982-8519-68A8-F9DA-A9AD6EB6F51A}"/>
          </ac:spMkLst>
        </pc:spChg>
      </pc:sldChg>
      <pc:sldChg chg="modSp">
        <pc:chgData name="Anita Rai (2511027)" userId="S::2511027@student.uwtsd.ac.uk::22537725-02ea-4db1-be21-3452c792855b" providerId="AD" clId="Web-{F541B510-1C75-9596-64A5-68F632C8788A}" dt="2026-07-10T13:12:42.397" v="99" actId="20577"/>
        <pc:sldMkLst>
          <pc:docMk/>
          <pc:sldMk cId="2103458637" sldId="267"/>
        </pc:sldMkLst>
        <pc:spChg chg="mod">
          <ac:chgData name="Anita Rai (2511027)" userId="S::2511027@student.uwtsd.ac.uk::22537725-02ea-4db1-be21-3452c792855b" providerId="AD" clId="Web-{F541B510-1C75-9596-64A5-68F632C8788A}" dt="2026-07-10T13:00:55.242" v="21" actId="20577"/>
          <ac:spMkLst>
            <pc:docMk/>
            <pc:sldMk cId="2103458637" sldId="267"/>
            <ac:spMk id="2" creationId="{8AE2F477-21E1-87F2-1C88-69F43019AB40}"/>
          </ac:spMkLst>
        </pc:spChg>
        <pc:graphicFrameChg chg="modGraphic">
          <ac:chgData name="Anita Rai (2511027)" userId="S::2511027@student.uwtsd.ac.uk::22537725-02ea-4db1-be21-3452c792855b" providerId="AD" clId="Web-{F541B510-1C75-9596-64A5-68F632C8788A}" dt="2026-07-10T13:12:42.397" v="99" actId="20577"/>
          <ac:graphicFrameMkLst>
            <pc:docMk/>
            <pc:sldMk cId="2103458637" sldId="267"/>
            <ac:graphicFrameMk id="5" creationId="{112457D3-42E7-2263-73FD-DA5AEC8E8AB6}"/>
          </ac:graphicFrameMkLst>
        </pc:graphicFrameChg>
      </pc:sldChg>
      <pc:sldChg chg="modSp">
        <pc:chgData name="Anita Rai (2511027)" userId="S::2511027@student.uwtsd.ac.uk::22537725-02ea-4db1-be21-3452c792855b" providerId="AD" clId="Web-{F541B510-1C75-9596-64A5-68F632C8788A}" dt="2026-07-10T13:47:38.574" v="208" actId="20577"/>
        <pc:sldMkLst>
          <pc:docMk/>
          <pc:sldMk cId="4136673536" sldId="268"/>
        </pc:sldMkLst>
        <pc:spChg chg="mod">
          <ac:chgData name="Anita Rai (2511027)" userId="S::2511027@student.uwtsd.ac.uk::22537725-02ea-4db1-be21-3452c792855b" providerId="AD" clId="Web-{F541B510-1C75-9596-64A5-68F632C8788A}" dt="2026-07-10T12:55:27.457" v="1" actId="20577"/>
          <ac:spMkLst>
            <pc:docMk/>
            <pc:sldMk cId="4136673536" sldId="268"/>
            <ac:spMk id="2" creationId="{E6BCE15C-8EE1-8B50-088A-30844CCB3B40}"/>
          </ac:spMkLst>
        </pc:spChg>
        <pc:graphicFrameChg chg="mod modGraphic">
          <ac:chgData name="Anita Rai (2511027)" userId="S::2511027@student.uwtsd.ac.uk::22537725-02ea-4db1-be21-3452c792855b" providerId="AD" clId="Web-{F541B510-1C75-9596-64A5-68F632C8788A}" dt="2026-07-10T13:47:38.574" v="208" actId="20577"/>
          <ac:graphicFrameMkLst>
            <pc:docMk/>
            <pc:sldMk cId="4136673536" sldId="268"/>
            <ac:graphicFrameMk id="22" creationId="{407595F4-04E1-C0C7-C825-D5ACE35A94DD}"/>
          </ac:graphicFrameMkLst>
        </pc:graphicFrameChg>
      </pc:sldChg>
      <pc:sldChg chg="modSp">
        <pc:chgData name="Anita Rai (2511027)" userId="S::2511027@student.uwtsd.ac.uk::22537725-02ea-4db1-be21-3452c792855b" providerId="AD" clId="Web-{F541B510-1C75-9596-64A5-68F632C8788A}" dt="2026-07-10T13:52:05.122" v="277" actId="1076"/>
        <pc:sldMkLst>
          <pc:docMk/>
          <pc:sldMk cId="3415822023" sldId="269"/>
        </pc:sldMkLst>
        <pc:spChg chg="mod">
          <ac:chgData name="Anita Rai (2511027)" userId="S::2511027@student.uwtsd.ac.uk::22537725-02ea-4db1-be21-3452c792855b" providerId="AD" clId="Web-{F541B510-1C75-9596-64A5-68F632C8788A}" dt="2026-07-10T13:49:59.583" v="222" actId="1076"/>
          <ac:spMkLst>
            <pc:docMk/>
            <pc:sldMk cId="3415822023" sldId="269"/>
            <ac:spMk id="2" creationId="{88744AF2-8D3D-5CCC-B5D8-2A3D0063944D}"/>
          </ac:spMkLst>
        </pc:spChg>
        <pc:spChg chg="mod">
          <ac:chgData name="Anita Rai (2511027)" userId="S::2511027@student.uwtsd.ac.uk::22537725-02ea-4db1-be21-3452c792855b" providerId="AD" clId="Web-{F541B510-1C75-9596-64A5-68F632C8788A}" dt="2026-07-10T13:52:05.122" v="277" actId="1076"/>
          <ac:spMkLst>
            <pc:docMk/>
            <pc:sldMk cId="3415822023" sldId="269"/>
            <ac:spMk id="3" creationId="{509F0E30-4766-9B02-936D-274139BA5663}"/>
          </ac:spMkLst>
        </pc:spChg>
      </pc:sldChg>
    </pc:docChg>
  </pc:docChgLst>
  <pc:docChgLst>
    <pc:chgData name="Anita Rai (2511027)" userId="S::2511027@student.uwtsd.ac.uk::22537725-02ea-4db1-be21-3452c792855b" providerId="AD" clId="Web-{288671E2-D40F-217B-2282-DC41C45EC3DC}"/>
    <pc:docChg chg="addSld delSld modSld">
      <pc:chgData name="Anita Rai (2511027)" userId="S::2511027@student.uwtsd.ac.uk::22537725-02ea-4db1-be21-3452c792855b" providerId="AD" clId="Web-{288671E2-D40F-217B-2282-DC41C45EC3DC}" dt="2026-07-11T12:15:33.864" v="57"/>
      <pc:docMkLst>
        <pc:docMk/>
      </pc:docMkLst>
      <pc:sldChg chg="modSp">
        <pc:chgData name="Anita Rai (2511027)" userId="S::2511027@student.uwtsd.ac.uk::22537725-02ea-4db1-be21-3452c792855b" providerId="AD" clId="Web-{288671E2-D40F-217B-2282-DC41C45EC3DC}" dt="2026-07-11T11:46:36.058" v="33" actId="20577"/>
        <pc:sldMkLst>
          <pc:docMk/>
          <pc:sldMk cId="493646326" sldId="257"/>
        </pc:sldMkLst>
        <pc:graphicFrameChg chg="modGraphic">
          <ac:chgData name="Anita Rai (2511027)" userId="S::2511027@student.uwtsd.ac.uk::22537725-02ea-4db1-be21-3452c792855b" providerId="AD" clId="Web-{288671E2-D40F-217B-2282-DC41C45EC3DC}" dt="2026-07-11T11:46:36.058" v="33" actId="20577"/>
          <ac:graphicFrameMkLst>
            <pc:docMk/>
            <pc:sldMk cId="493646326" sldId="257"/>
            <ac:graphicFrameMk id="23" creationId="{37A2BF66-94A6-08F1-35E7-CA9370BD4641}"/>
          </ac:graphicFrameMkLst>
        </pc:graphicFrameChg>
      </pc:sldChg>
      <pc:sldChg chg="addSp delSp modSp">
        <pc:chgData name="Anita Rai (2511027)" userId="S::2511027@student.uwtsd.ac.uk::22537725-02ea-4db1-be21-3452c792855b" providerId="AD" clId="Web-{288671E2-D40F-217B-2282-DC41C45EC3DC}" dt="2026-07-11T12:14:11.015" v="56"/>
        <pc:sldMkLst>
          <pc:docMk/>
          <pc:sldMk cId="2653893813" sldId="259"/>
        </pc:sldMkLst>
        <pc:spChg chg="mod">
          <ac:chgData name="Anita Rai (2511027)" userId="S::2511027@student.uwtsd.ac.uk::22537725-02ea-4db1-be21-3452c792855b" providerId="AD" clId="Web-{288671E2-D40F-217B-2282-DC41C45EC3DC}" dt="2026-07-11T12:14:11.015" v="56"/>
          <ac:spMkLst>
            <pc:docMk/>
            <pc:sldMk cId="2653893813" sldId="259"/>
            <ac:spMk id="2" creationId="{C9E77129-F6C1-84D4-664B-495CB9AD5AAA}"/>
          </ac:spMkLst>
        </pc:spChg>
        <pc:spChg chg="del">
          <ac:chgData name="Anita Rai (2511027)" userId="S::2511027@student.uwtsd.ac.uk::22537725-02ea-4db1-be21-3452c792855b" providerId="AD" clId="Web-{288671E2-D40F-217B-2282-DC41C45EC3DC}" dt="2026-07-11T12:14:11.015" v="56"/>
          <ac:spMkLst>
            <pc:docMk/>
            <pc:sldMk cId="2653893813" sldId="259"/>
            <ac:spMk id="18" creationId="{04213918-F1EB-4BCE-BE23-F5E9851EE05C}"/>
          </ac:spMkLst>
        </pc:spChg>
        <pc:spChg chg="del">
          <ac:chgData name="Anita Rai (2511027)" userId="S::2511027@student.uwtsd.ac.uk::22537725-02ea-4db1-be21-3452c792855b" providerId="AD" clId="Web-{288671E2-D40F-217B-2282-DC41C45EC3DC}" dt="2026-07-11T12:14:11.015" v="56"/>
          <ac:spMkLst>
            <pc:docMk/>
            <pc:sldMk cId="2653893813" sldId="259"/>
            <ac:spMk id="20" creationId="{2062E862-C7F7-4CA1-B929-D0B75F5E9FB9}"/>
          </ac:spMkLst>
        </pc:spChg>
        <pc:spChg chg="add">
          <ac:chgData name="Anita Rai (2511027)" userId="S::2511027@student.uwtsd.ac.uk::22537725-02ea-4db1-be21-3452c792855b" providerId="AD" clId="Web-{288671E2-D40F-217B-2282-DC41C45EC3DC}" dt="2026-07-11T12:14:11.015" v="56"/>
          <ac:spMkLst>
            <pc:docMk/>
            <pc:sldMk cId="2653893813" sldId="259"/>
            <ac:spMk id="25" creationId="{4E17AA97-89A7-45C1-B813-BFF6C23D79E1}"/>
          </ac:spMkLst>
        </pc:spChg>
        <pc:spChg chg="add">
          <ac:chgData name="Anita Rai (2511027)" userId="S::2511027@student.uwtsd.ac.uk::22537725-02ea-4db1-be21-3452c792855b" providerId="AD" clId="Web-{288671E2-D40F-217B-2282-DC41C45EC3DC}" dt="2026-07-11T12:14:11.015" v="56"/>
          <ac:spMkLst>
            <pc:docMk/>
            <pc:sldMk cId="2653893813" sldId="259"/>
            <ac:spMk id="27" creationId="{A91E908F-EF1E-2FDB-BE4D-3F4C56B2F6B8}"/>
          </ac:spMkLst>
        </pc:spChg>
        <pc:spChg chg="add">
          <ac:chgData name="Anita Rai (2511027)" userId="S::2511027@student.uwtsd.ac.uk::22537725-02ea-4db1-be21-3452c792855b" providerId="AD" clId="Web-{288671E2-D40F-217B-2282-DC41C45EC3DC}" dt="2026-07-11T12:14:11.015" v="56"/>
          <ac:spMkLst>
            <pc:docMk/>
            <pc:sldMk cId="2653893813" sldId="259"/>
            <ac:spMk id="29" creationId="{F7A2980E-8F82-6B7D-A838-277407403589}"/>
          </ac:spMkLst>
        </pc:spChg>
        <pc:graphicFrameChg chg="mod modGraphic">
          <ac:chgData name="Anita Rai (2511027)" userId="S::2511027@student.uwtsd.ac.uk::22537725-02ea-4db1-be21-3452c792855b" providerId="AD" clId="Web-{288671E2-D40F-217B-2282-DC41C45EC3DC}" dt="2026-07-11T12:14:11.015" v="56"/>
          <ac:graphicFrameMkLst>
            <pc:docMk/>
            <pc:sldMk cId="2653893813" sldId="259"/>
            <ac:graphicFrameMk id="5" creationId="{91B0E067-BB6D-6E82-1E0C-F9458449C3C0}"/>
          </ac:graphicFrameMkLst>
        </pc:graphicFrameChg>
      </pc:sldChg>
      <pc:sldChg chg="addSp delSp modSp">
        <pc:chgData name="Anita Rai (2511027)" userId="S::2511027@student.uwtsd.ac.uk::22537725-02ea-4db1-be21-3452c792855b" providerId="AD" clId="Web-{288671E2-D40F-217B-2282-DC41C45EC3DC}" dt="2026-07-11T12:15:33.864" v="57"/>
        <pc:sldMkLst>
          <pc:docMk/>
          <pc:sldMk cId="2125687747" sldId="260"/>
        </pc:sldMkLst>
        <pc:spChg chg="mod">
          <ac:chgData name="Anita Rai (2511027)" userId="S::2511027@student.uwtsd.ac.uk::22537725-02ea-4db1-be21-3452c792855b" providerId="AD" clId="Web-{288671E2-D40F-217B-2282-DC41C45EC3DC}" dt="2026-07-11T12:15:33.864" v="57"/>
          <ac:spMkLst>
            <pc:docMk/>
            <pc:sldMk cId="2125687747" sldId="260"/>
            <ac:spMk id="2" creationId="{9AC10018-CEC1-AA28-EFB5-076168207A7E}"/>
          </ac:spMkLst>
        </pc:spChg>
        <pc:spChg chg="del">
          <ac:chgData name="Anita Rai (2511027)" userId="S::2511027@student.uwtsd.ac.uk::22537725-02ea-4db1-be21-3452c792855b" providerId="AD" clId="Web-{288671E2-D40F-217B-2282-DC41C45EC3DC}" dt="2026-07-11T12:15:33.864" v="57"/>
          <ac:spMkLst>
            <pc:docMk/>
            <pc:sldMk cId="2125687747" sldId="260"/>
            <ac:spMk id="29" creationId="{04213918-F1EB-4BCE-BE23-F5E9851EE05C}"/>
          </ac:spMkLst>
        </pc:spChg>
        <pc:spChg chg="del">
          <ac:chgData name="Anita Rai (2511027)" userId="S::2511027@student.uwtsd.ac.uk::22537725-02ea-4db1-be21-3452c792855b" providerId="AD" clId="Web-{288671E2-D40F-217B-2282-DC41C45EC3DC}" dt="2026-07-11T12:15:33.864" v="57"/>
          <ac:spMkLst>
            <pc:docMk/>
            <pc:sldMk cId="2125687747" sldId="260"/>
            <ac:spMk id="30" creationId="{2062E862-C7F7-4CA1-B929-D0B75F5E9FB9}"/>
          </ac:spMkLst>
        </pc:spChg>
        <pc:spChg chg="add">
          <ac:chgData name="Anita Rai (2511027)" userId="S::2511027@student.uwtsd.ac.uk::22537725-02ea-4db1-be21-3452c792855b" providerId="AD" clId="Web-{288671E2-D40F-217B-2282-DC41C45EC3DC}" dt="2026-07-11T12:15:33.864" v="57"/>
          <ac:spMkLst>
            <pc:docMk/>
            <pc:sldMk cId="2125687747" sldId="260"/>
            <ac:spMk id="35" creationId="{817D949E-564D-4503-A64E-D22FA3232C29}"/>
          </ac:spMkLst>
        </pc:spChg>
        <pc:spChg chg="add">
          <ac:chgData name="Anita Rai (2511027)" userId="S::2511027@student.uwtsd.ac.uk::22537725-02ea-4db1-be21-3452c792855b" providerId="AD" clId="Web-{288671E2-D40F-217B-2282-DC41C45EC3DC}" dt="2026-07-11T12:15:33.864" v="57"/>
          <ac:spMkLst>
            <pc:docMk/>
            <pc:sldMk cId="2125687747" sldId="260"/>
            <ac:spMk id="37" creationId="{2C8EEB27-9249-8B3A-C8C2-18F9DC480810}"/>
          </ac:spMkLst>
        </pc:spChg>
        <pc:spChg chg="add">
          <ac:chgData name="Anita Rai (2511027)" userId="S::2511027@student.uwtsd.ac.uk::22537725-02ea-4db1-be21-3452c792855b" providerId="AD" clId="Web-{288671E2-D40F-217B-2282-DC41C45EC3DC}" dt="2026-07-11T12:15:33.864" v="57"/>
          <ac:spMkLst>
            <pc:docMk/>
            <pc:sldMk cId="2125687747" sldId="260"/>
            <ac:spMk id="39" creationId="{18482CAC-96FF-EBE5-E97D-0BE2B8A51E3F}"/>
          </ac:spMkLst>
        </pc:spChg>
        <pc:graphicFrameChg chg="mod modGraphic">
          <ac:chgData name="Anita Rai (2511027)" userId="S::2511027@student.uwtsd.ac.uk::22537725-02ea-4db1-be21-3452c792855b" providerId="AD" clId="Web-{288671E2-D40F-217B-2282-DC41C45EC3DC}" dt="2026-07-11T12:15:33.864" v="57"/>
          <ac:graphicFrameMkLst>
            <pc:docMk/>
            <pc:sldMk cId="2125687747" sldId="260"/>
            <ac:graphicFrameMk id="6" creationId="{7C42DA6E-F348-2B72-FDA3-5E119087B48C}"/>
          </ac:graphicFrameMkLst>
        </pc:graphicFrameChg>
      </pc:sldChg>
      <pc:sldChg chg="modSp">
        <pc:chgData name="Anita Rai (2511027)" userId="S::2511027@student.uwtsd.ac.uk::22537725-02ea-4db1-be21-3452c792855b" providerId="AD" clId="Web-{288671E2-D40F-217B-2282-DC41C45EC3DC}" dt="2026-07-11T11:52:23.155" v="34" actId="20577"/>
        <pc:sldMkLst>
          <pc:docMk/>
          <pc:sldMk cId="1421392437" sldId="265"/>
        </pc:sldMkLst>
        <pc:spChg chg="mod">
          <ac:chgData name="Anita Rai (2511027)" userId="S::2511027@student.uwtsd.ac.uk::22537725-02ea-4db1-be21-3452c792855b" providerId="AD" clId="Web-{288671E2-D40F-217B-2282-DC41C45EC3DC}" dt="2026-07-11T11:52:23.155" v="34" actId="20577"/>
          <ac:spMkLst>
            <pc:docMk/>
            <pc:sldMk cId="1421392437" sldId="265"/>
            <ac:spMk id="78" creationId="{453A3FFD-CF7D-C370-C35A-97156E04E054}"/>
          </ac:spMkLst>
        </pc:spChg>
      </pc:sldChg>
      <pc:sldChg chg="del">
        <pc:chgData name="Anita Rai (2511027)" userId="S::2511027@student.uwtsd.ac.uk::22537725-02ea-4db1-be21-3452c792855b" providerId="AD" clId="Web-{288671E2-D40F-217B-2282-DC41C45EC3DC}" dt="2026-07-11T12:03:21.498" v="42"/>
        <pc:sldMkLst>
          <pc:docMk/>
          <pc:sldMk cId="4136673536" sldId="268"/>
        </pc:sldMkLst>
      </pc:sldChg>
      <pc:sldChg chg="modSp">
        <pc:chgData name="Anita Rai (2511027)" userId="S::2511027@student.uwtsd.ac.uk::22537725-02ea-4db1-be21-3452c792855b" providerId="AD" clId="Web-{288671E2-D40F-217B-2282-DC41C45EC3DC}" dt="2026-07-11T11:42:51.814" v="2" actId="20577"/>
        <pc:sldMkLst>
          <pc:docMk/>
          <pc:sldMk cId="3415822023" sldId="269"/>
        </pc:sldMkLst>
        <pc:spChg chg="mod">
          <ac:chgData name="Anita Rai (2511027)" userId="S::2511027@student.uwtsd.ac.uk::22537725-02ea-4db1-be21-3452c792855b" providerId="AD" clId="Web-{288671E2-D40F-217B-2282-DC41C45EC3DC}" dt="2026-07-11T11:42:51.814" v="2" actId="20577"/>
          <ac:spMkLst>
            <pc:docMk/>
            <pc:sldMk cId="3415822023" sldId="269"/>
            <ac:spMk id="3" creationId="{509F0E30-4766-9B02-936D-274139BA5663}"/>
          </ac:spMkLst>
        </pc:spChg>
      </pc:sldChg>
      <pc:sldChg chg="addSp modSp new mod setBg">
        <pc:chgData name="Anita Rai (2511027)" userId="S::2511027@student.uwtsd.ac.uk::22537725-02ea-4db1-be21-3452c792855b" providerId="AD" clId="Web-{288671E2-D40F-217B-2282-DC41C45EC3DC}" dt="2026-07-11T12:12:27.539" v="55"/>
        <pc:sldMkLst>
          <pc:docMk/>
          <pc:sldMk cId="2784786044" sldId="270"/>
        </pc:sldMkLst>
        <pc:spChg chg="mod">
          <ac:chgData name="Anita Rai (2511027)" userId="S::2511027@student.uwtsd.ac.uk::22537725-02ea-4db1-be21-3452c792855b" providerId="AD" clId="Web-{288671E2-D40F-217B-2282-DC41C45EC3DC}" dt="2026-07-11T12:12:27.539" v="55"/>
          <ac:spMkLst>
            <pc:docMk/>
            <pc:sldMk cId="2784786044" sldId="270"/>
            <ac:spMk id="2" creationId="{90866157-2184-F830-24B3-420E7C4D5533}"/>
          </ac:spMkLst>
        </pc:spChg>
        <pc:spChg chg="mod">
          <ac:chgData name="Anita Rai (2511027)" userId="S::2511027@student.uwtsd.ac.uk::22537725-02ea-4db1-be21-3452c792855b" providerId="AD" clId="Web-{288671E2-D40F-217B-2282-DC41C45EC3DC}" dt="2026-07-11T12:12:27.539" v="55"/>
          <ac:spMkLst>
            <pc:docMk/>
            <pc:sldMk cId="2784786044" sldId="270"/>
            <ac:spMk id="3" creationId="{6785B6F6-F512-1947-2440-076CC144D3F7}"/>
          </ac:spMkLst>
        </pc:spChg>
        <pc:spChg chg="add">
          <ac:chgData name="Anita Rai (2511027)" userId="S::2511027@student.uwtsd.ac.uk::22537725-02ea-4db1-be21-3452c792855b" providerId="AD" clId="Web-{288671E2-D40F-217B-2282-DC41C45EC3DC}" dt="2026-07-11T12:12:27.539" v="55"/>
          <ac:spMkLst>
            <pc:docMk/>
            <pc:sldMk cId="2784786044" sldId="270"/>
            <ac:spMk id="8" creationId="{4E17AA97-89A7-45C1-B813-BFF6C23D79E1}"/>
          </ac:spMkLst>
        </pc:spChg>
        <pc:spChg chg="add">
          <ac:chgData name="Anita Rai (2511027)" userId="S::2511027@student.uwtsd.ac.uk::22537725-02ea-4db1-be21-3452c792855b" providerId="AD" clId="Web-{288671E2-D40F-217B-2282-DC41C45EC3DC}" dt="2026-07-11T12:12:27.539" v="55"/>
          <ac:spMkLst>
            <pc:docMk/>
            <pc:sldMk cId="2784786044" sldId="270"/>
            <ac:spMk id="10" creationId="{33AC4FE1-D370-43A6-96C5-076716BB1E76}"/>
          </ac:spMkLst>
        </pc:spChg>
        <pc:spChg chg="add">
          <ac:chgData name="Anita Rai (2511027)" userId="S::2511027@student.uwtsd.ac.uk::22537725-02ea-4db1-be21-3452c792855b" providerId="AD" clId="Web-{288671E2-D40F-217B-2282-DC41C45EC3DC}" dt="2026-07-11T12:12:27.539" v="55"/>
          <ac:spMkLst>
            <pc:docMk/>
            <pc:sldMk cId="2784786044" sldId="270"/>
            <ac:spMk id="12" creationId="{4A3D569D-D3A6-49CA-A483-291E95DACA14}"/>
          </ac:spMkLst>
        </pc:spChg>
      </pc:sldChg>
    </pc:docChg>
  </pc:docChgLst>
  <pc:docChgLst>
    <pc:chgData name="Anita Rai (2511027)" userId="S::2511027@student.uwtsd.ac.uk::22537725-02ea-4db1-be21-3452c792855b" providerId="AD" clId="Web-{A434ED7C-8CBC-0A08-6586-3B2FB510909E}"/>
    <pc:docChg chg="addSld delSld modSld">
      <pc:chgData name="Anita Rai (2511027)" userId="S::2511027@student.uwtsd.ac.uk::22537725-02ea-4db1-be21-3452c792855b" providerId="AD" clId="Web-{A434ED7C-8CBC-0A08-6586-3B2FB510909E}" dt="2026-07-10T12:49:12.218" v="452"/>
      <pc:docMkLst>
        <pc:docMk/>
      </pc:docMkLst>
      <pc:sldChg chg="modSp del">
        <pc:chgData name="Anita Rai (2511027)" userId="S::2511027@student.uwtsd.ac.uk::22537725-02ea-4db1-be21-3452c792855b" providerId="AD" clId="Web-{A434ED7C-8CBC-0A08-6586-3B2FB510909E}" dt="2026-07-10T12:47:22.213" v="442"/>
        <pc:sldMkLst>
          <pc:docMk/>
          <pc:sldMk cId="109857222" sldId="256"/>
        </pc:sldMkLst>
      </pc:sldChg>
      <pc:sldChg chg="addSp delSp modSp mod setBg">
        <pc:chgData name="Anita Rai (2511027)" userId="S::2511027@student.uwtsd.ac.uk::22537725-02ea-4db1-be21-3452c792855b" providerId="AD" clId="Web-{A434ED7C-8CBC-0A08-6586-3B2FB510909E}" dt="2026-07-10T12:47:48.355" v="444"/>
        <pc:sldMkLst>
          <pc:docMk/>
          <pc:sldMk cId="493646326" sldId="257"/>
        </pc:sldMkLst>
        <pc:spChg chg="del mod">
          <ac:chgData name="Anita Rai (2511027)" userId="S::2511027@student.uwtsd.ac.uk::22537725-02ea-4db1-be21-3452c792855b" providerId="AD" clId="Web-{A434ED7C-8CBC-0A08-6586-3B2FB510909E}" dt="2026-07-10T12:46:38.664" v="438"/>
          <ac:spMkLst>
            <pc:docMk/>
            <pc:sldMk cId="493646326" sldId="257"/>
            <ac:spMk id="2" creationId="{6FBA7258-65FF-4AAD-716B-CAFEFD844BCC}"/>
          </ac:spMkLst>
        </pc:spChg>
        <pc:spChg chg="add del">
          <ac:chgData name="Anita Rai (2511027)" userId="S::2511027@student.uwtsd.ac.uk::22537725-02ea-4db1-be21-3452c792855b" providerId="AD" clId="Web-{A434ED7C-8CBC-0A08-6586-3B2FB510909E}" dt="2026-07-10T12:41:27.197" v="425"/>
          <ac:spMkLst>
            <pc:docMk/>
            <pc:sldMk cId="493646326" sldId="257"/>
            <ac:spMk id="20" creationId="{817D949E-564D-4503-A64E-D22FA3232C29}"/>
          </ac:spMkLst>
        </pc:spChg>
        <pc:spChg chg="add del">
          <ac:chgData name="Anita Rai (2511027)" userId="S::2511027@student.uwtsd.ac.uk::22537725-02ea-4db1-be21-3452c792855b" providerId="AD" clId="Web-{A434ED7C-8CBC-0A08-6586-3B2FB510909E}" dt="2026-07-10T12:41:27.197" v="425"/>
          <ac:spMkLst>
            <pc:docMk/>
            <pc:sldMk cId="493646326" sldId="257"/>
            <ac:spMk id="21" creationId="{2C8EEB27-9249-8B3A-C8C2-18F9DC480810}"/>
          </ac:spMkLst>
        </pc:spChg>
        <pc:spChg chg="add del">
          <ac:chgData name="Anita Rai (2511027)" userId="S::2511027@student.uwtsd.ac.uk::22537725-02ea-4db1-be21-3452c792855b" providerId="AD" clId="Web-{A434ED7C-8CBC-0A08-6586-3B2FB510909E}" dt="2026-07-10T12:41:27.197" v="425"/>
          <ac:spMkLst>
            <pc:docMk/>
            <pc:sldMk cId="493646326" sldId="257"/>
            <ac:spMk id="22" creationId="{18482CAC-96FF-EBE5-E97D-0BE2B8A51E3F}"/>
          </ac:spMkLst>
        </pc:spChg>
        <pc:spChg chg="add del">
          <ac:chgData name="Anita Rai (2511027)" userId="S::2511027@student.uwtsd.ac.uk::22537725-02ea-4db1-be21-3452c792855b" providerId="AD" clId="Web-{A434ED7C-8CBC-0A08-6586-3B2FB510909E}" dt="2026-07-10T12:43:00.436" v="431"/>
          <ac:spMkLst>
            <pc:docMk/>
            <pc:sldMk cId="493646326" sldId="257"/>
            <ac:spMk id="28" creationId="{4E17AA97-89A7-45C1-B813-BFF6C23D79E1}"/>
          </ac:spMkLst>
        </pc:spChg>
        <pc:spChg chg="add del">
          <ac:chgData name="Anita Rai (2511027)" userId="S::2511027@student.uwtsd.ac.uk::22537725-02ea-4db1-be21-3452c792855b" providerId="AD" clId="Web-{A434ED7C-8CBC-0A08-6586-3B2FB510909E}" dt="2026-07-10T12:43:00.436" v="431"/>
          <ac:spMkLst>
            <pc:docMk/>
            <pc:sldMk cId="493646326" sldId="257"/>
            <ac:spMk id="30" creationId="{A91E908F-EF1E-2FDB-BE4D-3F4C56B2F6B8}"/>
          </ac:spMkLst>
        </pc:spChg>
        <pc:spChg chg="add del">
          <ac:chgData name="Anita Rai (2511027)" userId="S::2511027@student.uwtsd.ac.uk::22537725-02ea-4db1-be21-3452c792855b" providerId="AD" clId="Web-{A434ED7C-8CBC-0A08-6586-3B2FB510909E}" dt="2026-07-10T12:43:00.436" v="431"/>
          <ac:spMkLst>
            <pc:docMk/>
            <pc:sldMk cId="493646326" sldId="257"/>
            <ac:spMk id="32" creationId="{F7A2980E-8F82-6B7D-A838-277407403589}"/>
          </ac:spMkLst>
        </pc:spChg>
        <pc:spChg chg="add">
          <ac:chgData name="Anita Rai (2511027)" userId="S::2511027@student.uwtsd.ac.uk::22537725-02ea-4db1-be21-3452c792855b" providerId="AD" clId="Web-{A434ED7C-8CBC-0A08-6586-3B2FB510909E}" dt="2026-07-10T12:43:00.436" v="431"/>
          <ac:spMkLst>
            <pc:docMk/>
            <pc:sldMk cId="493646326" sldId="257"/>
            <ac:spMk id="37" creationId="{9E10BDB4-64F2-477D-A03B-9F8352D5E02E}"/>
          </ac:spMkLst>
        </pc:spChg>
        <pc:spChg chg="add">
          <ac:chgData name="Anita Rai (2511027)" userId="S::2511027@student.uwtsd.ac.uk::22537725-02ea-4db1-be21-3452c792855b" providerId="AD" clId="Web-{A434ED7C-8CBC-0A08-6586-3B2FB510909E}" dt="2026-07-10T12:43:00.436" v="431"/>
          <ac:spMkLst>
            <pc:docMk/>
            <pc:sldMk cId="493646326" sldId="257"/>
            <ac:spMk id="39" creationId="{887F59F2-5FBC-40CD-AD35-376AECE49EA6}"/>
          </ac:spMkLst>
        </pc:spChg>
        <pc:spChg chg="add">
          <ac:chgData name="Anita Rai (2511027)" userId="S::2511027@student.uwtsd.ac.uk::22537725-02ea-4db1-be21-3452c792855b" providerId="AD" clId="Web-{A434ED7C-8CBC-0A08-6586-3B2FB510909E}" dt="2026-07-10T12:43:00.436" v="431"/>
          <ac:spMkLst>
            <pc:docMk/>
            <pc:sldMk cId="493646326" sldId="257"/>
            <ac:spMk id="41" creationId="{759AF1ED-B4DF-4FC4-0966-1A758E6CA912}"/>
          </ac:spMkLst>
        </pc:spChg>
        <pc:spChg chg="add del mod">
          <ac:chgData name="Anita Rai (2511027)" userId="S::2511027@student.uwtsd.ac.uk::22537725-02ea-4db1-be21-3452c792855b" providerId="AD" clId="Web-{A434ED7C-8CBC-0A08-6586-3B2FB510909E}" dt="2026-07-10T12:47:12.463" v="441"/>
          <ac:spMkLst>
            <pc:docMk/>
            <pc:sldMk cId="493646326" sldId="257"/>
            <ac:spMk id="49" creationId="{A95FB6AC-FD30-00A4-7595-66F6A9068D65}"/>
          </ac:spMkLst>
        </pc:spChg>
        <pc:graphicFrameChg chg="add mod ord modGraphic">
          <ac:chgData name="Anita Rai (2511027)" userId="S::2511027@student.uwtsd.ac.uk::22537725-02ea-4db1-be21-3452c792855b" providerId="AD" clId="Web-{A434ED7C-8CBC-0A08-6586-3B2FB510909E}" dt="2026-07-10T12:47:48.355" v="444"/>
          <ac:graphicFrameMkLst>
            <pc:docMk/>
            <pc:sldMk cId="493646326" sldId="257"/>
            <ac:graphicFrameMk id="23" creationId="{37A2BF66-94A6-08F1-35E7-CA9370BD4641}"/>
          </ac:graphicFrameMkLst>
        </pc:graphicFrameChg>
        <pc:picChg chg="add mod">
          <ac:chgData name="Anita Rai (2511027)" userId="S::2511027@student.uwtsd.ac.uk::22537725-02ea-4db1-be21-3452c792855b" providerId="AD" clId="Web-{A434ED7C-8CBC-0A08-6586-3B2FB510909E}" dt="2026-07-10T12:44:12.564" v="435" actId="14100"/>
          <ac:picMkLst>
            <pc:docMk/>
            <pc:sldMk cId="493646326" sldId="257"/>
            <ac:picMk id="29" creationId="{18D3E3E1-3A74-FBAA-CA8E-5B4082EBA8E4}"/>
          </ac:picMkLst>
        </pc:picChg>
      </pc:sldChg>
      <pc:sldChg chg="addSp delSp modSp mod setBg">
        <pc:chgData name="Anita Rai (2511027)" userId="S::2511027@student.uwtsd.ac.uk::22537725-02ea-4db1-be21-3452c792855b" providerId="AD" clId="Web-{A434ED7C-8CBC-0A08-6586-3B2FB510909E}" dt="2026-07-09T16:17:10.702" v="109"/>
        <pc:sldMkLst>
          <pc:docMk/>
          <pc:sldMk cId="3807490913" sldId="258"/>
        </pc:sldMkLst>
        <pc:spChg chg="mod">
          <ac:chgData name="Anita Rai (2511027)" userId="S::2511027@student.uwtsd.ac.uk::22537725-02ea-4db1-be21-3452c792855b" providerId="AD" clId="Web-{A434ED7C-8CBC-0A08-6586-3B2FB510909E}" dt="2026-07-09T16:17:10.702" v="109"/>
          <ac:spMkLst>
            <pc:docMk/>
            <pc:sldMk cId="3807490913" sldId="258"/>
            <ac:spMk id="2" creationId="{FC271FBF-7DA0-0058-B52B-DE27F36573F1}"/>
          </ac:spMkLst>
        </pc:spChg>
        <pc:spChg chg="add">
          <ac:chgData name="Anita Rai (2511027)" userId="S::2511027@student.uwtsd.ac.uk::22537725-02ea-4db1-be21-3452c792855b" providerId="AD" clId="Web-{A434ED7C-8CBC-0A08-6586-3B2FB510909E}" dt="2026-07-09T16:17:10.702" v="109"/>
          <ac:spMkLst>
            <pc:docMk/>
            <pc:sldMk cId="3807490913" sldId="258"/>
            <ac:spMk id="10" creationId="{9E10BDB4-64F2-477D-A03B-9F8352D5E02E}"/>
          </ac:spMkLst>
        </pc:spChg>
        <pc:spChg chg="add">
          <ac:chgData name="Anita Rai (2511027)" userId="S::2511027@student.uwtsd.ac.uk::22537725-02ea-4db1-be21-3452c792855b" providerId="AD" clId="Web-{A434ED7C-8CBC-0A08-6586-3B2FB510909E}" dt="2026-07-09T16:17:10.702" v="109"/>
          <ac:spMkLst>
            <pc:docMk/>
            <pc:sldMk cId="3807490913" sldId="258"/>
            <ac:spMk id="12" creationId="{887F59F2-5FBC-40CD-AD35-376AECE49EA6}"/>
          </ac:spMkLst>
        </pc:spChg>
        <pc:spChg chg="add">
          <ac:chgData name="Anita Rai (2511027)" userId="S::2511027@student.uwtsd.ac.uk::22537725-02ea-4db1-be21-3452c792855b" providerId="AD" clId="Web-{A434ED7C-8CBC-0A08-6586-3B2FB510909E}" dt="2026-07-09T16:17:10.702" v="109"/>
          <ac:spMkLst>
            <pc:docMk/>
            <pc:sldMk cId="3807490913" sldId="258"/>
            <ac:spMk id="14" creationId="{7271C494-8107-3D61-D611-4FBC7C22A2B8}"/>
          </ac:spMkLst>
        </pc:spChg>
        <pc:spChg chg="add">
          <ac:chgData name="Anita Rai (2511027)" userId="S::2511027@student.uwtsd.ac.uk::22537725-02ea-4db1-be21-3452c792855b" providerId="AD" clId="Web-{A434ED7C-8CBC-0A08-6586-3B2FB510909E}" dt="2026-07-09T16:17:10.702" v="109"/>
          <ac:spMkLst>
            <pc:docMk/>
            <pc:sldMk cId="3807490913" sldId="258"/>
            <ac:spMk id="19" creationId="{B86F65FC-5D60-2F53-C10B-3A6DB0172D02}"/>
          </ac:spMkLst>
        </pc:spChg>
        <pc:picChg chg="add">
          <ac:chgData name="Anita Rai (2511027)" userId="S::2511027@student.uwtsd.ac.uk::22537725-02ea-4db1-be21-3452c792855b" providerId="AD" clId="Web-{A434ED7C-8CBC-0A08-6586-3B2FB510909E}" dt="2026-07-09T16:17:10.702" v="109"/>
          <ac:picMkLst>
            <pc:docMk/>
            <pc:sldMk cId="3807490913" sldId="258"/>
            <ac:picMk id="7" creationId="{AF21C495-0A10-B430-DFED-040765D43AA4}"/>
          </ac:picMkLst>
        </pc:picChg>
      </pc:sldChg>
      <pc:sldChg chg="addSp delSp modSp new mod setBg">
        <pc:chgData name="Anita Rai (2511027)" userId="S::2511027@student.uwtsd.ac.uk::22537725-02ea-4db1-be21-3452c792855b" providerId="AD" clId="Web-{A434ED7C-8CBC-0A08-6586-3B2FB510909E}" dt="2026-07-10T12:48:12.778" v="445"/>
        <pc:sldMkLst>
          <pc:docMk/>
          <pc:sldMk cId="2653893813" sldId="259"/>
        </pc:sldMkLst>
        <pc:spChg chg="mod">
          <ac:chgData name="Anita Rai (2511027)" userId="S::2511027@student.uwtsd.ac.uk::22537725-02ea-4db1-be21-3452c792855b" providerId="AD" clId="Web-{A434ED7C-8CBC-0A08-6586-3B2FB510909E}" dt="2026-07-10T12:48:12.778" v="445"/>
          <ac:spMkLst>
            <pc:docMk/>
            <pc:sldMk cId="2653893813" sldId="259"/>
            <ac:spMk id="2" creationId="{C9E77129-F6C1-84D4-664B-495CB9AD5AAA}"/>
          </ac:spMkLst>
        </pc:spChg>
        <pc:spChg chg="add del">
          <ac:chgData name="Anita Rai (2511027)" userId="S::2511027@student.uwtsd.ac.uk::22537725-02ea-4db1-be21-3452c792855b" providerId="AD" clId="Web-{A434ED7C-8CBC-0A08-6586-3B2FB510909E}" dt="2026-07-10T12:48:12.778" v="445"/>
          <ac:spMkLst>
            <pc:docMk/>
            <pc:sldMk cId="2653893813" sldId="259"/>
            <ac:spMk id="9" creationId="{4E17AA97-89A7-45C1-B813-BFF6C23D79E1}"/>
          </ac:spMkLst>
        </pc:spChg>
        <pc:spChg chg="add del">
          <ac:chgData name="Anita Rai (2511027)" userId="S::2511027@student.uwtsd.ac.uk::22537725-02ea-4db1-be21-3452c792855b" providerId="AD" clId="Web-{A434ED7C-8CBC-0A08-6586-3B2FB510909E}" dt="2026-07-10T12:48:12.778" v="445"/>
          <ac:spMkLst>
            <pc:docMk/>
            <pc:sldMk cId="2653893813" sldId="259"/>
            <ac:spMk id="11" creationId="{A91E908F-EF1E-2FDB-BE4D-3F4C56B2F6B8}"/>
          </ac:spMkLst>
        </pc:spChg>
        <pc:spChg chg="add del">
          <ac:chgData name="Anita Rai (2511027)" userId="S::2511027@student.uwtsd.ac.uk::22537725-02ea-4db1-be21-3452c792855b" providerId="AD" clId="Web-{A434ED7C-8CBC-0A08-6586-3B2FB510909E}" dt="2026-07-10T12:48:12.778" v="445"/>
          <ac:spMkLst>
            <pc:docMk/>
            <pc:sldMk cId="2653893813" sldId="259"/>
            <ac:spMk id="13" creationId="{F7A2980E-8F82-6B7D-A838-277407403589}"/>
          </ac:spMkLst>
        </pc:spChg>
        <pc:spChg chg="add">
          <ac:chgData name="Anita Rai (2511027)" userId="S::2511027@student.uwtsd.ac.uk::22537725-02ea-4db1-be21-3452c792855b" providerId="AD" clId="Web-{A434ED7C-8CBC-0A08-6586-3B2FB510909E}" dt="2026-07-10T12:48:12.778" v="445"/>
          <ac:spMkLst>
            <pc:docMk/>
            <pc:sldMk cId="2653893813" sldId="259"/>
            <ac:spMk id="18" creationId="{04213918-F1EB-4BCE-BE23-F5E9851EE05C}"/>
          </ac:spMkLst>
        </pc:spChg>
        <pc:spChg chg="add">
          <ac:chgData name="Anita Rai (2511027)" userId="S::2511027@student.uwtsd.ac.uk::22537725-02ea-4db1-be21-3452c792855b" providerId="AD" clId="Web-{A434ED7C-8CBC-0A08-6586-3B2FB510909E}" dt="2026-07-10T12:48:12.778" v="445"/>
          <ac:spMkLst>
            <pc:docMk/>
            <pc:sldMk cId="2653893813" sldId="259"/>
            <ac:spMk id="20" creationId="{2062E862-C7F7-4CA1-B929-D0B75F5E9FB9}"/>
          </ac:spMkLst>
        </pc:spChg>
        <pc:graphicFrameChg chg="add mod modGraphic">
          <ac:chgData name="Anita Rai (2511027)" userId="S::2511027@student.uwtsd.ac.uk::22537725-02ea-4db1-be21-3452c792855b" providerId="AD" clId="Web-{A434ED7C-8CBC-0A08-6586-3B2FB510909E}" dt="2026-07-10T12:48:12.778" v="445"/>
          <ac:graphicFrameMkLst>
            <pc:docMk/>
            <pc:sldMk cId="2653893813" sldId="259"/>
            <ac:graphicFrameMk id="5" creationId="{91B0E067-BB6D-6E82-1E0C-F9458449C3C0}"/>
          </ac:graphicFrameMkLst>
        </pc:graphicFrameChg>
      </pc:sldChg>
      <pc:sldChg chg="addSp delSp modSp new mod setBg">
        <pc:chgData name="Anita Rai (2511027)" userId="S::2511027@student.uwtsd.ac.uk::22537725-02ea-4db1-be21-3452c792855b" providerId="AD" clId="Web-{A434ED7C-8CBC-0A08-6586-3B2FB510909E}" dt="2026-07-10T12:49:12.218" v="452"/>
        <pc:sldMkLst>
          <pc:docMk/>
          <pc:sldMk cId="2125687747" sldId="260"/>
        </pc:sldMkLst>
        <pc:spChg chg="mod">
          <ac:chgData name="Anita Rai (2511027)" userId="S::2511027@student.uwtsd.ac.uk::22537725-02ea-4db1-be21-3452c792855b" providerId="AD" clId="Web-{A434ED7C-8CBC-0A08-6586-3B2FB510909E}" dt="2026-07-10T12:49:12.218" v="452"/>
          <ac:spMkLst>
            <pc:docMk/>
            <pc:sldMk cId="2125687747" sldId="260"/>
            <ac:spMk id="2" creationId="{9AC10018-CEC1-AA28-EFB5-076168207A7E}"/>
          </ac:spMkLst>
        </pc:spChg>
        <pc:spChg chg="add del">
          <ac:chgData name="Anita Rai (2511027)" userId="S::2511027@student.uwtsd.ac.uk::22537725-02ea-4db1-be21-3452c792855b" providerId="AD" clId="Web-{A434ED7C-8CBC-0A08-6586-3B2FB510909E}" dt="2026-07-10T12:49:12.218" v="452"/>
          <ac:spMkLst>
            <pc:docMk/>
            <pc:sldMk cId="2125687747" sldId="260"/>
            <ac:spMk id="9" creationId="{F420BC5C-C418-4843-B04B-6918968D0982}"/>
          </ac:spMkLst>
        </pc:spChg>
        <pc:spChg chg="add del">
          <ac:chgData name="Anita Rai (2511027)" userId="S::2511027@student.uwtsd.ac.uk::22537725-02ea-4db1-be21-3452c792855b" providerId="AD" clId="Web-{A434ED7C-8CBC-0A08-6586-3B2FB510909E}" dt="2026-07-10T12:49:12.218" v="452"/>
          <ac:spMkLst>
            <pc:docMk/>
            <pc:sldMk cId="2125687747" sldId="260"/>
            <ac:spMk id="11" creationId="{04E511C3-750B-AA87-AE51-0FA2069EA0B9}"/>
          </ac:spMkLst>
        </pc:spChg>
        <pc:spChg chg="add del">
          <ac:chgData name="Anita Rai (2511027)" userId="S::2511027@student.uwtsd.ac.uk::22537725-02ea-4db1-be21-3452c792855b" providerId="AD" clId="Web-{A434ED7C-8CBC-0A08-6586-3B2FB510909E}" dt="2026-07-10T12:48:40.045" v="447"/>
          <ac:spMkLst>
            <pc:docMk/>
            <pc:sldMk cId="2125687747" sldId="260"/>
            <ac:spMk id="16" creationId="{4E17AA97-89A7-45C1-B813-BFF6C23D79E1}"/>
          </ac:spMkLst>
        </pc:spChg>
        <pc:spChg chg="add del">
          <ac:chgData name="Anita Rai (2511027)" userId="S::2511027@student.uwtsd.ac.uk::22537725-02ea-4db1-be21-3452c792855b" providerId="AD" clId="Web-{A434ED7C-8CBC-0A08-6586-3B2FB510909E}" dt="2026-07-10T12:48:40.045" v="447"/>
          <ac:spMkLst>
            <pc:docMk/>
            <pc:sldMk cId="2125687747" sldId="260"/>
            <ac:spMk id="18" creationId="{A91E908F-EF1E-2FDB-BE4D-3F4C56B2F6B8}"/>
          </ac:spMkLst>
        </pc:spChg>
        <pc:spChg chg="add del">
          <ac:chgData name="Anita Rai (2511027)" userId="S::2511027@student.uwtsd.ac.uk::22537725-02ea-4db1-be21-3452c792855b" providerId="AD" clId="Web-{A434ED7C-8CBC-0A08-6586-3B2FB510909E}" dt="2026-07-10T12:48:40.045" v="447"/>
          <ac:spMkLst>
            <pc:docMk/>
            <pc:sldMk cId="2125687747" sldId="260"/>
            <ac:spMk id="20" creationId="{F7A2980E-8F82-6B7D-A838-277407403589}"/>
          </ac:spMkLst>
        </pc:spChg>
        <pc:spChg chg="add del">
          <ac:chgData name="Anita Rai (2511027)" userId="S::2511027@student.uwtsd.ac.uk::22537725-02ea-4db1-be21-3452c792855b" providerId="AD" clId="Web-{A434ED7C-8CBC-0A08-6586-3B2FB510909E}" dt="2026-07-10T12:48:53.780" v="449"/>
          <ac:spMkLst>
            <pc:docMk/>
            <pc:sldMk cId="2125687747" sldId="260"/>
            <ac:spMk id="22" creationId="{817D949E-564D-4503-A64E-D22FA3232C29}"/>
          </ac:spMkLst>
        </pc:spChg>
        <pc:spChg chg="add del">
          <ac:chgData name="Anita Rai (2511027)" userId="S::2511027@student.uwtsd.ac.uk::22537725-02ea-4db1-be21-3452c792855b" providerId="AD" clId="Web-{A434ED7C-8CBC-0A08-6586-3B2FB510909E}" dt="2026-07-10T12:48:53.780" v="449"/>
          <ac:spMkLst>
            <pc:docMk/>
            <pc:sldMk cId="2125687747" sldId="260"/>
            <ac:spMk id="23" creationId="{92BE0106-0C20-465B-A1BE-0BAC2737B1AD}"/>
          </ac:spMkLst>
        </pc:spChg>
        <pc:spChg chg="add del">
          <ac:chgData name="Anita Rai (2511027)" userId="S::2511027@student.uwtsd.ac.uk::22537725-02ea-4db1-be21-3452c792855b" providerId="AD" clId="Web-{A434ED7C-8CBC-0A08-6586-3B2FB510909E}" dt="2026-07-10T12:48:53.780" v="449"/>
          <ac:spMkLst>
            <pc:docMk/>
            <pc:sldMk cId="2125687747" sldId="260"/>
            <ac:spMk id="24" creationId="{851808AB-2943-464C-A710-F2A18D869334}"/>
          </ac:spMkLst>
        </pc:spChg>
        <pc:spChg chg="add del">
          <ac:chgData name="Anita Rai (2511027)" userId="S::2511027@student.uwtsd.ac.uk::22537725-02ea-4db1-be21-3452c792855b" providerId="AD" clId="Web-{A434ED7C-8CBC-0A08-6586-3B2FB510909E}" dt="2026-07-10T12:49:12.171" v="451"/>
          <ac:spMkLst>
            <pc:docMk/>
            <pc:sldMk cId="2125687747" sldId="260"/>
            <ac:spMk id="26" creationId="{04213918-F1EB-4BCE-BE23-F5E9851EE05C}"/>
          </ac:spMkLst>
        </pc:spChg>
        <pc:spChg chg="add del">
          <ac:chgData name="Anita Rai (2511027)" userId="S::2511027@student.uwtsd.ac.uk::22537725-02ea-4db1-be21-3452c792855b" providerId="AD" clId="Web-{A434ED7C-8CBC-0A08-6586-3B2FB510909E}" dt="2026-07-10T12:49:12.171" v="451"/>
          <ac:spMkLst>
            <pc:docMk/>
            <pc:sldMk cId="2125687747" sldId="260"/>
            <ac:spMk id="27" creationId="{2062E862-C7F7-4CA1-B929-D0B75F5E9FB9}"/>
          </ac:spMkLst>
        </pc:spChg>
        <pc:spChg chg="add">
          <ac:chgData name="Anita Rai (2511027)" userId="S::2511027@student.uwtsd.ac.uk::22537725-02ea-4db1-be21-3452c792855b" providerId="AD" clId="Web-{A434ED7C-8CBC-0A08-6586-3B2FB510909E}" dt="2026-07-10T12:49:12.218" v="452"/>
          <ac:spMkLst>
            <pc:docMk/>
            <pc:sldMk cId="2125687747" sldId="260"/>
            <ac:spMk id="29" creationId="{04213918-F1EB-4BCE-BE23-F5E9851EE05C}"/>
          </ac:spMkLst>
        </pc:spChg>
        <pc:spChg chg="add">
          <ac:chgData name="Anita Rai (2511027)" userId="S::2511027@student.uwtsd.ac.uk::22537725-02ea-4db1-be21-3452c792855b" providerId="AD" clId="Web-{A434ED7C-8CBC-0A08-6586-3B2FB510909E}" dt="2026-07-10T12:49:12.218" v="452"/>
          <ac:spMkLst>
            <pc:docMk/>
            <pc:sldMk cId="2125687747" sldId="260"/>
            <ac:spMk id="30" creationId="{2062E862-C7F7-4CA1-B929-D0B75F5E9FB9}"/>
          </ac:spMkLst>
        </pc:spChg>
        <pc:graphicFrameChg chg="add mod modGraphic">
          <ac:chgData name="Anita Rai (2511027)" userId="S::2511027@student.uwtsd.ac.uk::22537725-02ea-4db1-be21-3452c792855b" providerId="AD" clId="Web-{A434ED7C-8CBC-0A08-6586-3B2FB510909E}" dt="2026-07-10T12:49:12.218" v="452"/>
          <ac:graphicFrameMkLst>
            <pc:docMk/>
            <pc:sldMk cId="2125687747" sldId="260"/>
            <ac:graphicFrameMk id="6" creationId="{7C42DA6E-F348-2B72-FDA3-5E119087B48C}"/>
          </ac:graphicFrameMkLst>
        </pc:graphicFrameChg>
      </pc:sldChg>
      <pc:sldChg chg="addSp delSp modSp new">
        <pc:chgData name="Anita Rai (2511027)" userId="S::2511027@student.uwtsd.ac.uk::22537725-02ea-4db1-be21-3452c792855b" providerId="AD" clId="Web-{A434ED7C-8CBC-0A08-6586-3B2FB510909E}" dt="2026-07-09T16:45:45.526" v="207" actId="20577"/>
        <pc:sldMkLst>
          <pc:docMk/>
          <pc:sldMk cId="4158616662" sldId="261"/>
        </pc:sldMkLst>
        <pc:spChg chg="add mod">
          <ac:chgData name="Anita Rai (2511027)" userId="S::2511027@student.uwtsd.ac.uk::22537725-02ea-4db1-be21-3452c792855b" providerId="AD" clId="Web-{A434ED7C-8CBC-0A08-6586-3B2FB510909E}" dt="2026-07-09T16:45:45.526" v="207" actId="20577"/>
          <ac:spMkLst>
            <pc:docMk/>
            <pc:sldMk cId="4158616662" sldId="261"/>
            <ac:spMk id="5" creationId="{F955601E-C14A-B521-B68B-92D7DF7717F2}"/>
          </ac:spMkLst>
        </pc:spChg>
        <pc:graphicFrameChg chg="add mod ord modGraphic">
          <ac:chgData name="Anita Rai (2511027)" userId="S::2511027@student.uwtsd.ac.uk::22537725-02ea-4db1-be21-3452c792855b" providerId="AD" clId="Web-{A434ED7C-8CBC-0A08-6586-3B2FB510909E}" dt="2026-07-09T16:44:41.991" v="182"/>
          <ac:graphicFrameMkLst>
            <pc:docMk/>
            <pc:sldMk cId="4158616662" sldId="261"/>
            <ac:graphicFrameMk id="4" creationId="{74DFF7DC-CC2C-EC5E-8AB2-E035CA17EA6A}"/>
          </ac:graphicFrameMkLst>
        </pc:graphicFrameChg>
      </pc:sldChg>
      <pc:sldChg chg="addSp delSp modSp new mod setBg">
        <pc:chgData name="Anita Rai (2511027)" userId="S::2511027@student.uwtsd.ac.uk::22537725-02ea-4db1-be21-3452c792855b" providerId="AD" clId="Web-{A434ED7C-8CBC-0A08-6586-3B2FB510909E}" dt="2026-07-10T12:34:40.038" v="422"/>
        <pc:sldMkLst>
          <pc:docMk/>
          <pc:sldMk cId="327481799" sldId="262"/>
        </pc:sldMkLst>
        <pc:spChg chg="mod">
          <ac:chgData name="Anita Rai (2511027)" userId="S::2511027@student.uwtsd.ac.uk::22537725-02ea-4db1-be21-3452c792855b" providerId="AD" clId="Web-{A434ED7C-8CBC-0A08-6586-3B2FB510909E}" dt="2026-07-09T17:55:22.876" v="418"/>
          <ac:spMkLst>
            <pc:docMk/>
            <pc:sldMk cId="327481799" sldId="262"/>
            <ac:spMk id="2" creationId="{AC7A07ED-2128-AC7A-B262-CDCA00B1C31D}"/>
          </ac:spMkLst>
        </pc:spChg>
        <pc:spChg chg="add del">
          <ac:chgData name="Anita Rai (2511027)" userId="S::2511027@student.uwtsd.ac.uk::22537725-02ea-4db1-be21-3452c792855b" providerId="AD" clId="Web-{A434ED7C-8CBC-0A08-6586-3B2FB510909E}" dt="2026-07-10T12:34:40.038" v="422"/>
          <ac:spMkLst>
            <pc:docMk/>
            <pc:sldMk cId="327481799" sldId="262"/>
            <ac:spMk id="44" creationId="{4E17AA97-89A7-45C1-B813-BFF6C23D79E1}"/>
          </ac:spMkLst>
        </pc:spChg>
        <pc:spChg chg="add del">
          <ac:chgData name="Anita Rai (2511027)" userId="S::2511027@student.uwtsd.ac.uk::22537725-02ea-4db1-be21-3452c792855b" providerId="AD" clId="Web-{A434ED7C-8CBC-0A08-6586-3B2FB510909E}" dt="2026-07-10T12:34:40.038" v="422"/>
          <ac:spMkLst>
            <pc:docMk/>
            <pc:sldMk cId="327481799" sldId="262"/>
            <ac:spMk id="45" creationId="{33AC4FE1-D370-43A6-96C5-076716BB1E76}"/>
          </ac:spMkLst>
        </pc:spChg>
        <pc:spChg chg="add del">
          <ac:chgData name="Anita Rai (2511027)" userId="S::2511027@student.uwtsd.ac.uk::22537725-02ea-4db1-be21-3452c792855b" providerId="AD" clId="Web-{A434ED7C-8CBC-0A08-6586-3B2FB510909E}" dt="2026-07-10T12:34:40.038" v="422"/>
          <ac:spMkLst>
            <pc:docMk/>
            <pc:sldMk cId="327481799" sldId="262"/>
            <ac:spMk id="46" creationId="{4A3D569D-D3A6-49CA-A483-291E95DACA14}"/>
          </ac:spMkLst>
        </pc:spChg>
        <pc:spChg chg="add">
          <ac:chgData name="Anita Rai (2511027)" userId="S::2511027@student.uwtsd.ac.uk::22537725-02ea-4db1-be21-3452c792855b" providerId="AD" clId="Web-{A434ED7C-8CBC-0A08-6586-3B2FB510909E}" dt="2026-07-10T12:34:40.038" v="422"/>
          <ac:spMkLst>
            <pc:docMk/>
            <pc:sldMk cId="327481799" sldId="262"/>
            <ac:spMk id="51" creationId="{4E17AA97-89A7-45C1-B813-BFF6C23D79E1}"/>
          </ac:spMkLst>
        </pc:spChg>
        <pc:spChg chg="add">
          <ac:chgData name="Anita Rai (2511027)" userId="S::2511027@student.uwtsd.ac.uk::22537725-02ea-4db1-be21-3452c792855b" providerId="AD" clId="Web-{A434ED7C-8CBC-0A08-6586-3B2FB510909E}" dt="2026-07-10T12:34:40.038" v="422"/>
          <ac:spMkLst>
            <pc:docMk/>
            <pc:sldMk cId="327481799" sldId="262"/>
            <ac:spMk id="53" creationId="{33AC4FE1-D370-43A6-96C5-076716BB1E76}"/>
          </ac:spMkLst>
        </pc:spChg>
        <pc:spChg chg="add">
          <ac:chgData name="Anita Rai (2511027)" userId="S::2511027@student.uwtsd.ac.uk::22537725-02ea-4db1-be21-3452c792855b" providerId="AD" clId="Web-{A434ED7C-8CBC-0A08-6586-3B2FB510909E}" dt="2026-07-10T12:34:40.038" v="422"/>
          <ac:spMkLst>
            <pc:docMk/>
            <pc:sldMk cId="327481799" sldId="262"/>
            <ac:spMk id="55" creationId="{4A3D569D-D3A6-49CA-A483-291E95DACA14}"/>
          </ac:spMkLst>
        </pc:spChg>
        <pc:graphicFrameChg chg="add mod modGraphic">
          <ac:chgData name="Anita Rai (2511027)" userId="S::2511027@student.uwtsd.ac.uk::22537725-02ea-4db1-be21-3452c792855b" providerId="AD" clId="Web-{A434ED7C-8CBC-0A08-6586-3B2FB510909E}" dt="2026-07-10T12:34:40.038" v="422"/>
          <ac:graphicFrameMkLst>
            <pc:docMk/>
            <pc:sldMk cId="327481799" sldId="262"/>
            <ac:graphicFrameMk id="29" creationId="{0EF5C1F0-E19B-6F4E-6C2E-3D1FB5670277}"/>
          </ac:graphicFrameMkLst>
        </pc:graphicFrameChg>
      </pc:sldChg>
      <pc:sldChg chg="addSp delSp modSp new">
        <pc:chgData name="Anita Rai (2511027)" userId="S::2511027@student.uwtsd.ac.uk::22537725-02ea-4db1-be21-3452c792855b" providerId="AD" clId="Web-{A434ED7C-8CBC-0A08-6586-3B2FB510909E}" dt="2026-07-09T17:02:45.820" v="331"/>
        <pc:sldMkLst>
          <pc:docMk/>
          <pc:sldMk cId="2768620496" sldId="263"/>
        </pc:sldMkLst>
        <pc:spChg chg="mod">
          <ac:chgData name="Anita Rai (2511027)" userId="S::2511027@student.uwtsd.ac.uk::22537725-02ea-4db1-be21-3452c792855b" providerId="AD" clId="Web-{A434ED7C-8CBC-0A08-6586-3B2FB510909E}" dt="2026-07-09T17:01:10.091" v="259" actId="20577"/>
          <ac:spMkLst>
            <pc:docMk/>
            <pc:sldMk cId="2768620496" sldId="263"/>
            <ac:spMk id="2" creationId="{7BDB65DE-EFA2-20E5-1B72-4FA19A5EB285}"/>
          </ac:spMkLst>
        </pc:spChg>
      </pc:sldChg>
      <pc:sldChg chg="modSp new del">
        <pc:chgData name="Anita Rai (2511027)" userId="S::2511027@student.uwtsd.ac.uk::22537725-02ea-4db1-be21-3452c792855b" providerId="AD" clId="Web-{A434ED7C-8CBC-0A08-6586-3B2FB510909E}" dt="2026-07-10T12:39:15.348" v="423"/>
        <pc:sldMkLst>
          <pc:docMk/>
          <pc:sldMk cId="1789236273" sldId="264"/>
        </pc:sldMkLst>
      </pc:sldChg>
      <pc:sldChg chg="addSp delSp modSp new mod setBg">
        <pc:chgData name="Anita Rai (2511027)" userId="S::2511027@student.uwtsd.ac.uk::22537725-02ea-4db1-be21-3452c792855b" providerId="AD" clId="Web-{A434ED7C-8CBC-0A08-6586-3B2FB510909E}" dt="2026-07-09T17:50:32.711" v="400"/>
        <pc:sldMkLst>
          <pc:docMk/>
          <pc:sldMk cId="1421392437" sldId="265"/>
        </pc:sldMkLst>
        <pc:spChg chg="mod">
          <ac:chgData name="Anita Rai (2511027)" userId="S::2511027@student.uwtsd.ac.uk::22537725-02ea-4db1-be21-3452c792855b" providerId="AD" clId="Web-{A434ED7C-8CBC-0A08-6586-3B2FB510909E}" dt="2026-07-09T17:50:32.711" v="400"/>
          <ac:spMkLst>
            <pc:docMk/>
            <pc:sldMk cId="1421392437" sldId="265"/>
            <ac:spMk id="2" creationId="{6434B13E-6889-84A1-4199-28108F41DF71}"/>
          </ac:spMkLst>
        </pc:spChg>
        <pc:spChg chg="add">
          <ac:chgData name="Anita Rai (2511027)" userId="S::2511027@student.uwtsd.ac.uk::22537725-02ea-4db1-be21-3452c792855b" providerId="AD" clId="Web-{A434ED7C-8CBC-0A08-6586-3B2FB510909E}" dt="2026-07-09T17:50:32.711" v="400"/>
          <ac:spMkLst>
            <pc:docMk/>
            <pc:sldMk cId="1421392437" sldId="265"/>
            <ac:spMk id="20" creationId="{F420BC5C-C418-4843-B04B-6918968D0982}"/>
          </ac:spMkLst>
        </pc:spChg>
        <pc:spChg chg="add">
          <ac:chgData name="Anita Rai (2511027)" userId="S::2511027@student.uwtsd.ac.uk::22537725-02ea-4db1-be21-3452c792855b" providerId="AD" clId="Web-{A434ED7C-8CBC-0A08-6586-3B2FB510909E}" dt="2026-07-09T17:50:32.711" v="400"/>
          <ac:spMkLst>
            <pc:docMk/>
            <pc:sldMk cId="1421392437" sldId="265"/>
            <ac:spMk id="21" creationId="{04E511C3-750B-AA87-AE51-0FA2069EA0B9}"/>
          </ac:spMkLst>
        </pc:spChg>
        <pc:graphicFrameChg chg="add">
          <ac:chgData name="Anita Rai (2511027)" userId="S::2511027@student.uwtsd.ac.uk::22537725-02ea-4db1-be21-3452c792855b" providerId="AD" clId="Web-{A434ED7C-8CBC-0A08-6586-3B2FB510909E}" dt="2026-07-09T17:50:32.711" v="400"/>
          <ac:graphicFrameMkLst>
            <pc:docMk/>
            <pc:sldMk cId="1421392437" sldId="265"/>
            <ac:graphicFrameMk id="22" creationId="{0EBF3F97-1008-5084-74FB-2E0712CC3C0E}"/>
          </ac:graphicFrameMkLst>
        </pc:graphicFrameChg>
      </pc:sldChg>
      <pc:sldChg chg="addSp delSp modSp new mod setBg">
        <pc:chgData name="Anita Rai (2511027)" userId="S::2511027@student.uwtsd.ac.uk::22537725-02ea-4db1-be21-3452c792855b" providerId="AD" clId="Web-{A434ED7C-8CBC-0A08-6586-3B2FB510909E}" dt="2026-07-09T17:37:46.047" v="361" actId="14100"/>
        <pc:sldMkLst>
          <pc:docMk/>
          <pc:sldMk cId="3614672095" sldId="266"/>
        </pc:sldMkLst>
        <pc:spChg chg="mod">
          <ac:chgData name="Anita Rai (2511027)" userId="S::2511027@student.uwtsd.ac.uk::22537725-02ea-4db1-be21-3452c792855b" providerId="AD" clId="Web-{A434ED7C-8CBC-0A08-6586-3B2FB510909E}" dt="2026-07-09T17:37:09.452" v="358"/>
          <ac:spMkLst>
            <pc:docMk/>
            <pc:sldMk cId="3614672095" sldId="266"/>
            <ac:spMk id="2" creationId="{601C8982-8519-68A8-F9DA-A9AD6EB6F51A}"/>
          </ac:spMkLst>
        </pc:spChg>
        <pc:spChg chg="add">
          <ac:chgData name="Anita Rai (2511027)" userId="S::2511027@student.uwtsd.ac.uk::22537725-02ea-4db1-be21-3452c792855b" providerId="AD" clId="Web-{A434ED7C-8CBC-0A08-6586-3B2FB510909E}" dt="2026-07-09T17:37:09.452" v="358"/>
          <ac:spMkLst>
            <pc:docMk/>
            <pc:sldMk cId="3614672095" sldId="266"/>
            <ac:spMk id="9" creationId="{774A975B-A886-5202-0489-6965514A0D14}"/>
          </ac:spMkLst>
        </pc:spChg>
        <pc:spChg chg="add">
          <ac:chgData name="Anita Rai (2511027)" userId="S::2511027@student.uwtsd.ac.uk::22537725-02ea-4db1-be21-3452c792855b" providerId="AD" clId="Web-{A434ED7C-8CBC-0A08-6586-3B2FB510909E}" dt="2026-07-09T17:37:09.452" v="358"/>
          <ac:spMkLst>
            <pc:docMk/>
            <pc:sldMk cId="3614672095" sldId="266"/>
            <ac:spMk id="11" creationId="{EA67E988-5919-57BB-C7DE-D3EAD38A3045}"/>
          </ac:spMkLst>
        </pc:spChg>
        <pc:spChg chg="add">
          <ac:chgData name="Anita Rai (2511027)" userId="S::2511027@student.uwtsd.ac.uk::22537725-02ea-4db1-be21-3452c792855b" providerId="AD" clId="Web-{A434ED7C-8CBC-0A08-6586-3B2FB510909E}" dt="2026-07-09T17:37:09.452" v="358"/>
          <ac:spMkLst>
            <pc:docMk/>
            <pc:sldMk cId="3614672095" sldId="266"/>
            <ac:spMk id="13" creationId="{FAF3766F-DEF3-4802-BB0D-7A18EDD9704F}"/>
          </ac:spMkLst>
        </pc:spChg>
        <pc:spChg chg="add">
          <ac:chgData name="Anita Rai (2511027)" userId="S::2511027@student.uwtsd.ac.uk::22537725-02ea-4db1-be21-3452c792855b" providerId="AD" clId="Web-{A434ED7C-8CBC-0A08-6586-3B2FB510909E}" dt="2026-07-09T17:37:09.452" v="358"/>
          <ac:spMkLst>
            <pc:docMk/>
            <pc:sldMk cId="3614672095" sldId="266"/>
            <ac:spMk id="15" creationId="{D91952F0-771E-D2ED-C333-EEED6708B80C}"/>
          </ac:spMkLst>
        </pc:spChg>
        <pc:spChg chg="add">
          <ac:chgData name="Anita Rai (2511027)" userId="S::2511027@student.uwtsd.ac.uk::22537725-02ea-4db1-be21-3452c792855b" providerId="AD" clId="Web-{A434ED7C-8CBC-0A08-6586-3B2FB510909E}" dt="2026-07-09T17:37:09.452" v="358"/>
          <ac:spMkLst>
            <pc:docMk/>
            <pc:sldMk cId="3614672095" sldId="266"/>
            <ac:spMk id="17" creationId="{3FB6D83C-2377-9CAD-A991-9E0B6AF25067}"/>
          </ac:spMkLst>
        </pc:spChg>
        <pc:picChg chg="add mod ord">
          <ac:chgData name="Anita Rai (2511027)" userId="S::2511027@student.uwtsd.ac.uk::22537725-02ea-4db1-be21-3452c792855b" providerId="AD" clId="Web-{A434ED7C-8CBC-0A08-6586-3B2FB510909E}" dt="2026-07-09T17:37:46.047" v="361" actId="14100"/>
          <ac:picMkLst>
            <pc:docMk/>
            <pc:sldMk cId="3614672095" sldId="266"/>
            <ac:picMk id="4" creationId="{A8ABC8A8-F794-484B-55FB-C37BEE91B019}"/>
          </ac:picMkLst>
        </pc:picChg>
      </pc:sldChg>
      <pc:sldChg chg="addSp delSp modSp new mod setBg">
        <pc:chgData name="Anita Rai (2511027)" userId="S::2511027@student.uwtsd.ac.uk::22537725-02ea-4db1-be21-3452c792855b" providerId="AD" clId="Web-{A434ED7C-8CBC-0A08-6586-3B2FB510909E}" dt="2026-07-09T17:49:35.663" v="395"/>
        <pc:sldMkLst>
          <pc:docMk/>
          <pc:sldMk cId="2103458637" sldId="267"/>
        </pc:sldMkLst>
        <pc:spChg chg="mod">
          <ac:chgData name="Anita Rai (2511027)" userId="S::2511027@student.uwtsd.ac.uk::22537725-02ea-4db1-be21-3452c792855b" providerId="AD" clId="Web-{A434ED7C-8CBC-0A08-6586-3B2FB510909E}" dt="2026-07-09T17:49:35.663" v="395"/>
          <ac:spMkLst>
            <pc:docMk/>
            <pc:sldMk cId="2103458637" sldId="267"/>
            <ac:spMk id="2" creationId="{8AE2F477-21E1-87F2-1C88-69F43019AB40}"/>
          </ac:spMkLst>
        </pc:spChg>
        <pc:spChg chg="add">
          <ac:chgData name="Anita Rai (2511027)" userId="S::2511027@student.uwtsd.ac.uk::22537725-02ea-4db1-be21-3452c792855b" providerId="AD" clId="Web-{A434ED7C-8CBC-0A08-6586-3B2FB510909E}" dt="2026-07-09T17:49:35.663" v="395"/>
          <ac:spMkLst>
            <pc:docMk/>
            <pc:sldMk cId="2103458637" sldId="267"/>
            <ac:spMk id="9" creationId="{04213918-F1EB-4BCE-BE23-F5E9851EE05C}"/>
          </ac:spMkLst>
        </pc:spChg>
        <pc:spChg chg="add">
          <ac:chgData name="Anita Rai (2511027)" userId="S::2511027@student.uwtsd.ac.uk::22537725-02ea-4db1-be21-3452c792855b" providerId="AD" clId="Web-{A434ED7C-8CBC-0A08-6586-3B2FB510909E}" dt="2026-07-09T17:49:35.663" v="395"/>
          <ac:spMkLst>
            <pc:docMk/>
            <pc:sldMk cId="2103458637" sldId="267"/>
            <ac:spMk id="11" creationId="{2062E862-C7F7-4CA1-B929-D0B75F5E9FB9}"/>
          </ac:spMkLst>
        </pc:spChg>
        <pc:graphicFrameChg chg="add">
          <ac:chgData name="Anita Rai (2511027)" userId="S::2511027@student.uwtsd.ac.uk::22537725-02ea-4db1-be21-3452c792855b" providerId="AD" clId="Web-{A434ED7C-8CBC-0A08-6586-3B2FB510909E}" dt="2026-07-09T17:49:35.663" v="395"/>
          <ac:graphicFrameMkLst>
            <pc:docMk/>
            <pc:sldMk cId="2103458637" sldId="267"/>
            <ac:graphicFrameMk id="5" creationId="{112457D3-42E7-2263-73FD-DA5AEC8E8AB6}"/>
          </ac:graphicFrameMkLst>
        </pc:graphicFrameChg>
      </pc:sldChg>
      <pc:sldChg chg="new">
        <pc:chgData name="Anita Rai (2511027)" userId="S::2511027@student.uwtsd.ac.uk::22537725-02ea-4db1-be21-3452c792855b" providerId="AD" clId="Web-{A434ED7C-8CBC-0A08-6586-3B2FB510909E}" dt="2026-07-10T12:39:37.755" v="424"/>
        <pc:sldMkLst>
          <pc:docMk/>
          <pc:sldMk cId="3415822023" sldId="269"/>
        </pc:sldMkLst>
      </pc:sldChg>
    </pc:docChg>
  </pc:docChgLst>
  <pc:docChgLst>
    <pc:chgData name="Anita Rai (2511027)" userId="S::2511027@student.uwtsd.ac.uk::22537725-02ea-4db1-be21-3452c792855b" providerId="AD" clId="Web-{FE0D3852-9AB7-A22B-52E0-93CD5C723F74}"/>
    <pc:docChg chg="addSld modSld addMainMaster delMainMaster">
      <pc:chgData name="Anita Rai (2511027)" userId="S::2511027@student.uwtsd.ac.uk::22537725-02ea-4db1-be21-3452c792855b" providerId="AD" clId="Web-{FE0D3852-9AB7-A22B-52E0-93CD5C723F74}" dt="2026-07-09T11:25:30.744" v="54" actId="20577"/>
      <pc:docMkLst>
        <pc:docMk/>
      </pc:docMkLst>
      <pc:sldChg chg="modSp new">
        <pc:chgData name="Anita Rai (2511027)" userId="S::2511027@student.uwtsd.ac.uk::22537725-02ea-4db1-be21-3452c792855b" providerId="AD" clId="Web-{FE0D3852-9AB7-A22B-52E0-93CD5C723F74}" dt="2026-07-09T11:15:05.104" v="31" actId="20577"/>
        <pc:sldMkLst>
          <pc:docMk/>
          <pc:sldMk cId="493646326" sldId="257"/>
        </pc:sldMkLst>
      </pc:sldChg>
      <pc:sldChg chg="modSp new">
        <pc:chgData name="Anita Rai (2511027)" userId="S::2511027@student.uwtsd.ac.uk::22537725-02ea-4db1-be21-3452c792855b" providerId="AD" clId="Web-{FE0D3852-9AB7-A22B-52E0-93CD5C723F74}" dt="2026-07-09T11:25:30.744" v="54" actId="20577"/>
        <pc:sldMkLst>
          <pc:docMk/>
          <pc:sldMk cId="3807490913" sldId="258"/>
        </pc:sldMkLst>
      </pc:sldChg>
      <pc:sldMasterChg chg="add addSldLayout">
        <pc:chgData name="Anita Rai (2511027)" userId="S::2511027@student.uwtsd.ac.uk::22537725-02ea-4db1-be21-3452c792855b" providerId="AD" clId="Web-{FE0D3852-9AB7-A22B-52E0-93CD5C723F74}" dt="2026-07-09T11:11:44.271" v="17"/>
        <pc:sldMasterMkLst>
          <pc:docMk/>
          <pc:sldMasterMk cId="2224718520" sldId="2147483672"/>
        </pc:sldMasterMkLst>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435891899" sldId="2147483673"/>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4039899704" sldId="2147483674"/>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1249352854" sldId="2147483675"/>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2336978943" sldId="2147483676"/>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1625691083" sldId="2147483677"/>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4130971157" sldId="2147483678"/>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3562774473" sldId="2147483679"/>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2014166662" sldId="2147483680"/>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2362976054" sldId="2147483681"/>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2116947098" sldId="2147483682"/>
          </pc:sldLayoutMkLst>
        </pc:sldLayoutChg>
        <pc:sldLayoutChg chg="add">
          <pc:chgData name="Anita Rai (2511027)" userId="S::2511027@student.uwtsd.ac.uk::22537725-02ea-4db1-be21-3452c792855b" providerId="AD" clId="Web-{FE0D3852-9AB7-A22B-52E0-93CD5C723F74}" dt="2026-07-09T11:11:44.271" v="17"/>
          <pc:sldLayoutMkLst>
            <pc:docMk/>
            <pc:sldMasterMk cId="2224718520" sldId="2147483672"/>
            <pc:sldLayoutMk cId="2978991051" sldId="2147483683"/>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2053A2-D7BA-4442-A945-2E3E085D4E4F}" type="doc">
      <dgm:prSet loTypeId="urn:microsoft.com/office/officeart/2008/layout/LinedList" loCatId="list" qsTypeId="urn:microsoft.com/office/officeart/2005/8/quickstyle/simple5" qsCatId="simple" csTypeId="urn:microsoft.com/office/officeart/2005/8/colors/accent4_2" csCatId="accent4"/>
      <dgm:spPr/>
      <dgm:t>
        <a:bodyPr/>
        <a:lstStyle/>
        <a:p>
          <a:endParaRPr lang="en-US"/>
        </a:p>
      </dgm:t>
    </dgm:pt>
    <dgm:pt modelId="{756004BB-B897-4104-814E-E0E9541A2155}">
      <dgm:prSet/>
      <dgm:spPr/>
      <dgm:t>
        <a:bodyPr/>
        <a:lstStyle/>
        <a:p>
          <a:r>
            <a:rPr lang="en-GB">
              <a:latin typeface="Aptos"/>
            </a:rPr>
            <a:t>Module Name: Enterprise and Entrepreneurship</a:t>
          </a:r>
          <a:endParaRPr lang="en-US">
            <a:latin typeface="Aptos"/>
          </a:endParaRPr>
        </a:p>
      </dgm:t>
    </dgm:pt>
    <dgm:pt modelId="{781DB891-4068-4B70-B816-DC6F839CB9BE}" type="parTrans" cxnId="{31242DD5-6FCC-4872-984C-85D353354941}">
      <dgm:prSet/>
      <dgm:spPr/>
      <dgm:t>
        <a:bodyPr/>
        <a:lstStyle/>
        <a:p>
          <a:endParaRPr lang="en-US"/>
        </a:p>
      </dgm:t>
    </dgm:pt>
    <dgm:pt modelId="{6C314BCE-4A5A-4A30-926F-6032A264D1EC}" type="sibTrans" cxnId="{31242DD5-6FCC-4872-984C-85D353354941}">
      <dgm:prSet/>
      <dgm:spPr/>
      <dgm:t>
        <a:bodyPr/>
        <a:lstStyle/>
        <a:p>
          <a:endParaRPr lang="en-US"/>
        </a:p>
      </dgm:t>
    </dgm:pt>
    <dgm:pt modelId="{5AD750D4-E8D3-4AE1-8C3C-72275F49B98F}">
      <dgm:prSet/>
      <dgm:spPr/>
      <dgm:t>
        <a:bodyPr/>
        <a:lstStyle/>
        <a:p>
          <a:r>
            <a:rPr lang="en-GB">
              <a:latin typeface="Aptos"/>
            </a:rPr>
            <a:t>Module Code: LCLM4006</a:t>
          </a:r>
          <a:endParaRPr lang="en-US">
            <a:latin typeface="Aptos"/>
          </a:endParaRPr>
        </a:p>
      </dgm:t>
    </dgm:pt>
    <dgm:pt modelId="{1866FF43-E21C-437F-9052-13340F1EAA70}" type="parTrans" cxnId="{63C9365D-C036-4FA5-B0F6-874190440560}">
      <dgm:prSet/>
      <dgm:spPr/>
      <dgm:t>
        <a:bodyPr/>
        <a:lstStyle/>
        <a:p>
          <a:endParaRPr lang="en-US"/>
        </a:p>
      </dgm:t>
    </dgm:pt>
    <dgm:pt modelId="{B3A9BC25-A962-4065-9EB8-C17709C8DC67}" type="sibTrans" cxnId="{63C9365D-C036-4FA5-B0F6-874190440560}">
      <dgm:prSet/>
      <dgm:spPr/>
      <dgm:t>
        <a:bodyPr/>
        <a:lstStyle/>
        <a:p>
          <a:endParaRPr lang="en-US"/>
        </a:p>
      </dgm:t>
    </dgm:pt>
    <dgm:pt modelId="{59396668-B003-497D-AD5A-2CDED49FFBBD}">
      <dgm:prSet/>
      <dgm:spPr/>
      <dgm:t>
        <a:bodyPr/>
        <a:lstStyle/>
        <a:p>
          <a:pPr rtl="0"/>
          <a:r>
            <a:rPr lang="en-GB">
              <a:latin typeface="Aptos"/>
            </a:rPr>
            <a:t>Assignment Title: Individual Presentation</a:t>
          </a:r>
          <a:endParaRPr lang="en-US">
            <a:latin typeface="Aptos"/>
          </a:endParaRPr>
        </a:p>
      </dgm:t>
    </dgm:pt>
    <dgm:pt modelId="{6D8B7311-0CFC-4CFB-8B42-08EA8F3864B7}" type="parTrans" cxnId="{3818DE19-38AF-443F-A67A-F86D3E75FD4A}">
      <dgm:prSet/>
      <dgm:spPr/>
      <dgm:t>
        <a:bodyPr/>
        <a:lstStyle/>
        <a:p>
          <a:endParaRPr lang="en-US"/>
        </a:p>
      </dgm:t>
    </dgm:pt>
    <dgm:pt modelId="{345960BF-A0CC-43E3-978F-7E0C92F0687B}" type="sibTrans" cxnId="{3818DE19-38AF-443F-A67A-F86D3E75FD4A}">
      <dgm:prSet/>
      <dgm:spPr/>
      <dgm:t>
        <a:bodyPr/>
        <a:lstStyle/>
        <a:p>
          <a:endParaRPr lang="en-US"/>
        </a:p>
      </dgm:t>
    </dgm:pt>
    <dgm:pt modelId="{8C84B276-298E-45B9-B175-3FE62044809E}">
      <dgm:prSet/>
      <dgm:spPr/>
      <dgm:t>
        <a:bodyPr/>
        <a:lstStyle/>
        <a:p>
          <a:r>
            <a:rPr lang="en-GB">
              <a:latin typeface="Aptos"/>
            </a:rPr>
            <a:t>Student Name: Anita Rai</a:t>
          </a:r>
          <a:endParaRPr lang="en-US">
            <a:latin typeface="Aptos"/>
          </a:endParaRPr>
        </a:p>
      </dgm:t>
    </dgm:pt>
    <dgm:pt modelId="{7C931DE4-6ECA-42FC-988F-C9131636CBD8}" type="parTrans" cxnId="{4AEEF621-E864-4895-9969-7DD549970DE0}">
      <dgm:prSet/>
      <dgm:spPr/>
      <dgm:t>
        <a:bodyPr/>
        <a:lstStyle/>
        <a:p>
          <a:endParaRPr lang="en-US"/>
        </a:p>
      </dgm:t>
    </dgm:pt>
    <dgm:pt modelId="{CCEF0A54-A56A-49FE-B57D-3D05B3ABA9A5}" type="sibTrans" cxnId="{4AEEF621-E864-4895-9969-7DD549970DE0}">
      <dgm:prSet/>
      <dgm:spPr/>
      <dgm:t>
        <a:bodyPr/>
        <a:lstStyle/>
        <a:p>
          <a:endParaRPr lang="en-US"/>
        </a:p>
      </dgm:t>
    </dgm:pt>
    <dgm:pt modelId="{8A04A86E-7C50-4E1B-8700-265E6ECD0EBE}">
      <dgm:prSet/>
      <dgm:spPr/>
      <dgm:t>
        <a:bodyPr/>
        <a:lstStyle/>
        <a:p>
          <a:r>
            <a:rPr lang="en-GB">
              <a:latin typeface="Aptos"/>
            </a:rPr>
            <a:t>Student ID: 2511027</a:t>
          </a:r>
          <a:endParaRPr lang="en-US">
            <a:latin typeface="Aptos"/>
          </a:endParaRPr>
        </a:p>
      </dgm:t>
    </dgm:pt>
    <dgm:pt modelId="{4AD23BA8-4DA0-4463-A9B2-E061081CA50B}" type="parTrans" cxnId="{541D4591-2674-4C6F-B914-669D1CCA24F7}">
      <dgm:prSet/>
      <dgm:spPr/>
      <dgm:t>
        <a:bodyPr/>
        <a:lstStyle/>
        <a:p>
          <a:endParaRPr lang="en-US"/>
        </a:p>
      </dgm:t>
    </dgm:pt>
    <dgm:pt modelId="{2F4A94C8-3CB3-4383-8D43-45D950F83F25}" type="sibTrans" cxnId="{541D4591-2674-4C6F-B914-669D1CCA24F7}">
      <dgm:prSet/>
      <dgm:spPr/>
      <dgm:t>
        <a:bodyPr/>
        <a:lstStyle/>
        <a:p>
          <a:endParaRPr lang="en-US"/>
        </a:p>
      </dgm:t>
    </dgm:pt>
    <dgm:pt modelId="{E4AD49BE-1B3E-4C7C-A0EE-2D992B6ED533}">
      <dgm:prSet/>
      <dgm:spPr/>
      <dgm:t>
        <a:bodyPr/>
        <a:lstStyle/>
        <a:p>
          <a:r>
            <a:rPr lang="en-GB" dirty="0">
              <a:latin typeface="Aptos"/>
            </a:rPr>
            <a:t>Lecture Name: Dr Ejike </a:t>
          </a:r>
          <a:r>
            <a:rPr lang="en-GB" dirty="0" err="1">
              <a:latin typeface="Aptos"/>
            </a:rPr>
            <a:t>Udeogu</a:t>
          </a:r>
          <a:endParaRPr lang="en-US" dirty="0" err="1">
            <a:latin typeface="Aptos"/>
          </a:endParaRPr>
        </a:p>
      </dgm:t>
    </dgm:pt>
    <dgm:pt modelId="{10D1AFF7-2AF2-40FF-8853-186C616129DB}" type="parTrans" cxnId="{5C016987-5E5E-43D1-85B9-71C4ADAF8CFE}">
      <dgm:prSet/>
      <dgm:spPr/>
      <dgm:t>
        <a:bodyPr/>
        <a:lstStyle/>
        <a:p>
          <a:endParaRPr lang="en-US"/>
        </a:p>
      </dgm:t>
    </dgm:pt>
    <dgm:pt modelId="{0AC3E4EF-E08F-4DE5-82BA-8A82C3B7C3CC}" type="sibTrans" cxnId="{5C016987-5E5E-43D1-85B9-71C4ADAF8CFE}">
      <dgm:prSet/>
      <dgm:spPr/>
      <dgm:t>
        <a:bodyPr/>
        <a:lstStyle/>
        <a:p>
          <a:endParaRPr lang="en-US"/>
        </a:p>
      </dgm:t>
    </dgm:pt>
    <dgm:pt modelId="{606FC89E-DDE0-4EFE-AAEE-BB4E554B042B}" type="pres">
      <dgm:prSet presAssocID="{062053A2-D7BA-4442-A945-2E3E085D4E4F}" presName="vert0" presStyleCnt="0">
        <dgm:presLayoutVars>
          <dgm:dir/>
          <dgm:animOne val="branch"/>
          <dgm:animLvl val="lvl"/>
        </dgm:presLayoutVars>
      </dgm:prSet>
      <dgm:spPr/>
    </dgm:pt>
    <dgm:pt modelId="{C06F2313-EBC1-4BE3-934D-F0692222AEBA}" type="pres">
      <dgm:prSet presAssocID="{756004BB-B897-4104-814E-E0E9541A2155}" presName="thickLine" presStyleLbl="alignNode1" presStyleIdx="0" presStyleCnt="6"/>
      <dgm:spPr/>
    </dgm:pt>
    <dgm:pt modelId="{32D1AF97-CB3A-410C-BD84-90FC5A6548F2}" type="pres">
      <dgm:prSet presAssocID="{756004BB-B897-4104-814E-E0E9541A2155}" presName="horz1" presStyleCnt="0"/>
      <dgm:spPr/>
    </dgm:pt>
    <dgm:pt modelId="{7A856616-D2EB-43AB-819D-516CA357DA12}" type="pres">
      <dgm:prSet presAssocID="{756004BB-B897-4104-814E-E0E9541A2155}" presName="tx1" presStyleLbl="revTx" presStyleIdx="0" presStyleCnt="6"/>
      <dgm:spPr/>
    </dgm:pt>
    <dgm:pt modelId="{99D6655E-5F53-4B72-83B4-CA0EBB7FF2D1}" type="pres">
      <dgm:prSet presAssocID="{756004BB-B897-4104-814E-E0E9541A2155}" presName="vert1" presStyleCnt="0"/>
      <dgm:spPr/>
    </dgm:pt>
    <dgm:pt modelId="{29B6EDB9-1FBA-4E03-82F2-515A9F6CCF41}" type="pres">
      <dgm:prSet presAssocID="{5AD750D4-E8D3-4AE1-8C3C-72275F49B98F}" presName="thickLine" presStyleLbl="alignNode1" presStyleIdx="1" presStyleCnt="6"/>
      <dgm:spPr/>
    </dgm:pt>
    <dgm:pt modelId="{31FFE343-57A2-48E2-A63C-C9A93F11D562}" type="pres">
      <dgm:prSet presAssocID="{5AD750D4-E8D3-4AE1-8C3C-72275F49B98F}" presName="horz1" presStyleCnt="0"/>
      <dgm:spPr/>
    </dgm:pt>
    <dgm:pt modelId="{5DFCE448-75B8-451C-9286-0B60DD3D2714}" type="pres">
      <dgm:prSet presAssocID="{5AD750D4-E8D3-4AE1-8C3C-72275F49B98F}" presName="tx1" presStyleLbl="revTx" presStyleIdx="1" presStyleCnt="6"/>
      <dgm:spPr/>
    </dgm:pt>
    <dgm:pt modelId="{9CBABE7B-7004-4333-A01B-B22A99F4D350}" type="pres">
      <dgm:prSet presAssocID="{5AD750D4-E8D3-4AE1-8C3C-72275F49B98F}" presName="vert1" presStyleCnt="0"/>
      <dgm:spPr/>
    </dgm:pt>
    <dgm:pt modelId="{E14CE75A-5121-4F6E-8DD4-8FD74D7293CE}" type="pres">
      <dgm:prSet presAssocID="{59396668-B003-497D-AD5A-2CDED49FFBBD}" presName="thickLine" presStyleLbl="alignNode1" presStyleIdx="2" presStyleCnt="6"/>
      <dgm:spPr/>
    </dgm:pt>
    <dgm:pt modelId="{09922001-F414-490C-9E63-8F6D063B3C5A}" type="pres">
      <dgm:prSet presAssocID="{59396668-B003-497D-AD5A-2CDED49FFBBD}" presName="horz1" presStyleCnt="0"/>
      <dgm:spPr/>
    </dgm:pt>
    <dgm:pt modelId="{8A09CE0F-4079-42BE-8C6F-2BDB87C6EC9E}" type="pres">
      <dgm:prSet presAssocID="{59396668-B003-497D-AD5A-2CDED49FFBBD}" presName="tx1" presStyleLbl="revTx" presStyleIdx="2" presStyleCnt="6"/>
      <dgm:spPr/>
    </dgm:pt>
    <dgm:pt modelId="{C92DD253-8868-45DA-9B7A-15BAFE1CB18F}" type="pres">
      <dgm:prSet presAssocID="{59396668-B003-497D-AD5A-2CDED49FFBBD}" presName="vert1" presStyleCnt="0"/>
      <dgm:spPr/>
    </dgm:pt>
    <dgm:pt modelId="{CA5A5B73-73ED-4DD7-A1CC-3169D155BD53}" type="pres">
      <dgm:prSet presAssocID="{8C84B276-298E-45B9-B175-3FE62044809E}" presName="thickLine" presStyleLbl="alignNode1" presStyleIdx="3" presStyleCnt="6"/>
      <dgm:spPr/>
    </dgm:pt>
    <dgm:pt modelId="{A82312AA-304D-4B08-9C4B-970EB060F29A}" type="pres">
      <dgm:prSet presAssocID="{8C84B276-298E-45B9-B175-3FE62044809E}" presName="horz1" presStyleCnt="0"/>
      <dgm:spPr/>
    </dgm:pt>
    <dgm:pt modelId="{EEB23C7E-95A0-4636-955A-1565FE468C92}" type="pres">
      <dgm:prSet presAssocID="{8C84B276-298E-45B9-B175-3FE62044809E}" presName="tx1" presStyleLbl="revTx" presStyleIdx="3" presStyleCnt="6"/>
      <dgm:spPr/>
    </dgm:pt>
    <dgm:pt modelId="{B1D5BFB1-D7B4-465E-A79B-45C5C5116936}" type="pres">
      <dgm:prSet presAssocID="{8C84B276-298E-45B9-B175-3FE62044809E}" presName="vert1" presStyleCnt="0"/>
      <dgm:spPr/>
    </dgm:pt>
    <dgm:pt modelId="{55F595AD-2204-4AFD-B1EE-DEAA4658F7D1}" type="pres">
      <dgm:prSet presAssocID="{8A04A86E-7C50-4E1B-8700-265E6ECD0EBE}" presName="thickLine" presStyleLbl="alignNode1" presStyleIdx="4" presStyleCnt="6"/>
      <dgm:spPr/>
    </dgm:pt>
    <dgm:pt modelId="{527400BB-F624-457A-81DD-F21A8693E210}" type="pres">
      <dgm:prSet presAssocID="{8A04A86E-7C50-4E1B-8700-265E6ECD0EBE}" presName="horz1" presStyleCnt="0"/>
      <dgm:spPr/>
    </dgm:pt>
    <dgm:pt modelId="{826DE8A3-3747-4A76-A12D-360D725A7077}" type="pres">
      <dgm:prSet presAssocID="{8A04A86E-7C50-4E1B-8700-265E6ECD0EBE}" presName="tx1" presStyleLbl="revTx" presStyleIdx="4" presStyleCnt="6"/>
      <dgm:spPr/>
    </dgm:pt>
    <dgm:pt modelId="{DAA3010A-BB32-42AC-B7FF-E29BBCF76A04}" type="pres">
      <dgm:prSet presAssocID="{8A04A86E-7C50-4E1B-8700-265E6ECD0EBE}" presName="vert1" presStyleCnt="0"/>
      <dgm:spPr/>
    </dgm:pt>
    <dgm:pt modelId="{E8B78816-25A1-4F39-908E-D022FE4BC737}" type="pres">
      <dgm:prSet presAssocID="{E4AD49BE-1B3E-4C7C-A0EE-2D992B6ED533}" presName="thickLine" presStyleLbl="alignNode1" presStyleIdx="5" presStyleCnt="6"/>
      <dgm:spPr/>
    </dgm:pt>
    <dgm:pt modelId="{5CAFFC79-CD2C-46B4-85F8-099ABFC95872}" type="pres">
      <dgm:prSet presAssocID="{E4AD49BE-1B3E-4C7C-A0EE-2D992B6ED533}" presName="horz1" presStyleCnt="0"/>
      <dgm:spPr/>
    </dgm:pt>
    <dgm:pt modelId="{CAF78A1A-B17B-466A-BA6E-7805B88FB94D}" type="pres">
      <dgm:prSet presAssocID="{E4AD49BE-1B3E-4C7C-A0EE-2D992B6ED533}" presName="tx1" presStyleLbl="revTx" presStyleIdx="5" presStyleCnt="6"/>
      <dgm:spPr/>
    </dgm:pt>
    <dgm:pt modelId="{B91A19C5-A98E-4CED-AA83-B209D61B6862}" type="pres">
      <dgm:prSet presAssocID="{E4AD49BE-1B3E-4C7C-A0EE-2D992B6ED533}" presName="vert1" presStyleCnt="0"/>
      <dgm:spPr/>
    </dgm:pt>
  </dgm:ptLst>
  <dgm:cxnLst>
    <dgm:cxn modelId="{FC944C01-A69E-47CB-8608-0ED87230094A}" type="presOf" srcId="{5AD750D4-E8D3-4AE1-8C3C-72275F49B98F}" destId="{5DFCE448-75B8-451C-9286-0B60DD3D2714}" srcOrd="0" destOrd="0" presId="urn:microsoft.com/office/officeart/2008/layout/LinedList"/>
    <dgm:cxn modelId="{0C77A001-BF25-453A-A65D-CBEBFEAF8DD7}" type="presOf" srcId="{E4AD49BE-1B3E-4C7C-A0EE-2D992B6ED533}" destId="{CAF78A1A-B17B-466A-BA6E-7805B88FB94D}" srcOrd="0" destOrd="0" presId="urn:microsoft.com/office/officeart/2008/layout/LinedList"/>
    <dgm:cxn modelId="{3818DE19-38AF-443F-A67A-F86D3E75FD4A}" srcId="{062053A2-D7BA-4442-A945-2E3E085D4E4F}" destId="{59396668-B003-497D-AD5A-2CDED49FFBBD}" srcOrd="2" destOrd="0" parTransId="{6D8B7311-0CFC-4CFB-8B42-08EA8F3864B7}" sibTransId="{345960BF-A0CC-43E3-978F-7E0C92F0687B}"/>
    <dgm:cxn modelId="{4AEEF621-E864-4895-9969-7DD549970DE0}" srcId="{062053A2-D7BA-4442-A945-2E3E085D4E4F}" destId="{8C84B276-298E-45B9-B175-3FE62044809E}" srcOrd="3" destOrd="0" parTransId="{7C931DE4-6ECA-42FC-988F-C9131636CBD8}" sibTransId="{CCEF0A54-A56A-49FE-B57D-3D05B3ABA9A5}"/>
    <dgm:cxn modelId="{63C9365D-C036-4FA5-B0F6-874190440560}" srcId="{062053A2-D7BA-4442-A945-2E3E085D4E4F}" destId="{5AD750D4-E8D3-4AE1-8C3C-72275F49B98F}" srcOrd="1" destOrd="0" parTransId="{1866FF43-E21C-437F-9052-13340F1EAA70}" sibTransId="{B3A9BC25-A962-4065-9EB8-C17709C8DC67}"/>
    <dgm:cxn modelId="{922C117F-DD6C-46EB-B7B6-F6C84186DC5F}" type="presOf" srcId="{8A04A86E-7C50-4E1B-8700-265E6ECD0EBE}" destId="{826DE8A3-3747-4A76-A12D-360D725A7077}" srcOrd="0" destOrd="0" presId="urn:microsoft.com/office/officeart/2008/layout/LinedList"/>
    <dgm:cxn modelId="{5C016987-5E5E-43D1-85B9-71C4ADAF8CFE}" srcId="{062053A2-D7BA-4442-A945-2E3E085D4E4F}" destId="{E4AD49BE-1B3E-4C7C-A0EE-2D992B6ED533}" srcOrd="5" destOrd="0" parTransId="{10D1AFF7-2AF2-40FF-8853-186C616129DB}" sibTransId="{0AC3E4EF-E08F-4DE5-82BA-8A82C3B7C3CC}"/>
    <dgm:cxn modelId="{541D4591-2674-4C6F-B914-669D1CCA24F7}" srcId="{062053A2-D7BA-4442-A945-2E3E085D4E4F}" destId="{8A04A86E-7C50-4E1B-8700-265E6ECD0EBE}" srcOrd="4" destOrd="0" parTransId="{4AD23BA8-4DA0-4463-A9B2-E061081CA50B}" sibTransId="{2F4A94C8-3CB3-4383-8D43-45D950F83F25}"/>
    <dgm:cxn modelId="{DF7485CC-1D46-4194-9160-D404AC635F6D}" type="presOf" srcId="{59396668-B003-497D-AD5A-2CDED49FFBBD}" destId="{8A09CE0F-4079-42BE-8C6F-2BDB87C6EC9E}" srcOrd="0" destOrd="0" presId="urn:microsoft.com/office/officeart/2008/layout/LinedList"/>
    <dgm:cxn modelId="{8A285DCE-D934-4704-9315-D2B5D26790E0}" type="presOf" srcId="{756004BB-B897-4104-814E-E0E9541A2155}" destId="{7A856616-D2EB-43AB-819D-516CA357DA12}" srcOrd="0" destOrd="0" presId="urn:microsoft.com/office/officeart/2008/layout/LinedList"/>
    <dgm:cxn modelId="{31242DD5-6FCC-4872-984C-85D353354941}" srcId="{062053A2-D7BA-4442-A945-2E3E085D4E4F}" destId="{756004BB-B897-4104-814E-E0E9541A2155}" srcOrd="0" destOrd="0" parTransId="{781DB891-4068-4B70-B816-DC6F839CB9BE}" sibTransId="{6C314BCE-4A5A-4A30-926F-6032A264D1EC}"/>
    <dgm:cxn modelId="{D17DE3E4-5B94-4456-A9DD-AB6A3859184E}" type="presOf" srcId="{062053A2-D7BA-4442-A945-2E3E085D4E4F}" destId="{606FC89E-DDE0-4EFE-AAEE-BB4E554B042B}" srcOrd="0" destOrd="0" presId="urn:microsoft.com/office/officeart/2008/layout/LinedList"/>
    <dgm:cxn modelId="{EE5A2AF3-DD62-4EAC-A8A1-8317B33913CE}" type="presOf" srcId="{8C84B276-298E-45B9-B175-3FE62044809E}" destId="{EEB23C7E-95A0-4636-955A-1565FE468C92}" srcOrd="0" destOrd="0" presId="urn:microsoft.com/office/officeart/2008/layout/LinedList"/>
    <dgm:cxn modelId="{F55B6A96-D61F-40F9-9B8B-396AC5BF7659}" type="presParOf" srcId="{606FC89E-DDE0-4EFE-AAEE-BB4E554B042B}" destId="{C06F2313-EBC1-4BE3-934D-F0692222AEBA}" srcOrd="0" destOrd="0" presId="urn:microsoft.com/office/officeart/2008/layout/LinedList"/>
    <dgm:cxn modelId="{4E5B55C3-7E62-45C9-B623-B4F539FDACB5}" type="presParOf" srcId="{606FC89E-DDE0-4EFE-AAEE-BB4E554B042B}" destId="{32D1AF97-CB3A-410C-BD84-90FC5A6548F2}" srcOrd="1" destOrd="0" presId="urn:microsoft.com/office/officeart/2008/layout/LinedList"/>
    <dgm:cxn modelId="{2BABC261-9B20-4F29-8B21-5C7F7A2D9C75}" type="presParOf" srcId="{32D1AF97-CB3A-410C-BD84-90FC5A6548F2}" destId="{7A856616-D2EB-43AB-819D-516CA357DA12}" srcOrd="0" destOrd="0" presId="urn:microsoft.com/office/officeart/2008/layout/LinedList"/>
    <dgm:cxn modelId="{5F4AE8BA-DB89-4C40-9CBF-1BBAD6043913}" type="presParOf" srcId="{32D1AF97-CB3A-410C-BD84-90FC5A6548F2}" destId="{99D6655E-5F53-4B72-83B4-CA0EBB7FF2D1}" srcOrd="1" destOrd="0" presId="urn:microsoft.com/office/officeart/2008/layout/LinedList"/>
    <dgm:cxn modelId="{8E924048-02FA-4BE9-8DA7-69CA1AAD3E5B}" type="presParOf" srcId="{606FC89E-DDE0-4EFE-AAEE-BB4E554B042B}" destId="{29B6EDB9-1FBA-4E03-82F2-515A9F6CCF41}" srcOrd="2" destOrd="0" presId="urn:microsoft.com/office/officeart/2008/layout/LinedList"/>
    <dgm:cxn modelId="{C8E4146E-140B-471A-BE23-C4E2407DC415}" type="presParOf" srcId="{606FC89E-DDE0-4EFE-AAEE-BB4E554B042B}" destId="{31FFE343-57A2-48E2-A63C-C9A93F11D562}" srcOrd="3" destOrd="0" presId="urn:microsoft.com/office/officeart/2008/layout/LinedList"/>
    <dgm:cxn modelId="{1C65DA63-D1BB-4D19-9639-D01DEAC253BC}" type="presParOf" srcId="{31FFE343-57A2-48E2-A63C-C9A93F11D562}" destId="{5DFCE448-75B8-451C-9286-0B60DD3D2714}" srcOrd="0" destOrd="0" presId="urn:microsoft.com/office/officeart/2008/layout/LinedList"/>
    <dgm:cxn modelId="{9939AB07-DDEA-47EE-8818-5A026C33CFF5}" type="presParOf" srcId="{31FFE343-57A2-48E2-A63C-C9A93F11D562}" destId="{9CBABE7B-7004-4333-A01B-B22A99F4D350}" srcOrd="1" destOrd="0" presId="urn:microsoft.com/office/officeart/2008/layout/LinedList"/>
    <dgm:cxn modelId="{CC01C503-56FD-482C-B8CB-E6448A4D8917}" type="presParOf" srcId="{606FC89E-DDE0-4EFE-AAEE-BB4E554B042B}" destId="{E14CE75A-5121-4F6E-8DD4-8FD74D7293CE}" srcOrd="4" destOrd="0" presId="urn:microsoft.com/office/officeart/2008/layout/LinedList"/>
    <dgm:cxn modelId="{39D881EC-0BD3-4A87-8A51-3D1DC2664E9E}" type="presParOf" srcId="{606FC89E-DDE0-4EFE-AAEE-BB4E554B042B}" destId="{09922001-F414-490C-9E63-8F6D063B3C5A}" srcOrd="5" destOrd="0" presId="urn:microsoft.com/office/officeart/2008/layout/LinedList"/>
    <dgm:cxn modelId="{DD3A5640-6AD3-43F1-A0D5-2F146A9B382F}" type="presParOf" srcId="{09922001-F414-490C-9E63-8F6D063B3C5A}" destId="{8A09CE0F-4079-42BE-8C6F-2BDB87C6EC9E}" srcOrd="0" destOrd="0" presId="urn:microsoft.com/office/officeart/2008/layout/LinedList"/>
    <dgm:cxn modelId="{A975F24B-9BCA-47A2-B8D7-66EE96B5A218}" type="presParOf" srcId="{09922001-F414-490C-9E63-8F6D063B3C5A}" destId="{C92DD253-8868-45DA-9B7A-15BAFE1CB18F}" srcOrd="1" destOrd="0" presId="urn:microsoft.com/office/officeart/2008/layout/LinedList"/>
    <dgm:cxn modelId="{EB8DD4C8-D0D7-4B17-936B-E2C083A7EAF4}" type="presParOf" srcId="{606FC89E-DDE0-4EFE-AAEE-BB4E554B042B}" destId="{CA5A5B73-73ED-4DD7-A1CC-3169D155BD53}" srcOrd="6" destOrd="0" presId="urn:microsoft.com/office/officeart/2008/layout/LinedList"/>
    <dgm:cxn modelId="{30BCEE1F-9A1B-4B8E-A355-062355D242C3}" type="presParOf" srcId="{606FC89E-DDE0-4EFE-AAEE-BB4E554B042B}" destId="{A82312AA-304D-4B08-9C4B-970EB060F29A}" srcOrd="7" destOrd="0" presId="urn:microsoft.com/office/officeart/2008/layout/LinedList"/>
    <dgm:cxn modelId="{0FD69A6C-9D2F-4B52-B419-4A0EC3A168E3}" type="presParOf" srcId="{A82312AA-304D-4B08-9C4B-970EB060F29A}" destId="{EEB23C7E-95A0-4636-955A-1565FE468C92}" srcOrd="0" destOrd="0" presId="urn:microsoft.com/office/officeart/2008/layout/LinedList"/>
    <dgm:cxn modelId="{4BA58100-335D-4163-89A3-2263F1711BA8}" type="presParOf" srcId="{A82312AA-304D-4B08-9C4B-970EB060F29A}" destId="{B1D5BFB1-D7B4-465E-A79B-45C5C5116936}" srcOrd="1" destOrd="0" presId="urn:microsoft.com/office/officeart/2008/layout/LinedList"/>
    <dgm:cxn modelId="{753A8AFD-8F39-44FF-9B3B-0CF55F6939E8}" type="presParOf" srcId="{606FC89E-DDE0-4EFE-AAEE-BB4E554B042B}" destId="{55F595AD-2204-4AFD-B1EE-DEAA4658F7D1}" srcOrd="8" destOrd="0" presId="urn:microsoft.com/office/officeart/2008/layout/LinedList"/>
    <dgm:cxn modelId="{E32D6DDB-0A14-485D-AD7F-048ACF4CE6E7}" type="presParOf" srcId="{606FC89E-DDE0-4EFE-AAEE-BB4E554B042B}" destId="{527400BB-F624-457A-81DD-F21A8693E210}" srcOrd="9" destOrd="0" presId="urn:microsoft.com/office/officeart/2008/layout/LinedList"/>
    <dgm:cxn modelId="{90A42E59-40DE-4D85-A102-BBEAA0216CAD}" type="presParOf" srcId="{527400BB-F624-457A-81DD-F21A8693E210}" destId="{826DE8A3-3747-4A76-A12D-360D725A7077}" srcOrd="0" destOrd="0" presId="urn:microsoft.com/office/officeart/2008/layout/LinedList"/>
    <dgm:cxn modelId="{F06C9C0B-E5B3-49C3-A960-73D3F0F37917}" type="presParOf" srcId="{527400BB-F624-457A-81DD-F21A8693E210}" destId="{DAA3010A-BB32-42AC-B7FF-E29BBCF76A04}" srcOrd="1" destOrd="0" presId="urn:microsoft.com/office/officeart/2008/layout/LinedList"/>
    <dgm:cxn modelId="{6F279B92-E193-4F65-9486-C41F77E90566}" type="presParOf" srcId="{606FC89E-DDE0-4EFE-AAEE-BB4E554B042B}" destId="{E8B78816-25A1-4F39-908E-D022FE4BC737}" srcOrd="10" destOrd="0" presId="urn:microsoft.com/office/officeart/2008/layout/LinedList"/>
    <dgm:cxn modelId="{B0D0D2EC-30BC-4401-8B4D-53932C4AA02D}" type="presParOf" srcId="{606FC89E-DDE0-4EFE-AAEE-BB4E554B042B}" destId="{5CAFFC79-CD2C-46B4-85F8-099ABFC95872}" srcOrd="11" destOrd="0" presId="urn:microsoft.com/office/officeart/2008/layout/LinedList"/>
    <dgm:cxn modelId="{638712FE-C295-4096-AA0D-D93E1DF5841F}" type="presParOf" srcId="{5CAFFC79-CD2C-46B4-85F8-099ABFC95872}" destId="{CAF78A1A-B17B-466A-BA6E-7805B88FB94D}" srcOrd="0" destOrd="0" presId="urn:microsoft.com/office/officeart/2008/layout/LinedList"/>
    <dgm:cxn modelId="{08034236-315A-4ABD-AD14-F92FAB134BC6}" type="presParOf" srcId="{5CAFFC79-CD2C-46B4-85F8-099ABFC95872}" destId="{B91A19C5-A98E-4CED-AA83-B209D61B686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0E79D45-0D8A-4ACF-AF2C-B74D440F9FF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AEADDCE-6681-484B-B3F0-6B20B88DA558}">
      <dgm:prSet/>
      <dgm:spPr/>
      <dgm:t>
        <a:bodyPr/>
        <a:lstStyle/>
        <a:p>
          <a:pPr rtl="0"/>
          <a:r>
            <a:rPr lang="en-GB">
              <a:latin typeface="Aptos"/>
            </a:rPr>
            <a:t>Growing demand for beauty and personal care services due to self-care and social media trends (Park and Hong, 2024, p. 978).</a:t>
          </a:r>
          <a:endParaRPr lang="en-US">
            <a:latin typeface="Aptos"/>
          </a:endParaRPr>
        </a:p>
      </dgm:t>
    </dgm:pt>
    <dgm:pt modelId="{D9B80B49-BF16-4ECE-8DD0-4D738949A290}" type="parTrans" cxnId="{819D40EB-99AA-4873-9808-A95E9AEAA0E6}">
      <dgm:prSet/>
      <dgm:spPr/>
      <dgm:t>
        <a:bodyPr/>
        <a:lstStyle/>
        <a:p>
          <a:endParaRPr lang="en-US"/>
        </a:p>
      </dgm:t>
    </dgm:pt>
    <dgm:pt modelId="{9BD470D6-4EC8-4045-8ED1-ED30CCF626EB}" type="sibTrans" cxnId="{819D40EB-99AA-4873-9808-A95E9AEAA0E6}">
      <dgm:prSet/>
      <dgm:spPr/>
      <dgm:t>
        <a:bodyPr/>
        <a:lstStyle/>
        <a:p>
          <a:endParaRPr lang="en-US"/>
        </a:p>
      </dgm:t>
    </dgm:pt>
    <dgm:pt modelId="{99CA52DF-B804-41BA-A506-B7EF891CF614}">
      <dgm:prSet/>
      <dgm:spPr/>
      <dgm:t>
        <a:bodyPr/>
        <a:lstStyle/>
        <a:p>
          <a:r>
            <a:rPr lang="en-GB">
              <a:latin typeface="Aptos"/>
            </a:rPr>
            <a:t>Offers hair services such as haircuts, styling, colouring, and hair treatments.</a:t>
          </a:r>
          <a:endParaRPr lang="en-US">
            <a:latin typeface="Aptos"/>
          </a:endParaRPr>
        </a:p>
      </dgm:t>
    </dgm:pt>
    <dgm:pt modelId="{B16D049A-B4D8-431B-8C7B-268E14FAD772}" type="parTrans" cxnId="{481203D8-F11F-4F56-B1F5-9D5E02D3C85A}">
      <dgm:prSet/>
      <dgm:spPr/>
      <dgm:t>
        <a:bodyPr/>
        <a:lstStyle/>
        <a:p>
          <a:endParaRPr lang="en-US"/>
        </a:p>
      </dgm:t>
    </dgm:pt>
    <dgm:pt modelId="{0F8B9181-9C31-489F-8FA3-23869D40CD27}" type="sibTrans" cxnId="{481203D8-F11F-4F56-B1F5-9D5E02D3C85A}">
      <dgm:prSet/>
      <dgm:spPr/>
      <dgm:t>
        <a:bodyPr/>
        <a:lstStyle/>
        <a:p>
          <a:endParaRPr lang="en-US"/>
        </a:p>
      </dgm:t>
    </dgm:pt>
    <dgm:pt modelId="{7A1252B8-3454-4722-8D82-FD8260AE924F}">
      <dgm:prSet/>
      <dgm:spPr/>
      <dgm:t>
        <a:bodyPr/>
        <a:lstStyle/>
        <a:p>
          <a:r>
            <a:rPr lang="en-GB">
              <a:latin typeface="Aptos"/>
            </a:rPr>
            <a:t>Provides beauty services including facials, waxing, makeup, and eyebrow treatments.</a:t>
          </a:r>
          <a:endParaRPr lang="en-US">
            <a:latin typeface="Aptos"/>
          </a:endParaRPr>
        </a:p>
      </dgm:t>
    </dgm:pt>
    <dgm:pt modelId="{1230318D-9673-4FA3-8F15-A9CE7E54596E}" type="parTrans" cxnId="{56E05991-105E-4F12-97BE-407DCDD8B52B}">
      <dgm:prSet/>
      <dgm:spPr/>
      <dgm:t>
        <a:bodyPr/>
        <a:lstStyle/>
        <a:p>
          <a:endParaRPr lang="en-US"/>
        </a:p>
      </dgm:t>
    </dgm:pt>
    <dgm:pt modelId="{E6F6291F-9D47-4F6A-91D9-4CED32C036BE}" type="sibTrans" cxnId="{56E05991-105E-4F12-97BE-407DCDD8B52B}">
      <dgm:prSet/>
      <dgm:spPr/>
      <dgm:t>
        <a:bodyPr/>
        <a:lstStyle/>
        <a:p>
          <a:endParaRPr lang="en-US"/>
        </a:p>
      </dgm:t>
    </dgm:pt>
    <dgm:pt modelId="{CEE2788E-4B2A-44E4-9B50-7B1E000422A8}">
      <dgm:prSet/>
      <dgm:spPr/>
      <dgm:t>
        <a:bodyPr/>
        <a:lstStyle/>
        <a:p>
          <a:r>
            <a:rPr lang="en-GB">
              <a:latin typeface="Aptos"/>
            </a:rPr>
            <a:t>Offers nail services such as manicures, pedicures, gel nails, and acrylic nails.</a:t>
          </a:r>
          <a:endParaRPr lang="en-US">
            <a:latin typeface="Aptos"/>
          </a:endParaRPr>
        </a:p>
      </dgm:t>
    </dgm:pt>
    <dgm:pt modelId="{C90D5A4C-1486-4144-9543-675D309EC02E}" type="parTrans" cxnId="{C3E244BB-1B37-4F2D-8CA9-49AA72602569}">
      <dgm:prSet/>
      <dgm:spPr/>
      <dgm:t>
        <a:bodyPr/>
        <a:lstStyle/>
        <a:p>
          <a:endParaRPr lang="en-US"/>
        </a:p>
      </dgm:t>
    </dgm:pt>
    <dgm:pt modelId="{24B30124-4D41-43A7-876A-ACCA9C6AD310}" type="sibTrans" cxnId="{C3E244BB-1B37-4F2D-8CA9-49AA72602569}">
      <dgm:prSet/>
      <dgm:spPr/>
      <dgm:t>
        <a:bodyPr/>
        <a:lstStyle/>
        <a:p>
          <a:endParaRPr lang="en-US"/>
        </a:p>
      </dgm:t>
    </dgm:pt>
    <dgm:pt modelId="{F1C2C21D-33DA-43CD-82A3-AEA1FA84169D}">
      <dgm:prSet/>
      <dgm:spPr/>
      <dgm:t>
        <a:bodyPr/>
        <a:lstStyle/>
        <a:p>
          <a:r>
            <a:rPr lang="en-GB">
              <a:latin typeface="Aptos"/>
            </a:rPr>
            <a:t>Sells haircare, skincare, and beauty products to customers.</a:t>
          </a:r>
          <a:endParaRPr lang="en-US">
            <a:latin typeface="Aptos"/>
          </a:endParaRPr>
        </a:p>
      </dgm:t>
    </dgm:pt>
    <dgm:pt modelId="{E24E7825-125C-4B72-8FF0-6A17129EFC3F}" type="parTrans" cxnId="{B3439176-D66F-41BF-89F2-AFAB10BA175F}">
      <dgm:prSet/>
      <dgm:spPr/>
      <dgm:t>
        <a:bodyPr/>
        <a:lstStyle/>
        <a:p>
          <a:endParaRPr lang="en-US"/>
        </a:p>
      </dgm:t>
    </dgm:pt>
    <dgm:pt modelId="{7663FF14-F2E8-4B8A-BD3D-78ED71891764}" type="sibTrans" cxnId="{B3439176-D66F-41BF-89F2-AFAB10BA175F}">
      <dgm:prSet/>
      <dgm:spPr/>
      <dgm:t>
        <a:bodyPr/>
        <a:lstStyle/>
        <a:p>
          <a:endParaRPr lang="en-US"/>
        </a:p>
      </dgm:t>
    </dgm:pt>
    <dgm:pt modelId="{8009739C-EF48-4B5B-A4D0-E1A6C827438D}">
      <dgm:prSet/>
      <dgm:spPr/>
      <dgm:t>
        <a:bodyPr/>
        <a:lstStyle/>
        <a:p>
          <a:r>
            <a:rPr lang="en-GB">
              <a:latin typeface="Aptos"/>
            </a:rPr>
            <a:t>Aims to provide high-quality services and grow the business successfully.</a:t>
          </a:r>
          <a:endParaRPr lang="en-US">
            <a:latin typeface="Aptos"/>
          </a:endParaRPr>
        </a:p>
      </dgm:t>
    </dgm:pt>
    <dgm:pt modelId="{044BB73D-5703-4D67-BCBA-4C73C8C45F5F}" type="parTrans" cxnId="{7937650E-7290-4DCB-BE20-52A350454BC5}">
      <dgm:prSet/>
      <dgm:spPr/>
      <dgm:t>
        <a:bodyPr/>
        <a:lstStyle/>
        <a:p>
          <a:endParaRPr lang="en-US"/>
        </a:p>
      </dgm:t>
    </dgm:pt>
    <dgm:pt modelId="{3FD7D681-ED61-42D0-90A4-4862FAE72758}" type="sibTrans" cxnId="{7937650E-7290-4DCB-BE20-52A350454BC5}">
      <dgm:prSet/>
      <dgm:spPr/>
      <dgm:t>
        <a:bodyPr/>
        <a:lstStyle/>
        <a:p>
          <a:endParaRPr lang="en-US"/>
        </a:p>
      </dgm:t>
    </dgm:pt>
    <dgm:pt modelId="{0AADB895-0577-4517-874A-5D81BBEF366E}" type="pres">
      <dgm:prSet presAssocID="{70E79D45-0D8A-4ACF-AF2C-B74D440F9FF9}" presName="linear" presStyleCnt="0">
        <dgm:presLayoutVars>
          <dgm:animLvl val="lvl"/>
          <dgm:resizeHandles val="exact"/>
        </dgm:presLayoutVars>
      </dgm:prSet>
      <dgm:spPr/>
    </dgm:pt>
    <dgm:pt modelId="{F51C9BF1-8FA2-489B-80F6-02BB78C48059}" type="pres">
      <dgm:prSet presAssocID="{DAEADDCE-6681-484B-B3F0-6B20B88DA558}" presName="parentText" presStyleLbl="node1" presStyleIdx="0" presStyleCnt="6">
        <dgm:presLayoutVars>
          <dgm:chMax val="0"/>
          <dgm:bulletEnabled val="1"/>
        </dgm:presLayoutVars>
      </dgm:prSet>
      <dgm:spPr/>
    </dgm:pt>
    <dgm:pt modelId="{FE2A802B-EF30-444D-B559-5E8D62D40B28}" type="pres">
      <dgm:prSet presAssocID="{9BD470D6-4EC8-4045-8ED1-ED30CCF626EB}" presName="spacer" presStyleCnt="0"/>
      <dgm:spPr/>
    </dgm:pt>
    <dgm:pt modelId="{F35A2FCF-D26E-4C71-A9CD-83D523361B7B}" type="pres">
      <dgm:prSet presAssocID="{99CA52DF-B804-41BA-A506-B7EF891CF614}" presName="parentText" presStyleLbl="node1" presStyleIdx="1" presStyleCnt="6">
        <dgm:presLayoutVars>
          <dgm:chMax val="0"/>
          <dgm:bulletEnabled val="1"/>
        </dgm:presLayoutVars>
      </dgm:prSet>
      <dgm:spPr/>
    </dgm:pt>
    <dgm:pt modelId="{1070CE5D-AC27-420B-A041-0D8A850A9865}" type="pres">
      <dgm:prSet presAssocID="{0F8B9181-9C31-489F-8FA3-23869D40CD27}" presName="spacer" presStyleCnt="0"/>
      <dgm:spPr/>
    </dgm:pt>
    <dgm:pt modelId="{3A5B9610-7C42-427D-9A99-0B0FC30A102B}" type="pres">
      <dgm:prSet presAssocID="{7A1252B8-3454-4722-8D82-FD8260AE924F}" presName="parentText" presStyleLbl="node1" presStyleIdx="2" presStyleCnt="6">
        <dgm:presLayoutVars>
          <dgm:chMax val="0"/>
          <dgm:bulletEnabled val="1"/>
        </dgm:presLayoutVars>
      </dgm:prSet>
      <dgm:spPr/>
    </dgm:pt>
    <dgm:pt modelId="{ADEC0D17-C553-4DB9-9B38-9BBDEEF4B1BD}" type="pres">
      <dgm:prSet presAssocID="{E6F6291F-9D47-4F6A-91D9-4CED32C036BE}" presName="spacer" presStyleCnt="0"/>
      <dgm:spPr/>
    </dgm:pt>
    <dgm:pt modelId="{137C7E0C-90EA-4A22-9C77-B61D73F6A389}" type="pres">
      <dgm:prSet presAssocID="{CEE2788E-4B2A-44E4-9B50-7B1E000422A8}" presName="parentText" presStyleLbl="node1" presStyleIdx="3" presStyleCnt="6">
        <dgm:presLayoutVars>
          <dgm:chMax val="0"/>
          <dgm:bulletEnabled val="1"/>
        </dgm:presLayoutVars>
      </dgm:prSet>
      <dgm:spPr/>
    </dgm:pt>
    <dgm:pt modelId="{103C0555-E201-4049-BB28-2567ABC53240}" type="pres">
      <dgm:prSet presAssocID="{24B30124-4D41-43A7-876A-ACCA9C6AD310}" presName="spacer" presStyleCnt="0"/>
      <dgm:spPr/>
    </dgm:pt>
    <dgm:pt modelId="{205482FD-3780-442C-AA00-34DB94F56A41}" type="pres">
      <dgm:prSet presAssocID="{F1C2C21D-33DA-43CD-82A3-AEA1FA84169D}" presName="parentText" presStyleLbl="node1" presStyleIdx="4" presStyleCnt="6">
        <dgm:presLayoutVars>
          <dgm:chMax val="0"/>
          <dgm:bulletEnabled val="1"/>
        </dgm:presLayoutVars>
      </dgm:prSet>
      <dgm:spPr/>
    </dgm:pt>
    <dgm:pt modelId="{A001F852-B72F-41B0-A2AA-BB47D2CE1C20}" type="pres">
      <dgm:prSet presAssocID="{7663FF14-F2E8-4B8A-BD3D-78ED71891764}" presName="spacer" presStyleCnt="0"/>
      <dgm:spPr/>
    </dgm:pt>
    <dgm:pt modelId="{CA861FB9-B15D-42A0-9AEB-E363C479E60E}" type="pres">
      <dgm:prSet presAssocID="{8009739C-EF48-4B5B-A4D0-E1A6C827438D}" presName="parentText" presStyleLbl="node1" presStyleIdx="5" presStyleCnt="6">
        <dgm:presLayoutVars>
          <dgm:chMax val="0"/>
          <dgm:bulletEnabled val="1"/>
        </dgm:presLayoutVars>
      </dgm:prSet>
      <dgm:spPr/>
    </dgm:pt>
  </dgm:ptLst>
  <dgm:cxnLst>
    <dgm:cxn modelId="{21F8EC01-CA03-4034-8D05-F2EDC19E243C}" type="presOf" srcId="{8009739C-EF48-4B5B-A4D0-E1A6C827438D}" destId="{CA861FB9-B15D-42A0-9AEB-E363C479E60E}" srcOrd="0" destOrd="0" presId="urn:microsoft.com/office/officeart/2005/8/layout/vList2"/>
    <dgm:cxn modelId="{7937650E-7290-4DCB-BE20-52A350454BC5}" srcId="{70E79D45-0D8A-4ACF-AF2C-B74D440F9FF9}" destId="{8009739C-EF48-4B5B-A4D0-E1A6C827438D}" srcOrd="5" destOrd="0" parTransId="{044BB73D-5703-4D67-BCBA-4C73C8C45F5F}" sibTransId="{3FD7D681-ED61-42D0-90A4-4862FAE72758}"/>
    <dgm:cxn modelId="{0DD33267-9F69-4068-9A08-F6D0AFC1EBCE}" type="presOf" srcId="{F1C2C21D-33DA-43CD-82A3-AEA1FA84169D}" destId="{205482FD-3780-442C-AA00-34DB94F56A41}" srcOrd="0" destOrd="0" presId="urn:microsoft.com/office/officeart/2005/8/layout/vList2"/>
    <dgm:cxn modelId="{15A16149-2CAE-453C-9070-8A03BE19E1E7}" type="presOf" srcId="{99CA52DF-B804-41BA-A506-B7EF891CF614}" destId="{F35A2FCF-D26E-4C71-A9CD-83D523361B7B}" srcOrd="0" destOrd="0" presId="urn:microsoft.com/office/officeart/2005/8/layout/vList2"/>
    <dgm:cxn modelId="{B3439176-D66F-41BF-89F2-AFAB10BA175F}" srcId="{70E79D45-0D8A-4ACF-AF2C-B74D440F9FF9}" destId="{F1C2C21D-33DA-43CD-82A3-AEA1FA84169D}" srcOrd="4" destOrd="0" parTransId="{E24E7825-125C-4B72-8FF0-6A17129EFC3F}" sibTransId="{7663FF14-F2E8-4B8A-BD3D-78ED71891764}"/>
    <dgm:cxn modelId="{278B8784-1582-47C1-A163-96FBE61EF19F}" type="presOf" srcId="{DAEADDCE-6681-484B-B3F0-6B20B88DA558}" destId="{F51C9BF1-8FA2-489B-80F6-02BB78C48059}" srcOrd="0" destOrd="0" presId="urn:microsoft.com/office/officeart/2005/8/layout/vList2"/>
    <dgm:cxn modelId="{56E05991-105E-4F12-97BE-407DCDD8B52B}" srcId="{70E79D45-0D8A-4ACF-AF2C-B74D440F9FF9}" destId="{7A1252B8-3454-4722-8D82-FD8260AE924F}" srcOrd="2" destOrd="0" parTransId="{1230318D-9673-4FA3-8F15-A9CE7E54596E}" sibTransId="{E6F6291F-9D47-4F6A-91D9-4CED32C036BE}"/>
    <dgm:cxn modelId="{85FE859C-5E81-4A28-9F9E-6D2C88B4591B}" type="presOf" srcId="{70E79D45-0D8A-4ACF-AF2C-B74D440F9FF9}" destId="{0AADB895-0577-4517-874A-5D81BBEF366E}" srcOrd="0" destOrd="0" presId="urn:microsoft.com/office/officeart/2005/8/layout/vList2"/>
    <dgm:cxn modelId="{C3E244BB-1B37-4F2D-8CA9-49AA72602569}" srcId="{70E79D45-0D8A-4ACF-AF2C-B74D440F9FF9}" destId="{CEE2788E-4B2A-44E4-9B50-7B1E000422A8}" srcOrd="3" destOrd="0" parTransId="{C90D5A4C-1486-4144-9543-675D309EC02E}" sibTransId="{24B30124-4D41-43A7-876A-ACCA9C6AD310}"/>
    <dgm:cxn modelId="{54896AD6-99FC-4983-B734-8960F7CE3EC2}" type="presOf" srcId="{CEE2788E-4B2A-44E4-9B50-7B1E000422A8}" destId="{137C7E0C-90EA-4A22-9C77-B61D73F6A389}" srcOrd="0" destOrd="0" presId="urn:microsoft.com/office/officeart/2005/8/layout/vList2"/>
    <dgm:cxn modelId="{481203D8-F11F-4F56-B1F5-9D5E02D3C85A}" srcId="{70E79D45-0D8A-4ACF-AF2C-B74D440F9FF9}" destId="{99CA52DF-B804-41BA-A506-B7EF891CF614}" srcOrd="1" destOrd="0" parTransId="{B16D049A-B4D8-431B-8C7B-268E14FAD772}" sibTransId="{0F8B9181-9C31-489F-8FA3-23869D40CD27}"/>
    <dgm:cxn modelId="{95A8ECE3-5452-4B58-A095-F6A90A821537}" type="presOf" srcId="{7A1252B8-3454-4722-8D82-FD8260AE924F}" destId="{3A5B9610-7C42-427D-9A99-0B0FC30A102B}" srcOrd="0" destOrd="0" presId="urn:microsoft.com/office/officeart/2005/8/layout/vList2"/>
    <dgm:cxn modelId="{819D40EB-99AA-4873-9808-A95E9AEAA0E6}" srcId="{70E79D45-0D8A-4ACF-AF2C-B74D440F9FF9}" destId="{DAEADDCE-6681-484B-B3F0-6B20B88DA558}" srcOrd="0" destOrd="0" parTransId="{D9B80B49-BF16-4ECE-8DD0-4D738949A290}" sibTransId="{9BD470D6-4EC8-4045-8ED1-ED30CCF626EB}"/>
    <dgm:cxn modelId="{033DF7CC-2FD0-43C8-8F27-77B0FA858AFB}" type="presParOf" srcId="{0AADB895-0577-4517-874A-5D81BBEF366E}" destId="{F51C9BF1-8FA2-489B-80F6-02BB78C48059}" srcOrd="0" destOrd="0" presId="urn:microsoft.com/office/officeart/2005/8/layout/vList2"/>
    <dgm:cxn modelId="{696B3240-D85B-49F4-BECB-A12F31C477B8}" type="presParOf" srcId="{0AADB895-0577-4517-874A-5D81BBEF366E}" destId="{FE2A802B-EF30-444D-B559-5E8D62D40B28}" srcOrd="1" destOrd="0" presId="urn:microsoft.com/office/officeart/2005/8/layout/vList2"/>
    <dgm:cxn modelId="{A8A627AE-94C4-440B-857F-458F7AE7F52E}" type="presParOf" srcId="{0AADB895-0577-4517-874A-5D81BBEF366E}" destId="{F35A2FCF-D26E-4C71-A9CD-83D523361B7B}" srcOrd="2" destOrd="0" presId="urn:microsoft.com/office/officeart/2005/8/layout/vList2"/>
    <dgm:cxn modelId="{A447A8A9-877F-4538-81F6-0A84E8C4C6B2}" type="presParOf" srcId="{0AADB895-0577-4517-874A-5D81BBEF366E}" destId="{1070CE5D-AC27-420B-A041-0D8A850A9865}" srcOrd="3" destOrd="0" presId="urn:microsoft.com/office/officeart/2005/8/layout/vList2"/>
    <dgm:cxn modelId="{01783523-B67B-407B-8C04-BBA9B20EFC20}" type="presParOf" srcId="{0AADB895-0577-4517-874A-5D81BBEF366E}" destId="{3A5B9610-7C42-427D-9A99-0B0FC30A102B}" srcOrd="4" destOrd="0" presId="urn:microsoft.com/office/officeart/2005/8/layout/vList2"/>
    <dgm:cxn modelId="{5CA3FD72-8144-49E9-9E2F-34E40BD56233}" type="presParOf" srcId="{0AADB895-0577-4517-874A-5D81BBEF366E}" destId="{ADEC0D17-C553-4DB9-9B38-9BBDEEF4B1BD}" srcOrd="5" destOrd="0" presId="urn:microsoft.com/office/officeart/2005/8/layout/vList2"/>
    <dgm:cxn modelId="{F8449FB6-5387-4848-A42F-533039C6C98D}" type="presParOf" srcId="{0AADB895-0577-4517-874A-5D81BBEF366E}" destId="{137C7E0C-90EA-4A22-9C77-B61D73F6A389}" srcOrd="6" destOrd="0" presId="urn:microsoft.com/office/officeart/2005/8/layout/vList2"/>
    <dgm:cxn modelId="{7FADD7B0-BA13-474B-8710-44A4A01A390F}" type="presParOf" srcId="{0AADB895-0577-4517-874A-5D81BBEF366E}" destId="{103C0555-E201-4049-BB28-2567ABC53240}" srcOrd="7" destOrd="0" presId="urn:microsoft.com/office/officeart/2005/8/layout/vList2"/>
    <dgm:cxn modelId="{BB9B795D-1492-4B93-A29B-98D281196140}" type="presParOf" srcId="{0AADB895-0577-4517-874A-5D81BBEF366E}" destId="{205482FD-3780-442C-AA00-34DB94F56A41}" srcOrd="8" destOrd="0" presId="urn:microsoft.com/office/officeart/2005/8/layout/vList2"/>
    <dgm:cxn modelId="{4B7A614D-2471-4959-B12F-0E913578E315}" type="presParOf" srcId="{0AADB895-0577-4517-874A-5D81BBEF366E}" destId="{A001F852-B72F-41B0-A2AA-BB47D2CE1C20}" srcOrd="9" destOrd="0" presId="urn:microsoft.com/office/officeart/2005/8/layout/vList2"/>
    <dgm:cxn modelId="{360C3E00-1922-423E-AF72-94604AD139C4}" type="presParOf" srcId="{0AADB895-0577-4517-874A-5D81BBEF366E}" destId="{CA861FB9-B15D-42A0-9AEB-E363C479E60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C2A080-E696-41F6-BAEE-E5D4E2996C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DC051F0-B04F-44D8-86DF-DE84BD8B2952}">
      <dgm:prSet/>
      <dgm:spPr/>
      <dgm:t>
        <a:bodyPr/>
        <a:lstStyle/>
        <a:p>
          <a:r>
            <a:rPr lang="en-GB" b="1">
              <a:latin typeface="Aptos"/>
            </a:rPr>
            <a:t>Operates as a</a:t>
          </a:r>
          <a:r>
            <a:rPr lang="en-GB">
              <a:latin typeface="Aptos"/>
            </a:rPr>
            <a:t> </a:t>
          </a:r>
          <a:r>
            <a:rPr lang="en-GB" b="1">
              <a:latin typeface="Aptos"/>
            </a:rPr>
            <a:t>Private Limited Company (Ltd)</a:t>
          </a:r>
          <a:r>
            <a:rPr lang="en-GB">
              <a:latin typeface="Aptos"/>
            </a:rPr>
            <a:t>. </a:t>
          </a:r>
          <a:endParaRPr lang="en-US">
            <a:latin typeface="Aptos"/>
          </a:endParaRPr>
        </a:p>
      </dgm:t>
    </dgm:pt>
    <dgm:pt modelId="{DD326FDA-AF18-47E4-98C9-A27E09E0B238}" type="parTrans" cxnId="{E7300B0D-504A-4728-828B-8E73990BB84D}">
      <dgm:prSet/>
      <dgm:spPr/>
      <dgm:t>
        <a:bodyPr/>
        <a:lstStyle/>
        <a:p>
          <a:endParaRPr lang="en-US"/>
        </a:p>
      </dgm:t>
    </dgm:pt>
    <dgm:pt modelId="{18B832BF-7108-4070-9B29-92365468A7AF}" type="sibTrans" cxnId="{E7300B0D-504A-4728-828B-8E73990BB84D}">
      <dgm:prSet/>
      <dgm:spPr/>
      <dgm:t>
        <a:bodyPr/>
        <a:lstStyle/>
        <a:p>
          <a:endParaRPr lang="en-US"/>
        </a:p>
      </dgm:t>
    </dgm:pt>
    <dgm:pt modelId="{D5583901-B272-4C43-ACC4-41EC04AF2E42}">
      <dgm:prSet/>
      <dgm:spPr/>
      <dgm:t>
        <a:bodyPr/>
        <a:lstStyle/>
        <a:p>
          <a:pPr rtl="0"/>
          <a:r>
            <a:rPr lang="en-GB" dirty="0">
              <a:latin typeface="Aptos"/>
            </a:rPr>
            <a:t>Owners have </a:t>
          </a:r>
          <a:r>
            <a:rPr lang="en-GB" b="1" dirty="0">
              <a:latin typeface="Aptos"/>
            </a:rPr>
            <a:t>limited liability</a:t>
          </a:r>
          <a:r>
            <a:rPr lang="en-GB" dirty="0">
              <a:latin typeface="Aptos"/>
            </a:rPr>
            <a:t>, protecting their personal assets </a:t>
          </a:r>
          <a:r>
            <a:rPr lang="en-GB" dirty="0" err="1">
              <a:latin typeface="Aptos"/>
            </a:rPr>
            <a:t>Vačoková</a:t>
          </a:r>
          <a:r>
            <a:rPr lang="en-GB" dirty="0">
              <a:latin typeface="Aptos"/>
            </a:rPr>
            <a:t> (2018). </a:t>
          </a:r>
          <a:endParaRPr lang="en-US" dirty="0">
            <a:latin typeface="Aptos"/>
          </a:endParaRPr>
        </a:p>
      </dgm:t>
    </dgm:pt>
    <dgm:pt modelId="{5A9A5239-2925-409F-B086-BCA683B0C182}" type="parTrans" cxnId="{4BC169DB-0AC6-46F8-A738-DC901961B08E}">
      <dgm:prSet/>
      <dgm:spPr/>
      <dgm:t>
        <a:bodyPr/>
        <a:lstStyle/>
        <a:p>
          <a:endParaRPr lang="en-US"/>
        </a:p>
      </dgm:t>
    </dgm:pt>
    <dgm:pt modelId="{8F4B45DB-CDD0-4168-8182-2A79D3371C46}" type="sibTrans" cxnId="{4BC169DB-0AC6-46F8-A738-DC901961B08E}">
      <dgm:prSet/>
      <dgm:spPr/>
      <dgm:t>
        <a:bodyPr/>
        <a:lstStyle/>
        <a:p>
          <a:endParaRPr lang="en-US"/>
        </a:p>
      </dgm:t>
    </dgm:pt>
    <dgm:pt modelId="{CAEA7D9B-606D-4AC5-8CC7-73497809C89C}">
      <dgm:prSet/>
      <dgm:spPr/>
      <dgm:t>
        <a:bodyPr/>
        <a:lstStyle/>
        <a:p>
          <a:r>
            <a:rPr lang="en-GB">
              <a:latin typeface="Aptos"/>
            </a:rPr>
            <a:t>The business has its own legal identity and can own assets and sign contracts. </a:t>
          </a:r>
          <a:endParaRPr lang="en-US">
            <a:latin typeface="Aptos"/>
          </a:endParaRPr>
        </a:p>
      </dgm:t>
    </dgm:pt>
    <dgm:pt modelId="{4AFE580E-842A-4091-A4FA-ACCE21E5347F}" type="parTrans" cxnId="{2C4EEFC4-44DE-4A99-86C5-6773B8AF692B}">
      <dgm:prSet/>
      <dgm:spPr/>
      <dgm:t>
        <a:bodyPr/>
        <a:lstStyle/>
        <a:p>
          <a:endParaRPr lang="en-US"/>
        </a:p>
      </dgm:t>
    </dgm:pt>
    <dgm:pt modelId="{F0E26A4E-CD5A-46E4-A2C7-E3037CBFF304}" type="sibTrans" cxnId="{2C4EEFC4-44DE-4A99-86C5-6773B8AF692B}">
      <dgm:prSet/>
      <dgm:spPr/>
      <dgm:t>
        <a:bodyPr/>
        <a:lstStyle/>
        <a:p>
          <a:endParaRPr lang="en-US"/>
        </a:p>
      </dgm:t>
    </dgm:pt>
    <dgm:pt modelId="{0BD0B3AC-C15B-42FD-B53A-11A50A99F110}">
      <dgm:prSet/>
      <dgm:spPr/>
      <dgm:t>
        <a:bodyPr/>
        <a:lstStyle/>
        <a:p>
          <a:r>
            <a:rPr lang="en-GB">
              <a:latin typeface="Aptos"/>
            </a:rPr>
            <a:t>Builds trust with customers, suppliers, and banks. </a:t>
          </a:r>
          <a:endParaRPr lang="en-US">
            <a:latin typeface="Aptos"/>
          </a:endParaRPr>
        </a:p>
      </dgm:t>
    </dgm:pt>
    <dgm:pt modelId="{6A327882-9872-48C1-85AB-0D55D720622B}" type="parTrans" cxnId="{92BAF52C-D2A6-46A0-8866-6FAEB9155EC6}">
      <dgm:prSet/>
      <dgm:spPr/>
      <dgm:t>
        <a:bodyPr/>
        <a:lstStyle/>
        <a:p>
          <a:endParaRPr lang="en-US"/>
        </a:p>
      </dgm:t>
    </dgm:pt>
    <dgm:pt modelId="{2EF2DD51-F09D-4DDA-8DCB-9F60CD496B68}" type="sibTrans" cxnId="{92BAF52C-D2A6-46A0-8866-6FAEB9155EC6}">
      <dgm:prSet/>
      <dgm:spPr/>
      <dgm:t>
        <a:bodyPr/>
        <a:lstStyle/>
        <a:p>
          <a:endParaRPr lang="en-US"/>
        </a:p>
      </dgm:t>
    </dgm:pt>
    <dgm:pt modelId="{1DCFCFC7-5E79-4480-BDBD-A954DC116482}">
      <dgm:prSet/>
      <dgm:spPr/>
      <dgm:t>
        <a:bodyPr/>
        <a:lstStyle/>
        <a:p>
          <a:r>
            <a:rPr lang="en-GB">
              <a:latin typeface="Aptos"/>
            </a:rPr>
            <a:t>Registered with </a:t>
          </a:r>
          <a:r>
            <a:rPr lang="en-GB" b="1">
              <a:latin typeface="Aptos"/>
            </a:rPr>
            <a:t>Companies House</a:t>
          </a:r>
          <a:r>
            <a:rPr lang="en-GB">
              <a:latin typeface="Aptos"/>
            </a:rPr>
            <a:t> and has business insurance. </a:t>
          </a:r>
          <a:endParaRPr lang="en-US">
            <a:latin typeface="Aptos"/>
          </a:endParaRPr>
        </a:p>
      </dgm:t>
    </dgm:pt>
    <dgm:pt modelId="{3A4BB90A-B6D2-4698-9926-50A6F16D8E17}" type="parTrans" cxnId="{D67ECAAB-4B47-4AFE-93DA-562E6A050572}">
      <dgm:prSet/>
      <dgm:spPr/>
      <dgm:t>
        <a:bodyPr/>
        <a:lstStyle/>
        <a:p>
          <a:endParaRPr lang="en-US"/>
        </a:p>
      </dgm:t>
    </dgm:pt>
    <dgm:pt modelId="{B8D136F0-D057-490E-8F32-30033085D59A}" type="sibTrans" cxnId="{D67ECAAB-4B47-4AFE-93DA-562E6A050572}">
      <dgm:prSet/>
      <dgm:spPr/>
      <dgm:t>
        <a:bodyPr/>
        <a:lstStyle/>
        <a:p>
          <a:endParaRPr lang="en-US"/>
        </a:p>
      </dgm:t>
    </dgm:pt>
    <dgm:pt modelId="{03F9F20B-A4D6-4AAC-BCF3-4E2A87265842}">
      <dgm:prSet/>
      <dgm:spPr/>
      <dgm:t>
        <a:bodyPr/>
        <a:lstStyle/>
        <a:p>
          <a:r>
            <a:rPr lang="en-GB">
              <a:latin typeface="Aptos"/>
            </a:rPr>
            <a:t>Follows UK laws on health and safety, employment, and data protection.</a:t>
          </a:r>
          <a:endParaRPr lang="en-US">
            <a:latin typeface="Aptos"/>
          </a:endParaRPr>
        </a:p>
      </dgm:t>
    </dgm:pt>
    <dgm:pt modelId="{116BD738-C2C4-42EA-B7C5-B8B95B325DAB}" type="parTrans" cxnId="{B16AFDAA-043F-4399-A954-F44692355DC2}">
      <dgm:prSet/>
      <dgm:spPr/>
      <dgm:t>
        <a:bodyPr/>
        <a:lstStyle/>
        <a:p>
          <a:endParaRPr lang="en-US"/>
        </a:p>
      </dgm:t>
    </dgm:pt>
    <dgm:pt modelId="{21FDBCEC-A1D0-43BD-800B-147DA53A2BA1}" type="sibTrans" cxnId="{B16AFDAA-043F-4399-A954-F44692355DC2}">
      <dgm:prSet/>
      <dgm:spPr/>
      <dgm:t>
        <a:bodyPr/>
        <a:lstStyle/>
        <a:p>
          <a:endParaRPr lang="en-US"/>
        </a:p>
      </dgm:t>
    </dgm:pt>
    <dgm:pt modelId="{BE6EF444-6851-468C-8D0C-038867AEF07D}" type="pres">
      <dgm:prSet presAssocID="{DBC2A080-E696-41F6-BAEE-E5D4E2996C9E}" presName="linear" presStyleCnt="0">
        <dgm:presLayoutVars>
          <dgm:animLvl val="lvl"/>
          <dgm:resizeHandles val="exact"/>
        </dgm:presLayoutVars>
      </dgm:prSet>
      <dgm:spPr/>
    </dgm:pt>
    <dgm:pt modelId="{C38012D4-E4EF-404E-BCB2-C1D51F782130}" type="pres">
      <dgm:prSet presAssocID="{3DC051F0-B04F-44D8-86DF-DE84BD8B2952}" presName="parentText" presStyleLbl="node1" presStyleIdx="0" presStyleCnt="6">
        <dgm:presLayoutVars>
          <dgm:chMax val="0"/>
          <dgm:bulletEnabled val="1"/>
        </dgm:presLayoutVars>
      </dgm:prSet>
      <dgm:spPr/>
    </dgm:pt>
    <dgm:pt modelId="{100BE30C-F879-4398-95EF-69851733C666}" type="pres">
      <dgm:prSet presAssocID="{18B832BF-7108-4070-9B29-92365468A7AF}" presName="spacer" presStyleCnt="0"/>
      <dgm:spPr/>
    </dgm:pt>
    <dgm:pt modelId="{6755E372-E506-4D75-B621-DC6748BE75C2}" type="pres">
      <dgm:prSet presAssocID="{D5583901-B272-4C43-ACC4-41EC04AF2E42}" presName="parentText" presStyleLbl="node1" presStyleIdx="1" presStyleCnt="6">
        <dgm:presLayoutVars>
          <dgm:chMax val="0"/>
          <dgm:bulletEnabled val="1"/>
        </dgm:presLayoutVars>
      </dgm:prSet>
      <dgm:spPr/>
    </dgm:pt>
    <dgm:pt modelId="{EA2B84A1-A87A-4134-B10F-1D72BB33032F}" type="pres">
      <dgm:prSet presAssocID="{8F4B45DB-CDD0-4168-8182-2A79D3371C46}" presName="spacer" presStyleCnt="0"/>
      <dgm:spPr/>
    </dgm:pt>
    <dgm:pt modelId="{9218F9AF-22E6-458E-867C-D9C796CF3ACC}" type="pres">
      <dgm:prSet presAssocID="{CAEA7D9B-606D-4AC5-8CC7-73497809C89C}" presName="parentText" presStyleLbl="node1" presStyleIdx="2" presStyleCnt="6">
        <dgm:presLayoutVars>
          <dgm:chMax val="0"/>
          <dgm:bulletEnabled val="1"/>
        </dgm:presLayoutVars>
      </dgm:prSet>
      <dgm:spPr/>
    </dgm:pt>
    <dgm:pt modelId="{F91E0E85-3894-40ED-B765-6582AFE51AB7}" type="pres">
      <dgm:prSet presAssocID="{F0E26A4E-CD5A-46E4-A2C7-E3037CBFF304}" presName="spacer" presStyleCnt="0"/>
      <dgm:spPr/>
    </dgm:pt>
    <dgm:pt modelId="{B6774163-067C-4A1E-B9E0-2977325839D7}" type="pres">
      <dgm:prSet presAssocID="{0BD0B3AC-C15B-42FD-B53A-11A50A99F110}" presName="parentText" presStyleLbl="node1" presStyleIdx="3" presStyleCnt="6">
        <dgm:presLayoutVars>
          <dgm:chMax val="0"/>
          <dgm:bulletEnabled val="1"/>
        </dgm:presLayoutVars>
      </dgm:prSet>
      <dgm:spPr/>
    </dgm:pt>
    <dgm:pt modelId="{C1B411CD-7EB9-45FE-84DD-FE99AC54BAEE}" type="pres">
      <dgm:prSet presAssocID="{2EF2DD51-F09D-4DDA-8DCB-9F60CD496B68}" presName="spacer" presStyleCnt="0"/>
      <dgm:spPr/>
    </dgm:pt>
    <dgm:pt modelId="{CDA5AD33-9D58-4105-AC76-7E96DF56788E}" type="pres">
      <dgm:prSet presAssocID="{1DCFCFC7-5E79-4480-BDBD-A954DC116482}" presName="parentText" presStyleLbl="node1" presStyleIdx="4" presStyleCnt="6">
        <dgm:presLayoutVars>
          <dgm:chMax val="0"/>
          <dgm:bulletEnabled val="1"/>
        </dgm:presLayoutVars>
      </dgm:prSet>
      <dgm:spPr/>
    </dgm:pt>
    <dgm:pt modelId="{8C56941C-ECBD-4DB0-8C92-58D364235E7E}" type="pres">
      <dgm:prSet presAssocID="{B8D136F0-D057-490E-8F32-30033085D59A}" presName="spacer" presStyleCnt="0"/>
      <dgm:spPr/>
    </dgm:pt>
    <dgm:pt modelId="{95070C0C-61A9-4C15-A1E8-50F4E3CFEE14}" type="pres">
      <dgm:prSet presAssocID="{03F9F20B-A4D6-4AAC-BCF3-4E2A87265842}" presName="parentText" presStyleLbl="node1" presStyleIdx="5" presStyleCnt="6">
        <dgm:presLayoutVars>
          <dgm:chMax val="0"/>
          <dgm:bulletEnabled val="1"/>
        </dgm:presLayoutVars>
      </dgm:prSet>
      <dgm:spPr/>
    </dgm:pt>
  </dgm:ptLst>
  <dgm:cxnLst>
    <dgm:cxn modelId="{E7300B0D-504A-4728-828B-8E73990BB84D}" srcId="{DBC2A080-E696-41F6-BAEE-E5D4E2996C9E}" destId="{3DC051F0-B04F-44D8-86DF-DE84BD8B2952}" srcOrd="0" destOrd="0" parTransId="{DD326FDA-AF18-47E4-98C9-A27E09E0B238}" sibTransId="{18B832BF-7108-4070-9B29-92365468A7AF}"/>
    <dgm:cxn modelId="{57AFA114-864E-4956-8F26-954738E513A1}" type="presOf" srcId="{03F9F20B-A4D6-4AAC-BCF3-4E2A87265842}" destId="{95070C0C-61A9-4C15-A1E8-50F4E3CFEE14}" srcOrd="0" destOrd="0" presId="urn:microsoft.com/office/officeart/2005/8/layout/vList2"/>
    <dgm:cxn modelId="{92BAF52C-D2A6-46A0-8866-6FAEB9155EC6}" srcId="{DBC2A080-E696-41F6-BAEE-E5D4E2996C9E}" destId="{0BD0B3AC-C15B-42FD-B53A-11A50A99F110}" srcOrd="3" destOrd="0" parTransId="{6A327882-9872-48C1-85AB-0D55D720622B}" sibTransId="{2EF2DD51-F09D-4DDA-8DCB-9F60CD496B68}"/>
    <dgm:cxn modelId="{5EE2186F-C76B-4BC2-A8C5-370C07A6D6B3}" type="presOf" srcId="{1DCFCFC7-5E79-4480-BDBD-A954DC116482}" destId="{CDA5AD33-9D58-4105-AC76-7E96DF56788E}" srcOrd="0" destOrd="0" presId="urn:microsoft.com/office/officeart/2005/8/layout/vList2"/>
    <dgm:cxn modelId="{AA0FDE4F-D68C-4AE1-A11B-C0ACCE249BAE}" type="presOf" srcId="{0BD0B3AC-C15B-42FD-B53A-11A50A99F110}" destId="{B6774163-067C-4A1E-B9E0-2977325839D7}" srcOrd="0" destOrd="0" presId="urn:microsoft.com/office/officeart/2005/8/layout/vList2"/>
    <dgm:cxn modelId="{63A7848A-8153-45D9-A5DA-89C8AC9A2A87}" type="presOf" srcId="{CAEA7D9B-606D-4AC5-8CC7-73497809C89C}" destId="{9218F9AF-22E6-458E-867C-D9C796CF3ACC}" srcOrd="0" destOrd="0" presId="urn:microsoft.com/office/officeart/2005/8/layout/vList2"/>
    <dgm:cxn modelId="{B16AFDAA-043F-4399-A954-F44692355DC2}" srcId="{DBC2A080-E696-41F6-BAEE-E5D4E2996C9E}" destId="{03F9F20B-A4D6-4AAC-BCF3-4E2A87265842}" srcOrd="5" destOrd="0" parTransId="{116BD738-C2C4-42EA-B7C5-B8B95B325DAB}" sibTransId="{21FDBCEC-A1D0-43BD-800B-147DA53A2BA1}"/>
    <dgm:cxn modelId="{D67ECAAB-4B47-4AFE-93DA-562E6A050572}" srcId="{DBC2A080-E696-41F6-BAEE-E5D4E2996C9E}" destId="{1DCFCFC7-5E79-4480-BDBD-A954DC116482}" srcOrd="4" destOrd="0" parTransId="{3A4BB90A-B6D2-4698-9926-50A6F16D8E17}" sibTransId="{B8D136F0-D057-490E-8F32-30033085D59A}"/>
    <dgm:cxn modelId="{3236CFB2-BBF7-42F1-B054-0A6A26BE89D8}" type="presOf" srcId="{DBC2A080-E696-41F6-BAEE-E5D4E2996C9E}" destId="{BE6EF444-6851-468C-8D0C-038867AEF07D}" srcOrd="0" destOrd="0" presId="urn:microsoft.com/office/officeart/2005/8/layout/vList2"/>
    <dgm:cxn modelId="{2C4EEFC4-44DE-4A99-86C5-6773B8AF692B}" srcId="{DBC2A080-E696-41F6-BAEE-E5D4E2996C9E}" destId="{CAEA7D9B-606D-4AC5-8CC7-73497809C89C}" srcOrd="2" destOrd="0" parTransId="{4AFE580E-842A-4091-A4FA-ACCE21E5347F}" sibTransId="{F0E26A4E-CD5A-46E4-A2C7-E3037CBFF304}"/>
    <dgm:cxn modelId="{02796DD3-68D5-4CEB-A2EF-D2A4158F48CE}" type="presOf" srcId="{D5583901-B272-4C43-ACC4-41EC04AF2E42}" destId="{6755E372-E506-4D75-B621-DC6748BE75C2}" srcOrd="0" destOrd="0" presId="urn:microsoft.com/office/officeart/2005/8/layout/vList2"/>
    <dgm:cxn modelId="{4BC169DB-0AC6-46F8-A738-DC901961B08E}" srcId="{DBC2A080-E696-41F6-BAEE-E5D4E2996C9E}" destId="{D5583901-B272-4C43-ACC4-41EC04AF2E42}" srcOrd="1" destOrd="0" parTransId="{5A9A5239-2925-409F-B086-BCA683B0C182}" sibTransId="{8F4B45DB-CDD0-4168-8182-2A79D3371C46}"/>
    <dgm:cxn modelId="{A60376E4-7904-4434-BE3F-68AC145B9FA0}" type="presOf" srcId="{3DC051F0-B04F-44D8-86DF-DE84BD8B2952}" destId="{C38012D4-E4EF-404E-BCB2-C1D51F782130}" srcOrd="0" destOrd="0" presId="urn:microsoft.com/office/officeart/2005/8/layout/vList2"/>
    <dgm:cxn modelId="{460839AB-8268-458B-B6D6-10E7F114E283}" type="presParOf" srcId="{BE6EF444-6851-468C-8D0C-038867AEF07D}" destId="{C38012D4-E4EF-404E-BCB2-C1D51F782130}" srcOrd="0" destOrd="0" presId="urn:microsoft.com/office/officeart/2005/8/layout/vList2"/>
    <dgm:cxn modelId="{EBBA2C75-F4D8-4879-8A11-379FD34C052B}" type="presParOf" srcId="{BE6EF444-6851-468C-8D0C-038867AEF07D}" destId="{100BE30C-F879-4398-95EF-69851733C666}" srcOrd="1" destOrd="0" presId="urn:microsoft.com/office/officeart/2005/8/layout/vList2"/>
    <dgm:cxn modelId="{D530C381-BC5A-4A60-8AD1-794A017BFA04}" type="presParOf" srcId="{BE6EF444-6851-468C-8D0C-038867AEF07D}" destId="{6755E372-E506-4D75-B621-DC6748BE75C2}" srcOrd="2" destOrd="0" presId="urn:microsoft.com/office/officeart/2005/8/layout/vList2"/>
    <dgm:cxn modelId="{3F701ED0-9A5D-4EB1-9A28-037B1DC496F7}" type="presParOf" srcId="{BE6EF444-6851-468C-8D0C-038867AEF07D}" destId="{EA2B84A1-A87A-4134-B10F-1D72BB33032F}" srcOrd="3" destOrd="0" presId="urn:microsoft.com/office/officeart/2005/8/layout/vList2"/>
    <dgm:cxn modelId="{193CE787-BA2A-4301-A96C-3EDC99D79507}" type="presParOf" srcId="{BE6EF444-6851-468C-8D0C-038867AEF07D}" destId="{9218F9AF-22E6-458E-867C-D9C796CF3ACC}" srcOrd="4" destOrd="0" presId="urn:microsoft.com/office/officeart/2005/8/layout/vList2"/>
    <dgm:cxn modelId="{6DB60AF4-3AD6-4F3F-B784-D0D8EA5D10B2}" type="presParOf" srcId="{BE6EF444-6851-468C-8D0C-038867AEF07D}" destId="{F91E0E85-3894-40ED-B765-6582AFE51AB7}" srcOrd="5" destOrd="0" presId="urn:microsoft.com/office/officeart/2005/8/layout/vList2"/>
    <dgm:cxn modelId="{18EBCD0D-AF04-4437-9980-33D698027A70}" type="presParOf" srcId="{BE6EF444-6851-468C-8D0C-038867AEF07D}" destId="{B6774163-067C-4A1E-B9E0-2977325839D7}" srcOrd="6" destOrd="0" presId="urn:microsoft.com/office/officeart/2005/8/layout/vList2"/>
    <dgm:cxn modelId="{F554EC63-0011-4926-ACBC-D559FEE631DC}" type="presParOf" srcId="{BE6EF444-6851-468C-8D0C-038867AEF07D}" destId="{C1B411CD-7EB9-45FE-84DD-FE99AC54BAEE}" srcOrd="7" destOrd="0" presId="urn:microsoft.com/office/officeart/2005/8/layout/vList2"/>
    <dgm:cxn modelId="{108058E6-A8D5-4F6A-B6B9-B5414E5BD7BE}" type="presParOf" srcId="{BE6EF444-6851-468C-8D0C-038867AEF07D}" destId="{CDA5AD33-9D58-4105-AC76-7E96DF56788E}" srcOrd="8" destOrd="0" presId="urn:microsoft.com/office/officeart/2005/8/layout/vList2"/>
    <dgm:cxn modelId="{DB17C118-CCF5-4C81-9C82-2FD2973351BC}" type="presParOf" srcId="{BE6EF444-6851-468C-8D0C-038867AEF07D}" destId="{8C56941C-ECBD-4DB0-8C92-58D364235E7E}" srcOrd="9" destOrd="0" presId="urn:microsoft.com/office/officeart/2005/8/layout/vList2"/>
    <dgm:cxn modelId="{FD538B7D-2A7C-4D39-91AE-CD78B9CA595D}" type="presParOf" srcId="{BE6EF444-6851-468C-8D0C-038867AEF07D}" destId="{95070C0C-61A9-4C15-A1E8-50F4E3CFEE1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6BA47A2-C38C-4D69-9821-41459797A973}" type="doc">
      <dgm:prSet loTypeId="urn:microsoft.com/office/officeart/2005/8/layout/default" loCatId="list" qsTypeId="urn:microsoft.com/office/officeart/2005/8/quickstyle/simple1" qsCatId="simple" csTypeId="urn:microsoft.com/office/officeart/2005/8/colors/accent6_2" csCatId="accent6"/>
      <dgm:spPr/>
      <dgm:t>
        <a:bodyPr/>
        <a:lstStyle/>
        <a:p>
          <a:endParaRPr lang="en-US"/>
        </a:p>
      </dgm:t>
    </dgm:pt>
    <dgm:pt modelId="{EFF8FA9D-BFDD-4424-B1C7-B2C5D2262B72}">
      <dgm:prSet custT="1"/>
      <dgm:spPr/>
      <dgm:t>
        <a:bodyPr/>
        <a:lstStyle/>
        <a:p>
          <a:r>
            <a:rPr lang="en-GB" sz="1800" b="1">
              <a:latin typeface="Aptos"/>
            </a:rPr>
            <a:t>Political:</a:t>
          </a:r>
          <a:r>
            <a:rPr lang="en-GB" sz="1800">
              <a:latin typeface="Aptos"/>
            </a:rPr>
            <a:t> Employment laws, health and safety regulations, minimum wage, and taxes can increase business costs.</a:t>
          </a:r>
          <a:endParaRPr lang="en-US" sz="1800">
            <a:latin typeface="Aptos"/>
          </a:endParaRPr>
        </a:p>
      </dgm:t>
    </dgm:pt>
    <dgm:pt modelId="{2D76C915-FA6D-47CB-A437-70C9956EA45A}" type="parTrans" cxnId="{C45D34E9-6E92-456F-9AB1-2FD2DBF9F946}">
      <dgm:prSet/>
      <dgm:spPr/>
      <dgm:t>
        <a:bodyPr/>
        <a:lstStyle/>
        <a:p>
          <a:endParaRPr lang="en-US"/>
        </a:p>
      </dgm:t>
    </dgm:pt>
    <dgm:pt modelId="{73E2F6EF-B423-403C-B435-2019F53FFD50}" type="sibTrans" cxnId="{C45D34E9-6E92-456F-9AB1-2FD2DBF9F946}">
      <dgm:prSet/>
      <dgm:spPr/>
      <dgm:t>
        <a:bodyPr/>
        <a:lstStyle/>
        <a:p>
          <a:endParaRPr lang="en-US"/>
        </a:p>
      </dgm:t>
    </dgm:pt>
    <dgm:pt modelId="{E9092FA9-AE53-481C-9478-C32FEC5245DF}">
      <dgm:prSet/>
      <dgm:spPr/>
      <dgm:t>
        <a:bodyPr/>
        <a:lstStyle/>
        <a:p>
          <a:pPr rtl="0"/>
          <a:r>
            <a:rPr lang="en-GB" sz="1800" b="1">
              <a:latin typeface="Aptos"/>
            </a:rPr>
            <a:t>Economic:</a:t>
          </a:r>
          <a:r>
            <a:rPr lang="en-GB" sz="1800">
              <a:latin typeface="Aptos"/>
            </a:rPr>
            <a:t> Inflation and changes in customer income can affect spending on beauty services </a:t>
          </a:r>
          <a:r>
            <a:rPr lang="en-GB" sz="1200">
              <a:latin typeface="Aptos"/>
            </a:rPr>
            <a:t>(Nogal-Meger, 2018</a:t>
          </a:r>
          <a:r>
            <a:rPr lang="en-GB" sz="1800">
              <a:latin typeface="Aptos"/>
            </a:rPr>
            <a:t>).</a:t>
          </a:r>
          <a:endParaRPr lang="en-US" sz="1800">
            <a:latin typeface="Aptos"/>
          </a:endParaRPr>
        </a:p>
      </dgm:t>
    </dgm:pt>
    <dgm:pt modelId="{5B2B0F51-14DA-47DB-A0D1-45BBBDB9682A}" type="parTrans" cxnId="{92903903-CEF7-49CD-96FE-8508BA4E078A}">
      <dgm:prSet/>
      <dgm:spPr/>
      <dgm:t>
        <a:bodyPr/>
        <a:lstStyle/>
        <a:p>
          <a:endParaRPr lang="en-US"/>
        </a:p>
      </dgm:t>
    </dgm:pt>
    <dgm:pt modelId="{E3433E27-FC6B-42E5-9DFF-934FF91A2866}" type="sibTrans" cxnId="{92903903-CEF7-49CD-96FE-8508BA4E078A}">
      <dgm:prSet/>
      <dgm:spPr/>
      <dgm:t>
        <a:bodyPr/>
        <a:lstStyle/>
        <a:p>
          <a:endParaRPr lang="en-US"/>
        </a:p>
      </dgm:t>
    </dgm:pt>
    <dgm:pt modelId="{62A784C0-3EED-4A4E-B12B-6114B2C1EE59}">
      <dgm:prSet/>
      <dgm:spPr/>
      <dgm:t>
        <a:bodyPr/>
        <a:lstStyle/>
        <a:p>
          <a:pPr rtl="0"/>
          <a:r>
            <a:rPr lang="en-GB" sz="1800" b="1">
              <a:latin typeface="Aptos"/>
            </a:rPr>
            <a:t>Social:</a:t>
          </a:r>
          <a:r>
            <a:rPr lang="en-GB" sz="1800">
              <a:latin typeface="Aptos"/>
            </a:rPr>
            <a:t> Growing interest in self-care, wellness, and beauty trends increases demand for salon services </a:t>
          </a:r>
          <a:r>
            <a:rPr lang="en-GB" sz="1200">
              <a:latin typeface="Aptos"/>
            </a:rPr>
            <a:t>(Diener </a:t>
          </a:r>
          <a:r>
            <a:rPr lang="en-GB" sz="1200" i="1">
              <a:latin typeface="Aptos"/>
            </a:rPr>
            <a:t>et al</a:t>
          </a:r>
          <a:r>
            <a:rPr lang="en-GB" sz="1200">
              <a:latin typeface="Aptos"/>
            </a:rPr>
            <a:t>., 2017</a:t>
          </a:r>
          <a:r>
            <a:rPr lang="en-GB" sz="1800">
              <a:latin typeface="Aptos"/>
            </a:rPr>
            <a:t>).</a:t>
          </a:r>
          <a:endParaRPr lang="en-US" sz="1800">
            <a:latin typeface="Aptos"/>
          </a:endParaRPr>
        </a:p>
      </dgm:t>
    </dgm:pt>
    <dgm:pt modelId="{192D9480-60F9-48E5-9364-0F3999784A32}" type="parTrans" cxnId="{1BEF79F1-D661-4931-99E4-4B952F993332}">
      <dgm:prSet/>
      <dgm:spPr/>
      <dgm:t>
        <a:bodyPr/>
        <a:lstStyle/>
        <a:p>
          <a:endParaRPr lang="en-US"/>
        </a:p>
      </dgm:t>
    </dgm:pt>
    <dgm:pt modelId="{E748B176-0B1E-4C8E-8A32-263D59707BBE}" type="sibTrans" cxnId="{1BEF79F1-D661-4931-99E4-4B952F993332}">
      <dgm:prSet/>
      <dgm:spPr/>
      <dgm:t>
        <a:bodyPr/>
        <a:lstStyle/>
        <a:p>
          <a:endParaRPr lang="en-US"/>
        </a:p>
      </dgm:t>
    </dgm:pt>
    <dgm:pt modelId="{740BD768-C0B2-4FBF-99A8-BAD3E2AAC946}">
      <dgm:prSet/>
      <dgm:spPr/>
      <dgm:t>
        <a:bodyPr/>
        <a:lstStyle/>
        <a:p>
          <a:r>
            <a:rPr lang="en-GB" sz="1800" b="1">
              <a:latin typeface="Aptos"/>
            </a:rPr>
            <a:t>Technological:</a:t>
          </a:r>
          <a:r>
            <a:rPr lang="en-GB" sz="1800">
              <a:latin typeface="Aptos"/>
            </a:rPr>
            <a:t> Online booking, digital payments, social media, and modern beauty equipment improve customer service.</a:t>
          </a:r>
          <a:endParaRPr lang="en-US" sz="1800">
            <a:latin typeface="Aptos"/>
          </a:endParaRPr>
        </a:p>
      </dgm:t>
    </dgm:pt>
    <dgm:pt modelId="{01B87287-74E3-4F51-9187-A520F5C07D98}" type="parTrans" cxnId="{BDFE89FF-1932-4EE8-AFEE-B3D19ABDCED7}">
      <dgm:prSet/>
      <dgm:spPr/>
      <dgm:t>
        <a:bodyPr/>
        <a:lstStyle/>
        <a:p>
          <a:endParaRPr lang="en-US"/>
        </a:p>
      </dgm:t>
    </dgm:pt>
    <dgm:pt modelId="{B5274B92-F3D8-4764-8B10-A419AE9B83A7}" type="sibTrans" cxnId="{BDFE89FF-1932-4EE8-AFEE-B3D19ABDCED7}">
      <dgm:prSet/>
      <dgm:spPr/>
      <dgm:t>
        <a:bodyPr/>
        <a:lstStyle/>
        <a:p>
          <a:endParaRPr lang="en-US"/>
        </a:p>
      </dgm:t>
    </dgm:pt>
    <dgm:pt modelId="{A5F74492-E04D-4EFC-963F-DFADE86FCD85}">
      <dgm:prSet/>
      <dgm:spPr/>
      <dgm:t>
        <a:bodyPr/>
        <a:lstStyle/>
        <a:p>
          <a:r>
            <a:rPr lang="en-GB" sz="1800" b="1">
              <a:latin typeface="Aptos"/>
            </a:rPr>
            <a:t>Legal:</a:t>
          </a:r>
          <a:r>
            <a:rPr lang="en-GB" sz="1800">
              <a:latin typeface="Aptos"/>
            </a:rPr>
            <a:t> The salon must follow employment, health and safety, consumer protection, and data protection laws.</a:t>
          </a:r>
          <a:endParaRPr lang="en-US" sz="1800">
            <a:latin typeface="Aptos"/>
          </a:endParaRPr>
        </a:p>
      </dgm:t>
    </dgm:pt>
    <dgm:pt modelId="{2C7647C3-F9AA-4246-8830-ACC56B07BD82}" type="parTrans" cxnId="{043E058D-DB42-48B9-A807-FAFD44681CAA}">
      <dgm:prSet/>
      <dgm:spPr/>
      <dgm:t>
        <a:bodyPr/>
        <a:lstStyle/>
        <a:p>
          <a:endParaRPr lang="en-US"/>
        </a:p>
      </dgm:t>
    </dgm:pt>
    <dgm:pt modelId="{4C0FA1ED-7451-4648-908D-919293814E9B}" type="sibTrans" cxnId="{043E058D-DB42-48B9-A807-FAFD44681CAA}">
      <dgm:prSet/>
      <dgm:spPr/>
      <dgm:t>
        <a:bodyPr/>
        <a:lstStyle/>
        <a:p>
          <a:endParaRPr lang="en-US"/>
        </a:p>
      </dgm:t>
    </dgm:pt>
    <dgm:pt modelId="{CF54E776-EA09-4A33-B96D-10B879FE344D}">
      <dgm:prSet/>
      <dgm:spPr/>
      <dgm:t>
        <a:bodyPr/>
        <a:lstStyle/>
        <a:p>
          <a:r>
            <a:rPr lang="en-GB" sz="1800" b="1">
              <a:latin typeface="Aptos"/>
            </a:rPr>
            <a:t>Environmental:</a:t>
          </a:r>
          <a:r>
            <a:rPr lang="en-GB" sz="1800">
              <a:latin typeface="Aptos"/>
            </a:rPr>
            <a:t> Using eco-friendly products and sustainable practices can attract more customers and improve the salon's reputation.</a:t>
          </a:r>
          <a:endParaRPr lang="en-US" sz="1800">
            <a:latin typeface="Aptos"/>
          </a:endParaRPr>
        </a:p>
      </dgm:t>
    </dgm:pt>
    <dgm:pt modelId="{2034C6FC-D263-4700-8CA6-791A1BA3F032}" type="parTrans" cxnId="{B4C558B5-65AD-411C-852A-33B7A289EB33}">
      <dgm:prSet/>
      <dgm:spPr/>
      <dgm:t>
        <a:bodyPr/>
        <a:lstStyle/>
        <a:p>
          <a:endParaRPr lang="en-US"/>
        </a:p>
      </dgm:t>
    </dgm:pt>
    <dgm:pt modelId="{37604B92-C64B-42B2-9014-8C2893103116}" type="sibTrans" cxnId="{B4C558B5-65AD-411C-852A-33B7A289EB33}">
      <dgm:prSet/>
      <dgm:spPr/>
      <dgm:t>
        <a:bodyPr/>
        <a:lstStyle/>
        <a:p>
          <a:endParaRPr lang="en-US"/>
        </a:p>
      </dgm:t>
    </dgm:pt>
    <dgm:pt modelId="{F08A4B23-4443-418E-93C2-41FA21A09801}" type="pres">
      <dgm:prSet presAssocID="{A6BA47A2-C38C-4D69-9821-41459797A973}" presName="diagram" presStyleCnt="0">
        <dgm:presLayoutVars>
          <dgm:dir/>
          <dgm:resizeHandles val="exact"/>
        </dgm:presLayoutVars>
      </dgm:prSet>
      <dgm:spPr/>
    </dgm:pt>
    <dgm:pt modelId="{C6D79AEE-0BE7-4F3F-A3CF-E8DDC7FA5DE5}" type="pres">
      <dgm:prSet presAssocID="{EFF8FA9D-BFDD-4424-B1C7-B2C5D2262B72}" presName="node" presStyleLbl="node1" presStyleIdx="0" presStyleCnt="6">
        <dgm:presLayoutVars>
          <dgm:bulletEnabled val="1"/>
        </dgm:presLayoutVars>
      </dgm:prSet>
      <dgm:spPr/>
    </dgm:pt>
    <dgm:pt modelId="{CE36F5C0-6133-4021-9110-CF9E046A07C7}" type="pres">
      <dgm:prSet presAssocID="{73E2F6EF-B423-403C-B435-2019F53FFD50}" presName="sibTrans" presStyleCnt="0"/>
      <dgm:spPr/>
    </dgm:pt>
    <dgm:pt modelId="{F908FFDA-2627-4BCF-97F9-6EC3BCB54D9C}" type="pres">
      <dgm:prSet presAssocID="{E9092FA9-AE53-481C-9478-C32FEC5245DF}" presName="node" presStyleLbl="node1" presStyleIdx="1" presStyleCnt="6">
        <dgm:presLayoutVars>
          <dgm:bulletEnabled val="1"/>
        </dgm:presLayoutVars>
      </dgm:prSet>
      <dgm:spPr/>
    </dgm:pt>
    <dgm:pt modelId="{534062DE-9F02-48BF-81BB-2FAE00707A4D}" type="pres">
      <dgm:prSet presAssocID="{E3433E27-FC6B-42E5-9DFF-934FF91A2866}" presName="sibTrans" presStyleCnt="0"/>
      <dgm:spPr/>
    </dgm:pt>
    <dgm:pt modelId="{B72272DD-BB65-4A9E-8788-FF13D8D9F8B7}" type="pres">
      <dgm:prSet presAssocID="{62A784C0-3EED-4A4E-B12B-6114B2C1EE59}" presName="node" presStyleLbl="node1" presStyleIdx="2" presStyleCnt="6">
        <dgm:presLayoutVars>
          <dgm:bulletEnabled val="1"/>
        </dgm:presLayoutVars>
      </dgm:prSet>
      <dgm:spPr/>
    </dgm:pt>
    <dgm:pt modelId="{E7E777C9-2377-4A09-B335-BC4E7B198DCE}" type="pres">
      <dgm:prSet presAssocID="{E748B176-0B1E-4C8E-8A32-263D59707BBE}" presName="sibTrans" presStyleCnt="0"/>
      <dgm:spPr/>
    </dgm:pt>
    <dgm:pt modelId="{3FBFCE56-C1B9-4643-9027-F0E7A4901B83}" type="pres">
      <dgm:prSet presAssocID="{740BD768-C0B2-4FBF-99A8-BAD3E2AAC946}" presName="node" presStyleLbl="node1" presStyleIdx="3" presStyleCnt="6">
        <dgm:presLayoutVars>
          <dgm:bulletEnabled val="1"/>
        </dgm:presLayoutVars>
      </dgm:prSet>
      <dgm:spPr/>
    </dgm:pt>
    <dgm:pt modelId="{86BF0B3C-3D2D-414F-B2A4-F90B3D5CDF98}" type="pres">
      <dgm:prSet presAssocID="{B5274B92-F3D8-4764-8B10-A419AE9B83A7}" presName="sibTrans" presStyleCnt="0"/>
      <dgm:spPr/>
    </dgm:pt>
    <dgm:pt modelId="{3E2A8124-8587-4CDE-9A22-B09B0B4788F8}" type="pres">
      <dgm:prSet presAssocID="{A5F74492-E04D-4EFC-963F-DFADE86FCD85}" presName="node" presStyleLbl="node1" presStyleIdx="4" presStyleCnt="6">
        <dgm:presLayoutVars>
          <dgm:bulletEnabled val="1"/>
        </dgm:presLayoutVars>
      </dgm:prSet>
      <dgm:spPr/>
    </dgm:pt>
    <dgm:pt modelId="{8A22C8E3-9C03-4370-8B08-E157E25B93F4}" type="pres">
      <dgm:prSet presAssocID="{4C0FA1ED-7451-4648-908D-919293814E9B}" presName="sibTrans" presStyleCnt="0"/>
      <dgm:spPr/>
    </dgm:pt>
    <dgm:pt modelId="{9809588F-8CA8-4244-8408-1B69C85EDD28}" type="pres">
      <dgm:prSet presAssocID="{CF54E776-EA09-4A33-B96D-10B879FE344D}" presName="node" presStyleLbl="node1" presStyleIdx="5" presStyleCnt="6">
        <dgm:presLayoutVars>
          <dgm:bulletEnabled val="1"/>
        </dgm:presLayoutVars>
      </dgm:prSet>
      <dgm:spPr/>
    </dgm:pt>
  </dgm:ptLst>
  <dgm:cxnLst>
    <dgm:cxn modelId="{92903903-CEF7-49CD-96FE-8508BA4E078A}" srcId="{A6BA47A2-C38C-4D69-9821-41459797A973}" destId="{E9092FA9-AE53-481C-9478-C32FEC5245DF}" srcOrd="1" destOrd="0" parTransId="{5B2B0F51-14DA-47DB-A0D1-45BBBDB9682A}" sibTransId="{E3433E27-FC6B-42E5-9DFF-934FF91A2866}"/>
    <dgm:cxn modelId="{0947E822-BFAC-49C2-ADD9-C62A69B0AA33}" type="presOf" srcId="{A6BA47A2-C38C-4D69-9821-41459797A973}" destId="{F08A4B23-4443-418E-93C2-41FA21A09801}" srcOrd="0" destOrd="0" presId="urn:microsoft.com/office/officeart/2005/8/layout/default"/>
    <dgm:cxn modelId="{63278E33-B068-4737-A273-9C7AA8920AFE}" type="presOf" srcId="{E9092FA9-AE53-481C-9478-C32FEC5245DF}" destId="{F908FFDA-2627-4BCF-97F9-6EC3BCB54D9C}" srcOrd="0" destOrd="0" presId="urn:microsoft.com/office/officeart/2005/8/layout/default"/>
    <dgm:cxn modelId="{FA3DC687-0697-4BC7-A123-6DF9207C25BC}" type="presOf" srcId="{62A784C0-3EED-4A4E-B12B-6114B2C1EE59}" destId="{B72272DD-BB65-4A9E-8788-FF13D8D9F8B7}" srcOrd="0" destOrd="0" presId="urn:microsoft.com/office/officeart/2005/8/layout/default"/>
    <dgm:cxn modelId="{043E058D-DB42-48B9-A807-FAFD44681CAA}" srcId="{A6BA47A2-C38C-4D69-9821-41459797A973}" destId="{A5F74492-E04D-4EFC-963F-DFADE86FCD85}" srcOrd="4" destOrd="0" parTransId="{2C7647C3-F9AA-4246-8830-ACC56B07BD82}" sibTransId="{4C0FA1ED-7451-4648-908D-919293814E9B}"/>
    <dgm:cxn modelId="{B4C558B5-65AD-411C-852A-33B7A289EB33}" srcId="{A6BA47A2-C38C-4D69-9821-41459797A973}" destId="{CF54E776-EA09-4A33-B96D-10B879FE344D}" srcOrd="5" destOrd="0" parTransId="{2034C6FC-D263-4700-8CA6-791A1BA3F032}" sibTransId="{37604B92-C64B-42B2-9014-8C2893103116}"/>
    <dgm:cxn modelId="{966674C0-D893-4684-AEAB-15B31997E6CD}" type="presOf" srcId="{EFF8FA9D-BFDD-4424-B1C7-B2C5D2262B72}" destId="{C6D79AEE-0BE7-4F3F-A3CF-E8DDC7FA5DE5}" srcOrd="0" destOrd="0" presId="urn:microsoft.com/office/officeart/2005/8/layout/default"/>
    <dgm:cxn modelId="{1961AAC1-A9DE-4058-B23E-7BB68A84A90C}" type="presOf" srcId="{A5F74492-E04D-4EFC-963F-DFADE86FCD85}" destId="{3E2A8124-8587-4CDE-9A22-B09B0B4788F8}" srcOrd="0" destOrd="0" presId="urn:microsoft.com/office/officeart/2005/8/layout/default"/>
    <dgm:cxn modelId="{04EFCDC2-196A-4368-8F60-E22887ED47C6}" type="presOf" srcId="{CF54E776-EA09-4A33-B96D-10B879FE344D}" destId="{9809588F-8CA8-4244-8408-1B69C85EDD28}" srcOrd="0" destOrd="0" presId="urn:microsoft.com/office/officeart/2005/8/layout/default"/>
    <dgm:cxn modelId="{5EBB23D6-C6EE-4B3A-95C1-86BD7C6C8CA3}" type="presOf" srcId="{740BD768-C0B2-4FBF-99A8-BAD3E2AAC946}" destId="{3FBFCE56-C1B9-4643-9027-F0E7A4901B83}" srcOrd="0" destOrd="0" presId="urn:microsoft.com/office/officeart/2005/8/layout/default"/>
    <dgm:cxn modelId="{C45D34E9-6E92-456F-9AB1-2FD2DBF9F946}" srcId="{A6BA47A2-C38C-4D69-9821-41459797A973}" destId="{EFF8FA9D-BFDD-4424-B1C7-B2C5D2262B72}" srcOrd="0" destOrd="0" parTransId="{2D76C915-FA6D-47CB-A437-70C9956EA45A}" sibTransId="{73E2F6EF-B423-403C-B435-2019F53FFD50}"/>
    <dgm:cxn modelId="{1BEF79F1-D661-4931-99E4-4B952F993332}" srcId="{A6BA47A2-C38C-4D69-9821-41459797A973}" destId="{62A784C0-3EED-4A4E-B12B-6114B2C1EE59}" srcOrd="2" destOrd="0" parTransId="{192D9480-60F9-48E5-9364-0F3999784A32}" sibTransId="{E748B176-0B1E-4C8E-8A32-263D59707BBE}"/>
    <dgm:cxn modelId="{BDFE89FF-1932-4EE8-AFEE-B3D19ABDCED7}" srcId="{A6BA47A2-C38C-4D69-9821-41459797A973}" destId="{740BD768-C0B2-4FBF-99A8-BAD3E2AAC946}" srcOrd="3" destOrd="0" parTransId="{01B87287-74E3-4F51-9187-A520F5C07D98}" sibTransId="{B5274B92-F3D8-4764-8B10-A419AE9B83A7}"/>
    <dgm:cxn modelId="{264DB769-9608-4798-AAF0-8ADFA5760423}" type="presParOf" srcId="{F08A4B23-4443-418E-93C2-41FA21A09801}" destId="{C6D79AEE-0BE7-4F3F-A3CF-E8DDC7FA5DE5}" srcOrd="0" destOrd="0" presId="urn:microsoft.com/office/officeart/2005/8/layout/default"/>
    <dgm:cxn modelId="{E11CD12B-7A97-4088-BE22-303EDC55D186}" type="presParOf" srcId="{F08A4B23-4443-418E-93C2-41FA21A09801}" destId="{CE36F5C0-6133-4021-9110-CF9E046A07C7}" srcOrd="1" destOrd="0" presId="urn:microsoft.com/office/officeart/2005/8/layout/default"/>
    <dgm:cxn modelId="{A321A7E8-5F94-4DB3-9E3A-554D1497A431}" type="presParOf" srcId="{F08A4B23-4443-418E-93C2-41FA21A09801}" destId="{F908FFDA-2627-4BCF-97F9-6EC3BCB54D9C}" srcOrd="2" destOrd="0" presId="urn:microsoft.com/office/officeart/2005/8/layout/default"/>
    <dgm:cxn modelId="{2DA25A46-A9F7-4C02-B695-C9A3BAC9785E}" type="presParOf" srcId="{F08A4B23-4443-418E-93C2-41FA21A09801}" destId="{534062DE-9F02-48BF-81BB-2FAE00707A4D}" srcOrd="3" destOrd="0" presId="urn:microsoft.com/office/officeart/2005/8/layout/default"/>
    <dgm:cxn modelId="{144EBF82-55FC-4A29-9B3F-922F97E91DF4}" type="presParOf" srcId="{F08A4B23-4443-418E-93C2-41FA21A09801}" destId="{B72272DD-BB65-4A9E-8788-FF13D8D9F8B7}" srcOrd="4" destOrd="0" presId="urn:microsoft.com/office/officeart/2005/8/layout/default"/>
    <dgm:cxn modelId="{A9305928-09F5-493A-A46C-9BD38603006A}" type="presParOf" srcId="{F08A4B23-4443-418E-93C2-41FA21A09801}" destId="{E7E777C9-2377-4A09-B335-BC4E7B198DCE}" srcOrd="5" destOrd="0" presId="urn:microsoft.com/office/officeart/2005/8/layout/default"/>
    <dgm:cxn modelId="{4BA726C5-8CC2-475C-A1F8-8DB502AB51BF}" type="presParOf" srcId="{F08A4B23-4443-418E-93C2-41FA21A09801}" destId="{3FBFCE56-C1B9-4643-9027-F0E7A4901B83}" srcOrd="6" destOrd="0" presId="urn:microsoft.com/office/officeart/2005/8/layout/default"/>
    <dgm:cxn modelId="{5AE0DEFC-D7BA-41AC-B40B-9B8CFCF04E22}" type="presParOf" srcId="{F08A4B23-4443-418E-93C2-41FA21A09801}" destId="{86BF0B3C-3D2D-414F-B2A4-F90B3D5CDF98}" srcOrd="7" destOrd="0" presId="urn:microsoft.com/office/officeart/2005/8/layout/default"/>
    <dgm:cxn modelId="{51ECE87E-29C1-46B7-AA48-E836DE264F72}" type="presParOf" srcId="{F08A4B23-4443-418E-93C2-41FA21A09801}" destId="{3E2A8124-8587-4CDE-9A22-B09B0B4788F8}" srcOrd="8" destOrd="0" presId="urn:microsoft.com/office/officeart/2005/8/layout/default"/>
    <dgm:cxn modelId="{BCCFF57E-9821-4D55-AB68-4B6DBA11C7E0}" type="presParOf" srcId="{F08A4B23-4443-418E-93C2-41FA21A09801}" destId="{8A22C8E3-9C03-4370-8B08-E157E25B93F4}" srcOrd="9" destOrd="0" presId="urn:microsoft.com/office/officeart/2005/8/layout/default"/>
    <dgm:cxn modelId="{E5807B94-1EB7-4D83-813D-E78B6ACB777A}" type="presParOf" srcId="{F08A4B23-4443-418E-93C2-41FA21A09801}" destId="{9809588F-8CA8-4244-8408-1B69C85EDD28}"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6D9178-2CCB-4F43-9623-4866B5426AD3}" type="doc">
      <dgm:prSet loTypeId="urn:microsoft.com/office/officeart/2016/7/layout/RepeatingBendingProcessNew" loCatId="process" qsTypeId="urn:microsoft.com/office/officeart/2005/8/quickstyle/simple1" qsCatId="simple" csTypeId="urn:microsoft.com/office/officeart/2005/8/colors/colorful1" csCatId="colorful"/>
      <dgm:spPr/>
      <dgm:t>
        <a:bodyPr/>
        <a:lstStyle/>
        <a:p>
          <a:endParaRPr lang="en-US"/>
        </a:p>
      </dgm:t>
    </dgm:pt>
    <dgm:pt modelId="{78EEA99F-E2AB-4F9D-B81C-92776B72F1C7}">
      <dgm:prSet custT="1"/>
      <dgm:spPr/>
      <dgm:t>
        <a:bodyPr/>
        <a:lstStyle/>
        <a:p>
          <a:r>
            <a:rPr lang="en-GB" sz="1800">
              <a:latin typeface="Aptos"/>
            </a:rPr>
            <a:t>Target local customers within a 5-mile radius of the salon. </a:t>
          </a:r>
          <a:endParaRPr lang="en-US" sz="1800">
            <a:latin typeface="Aptos"/>
          </a:endParaRPr>
        </a:p>
      </dgm:t>
    </dgm:pt>
    <dgm:pt modelId="{B5942CA0-939A-4C5E-B9D7-4AA663724C92}" type="parTrans" cxnId="{A6A142CB-AF2B-4B54-9BF8-CC2E881584AF}">
      <dgm:prSet/>
      <dgm:spPr/>
      <dgm:t>
        <a:bodyPr/>
        <a:lstStyle/>
        <a:p>
          <a:endParaRPr lang="en-US"/>
        </a:p>
      </dgm:t>
    </dgm:pt>
    <dgm:pt modelId="{CD2CF5E8-EE7E-4767-8DB2-FB9F09AF3065}" type="sibTrans" cxnId="{A6A142CB-AF2B-4B54-9BF8-CC2E881584AF}">
      <dgm:prSet/>
      <dgm:spPr/>
      <dgm:t>
        <a:bodyPr/>
        <a:lstStyle/>
        <a:p>
          <a:endParaRPr lang="en-US"/>
        </a:p>
      </dgm:t>
    </dgm:pt>
    <dgm:pt modelId="{54984E82-4C64-4A28-8010-02382F34B383}">
      <dgm:prSet/>
      <dgm:spPr/>
      <dgm:t>
        <a:bodyPr/>
        <a:lstStyle/>
        <a:p>
          <a:r>
            <a:rPr lang="en-GB" sz="1800">
              <a:latin typeface="Aptos"/>
            </a:rPr>
            <a:t>Focus on working adults who value self-care and beauty treatments. </a:t>
          </a:r>
          <a:endParaRPr lang="en-US" sz="1800">
            <a:latin typeface="Aptos"/>
          </a:endParaRPr>
        </a:p>
      </dgm:t>
    </dgm:pt>
    <dgm:pt modelId="{674D24A2-0B97-4A13-8A60-017504AFB767}" type="parTrans" cxnId="{849849C0-7D4D-4E53-AF28-F6F565174999}">
      <dgm:prSet/>
      <dgm:spPr/>
      <dgm:t>
        <a:bodyPr/>
        <a:lstStyle/>
        <a:p>
          <a:endParaRPr lang="en-US"/>
        </a:p>
      </dgm:t>
    </dgm:pt>
    <dgm:pt modelId="{DF63A09E-8DCB-409D-B017-07BFE1AA286E}" type="sibTrans" cxnId="{849849C0-7D4D-4E53-AF28-F6F565174999}">
      <dgm:prSet/>
      <dgm:spPr/>
      <dgm:t>
        <a:bodyPr/>
        <a:lstStyle/>
        <a:p>
          <a:endParaRPr lang="en-US"/>
        </a:p>
      </dgm:t>
    </dgm:pt>
    <dgm:pt modelId="{7E48BD3F-7886-4EE1-94D1-86F7E6931011}">
      <dgm:prSet/>
      <dgm:spPr/>
      <dgm:t>
        <a:bodyPr/>
        <a:lstStyle/>
        <a:p>
          <a:r>
            <a:rPr lang="en-GB" sz="1800">
              <a:latin typeface="Aptos"/>
            </a:rPr>
            <a:t>Promote services on Instagram, Facebook, TikTok, and Google Business Profile. </a:t>
          </a:r>
          <a:endParaRPr lang="en-US" sz="1800">
            <a:latin typeface="Aptos"/>
          </a:endParaRPr>
        </a:p>
      </dgm:t>
    </dgm:pt>
    <dgm:pt modelId="{450963A6-C5A5-451A-B505-A58B5757B5E7}" type="parTrans" cxnId="{3478EF86-7034-46C7-BE36-599930F967C2}">
      <dgm:prSet/>
      <dgm:spPr/>
      <dgm:t>
        <a:bodyPr/>
        <a:lstStyle/>
        <a:p>
          <a:endParaRPr lang="en-US"/>
        </a:p>
      </dgm:t>
    </dgm:pt>
    <dgm:pt modelId="{567A0E81-45BC-475A-8A04-DAC7F3D3C9B2}" type="sibTrans" cxnId="{3478EF86-7034-46C7-BE36-599930F967C2}">
      <dgm:prSet/>
      <dgm:spPr/>
      <dgm:t>
        <a:bodyPr/>
        <a:lstStyle/>
        <a:p>
          <a:endParaRPr lang="en-US"/>
        </a:p>
      </dgm:t>
    </dgm:pt>
    <dgm:pt modelId="{0C6C9DDB-3DB1-4A95-995C-C93F471C4D75}">
      <dgm:prSet/>
      <dgm:spPr/>
      <dgm:t>
        <a:bodyPr/>
        <a:lstStyle/>
        <a:p>
          <a:r>
            <a:rPr lang="en-GB" sz="1800">
              <a:latin typeface="Aptos"/>
            </a:rPr>
            <a:t>Advertise through local newspapers and distribute flyers. </a:t>
          </a:r>
          <a:endParaRPr lang="en-US" sz="1800">
            <a:latin typeface="Aptos"/>
          </a:endParaRPr>
        </a:p>
      </dgm:t>
    </dgm:pt>
    <dgm:pt modelId="{353814D5-FD5F-46D3-9AC7-0BCD528CB74F}" type="parTrans" cxnId="{29A21715-2443-411D-9E49-67C5072D5A41}">
      <dgm:prSet/>
      <dgm:spPr/>
      <dgm:t>
        <a:bodyPr/>
        <a:lstStyle/>
        <a:p>
          <a:endParaRPr lang="en-US"/>
        </a:p>
      </dgm:t>
    </dgm:pt>
    <dgm:pt modelId="{98B30D65-56E1-4D27-A8A7-F4194A793209}" type="sibTrans" cxnId="{29A21715-2443-411D-9E49-67C5072D5A41}">
      <dgm:prSet/>
      <dgm:spPr/>
      <dgm:t>
        <a:bodyPr/>
        <a:lstStyle/>
        <a:p>
          <a:endParaRPr lang="en-US"/>
        </a:p>
      </dgm:t>
    </dgm:pt>
    <dgm:pt modelId="{5612FD83-E2D9-4086-A7AB-88346428D5C7}">
      <dgm:prSet/>
      <dgm:spPr/>
      <dgm:t>
        <a:bodyPr/>
        <a:lstStyle/>
        <a:p>
          <a:r>
            <a:rPr lang="en-GB" sz="1800">
              <a:latin typeface="Aptos"/>
            </a:rPr>
            <a:t>Work with local influencers and use email marketing. </a:t>
          </a:r>
          <a:endParaRPr lang="en-US" sz="1800">
            <a:latin typeface="Aptos"/>
          </a:endParaRPr>
        </a:p>
      </dgm:t>
    </dgm:pt>
    <dgm:pt modelId="{FF304B98-B7A4-4B46-A44F-CA155C819463}" type="parTrans" cxnId="{2D2B7796-B768-4092-8C57-828BDC18BFCC}">
      <dgm:prSet/>
      <dgm:spPr/>
      <dgm:t>
        <a:bodyPr/>
        <a:lstStyle/>
        <a:p>
          <a:endParaRPr lang="en-US"/>
        </a:p>
      </dgm:t>
    </dgm:pt>
    <dgm:pt modelId="{E8E00468-9494-4031-AF33-653F51A583E0}" type="sibTrans" cxnId="{2D2B7796-B768-4092-8C57-828BDC18BFCC}">
      <dgm:prSet/>
      <dgm:spPr/>
      <dgm:t>
        <a:bodyPr/>
        <a:lstStyle/>
        <a:p>
          <a:endParaRPr lang="en-US"/>
        </a:p>
      </dgm:t>
    </dgm:pt>
    <dgm:pt modelId="{BAEE589C-BC32-4E45-A2A2-6D20457E7143}">
      <dgm:prSet/>
      <dgm:spPr/>
      <dgm:t>
        <a:bodyPr/>
        <a:lstStyle/>
        <a:p>
          <a:r>
            <a:rPr lang="en-GB" sz="1800">
              <a:latin typeface="Aptos"/>
            </a:rPr>
            <a:t>Encourage repeat customers through loyalty programmes, referral discounts, and seasonal promotions. </a:t>
          </a:r>
          <a:endParaRPr lang="en-US" sz="1800">
            <a:latin typeface="Aptos"/>
          </a:endParaRPr>
        </a:p>
      </dgm:t>
    </dgm:pt>
    <dgm:pt modelId="{D8AB2041-89DE-4DBB-B3B9-E8241E8BA64C}" type="parTrans" cxnId="{CA8B9659-DB24-443F-81F3-D76BC1FB4CF8}">
      <dgm:prSet/>
      <dgm:spPr/>
      <dgm:t>
        <a:bodyPr/>
        <a:lstStyle/>
        <a:p>
          <a:endParaRPr lang="en-US"/>
        </a:p>
      </dgm:t>
    </dgm:pt>
    <dgm:pt modelId="{51AE7760-4BA7-4F29-BF17-76E8BE50B38C}" type="sibTrans" cxnId="{CA8B9659-DB24-443F-81F3-D76BC1FB4CF8}">
      <dgm:prSet/>
      <dgm:spPr/>
      <dgm:t>
        <a:bodyPr/>
        <a:lstStyle/>
        <a:p>
          <a:endParaRPr lang="en-US"/>
        </a:p>
      </dgm:t>
    </dgm:pt>
    <dgm:pt modelId="{C04CD3AD-7D95-4594-9A11-B06566FF69DB}" type="pres">
      <dgm:prSet presAssocID="{AE6D9178-2CCB-4F43-9623-4866B5426AD3}" presName="Name0" presStyleCnt="0">
        <dgm:presLayoutVars>
          <dgm:dir/>
          <dgm:resizeHandles val="exact"/>
        </dgm:presLayoutVars>
      </dgm:prSet>
      <dgm:spPr/>
    </dgm:pt>
    <dgm:pt modelId="{A71A2EB5-A0BE-4577-8970-92B32134A4D3}" type="pres">
      <dgm:prSet presAssocID="{78EEA99F-E2AB-4F9D-B81C-92776B72F1C7}" presName="node" presStyleLbl="node1" presStyleIdx="0" presStyleCnt="6">
        <dgm:presLayoutVars>
          <dgm:bulletEnabled val="1"/>
        </dgm:presLayoutVars>
      </dgm:prSet>
      <dgm:spPr/>
    </dgm:pt>
    <dgm:pt modelId="{8006763B-8E12-40D2-BAD2-B787E7B82171}" type="pres">
      <dgm:prSet presAssocID="{CD2CF5E8-EE7E-4767-8DB2-FB9F09AF3065}" presName="sibTrans" presStyleLbl="sibTrans1D1" presStyleIdx="0" presStyleCnt="5"/>
      <dgm:spPr/>
    </dgm:pt>
    <dgm:pt modelId="{8F7A3B22-172E-49DC-8A79-B4746F767474}" type="pres">
      <dgm:prSet presAssocID="{CD2CF5E8-EE7E-4767-8DB2-FB9F09AF3065}" presName="connectorText" presStyleLbl="sibTrans1D1" presStyleIdx="0" presStyleCnt="5"/>
      <dgm:spPr/>
    </dgm:pt>
    <dgm:pt modelId="{8B47EC63-2A67-4B13-ABD4-F64CFC23E535}" type="pres">
      <dgm:prSet presAssocID="{54984E82-4C64-4A28-8010-02382F34B383}" presName="node" presStyleLbl="node1" presStyleIdx="1" presStyleCnt="6">
        <dgm:presLayoutVars>
          <dgm:bulletEnabled val="1"/>
        </dgm:presLayoutVars>
      </dgm:prSet>
      <dgm:spPr/>
    </dgm:pt>
    <dgm:pt modelId="{D8CD64E7-6DC5-4FC3-AF81-E6B106A116D1}" type="pres">
      <dgm:prSet presAssocID="{DF63A09E-8DCB-409D-B017-07BFE1AA286E}" presName="sibTrans" presStyleLbl="sibTrans1D1" presStyleIdx="1" presStyleCnt="5"/>
      <dgm:spPr/>
    </dgm:pt>
    <dgm:pt modelId="{187E9DB3-0211-41E7-B9AF-8551568BBD88}" type="pres">
      <dgm:prSet presAssocID="{DF63A09E-8DCB-409D-B017-07BFE1AA286E}" presName="connectorText" presStyleLbl="sibTrans1D1" presStyleIdx="1" presStyleCnt="5"/>
      <dgm:spPr/>
    </dgm:pt>
    <dgm:pt modelId="{ABE092F2-BBF8-4FCF-A80D-E8DA4650A874}" type="pres">
      <dgm:prSet presAssocID="{7E48BD3F-7886-4EE1-94D1-86F7E6931011}" presName="node" presStyleLbl="node1" presStyleIdx="2" presStyleCnt="6">
        <dgm:presLayoutVars>
          <dgm:bulletEnabled val="1"/>
        </dgm:presLayoutVars>
      </dgm:prSet>
      <dgm:spPr/>
    </dgm:pt>
    <dgm:pt modelId="{0FEE089D-257C-4D5A-AC0C-6A96DE4998D2}" type="pres">
      <dgm:prSet presAssocID="{567A0E81-45BC-475A-8A04-DAC7F3D3C9B2}" presName="sibTrans" presStyleLbl="sibTrans1D1" presStyleIdx="2" presStyleCnt="5"/>
      <dgm:spPr/>
    </dgm:pt>
    <dgm:pt modelId="{AFFC8809-3557-4A1C-93E0-BEFD745BCE84}" type="pres">
      <dgm:prSet presAssocID="{567A0E81-45BC-475A-8A04-DAC7F3D3C9B2}" presName="connectorText" presStyleLbl="sibTrans1D1" presStyleIdx="2" presStyleCnt="5"/>
      <dgm:spPr/>
    </dgm:pt>
    <dgm:pt modelId="{9C6159CE-1859-44F9-A45E-B5DB36DAD89D}" type="pres">
      <dgm:prSet presAssocID="{0C6C9DDB-3DB1-4A95-995C-C93F471C4D75}" presName="node" presStyleLbl="node1" presStyleIdx="3" presStyleCnt="6">
        <dgm:presLayoutVars>
          <dgm:bulletEnabled val="1"/>
        </dgm:presLayoutVars>
      </dgm:prSet>
      <dgm:spPr/>
    </dgm:pt>
    <dgm:pt modelId="{1BA2F0C4-70E9-472E-96B3-64A60F564E7F}" type="pres">
      <dgm:prSet presAssocID="{98B30D65-56E1-4D27-A8A7-F4194A793209}" presName="sibTrans" presStyleLbl="sibTrans1D1" presStyleIdx="3" presStyleCnt="5"/>
      <dgm:spPr/>
    </dgm:pt>
    <dgm:pt modelId="{30C18743-2AF7-4A2C-8F0A-FA2412DD9A2E}" type="pres">
      <dgm:prSet presAssocID="{98B30D65-56E1-4D27-A8A7-F4194A793209}" presName="connectorText" presStyleLbl="sibTrans1D1" presStyleIdx="3" presStyleCnt="5"/>
      <dgm:spPr/>
    </dgm:pt>
    <dgm:pt modelId="{5B677FDE-768B-4FB5-8B28-2310495DDF51}" type="pres">
      <dgm:prSet presAssocID="{5612FD83-E2D9-4086-A7AB-88346428D5C7}" presName="node" presStyleLbl="node1" presStyleIdx="4" presStyleCnt="6">
        <dgm:presLayoutVars>
          <dgm:bulletEnabled val="1"/>
        </dgm:presLayoutVars>
      </dgm:prSet>
      <dgm:spPr/>
    </dgm:pt>
    <dgm:pt modelId="{E5001FAF-32CB-432D-95CD-D761DD9117CA}" type="pres">
      <dgm:prSet presAssocID="{E8E00468-9494-4031-AF33-653F51A583E0}" presName="sibTrans" presStyleLbl="sibTrans1D1" presStyleIdx="4" presStyleCnt="5"/>
      <dgm:spPr/>
    </dgm:pt>
    <dgm:pt modelId="{ABA645A7-06EC-43C2-A3E8-768027A638E9}" type="pres">
      <dgm:prSet presAssocID="{E8E00468-9494-4031-AF33-653F51A583E0}" presName="connectorText" presStyleLbl="sibTrans1D1" presStyleIdx="4" presStyleCnt="5"/>
      <dgm:spPr/>
    </dgm:pt>
    <dgm:pt modelId="{CA261919-FA5D-47AC-92CE-C165E8E64E44}" type="pres">
      <dgm:prSet presAssocID="{BAEE589C-BC32-4E45-A2A2-6D20457E7143}" presName="node" presStyleLbl="node1" presStyleIdx="5" presStyleCnt="6">
        <dgm:presLayoutVars>
          <dgm:bulletEnabled val="1"/>
        </dgm:presLayoutVars>
      </dgm:prSet>
      <dgm:spPr/>
    </dgm:pt>
  </dgm:ptLst>
  <dgm:cxnLst>
    <dgm:cxn modelId="{7B84AF14-7188-46BF-AE9D-9C53C0BCF431}" type="presOf" srcId="{CD2CF5E8-EE7E-4767-8DB2-FB9F09AF3065}" destId="{8F7A3B22-172E-49DC-8A79-B4746F767474}" srcOrd="1" destOrd="0" presId="urn:microsoft.com/office/officeart/2016/7/layout/RepeatingBendingProcessNew"/>
    <dgm:cxn modelId="{29A21715-2443-411D-9E49-67C5072D5A41}" srcId="{AE6D9178-2CCB-4F43-9623-4866B5426AD3}" destId="{0C6C9DDB-3DB1-4A95-995C-C93F471C4D75}" srcOrd="3" destOrd="0" parTransId="{353814D5-FD5F-46D3-9AC7-0BCD528CB74F}" sibTransId="{98B30D65-56E1-4D27-A8A7-F4194A793209}"/>
    <dgm:cxn modelId="{B84A4725-47F6-4565-91BF-9FCCE44D1505}" type="presOf" srcId="{98B30D65-56E1-4D27-A8A7-F4194A793209}" destId="{30C18743-2AF7-4A2C-8F0A-FA2412DD9A2E}" srcOrd="1" destOrd="0" presId="urn:microsoft.com/office/officeart/2016/7/layout/RepeatingBendingProcessNew"/>
    <dgm:cxn modelId="{8D0C332C-5122-48CA-9C7E-2315CF5D4DB5}" type="presOf" srcId="{54984E82-4C64-4A28-8010-02382F34B383}" destId="{8B47EC63-2A67-4B13-ABD4-F64CFC23E535}" srcOrd="0" destOrd="0" presId="urn:microsoft.com/office/officeart/2016/7/layout/RepeatingBendingProcessNew"/>
    <dgm:cxn modelId="{A610F134-DF26-4B87-B36B-58E0FE99DB4F}" type="presOf" srcId="{E8E00468-9494-4031-AF33-653F51A583E0}" destId="{E5001FAF-32CB-432D-95CD-D761DD9117CA}" srcOrd="0" destOrd="0" presId="urn:microsoft.com/office/officeart/2016/7/layout/RepeatingBendingProcessNew"/>
    <dgm:cxn modelId="{F35B6D5F-BE5B-41B4-81F4-A1C8746F2F44}" type="presOf" srcId="{567A0E81-45BC-475A-8A04-DAC7F3D3C9B2}" destId="{0FEE089D-257C-4D5A-AC0C-6A96DE4998D2}" srcOrd="0" destOrd="0" presId="urn:microsoft.com/office/officeart/2016/7/layout/RepeatingBendingProcessNew"/>
    <dgm:cxn modelId="{A163684C-0228-424D-90CA-A08F1B25C6B9}" type="presOf" srcId="{0C6C9DDB-3DB1-4A95-995C-C93F471C4D75}" destId="{9C6159CE-1859-44F9-A45E-B5DB36DAD89D}" srcOrd="0" destOrd="0" presId="urn:microsoft.com/office/officeart/2016/7/layout/RepeatingBendingProcessNew"/>
    <dgm:cxn modelId="{CA8B9659-DB24-443F-81F3-D76BC1FB4CF8}" srcId="{AE6D9178-2CCB-4F43-9623-4866B5426AD3}" destId="{BAEE589C-BC32-4E45-A2A2-6D20457E7143}" srcOrd="5" destOrd="0" parTransId="{D8AB2041-89DE-4DBB-B3B9-E8241E8BA64C}" sibTransId="{51AE7760-4BA7-4F29-BF17-76E8BE50B38C}"/>
    <dgm:cxn modelId="{60416F7F-C954-4696-84A4-3B3CAD5DBCE4}" type="presOf" srcId="{7E48BD3F-7886-4EE1-94D1-86F7E6931011}" destId="{ABE092F2-BBF8-4FCF-A80D-E8DA4650A874}" srcOrd="0" destOrd="0" presId="urn:microsoft.com/office/officeart/2016/7/layout/RepeatingBendingProcessNew"/>
    <dgm:cxn modelId="{14274186-CE1B-460C-A5BB-45D377335E62}" type="presOf" srcId="{DF63A09E-8DCB-409D-B017-07BFE1AA286E}" destId="{187E9DB3-0211-41E7-B9AF-8551568BBD88}" srcOrd="1" destOrd="0" presId="urn:microsoft.com/office/officeart/2016/7/layout/RepeatingBendingProcessNew"/>
    <dgm:cxn modelId="{3478EF86-7034-46C7-BE36-599930F967C2}" srcId="{AE6D9178-2CCB-4F43-9623-4866B5426AD3}" destId="{7E48BD3F-7886-4EE1-94D1-86F7E6931011}" srcOrd="2" destOrd="0" parTransId="{450963A6-C5A5-451A-B505-A58B5757B5E7}" sibTransId="{567A0E81-45BC-475A-8A04-DAC7F3D3C9B2}"/>
    <dgm:cxn modelId="{69C1DB8C-CD55-4ACC-BA4C-A4651F284119}" type="presOf" srcId="{5612FD83-E2D9-4086-A7AB-88346428D5C7}" destId="{5B677FDE-768B-4FB5-8B28-2310495DDF51}" srcOrd="0" destOrd="0" presId="urn:microsoft.com/office/officeart/2016/7/layout/RepeatingBendingProcessNew"/>
    <dgm:cxn modelId="{59E7708E-B1FD-461A-8CE0-E7D30E0F8D5B}" type="presOf" srcId="{DF63A09E-8DCB-409D-B017-07BFE1AA286E}" destId="{D8CD64E7-6DC5-4FC3-AF81-E6B106A116D1}" srcOrd="0" destOrd="0" presId="urn:microsoft.com/office/officeart/2016/7/layout/RepeatingBendingProcessNew"/>
    <dgm:cxn modelId="{6F5F1F95-68FF-4C2A-967D-E95866822681}" type="presOf" srcId="{567A0E81-45BC-475A-8A04-DAC7F3D3C9B2}" destId="{AFFC8809-3557-4A1C-93E0-BEFD745BCE84}" srcOrd="1" destOrd="0" presId="urn:microsoft.com/office/officeart/2016/7/layout/RepeatingBendingProcessNew"/>
    <dgm:cxn modelId="{2D2B7796-B768-4092-8C57-828BDC18BFCC}" srcId="{AE6D9178-2CCB-4F43-9623-4866B5426AD3}" destId="{5612FD83-E2D9-4086-A7AB-88346428D5C7}" srcOrd="4" destOrd="0" parTransId="{FF304B98-B7A4-4B46-A44F-CA155C819463}" sibTransId="{E8E00468-9494-4031-AF33-653F51A583E0}"/>
    <dgm:cxn modelId="{F239569F-AB08-4D4C-A56F-4CD58F7E4661}" type="presOf" srcId="{78EEA99F-E2AB-4F9D-B81C-92776B72F1C7}" destId="{A71A2EB5-A0BE-4577-8970-92B32134A4D3}" srcOrd="0" destOrd="0" presId="urn:microsoft.com/office/officeart/2016/7/layout/RepeatingBendingProcessNew"/>
    <dgm:cxn modelId="{0D1EADAA-9EF6-462B-84A7-680D6FF2F6BE}" type="presOf" srcId="{E8E00468-9494-4031-AF33-653F51A583E0}" destId="{ABA645A7-06EC-43C2-A3E8-768027A638E9}" srcOrd="1" destOrd="0" presId="urn:microsoft.com/office/officeart/2016/7/layout/RepeatingBendingProcessNew"/>
    <dgm:cxn modelId="{849849C0-7D4D-4E53-AF28-F6F565174999}" srcId="{AE6D9178-2CCB-4F43-9623-4866B5426AD3}" destId="{54984E82-4C64-4A28-8010-02382F34B383}" srcOrd="1" destOrd="0" parTransId="{674D24A2-0B97-4A13-8A60-017504AFB767}" sibTransId="{DF63A09E-8DCB-409D-B017-07BFE1AA286E}"/>
    <dgm:cxn modelId="{50DBD6C6-2870-4133-BE3C-9FDB9BCF208F}" type="presOf" srcId="{BAEE589C-BC32-4E45-A2A2-6D20457E7143}" destId="{CA261919-FA5D-47AC-92CE-C165E8E64E44}" srcOrd="0" destOrd="0" presId="urn:microsoft.com/office/officeart/2016/7/layout/RepeatingBendingProcessNew"/>
    <dgm:cxn modelId="{A6A142CB-AF2B-4B54-9BF8-CC2E881584AF}" srcId="{AE6D9178-2CCB-4F43-9623-4866B5426AD3}" destId="{78EEA99F-E2AB-4F9D-B81C-92776B72F1C7}" srcOrd="0" destOrd="0" parTransId="{B5942CA0-939A-4C5E-B9D7-4AA663724C92}" sibTransId="{CD2CF5E8-EE7E-4767-8DB2-FB9F09AF3065}"/>
    <dgm:cxn modelId="{517475EC-D9A2-4894-9ABB-BD3EB09195A4}" type="presOf" srcId="{AE6D9178-2CCB-4F43-9623-4866B5426AD3}" destId="{C04CD3AD-7D95-4594-9A11-B06566FF69DB}" srcOrd="0" destOrd="0" presId="urn:microsoft.com/office/officeart/2016/7/layout/RepeatingBendingProcessNew"/>
    <dgm:cxn modelId="{46D560F8-FF83-4D7F-995F-E57ED6F47F9F}" type="presOf" srcId="{98B30D65-56E1-4D27-A8A7-F4194A793209}" destId="{1BA2F0C4-70E9-472E-96B3-64A60F564E7F}" srcOrd="0" destOrd="0" presId="urn:microsoft.com/office/officeart/2016/7/layout/RepeatingBendingProcessNew"/>
    <dgm:cxn modelId="{5D6A41FB-1DA4-4021-B5E3-C785D674F310}" type="presOf" srcId="{CD2CF5E8-EE7E-4767-8DB2-FB9F09AF3065}" destId="{8006763B-8E12-40D2-BAD2-B787E7B82171}" srcOrd="0" destOrd="0" presId="urn:microsoft.com/office/officeart/2016/7/layout/RepeatingBendingProcessNew"/>
    <dgm:cxn modelId="{99DB0DF5-32CB-4B67-8954-FEB0A0886D81}" type="presParOf" srcId="{C04CD3AD-7D95-4594-9A11-B06566FF69DB}" destId="{A71A2EB5-A0BE-4577-8970-92B32134A4D3}" srcOrd="0" destOrd="0" presId="urn:microsoft.com/office/officeart/2016/7/layout/RepeatingBendingProcessNew"/>
    <dgm:cxn modelId="{F6D12767-6394-485B-B332-A5973B1BAFA4}" type="presParOf" srcId="{C04CD3AD-7D95-4594-9A11-B06566FF69DB}" destId="{8006763B-8E12-40D2-BAD2-B787E7B82171}" srcOrd="1" destOrd="0" presId="urn:microsoft.com/office/officeart/2016/7/layout/RepeatingBendingProcessNew"/>
    <dgm:cxn modelId="{61A60C71-415A-4D6C-AB91-82696971D49E}" type="presParOf" srcId="{8006763B-8E12-40D2-BAD2-B787E7B82171}" destId="{8F7A3B22-172E-49DC-8A79-B4746F767474}" srcOrd="0" destOrd="0" presId="urn:microsoft.com/office/officeart/2016/7/layout/RepeatingBendingProcessNew"/>
    <dgm:cxn modelId="{715159E4-A0DF-42CD-AA6B-3D45767BC7BB}" type="presParOf" srcId="{C04CD3AD-7D95-4594-9A11-B06566FF69DB}" destId="{8B47EC63-2A67-4B13-ABD4-F64CFC23E535}" srcOrd="2" destOrd="0" presId="urn:microsoft.com/office/officeart/2016/7/layout/RepeatingBendingProcessNew"/>
    <dgm:cxn modelId="{9A4C0334-21A2-414D-883A-9D4844FB8CE0}" type="presParOf" srcId="{C04CD3AD-7D95-4594-9A11-B06566FF69DB}" destId="{D8CD64E7-6DC5-4FC3-AF81-E6B106A116D1}" srcOrd="3" destOrd="0" presId="urn:microsoft.com/office/officeart/2016/7/layout/RepeatingBendingProcessNew"/>
    <dgm:cxn modelId="{A3F4BFCF-93D9-411B-90E6-F603440B42E9}" type="presParOf" srcId="{D8CD64E7-6DC5-4FC3-AF81-E6B106A116D1}" destId="{187E9DB3-0211-41E7-B9AF-8551568BBD88}" srcOrd="0" destOrd="0" presId="urn:microsoft.com/office/officeart/2016/7/layout/RepeatingBendingProcessNew"/>
    <dgm:cxn modelId="{71D59B88-C2EE-4674-A031-BAC1A9CBF3AE}" type="presParOf" srcId="{C04CD3AD-7D95-4594-9A11-B06566FF69DB}" destId="{ABE092F2-BBF8-4FCF-A80D-E8DA4650A874}" srcOrd="4" destOrd="0" presId="urn:microsoft.com/office/officeart/2016/7/layout/RepeatingBendingProcessNew"/>
    <dgm:cxn modelId="{77916F41-0351-4FAD-AFB2-717670297857}" type="presParOf" srcId="{C04CD3AD-7D95-4594-9A11-B06566FF69DB}" destId="{0FEE089D-257C-4D5A-AC0C-6A96DE4998D2}" srcOrd="5" destOrd="0" presId="urn:microsoft.com/office/officeart/2016/7/layout/RepeatingBendingProcessNew"/>
    <dgm:cxn modelId="{3E497019-403C-43CC-AE8C-072DE9358381}" type="presParOf" srcId="{0FEE089D-257C-4D5A-AC0C-6A96DE4998D2}" destId="{AFFC8809-3557-4A1C-93E0-BEFD745BCE84}" srcOrd="0" destOrd="0" presId="urn:microsoft.com/office/officeart/2016/7/layout/RepeatingBendingProcessNew"/>
    <dgm:cxn modelId="{2C6CC5D5-C926-41D0-84BF-0FE6A29AD244}" type="presParOf" srcId="{C04CD3AD-7D95-4594-9A11-B06566FF69DB}" destId="{9C6159CE-1859-44F9-A45E-B5DB36DAD89D}" srcOrd="6" destOrd="0" presId="urn:microsoft.com/office/officeart/2016/7/layout/RepeatingBendingProcessNew"/>
    <dgm:cxn modelId="{AE141061-34BE-49A0-8668-F862A93E105A}" type="presParOf" srcId="{C04CD3AD-7D95-4594-9A11-B06566FF69DB}" destId="{1BA2F0C4-70E9-472E-96B3-64A60F564E7F}" srcOrd="7" destOrd="0" presId="urn:microsoft.com/office/officeart/2016/7/layout/RepeatingBendingProcessNew"/>
    <dgm:cxn modelId="{EB11BC14-EA7A-426C-B8B5-68ACE8606F2B}" type="presParOf" srcId="{1BA2F0C4-70E9-472E-96B3-64A60F564E7F}" destId="{30C18743-2AF7-4A2C-8F0A-FA2412DD9A2E}" srcOrd="0" destOrd="0" presId="urn:microsoft.com/office/officeart/2016/7/layout/RepeatingBendingProcessNew"/>
    <dgm:cxn modelId="{1C8C6AAC-A32A-4308-91EF-8BE450AAC7B2}" type="presParOf" srcId="{C04CD3AD-7D95-4594-9A11-B06566FF69DB}" destId="{5B677FDE-768B-4FB5-8B28-2310495DDF51}" srcOrd="8" destOrd="0" presId="urn:microsoft.com/office/officeart/2016/7/layout/RepeatingBendingProcessNew"/>
    <dgm:cxn modelId="{13F32940-F102-42E4-AB40-1C811D32B00E}" type="presParOf" srcId="{C04CD3AD-7D95-4594-9A11-B06566FF69DB}" destId="{E5001FAF-32CB-432D-95CD-D761DD9117CA}" srcOrd="9" destOrd="0" presId="urn:microsoft.com/office/officeart/2016/7/layout/RepeatingBendingProcessNew"/>
    <dgm:cxn modelId="{DC421D5C-1D08-40F5-B995-7A871148CC65}" type="presParOf" srcId="{E5001FAF-32CB-432D-95CD-D761DD9117CA}" destId="{ABA645A7-06EC-43C2-A3E8-768027A638E9}" srcOrd="0" destOrd="0" presId="urn:microsoft.com/office/officeart/2016/7/layout/RepeatingBendingProcessNew"/>
    <dgm:cxn modelId="{893DA771-3940-4B32-AD97-1C3EF2ECFFD0}" type="presParOf" srcId="{C04CD3AD-7D95-4594-9A11-B06566FF69DB}" destId="{CA261919-FA5D-47AC-92CE-C165E8E64E4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DF5A51E-0FD0-4460-8DEB-B2125B6E53D5}" type="doc">
      <dgm:prSet loTypeId="urn:microsoft.com/office/officeart/2016/7/layout/RepeatingBendingProcessNew" loCatId="process" qsTypeId="urn:microsoft.com/office/officeart/2005/8/quickstyle/simple1" qsCatId="simple" csTypeId="urn:microsoft.com/office/officeart/2005/8/colors/accent3_2" csCatId="accent3"/>
      <dgm:spPr/>
      <dgm:t>
        <a:bodyPr/>
        <a:lstStyle/>
        <a:p>
          <a:endParaRPr lang="en-US"/>
        </a:p>
      </dgm:t>
    </dgm:pt>
    <dgm:pt modelId="{59714CC3-A892-4DE8-B50A-429C1E7B181F}">
      <dgm:prSet custT="1"/>
      <dgm:spPr/>
      <dgm:t>
        <a:bodyPr/>
        <a:lstStyle/>
        <a:p>
          <a:r>
            <a:rPr lang="en-GB" sz="1800" b="1">
              <a:latin typeface="Aptos"/>
            </a:rPr>
            <a:t>£20,000</a:t>
          </a:r>
          <a:r>
            <a:rPr lang="en-GB" sz="1800">
              <a:latin typeface="Aptos"/>
            </a:rPr>
            <a:t> from the owner's personal savings. </a:t>
          </a:r>
          <a:endParaRPr lang="en-US" sz="1800">
            <a:latin typeface="Aptos"/>
          </a:endParaRPr>
        </a:p>
      </dgm:t>
    </dgm:pt>
    <dgm:pt modelId="{4F4603A4-6ADC-4E4E-A682-13C58ED91790}" type="parTrans" cxnId="{D77194BF-6512-4E88-8238-241423AC2D0B}">
      <dgm:prSet/>
      <dgm:spPr/>
      <dgm:t>
        <a:bodyPr/>
        <a:lstStyle/>
        <a:p>
          <a:endParaRPr lang="en-US"/>
        </a:p>
      </dgm:t>
    </dgm:pt>
    <dgm:pt modelId="{F7115C04-96F4-484B-ADB3-4F2BF723E914}" type="sibTrans" cxnId="{D77194BF-6512-4E88-8238-241423AC2D0B}">
      <dgm:prSet/>
      <dgm:spPr/>
      <dgm:t>
        <a:bodyPr/>
        <a:lstStyle/>
        <a:p>
          <a:endParaRPr lang="en-US"/>
        </a:p>
      </dgm:t>
    </dgm:pt>
    <dgm:pt modelId="{A16808A9-128A-4D49-9BFF-9970A9BE4C67}">
      <dgm:prSet/>
      <dgm:spPr/>
      <dgm:t>
        <a:bodyPr/>
        <a:lstStyle/>
        <a:p>
          <a:r>
            <a:rPr lang="en-GB" sz="1800" b="1">
              <a:latin typeface="Aptos"/>
            </a:rPr>
            <a:t>£40,000</a:t>
          </a:r>
          <a:r>
            <a:rPr lang="en-GB" sz="1800">
              <a:latin typeface="Aptos"/>
            </a:rPr>
            <a:t> business bank loan for start-up costs. </a:t>
          </a:r>
          <a:endParaRPr lang="en-US" sz="1800">
            <a:latin typeface="Aptos"/>
          </a:endParaRPr>
        </a:p>
      </dgm:t>
    </dgm:pt>
    <dgm:pt modelId="{182FDC0F-6F98-4334-A551-3D2296F04F86}" type="parTrans" cxnId="{775E34EB-03F6-4049-BB89-E311A59081EA}">
      <dgm:prSet/>
      <dgm:spPr/>
      <dgm:t>
        <a:bodyPr/>
        <a:lstStyle/>
        <a:p>
          <a:endParaRPr lang="en-US"/>
        </a:p>
      </dgm:t>
    </dgm:pt>
    <dgm:pt modelId="{D30C9B74-5EED-4ACE-95A6-686568BB9ABC}" type="sibTrans" cxnId="{775E34EB-03F6-4049-BB89-E311A59081EA}">
      <dgm:prSet/>
      <dgm:spPr/>
      <dgm:t>
        <a:bodyPr/>
        <a:lstStyle/>
        <a:p>
          <a:endParaRPr lang="en-US"/>
        </a:p>
      </dgm:t>
    </dgm:pt>
    <dgm:pt modelId="{CDE88718-CEB1-4198-A399-5C9440197782}">
      <dgm:prSet/>
      <dgm:spPr/>
      <dgm:t>
        <a:bodyPr/>
        <a:lstStyle/>
        <a:p>
          <a:r>
            <a:rPr lang="en-GB" sz="1800">
              <a:latin typeface="Aptos"/>
            </a:rPr>
            <a:t>Apply for </a:t>
          </a:r>
          <a:r>
            <a:rPr lang="en-GB" sz="1800" b="1">
              <a:latin typeface="Aptos"/>
            </a:rPr>
            <a:t>government grants</a:t>
          </a:r>
          <a:r>
            <a:rPr lang="en-GB" sz="1800">
              <a:latin typeface="Aptos"/>
            </a:rPr>
            <a:t> and start-up support schemes. </a:t>
          </a:r>
          <a:endParaRPr lang="en-US" sz="1800">
            <a:latin typeface="Aptos"/>
          </a:endParaRPr>
        </a:p>
      </dgm:t>
    </dgm:pt>
    <dgm:pt modelId="{C54A00BA-DCEC-4B8E-BB59-F176913B765D}" type="parTrans" cxnId="{23702663-6610-4C7C-901B-99BD1D22E433}">
      <dgm:prSet/>
      <dgm:spPr/>
      <dgm:t>
        <a:bodyPr/>
        <a:lstStyle/>
        <a:p>
          <a:endParaRPr lang="en-US"/>
        </a:p>
      </dgm:t>
    </dgm:pt>
    <dgm:pt modelId="{5036BB3C-07ED-453C-801D-3A1B3993571F}" type="sibTrans" cxnId="{23702663-6610-4C7C-901B-99BD1D22E433}">
      <dgm:prSet/>
      <dgm:spPr/>
      <dgm:t>
        <a:bodyPr/>
        <a:lstStyle/>
        <a:p>
          <a:endParaRPr lang="en-US"/>
        </a:p>
      </dgm:t>
    </dgm:pt>
    <dgm:pt modelId="{3221E43D-0920-4177-9EA5-3D124E240FD9}">
      <dgm:prSet/>
      <dgm:spPr/>
      <dgm:t>
        <a:bodyPr/>
        <a:lstStyle/>
        <a:p>
          <a:r>
            <a:rPr lang="en-GB" sz="1800" b="1">
              <a:latin typeface="Aptos"/>
            </a:rPr>
            <a:t>£20,000</a:t>
          </a:r>
          <a:r>
            <a:rPr lang="en-GB" sz="1800">
              <a:latin typeface="Aptos"/>
            </a:rPr>
            <a:t> investment from private investors. </a:t>
          </a:r>
          <a:endParaRPr lang="en-US" sz="1800">
            <a:latin typeface="Aptos"/>
          </a:endParaRPr>
        </a:p>
      </dgm:t>
    </dgm:pt>
    <dgm:pt modelId="{9B2CD5A1-D014-4DAE-871B-A14921F941D4}" type="parTrans" cxnId="{AB701D2C-6970-45F0-B578-64589BBDAFBC}">
      <dgm:prSet/>
      <dgm:spPr/>
      <dgm:t>
        <a:bodyPr/>
        <a:lstStyle/>
        <a:p>
          <a:endParaRPr lang="en-US"/>
        </a:p>
      </dgm:t>
    </dgm:pt>
    <dgm:pt modelId="{89CF0B5C-1E25-404A-B9A6-3106748F80D8}" type="sibTrans" cxnId="{AB701D2C-6970-45F0-B578-64589BBDAFBC}">
      <dgm:prSet/>
      <dgm:spPr/>
      <dgm:t>
        <a:bodyPr/>
        <a:lstStyle/>
        <a:p>
          <a:endParaRPr lang="en-US"/>
        </a:p>
      </dgm:t>
    </dgm:pt>
    <dgm:pt modelId="{905B8C04-2E67-4265-8A53-B0391AD05FD1}">
      <dgm:prSet/>
      <dgm:spPr/>
      <dgm:t>
        <a:bodyPr/>
        <a:lstStyle/>
        <a:p>
          <a:r>
            <a:rPr lang="en-GB" sz="1800">
              <a:latin typeface="Aptos"/>
            </a:rPr>
            <a:t>Funding will be used for equipment, salon setup, marketing, and working capital. </a:t>
          </a:r>
          <a:endParaRPr lang="en-US" sz="1800">
            <a:latin typeface="Aptos"/>
          </a:endParaRPr>
        </a:p>
      </dgm:t>
    </dgm:pt>
    <dgm:pt modelId="{FF3C2DF7-7A97-4370-A810-90B6472AB6CC}" type="parTrans" cxnId="{5931E5B8-6286-45DF-BE35-860D97802A65}">
      <dgm:prSet/>
      <dgm:spPr/>
      <dgm:t>
        <a:bodyPr/>
        <a:lstStyle/>
        <a:p>
          <a:endParaRPr lang="en-US"/>
        </a:p>
      </dgm:t>
    </dgm:pt>
    <dgm:pt modelId="{6062832E-9372-4E90-9C54-7AB509F840B9}" type="sibTrans" cxnId="{5931E5B8-6286-45DF-BE35-860D97802A65}">
      <dgm:prSet/>
      <dgm:spPr/>
      <dgm:t>
        <a:bodyPr/>
        <a:lstStyle/>
        <a:p>
          <a:endParaRPr lang="en-US"/>
        </a:p>
      </dgm:t>
    </dgm:pt>
    <dgm:pt modelId="{B806B928-78FF-4941-84B8-5DE82521B64E}">
      <dgm:prSet/>
      <dgm:spPr/>
      <dgm:t>
        <a:bodyPr/>
        <a:lstStyle/>
        <a:p>
          <a:r>
            <a:rPr lang="en-GB" sz="1800">
              <a:latin typeface="Aptos"/>
            </a:rPr>
            <a:t>Using different funding sources will support business growth and financial stability. </a:t>
          </a:r>
          <a:endParaRPr lang="en-US" sz="1800">
            <a:latin typeface="Aptos"/>
          </a:endParaRPr>
        </a:p>
      </dgm:t>
    </dgm:pt>
    <dgm:pt modelId="{168EDFEB-0131-45B9-831C-CEFE55D52192}" type="parTrans" cxnId="{CD1BA36E-A619-4838-AEAD-928F661236E0}">
      <dgm:prSet/>
      <dgm:spPr/>
      <dgm:t>
        <a:bodyPr/>
        <a:lstStyle/>
        <a:p>
          <a:endParaRPr lang="en-US"/>
        </a:p>
      </dgm:t>
    </dgm:pt>
    <dgm:pt modelId="{FD8FAE5E-B0D2-490F-A59D-681226FEF3BE}" type="sibTrans" cxnId="{CD1BA36E-A619-4838-AEAD-928F661236E0}">
      <dgm:prSet/>
      <dgm:spPr/>
      <dgm:t>
        <a:bodyPr/>
        <a:lstStyle/>
        <a:p>
          <a:endParaRPr lang="en-US"/>
        </a:p>
      </dgm:t>
    </dgm:pt>
    <dgm:pt modelId="{6530EECC-9694-44D3-B152-18299E08691A}" type="pres">
      <dgm:prSet presAssocID="{0DF5A51E-0FD0-4460-8DEB-B2125B6E53D5}" presName="Name0" presStyleCnt="0">
        <dgm:presLayoutVars>
          <dgm:dir/>
          <dgm:resizeHandles val="exact"/>
        </dgm:presLayoutVars>
      </dgm:prSet>
      <dgm:spPr/>
    </dgm:pt>
    <dgm:pt modelId="{73A100F9-18F5-4EF2-AFDC-FB6AD8C1A1EC}" type="pres">
      <dgm:prSet presAssocID="{59714CC3-A892-4DE8-B50A-429C1E7B181F}" presName="node" presStyleLbl="node1" presStyleIdx="0" presStyleCnt="6">
        <dgm:presLayoutVars>
          <dgm:bulletEnabled val="1"/>
        </dgm:presLayoutVars>
      </dgm:prSet>
      <dgm:spPr/>
    </dgm:pt>
    <dgm:pt modelId="{49CACBB8-A202-42F5-B56B-655401403E5A}" type="pres">
      <dgm:prSet presAssocID="{F7115C04-96F4-484B-ADB3-4F2BF723E914}" presName="sibTrans" presStyleLbl="sibTrans1D1" presStyleIdx="0" presStyleCnt="5"/>
      <dgm:spPr/>
    </dgm:pt>
    <dgm:pt modelId="{8DF6F9EF-E1CA-446C-A207-2F2C6DB1A5BF}" type="pres">
      <dgm:prSet presAssocID="{F7115C04-96F4-484B-ADB3-4F2BF723E914}" presName="connectorText" presStyleLbl="sibTrans1D1" presStyleIdx="0" presStyleCnt="5"/>
      <dgm:spPr/>
    </dgm:pt>
    <dgm:pt modelId="{0DC6D40D-A93C-49FE-B281-11EF92238840}" type="pres">
      <dgm:prSet presAssocID="{A16808A9-128A-4D49-9BFF-9970A9BE4C67}" presName="node" presStyleLbl="node1" presStyleIdx="1" presStyleCnt="6">
        <dgm:presLayoutVars>
          <dgm:bulletEnabled val="1"/>
        </dgm:presLayoutVars>
      </dgm:prSet>
      <dgm:spPr/>
    </dgm:pt>
    <dgm:pt modelId="{28A316E2-B9CD-49D5-97C1-871A18BCE88D}" type="pres">
      <dgm:prSet presAssocID="{D30C9B74-5EED-4ACE-95A6-686568BB9ABC}" presName="sibTrans" presStyleLbl="sibTrans1D1" presStyleIdx="1" presStyleCnt="5"/>
      <dgm:spPr/>
    </dgm:pt>
    <dgm:pt modelId="{693D4DBE-06FC-4F96-BF36-2C7BF45C8233}" type="pres">
      <dgm:prSet presAssocID="{D30C9B74-5EED-4ACE-95A6-686568BB9ABC}" presName="connectorText" presStyleLbl="sibTrans1D1" presStyleIdx="1" presStyleCnt="5"/>
      <dgm:spPr/>
    </dgm:pt>
    <dgm:pt modelId="{121B96E2-659E-4696-8851-335FF1F50E89}" type="pres">
      <dgm:prSet presAssocID="{CDE88718-CEB1-4198-A399-5C9440197782}" presName="node" presStyleLbl="node1" presStyleIdx="2" presStyleCnt="6">
        <dgm:presLayoutVars>
          <dgm:bulletEnabled val="1"/>
        </dgm:presLayoutVars>
      </dgm:prSet>
      <dgm:spPr/>
    </dgm:pt>
    <dgm:pt modelId="{445444EB-8C5C-4D21-928D-428558ACC6FF}" type="pres">
      <dgm:prSet presAssocID="{5036BB3C-07ED-453C-801D-3A1B3993571F}" presName="sibTrans" presStyleLbl="sibTrans1D1" presStyleIdx="2" presStyleCnt="5"/>
      <dgm:spPr/>
    </dgm:pt>
    <dgm:pt modelId="{82E707CC-44C1-4271-BF51-559F1788FEE0}" type="pres">
      <dgm:prSet presAssocID="{5036BB3C-07ED-453C-801D-3A1B3993571F}" presName="connectorText" presStyleLbl="sibTrans1D1" presStyleIdx="2" presStyleCnt="5"/>
      <dgm:spPr/>
    </dgm:pt>
    <dgm:pt modelId="{AA77FD0A-765A-49FB-A49B-95062EDD2A69}" type="pres">
      <dgm:prSet presAssocID="{3221E43D-0920-4177-9EA5-3D124E240FD9}" presName="node" presStyleLbl="node1" presStyleIdx="3" presStyleCnt="6">
        <dgm:presLayoutVars>
          <dgm:bulletEnabled val="1"/>
        </dgm:presLayoutVars>
      </dgm:prSet>
      <dgm:spPr/>
    </dgm:pt>
    <dgm:pt modelId="{CF483DD8-FB29-457B-9EF5-CE2922679D7D}" type="pres">
      <dgm:prSet presAssocID="{89CF0B5C-1E25-404A-B9A6-3106748F80D8}" presName="sibTrans" presStyleLbl="sibTrans1D1" presStyleIdx="3" presStyleCnt="5"/>
      <dgm:spPr/>
    </dgm:pt>
    <dgm:pt modelId="{E50E6942-6FC5-4A2B-9B85-BEF28C43BDEC}" type="pres">
      <dgm:prSet presAssocID="{89CF0B5C-1E25-404A-B9A6-3106748F80D8}" presName="connectorText" presStyleLbl="sibTrans1D1" presStyleIdx="3" presStyleCnt="5"/>
      <dgm:spPr/>
    </dgm:pt>
    <dgm:pt modelId="{DED31AAF-C13D-4314-93B7-AE8FB1B2211B}" type="pres">
      <dgm:prSet presAssocID="{905B8C04-2E67-4265-8A53-B0391AD05FD1}" presName="node" presStyleLbl="node1" presStyleIdx="4" presStyleCnt="6">
        <dgm:presLayoutVars>
          <dgm:bulletEnabled val="1"/>
        </dgm:presLayoutVars>
      </dgm:prSet>
      <dgm:spPr/>
    </dgm:pt>
    <dgm:pt modelId="{6DC17147-47B0-42D5-B675-ACA5BE6AD68B}" type="pres">
      <dgm:prSet presAssocID="{6062832E-9372-4E90-9C54-7AB509F840B9}" presName="sibTrans" presStyleLbl="sibTrans1D1" presStyleIdx="4" presStyleCnt="5"/>
      <dgm:spPr/>
    </dgm:pt>
    <dgm:pt modelId="{A7DE9231-F326-4E29-8B8F-6EE9D448BF48}" type="pres">
      <dgm:prSet presAssocID="{6062832E-9372-4E90-9C54-7AB509F840B9}" presName="connectorText" presStyleLbl="sibTrans1D1" presStyleIdx="4" presStyleCnt="5"/>
      <dgm:spPr/>
    </dgm:pt>
    <dgm:pt modelId="{1E4203B9-6A27-4294-8943-48A077E42B0C}" type="pres">
      <dgm:prSet presAssocID="{B806B928-78FF-4941-84B8-5DE82521B64E}" presName="node" presStyleLbl="node1" presStyleIdx="5" presStyleCnt="6">
        <dgm:presLayoutVars>
          <dgm:bulletEnabled val="1"/>
        </dgm:presLayoutVars>
      </dgm:prSet>
      <dgm:spPr/>
    </dgm:pt>
  </dgm:ptLst>
  <dgm:cxnLst>
    <dgm:cxn modelId="{1D3A5001-8BA6-412D-B403-7B3E8DCF9D0F}" type="presOf" srcId="{89CF0B5C-1E25-404A-B9A6-3106748F80D8}" destId="{CF483DD8-FB29-457B-9EF5-CE2922679D7D}" srcOrd="0" destOrd="0" presId="urn:microsoft.com/office/officeart/2016/7/layout/RepeatingBendingProcessNew"/>
    <dgm:cxn modelId="{9605D705-715A-4E62-A26A-ED23FCEC79B5}" type="presOf" srcId="{5036BB3C-07ED-453C-801D-3A1B3993571F}" destId="{445444EB-8C5C-4D21-928D-428558ACC6FF}" srcOrd="0" destOrd="0" presId="urn:microsoft.com/office/officeart/2016/7/layout/RepeatingBendingProcessNew"/>
    <dgm:cxn modelId="{4585C419-9614-4EA1-9EDD-68F71DF2024E}" type="presOf" srcId="{89CF0B5C-1E25-404A-B9A6-3106748F80D8}" destId="{E50E6942-6FC5-4A2B-9B85-BEF28C43BDEC}" srcOrd="1" destOrd="0" presId="urn:microsoft.com/office/officeart/2016/7/layout/RepeatingBendingProcessNew"/>
    <dgm:cxn modelId="{AFC1B121-A11A-4995-9F8A-2233FB07DD73}" type="presOf" srcId="{3221E43D-0920-4177-9EA5-3D124E240FD9}" destId="{AA77FD0A-765A-49FB-A49B-95062EDD2A69}" srcOrd="0" destOrd="0" presId="urn:microsoft.com/office/officeart/2016/7/layout/RepeatingBendingProcessNew"/>
    <dgm:cxn modelId="{AB701D2C-6970-45F0-B578-64589BBDAFBC}" srcId="{0DF5A51E-0FD0-4460-8DEB-B2125B6E53D5}" destId="{3221E43D-0920-4177-9EA5-3D124E240FD9}" srcOrd="3" destOrd="0" parTransId="{9B2CD5A1-D014-4DAE-871B-A14921F941D4}" sibTransId="{89CF0B5C-1E25-404A-B9A6-3106748F80D8}"/>
    <dgm:cxn modelId="{B614A52D-C3CE-488A-A175-46F8E64BEAA5}" type="presOf" srcId="{905B8C04-2E67-4265-8A53-B0391AD05FD1}" destId="{DED31AAF-C13D-4314-93B7-AE8FB1B2211B}" srcOrd="0" destOrd="0" presId="urn:microsoft.com/office/officeart/2016/7/layout/RepeatingBendingProcessNew"/>
    <dgm:cxn modelId="{011F673D-17E2-4649-9FC0-2EA83DE50A9D}" type="presOf" srcId="{F7115C04-96F4-484B-ADB3-4F2BF723E914}" destId="{8DF6F9EF-E1CA-446C-A207-2F2C6DB1A5BF}" srcOrd="1" destOrd="0" presId="urn:microsoft.com/office/officeart/2016/7/layout/RepeatingBendingProcessNew"/>
    <dgm:cxn modelId="{23702663-6610-4C7C-901B-99BD1D22E433}" srcId="{0DF5A51E-0FD0-4460-8DEB-B2125B6E53D5}" destId="{CDE88718-CEB1-4198-A399-5C9440197782}" srcOrd="2" destOrd="0" parTransId="{C54A00BA-DCEC-4B8E-BB59-F176913B765D}" sibTransId="{5036BB3C-07ED-453C-801D-3A1B3993571F}"/>
    <dgm:cxn modelId="{A2104248-9304-42F2-801C-75CE3D9D620A}" type="presOf" srcId="{CDE88718-CEB1-4198-A399-5C9440197782}" destId="{121B96E2-659E-4696-8851-335FF1F50E89}" srcOrd="0" destOrd="0" presId="urn:microsoft.com/office/officeart/2016/7/layout/RepeatingBendingProcessNew"/>
    <dgm:cxn modelId="{D9C8524A-B79A-45CF-BD2F-FFF6AEB1A28B}" type="presOf" srcId="{0DF5A51E-0FD0-4460-8DEB-B2125B6E53D5}" destId="{6530EECC-9694-44D3-B152-18299E08691A}" srcOrd="0" destOrd="0" presId="urn:microsoft.com/office/officeart/2016/7/layout/RepeatingBendingProcessNew"/>
    <dgm:cxn modelId="{F703C96B-392E-4F45-84A8-140DEDBA489B}" type="presOf" srcId="{B806B928-78FF-4941-84B8-5DE82521B64E}" destId="{1E4203B9-6A27-4294-8943-48A077E42B0C}" srcOrd="0" destOrd="0" presId="urn:microsoft.com/office/officeart/2016/7/layout/RepeatingBendingProcessNew"/>
    <dgm:cxn modelId="{CD1BA36E-A619-4838-AEAD-928F661236E0}" srcId="{0DF5A51E-0FD0-4460-8DEB-B2125B6E53D5}" destId="{B806B928-78FF-4941-84B8-5DE82521B64E}" srcOrd="5" destOrd="0" parTransId="{168EDFEB-0131-45B9-831C-CEFE55D52192}" sibTransId="{FD8FAE5E-B0D2-490F-A59D-681226FEF3BE}"/>
    <dgm:cxn modelId="{AF73DF55-478E-4500-824A-BB9DEEEC6891}" type="presOf" srcId="{D30C9B74-5EED-4ACE-95A6-686568BB9ABC}" destId="{693D4DBE-06FC-4F96-BF36-2C7BF45C8233}" srcOrd="1" destOrd="0" presId="urn:microsoft.com/office/officeart/2016/7/layout/RepeatingBendingProcessNew"/>
    <dgm:cxn modelId="{FBA47596-DE7D-4D75-9662-F9DDBDF914D6}" type="presOf" srcId="{A16808A9-128A-4D49-9BFF-9970A9BE4C67}" destId="{0DC6D40D-A93C-49FE-B281-11EF92238840}" srcOrd="0" destOrd="0" presId="urn:microsoft.com/office/officeart/2016/7/layout/RepeatingBendingProcessNew"/>
    <dgm:cxn modelId="{41AAB9A7-311B-4283-85CC-01D6877E12EA}" type="presOf" srcId="{D30C9B74-5EED-4ACE-95A6-686568BB9ABC}" destId="{28A316E2-B9CD-49D5-97C1-871A18BCE88D}" srcOrd="0" destOrd="0" presId="urn:microsoft.com/office/officeart/2016/7/layout/RepeatingBendingProcessNew"/>
    <dgm:cxn modelId="{5931E5B8-6286-45DF-BE35-860D97802A65}" srcId="{0DF5A51E-0FD0-4460-8DEB-B2125B6E53D5}" destId="{905B8C04-2E67-4265-8A53-B0391AD05FD1}" srcOrd="4" destOrd="0" parTransId="{FF3C2DF7-7A97-4370-A810-90B6472AB6CC}" sibTransId="{6062832E-9372-4E90-9C54-7AB509F840B9}"/>
    <dgm:cxn modelId="{D77194BF-6512-4E88-8238-241423AC2D0B}" srcId="{0DF5A51E-0FD0-4460-8DEB-B2125B6E53D5}" destId="{59714CC3-A892-4DE8-B50A-429C1E7B181F}" srcOrd="0" destOrd="0" parTransId="{4F4603A4-6ADC-4E4E-A682-13C58ED91790}" sibTransId="{F7115C04-96F4-484B-ADB3-4F2BF723E914}"/>
    <dgm:cxn modelId="{D47640CA-4DB4-4A00-882B-686D7DEA258D}" type="presOf" srcId="{6062832E-9372-4E90-9C54-7AB509F840B9}" destId="{6DC17147-47B0-42D5-B675-ACA5BE6AD68B}" srcOrd="0" destOrd="0" presId="urn:microsoft.com/office/officeart/2016/7/layout/RepeatingBendingProcessNew"/>
    <dgm:cxn modelId="{D0B5F1CF-475A-4788-964C-1040166F15EC}" type="presOf" srcId="{5036BB3C-07ED-453C-801D-3A1B3993571F}" destId="{82E707CC-44C1-4271-BF51-559F1788FEE0}" srcOrd="1" destOrd="0" presId="urn:microsoft.com/office/officeart/2016/7/layout/RepeatingBendingProcessNew"/>
    <dgm:cxn modelId="{8A78E0E4-909D-4CAF-9B67-A1FB1E644CF4}" type="presOf" srcId="{F7115C04-96F4-484B-ADB3-4F2BF723E914}" destId="{49CACBB8-A202-42F5-B56B-655401403E5A}" srcOrd="0" destOrd="0" presId="urn:microsoft.com/office/officeart/2016/7/layout/RepeatingBendingProcessNew"/>
    <dgm:cxn modelId="{D2F398EA-3588-47A3-B159-7FE14B06924F}" type="presOf" srcId="{6062832E-9372-4E90-9C54-7AB509F840B9}" destId="{A7DE9231-F326-4E29-8B8F-6EE9D448BF48}" srcOrd="1" destOrd="0" presId="urn:microsoft.com/office/officeart/2016/7/layout/RepeatingBendingProcessNew"/>
    <dgm:cxn modelId="{775E34EB-03F6-4049-BB89-E311A59081EA}" srcId="{0DF5A51E-0FD0-4460-8DEB-B2125B6E53D5}" destId="{A16808A9-128A-4D49-9BFF-9970A9BE4C67}" srcOrd="1" destOrd="0" parTransId="{182FDC0F-6F98-4334-A551-3D2296F04F86}" sibTransId="{D30C9B74-5EED-4ACE-95A6-686568BB9ABC}"/>
    <dgm:cxn modelId="{0118BFFC-96E6-4578-8EAB-E006AA0DC6D9}" type="presOf" srcId="{59714CC3-A892-4DE8-B50A-429C1E7B181F}" destId="{73A100F9-18F5-4EF2-AFDC-FB6AD8C1A1EC}" srcOrd="0" destOrd="0" presId="urn:microsoft.com/office/officeart/2016/7/layout/RepeatingBendingProcessNew"/>
    <dgm:cxn modelId="{4DF7EE56-EDCA-48D0-8CA6-89027398AD6F}" type="presParOf" srcId="{6530EECC-9694-44D3-B152-18299E08691A}" destId="{73A100F9-18F5-4EF2-AFDC-FB6AD8C1A1EC}" srcOrd="0" destOrd="0" presId="urn:microsoft.com/office/officeart/2016/7/layout/RepeatingBendingProcessNew"/>
    <dgm:cxn modelId="{B69BFAEF-19F8-48E6-97F7-61AAF9224C3A}" type="presParOf" srcId="{6530EECC-9694-44D3-B152-18299E08691A}" destId="{49CACBB8-A202-42F5-B56B-655401403E5A}" srcOrd="1" destOrd="0" presId="urn:microsoft.com/office/officeart/2016/7/layout/RepeatingBendingProcessNew"/>
    <dgm:cxn modelId="{33FD0EC6-9527-42BB-ADD6-C299489B3202}" type="presParOf" srcId="{49CACBB8-A202-42F5-B56B-655401403E5A}" destId="{8DF6F9EF-E1CA-446C-A207-2F2C6DB1A5BF}" srcOrd="0" destOrd="0" presId="urn:microsoft.com/office/officeart/2016/7/layout/RepeatingBendingProcessNew"/>
    <dgm:cxn modelId="{B16EA0F9-C2AA-4B35-8BC3-AD114B23089B}" type="presParOf" srcId="{6530EECC-9694-44D3-B152-18299E08691A}" destId="{0DC6D40D-A93C-49FE-B281-11EF92238840}" srcOrd="2" destOrd="0" presId="urn:microsoft.com/office/officeart/2016/7/layout/RepeatingBendingProcessNew"/>
    <dgm:cxn modelId="{0BE908B7-71E0-4F9D-9E8C-34EB64926B5F}" type="presParOf" srcId="{6530EECC-9694-44D3-B152-18299E08691A}" destId="{28A316E2-B9CD-49D5-97C1-871A18BCE88D}" srcOrd="3" destOrd="0" presId="urn:microsoft.com/office/officeart/2016/7/layout/RepeatingBendingProcessNew"/>
    <dgm:cxn modelId="{2C947992-D390-4A3F-9257-41EDCFE81DB3}" type="presParOf" srcId="{28A316E2-B9CD-49D5-97C1-871A18BCE88D}" destId="{693D4DBE-06FC-4F96-BF36-2C7BF45C8233}" srcOrd="0" destOrd="0" presId="urn:microsoft.com/office/officeart/2016/7/layout/RepeatingBendingProcessNew"/>
    <dgm:cxn modelId="{48C95357-62AC-4E1D-A930-FC04DE4E76F8}" type="presParOf" srcId="{6530EECC-9694-44D3-B152-18299E08691A}" destId="{121B96E2-659E-4696-8851-335FF1F50E89}" srcOrd="4" destOrd="0" presId="urn:microsoft.com/office/officeart/2016/7/layout/RepeatingBendingProcessNew"/>
    <dgm:cxn modelId="{66A01D23-132C-4A8B-B0CD-14780A9545D6}" type="presParOf" srcId="{6530EECC-9694-44D3-B152-18299E08691A}" destId="{445444EB-8C5C-4D21-928D-428558ACC6FF}" srcOrd="5" destOrd="0" presId="urn:microsoft.com/office/officeart/2016/7/layout/RepeatingBendingProcessNew"/>
    <dgm:cxn modelId="{E94326ED-2255-4C6D-B260-E8D851CA1A15}" type="presParOf" srcId="{445444EB-8C5C-4D21-928D-428558ACC6FF}" destId="{82E707CC-44C1-4271-BF51-559F1788FEE0}" srcOrd="0" destOrd="0" presId="urn:microsoft.com/office/officeart/2016/7/layout/RepeatingBendingProcessNew"/>
    <dgm:cxn modelId="{8ABFB40F-6E78-47D2-B655-0F27D792866E}" type="presParOf" srcId="{6530EECC-9694-44D3-B152-18299E08691A}" destId="{AA77FD0A-765A-49FB-A49B-95062EDD2A69}" srcOrd="6" destOrd="0" presId="urn:microsoft.com/office/officeart/2016/7/layout/RepeatingBendingProcessNew"/>
    <dgm:cxn modelId="{CA032BD7-6EA2-43EC-8427-B77E7AC06C0A}" type="presParOf" srcId="{6530EECC-9694-44D3-B152-18299E08691A}" destId="{CF483DD8-FB29-457B-9EF5-CE2922679D7D}" srcOrd="7" destOrd="0" presId="urn:microsoft.com/office/officeart/2016/7/layout/RepeatingBendingProcessNew"/>
    <dgm:cxn modelId="{37DEC63A-F7EB-482B-80A0-B6CF461E0A8E}" type="presParOf" srcId="{CF483DD8-FB29-457B-9EF5-CE2922679D7D}" destId="{E50E6942-6FC5-4A2B-9B85-BEF28C43BDEC}" srcOrd="0" destOrd="0" presId="urn:microsoft.com/office/officeart/2016/7/layout/RepeatingBendingProcessNew"/>
    <dgm:cxn modelId="{049B642C-3448-4DC1-9B43-24EA1C7DAFEF}" type="presParOf" srcId="{6530EECC-9694-44D3-B152-18299E08691A}" destId="{DED31AAF-C13D-4314-93B7-AE8FB1B2211B}" srcOrd="8" destOrd="0" presId="urn:microsoft.com/office/officeart/2016/7/layout/RepeatingBendingProcessNew"/>
    <dgm:cxn modelId="{765F7633-BD59-4144-A44A-92B40CE77705}" type="presParOf" srcId="{6530EECC-9694-44D3-B152-18299E08691A}" destId="{6DC17147-47B0-42D5-B675-ACA5BE6AD68B}" srcOrd="9" destOrd="0" presId="urn:microsoft.com/office/officeart/2016/7/layout/RepeatingBendingProcessNew"/>
    <dgm:cxn modelId="{DEC9344B-0410-4E10-A91D-E4BA45F9A35D}" type="presParOf" srcId="{6DC17147-47B0-42D5-B675-ACA5BE6AD68B}" destId="{A7DE9231-F326-4E29-8B8F-6EE9D448BF48}" srcOrd="0" destOrd="0" presId="urn:microsoft.com/office/officeart/2016/7/layout/RepeatingBendingProcessNew"/>
    <dgm:cxn modelId="{F254AA1F-37B8-42C5-A30C-F4300BFA6081}" type="presParOf" srcId="{6530EECC-9694-44D3-B152-18299E08691A}" destId="{1E4203B9-6A27-4294-8943-48A077E42B0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6F2313-EBC1-4BE3-934D-F0692222AEBA}">
      <dsp:nvSpPr>
        <dsp:cNvPr id="0" name=""/>
        <dsp:cNvSpPr/>
      </dsp:nvSpPr>
      <dsp:spPr>
        <a:xfrm>
          <a:off x="0" y="2594"/>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A856616-D2EB-43AB-819D-516CA357DA12}">
      <dsp:nvSpPr>
        <dsp:cNvPr id="0" name=""/>
        <dsp:cNvSpPr/>
      </dsp:nvSpPr>
      <dsp:spPr>
        <a:xfrm>
          <a:off x="0" y="2594"/>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ptos"/>
            </a:rPr>
            <a:t>Module Name: Enterprise and Entrepreneurship</a:t>
          </a:r>
          <a:endParaRPr lang="en-US" sz="2400" kern="1200">
            <a:latin typeface="Aptos"/>
          </a:endParaRPr>
        </a:p>
      </dsp:txBody>
      <dsp:txXfrm>
        <a:off x="0" y="2594"/>
        <a:ext cx="5833872" cy="884579"/>
      </dsp:txXfrm>
    </dsp:sp>
    <dsp:sp modelId="{29B6EDB9-1FBA-4E03-82F2-515A9F6CCF41}">
      <dsp:nvSpPr>
        <dsp:cNvPr id="0" name=""/>
        <dsp:cNvSpPr/>
      </dsp:nvSpPr>
      <dsp:spPr>
        <a:xfrm>
          <a:off x="0" y="887173"/>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DFCE448-75B8-451C-9286-0B60DD3D2714}">
      <dsp:nvSpPr>
        <dsp:cNvPr id="0" name=""/>
        <dsp:cNvSpPr/>
      </dsp:nvSpPr>
      <dsp:spPr>
        <a:xfrm>
          <a:off x="0" y="887173"/>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ptos"/>
            </a:rPr>
            <a:t>Module Code: LCLM4006</a:t>
          </a:r>
          <a:endParaRPr lang="en-US" sz="2400" kern="1200">
            <a:latin typeface="Aptos"/>
          </a:endParaRPr>
        </a:p>
      </dsp:txBody>
      <dsp:txXfrm>
        <a:off x="0" y="887173"/>
        <a:ext cx="5833872" cy="884579"/>
      </dsp:txXfrm>
    </dsp:sp>
    <dsp:sp modelId="{E14CE75A-5121-4F6E-8DD4-8FD74D7293CE}">
      <dsp:nvSpPr>
        <dsp:cNvPr id="0" name=""/>
        <dsp:cNvSpPr/>
      </dsp:nvSpPr>
      <dsp:spPr>
        <a:xfrm>
          <a:off x="0" y="1771752"/>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A09CE0F-4079-42BE-8C6F-2BDB87C6EC9E}">
      <dsp:nvSpPr>
        <dsp:cNvPr id="0" name=""/>
        <dsp:cNvSpPr/>
      </dsp:nvSpPr>
      <dsp:spPr>
        <a:xfrm>
          <a:off x="0" y="1771752"/>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rtl="0">
            <a:lnSpc>
              <a:spcPct val="90000"/>
            </a:lnSpc>
            <a:spcBef>
              <a:spcPct val="0"/>
            </a:spcBef>
            <a:spcAft>
              <a:spcPct val="35000"/>
            </a:spcAft>
            <a:buNone/>
          </a:pPr>
          <a:r>
            <a:rPr lang="en-GB" sz="2400" kern="1200">
              <a:latin typeface="Aptos"/>
            </a:rPr>
            <a:t>Assignment Title: Individual Presentation</a:t>
          </a:r>
          <a:endParaRPr lang="en-US" sz="2400" kern="1200">
            <a:latin typeface="Aptos"/>
          </a:endParaRPr>
        </a:p>
      </dsp:txBody>
      <dsp:txXfrm>
        <a:off x="0" y="1771752"/>
        <a:ext cx="5833872" cy="884579"/>
      </dsp:txXfrm>
    </dsp:sp>
    <dsp:sp modelId="{CA5A5B73-73ED-4DD7-A1CC-3169D155BD53}">
      <dsp:nvSpPr>
        <dsp:cNvPr id="0" name=""/>
        <dsp:cNvSpPr/>
      </dsp:nvSpPr>
      <dsp:spPr>
        <a:xfrm>
          <a:off x="0" y="2656332"/>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EB23C7E-95A0-4636-955A-1565FE468C92}">
      <dsp:nvSpPr>
        <dsp:cNvPr id="0" name=""/>
        <dsp:cNvSpPr/>
      </dsp:nvSpPr>
      <dsp:spPr>
        <a:xfrm>
          <a:off x="0" y="2656332"/>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ptos"/>
            </a:rPr>
            <a:t>Student Name: Anita Rai</a:t>
          </a:r>
          <a:endParaRPr lang="en-US" sz="2400" kern="1200">
            <a:latin typeface="Aptos"/>
          </a:endParaRPr>
        </a:p>
      </dsp:txBody>
      <dsp:txXfrm>
        <a:off x="0" y="2656332"/>
        <a:ext cx="5833872" cy="884579"/>
      </dsp:txXfrm>
    </dsp:sp>
    <dsp:sp modelId="{55F595AD-2204-4AFD-B1EE-DEAA4658F7D1}">
      <dsp:nvSpPr>
        <dsp:cNvPr id="0" name=""/>
        <dsp:cNvSpPr/>
      </dsp:nvSpPr>
      <dsp:spPr>
        <a:xfrm>
          <a:off x="0" y="3540911"/>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826DE8A3-3747-4A76-A12D-360D725A7077}">
      <dsp:nvSpPr>
        <dsp:cNvPr id="0" name=""/>
        <dsp:cNvSpPr/>
      </dsp:nvSpPr>
      <dsp:spPr>
        <a:xfrm>
          <a:off x="0" y="3540911"/>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latin typeface="Aptos"/>
            </a:rPr>
            <a:t>Student ID: 2511027</a:t>
          </a:r>
          <a:endParaRPr lang="en-US" sz="2400" kern="1200">
            <a:latin typeface="Aptos"/>
          </a:endParaRPr>
        </a:p>
      </dsp:txBody>
      <dsp:txXfrm>
        <a:off x="0" y="3540911"/>
        <a:ext cx="5833872" cy="884579"/>
      </dsp:txXfrm>
    </dsp:sp>
    <dsp:sp modelId="{E8B78816-25A1-4F39-908E-D022FE4BC737}">
      <dsp:nvSpPr>
        <dsp:cNvPr id="0" name=""/>
        <dsp:cNvSpPr/>
      </dsp:nvSpPr>
      <dsp:spPr>
        <a:xfrm>
          <a:off x="0" y="4425490"/>
          <a:ext cx="5833872"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CAF78A1A-B17B-466A-BA6E-7805B88FB94D}">
      <dsp:nvSpPr>
        <dsp:cNvPr id="0" name=""/>
        <dsp:cNvSpPr/>
      </dsp:nvSpPr>
      <dsp:spPr>
        <a:xfrm>
          <a:off x="0" y="4425490"/>
          <a:ext cx="5833872" cy="8845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latin typeface="Aptos"/>
            </a:rPr>
            <a:t>Lecture Name: Dr Ejike </a:t>
          </a:r>
          <a:r>
            <a:rPr lang="en-GB" sz="2400" kern="1200" dirty="0" err="1">
              <a:latin typeface="Aptos"/>
            </a:rPr>
            <a:t>Udeogu</a:t>
          </a:r>
          <a:endParaRPr lang="en-US" sz="2400" kern="1200" dirty="0" err="1">
            <a:latin typeface="Aptos"/>
          </a:endParaRPr>
        </a:p>
      </dsp:txBody>
      <dsp:txXfrm>
        <a:off x="0" y="4425490"/>
        <a:ext cx="5833872" cy="88457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C9BF1-8FA2-489B-80F6-02BB78C48059}">
      <dsp:nvSpPr>
        <dsp:cNvPr id="0" name=""/>
        <dsp:cNvSpPr/>
      </dsp:nvSpPr>
      <dsp:spPr>
        <a:xfrm>
          <a:off x="0" y="363419"/>
          <a:ext cx="6144767"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rtl="0">
            <a:lnSpc>
              <a:spcPct val="90000"/>
            </a:lnSpc>
            <a:spcBef>
              <a:spcPct val="0"/>
            </a:spcBef>
            <a:spcAft>
              <a:spcPct val="35000"/>
            </a:spcAft>
            <a:buNone/>
          </a:pPr>
          <a:r>
            <a:rPr lang="en-GB" sz="1700" kern="1200">
              <a:latin typeface="Aptos"/>
            </a:rPr>
            <a:t>Growing demand for beauty and personal care services due to self-care and social media trends (Park and Hong, 2024, p. 978).</a:t>
          </a:r>
          <a:endParaRPr lang="en-US" sz="1700" kern="1200">
            <a:latin typeface="Aptos"/>
          </a:endParaRPr>
        </a:p>
      </dsp:txBody>
      <dsp:txXfrm>
        <a:off x="33012" y="396431"/>
        <a:ext cx="6078743" cy="610236"/>
      </dsp:txXfrm>
    </dsp:sp>
    <dsp:sp modelId="{F35A2FCF-D26E-4C71-A9CD-83D523361B7B}">
      <dsp:nvSpPr>
        <dsp:cNvPr id="0" name=""/>
        <dsp:cNvSpPr/>
      </dsp:nvSpPr>
      <dsp:spPr>
        <a:xfrm>
          <a:off x="0" y="1088640"/>
          <a:ext cx="6144767" cy="676260"/>
        </a:xfrm>
        <a:prstGeom prst="roundRect">
          <a:avLst/>
        </a:prstGeom>
        <a:solidFill>
          <a:schemeClr val="accent5">
            <a:hueOff val="1675081"/>
            <a:satOff val="179"/>
            <a:lumOff val="-345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Aptos"/>
            </a:rPr>
            <a:t>Offers hair services such as haircuts, styling, colouring, and hair treatments.</a:t>
          </a:r>
          <a:endParaRPr lang="en-US" sz="1700" kern="1200">
            <a:latin typeface="Aptos"/>
          </a:endParaRPr>
        </a:p>
      </dsp:txBody>
      <dsp:txXfrm>
        <a:off x="33012" y="1121652"/>
        <a:ext cx="6078743" cy="610236"/>
      </dsp:txXfrm>
    </dsp:sp>
    <dsp:sp modelId="{3A5B9610-7C42-427D-9A99-0B0FC30A102B}">
      <dsp:nvSpPr>
        <dsp:cNvPr id="0" name=""/>
        <dsp:cNvSpPr/>
      </dsp:nvSpPr>
      <dsp:spPr>
        <a:xfrm>
          <a:off x="0" y="1813860"/>
          <a:ext cx="6144767" cy="676260"/>
        </a:xfrm>
        <a:prstGeom prst="roundRect">
          <a:avLst/>
        </a:prstGeom>
        <a:solidFill>
          <a:schemeClr val="accent5">
            <a:hueOff val="3350161"/>
            <a:satOff val="359"/>
            <a:lumOff val="-69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Aptos"/>
            </a:rPr>
            <a:t>Provides beauty services including facials, waxing, makeup, and eyebrow treatments.</a:t>
          </a:r>
          <a:endParaRPr lang="en-US" sz="1700" kern="1200">
            <a:latin typeface="Aptos"/>
          </a:endParaRPr>
        </a:p>
      </dsp:txBody>
      <dsp:txXfrm>
        <a:off x="33012" y="1846872"/>
        <a:ext cx="6078743" cy="610236"/>
      </dsp:txXfrm>
    </dsp:sp>
    <dsp:sp modelId="{137C7E0C-90EA-4A22-9C77-B61D73F6A389}">
      <dsp:nvSpPr>
        <dsp:cNvPr id="0" name=""/>
        <dsp:cNvSpPr/>
      </dsp:nvSpPr>
      <dsp:spPr>
        <a:xfrm>
          <a:off x="0" y="2539080"/>
          <a:ext cx="6144767" cy="676260"/>
        </a:xfrm>
        <a:prstGeom prst="roundRect">
          <a:avLst/>
        </a:prstGeom>
        <a:solidFill>
          <a:schemeClr val="accent5">
            <a:hueOff val="5025242"/>
            <a:satOff val="538"/>
            <a:lumOff val="-103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Aptos"/>
            </a:rPr>
            <a:t>Offers nail services such as manicures, pedicures, gel nails, and acrylic nails.</a:t>
          </a:r>
          <a:endParaRPr lang="en-US" sz="1700" kern="1200">
            <a:latin typeface="Aptos"/>
          </a:endParaRPr>
        </a:p>
      </dsp:txBody>
      <dsp:txXfrm>
        <a:off x="33012" y="2572092"/>
        <a:ext cx="6078743" cy="610236"/>
      </dsp:txXfrm>
    </dsp:sp>
    <dsp:sp modelId="{205482FD-3780-442C-AA00-34DB94F56A41}">
      <dsp:nvSpPr>
        <dsp:cNvPr id="0" name=""/>
        <dsp:cNvSpPr/>
      </dsp:nvSpPr>
      <dsp:spPr>
        <a:xfrm>
          <a:off x="0" y="3264300"/>
          <a:ext cx="6144767" cy="676260"/>
        </a:xfrm>
        <a:prstGeom prst="roundRect">
          <a:avLst/>
        </a:prstGeom>
        <a:solidFill>
          <a:schemeClr val="accent5">
            <a:hueOff val="6700322"/>
            <a:satOff val="718"/>
            <a:lumOff val="-13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Aptos"/>
            </a:rPr>
            <a:t>Sells haircare, skincare, and beauty products to customers.</a:t>
          </a:r>
          <a:endParaRPr lang="en-US" sz="1700" kern="1200">
            <a:latin typeface="Aptos"/>
          </a:endParaRPr>
        </a:p>
      </dsp:txBody>
      <dsp:txXfrm>
        <a:off x="33012" y="3297312"/>
        <a:ext cx="6078743" cy="610236"/>
      </dsp:txXfrm>
    </dsp:sp>
    <dsp:sp modelId="{CA861FB9-B15D-42A0-9AEB-E363C479E60E}">
      <dsp:nvSpPr>
        <dsp:cNvPr id="0" name=""/>
        <dsp:cNvSpPr/>
      </dsp:nvSpPr>
      <dsp:spPr>
        <a:xfrm>
          <a:off x="0" y="3989520"/>
          <a:ext cx="6144767" cy="676260"/>
        </a:xfrm>
        <a:prstGeom prst="roundRect">
          <a:avLst/>
        </a:prstGeom>
        <a:solidFill>
          <a:schemeClr val="accent5">
            <a:hueOff val="8375403"/>
            <a:satOff val="897"/>
            <a:lumOff val="-1725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latin typeface="Aptos"/>
            </a:rPr>
            <a:t>Aims to provide high-quality services and grow the business successfully.</a:t>
          </a:r>
          <a:endParaRPr lang="en-US" sz="1700" kern="1200">
            <a:latin typeface="Aptos"/>
          </a:endParaRPr>
        </a:p>
      </dsp:txBody>
      <dsp:txXfrm>
        <a:off x="33012" y="4022532"/>
        <a:ext cx="6078743" cy="61023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8012D4-E4EF-404E-BCB2-C1D51F782130}">
      <dsp:nvSpPr>
        <dsp:cNvPr id="0" name=""/>
        <dsp:cNvSpPr/>
      </dsp:nvSpPr>
      <dsp:spPr>
        <a:xfrm>
          <a:off x="0" y="92859"/>
          <a:ext cx="7306056" cy="758598"/>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a:latin typeface="Aptos"/>
            </a:rPr>
            <a:t>Operates as a</a:t>
          </a:r>
          <a:r>
            <a:rPr lang="en-GB" sz="1900" kern="1200">
              <a:latin typeface="Aptos"/>
            </a:rPr>
            <a:t> </a:t>
          </a:r>
          <a:r>
            <a:rPr lang="en-GB" sz="1900" b="1" kern="1200">
              <a:latin typeface="Aptos"/>
            </a:rPr>
            <a:t>Private Limited Company (Ltd)</a:t>
          </a:r>
          <a:r>
            <a:rPr lang="en-GB" sz="1900" kern="1200">
              <a:latin typeface="Aptos"/>
            </a:rPr>
            <a:t>. </a:t>
          </a:r>
          <a:endParaRPr lang="en-US" sz="1900" kern="1200">
            <a:latin typeface="Aptos"/>
          </a:endParaRPr>
        </a:p>
      </dsp:txBody>
      <dsp:txXfrm>
        <a:off x="37032" y="129891"/>
        <a:ext cx="7231992" cy="684534"/>
      </dsp:txXfrm>
    </dsp:sp>
    <dsp:sp modelId="{6755E372-E506-4D75-B621-DC6748BE75C2}">
      <dsp:nvSpPr>
        <dsp:cNvPr id="0" name=""/>
        <dsp:cNvSpPr/>
      </dsp:nvSpPr>
      <dsp:spPr>
        <a:xfrm>
          <a:off x="0" y="906178"/>
          <a:ext cx="7306056" cy="758598"/>
        </a:xfrm>
        <a:prstGeom prst="roundRect">
          <a:avLst/>
        </a:prstGeom>
        <a:solidFill>
          <a:schemeClr val="accent2">
            <a:hueOff val="-2073801"/>
            <a:satOff val="-4082"/>
            <a:lumOff val="254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Aptos"/>
            </a:rPr>
            <a:t>Owners have </a:t>
          </a:r>
          <a:r>
            <a:rPr lang="en-GB" sz="1900" b="1" kern="1200" dirty="0">
              <a:latin typeface="Aptos"/>
            </a:rPr>
            <a:t>limited liability</a:t>
          </a:r>
          <a:r>
            <a:rPr lang="en-GB" sz="1900" kern="1200" dirty="0">
              <a:latin typeface="Aptos"/>
            </a:rPr>
            <a:t>, protecting their personal assets </a:t>
          </a:r>
          <a:r>
            <a:rPr lang="en-GB" sz="1900" kern="1200" dirty="0" err="1">
              <a:latin typeface="Aptos"/>
            </a:rPr>
            <a:t>Vačoková</a:t>
          </a:r>
          <a:r>
            <a:rPr lang="en-GB" sz="1900" kern="1200" dirty="0">
              <a:latin typeface="Aptos"/>
            </a:rPr>
            <a:t> (2018). </a:t>
          </a:r>
          <a:endParaRPr lang="en-US" sz="1900" kern="1200" dirty="0">
            <a:latin typeface="Aptos"/>
          </a:endParaRPr>
        </a:p>
      </dsp:txBody>
      <dsp:txXfrm>
        <a:off x="37032" y="943210"/>
        <a:ext cx="7231992" cy="684534"/>
      </dsp:txXfrm>
    </dsp:sp>
    <dsp:sp modelId="{9218F9AF-22E6-458E-867C-D9C796CF3ACC}">
      <dsp:nvSpPr>
        <dsp:cNvPr id="0" name=""/>
        <dsp:cNvSpPr/>
      </dsp:nvSpPr>
      <dsp:spPr>
        <a:xfrm>
          <a:off x="0" y="1719497"/>
          <a:ext cx="7306056" cy="758598"/>
        </a:xfrm>
        <a:prstGeom prst="roundRect">
          <a:avLst/>
        </a:prstGeom>
        <a:solidFill>
          <a:schemeClr val="accent2">
            <a:hueOff val="-4147603"/>
            <a:satOff val="-8163"/>
            <a:lumOff val="509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ptos"/>
            </a:rPr>
            <a:t>The business has its own legal identity and can own assets and sign contracts. </a:t>
          </a:r>
          <a:endParaRPr lang="en-US" sz="1900" kern="1200">
            <a:latin typeface="Aptos"/>
          </a:endParaRPr>
        </a:p>
      </dsp:txBody>
      <dsp:txXfrm>
        <a:off x="37032" y="1756529"/>
        <a:ext cx="7231992" cy="684534"/>
      </dsp:txXfrm>
    </dsp:sp>
    <dsp:sp modelId="{B6774163-067C-4A1E-B9E0-2977325839D7}">
      <dsp:nvSpPr>
        <dsp:cNvPr id="0" name=""/>
        <dsp:cNvSpPr/>
      </dsp:nvSpPr>
      <dsp:spPr>
        <a:xfrm>
          <a:off x="0" y="2532816"/>
          <a:ext cx="7306056" cy="758598"/>
        </a:xfrm>
        <a:prstGeom prst="roundRect">
          <a:avLst/>
        </a:prstGeom>
        <a:solidFill>
          <a:schemeClr val="accent2">
            <a:hueOff val="-6221405"/>
            <a:satOff val="-12245"/>
            <a:lumOff val="764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ptos"/>
            </a:rPr>
            <a:t>Builds trust with customers, suppliers, and banks. </a:t>
          </a:r>
          <a:endParaRPr lang="en-US" sz="1900" kern="1200">
            <a:latin typeface="Aptos"/>
          </a:endParaRPr>
        </a:p>
      </dsp:txBody>
      <dsp:txXfrm>
        <a:off x="37032" y="2569848"/>
        <a:ext cx="7231992" cy="684534"/>
      </dsp:txXfrm>
    </dsp:sp>
    <dsp:sp modelId="{CDA5AD33-9D58-4105-AC76-7E96DF56788E}">
      <dsp:nvSpPr>
        <dsp:cNvPr id="0" name=""/>
        <dsp:cNvSpPr/>
      </dsp:nvSpPr>
      <dsp:spPr>
        <a:xfrm>
          <a:off x="0" y="3346134"/>
          <a:ext cx="7306056" cy="758598"/>
        </a:xfrm>
        <a:prstGeom prst="roundRect">
          <a:avLst/>
        </a:prstGeom>
        <a:solidFill>
          <a:schemeClr val="accent2">
            <a:hueOff val="-8295206"/>
            <a:satOff val="-16326"/>
            <a:lumOff val="1019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ptos"/>
            </a:rPr>
            <a:t>Registered with </a:t>
          </a:r>
          <a:r>
            <a:rPr lang="en-GB" sz="1900" b="1" kern="1200">
              <a:latin typeface="Aptos"/>
            </a:rPr>
            <a:t>Companies House</a:t>
          </a:r>
          <a:r>
            <a:rPr lang="en-GB" sz="1900" kern="1200">
              <a:latin typeface="Aptos"/>
            </a:rPr>
            <a:t> and has business insurance. </a:t>
          </a:r>
          <a:endParaRPr lang="en-US" sz="1900" kern="1200">
            <a:latin typeface="Aptos"/>
          </a:endParaRPr>
        </a:p>
      </dsp:txBody>
      <dsp:txXfrm>
        <a:off x="37032" y="3383166"/>
        <a:ext cx="7231992" cy="684534"/>
      </dsp:txXfrm>
    </dsp:sp>
    <dsp:sp modelId="{95070C0C-61A9-4C15-A1E8-50F4E3CFEE14}">
      <dsp:nvSpPr>
        <dsp:cNvPr id="0" name=""/>
        <dsp:cNvSpPr/>
      </dsp:nvSpPr>
      <dsp:spPr>
        <a:xfrm>
          <a:off x="0" y="4159453"/>
          <a:ext cx="7306056" cy="758598"/>
        </a:xfrm>
        <a:prstGeom prst="roundRect">
          <a:avLst/>
        </a:prstGeom>
        <a:solidFill>
          <a:schemeClr val="accent2">
            <a:hueOff val="-10369007"/>
            <a:satOff val="-20408"/>
            <a:lumOff val="127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latin typeface="Aptos"/>
            </a:rPr>
            <a:t>Follows UK laws on health and safety, employment, and data protection.</a:t>
          </a:r>
          <a:endParaRPr lang="en-US" sz="1900" kern="1200">
            <a:latin typeface="Aptos"/>
          </a:endParaRPr>
        </a:p>
      </dsp:txBody>
      <dsp:txXfrm>
        <a:off x="37032" y="4196485"/>
        <a:ext cx="7231992" cy="68453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D79AEE-0BE7-4F3F-A3CF-E8DDC7FA5DE5}">
      <dsp:nvSpPr>
        <dsp:cNvPr id="0" name=""/>
        <dsp:cNvSpPr/>
      </dsp:nvSpPr>
      <dsp:spPr>
        <a:xfrm>
          <a:off x="489569" y="2089"/>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latin typeface="Aptos"/>
            </a:rPr>
            <a:t>Political:</a:t>
          </a:r>
          <a:r>
            <a:rPr lang="en-GB" sz="1800" kern="1200">
              <a:latin typeface="Aptos"/>
            </a:rPr>
            <a:t> Employment laws, health and safety regulations, minimum wage, and taxes can increase business costs.</a:t>
          </a:r>
          <a:endParaRPr lang="en-US" sz="1800" kern="1200">
            <a:latin typeface="Aptos"/>
          </a:endParaRPr>
        </a:p>
      </dsp:txBody>
      <dsp:txXfrm>
        <a:off x="489569" y="2089"/>
        <a:ext cx="2686246" cy="1611747"/>
      </dsp:txXfrm>
    </dsp:sp>
    <dsp:sp modelId="{F908FFDA-2627-4BCF-97F9-6EC3BCB54D9C}">
      <dsp:nvSpPr>
        <dsp:cNvPr id="0" name=""/>
        <dsp:cNvSpPr/>
      </dsp:nvSpPr>
      <dsp:spPr>
        <a:xfrm>
          <a:off x="3444440" y="2089"/>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a:latin typeface="Aptos"/>
            </a:rPr>
            <a:t>Economic:</a:t>
          </a:r>
          <a:r>
            <a:rPr lang="en-GB" sz="1700" kern="1200">
              <a:latin typeface="Aptos"/>
            </a:rPr>
            <a:t> Inflation and changes in customer income can affect spending on beauty services (Nogal-Meger, 2018).</a:t>
          </a:r>
          <a:endParaRPr lang="en-US" sz="1700" kern="1200">
            <a:latin typeface="Aptos"/>
          </a:endParaRPr>
        </a:p>
      </dsp:txBody>
      <dsp:txXfrm>
        <a:off x="3444440" y="2089"/>
        <a:ext cx="2686246" cy="1611747"/>
      </dsp:txXfrm>
    </dsp:sp>
    <dsp:sp modelId="{B72272DD-BB65-4A9E-8788-FF13D8D9F8B7}">
      <dsp:nvSpPr>
        <dsp:cNvPr id="0" name=""/>
        <dsp:cNvSpPr/>
      </dsp:nvSpPr>
      <dsp:spPr>
        <a:xfrm>
          <a:off x="489569" y="1882462"/>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b="1" kern="1200">
              <a:latin typeface="Aptos"/>
            </a:rPr>
            <a:t>Social:</a:t>
          </a:r>
          <a:r>
            <a:rPr lang="en-GB" sz="1700" kern="1200">
              <a:latin typeface="Aptos"/>
            </a:rPr>
            <a:t> Growing interest in self-care, wellness, and beauty trends increases demand for salon services (Diener </a:t>
          </a:r>
          <a:r>
            <a:rPr lang="en-GB" sz="1700" i="1" kern="1200">
              <a:latin typeface="Aptos"/>
            </a:rPr>
            <a:t>et al</a:t>
          </a:r>
          <a:r>
            <a:rPr lang="en-GB" sz="1700" kern="1200">
              <a:latin typeface="Aptos"/>
            </a:rPr>
            <a:t>., 2017).</a:t>
          </a:r>
          <a:endParaRPr lang="en-US" sz="1700" kern="1200">
            <a:latin typeface="Aptos"/>
          </a:endParaRPr>
        </a:p>
      </dsp:txBody>
      <dsp:txXfrm>
        <a:off x="489569" y="1882462"/>
        <a:ext cx="2686246" cy="1611747"/>
      </dsp:txXfrm>
    </dsp:sp>
    <dsp:sp modelId="{3FBFCE56-C1B9-4643-9027-F0E7A4901B83}">
      <dsp:nvSpPr>
        <dsp:cNvPr id="0" name=""/>
        <dsp:cNvSpPr/>
      </dsp:nvSpPr>
      <dsp:spPr>
        <a:xfrm>
          <a:off x="3444440" y="1882462"/>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a:rPr>
            <a:t>Technological:</a:t>
          </a:r>
          <a:r>
            <a:rPr lang="en-GB" sz="1700" kern="1200">
              <a:latin typeface="Aptos"/>
            </a:rPr>
            <a:t> Online booking, digital payments, social media, and modern beauty equipment improve customer service.</a:t>
          </a:r>
          <a:endParaRPr lang="en-US" sz="1700" kern="1200">
            <a:latin typeface="Aptos"/>
          </a:endParaRPr>
        </a:p>
      </dsp:txBody>
      <dsp:txXfrm>
        <a:off x="3444440" y="1882462"/>
        <a:ext cx="2686246" cy="1611747"/>
      </dsp:txXfrm>
    </dsp:sp>
    <dsp:sp modelId="{3E2A8124-8587-4CDE-9A22-B09B0B4788F8}">
      <dsp:nvSpPr>
        <dsp:cNvPr id="0" name=""/>
        <dsp:cNvSpPr/>
      </dsp:nvSpPr>
      <dsp:spPr>
        <a:xfrm>
          <a:off x="489569" y="3762834"/>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a:rPr>
            <a:t>Legal:</a:t>
          </a:r>
          <a:r>
            <a:rPr lang="en-GB" sz="1700" kern="1200">
              <a:latin typeface="Aptos"/>
            </a:rPr>
            <a:t> The salon must follow employment, health and safety, consumer protection, and data protection laws.</a:t>
          </a:r>
          <a:endParaRPr lang="en-US" sz="1700" kern="1200">
            <a:latin typeface="Aptos"/>
          </a:endParaRPr>
        </a:p>
      </dsp:txBody>
      <dsp:txXfrm>
        <a:off x="489569" y="3762834"/>
        <a:ext cx="2686246" cy="1611747"/>
      </dsp:txXfrm>
    </dsp:sp>
    <dsp:sp modelId="{9809588F-8CA8-4244-8408-1B69C85EDD28}">
      <dsp:nvSpPr>
        <dsp:cNvPr id="0" name=""/>
        <dsp:cNvSpPr/>
      </dsp:nvSpPr>
      <dsp:spPr>
        <a:xfrm>
          <a:off x="3444440" y="3762834"/>
          <a:ext cx="2686246" cy="1611747"/>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latin typeface="Aptos"/>
            </a:rPr>
            <a:t>Environmental:</a:t>
          </a:r>
          <a:r>
            <a:rPr lang="en-GB" sz="1700" kern="1200">
              <a:latin typeface="Aptos"/>
            </a:rPr>
            <a:t> Using eco-friendly products and sustainable practices can attract more customers and improve the salon's reputation.</a:t>
          </a:r>
          <a:endParaRPr lang="en-US" sz="1700" kern="1200">
            <a:latin typeface="Aptos"/>
          </a:endParaRPr>
        </a:p>
      </dsp:txBody>
      <dsp:txXfrm>
        <a:off x="3444440" y="3762834"/>
        <a:ext cx="2686246" cy="16117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6763B-8E12-40D2-BAD2-B787E7B82171}">
      <dsp:nvSpPr>
        <dsp:cNvPr id="0" name=""/>
        <dsp:cNvSpPr/>
      </dsp:nvSpPr>
      <dsp:spPr>
        <a:xfrm>
          <a:off x="3476057" y="649803"/>
          <a:ext cx="502621" cy="91440"/>
        </a:xfrm>
        <a:custGeom>
          <a:avLst/>
          <a:gdLst/>
          <a:ahLst/>
          <a:cxnLst/>
          <a:rect l="0" t="0" r="0" b="0"/>
          <a:pathLst>
            <a:path>
              <a:moveTo>
                <a:pt x="0" y="45720"/>
              </a:moveTo>
              <a:lnTo>
                <a:pt x="502621"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4037" y="692857"/>
        <a:ext cx="26661" cy="5332"/>
      </dsp:txXfrm>
    </dsp:sp>
    <dsp:sp modelId="{A71A2EB5-A0BE-4577-8970-92B32134A4D3}">
      <dsp:nvSpPr>
        <dsp:cNvPr id="0" name=""/>
        <dsp:cNvSpPr/>
      </dsp:nvSpPr>
      <dsp:spPr>
        <a:xfrm>
          <a:off x="1159505" y="17"/>
          <a:ext cx="2318352" cy="139101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800100">
            <a:lnSpc>
              <a:spcPct val="90000"/>
            </a:lnSpc>
            <a:spcBef>
              <a:spcPct val="0"/>
            </a:spcBef>
            <a:spcAft>
              <a:spcPct val="35000"/>
            </a:spcAft>
            <a:buNone/>
          </a:pPr>
          <a:r>
            <a:rPr lang="en-GB" sz="1800" kern="1200">
              <a:latin typeface="Aptos"/>
            </a:rPr>
            <a:t>Target local customers within a 5-mile radius of the salon. </a:t>
          </a:r>
          <a:endParaRPr lang="en-US" sz="1800" kern="1200">
            <a:latin typeface="Aptos"/>
          </a:endParaRPr>
        </a:p>
      </dsp:txBody>
      <dsp:txXfrm>
        <a:off x="1159505" y="17"/>
        <a:ext cx="2318352" cy="1391011"/>
      </dsp:txXfrm>
    </dsp:sp>
    <dsp:sp modelId="{D8CD64E7-6DC5-4FC3-AF81-E6B106A116D1}">
      <dsp:nvSpPr>
        <dsp:cNvPr id="0" name=""/>
        <dsp:cNvSpPr/>
      </dsp:nvSpPr>
      <dsp:spPr>
        <a:xfrm>
          <a:off x="2318681" y="1389229"/>
          <a:ext cx="2851573" cy="502621"/>
        </a:xfrm>
        <a:custGeom>
          <a:avLst/>
          <a:gdLst/>
          <a:ahLst/>
          <a:cxnLst/>
          <a:rect l="0" t="0" r="0" b="0"/>
          <a:pathLst>
            <a:path>
              <a:moveTo>
                <a:pt x="2851573" y="0"/>
              </a:moveTo>
              <a:lnTo>
                <a:pt x="2851573" y="268410"/>
              </a:lnTo>
              <a:lnTo>
                <a:pt x="0" y="268410"/>
              </a:lnTo>
              <a:lnTo>
                <a:pt x="0" y="502621"/>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1943" y="1637873"/>
        <a:ext cx="145049" cy="5332"/>
      </dsp:txXfrm>
    </dsp:sp>
    <dsp:sp modelId="{8B47EC63-2A67-4B13-ABD4-F64CFC23E535}">
      <dsp:nvSpPr>
        <dsp:cNvPr id="0" name=""/>
        <dsp:cNvSpPr/>
      </dsp:nvSpPr>
      <dsp:spPr>
        <a:xfrm>
          <a:off x="4011078" y="17"/>
          <a:ext cx="2318352" cy="139101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a:rPr>
            <a:t>Focus on working adults who value self-care and beauty treatments. </a:t>
          </a:r>
          <a:endParaRPr lang="en-US" sz="1600" kern="1200">
            <a:latin typeface="Aptos"/>
          </a:endParaRPr>
        </a:p>
      </dsp:txBody>
      <dsp:txXfrm>
        <a:off x="4011078" y="17"/>
        <a:ext cx="2318352" cy="1391011"/>
      </dsp:txXfrm>
    </dsp:sp>
    <dsp:sp modelId="{0FEE089D-257C-4D5A-AC0C-6A96DE4998D2}">
      <dsp:nvSpPr>
        <dsp:cNvPr id="0" name=""/>
        <dsp:cNvSpPr/>
      </dsp:nvSpPr>
      <dsp:spPr>
        <a:xfrm>
          <a:off x="3476057" y="2574036"/>
          <a:ext cx="502621" cy="91440"/>
        </a:xfrm>
        <a:custGeom>
          <a:avLst/>
          <a:gdLst/>
          <a:ahLst/>
          <a:cxnLst/>
          <a:rect l="0" t="0" r="0" b="0"/>
          <a:pathLst>
            <a:path>
              <a:moveTo>
                <a:pt x="0" y="45720"/>
              </a:moveTo>
              <a:lnTo>
                <a:pt x="502621"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4037" y="2617089"/>
        <a:ext cx="26661" cy="5332"/>
      </dsp:txXfrm>
    </dsp:sp>
    <dsp:sp modelId="{ABE092F2-BBF8-4FCF-A80D-E8DA4650A874}">
      <dsp:nvSpPr>
        <dsp:cNvPr id="0" name=""/>
        <dsp:cNvSpPr/>
      </dsp:nvSpPr>
      <dsp:spPr>
        <a:xfrm>
          <a:off x="1159505" y="1924250"/>
          <a:ext cx="2318352" cy="139101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a:rPr>
            <a:t>Promote services on Instagram, Facebook, TikTok, and Google Business Profile. </a:t>
          </a:r>
          <a:endParaRPr lang="en-US" sz="1600" kern="1200">
            <a:latin typeface="Aptos"/>
          </a:endParaRPr>
        </a:p>
      </dsp:txBody>
      <dsp:txXfrm>
        <a:off x="1159505" y="1924250"/>
        <a:ext cx="2318352" cy="1391011"/>
      </dsp:txXfrm>
    </dsp:sp>
    <dsp:sp modelId="{1BA2F0C4-70E9-472E-96B3-64A60F564E7F}">
      <dsp:nvSpPr>
        <dsp:cNvPr id="0" name=""/>
        <dsp:cNvSpPr/>
      </dsp:nvSpPr>
      <dsp:spPr>
        <a:xfrm>
          <a:off x="2318681" y="3313461"/>
          <a:ext cx="2851573" cy="502621"/>
        </a:xfrm>
        <a:custGeom>
          <a:avLst/>
          <a:gdLst/>
          <a:ahLst/>
          <a:cxnLst/>
          <a:rect l="0" t="0" r="0" b="0"/>
          <a:pathLst>
            <a:path>
              <a:moveTo>
                <a:pt x="2851573" y="0"/>
              </a:moveTo>
              <a:lnTo>
                <a:pt x="2851573" y="268410"/>
              </a:lnTo>
              <a:lnTo>
                <a:pt x="0" y="268410"/>
              </a:lnTo>
              <a:lnTo>
                <a:pt x="0" y="502621"/>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671943" y="3562106"/>
        <a:ext cx="145049" cy="5332"/>
      </dsp:txXfrm>
    </dsp:sp>
    <dsp:sp modelId="{9C6159CE-1859-44F9-A45E-B5DB36DAD89D}">
      <dsp:nvSpPr>
        <dsp:cNvPr id="0" name=""/>
        <dsp:cNvSpPr/>
      </dsp:nvSpPr>
      <dsp:spPr>
        <a:xfrm>
          <a:off x="4011078" y="1924250"/>
          <a:ext cx="2318352" cy="139101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a:rPr>
            <a:t>Advertise through local newspapers and distribute flyers. </a:t>
          </a:r>
          <a:endParaRPr lang="en-US" sz="1600" kern="1200">
            <a:latin typeface="Aptos"/>
          </a:endParaRPr>
        </a:p>
      </dsp:txBody>
      <dsp:txXfrm>
        <a:off x="4011078" y="1924250"/>
        <a:ext cx="2318352" cy="1391011"/>
      </dsp:txXfrm>
    </dsp:sp>
    <dsp:sp modelId="{E5001FAF-32CB-432D-95CD-D761DD9117CA}">
      <dsp:nvSpPr>
        <dsp:cNvPr id="0" name=""/>
        <dsp:cNvSpPr/>
      </dsp:nvSpPr>
      <dsp:spPr>
        <a:xfrm>
          <a:off x="3476057" y="4498268"/>
          <a:ext cx="502621" cy="91440"/>
        </a:xfrm>
        <a:custGeom>
          <a:avLst/>
          <a:gdLst/>
          <a:ahLst/>
          <a:cxnLst/>
          <a:rect l="0" t="0" r="0" b="0"/>
          <a:pathLst>
            <a:path>
              <a:moveTo>
                <a:pt x="0" y="45720"/>
              </a:moveTo>
              <a:lnTo>
                <a:pt x="502621"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14037" y="4541322"/>
        <a:ext cx="26661" cy="5332"/>
      </dsp:txXfrm>
    </dsp:sp>
    <dsp:sp modelId="{5B677FDE-768B-4FB5-8B28-2310495DDF51}">
      <dsp:nvSpPr>
        <dsp:cNvPr id="0" name=""/>
        <dsp:cNvSpPr/>
      </dsp:nvSpPr>
      <dsp:spPr>
        <a:xfrm>
          <a:off x="1159505" y="3848482"/>
          <a:ext cx="2318352" cy="139101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a:rPr>
            <a:t>Work with local influencers and use email marketing. </a:t>
          </a:r>
          <a:endParaRPr lang="en-US" sz="1600" kern="1200">
            <a:latin typeface="Aptos"/>
          </a:endParaRPr>
        </a:p>
      </dsp:txBody>
      <dsp:txXfrm>
        <a:off x="1159505" y="3848482"/>
        <a:ext cx="2318352" cy="1391011"/>
      </dsp:txXfrm>
    </dsp:sp>
    <dsp:sp modelId="{CA261919-FA5D-47AC-92CE-C165E8E64E44}">
      <dsp:nvSpPr>
        <dsp:cNvPr id="0" name=""/>
        <dsp:cNvSpPr/>
      </dsp:nvSpPr>
      <dsp:spPr>
        <a:xfrm>
          <a:off x="4011078" y="3848482"/>
          <a:ext cx="2318352" cy="139101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601" tIns="119244" rIns="113601" bIns="119244" numCol="1" spcCol="1270" anchor="ctr" anchorCtr="0">
          <a:noAutofit/>
        </a:bodyPr>
        <a:lstStyle/>
        <a:p>
          <a:pPr marL="0" lvl="0" indent="0" algn="ctr" defTabSz="711200">
            <a:lnSpc>
              <a:spcPct val="90000"/>
            </a:lnSpc>
            <a:spcBef>
              <a:spcPct val="0"/>
            </a:spcBef>
            <a:spcAft>
              <a:spcPct val="35000"/>
            </a:spcAft>
            <a:buNone/>
          </a:pPr>
          <a:r>
            <a:rPr lang="en-GB" sz="1600" kern="1200">
              <a:latin typeface="Aptos"/>
            </a:rPr>
            <a:t>Encourage repeat customers through loyalty programmes, referral discounts, and seasonal promotions. </a:t>
          </a:r>
          <a:endParaRPr lang="en-US" sz="1600" kern="1200">
            <a:latin typeface="Aptos"/>
          </a:endParaRPr>
        </a:p>
      </dsp:txBody>
      <dsp:txXfrm>
        <a:off x="4011078" y="3848482"/>
        <a:ext cx="2318352" cy="1391011"/>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9CACBB8-A202-42F5-B56B-655401403E5A}">
      <dsp:nvSpPr>
        <dsp:cNvPr id="0" name=""/>
        <dsp:cNvSpPr/>
      </dsp:nvSpPr>
      <dsp:spPr>
        <a:xfrm>
          <a:off x="3653871" y="744748"/>
          <a:ext cx="575214" cy="91440"/>
        </a:xfrm>
        <a:custGeom>
          <a:avLst/>
          <a:gdLst/>
          <a:ahLst/>
          <a:cxnLst/>
          <a:rect l="0" t="0" r="0" b="0"/>
          <a:pathLst>
            <a:path>
              <a:moveTo>
                <a:pt x="0" y="45720"/>
              </a:moveTo>
              <a:lnTo>
                <a:pt x="5752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6333" y="787439"/>
        <a:ext cx="30290" cy="6058"/>
      </dsp:txXfrm>
    </dsp:sp>
    <dsp:sp modelId="{73A100F9-18F5-4EF2-AFDC-FB6AD8C1A1EC}">
      <dsp:nvSpPr>
        <dsp:cNvPr id="0" name=""/>
        <dsp:cNvSpPr/>
      </dsp:nvSpPr>
      <dsp:spPr>
        <a:xfrm>
          <a:off x="1021694" y="275"/>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00100">
            <a:lnSpc>
              <a:spcPct val="90000"/>
            </a:lnSpc>
            <a:spcBef>
              <a:spcPct val="0"/>
            </a:spcBef>
            <a:spcAft>
              <a:spcPct val="35000"/>
            </a:spcAft>
            <a:buNone/>
          </a:pPr>
          <a:r>
            <a:rPr lang="en-GB" sz="1800" b="1" kern="1200">
              <a:latin typeface="Aptos"/>
            </a:rPr>
            <a:t>£20,000</a:t>
          </a:r>
          <a:r>
            <a:rPr lang="en-GB" sz="1800" kern="1200">
              <a:latin typeface="Aptos"/>
            </a:rPr>
            <a:t> from the owner's personal savings. </a:t>
          </a:r>
          <a:endParaRPr lang="en-US" sz="1800" kern="1200">
            <a:latin typeface="Aptos"/>
          </a:endParaRPr>
        </a:p>
      </dsp:txBody>
      <dsp:txXfrm>
        <a:off x="1021694" y="275"/>
        <a:ext cx="2633977" cy="1580386"/>
      </dsp:txXfrm>
    </dsp:sp>
    <dsp:sp modelId="{28A316E2-B9CD-49D5-97C1-871A18BCE88D}">
      <dsp:nvSpPr>
        <dsp:cNvPr id="0" name=""/>
        <dsp:cNvSpPr/>
      </dsp:nvSpPr>
      <dsp:spPr>
        <a:xfrm>
          <a:off x="6893663" y="744748"/>
          <a:ext cx="575214" cy="91440"/>
        </a:xfrm>
        <a:custGeom>
          <a:avLst/>
          <a:gdLst/>
          <a:ahLst/>
          <a:cxnLst/>
          <a:rect l="0" t="0" r="0" b="0"/>
          <a:pathLst>
            <a:path>
              <a:moveTo>
                <a:pt x="0" y="45720"/>
              </a:moveTo>
              <a:lnTo>
                <a:pt x="5752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6125" y="787439"/>
        <a:ext cx="30290" cy="6058"/>
      </dsp:txXfrm>
    </dsp:sp>
    <dsp:sp modelId="{0DC6D40D-A93C-49FE-B281-11EF92238840}">
      <dsp:nvSpPr>
        <dsp:cNvPr id="0" name=""/>
        <dsp:cNvSpPr/>
      </dsp:nvSpPr>
      <dsp:spPr>
        <a:xfrm>
          <a:off x="4261486" y="275"/>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a:rPr>
            <a:t>£40,000</a:t>
          </a:r>
          <a:r>
            <a:rPr lang="en-GB" sz="1900" kern="1200">
              <a:latin typeface="Aptos"/>
            </a:rPr>
            <a:t> business bank loan for start-up costs. </a:t>
          </a:r>
          <a:endParaRPr lang="en-US" sz="1900" kern="1200">
            <a:latin typeface="Aptos"/>
          </a:endParaRPr>
        </a:p>
      </dsp:txBody>
      <dsp:txXfrm>
        <a:off x="4261486" y="275"/>
        <a:ext cx="2633977" cy="1580386"/>
      </dsp:txXfrm>
    </dsp:sp>
    <dsp:sp modelId="{445444EB-8C5C-4D21-928D-428558ACC6FF}">
      <dsp:nvSpPr>
        <dsp:cNvPr id="0" name=""/>
        <dsp:cNvSpPr/>
      </dsp:nvSpPr>
      <dsp:spPr>
        <a:xfrm>
          <a:off x="2338683" y="1578861"/>
          <a:ext cx="6479583" cy="575214"/>
        </a:xfrm>
        <a:custGeom>
          <a:avLst/>
          <a:gdLst/>
          <a:ahLst/>
          <a:cxnLst/>
          <a:rect l="0" t="0" r="0" b="0"/>
          <a:pathLst>
            <a:path>
              <a:moveTo>
                <a:pt x="6479583" y="0"/>
              </a:moveTo>
              <a:lnTo>
                <a:pt x="6479583" y="304707"/>
              </a:lnTo>
              <a:lnTo>
                <a:pt x="0" y="304707"/>
              </a:lnTo>
              <a:lnTo>
                <a:pt x="0" y="575214"/>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415778" y="1863439"/>
        <a:ext cx="325392" cy="6058"/>
      </dsp:txXfrm>
    </dsp:sp>
    <dsp:sp modelId="{121B96E2-659E-4696-8851-335FF1F50E89}">
      <dsp:nvSpPr>
        <dsp:cNvPr id="0" name=""/>
        <dsp:cNvSpPr/>
      </dsp:nvSpPr>
      <dsp:spPr>
        <a:xfrm>
          <a:off x="7501278" y="275"/>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44550">
            <a:lnSpc>
              <a:spcPct val="90000"/>
            </a:lnSpc>
            <a:spcBef>
              <a:spcPct val="0"/>
            </a:spcBef>
            <a:spcAft>
              <a:spcPct val="35000"/>
            </a:spcAft>
            <a:buNone/>
          </a:pPr>
          <a:r>
            <a:rPr lang="en-GB" sz="1900" kern="1200">
              <a:latin typeface="Aptos"/>
            </a:rPr>
            <a:t>Apply for </a:t>
          </a:r>
          <a:r>
            <a:rPr lang="en-GB" sz="1900" b="1" kern="1200">
              <a:latin typeface="Aptos"/>
            </a:rPr>
            <a:t>government grants</a:t>
          </a:r>
          <a:r>
            <a:rPr lang="en-GB" sz="1900" kern="1200">
              <a:latin typeface="Aptos"/>
            </a:rPr>
            <a:t> and start-up support schemes. </a:t>
          </a:r>
          <a:endParaRPr lang="en-US" sz="1900" kern="1200">
            <a:latin typeface="Aptos"/>
          </a:endParaRPr>
        </a:p>
      </dsp:txBody>
      <dsp:txXfrm>
        <a:off x="7501278" y="275"/>
        <a:ext cx="2633977" cy="1580386"/>
      </dsp:txXfrm>
    </dsp:sp>
    <dsp:sp modelId="{CF483DD8-FB29-457B-9EF5-CE2922679D7D}">
      <dsp:nvSpPr>
        <dsp:cNvPr id="0" name=""/>
        <dsp:cNvSpPr/>
      </dsp:nvSpPr>
      <dsp:spPr>
        <a:xfrm>
          <a:off x="3653871" y="2930949"/>
          <a:ext cx="575214" cy="91440"/>
        </a:xfrm>
        <a:custGeom>
          <a:avLst/>
          <a:gdLst/>
          <a:ahLst/>
          <a:cxnLst/>
          <a:rect l="0" t="0" r="0" b="0"/>
          <a:pathLst>
            <a:path>
              <a:moveTo>
                <a:pt x="0" y="45720"/>
              </a:moveTo>
              <a:lnTo>
                <a:pt x="5752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926333" y="2973640"/>
        <a:ext cx="30290" cy="6058"/>
      </dsp:txXfrm>
    </dsp:sp>
    <dsp:sp modelId="{AA77FD0A-765A-49FB-A49B-95062EDD2A69}">
      <dsp:nvSpPr>
        <dsp:cNvPr id="0" name=""/>
        <dsp:cNvSpPr/>
      </dsp:nvSpPr>
      <dsp:spPr>
        <a:xfrm>
          <a:off x="1021694" y="2186476"/>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44550">
            <a:lnSpc>
              <a:spcPct val="90000"/>
            </a:lnSpc>
            <a:spcBef>
              <a:spcPct val="0"/>
            </a:spcBef>
            <a:spcAft>
              <a:spcPct val="35000"/>
            </a:spcAft>
            <a:buNone/>
          </a:pPr>
          <a:r>
            <a:rPr lang="en-GB" sz="1900" b="1" kern="1200">
              <a:latin typeface="Aptos"/>
            </a:rPr>
            <a:t>£20,000</a:t>
          </a:r>
          <a:r>
            <a:rPr lang="en-GB" sz="1900" kern="1200">
              <a:latin typeface="Aptos"/>
            </a:rPr>
            <a:t> investment from private investors. </a:t>
          </a:r>
          <a:endParaRPr lang="en-US" sz="1900" kern="1200">
            <a:latin typeface="Aptos"/>
          </a:endParaRPr>
        </a:p>
      </dsp:txBody>
      <dsp:txXfrm>
        <a:off x="1021694" y="2186476"/>
        <a:ext cx="2633977" cy="1580386"/>
      </dsp:txXfrm>
    </dsp:sp>
    <dsp:sp modelId="{6DC17147-47B0-42D5-B675-ACA5BE6AD68B}">
      <dsp:nvSpPr>
        <dsp:cNvPr id="0" name=""/>
        <dsp:cNvSpPr/>
      </dsp:nvSpPr>
      <dsp:spPr>
        <a:xfrm>
          <a:off x="6893663" y="2930949"/>
          <a:ext cx="575214" cy="91440"/>
        </a:xfrm>
        <a:custGeom>
          <a:avLst/>
          <a:gdLst/>
          <a:ahLst/>
          <a:cxnLst/>
          <a:rect l="0" t="0" r="0" b="0"/>
          <a:pathLst>
            <a:path>
              <a:moveTo>
                <a:pt x="0" y="45720"/>
              </a:moveTo>
              <a:lnTo>
                <a:pt x="575214"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66125" y="2973640"/>
        <a:ext cx="30290" cy="6058"/>
      </dsp:txXfrm>
    </dsp:sp>
    <dsp:sp modelId="{DED31AAF-C13D-4314-93B7-AE8FB1B2211B}">
      <dsp:nvSpPr>
        <dsp:cNvPr id="0" name=""/>
        <dsp:cNvSpPr/>
      </dsp:nvSpPr>
      <dsp:spPr>
        <a:xfrm>
          <a:off x="4261486" y="2186476"/>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44550">
            <a:lnSpc>
              <a:spcPct val="90000"/>
            </a:lnSpc>
            <a:spcBef>
              <a:spcPct val="0"/>
            </a:spcBef>
            <a:spcAft>
              <a:spcPct val="35000"/>
            </a:spcAft>
            <a:buNone/>
          </a:pPr>
          <a:r>
            <a:rPr lang="en-GB" sz="1900" kern="1200">
              <a:latin typeface="Aptos"/>
            </a:rPr>
            <a:t>Funding will be used for equipment, salon setup, marketing, and working capital. </a:t>
          </a:r>
          <a:endParaRPr lang="en-US" sz="1900" kern="1200">
            <a:latin typeface="Aptos"/>
          </a:endParaRPr>
        </a:p>
      </dsp:txBody>
      <dsp:txXfrm>
        <a:off x="4261486" y="2186476"/>
        <a:ext cx="2633977" cy="1580386"/>
      </dsp:txXfrm>
    </dsp:sp>
    <dsp:sp modelId="{1E4203B9-6A27-4294-8943-48A077E42B0C}">
      <dsp:nvSpPr>
        <dsp:cNvPr id="0" name=""/>
        <dsp:cNvSpPr/>
      </dsp:nvSpPr>
      <dsp:spPr>
        <a:xfrm>
          <a:off x="7501278" y="2186476"/>
          <a:ext cx="2633977" cy="1580386"/>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067" tIns="135479" rIns="129067" bIns="135479" numCol="1" spcCol="1270" anchor="ctr" anchorCtr="0">
          <a:noAutofit/>
        </a:bodyPr>
        <a:lstStyle/>
        <a:p>
          <a:pPr marL="0" lvl="0" indent="0" algn="ctr" defTabSz="844550">
            <a:lnSpc>
              <a:spcPct val="90000"/>
            </a:lnSpc>
            <a:spcBef>
              <a:spcPct val="0"/>
            </a:spcBef>
            <a:spcAft>
              <a:spcPct val="35000"/>
            </a:spcAft>
            <a:buNone/>
          </a:pPr>
          <a:r>
            <a:rPr lang="en-GB" sz="1900" kern="1200">
              <a:latin typeface="Aptos"/>
            </a:rPr>
            <a:t>Using different funding sources will support business growth and financial stability. </a:t>
          </a:r>
          <a:endParaRPr lang="en-US" sz="1900" kern="1200">
            <a:latin typeface="Aptos"/>
          </a:endParaRPr>
        </a:p>
      </dsp:txBody>
      <dsp:txXfrm>
        <a:off x="7501278" y="2186476"/>
        <a:ext cx="2633977" cy="158038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358918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039899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49352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369789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25691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4130971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5627744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0141666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629760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116947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7/11/2026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789910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7/11/2026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22471852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Bierstadt"/>
              <a:ea typeface="+mn-ea"/>
              <a:cs typeface="+mn-cs"/>
            </a:endParaRPr>
          </a:p>
        </p:txBody>
      </p:sp>
      <p:sp>
        <p:nvSpPr>
          <p:cNvPr id="39" name="Rectangle 38">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467258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41" name="Rectangle 40">
            <a:extLst>
              <a:ext uri="{FF2B5EF4-FFF2-40B4-BE49-F238E27FC236}">
                <a16:creationId xmlns:a16="http://schemas.microsoft.com/office/drawing/2014/main" id="{759AF1ED-B4DF-4FC4-0966-1A758E6CA9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35582" y="611650"/>
            <a:ext cx="5833872"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29" name="Picture 28" descr="A black background with white text&#10;&#10;AI-generated content may be incorrect.">
            <a:extLst>
              <a:ext uri="{FF2B5EF4-FFF2-40B4-BE49-F238E27FC236}">
                <a16:creationId xmlns:a16="http://schemas.microsoft.com/office/drawing/2014/main" id="{18D3E3E1-3A74-FBAA-CA8E-5B4082EBA8E4}"/>
              </a:ext>
            </a:extLst>
          </p:cNvPr>
          <p:cNvPicPr>
            <a:picLocks noChangeAspect="1"/>
          </p:cNvPicPr>
          <p:nvPr/>
        </p:nvPicPr>
        <p:blipFill>
          <a:blip r:embed="rId2"/>
          <a:srcRect r="1" b="669"/>
          <a:stretch>
            <a:fillRect/>
          </a:stretch>
        </p:blipFill>
        <p:spPr>
          <a:xfrm>
            <a:off x="517867" y="1005748"/>
            <a:ext cx="3250184" cy="1435913"/>
          </a:xfrm>
          <a:prstGeom prst="rect">
            <a:avLst/>
          </a:prstGeom>
        </p:spPr>
      </p:pic>
      <p:graphicFrame>
        <p:nvGraphicFramePr>
          <p:cNvPr id="23" name="Content Placeholder 2">
            <a:extLst>
              <a:ext uri="{FF2B5EF4-FFF2-40B4-BE49-F238E27FC236}">
                <a16:creationId xmlns:a16="http://schemas.microsoft.com/office/drawing/2014/main" id="{37A2BF66-94A6-08F1-35E7-CA9370BD4641}"/>
              </a:ext>
            </a:extLst>
          </p:cNvPr>
          <p:cNvGraphicFramePr>
            <a:graphicFrameLocks noGrp="1"/>
          </p:cNvGraphicFramePr>
          <p:nvPr>
            <p:ph idx="1"/>
            <p:extLst>
              <p:ext uri="{D42A27DB-BD31-4B8C-83A1-F6EECF244321}">
                <p14:modId xmlns:p14="http://schemas.microsoft.com/office/powerpoint/2010/main" val="1155555879"/>
              </p:ext>
            </p:extLst>
          </p:nvPr>
        </p:nvGraphicFramePr>
        <p:xfrm>
          <a:off x="5843016" y="1033272"/>
          <a:ext cx="5833872" cy="5312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36463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271FBF-7DA0-0058-B52B-DE27F36573F1}"/>
              </a:ext>
            </a:extLst>
          </p:cNvPr>
          <p:cNvSpPr>
            <a:spLocks noGrp="1"/>
          </p:cNvSpPr>
          <p:nvPr>
            <p:ph type="title"/>
          </p:nvPr>
        </p:nvSpPr>
        <p:spPr>
          <a:xfrm>
            <a:off x="521208" y="978408"/>
            <a:ext cx="6300216" cy="1325880"/>
          </a:xfrm>
        </p:spPr>
        <p:txBody>
          <a:bodyPr>
            <a:normAutofit/>
          </a:bodyPr>
          <a:lstStyle/>
          <a:p>
            <a:r>
              <a:rPr lang="en-GB" sz="2800">
                <a:latin typeface="Aptos"/>
              </a:rPr>
              <a:t>Contents</a:t>
            </a:r>
          </a:p>
        </p:txBody>
      </p:sp>
      <p:sp>
        <p:nvSpPr>
          <p:cNvPr id="12" name="Rectangle 11">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271C494-8107-3D61-D611-4FBC7C22A2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13612" y="611650"/>
            <a:ext cx="416052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7" name="Graphic 6" descr="CRM Customer Insights App">
            <a:extLst>
              <a:ext uri="{FF2B5EF4-FFF2-40B4-BE49-F238E27FC236}">
                <a16:creationId xmlns:a16="http://schemas.microsoft.com/office/drawing/2014/main" id="{AF21C495-0A10-B430-DFED-040765D43AA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517867" y="2429691"/>
            <a:ext cx="3916313" cy="3916313"/>
          </a:xfrm>
          <a:prstGeom prst="rect">
            <a:avLst/>
          </a:prstGeom>
        </p:spPr>
      </p:pic>
      <p:sp>
        <p:nvSpPr>
          <p:cNvPr id="19" name="Content Placeholder 2">
            <a:extLst>
              <a:ext uri="{FF2B5EF4-FFF2-40B4-BE49-F238E27FC236}">
                <a16:creationId xmlns:a16="http://schemas.microsoft.com/office/drawing/2014/main" id="{B86F65FC-5D60-2F53-C10B-3A6DB0172D02}"/>
              </a:ext>
            </a:extLst>
          </p:cNvPr>
          <p:cNvSpPr>
            <a:spLocks noGrp="1"/>
          </p:cNvSpPr>
          <p:nvPr>
            <p:ph idx="1"/>
          </p:nvPr>
        </p:nvSpPr>
        <p:spPr>
          <a:xfrm>
            <a:off x="7507224" y="1088136"/>
            <a:ext cx="4160520" cy="5257800"/>
          </a:xfrm>
        </p:spPr>
        <p:txBody>
          <a:bodyPr vert="horz" lIns="91440" tIns="45720" rIns="91440" bIns="45720" rtlCol="0" anchor="t">
            <a:normAutofit/>
          </a:bodyPr>
          <a:lstStyle/>
          <a:p>
            <a:pPr>
              <a:buAutoNum type="arabicPeriod"/>
            </a:pPr>
            <a:r>
              <a:rPr lang="en-GB" b="1">
                <a:highlight>
                  <a:srgbClr val="FFFFFF"/>
                </a:highlight>
                <a:latin typeface="Aptos"/>
              </a:rPr>
              <a:t>Overview of the Business</a:t>
            </a:r>
          </a:p>
          <a:p>
            <a:pPr>
              <a:buAutoNum type="arabicPeriod"/>
            </a:pPr>
            <a:r>
              <a:rPr lang="en-GB" b="1">
                <a:highlight>
                  <a:srgbClr val="FFFFFF"/>
                </a:highlight>
                <a:latin typeface="Aptos"/>
              </a:rPr>
              <a:t>Legal Structure</a:t>
            </a:r>
          </a:p>
          <a:p>
            <a:pPr>
              <a:buAutoNum type="arabicPeriod"/>
            </a:pPr>
            <a:r>
              <a:rPr lang="en-GB" b="1">
                <a:highlight>
                  <a:srgbClr val="FFFFFF"/>
                </a:highlight>
                <a:latin typeface="Aptos"/>
              </a:rPr>
              <a:t>Business Environment Analysis</a:t>
            </a:r>
          </a:p>
          <a:p>
            <a:pPr>
              <a:buAutoNum type="arabicPeriod"/>
            </a:pPr>
            <a:r>
              <a:rPr lang="en-GB" b="1">
                <a:highlight>
                  <a:srgbClr val="FFFFFF"/>
                </a:highlight>
                <a:latin typeface="Aptos"/>
              </a:rPr>
              <a:t>Marketing Strategy</a:t>
            </a:r>
          </a:p>
          <a:p>
            <a:pPr>
              <a:buAutoNum type="arabicPeriod"/>
            </a:pPr>
            <a:r>
              <a:rPr lang="en-GB" b="1">
                <a:highlight>
                  <a:srgbClr val="FFFFFF"/>
                </a:highlight>
                <a:latin typeface="Aptos"/>
              </a:rPr>
              <a:t>Funding and Expenses</a:t>
            </a:r>
          </a:p>
          <a:p>
            <a:pPr>
              <a:buAutoNum type="arabicPeriod"/>
            </a:pPr>
            <a:r>
              <a:rPr lang="en-GB" b="1">
                <a:highlight>
                  <a:srgbClr val="FFFFFF"/>
                </a:highlight>
                <a:latin typeface="Aptos"/>
              </a:rPr>
              <a:t>References</a:t>
            </a:r>
          </a:p>
        </p:txBody>
      </p:sp>
    </p:spTree>
    <p:extLst>
      <p:ext uri="{BB962C8B-B14F-4D97-AF65-F5344CB8AC3E}">
        <p14:creationId xmlns:p14="http://schemas.microsoft.com/office/powerpoint/2010/main" val="3807490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E77129-F6C1-84D4-664B-495CB9AD5AAA}"/>
              </a:ext>
            </a:extLst>
          </p:cNvPr>
          <p:cNvSpPr>
            <a:spLocks noGrp="1"/>
          </p:cNvSpPr>
          <p:nvPr>
            <p:ph type="title"/>
          </p:nvPr>
        </p:nvSpPr>
        <p:spPr>
          <a:xfrm>
            <a:off x="521208" y="978408"/>
            <a:ext cx="4288536" cy="3364992"/>
          </a:xfrm>
        </p:spPr>
        <p:txBody>
          <a:bodyPr>
            <a:normAutofit/>
          </a:bodyPr>
          <a:lstStyle/>
          <a:p>
            <a:r>
              <a:rPr lang="en-GB">
                <a:highlight>
                  <a:srgbClr val="FFFFFF"/>
                </a:highlight>
                <a:latin typeface="Aptos"/>
              </a:rPr>
              <a:t>Overview of the Business </a:t>
            </a:r>
            <a:endParaRPr lang="en-GB">
              <a:highlight>
                <a:srgbClr val="C6C6C6"/>
              </a:highlight>
              <a:latin typeface="Aptos"/>
            </a:endParaRPr>
          </a:p>
        </p:txBody>
      </p:sp>
      <p:sp>
        <p:nvSpPr>
          <p:cNvPr id="27" name="Rectangle 26">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91B0E067-BB6D-6E82-1E0C-F9458449C3C0}"/>
              </a:ext>
            </a:extLst>
          </p:cNvPr>
          <p:cNvGraphicFramePr>
            <a:graphicFrameLocks noGrp="1"/>
          </p:cNvGraphicFramePr>
          <p:nvPr>
            <p:ph idx="1"/>
            <p:extLst>
              <p:ext uri="{D42A27DB-BD31-4B8C-83A1-F6EECF244321}">
                <p14:modId xmlns:p14="http://schemas.microsoft.com/office/powerpoint/2010/main" val="373438643"/>
              </p:ext>
            </p:extLst>
          </p:nvPr>
        </p:nvGraphicFramePr>
        <p:xfrm>
          <a:off x="5532120" y="978408"/>
          <a:ext cx="6144768" cy="5029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538938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C10018-CEC1-AA28-EFB5-076168207A7E}"/>
              </a:ext>
            </a:extLst>
          </p:cNvPr>
          <p:cNvSpPr>
            <a:spLocks noGrp="1"/>
          </p:cNvSpPr>
          <p:nvPr>
            <p:ph type="title"/>
          </p:nvPr>
        </p:nvSpPr>
        <p:spPr>
          <a:xfrm>
            <a:off x="521208" y="978408"/>
            <a:ext cx="3154680" cy="4069080"/>
          </a:xfrm>
        </p:spPr>
        <p:txBody>
          <a:bodyPr>
            <a:normAutofit/>
          </a:bodyPr>
          <a:lstStyle/>
          <a:p>
            <a:r>
              <a:rPr lang="en-GB" sz="4000">
                <a:highlight>
                  <a:srgbClr val="FFFFFF"/>
                </a:highlight>
                <a:latin typeface="Aptos"/>
              </a:rPr>
              <a:t>Legal Structure</a:t>
            </a:r>
            <a:endParaRPr lang="en-GB" sz="4000">
              <a:highlight>
                <a:srgbClr val="C6C6C6"/>
              </a:highlight>
              <a:latin typeface="Aptos"/>
            </a:endParaRPr>
          </a:p>
        </p:txBody>
      </p:sp>
      <p:sp>
        <p:nvSpPr>
          <p:cNvPr id="37" name="Rectangle 36">
            <a:extLst>
              <a:ext uri="{FF2B5EF4-FFF2-40B4-BE49-F238E27FC236}">
                <a16:creationId xmlns:a16="http://schemas.microsoft.com/office/drawing/2014/main" id="{2C8EEB27-9249-8B3A-C8C2-18F9DC4808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8482CAC-96FF-EBE5-E97D-0BE2B8A51E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2">
            <a:extLst>
              <a:ext uri="{FF2B5EF4-FFF2-40B4-BE49-F238E27FC236}">
                <a16:creationId xmlns:a16="http://schemas.microsoft.com/office/drawing/2014/main" id="{7C42DA6E-F348-2B72-FDA3-5E119087B48C}"/>
              </a:ext>
            </a:extLst>
          </p:cNvPr>
          <p:cNvGraphicFramePr>
            <a:graphicFrameLocks noGrp="1"/>
          </p:cNvGraphicFramePr>
          <p:nvPr>
            <p:ph idx="1"/>
            <p:extLst>
              <p:ext uri="{D42A27DB-BD31-4B8C-83A1-F6EECF244321}">
                <p14:modId xmlns:p14="http://schemas.microsoft.com/office/powerpoint/2010/main" val="1395286884"/>
              </p:ext>
            </p:extLst>
          </p:nvPr>
        </p:nvGraphicFramePr>
        <p:xfrm>
          <a:off x="4389120" y="978408"/>
          <a:ext cx="7306056" cy="5010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56877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4DFF7DC-CC2C-EC5E-8AB2-E035CA17EA6A}"/>
              </a:ext>
            </a:extLst>
          </p:cNvPr>
          <p:cNvGraphicFramePr>
            <a:graphicFrameLocks noGrp="1"/>
          </p:cNvGraphicFramePr>
          <p:nvPr>
            <p:ph idx="1"/>
            <p:extLst>
              <p:ext uri="{D42A27DB-BD31-4B8C-83A1-F6EECF244321}">
                <p14:modId xmlns:p14="http://schemas.microsoft.com/office/powerpoint/2010/main" val="2716126709"/>
              </p:ext>
            </p:extLst>
          </p:nvPr>
        </p:nvGraphicFramePr>
        <p:xfrm>
          <a:off x="537028" y="2140857"/>
          <a:ext cx="11122877" cy="3821141"/>
        </p:xfrm>
        <a:graphic>
          <a:graphicData uri="http://schemas.openxmlformats.org/drawingml/2006/table">
            <a:tbl>
              <a:tblPr firstRow="1" bandRow="1">
                <a:tableStyleId>{5C22544A-7EE6-4342-B048-85BDC9FD1C3A}</a:tableStyleId>
              </a:tblPr>
              <a:tblGrid>
                <a:gridCol w="5544402">
                  <a:extLst>
                    <a:ext uri="{9D8B030D-6E8A-4147-A177-3AD203B41FA5}">
                      <a16:colId xmlns:a16="http://schemas.microsoft.com/office/drawing/2014/main" val="1316972758"/>
                    </a:ext>
                  </a:extLst>
                </a:gridCol>
                <a:gridCol w="5578475">
                  <a:extLst>
                    <a:ext uri="{9D8B030D-6E8A-4147-A177-3AD203B41FA5}">
                      <a16:colId xmlns:a16="http://schemas.microsoft.com/office/drawing/2014/main" val="3969515695"/>
                    </a:ext>
                  </a:extLst>
                </a:gridCol>
              </a:tblGrid>
              <a:tr h="745202">
                <a:tc>
                  <a:txBody>
                    <a:bodyPr/>
                    <a:lstStyle/>
                    <a:p>
                      <a:pPr lvl="0">
                        <a:buNone/>
                      </a:pPr>
                      <a:r>
                        <a:rPr lang="en-GB" sz="1800">
                          <a:latin typeface="Aptos"/>
                        </a:rPr>
                        <a:t>Director</a:t>
                      </a:r>
                      <a:endParaRPr lang="en-US" sz="1800">
                        <a:latin typeface="Aptos"/>
                      </a:endParaRPr>
                    </a:p>
                  </a:txBody>
                  <a:tcPr/>
                </a:tc>
                <a:tc>
                  <a:txBody>
                    <a:bodyPr/>
                    <a:lstStyle/>
                    <a:p>
                      <a:pPr lvl="0">
                        <a:buNone/>
                      </a:pPr>
                      <a:r>
                        <a:rPr lang="en-GB" sz="1800" b="0" i="0" u="none" strike="noStrike" noProof="0">
                          <a:latin typeface="Aptos"/>
                        </a:rPr>
                        <a:t>Manages the business and makes key decisions.</a:t>
                      </a:r>
                      <a:endParaRPr lang="en-US" sz="1800">
                        <a:latin typeface="Aptos"/>
                      </a:endParaRPr>
                    </a:p>
                  </a:txBody>
                  <a:tcPr/>
                </a:tc>
                <a:extLst>
                  <a:ext uri="{0D108BD9-81ED-4DB2-BD59-A6C34878D82A}">
                    <a16:rowId xmlns:a16="http://schemas.microsoft.com/office/drawing/2014/main" val="1623137523"/>
                  </a:ext>
                </a:extLst>
              </a:tr>
              <a:tr h="745202">
                <a:tc>
                  <a:txBody>
                    <a:bodyPr/>
                    <a:lstStyle/>
                    <a:p>
                      <a:pPr lvl="0">
                        <a:buNone/>
                      </a:pPr>
                      <a:r>
                        <a:rPr lang="en-GB" sz="1800" b="0" i="0" u="none" strike="noStrike" noProof="0">
                          <a:latin typeface="Aptos"/>
                        </a:rPr>
                        <a:t>Assistant Director</a:t>
                      </a:r>
                      <a:endParaRPr lang="en-US" sz="1800">
                        <a:latin typeface="Aptos"/>
                      </a:endParaRPr>
                    </a:p>
                  </a:txBody>
                  <a:tcPr/>
                </a:tc>
                <a:tc>
                  <a:txBody>
                    <a:bodyPr/>
                    <a:lstStyle/>
                    <a:p>
                      <a:pPr lvl="0">
                        <a:buNone/>
                      </a:pPr>
                      <a:r>
                        <a:rPr lang="en-GB" sz="1800" b="0" i="0" u="none" strike="noStrike" noProof="0">
                          <a:latin typeface="Aptos"/>
                        </a:rPr>
                        <a:t>Supports the Director and oversees daily operations.</a:t>
                      </a:r>
                      <a:endParaRPr lang="en-US" sz="1800">
                        <a:latin typeface="Aptos"/>
                      </a:endParaRPr>
                    </a:p>
                  </a:txBody>
                  <a:tcPr/>
                </a:tc>
                <a:extLst>
                  <a:ext uri="{0D108BD9-81ED-4DB2-BD59-A6C34878D82A}">
                    <a16:rowId xmlns:a16="http://schemas.microsoft.com/office/drawing/2014/main" val="1241121340"/>
                  </a:ext>
                </a:extLst>
              </a:tr>
              <a:tr h="840333">
                <a:tc>
                  <a:txBody>
                    <a:bodyPr/>
                    <a:lstStyle/>
                    <a:p>
                      <a:pPr lvl="0">
                        <a:buNone/>
                      </a:pPr>
                      <a:r>
                        <a:rPr lang="en-GB" sz="1800" b="0" i="0" u="none" strike="noStrike" noProof="0">
                          <a:latin typeface="Aptos"/>
                        </a:rPr>
                        <a:t>HR Assistant</a:t>
                      </a:r>
                      <a:endParaRPr lang="en-US" sz="1800">
                        <a:latin typeface="Aptos"/>
                      </a:endParaRPr>
                    </a:p>
                  </a:txBody>
                  <a:tcPr/>
                </a:tc>
                <a:tc>
                  <a:txBody>
                    <a:bodyPr/>
                    <a:lstStyle/>
                    <a:p>
                      <a:pPr lvl="0">
                        <a:buNone/>
                      </a:pPr>
                      <a:r>
                        <a:rPr lang="en-GB" sz="1800" b="0" i="0" u="none" strike="noStrike" noProof="0">
                          <a:latin typeface="Aptos"/>
                        </a:rPr>
                        <a:t>Recruits staff, provides training, and manages employee records.</a:t>
                      </a:r>
                      <a:endParaRPr lang="en-US" sz="1800">
                        <a:latin typeface="Aptos"/>
                      </a:endParaRPr>
                    </a:p>
                  </a:txBody>
                  <a:tcPr/>
                </a:tc>
                <a:extLst>
                  <a:ext uri="{0D108BD9-81ED-4DB2-BD59-A6C34878D82A}">
                    <a16:rowId xmlns:a16="http://schemas.microsoft.com/office/drawing/2014/main" val="2721466083"/>
                  </a:ext>
                </a:extLst>
              </a:tr>
              <a:tr h="745202">
                <a:tc>
                  <a:txBody>
                    <a:bodyPr/>
                    <a:lstStyle/>
                    <a:p>
                      <a:pPr lvl="0">
                        <a:buNone/>
                      </a:pPr>
                      <a:r>
                        <a:rPr lang="en-GB" sz="1800" b="0" i="0" u="none" strike="noStrike" noProof="0">
                          <a:latin typeface="Aptos"/>
                        </a:rPr>
                        <a:t>Finance Assistant</a:t>
                      </a:r>
                      <a:r>
                        <a:rPr lang="en-GB" sz="1800" b="0" i="0" u="none" strike="noStrike" noProof="0" dirty="0">
                          <a:latin typeface="Aptos"/>
                        </a:rPr>
                        <a:t> </a:t>
                      </a:r>
                      <a:endParaRPr lang="en-US" sz="1800">
                        <a:latin typeface="Aptos"/>
                      </a:endParaRPr>
                    </a:p>
                  </a:txBody>
                  <a:tcPr/>
                </a:tc>
                <a:tc>
                  <a:txBody>
                    <a:bodyPr/>
                    <a:lstStyle/>
                    <a:p>
                      <a:pPr lvl="0">
                        <a:buNone/>
                      </a:pPr>
                      <a:r>
                        <a:rPr lang="en-GB" sz="1800" b="0" i="0" u="none" strike="noStrike" noProof="0">
                          <a:latin typeface="Aptos"/>
                        </a:rPr>
                        <a:t>Handles budgeting, payroll, and financial records.</a:t>
                      </a:r>
                      <a:endParaRPr lang="en-US" sz="1800">
                        <a:latin typeface="Aptos"/>
                      </a:endParaRPr>
                    </a:p>
                  </a:txBody>
                  <a:tcPr/>
                </a:tc>
                <a:extLst>
                  <a:ext uri="{0D108BD9-81ED-4DB2-BD59-A6C34878D82A}">
                    <a16:rowId xmlns:a16="http://schemas.microsoft.com/office/drawing/2014/main" val="3374290003"/>
                  </a:ext>
                </a:extLst>
              </a:tr>
              <a:tr h="745202">
                <a:tc>
                  <a:txBody>
                    <a:bodyPr/>
                    <a:lstStyle/>
                    <a:p>
                      <a:pPr lvl="0">
                        <a:buNone/>
                      </a:pPr>
                      <a:r>
                        <a:rPr lang="en-GB" sz="1800" b="0" i="0" u="none" strike="noStrike" noProof="0">
                          <a:latin typeface="Aptos"/>
                        </a:rPr>
                        <a:t>Marketing Assistant</a:t>
                      </a:r>
                      <a:endParaRPr lang="en-US" sz="1800">
                        <a:latin typeface="Aptos"/>
                      </a:endParaRPr>
                    </a:p>
                  </a:txBody>
                  <a:tcPr/>
                </a:tc>
                <a:tc>
                  <a:txBody>
                    <a:bodyPr/>
                    <a:lstStyle/>
                    <a:p>
                      <a:pPr lvl="0">
                        <a:buNone/>
                      </a:pPr>
                      <a:r>
                        <a:rPr lang="en-GB" sz="1800" b="0" i="0" u="none" strike="noStrike" noProof="0">
                          <a:latin typeface="Aptos"/>
                        </a:rPr>
                        <a:t>Manages social media, advertising, and promotions.</a:t>
                      </a:r>
                      <a:endParaRPr lang="en-US" sz="1800">
                        <a:latin typeface="Aptos"/>
                      </a:endParaRPr>
                    </a:p>
                  </a:txBody>
                  <a:tcPr/>
                </a:tc>
                <a:extLst>
                  <a:ext uri="{0D108BD9-81ED-4DB2-BD59-A6C34878D82A}">
                    <a16:rowId xmlns:a16="http://schemas.microsoft.com/office/drawing/2014/main" val="2456565705"/>
                  </a:ext>
                </a:extLst>
              </a:tr>
            </a:tbl>
          </a:graphicData>
        </a:graphic>
      </p:graphicFrame>
      <p:sp>
        <p:nvSpPr>
          <p:cNvPr id="5" name="TextBox 4">
            <a:extLst>
              <a:ext uri="{FF2B5EF4-FFF2-40B4-BE49-F238E27FC236}">
                <a16:creationId xmlns:a16="http://schemas.microsoft.com/office/drawing/2014/main" id="{F955601E-C14A-B521-B68B-92D7DF7717F2}"/>
              </a:ext>
            </a:extLst>
          </p:cNvPr>
          <p:cNvSpPr txBox="1"/>
          <p:nvPr/>
        </p:nvSpPr>
        <p:spPr>
          <a:xfrm>
            <a:off x="1612267" y="1143585"/>
            <a:ext cx="686151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Aptos"/>
              </a:rPr>
              <a:t>Management Structure</a:t>
            </a:r>
          </a:p>
        </p:txBody>
      </p:sp>
    </p:spTree>
    <p:extLst>
      <p:ext uri="{BB962C8B-B14F-4D97-AF65-F5344CB8AC3E}">
        <p14:creationId xmlns:p14="http://schemas.microsoft.com/office/powerpoint/2010/main" val="4158616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C7A07ED-2128-AC7A-B262-CDCA00B1C31D}"/>
              </a:ext>
            </a:extLst>
          </p:cNvPr>
          <p:cNvSpPr>
            <a:spLocks noGrp="1"/>
          </p:cNvSpPr>
          <p:nvPr>
            <p:ph type="title"/>
          </p:nvPr>
        </p:nvSpPr>
        <p:spPr>
          <a:xfrm>
            <a:off x="521208" y="978408"/>
            <a:ext cx="4032504" cy="3364992"/>
          </a:xfrm>
        </p:spPr>
        <p:txBody>
          <a:bodyPr>
            <a:normAutofit/>
          </a:bodyPr>
          <a:lstStyle/>
          <a:p>
            <a:r>
              <a:rPr lang="en-GB" sz="2000">
                <a:highlight>
                  <a:srgbClr val="FFFFFF"/>
                </a:highlight>
                <a:latin typeface="Aptos"/>
              </a:rPr>
              <a:t>Business Environment Analysis</a:t>
            </a:r>
            <a:endParaRPr lang="en-GB" sz="2000" b="0">
              <a:highlight>
                <a:srgbClr val="C6C6C6"/>
              </a:highlight>
              <a:latin typeface="Aptos"/>
            </a:endParaRPr>
          </a:p>
        </p:txBody>
      </p:sp>
      <p:sp>
        <p:nvSpPr>
          <p:cNvPr id="53" name="Rectangle 52">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11650"/>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9" name="Content Placeholder 2">
            <a:extLst>
              <a:ext uri="{FF2B5EF4-FFF2-40B4-BE49-F238E27FC236}">
                <a16:creationId xmlns:a16="http://schemas.microsoft.com/office/drawing/2014/main" id="{0EF5C1F0-E19B-6F4E-6C2E-3D1FB5670277}"/>
              </a:ext>
            </a:extLst>
          </p:cNvPr>
          <p:cNvGraphicFramePr>
            <a:graphicFrameLocks noGrp="1"/>
          </p:cNvGraphicFramePr>
          <p:nvPr>
            <p:ph idx="1"/>
            <p:extLst>
              <p:ext uri="{D42A27DB-BD31-4B8C-83A1-F6EECF244321}">
                <p14:modId xmlns:p14="http://schemas.microsoft.com/office/powerpoint/2010/main" val="2546329859"/>
              </p:ext>
            </p:extLst>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6" name="TextBox 45">
            <a:extLst>
              <a:ext uri="{FF2B5EF4-FFF2-40B4-BE49-F238E27FC236}">
                <a16:creationId xmlns:a16="http://schemas.microsoft.com/office/drawing/2014/main" id="{2B859F91-72CE-9E34-DDE9-7F09D4D6621A}"/>
              </a:ext>
            </a:extLst>
          </p:cNvPr>
          <p:cNvSpPr txBox="1"/>
          <p:nvPr/>
        </p:nvSpPr>
        <p:spPr>
          <a:xfrm>
            <a:off x="843628" y="5530454"/>
            <a:ext cx="292457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highlight>
                  <a:srgbClr val="FFFFFF"/>
                </a:highlight>
                <a:latin typeface="Aptos"/>
              </a:rPr>
              <a:t>(</a:t>
            </a:r>
            <a:r>
              <a:rPr lang="en-GB" dirty="0" err="1">
                <a:highlight>
                  <a:srgbClr val="FFFFFF"/>
                </a:highlight>
                <a:latin typeface="Aptos"/>
              </a:rPr>
              <a:t>Çitilci</a:t>
            </a:r>
            <a:r>
              <a:rPr lang="en-GB" dirty="0">
                <a:highlight>
                  <a:srgbClr val="FFFFFF"/>
                </a:highlight>
                <a:latin typeface="Aptos"/>
              </a:rPr>
              <a:t> and </a:t>
            </a:r>
            <a:r>
              <a:rPr lang="en-GB" dirty="0" err="1">
                <a:highlight>
                  <a:srgbClr val="FFFFFF"/>
                </a:highlight>
                <a:latin typeface="Aptos"/>
              </a:rPr>
              <a:t>Akbalık</a:t>
            </a:r>
            <a:r>
              <a:rPr lang="en-GB" dirty="0">
                <a:highlight>
                  <a:srgbClr val="FFFFFF"/>
                </a:highlight>
                <a:latin typeface="Aptos"/>
              </a:rPr>
              <a:t>, 2020)</a:t>
            </a:r>
            <a:endParaRPr lang="en-US" dirty="0"/>
          </a:p>
        </p:txBody>
      </p:sp>
    </p:spTree>
    <p:extLst>
      <p:ext uri="{BB962C8B-B14F-4D97-AF65-F5344CB8AC3E}">
        <p14:creationId xmlns:p14="http://schemas.microsoft.com/office/powerpoint/2010/main" val="3274817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DB65DE-EFA2-20E5-1B72-4FA19A5EB285}"/>
              </a:ext>
            </a:extLst>
          </p:cNvPr>
          <p:cNvSpPr>
            <a:spLocks noGrp="1"/>
          </p:cNvSpPr>
          <p:nvPr>
            <p:ph type="title"/>
          </p:nvPr>
        </p:nvSpPr>
        <p:spPr>
          <a:xfrm>
            <a:off x="521208" y="978408"/>
            <a:ext cx="11155680" cy="1463040"/>
          </a:xfrm>
        </p:spPr>
        <p:txBody>
          <a:bodyPr>
            <a:normAutofit/>
          </a:bodyPr>
          <a:lstStyle/>
          <a:p>
            <a:r>
              <a:rPr lang="en-GB">
                <a:highlight>
                  <a:srgbClr val="FFFFFF"/>
                </a:highlight>
                <a:latin typeface="Aptos"/>
              </a:rPr>
              <a:t>SWOT- Analysis</a:t>
            </a:r>
            <a:endParaRPr lang="en-GB">
              <a:highlight>
                <a:srgbClr val="C6C6C6"/>
              </a:highlight>
              <a:latin typeface="Aptos"/>
            </a:endParaRPr>
          </a:p>
        </p:txBody>
      </p:sp>
      <p:sp>
        <p:nvSpPr>
          <p:cNvPr id="23" name="Rectangle 22">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39FCBC5C-BCD4-6407-9FBD-044170B39567}"/>
              </a:ext>
            </a:extLst>
          </p:cNvPr>
          <p:cNvGraphicFramePr>
            <a:graphicFrameLocks noGrp="1"/>
          </p:cNvGraphicFramePr>
          <p:nvPr>
            <p:ph idx="1"/>
            <p:extLst>
              <p:ext uri="{D42A27DB-BD31-4B8C-83A1-F6EECF244321}">
                <p14:modId xmlns:p14="http://schemas.microsoft.com/office/powerpoint/2010/main" val="99663954"/>
              </p:ext>
            </p:extLst>
          </p:nvPr>
        </p:nvGraphicFramePr>
        <p:xfrm>
          <a:off x="520700" y="3058981"/>
          <a:ext cx="11156952" cy="3040808"/>
        </p:xfrm>
        <a:graphic>
          <a:graphicData uri="http://schemas.openxmlformats.org/drawingml/2006/table">
            <a:tbl>
              <a:tblPr firstRow="1" bandRow="1">
                <a:tableStyleId>{5C22544A-7EE6-4342-B048-85BDC9FD1C3A}</a:tableStyleId>
              </a:tblPr>
              <a:tblGrid>
                <a:gridCol w="2214362">
                  <a:extLst>
                    <a:ext uri="{9D8B030D-6E8A-4147-A177-3AD203B41FA5}">
                      <a16:colId xmlns:a16="http://schemas.microsoft.com/office/drawing/2014/main" val="2353654166"/>
                    </a:ext>
                  </a:extLst>
                </a:gridCol>
                <a:gridCol w="3487424">
                  <a:extLst>
                    <a:ext uri="{9D8B030D-6E8A-4147-A177-3AD203B41FA5}">
                      <a16:colId xmlns:a16="http://schemas.microsoft.com/office/drawing/2014/main" val="3615454720"/>
                    </a:ext>
                  </a:extLst>
                </a:gridCol>
                <a:gridCol w="2470628">
                  <a:extLst>
                    <a:ext uri="{9D8B030D-6E8A-4147-A177-3AD203B41FA5}">
                      <a16:colId xmlns:a16="http://schemas.microsoft.com/office/drawing/2014/main" val="44555324"/>
                    </a:ext>
                  </a:extLst>
                </a:gridCol>
                <a:gridCol w="2984538">
                  <a:extLst>
                    <a:ext uri="{9D8B030D-6E8A-4147-A177-3AD203B41FA5}">
                      <a16:colId xmlns:a16="http://schemas.microsoft.com/office/drawing/2014/main" val="3709541951"/>
                    </a:ext>
                  </a:extLst>
                </a:gridCol>
              </a:tblGrid>
              <a:tr h="344226">
                <a:tc>
                  <a:txBody>
                    <a:bodyPr/>
                    <a:lstStyle/>
                    <a:p>
                      <a:pPr lvl="0">
                        <a:buNone/>
                      </a:pPr>
                      <a:r>
                        <a:rPr lang="en-GB" sz="1800" b="0" i="0" u="none" strike="noStrike" noProof="0">
                          <a:solidFill>
                            <a:srgbClr val="000000"/>
                          </a:solidFill>
                          <a:highlight>
                            <a:srgbClr val="FFFFFF"/>
                          </a:highlight>
                          <a:latin typeface="Aptos"/>
                        </a:rPr>
                        <a:t>Strength</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Weaknesses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Opportunities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Threats</a:t>
                      </a:r>
                      <a:endParaRPr lang="en-GB" sz="1800" b="0" i="0" u="none" strike="noStrike" noProof="0">
                        <a:solidFill>
                          <a:srgbClr val="000000"/>
                        </a:solidFill>
                        <a:highlight>
                          <a:srgbClr val="C6C6C6"/>
                        </a:highlight>
                        <a:latin typeface="Aptos"/>
                      </a:endParaRPr>
                    </a:p>
                  </a:txBody>
                  <a:tcPr marL="74402" marR="74402" marT="37201" marB="37201"/>
                </a:tc>
                <a:extLst>
                  <a:ext uri="{0D108BD9-81ED-4DB2-BD59-A6C34878D82A}">
                    <a16:rowId xmlns:a16="http://schemas.microsoft.com/office/drawing/2014/main" val="3350540657"/>
                  </a:ext>
                </a:extLst>
              </a:tr>
              <a:tr h="820384">
                <a:tc>
                  <a:txBody>
                    <a:bodyPr/>
                    <a:lstStyle/>
                    <a:p>
                      <a:pPr lvl="0">
                        <a:buNone/>
                      </a:pPr>
                      <a:r>
                        <a:rPr lang="en-GB" sz="1800" b="0" i="0" u="none" strike="noStrike" noProof="0">
                          <a:solidFill>
                            <a:srgbClr val="000000"/>
                          </a:solidFill>
                          <a:highlight>
                            <a:srgbClr val="FFFFFF"/>
                          </a:highlight>
                          <a:latin typeface="Aptos"/>
                        </a:rPr>
                        <a:t>Highly trained and experienced staff</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New business with lower brand recognition</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Growing demand for beauty and wellness services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Strong competition from established salons</a:t>
                      </a:r>
                      <a:endParaRPr lang="en-GB" sz="1800" b="0" i="0" u="none" strike="noStrike" noProof="0">
                        <a:solidFill>
                          <a:srgbClr val="000000"/>
                        </a:solidFill>
                        <a:highlight>
                          <a:srgbClr val="C6C6C6"/>
                        </a:highlight>
                        <a:latin typeface="Aptos"/>
                      </a:endParaRPr>
                    </a:p>
                  </a:txBody>
                  <a:tcPr marL="74402" marR="74402" marT="37201" marB="37201"/>
                </a:tc>
                <a:extLst>
                  <a:ext uri="{0D108BD9-81ED-4DB2-BD59-A6C34878D82A}">
                    <a16:rowId xmlns:a16="http://schemas.microsoft.com/office/drawing/2014/main" val="696157326"/>
                  </a:ext>
                </a:extLst>
              </a:tr>
              <a:tr h="820384">
                <a:tc>
                  <a:txBody>
                    <a:bodyPr/>
                    <a:lstStyle/>
                    <a:p>
                      <a:pPr lvl="0">
                        <a:buNone/>
                      </a:pPr>
                      <a:r>
                        <a:rPr lang="en-GB" sz="1800" b="0" i="0" u="none" strike="noStrike" noProof="0">
                          <a:solidFill>
                            <a:srgbClr val="000000"/>
                          </a:solidFill>
                          <a:highlight>
                            <a:srgbClr val="FFFFFF"/>
                          </a:highlight>
                          <a:latin typeface="Aptos"/>
                        </a:rPr>
                        <a:t>Wide range of hair and beauty services under one roof</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Smaller marketing budget than established competitors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Expansion into additional treatments and packages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New salon interning the market</a:t>
                      </a:r>
                      <a:endParaRPr lang="en-GB" sz="1800" b="0" i="0" u="none" strike="noStrike" noProof="0">
                        <a:solidFill>
                          <a:srgbClr val="000000"/>
                        </a:solidFill>
                        <a:highlight>
                          <a:srgbClr val="C6C6C6"/>
                        </a:highlight>
                        <a:latin typeface="Aptos"/>
                      </a:endParaRPr>
                    </a:p>
                  </a:txBody>
                  <a:tcPr marL="74402" marR="74402" marT="37201" marB="37201"/>
                </a:tc>
                <a:extLst>
                  <a:ext uri="{0D108BD9-81ED-4DB2-BD59-A6C34878D82A}">
                    <a16:rowId xmlns:a16="http://schemas.microsoft.com/office/drawing/2014/main" val="1301125478"/>
                  </a:ext>
                </a:extLst>
              </a:tr>
              <a:tr h="820384">
                <a:tc>
                  <a:txBody>
                    <a:bodyPr/>
                    <a:lstStyle/>
                    <a:p>
                      <a:pPr lvl="0">
                        <a:buNone/>
                      </a:pPr>
                      <a:r>
                        <a:rPr lang="en-GB" sz="1800" b="0" i="0" u="none" strike="noStrike" noProof="0">
                          <a:solidFill>
                            <a:srgbClr val="000000"/>
                          </a:solidFill>
                          <a:highlight>
                            <a:srgbClr val="FFFFFF"/>
                          </a:highlight>
                          <a:latin typeface="Aptos"/>
                        </a:rPr>
                        <a:t>Online booking and loyalty programme</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Dependence on local market demand</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Partnerships with local businesses and influencers</a:t>
                      </a:r>
                      <a:endParaRPr lang="en-GB" sz="1800" b="0" i="0" u="none" strike="noStrike" noProof="0">
                        <a:solidFill>
                          <a:srgbClr val="000000"/>
                        </a:solidFill>
                        <a:highlight>
                          <a:srgbClr val="C6C6C6"/>
                        </a:highlight>
                        <a:latin typeface="Aptos"/>
                      </a:endParaRPr>
                    </a:p>
                  </a:txBody>
                  <a:tcPr marL="74402" marR="74402" marT="37201" marB="37201"/>
                </a:tc>
                <a:tc>
                  <a:txBody>
                    <a:bodyPr/>
                    <a:lstStyle/>
                    <a:p>
                      <a:pPr lvl="0">
                        <a:buNone/>
                      </a:pPr>
                      <a:r>
                        <a:rPr lang="en-GB" sz="1800" b="0" i="0" u="none" strike="noStrike" noProof="0">
                          <a:solidFill>
                            <a:srgbClr val="000000"/>
                          </a:solidFill>
                          <a:highlight>
                            <a:srgbClr val="FFFFFF"/>
                          </a:highlight>
                          <a:latin typeface="Aptos"/>
                        </a:rPr>
                        <a:t>Economic downturn reducing discretionary spending</a:t>
                      </a:r>
                      <a:endParaRPr lang="en-GB" sz="1800" b="0" i="0" u="none" strike="noStrike" noProof="0">
                        <a:solidFill>
                          <a:srgbClr val="000000"/>
                        </a:solidFill>
                        <a:highlight>
                          <a:srgbClr val="C6C6C6"/>
                        </a:highlight>
                        <a:latin typeface="Aptos"/>
                      </a:endParaRPr>
                    </a:p>
                  </a:txBody>
                  <a:tcPr marL="74402" marR="74402" marT="37201" marB="37201"/>
                </a:tc>
                <a:extLst>
                  <a:ext uri="{0D108BD9-81ED-4DB2-BD59-A6C34878D82A}">
                    <a16:rowId xmlns:a16="http://schemas.microsoft.com/office/drawing/2014/main" val="138739604"/>
                  </a:ext>
                </a:extLst>
              </a:tr>
            </a:tbl>
          </a:graphicData>
        </a:graphic>
      </p:graphicFrame>
    </p:spTree>
    <p:extLst>
      <p:ext uri="{BB962C8B-B14F-4D97-AF65-F5344CB8AC3E}">
        <p14:creationId xmlns:p14="http://schemas.microsoft.com/office/powerpoint/2010/main" val="2768620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420BC5C-C418-4843-B04B-6918968D09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34B13E-6889-84A1-4199-28108F41DF71}"/>
              </a:ext>
            </a:extLst>
          </p:cNvPr>
          <p:cNvSpPr>
            <a:spLocks noGrp="1"/>
          </p:cNvSpPr>
          <p:nvPr>
            <p:ph type="title"/>
          </p:nvPr>
        </p:nvSpPr>
        <p:spPr>
          <a:xfrm>
            <a:off x="521208" y="978408"/>
            <a:ext cx="3154680" cy="4069080"/>
          </a:xfrm>
        </p:spPr>
        <p:txBody>
          <a:bodyPr>
            <a:normAutofit/>
          </a:bodyPr>
          <a:lstStyle/>
          <a:p>
            <a:r>
              <a:rPr lang="en-GB" sz="2000">
                <a:latin typeface="Aptos"/>
                <a:ea typeface="+mj-lt"/>
                <a:cs typeface="+mj-lt"/>
              </a:rPr>
              <a:t>Market Strategies to Reach Customers</a:t>
            </a:r>
            <a:endParaRPr lang="en-US" sz="2000">
              <a:latin typeface="Aptos"/>
            </a:endParaRPr>
          </a:p>
        </p:txBody>
      </p:sp>
      <p:sp>
        <p:nvSpPr>
          <p:cNvPr id="21" name="Rectangle 20">
            <a:extLst>
              <a:ext uri="{FF2B5EF4-FFF2-40B4-BE49-F238E27FC236}">
                <a16:creationId xmlns:a16="http://schemas.microsoft.com/office/drawing/2014/main" id="{04E511C3-750B-AA87-AE51-0FA2069EA0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0EBF3F97-1008-5084-74FB-2E0712CC3C0E}"/>
              </a:ext>
            </a:extLst>
          </p:cNvPr>
          <p:cNvGraphicFramePr>
            <a:graphicFrameLocks noGrp="1"/>
          </p:cNvGraphicFramePr>
          <p:nvPr>
            <p:ph idx="1"/>
            <p:extLst>
              <p:ext uri="{D42A27DB-BD31-4B8C-83A1-F6EECF244321}">
                <p14:modId xmlns:p14="http://schemas.microsoft.com/office/powerpoint/2010/main" val="1228871084"/>
              </p:ext>
            </p:extLst>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8" name="TextBox 77">
            <a:extLst>
              <a:ext uri="{FF2B5EF4-FFF2-40B4-BE49-F238E27FC236}">
                <a16:creationId xmlns:a16="http://schemas.microsoft.com/office/drawing/2014/main" id="{453A3FFD-CF7D-C370-C35A-97156E04E054}"/>
              </a:ext>
            </a:extLst>
          </p:cNvPr>
          <p:cNvSpPr txBox="1"/>
          <p:nvPr/>
        </p:nvSpPr>
        <p:spPr>
          <a:xfrm>
            <a:off x="693649" y="5699179"/>
            <a:ext cx="39163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ptos"/>
                <a:ea typeface="+mn-lt"/>
                <a:cs typeface="+mn-lt"/>
              </a:rPr>
              <a:t>(Barrow, Barrow and Brown, 2012)</a:t>
            </a:r>
            <a:endParaRPr lang="en-US">
              <a:latin typeface="Aptos"/>
            </a:endParaRPr>
          </a:p>
        </p:txBody>
      </p:sp>
    </p:spTree>
    <p:extLst>
      <p:ext uri="{BB962C8B-B14F-4D97-AF65-F5344CB8AC3E}">
        <p14:creationId xmlns:p14="http://schemas.microsoft.com/office/powerpoint/2010/main" val="142139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Shape 10">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6209925"/>
            <a:ext cx="11155680" cy="45719"/>
          </a:xfrm>
          <a:custGeom>
            <a:avLst/>
            <a:gdLst/>
            <a:ahLst/>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FAF3766F-DEF3-4802-BB0D-7A18EDD970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1C8982-8519-68A8-F9DA-A9AD6EB6F51A}"/>
              </a:ext>
            </a:extLst>
          </p:cNvPr>
          <p:cNvSpPr>
            <a:spLocks noGrp="1"/>
          </p:cNvSpPr>
          <p:nvPr>
            <p:ph type="title"/>
          </p:nvPr>
        </p:nvSpPr>
        <p:spPr>
          <a:xfrm>
            <a:off x="517870" y="978408"/>
            <a:ext cx="3465681" cy="2450592"/>
          </a:xfrm>
        </p:spPr>
        <p:txBody>
          <a:bodyPr vert="horz" lIns="91440" tIns="45720" rIns="91440" bIns="45720" rtlCol="0" anchor="t">
            <a:normAutofit/>
          </a:bodyPr>
          <a:lstStyle/>
          <a:p>
            <a:r>
              <a:rPr lang="en-US" sz="2000">
                <a:solidFill>
                  <a:schemeClr val="tx2"/>
                </a:solidFill>
                <a:highlight>
                  <a:srgbClr val="FFFFFF"/>
                </a:highlight>
                <a:latin typeface="Aptos"/>
              </a:rPr>
              <a:t>Funding and Expenses</a:t>
            </a:r>
            <a:endParaRPr lang="en-US" sz="2000">
              <a:solidFill>
                <a:schemeClr val="tx2"/>
              </a:solidFill>
              <a:highlight>
                <a:srgbClr val="C6C6C6"/>
              </a:highlight>
              <a:latin typeface="Aptos"/>
            </a:endParaRPr>
          </a:p>
        </p:txBody>
      </p:sp>
      <p:sp>
        <p:nvSpPr>
          <p:cNvPr id="15" name="Rectangle 14">
            <a:extLst>
              <a:ext uri="{FF2B5EF4-FFF2-40B4-BE49-F238E27FC236}">
                <a16:creationId xmlns:a16="http://schemas.microsoft.com/office/drawing/2014/main" id="{D91952F0-771E-D2ED-C333-EEED6708B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346642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A8ABC8A8-F794-484B-55FB-C37BEE91B019}"/>
              </a:ext>
            </a:extLst>
          </p:cNvPr>
          <p:cNvPicPr>
            <a:picLocks noGrp="1" noChangeAspect="1"/>
          </p:cNvPicPr>
          <p:nvPr>
            <p:ph idx="1"/>
          </p:nvPr>
        </p:nvPicPr>
        <p:blipFill>
          <a:blip r:embed="rId2"/>
          <a:stretch>
            <a:fillRect/>
          </a:stretch>
        </p:blipFill>
        <p:spPr>
          <a:xfrm>
            <a:off x="4029422" y="650112"/>
            <a:ext cx="7154887" cy="5656680"/>
          </a:xfrm>
          <a:prstGeom prst="rect">
            <a:avLst/>
          </a:prstGeom>
        </p:spPr>
      </p:pic>
      <p:sp>
        <p:nvSpPr>
          <p:cNvPr id="17" name="Rectangle 16">
            <a:extLst>
              <a:ext uri="{FF2B5EF4-FFF2-40B4-BE49-F238E27FC236}">
                <a16:creationId xmlns:a16="http://schemas.microsoft.com/office/drawing/2014/main" id="{3FB6D83C-2377-9CAD-A991-9E0B6AF250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3465681"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3614672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AE2F477-21E1-87F2-1C88-69F43019AB40}"/>
              </a:ext>
            </a:extLst>
          </p:cNvPr>
          <p:cNvSpPr>
            <a:spLocks noGrp="1"/>
          </p:cNvSpPr>
          <p:nvPr>
            <p:ph type="title"/>
          </p:nvPr>
        </p:nvSpPr>
        <p:spPr>
          <a:xfrm>
            <a:off x="521208" y="978408"/>
            <a:ext cx="11155680" cy="1463040"/>
          </a:xfrm>
        </p:spPr>
        <p:txBody>
          <a:bodyPr>
            <a:normAutofit/>
          </a:bodyPr>
          <a:lstStyle/>
          <a:p>
            <a:r>
              <a:rPr lang="en-GB" sz="2000">
                <a:latin typeface="Aptos"/>
                <a:ea typeface="+mj-lt"/>
                <a:cs typeface="+mj-lt"/>
              </a:rPr>
              <a:t>Sources of Funding</a:t>
            </a:r>
            <a:endParaRPr lang="en-US" sz="2000">
              <a:latin typeface="Aptos"/>
            </a:endParaRP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112457D3-42E7-2263-73FD-DA5AEC8E8AB6}"/>
              </a:ext>
            </a:extLst>
          </p:cNvPr>
          <p:cNvGraphicFramePr>
            <a:graphicFrameLocks noGrp="1"/>
          </p:cNvGraphicFramePr>
          <p:nvPr>
            <p:ph idx="1"/>
            <p:extLst>
              <p:ext uri="{D42A27DB-BD31-4B8C-83A1-F6EECF244321}">
                <p14:modId xmlns:p14="http://schemas.microsoft.com/office/powerpoint/2010/main" val="4091453774"/>
              </p:ext>
            </p:extLst>
          </p:nvPr>
        </p:nvGraphicFramePr>
        <p:xfrm>
          <a:off x="520700" y="2578100"/>
          <a:ext cx="11156950" cy="3767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3458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33AC4FE1-D370-43A6-96C5-076716BB1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A3D569D-D3A6-49CA-A483-291E95DACA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12648"/>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66157-2184-F830-24B3-420E7C4D5533}"/>
              </a:ext>
            </a:extLst>
          </p:cNvPr>
          <p:cNvSpPr>
            <a:spLocks noGrp="1"/>
          </p:cNvSpPr>
          <p:nvPr>
            <p:ph type="title"/>
          </p:nvPr>
        </p:nvSpPr>
        <p:spPr>
          <a:xfrm>
            <a:off x="521208" y="978408"/>
            <a:ext cx="5020056" cy="5376672"/>
          </a:xfrm>
        </p:spPr>
        <p:txBody>
          <a:bodyPr>
            <a:normAutofit/>
          </a:bodyPr>
          <a:lstStyle/>
          <a:p>
            <a:r>
              <a:rPr lang="en-GB">
                <a:latin typeface="Aptos"/>
              </a:rPr>
              <a:t>Conclusion</a:t>
            </a:r>
            <a:endParaRPr lang="en-US">
              <a:latin typeface="Aptos"/>
            </a:endParaRPr>
          </a:p>
        </p:txBody>
      </p:sp>
      <p:sp>
        <p:nvSpPr>
          <p:cNvPr id="3" name="Content Placeholder 2">
            <a:extLst>
              <a:ext uri="{FF2B5EF4-FFF2-40B4-BE49-F238E27FC236}">
                <a16:creationId xmlns:a16="http://schemas.microsoft.com/office/drawing/2014/main" id="{6785B6F6-F512-1947-2440-076CC144D3F7}"/>
              </a:ext>
            </a:extLst>
          </p:cNvPr>
          <p:cNvSpPr>
            <a:spLocks noGrp="1"/>
          </p:cNvSpPr>
          <p:nvPr>
            <p:ph idx="1"/>
          </p:nvPr>
        </p:nvSpPr>
        <p:spPr>
          <a:xfrm>
            <a:off x="6665976" y="1042416"/>
            <a:ext cx="5010912" cy="5312664"/>
          </a:xfrm>
        </p:spPr>
        <p:txBody>
          <a:bodyPr vert="horz" lIns="91440" tIns="45720" rIns="91440" bIns="45720" rtlCol="0">
            <a:normAutofit/>
          </a:bodyPr>
          <a:lstStyle/>
          <a:p>
            <a:pPr marL="0" indent="0">
              <a:buNone/>
            </a:pPr>
            <a:endParaRPr lang="en-GB" b="1" dirty="0"/>
          </a:p>
          <a:p>
            <a:r>
              <a:rPr lang="en-GB">
                <a:latin typeface="Aptos"/>
                <a:ea typeface="+mn-lt"/>
                <a:cs typeface="+mn-lt"/>
              </a:rPr>
              <a:t>Elegant Glow Hair &amp; Beauty Salon has strong potential for success by providing quality hair, beauty, and nail services. With good customer service, skilled staff, effective marketing, and careful financial planning, the salon aims to attract loyal customers, build a strong reputation, and achieve long-term growth and profitability.</a:t>
            </a:r>
            <a:endParaRPr lang="en-GB">
              <a:latin typeface="Aptos"/>
            </a:endParaRPr>
          </a:p>
          <a:p>
            <a:endParaRPr lang="en-GB" dirty="0"/>
          </a:p>
        </p:txBody>
      </p:sp>
    </p:spTree>
    <p:extLst>
      <p:ext uri="{BB962C8B-B14F-4D97-AF65-F5344CB8AC3E}">
        <p14:creationId xmlns:p14="http://schemas.microsoft.com/office/powerpoint/2010/main" val="27847860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44AF2-8D3D-5CCC-B5D8-2A3D0063944D}"/>
              </a:ext>
            </a:extLst>
          </p:cNvPr>
          <p:cNvSpPr>
            <a:spLocks noGrp="1"/>
          </p:cNvSpPr>
          <p:nvPr>
            <p:ph type="title"/>
          </p:nvPr>
        </p:nvSpPr>
        <p:spPr>
          <a:xfrm>
            <a:off x="513950" y="151094"/>
            <a:ext cx="11032309" cy="301898"/>
          </a:xfrm>
        </p:spPr>
        <p:txBody>
          <a:bodyPr>
            <a:normAutofit fontScale="90000"/>
          </a:bodyPr>
          <a:lstStyle/>
          <a:p>
            <a:r>
              <a:rPr lang="en-GB" sz="2000">
                <a:solidFill>
                  <a:srgbClr val="0F4761"/>
                </a:solidFill>
                <a:highlight>
                  <a:srgbClr val="FFFFFF"/>
                </a:highlight>
                <a:latin typeface="Aptos Display"/>
              </a:rPr>
              <a:t>References</a:t>
            </a:r>
            <a:endParaRPr lang="en-GB" sz="2000" b="0">
              <a:solidFill>
                <a:srgbClr val="0F4761"/>
              </a:solidFill>
              <a:highlight>
                <a:srgbClr val="C6C6C6"/>
              </a:highlight>
              <a:latin typeface="Aptos Display"/>
            </a:endParaRPr>
          </a:p>
        </p:txBody>
      </p:sp>
      <p:sp>
        <p:nvSpPr>
          <p:cNvPr id="3" name="Content Placeholder 2">
            <a:extLst>
              <a:ext uri="{FF2B5EF4-FFF2-40B4-BE49-F238E27FC236}">
                <a16:creationId xmlns:a16="http://schemas.microsoft.com/office/drawing/2014/main" id="{509F0E30-4766-9B02-936D-274139BA5663}"/>
              </a:ext>
            </a:extLst>
          </p:cNvPr>
          <p:cNvSpPr>
            <a:spLocks noGrp="1"/>
          </p:cNvSpPr>
          <p:nvPr>
            <p:ph idx="1"/>
          </p:nvPr>
        </p:nvSpPr>
        <p:spPr>
          <a:xfrm>
            <a:off x="383322" y="1156208"/>
            <a:ext cx="11293565" cy="5704985"/>
          </a:xfrm>
        </p:spPr>
        <p:txBody>
          <a:bodyPr vert="horz" lIns="91440" tIns="45720" rIns="91440" bIns="45720" rtlCol="0" anchor="t">
            <a:noAutofit/>
          </a:bodyPr>
          <a:lstStyle/>
          <a:p>
            <a:pPr algn="just"/>
            <a:r>
              <a:rPr lang="en-GB" dirty="0">
                <a:highlight>
                  <a:srgbClr val="FFFFFF"/>
                </a:highlight>
                <a:latin typeface="Aptos"/>
              </a:rPr>
              <a:t>Barrow, C., Barrow, P. and Brown, R. (2012) </a:t>
            </a:r>
            <a:r>
              <a:rPr lang="en-GB" i="1" dirty="0">
                <a:highlight>
                  <a:srgbClr val="FFFFFF"/>
                </a:highlight>
                <a:latin typeface="Aptos"/>
              </a:rPr>
              <a:t>The Business Plan Workbook</a:t>
            </a:r>
            <a:r>
              <a:rPr lang="en-GB" dirty="0">
                <a:highlight>
                  <a:srgbClr val="FFFFFF"/>
                </a:highlight>
                <a:latin typeface="Aptos"/>
              </a:rPr>
              <a:t>. 7th </a:t>
            </a:r>
            <a:r>
              <a:rPr lang="en-GB" dirty="0" err="1">
                <a:highlight>
                  <a:srgbClr val="FFFFFF"/>
                </a:highlight>
                <a:latin typeface="Aptos"/>
              </a:rPr>
              <a:t>edn</a:t>
            </a:r>
            <a:r>
              <a:rPr lang="en-GB" dirty="0">
                <a:highlight>
                  <a:srgbClr val="FFFFFF"/>
                </a:highlight>
                <a:latin typeface="Aptos"/>
              </a:rPr>
              <a:t>. London: Kogan Page.</a:t>
            </a:r>
            <a:endParaRPr lang="en-GB" dirty="0">
              <a:highlight>
                <a:srgbClr val="C6C6C6"/>
              </a:highlight>
              <a:latin typeface="Aptos"/>
            </a:endParaRPr>
          </a:p>
          <a:p>
            <a:pPr algn="just"/>
            <a:r>
              <a:rPr lang="en-GB" dirty="0" err="1">
                <a:highlight>
                  <a:srgbClr val="FFFFFF"/>
                </a:highlight>
                <a:latin typeface="Aptos"/>
              </a:rPr>
              <a:t>Çitilci</a:t>
            </a:r>
            <a:r>
              <a:rPr lang="en-GB" dirty="0">
                <a:highlight>
                  <a:srgbClr val="FFFFFF"/>
                </a:highlight>
                <a:latin typeface="Aptos"/>
              </a:rPr>
              <a:t>, T. and </a:t>
            </a:r>
            <a:r>
              <a:rPr lang="en-GB" dirty="0" err="1">
                <a:highlight>
                  <a:srgbClr val="FFFFFF"/>
                </a:highlight>
                <a:latin typeface="Aptos"/>
              </a:rPr>
              <a:t>Akbalık</a:t>
            </a:r>
            <a:r>
              <a:rPr lang="en-GB" dirty="0">
                <a:highlight>
                  <a:srgbClr val="FFFFFF"/>
                </a:highlight>
                <a:latin typeface="Aptos"/>
              </a:rPr>
              <a:t>, M. (2020) 'The importance of PESTEL analysis for environmental scanning process', in </a:t>
            </a:r>
            <a:r>
              <a:rPr lang="en-GB" i="1" dirty="0">
                <a:highlight>
                  <a:srgbClr val="FFFFFF"/>
                </a:highlight>
                <a:latin typeface="Aptos"/>
              </a:rPr>
              <a:t>Handbook of Research on Decision-Making Techniques in Financial Marketing</a:t>
            </a:r>
            <a:r>
              <a:rPr lang="en-GB" dirty="0">
                <a:highlight>
                  <a:srgbClr val="FFFFFF"/>
                </a:highlight>
                <a:latin typeface="Aptos"/>
              </a:rPr>
              <a:t>. Hershey, PA: IGI Global, pp. 336–357.</a:t>
            </a:r>
            <a:endParaRPr lang="en-GB" dirty="0">
              <a:highlight>
                <a:srgbClr val="C6C6C6"/>
              </a:highlight>
              <a:latin typeface="Aptos"/>
            </a:endParaRPr>
          </a:p>
          <a:p>
            <a:pPr algn="just"/>
            <a:r>
              <a:rPr lang="en-GB">
                <a:highlight>
                  <a:srgbClr val="FFFFFF"/>
                </a:highlight>
                <a:latin typeface="Aptos"/>
              </a:rPr>
              <a:t>Diener, E., Pressman, S.D., Hunter, J. and Delgadillo-Chase, D. (2017) ‘If, why, and when subjective well-being influences health, and future needed research’, </a:t>
            </a:r>
            <a:r>
              <a:rPr lang="en-GB" i="1">
                <a:highlight>
                  <a:srgbClr val="FFFFFF"/>
                </a:highlight>
                <a:latin typeface="Aptos"/>
              </a:rPr>
              <a:t>Applied Psychology: Health and Well-Being</a:t>
            </a:r>
            <a:r>
              <a:rPr lang="en-GB">
                <a:highlight>
                  <a:srgbClr val="FFFFFF"/>
                </a:highlight>
                <a:latin typeface="Aptos"/>
              </a:rPr>
              <a:t>, 9(2), pp. 133–167. </a:t>
            </a:r>
            <a:endParaRPr lang="en-GB" u="sng">
              <a:highlight>
                <a:srgbClr val="FFFFFF"/>
              </a:highlight>
              <a:latin typeface="Aptos"/>
            </a:endParaRPr>
          </a:p>
          <a:p>
            <a:pPr algn="just"/>
            <a:r>
              <a:rPr lang="en-GB">
                <a:highlight>
                  <a:srgbClr val="FFFFFF"/>
                </a:highlight>
                <a:latin typeface="Aptos"/>
              </a:rPr>
              <a:t>Nogal-Meger, P. (2018) </a:t>
            </a:r>
            <a:r>
              <a:rPr lang="en-GB" i="1">
                <a:highlight>
                  <a:srgbClr val="FFFFFF"/>
                </a:highlight>
                <a:latin typeface="Aptos"/>
              </a:rPr>
              <a:t>The quality of business legal environment and its relationship with business freedom</a:t>
            </a:r>
            <a:r>
              <a:rPr lang="en-GB">
                <a:highlight>
                  <a:srgbClr val="FFFFFF"/>
                </a:highlight>
                <a:latin typeface="Aptos"/>
              </a:rPr>
              <a:t>. </a:t>
            </a:r>
            <a:r>
              <a:rPr lang="en-GB" i="1">
                <a:highlight>
                  <a:srgbClr val="FFFFFF"/>
                </a:highlight>
                <a:latin typeface="Aptos"/>
              </a:rPr>
              <a:t>International Journal of Contemporary Management</a:t>
            </a:r>
            <a:r>
              <a:rPr lang="en-GB">
                <a:highlight>
                  <a:srgbClr val="FFFFFF"/>
                </a:highlight>
                <a:latin typeface="Aptos"/>
              </a:rPr>
              <a:t>, 17(2), pp. 111–136. </a:t>
            </a:r>
            <a:endParaRPr lang="en-GB" u="sng">
              <a:highlight>
                <a:srgbClr val="FFFFFF"/>
              </a:highlight>
              <a:latin typeface="Aptos"/>
            </a:endParaRPr>
          </a:p>
          <a:p>
            <a:pPr algn="just"/>
            <a:r>
              <a:rPr lang="en-GB">
                <a:highlight>
                  <a:srgbClr val="FFFFFF"/>
                </a:highlight>
                <a:latin typeface="Aptos"/>
              </a:rPr>
              <a:t>Park, Y.W. and Hong, P. (2024) </a:t>
            </a:r>
            <a:r>
              <a:rPr lang="en-GB" i="1">
                <a:highlight>
                  <a:srgbClr val="FFFFFF"/>
                </a:highlight>
                <a:latin typeface="Aptos"/>
              </a:rPr>
              <a:t>Cosmetics marketing strategy in the era of the digital ecosystem</a:t>
            </a:r>
            <a:r>
              <a:rPr lang="en-GB">
                <a:highlight>
                  <a:srgbClr val="FFFFFF"/>
                </a:highlight>
                <a:latin typeface="Aptos"/>
              </a:rPr>
              <a:t>. Springer Nature Singapore. </a:t>
            </a:r>
            <a:endParaRPr lang="en-GB">
              <a:highlight>
                <a:srgbClr val="C6C6C6"/>
              </a:highlight>
              <a:latin typeface="Aptos"/>
            </a:endParaRPr>
          </a:p>
          <a:p>
            <a:pPr algn="just"/>
            <a:r>
              <a:rPr lang="en-GB" dirty="0" err="1">
                <a:solidFill>
                  <a:srgbClr val="3A3A3A"/>
                </a:solidFill>
                <a:highlight>
                  <a:srgbClr val="FFFFFF"/>
                </a:highlight>
                <a:latin typeface="Aptos"/>
              </a:rPr>
              <a:t>Vačoková</a:t>
            </a:r>
            <a:r>
              <a:rPr lang="en-GB" dirty="0">
                <a:solidFill>
                  <a:srgbClr val="3A3A3A"/>
                </a:solidFill>
                <a:highlight>
                  <a:srgbClr val="FFFFFF"/>
                </a:highlight>
                <a:latin typeface="Aptos"/>
              </a:rPr>
              <a:t>, L. (2018) “Limited Liability Companies in the Slovak and European Legal Context,” </a:t>
            </a:r>
            <a:r>
              <a:rPr lang="en-GB" i="1" dirty="0">
                <a:solidFill>
                  <a:srgbClr val="3A3A3A"/>
                </a:solidFill>
                <a:highlight>
                  <a:srgbClr val="FFFFFF"/>
                </a:highlight>
                <a:latin typeface="Aptos"/>
              </a:rPr>
              <a:t>Studia </a:t>
            </a:r>
            <a:r>
              <a:rPr lang="en-GB" i="1" dirty="0" err="1">
                <a:solidFill>
                  <a:srgbClr val="3A3A3A"/>
                </a:solidFill>
                <a:highlight>
                  <a:srgbClr val="FFFFFF"/>
                </a:highlight>
                <a:latin typeface="Aptos"/>
              </a:rPr>
              <a:t>commercialia</a:t>
            </a:r>
            <a:r>
              <a:rPr lang="en-GB" i="1" dirty="0">
                <a:solidFill>
                  <a:srgbClr val="3A3A3A"/>
                </a:solidFill>
                <a:highlight>
                  <a:srgbClr val="FFFFFF"/>
                </a:highlight>
                <a:latin typeface="Aptos"/>
              </a:rPr>
              <a:t> </a:t>
            </a:r>
            <a:r>
              <a:rPr lang="en-GB" i="1" dirty="0" err="1">
                <a:solidFill>
                  <a:srgbClr val="3A3A3A"/>
                </a:solidFill>
                <a:highlight>
                  <a:srgbClr val="FFFFFF"/>
                </a:highlight>
                <a:latin typeface="Aptos"/>
              </a:rPr>
              <a:t>Bratislavensia</a:t>
            </a:r>
            <a:r>
              <a:rPr lang="en-GB" dirty="0">
                <a:solidFill>
                  <a:srgbClr val="3A3A3A"/>
                </a:solidFill>
                <a:highlight>
                  <a:srgbClr val="FFFFFF"/>
                </a:highlight>
                <a:latin typeface="Aptos"/>
              </a:rPr>
              <a:t>, 11(40), pp. 256–268. </a:t>
            </a:r>
            <a:endParaRPr lang="en-GB" dirty="0">
              <a:solidFill>
                <a:srgbClr val="3A3A3A"/>
              </a:solidFill>
              <a:highlight>
                <a:srgbClr val="C6C6C6"/>
              </a:highlight>
              <a:latin typeface="Aptos"/>
            </a:endParaRPr>
          </a:p>
          <a:p>
            <a:endParaRPr lang="en-GB" dirty="0"/>
          </a:p>
        </p:txBody>
      </p:sp>
    </p:spTree>
    <p:extLst>
      <p:ext uri="{BB962C8B-B14F-4D97-AF65-F5344CB8AC3E}">
        <p14:creationId xmlns:p14="http://schemas.microsoft.com/office/powerpoint/2010/main" val="3415822023"/>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GestaltVTI</vt:lpstr>
      <vt:lpstr>PowerPoint Presentation</vt:lpstr>
      <vt:lpstr>Contents</vt:lpstr>
      <vt:lpstr>Overview of the Business </vt:lpstr>
      <vt:lpstr>Legal Structure</vt:lpstr>
      <vt:lpstr>PowerPoint Presentation</vt:lpstr>
      <vt:lpstr>Business Environment Analysis</vt:lpstr>
      <vt:lpstr>SWOT- Analysis</vt:lpstr>
      <vt:lpstr>Market Strategies to Reach Customers</vt:lpstr>
      <vt:lpstr>Funding and Expenses</vt:lpstr>
      <vt:lpstr>Sources of Funding</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420</cp:revision>
  <dcterms:created xsi:type="dcterms:W3CDTF">2026-07-09T11:07:22Z</dcterms:created>
  <dcterms:modified xsi:type="dcterms:W3CDTF">2026-07-11T12:17:14Z</dcterms:modified>
</cp:coreProperties>
</file>