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bin" ContentType="application/vnd.openxmlformats-officedocument.presentationml.printerSettings"/>
  <Default Extension="rels" ContentType="application/vnd.openxmlformats-package.relationships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61" r:id="rId4"/>
    <p:sldId id="262" r:id="rId5"/>
    <p:sldId id="263" r:id="rId6"/>
    <p:sldId id="258" r:id="rId7"/>
    <p:sldId id="260" r:id="rId8"/>
    <p:sldId id="259" r:id="rId9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83" d="100"/>
          <a:sy n="83" d="100"/>
        </p:scale>
        <p:origin x="-496" y="-10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1" Type="http://schemas.openxmlformats.org/officeDocument/2006/relationships/presProps" Target="presProps.xml"/><Relationship Id="rId12" Type="http://schemas.openxmlformats.org/officeDocument/2006/relationships/viewProps" Target="viewProps.xml"/><Relationship Id="rId13" Type="http://schemas.openxmlformats.org/officeDocument/2006/relationships/theme" Target="theme/theme1.xml"/><Relationship Id="rId14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printerSettings" Target="printerSettings/printerSettings1.bin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3694C5-EB45-414F-AC29-734F8B811D01}" type="datetimeFigureOut">
              <a:rPr lang="en-US" smtClean="0"/>
              <a:t>06/10/21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651DE6-6D11-0D45-8988-C6B9F94F6C9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212002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3694C5-EB45-414F-AC29-734F8B811D01}" type="datetimeFigureOut">
              <a:rPr lang="en-US" smtClean="0"/>
              <a:t>06/10/21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651DE6-6D11-0D45-8988-C6B9F94F6C9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4765669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3694C5-EB45-414F-AC29-734F8B811D01}" type="datetimeFigureOut">
              <a:rPr lang="en-US" smtClean="0"/>
              <a:t>06/10/21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651DE6-6D11-0D45-8988-C6B9F94F6C9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5692781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3694C5-EB45-414F-AC29-734F8B811D01}" type="datetimeFigureOut">
              <a:rPr lang="en-US" smtClean="0"/>
              <a:t>06/10/21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651DE6-6D11-0D45-8988-C6B9F94F6C9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9862255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3694C5-EB45-414F-AC29-734F8B811D01}" type="datetimeFigureOut">
              <a:rPr lang="en-US" smtClean="0"/>
              <a:t>06/10/21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651DE6-6D11-0D45-8988-C6B9F94F6C9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196182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3694C5-EB45-414F-AC29-734F8B811D01}" type="datetimeFigureOut">
              <a:rPr lang="en-US" smtClean="0"/>
              <a:t>06/10/21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651DE6-6D11-0D45-8988-C6B9F94F6C9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8784936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3694C5-EB45-414F-AC29-734F8B811D01}" type="datetimeFigureOut">
              <a:rPr lang="en-US" smtClean="0"/>
              <a:t>06/10/21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651DE6-6D11-0D45-8988-C6B9F94F6C9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2536231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3694C5-EB45-414F-AC29-734F8B811D01}" type="datetimeFigureOut">
              <a:rPr lang="en-US" smtClean="0"/>
              <a:t>06/10/21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651DE6-6D11-0D45-8988-C6B9F94F6C9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935969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3694C5-EB45-414F-AC29-734F8B811D01}" type="datetimeFigureOut">
              <a:rPr lang="en-US" smtClean="0"/>
              <a:t>06/10/21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651DE6-6D11-0D45-8988-C6B9F94F6C9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533857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3694C5-EB45-414F-AC29-734F8B811D01}" type="datetimeFigureOut">
              <a:rPr lang="en-US" smtClean="0"/>
              <a:t>06/10/21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651DE6-6D11-0D45-8988-C6B9F94F6C9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6045555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3694C5-EB45-414F-AC29-734F8B811D01}" type="datetimeFigureOut">
              <a:rPr lang="en-US" smtClean="0"/>
              <a:t>06/10/21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651DE6-6D11-0D45-8988-C6B9F94F6C9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2860951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53694C5-EB45-414F-AC29-734F8B811D01}" type="datetimeFigureOut">
              <a:rPr lang="en-US" smtClean="0"/>
              <a:t>06/10/21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4651DE6-6D11-0D45-8988-C6B9F94F6C9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08255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 smtClean="0"/>
              <a:t>Movement Practice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 smtClean="0"/>
              <a:t>Session:</a:t>
            </a:r>
          </a:p>
          <a:p>
            <a:r>
              <a:rPr lang="en-US" dirty="0" smtClean="0"/>
              <a:t>05/10/21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7089911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Theme and texts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Expressing on the outside what you are feeling on the inside – </a:t>
            </a:r>
            <a:r>
              <a:rPr lang="en-GB" dirty="0" err="1"/>
              <a:t>Grotowski</a:t>
            </a:r>
            <a:r>
              <a:rPr lang="en-GB" dirty="0"/>
              <a:t> and Stanislavski but in different ways</a:t>
            </a:r>
            <a:r>
              <a:rPr lang="en-GB" dirty="0" smtClean="0"/>
              <a:t>.</a:t>
            </a:r>
          </a:p>
          <a:p>
            <a:endParaRPr lang="en-GB" dirty="0"/>
          </a:p>
          <a:p>
            <a:r>
              <a:rPr lang="en-GB" dirty="0" smtClean="0"/>
              <a:t>Notes were used from: </a:t>
            </a:r>
          </a:p>
          <a:p>
            <a:r>
              <a:rPr lang="en-GB" dirty="0" smtClean="0"/>
              <a:t>Merlin, B. (2007) </a:t>
            </a:r>
            <a:r>
              <a:rPr lang="en-GB" i="1" dirty="0" smtClean="0"/>
              <a:t>The Complete </a:t>
            </a:r>
            <a:r>
              <a:rPr lang="en-GB" i="1" dirty="0"/>
              <a:t>S</a:t>
            </a:r>
            <a:r>
              <a:rPr lang="en-GB" i="1" dirty="0" smtClean="0"/>
              <a:t>tanislavski Toolkit.</a:t>
            </a:r>
            <a:r>
              <a:rPr lang="en-GB" dirty="0" smtClean="0"/>
              <a:t> Nick </a:t>
            </a:r>
            <a:r>
              <a:rPr lang="en-GB" dirty="0" err="1" smtClean="0"/>
              <a:t>Hern</a:t>
            </a:r>
            <a:r>
              <a:rPr lang="en-GB" dirty="0" smtClean="0"/>
              <a:t> Books: London.</a:t>
            </a:r>
          </a:p>
          <a:p>
            <a:r>
              <a:rPr lang="en-GB" dirty="0" err="1" smtClean="0"/>
              <a:t>Wangh</a:t>
            </a:r>
            <a:r>
              <a:rPr lang="en-GB" dirty="0" smtClean="0"/>
              <a:t>, S. (2000) </a:t>
            </a:r>
            <a:r>
              <a:rPr lang="en-GB" i="1" dirty="0" smtClean="0"/>
              <a:t>An Acrobat of the Heart: A Physical Approach to Acting Inspired by the work of Jerzy </a:t>
            </a:r>
            <a:r>
              <a:rPr lang="en-GB" i="1" dirty="0" err="1" smtClean="0"/>
              <a:t>Grotowski</a:t>
            </a:r>
            <a:r>
              <a:rPr lang="en-GB" dirty="0" smtClean="0"/>
              <a:t>. Vintage Books. London. </a:t>
            </a:r>
            <a:endParaRPr lang="en-GB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9348259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Warm up section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Foot and ankle mobility</a:t>
            </a:r>
          </a:p>
          <a:p>
            <a:r>
              <a:rPr lang="en-GB" dirty="0"/>
              <a:t>Neuromuscular activation</a:t>
            </a:r>
          </a:p>
          <a:p>
            <a:r>
              <a:rPr lang="en-GB" dirty="0"/>
              <a:t>Dynamic mobilisation</a:t>
            </a:r>
          </a:p>
          <a:p>
            <a:r>
              <a:rPr lang="en-GB" dirty="0"/>
              <a:t>Cardio-respiratory exercise</a:t>
            </a:r>
          </a:p>
          <a:p>
            <a:endParaRPr lang="en-GB" dirty="0" smtClean="0"/>
          </a:p>
          <a:p>
            <a:pPr marL="0" indent="0">
              <a:buNone/>
            </a:pPr>
            <a:endParaRPr lang="en-GB" dirty="0" smtClean="0"/>
          </a:p>
          <a:p>
            <a:r>
              <a:rPr lang="en-GB" sz="1800" dirty="0" err="1" smtClean="0"/>
              <a:t>Kesh</a:t>
            </a:r>
            <a:r>
              <a:rPr lang="en-GB" sz="1800" dirty="0" smtClean="0"/>
              <a:t> </a:t>
            </a:r>
            <a:r>
              <a:rPr lang="en-GB" sz="1800" dirty="0"/>
              <a:t>Patel, (2014) The Complete Guide to Bodyweight Training, Bloomsbury: London.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0623616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Warm up section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Foot and ankle mobility </a:t>
            </a:r>
            <a:r>
              <a:rPr lang="mr-IN" dirty="0" smtClean="0"/>
              <a:t>–</a:t>
            </a:r>
            <a:r>
              <a:rPr lang="en-GB" dirty="0" smtClean="0"/>
              <a:t> tilts and rolling</a:t>
            </a:r>
          </a:p>
          <a:p>
            <a:r>
              <a:rPr lang="en-GB" dirty="0" smtClean="0"/>
              <a:t>Neuromuscular activation </a:t>
            </a:r>
            <a:r>
              <a:rPr lang="mr-IN" dirty="0" smtClean="0"/>
              <a:t>–</a:t>
            </a:r>
            <a:r>
              <a:rPr lang="en-GB" dirty="0" smtClean="0"/>
              <a:t> muscle group tenses</a:t>
            </a:r>
          </a:p>
          <a:p>
            <a:r>
              <a:rPr lang="en-GB" dirty="0" smtClean="0"/>
              <a:t>Dynamic mobilisation </a:t>
            </a:r>
            <a:r>
              <a:rPr lang="mr-IN" dirty="0" smtClean="0"/>
              <a:t>–</a:t>
            </a:r>
            <a:r>
              <a:rPr lang="en-GB" dirty="0" smtClean="0"/>
              <a:t> squat and reach</a:t>
            </a:r>
          </a:p>
          <a:p>
            <a:r>
              <a:rPr lang="en-GB" dirty="0" smtClean="0"/>
              <a:t>Cardio-respiratory exercise </a:t>
            </a:r>
            <a:r>
              <a:rPr lang="mr-IN" dirty="0" smtClean="0"/>
              <a:t>–</a:t>
            </a:r>
            <a:r>
              <a:rPr lang="en-GB" dirty="0" smtClean="0"/>
              <a:t> on the spot </a:t>
            </a:r>
            <a:r>
              <a:rPr lang="mr-IN" dirty="0" smtClean="0"/>
              <a:t>–</a:t>
            </a:r>
            <a:r>
              <a:rPr lang="en-GB" dirty="0" smtClean="0"/>
              <a:t> front and back leg/knee raise exercise.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6758336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Key ideas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Holistic expression should be based upon ‘listening’ to an internal dialog and showing those feelings through the body. The link between mind and body is the ‘psycho-physical’. </a:t>
            </a:r>
          </a:p>
          <a:p>
            <a:r>
              <a:rPr lang="en-GB" dirty="0" smtClean="0"/>
              <a:t>This receptive relationship needs to work both ways </a:t>
            </a:r>
            <a:r>
              <a:rPr lang="mr-IN" dirty="0" smtClean="0"/>
              <a:t>–</a:t>
            </a:r>
            <a:r>
              <a:rPr lang="en-GB" dirty="0" smtClean="0"/>
              <a:t> ‘The Pushing Exercise’ was from </a:t>
            </a:r>
            <a:r>
              <a:rPr lang="en-GB" dirty="0" err="1" smtClean="0"/>
              <a:t>Wangh</a:t>
            </a:r>
            <a:r>
              <a:rPr lang="en-GB" dirty="0" smtClean="0"/>
              <a:t> (2000:90) and explore external and internal stimulus.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0058969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Key ideas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‘The elements of these physical exercises are pretexts for association and not the other way around – we should not call up an association in order to find a sensible way of doing the exercise, but the exercise(s) should, themselves, trigger memories, persons and places that activate our bodies and emotions.’ </a:t>
            </a:r>
          </a:p>
          <a:p>
            <a:r>
              <a:rPr lang="en-GB" dirty="0" err="1"/>
              <a:t>Grotowski</a:t>
            </a:r>
            <a:r>
              <a:rPr lang="en-GB" dirty="0"/>
              <a:t> in Crawley in </a:t>
            </a:r>
            <a:r>
              <a:rPr lang="en-GB" dirty="0" err="1"/>
              <a:t>Wangh</a:t>
            </a:r>
            <a:r>
              <a:rPr lang="en-GB" dirty="0"/>
              <a:t> p88.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8749125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Practice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err="1"/>
              <a:t>Wangh</a:t>
            </a:r>
            <a:r>
              <a:rPr lang="en-GB" dirty="0"/>
              <a:t> – The Pushing Exercise ‘Acrobat’ </a:t>
            </a:r>
            <a:r>
              <a:rPr lang="en-GB" dirty="0" smtClean="0"/>
              <a:t>(2000:90) </a:t>
            </a:r>
            <a:r>
              <a:rPr lang="en-GB" dirty="0"/>
              <a:t>– </a:t>
            </a:r>
            <a:r>
              <a:rPr lang="en-GB" dirty="0" smtClean="0"/>
              <a:t>excerpt already </a:t>
            </a:r>
            <a:r>
              <a:rPr lang="en-GB" dirty="0"/>
              <a:t>on </a:t>
            </a:r>
            <a:r>
              <a:rPr lang="en-GB" dirty="0" smtClean="0"/>
              <a:t>Moodle.</a:t>
            </a:r>
            <a:endParaRPr lang="en-GB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5496702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Key ideas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Inner creative </a:t>
            </a:r>
            <a:r>
              <a:rPr lang="en-GB" dirty="0" smtClean="0"/>
              <a:t>state: The Psycho-Physical in Merlin (2007:21)</a:t>
            </a:r>
            <a:endParaRPr lang="en-GB" dirty="0"/>
          </a:p>
          <a:p>
            <a:r>
              <a:rPr lang="en-GB" dirty="0"/>
              <a:t>Sense the difference between eyes open and eyes closed – play with the difference if there is one.</a:t>
            </a:r>
          </a:p>
          <a:p>
            <a:r>
              <a:rPr lang="en-GB" dirty="0"/>
              <a:t>Try to remember the difference so that you can reflect upon it in your workbook.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0823032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249</TotalTime>
  <Words>367</Words>
  <Application>Microsoft Macintosh PowerPoint</Application>
  <PresentationFormat>On-screen Show (4:3)</PresentationFormat>
  <Paragraphs>34</Paragraphs>
  <Slides>8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9" baseType="lpstr">
      <vt:lpstr>Office Theme</vt:lpstr>
      <vt:lpstr>Movement Practice</vt:lpstr>
      <vt:lpstr>Theme and texts</vt:lpstr>
      <vt:lpstr>Warm up section</vt:lpstr>
      <vt:lpstr>Warm up section</vt:lpstr>
      <vt:lpstr>Key ideas</vt:lpstr>
      <vt:lpstr>Key ideas</vt:lpstr>
      <vt:lpstr>Practice</vt:lpstr>
      <vt:lpstr>Key ideas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Movement Practice</dc:title>
  <dc:creator>Jonathan</dc:creator>
  <cp:lastModifiedBy>Jonathan</cp:lastModifiedBy>
  <cp:revision>4</cp:revision>
  <dcterms:created xsi:type="dcterms:W3CDTF">2021-10-06T13:12:46Z</dcterms:created>
  <dcterms:modified xsi:type="dcterms:W3CDTF">2021-10-06T17:22:42Z</dcterms:modified>
</cp:coreProperties>
</file>