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56" r:id="rId2"/>
    <p:sldId id="264" r:id="rId3"/>
    <p:sldId id="266" r:id="rId4"/>
    <p:sldId id="262" r:id="rId5"/>
    <p:sldId id="354" r:id="rId6"/>
    <p:sldId id="259" r:id="rId7"/>
    <p:sldId id="317" r:id="rId8"/>
    <p:sldId id="351" r:id="rId9"/>
    <p:sldId id="352" r:id="rId10"/>
    <p:sldId id="343" r:id="rId11"/>
    <p:sldId id="321" r:id="rId12"/>
    <p:sldId id="350" r:id="rId13"/>
    <p:sldId id="323" r:id="rId14"/>
    <p:sldId id="322" r:id="rId15"/>
    <p:sldId id="324" r:id="rId16"/>
    <p:sldId id="325" r:id="rId17"/>
    <p:sldId id="326" r:id="rId18"/>
    <p:sldId id="327" r:id="rId19"/>
    <p:sldId id="328" r:id="rId20"/>
    <p:sldId id="329" r:id="rId21"/>
    <p:sldId id="330" r:id="rId22"/>
    <p:sldId id="332" r:id="rId23"/>
    <p:sldId id="355" r:id="rId24"/>
    <p:sldId id="334" r:id="rId25"/>
    <p:sldId id="320" r:id="rId26"/>
    <p:sldId id="344" r:id="rId27"/>
    <p:sldId id="288" r:id="rId28"/>
    <p:sldId id="335" r:id="rId29"/>
    <p:sldId id="349" r:id="rId30"/>
    <p:sldId id="337" r:id="rId31"/>
    <p:sldId id="338" r:id="rId32"/>
    <p:sldId id="339" r:id="rId33"/>
    <p:sldId id="353" r:id="rId34"/>
    <p:sldId id="284" r:id="rId35"/>
    <p:sldId id="285" r:id="rId36"/>
    <p:sldId id="34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C69B2A-9BC2-4A34-AEB1-589C0361C253}" v="236" dt="2025-01-17T01:40:11.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94660"/>
  </p:normalViewPr>
  <p:slideViewPr>
    <p:cSldViewPr snapToGrid="0">
      <p:cViewPr varScale="1">
        <p:scale>
          <a:sx n="62" d="100"/>
          <a:sy n="62" d="100"/>
        </p:scale>
        <p:origin x="27" y="8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microsoft.com/office/2016/11/relationships/changesInfo" Target="changesInfos/changesInfo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verly Cole" userId="47d38acf-a8a1-4388-bc8e-983df0ddb113" providerId="ADAL" clId="{E3C69B2A-9BC2-4A34-AEB1-589C0361C253}"/>
    <pc:docChg chg="undo custSel delSld modSld">
      <pc:chgData name="Beverly Cole" userId="47d38acf-a8a1-4388-bc8e-983df0ddb113" providerId="ADAL" clId="{E3C69B2A-9BC2-4A34-AEB1-589C0361C253}" dt="2025-01-17T01:43:47.636" v="480" actId="2696"/>
      <pc:docMkLst>
        <pc:docMk/>
      </pc:docMkLst>
      <pc:sldChg chg="modSp mod">
        <pc:chgData name="Beverly Cole" userId="47d38acf-a8a1-4388-bc8e-983df0ddb113" providerId="ADAL" clId="{E3C69B2A-9BC2-4A34-AEB1-589C0361C253}" dt="2025-01-17T01:16:59.596" v="136" actId="20577"/>
        <pc:sldMkLst>
          <pc:docMk/>
          <pc:sldMk cId="3703299014" sldId="262"/>
        </pc:sldMkLst>
        <pc:spChg chg="mod">
          <ac:chgData name="Beverly Cole" userId="47d38acf-a8a1-4388-bc8e-983df0ddb113" providerId="ADAL" clId="{E3C69B2A-9BC2-4A34-AEB1-589C0361C253}" dt="2025-01-17T01:16:59.596" v="136" actId="20577"/>
          <ac:spMkLst>
            <pc:docMk/>
            <pc:sldMk cId="3703299014" sldId="262"/>
            <ac:spMk id="3" creationId="{B45582C4-EA68-44A1-AB7C-30226FA423BB}"/>
          </ac:spMkLst>
        </pc:spChg>
      </pc:sldChg>
      <pc:sldChg chg="modSp mod">
        <pc:chgData name="Beverly Cole" userId="47d38acf-a8a1-4388-bc8e-983df0ddb113" providerId="ADAL" clId="{E3C69B2A-9BC2-4A34-AEB1-589C0361C253}" dt="2025-01-17T01:18:00.765" v="138" actId="313"/>
        <pc:sldMkLst>
          <pc:docMk/>
          <pc:sldMk cId="1143059079" sldId="264"/>
        </pc:sldMkLst>
        <pc:spChg chg="mod">
          <ac:chgData name="Beverly Cole" userId="47d38acf-a8a1-4388-bc8e-983df0ddb113" providerId="ADAL" clId="{E3C69B2A-9BC2-4A34-AEB1-589C0361C253}" dt="2025-01-17T01:18:00.765" v="138" actId="313"/>
          <ac:spMkLst>
            <pc:docMk/>
            <pc:sldMk cId="1143059079" sldId="264"/>
            <ac:spMk id="2" creationId="{147DE055-2DE1-8C3D-BF97-F1559698D5F6}"/>
          </ac:spMkLst>
        </pc:spChg>
      </pc:sldChg>
      <pc:sldChg chg="addSp delSp modSp mod setBg">
        <pc:chgData name="Beverly Cole" userId="47d38acf-a8a1-4388-bc8e-983df0ddb113" providerId="ADAL" clId="{E3C69B2A-9BC2-4A34-AEB1-589C0361C253}" dt="2025-01-17T01:40:11.740" v="449" actId="113"/>
        <pc:sldMkLst>
          <pc:docMk/>
          <pc:sldMk cId="2432805414" sldId="288"/>
        </pc:sldMkLst>
        <pc:spChg chg="mod">
          <ac:chgData name="Beverly Cole" userId="47d38acf-a8a1-4388-bc8e-983df0ddb113" providerId="ADAL" clId="{E3C69B2A-9BC2-4A34-AEB1-589C0361C253}" dt="2025-01-17T01:36:35.057" v="270" actId="6549"/>
          <ac:spMkLst>
            <pc:docMk/>
            <pc:sldMk cId="2432805414" sldId="288"/>
            <ac:spMk id="2" creationId="{C56B1371-3CAA-6EB3-34EA-808589B9ABFA}"/>
          </ac:spMkLst>
        </pc:spChg>
        <pc:spChg chg="add del mod">
          <ac:chgData name="Beverly Cole" userId="47d38acf-a8a1-4388-bc8e-983df0ddb113" providerId="ADAL" clId="{E3C69B2A-9BC2-4A34-AEB1-589C0361C253}" dt="2025-01-17T01:35:14.701" v="255" actId="21"/>
          <ac:spMkLst>
            <pc:docMk/>
            <pc:sldMk cId="2432805414" sldId="288"/>
            <ac:spMk id="4" creationId="{4CACBB61-0623-2F33-52D2-1F4EFBCD8699}"/>
          </ac:spMkLst>
        </pc:spChg>
        <pc:spChg chg="add del">
          <ac:chgData name="Beverly Cole" userId="47d38acf-a8a1-4388-bc8e-983df0ddb113" providerId="ADAL" clId="{E3C69B2A-9BC2-4A34-AEB1-589C0361C253}" dt="2025-01-17T01:31:25.198" v="233" actId="26606"/>
          <ac:spMkLst>
            <pc:docMk/>
            <pc:sldMk cId="2432805414" sldId="288"/>
            <ac:spMk id="10" creationId="{C0763A76-9F1C-4FC5-82B7-DD475DA461B2}"/>
          </ac:spMkLst>
        </pc:spChg>
        <pc:spChg chg="add del">
          <ac:chgData name="Beverly Cole" userId="47d38acf-a8a1-4388-bc8e-983df0ddb113" providerId="ADAL" clId="{E3C69B2A-9BC2-4A34-AEB1-589C0361C253}" dt="2025-01-17T01:31:25.198" v="233" actId="26606"/>
          <ac:spMkLst>
            <pc:docMk/>
            <pc:sldMk cId="2432805414" sldId="288"/>
            <ac:spMk id="12" creationId="{E81BF4F6-F2CF-4984-9D14-D6966D92F99F}"/>
          </ac:spMkLst>
        </pc:spChg>
        <pc:spChg chg="add del">
          <ac:chgData name="Beverly Cole" userId="47d38acf-a8a1-4388-bc8e-983df0ddb113" providerId="ADAL" clId="{E3C69B2A-9BC2-4A34-AEB1-589C0361C253}" dt="2025-01-17T01:32:32.491" v="240" actId="26606"/>
          <ac:spMkLst>
            <pc:docMk/>
            <pc:sldMk cId="2432805414" sldId="288"/>
            <ac:spMk id="14" creationId="{257363FD-7E77-4145-9483-331A807ADF0E}"/>
          </ac:spMkLst>
        </pc:spChg>
        <pc:spChg chg="add del">
          <ac:chgData name="Beverly Cole" userId="47d38acf-a8a1-4388-bc8e-983df0ddb113" providerId="ADAL" clId="{E3C69B2A-9BC2-4A34-AEB1-589C0361C253}" dt="2025-01-17T01:36:24.215" v="261" actId="26606"/>
          <ac:spMkLst>
            <pc:docMk/>
            <pc:sldMk cId="2432805414" sldId="288"/>
            <ac:spMk id="19" creationId="{6C4028FD-8BAA-4A19-BFDE-594D991B7552}"/>
          </ac:spMkLst>
        </pc:spChg>
        <pc:spChg chg="add del">
          <ac:chgData name="Beverly Cole" userId="47d38acf-a8a1-4388-bc8e-983df0ddb113" providerId="ADAL" clId="{E3C69B2A-9BC2-4A34-AEB1-589C0361C253}" dt="2025-01-17T01:34:57.381" v="251" actId="26606"/>
          <ac:spMkLst>
            <pc:docMk/>
            <pc:sldMk cId="2432805414" sldId="288"/>
            <ac:spMk id="24" creationId="{6C4028FD-8BAA-4A19-BFDE-594D991B7552}"/>
          </ac:spMkLst>
        </pc:spChg>
        <pc:spChg chg="add del">
          <ac:chgData name="Beverly Cole" userId="47d38acf-a8a1-4388-bc8e-983df0ddb113" providerId="ADAL" clId="{E3C69B2A-9BC2-4A34-AEB1-589C0361C253}" dt="2025-01-17T01:35:57.521" v="258" actId="26606"/>
          <ac:spMkLst>
            <pc:docMk/>
            <pc:sldMk cId="2432805414" sldId="288"/>
            <ac:spMk id="25" creationId="{4037C1C0-FADA-40C7-B923-037899A24F09}"/>
          </ac:spMkLst>
        </pc:spChg>
        <pc:spChg chg="add del">
          <ac:chgData name="Beverly Cole" userId="47d38acf-a8a1-4388-bc8e-983df0ddb113" providerId="ADAL" clId="{E3C69B2A-9BC2-4A34-AEB1-589C0361C253}" dt="2025-01-17T01:35:16.581" v="256" actId="26606"/>
          <ac:spMkLst>
            <pc:docMk/>
            <pc:sldMk cId="2432805414" sldId="288"/>
            <ac:spMk id="26" creationId="{6C4028FD-8BAA-4A19-BFDE-594D991B7552}"/>
          </ac:spMkLst>
        </pc:spChg>
        <pc:spChg chg="add del">
          <ac:chgData name="Beverly Cole" userId="47d38acf-a8a1-4388-bc8e-983df0ddb113" providerId="ADAL" clId="{E3C69B2A-9BC2-4A34-AEB1-589C0361C253}" dt="2025-01-17T01:35:57.521" v="258" actId="26606"/>
          <ac:spMkLst>
            <pc:docMk/>
            <pc:sldMk cId="2432805414" sldId="288"/>
            <ac:spMk id="27" creationId="{4B56CC07-3AFD-4C79-AFB2-0428FBBD79D1}"/>
          </ac:spMkLst>
        </pc:spChg>
        <pc:graphicFrameChg chg="add del mod modGraphic">
          <ac:chgData name="Beverly Cole" userId="47d38acf-a8a1-4388-bc8e-983df0ddb113" providerId="ADAL" clId="{E3C69B2A-9BC2-4A34-AEB1-589C0361C253}" dt="2025-01-17T01:40:11.740" v="449" actId="113"/>
          <ac:graphicFrameMkLst>
            <pc:docMk/>
            <pc:sldMk cId="2432805414" sldId="288"/>
            <ac:graphicFrameMk id="5" creationId="{9921ADCC-520D-5D2E-07CA-67995836D159}"/>
          </ac:graphicFrameMkLst>
        </pc:graphicFrameChg>
        <pc:picChg chg="add del">
          <ac:chgData name="Beverly Cole" userId="47d38acf-a8a1-4388-bc8e-983df0ddb113" providerId="ADAL" clId="{E3C69B2A-9BC2-4A34-AEB1-589C0361C253}" dt="2025-01-17T01:35:57.521" v="258" actId="26606"/>
          <ac:picMkLst>
            <pc:docMk/>
            <pc:sldMk cId="2432805414" sldId="288"/>
            <ac:picMk id="21" creationId="{15DE6F39-91FE-E82A-7616-2584CE234715}"/>
          </ac:picMkLst>
        </pc:picChg>
      </pc:sldChg>
      <pc:sldChg chg="addSp delSp modSp mod setBg">
        <pc:chgData name="Beverly Cole" userId="47d38acf-a8a1-4388-bc8e-983df0ddb113" providerId="ADAL" clId="{E3C69B2A-9BC2-4A34-AEB1-589C0361C253}" dt="2025-01-17T01:19:42.109" v="147" actId="26606"/>
        <pc:sldMkLst>
          <pc:docMk/>
          <pc:sldMk cId="216854157" sldId="317"/>
        </pc:sldMkLst>
        <pc:spChg chg="mod">
          <ac:chgData name="Beverly Cole" userId="47d38acf-a8a1-4388-bc8e-983df0ddb113" providerId="ADAL" clId="{E3C69B2A-9BC2-4A34-AEB1-589C0361C253}" dt="2025-01-17T01:19:42.109" v="147" actId="26606"/>
          <ac:spMkLst>
            <pc:docMk/>
            <pc:sldMk cId="216854157" sldId="317"/>
            <ac:spMk id="4" creationId="{E5BC9857-B4E4-19DD-2319-F2A308A83EE8}"/>
          </ac:spMkLst>
        </pc:spChg>
        <pc:spChg chg="mod">
          <ac:chgData name="Beverly Cole" userId="47d38acf-a8a1-4388-bc8e-983df0ddb113" providerId="ADAL" clId="{E3C69B2A-9BC2-4A34-AEB1-589C0361C253}" dt="2025-01-17T01:19:42.109" v="147" actId="26606"/>
          <ac:spMkLst>
            <pc:docMk/>
            <pc:sldMk cId="216854157" sldId="317"/>
            <ac:spMk id="5" creationId="{7AB70124-E041-7295-524D-2B6EA7A16D62}"/>
          </ac:spMkLst>
        </pc:spChg>
        <pc:spChg chg="add del">
          <ac:chgData name="Beverly Cole" userId="47d38acf-a8a1-4388-bc8e-983df0ddb113" providerId="ADAL" clId="{E3C69B2A-9BC2-4A34-AEB1-589C0361C253}" dt="2025-01-17T01:19:42.109" v="147" actId="26606"/>
          <ac:spMkLst>
            <pc:docMk/>
            <pc:sldMk cId="216854157" sldId="317"/>
            <ac:spMk id="10" creationId="{10EB215C-7839-4CEA-AA02-B8F7755F9CE9}"/>
          </ac:spMkLst>
        </pc:spChg>
        <pc:spChg chg="add del">
          <ac:chgData name="Beverly Cole" userId="47d38acf-a8a1-4388-bc8e-983df0ddb113" providerId="ADAL" clId="{E3C69B2A-9BC2-4A34-AEB1-589C0361C253}" dt="2025-01-17T01:19:42.109" v="147" actId="26606"/>
          <ac:spMkLst>
            <pc:docMk/>
            <pc:sldMk cId="216854157" sldId="317"/>
            <ac:spMk id="12" creationId="{91011C6D-05BE-4D99-8C11-A0E478B12996}"/>
          </ac:spMkLst>
        </pc:spChg>
        <pc:spChg chg="add del">
          <ac:chgData name="Beverly Cole" userId="47d38acf-a8a1-4388-bc8e-983df0ddb113" providerId="ADAL" clId="{E3C69B2A-9BC2-4A34-AEB1-589C0361C253}" dt="2025-01-17T01:19:42.109" v="147" actId="26606"/>
          <ac:spMkLst>
            <pc:docMk/>
            <pc:sldMk cId="216854157" sldId="317"/>
            <ac:spMk id="14" creationId="{6BFFEA99-E831-4C3B-8D16-0EA4AB33FFCA}"/>
          </ac:spMkLst>
        </pc:spChg>
        <pc:spChg chg="add del">
          <ac:chgData name="Beverly Cole" userId="47d38acf-a8a1-4388-bc8e-983df0ddb113" providerId="ADAL" clId="{E3C69B2A-9BC2-4A34-AEB1-589C0361C253}" dt="2025-01-17T01:19:42.109" v="147" actId="26606"/>
          <ac:spMkLst>
            <pc:docMk/>
            <pc:sldMk cId="216854157" sldId="317"/>
            <ac:spMk id="16" creationId="{3B9FD11D-7561-43C8-BE54-00D7DCF0E211}"/>
          </ac:spMkLst>
        </pc:spChg>
        <pc:spChg chg="add del">
          <ac:chgData name="Beverly Cole" userId="47d38acf-a8a1-4388-bc8e-983df0ddb113" providerId="ADAL" clId="{E3C69B2A-9BC2-4A34-AEB1-589C0361C253}" dt="2025-01-17T01:19:42.109" v="147" actId="26606"/>
          <ac:spMkLst>
            <pc:docMk/>
            <pc:sldMk cId="216854157" sldId="317"/>
            <ac:spMk id="18" creationId="{8D91DE60-2C2D-4D7E-A6B4-C9499017DE4C}"/>
          </ac:spMkLst>
        </pc:spChg>
        <pc:picChg chg="mod">
          <ac:chgData name="Beverly Cole" userId="47d38acf-a8a1-4388-bc8e-983df0ddb113" providerId="ADAL" clId="{E3C69B2A-9BC2-4A34-AEB1-589C0361C253}" dt="2025-01-17T01:19:42.109" v="147" actId="26606"/>
          <ac:picMkLst>
            <pc:docMk/>
            <pc:sldMk cId="216854157" sldId="317"/>
            <ac:picMk id="2" creationId="{479387EE-44F6-609A-A26E-1DAD344F1EE0}"/>
          </ac:picMkLst>
        </pc:picChg>
      </pc:sldChg>
      <pc:sldChg chg="addSp modSp mod setBg">
        <pc:chgData name="Beverly Cole" userId="47d38acf-a8a1-4388-bc8e-983df0ddb113" providerId="ADAL" clId="{E3C69B2A-9BC2-4A34-AEB1-589C0361C253}" dt="2025-01-17T01:30:47.337" v="231" actId="14100"/>
        <pc:sldMkLst>
          <pc:docMk/>
          <pc:sldMk cId="3854573419" sldId="320"/>
        </pc:sldMkLst>
        <pc:spChg chg="mod">
          <ac:chgData name="Beverly Cole" userId="47d38acf-a8a1-4388-bc8e-983df0ddb113" providerId="ADAL" clId="{E3C69B2A-9BC2-4A34-AEB1-589C0361C253}" dt="2025-01-17T01:29:55.887" v="225" actId="26606"/>
          <ac:spMkLst>
            <pc:docMk/>
            <pc:sldMk cId="3854573419" sldId="320"/>
            <ac:spMk id="2" creationId="{623F99F1-52A5-830E-4612-E5B32742F66A}"/>
          </ac:spMkLst>
        </pc:spChg>
        <pc:spChg chg="add">
          <ac:chgData name="Beverly Cole" userId="47d38acf-a8a1-4388-bc8e-983df0ddb113" providerId="ADAL" clId="{E3C69B2A-9BC2-4A34-AEB1-589C0361C253}" dt="2025-01-17T01:29:55.887" v="225" actId="26606"/>
          <ac:spMkLst>
            <pc:docMk/>
            <pc:sldMk cId="3854573419" sldId="320"/>
            <ac:spMk id="30" creationId="{C0763A76-9F1C-4FC5-82B7-DD475DA461B2}"/>
          </ac:spMkLst>
        </pc:spChg>
        <pc:spChg chg="add">
          <ac:chgData name="Beverly Cole" userId="47d38acf-a8a1-4388-bc8e-983df0ddb113" providerId="ADAL" clId="{E3C69B2A-9BC2-4A34-AEB1-589C0361C253}" dt="2025-01-17T01:29:55.887" v="225" actId="26606"/>
          <ac:spMkLst>
            <pc:docMk/>
            <pc:sldMk cId="3854573419" sldId="320"/>
            <ac:spMk id="32" creationId="{E81BF4F6-F2CF-4984-9D14-D6966D92F99F}"/>
          </ac:spMkLst>
        </pc:spChg>
        <pc:graphicFrameChg chg="mod modGraphic">
          <ac:chgData name="Beverly Cole" userId="47d38acf-a8a1-4388-bc8e-983df0ddb113" providerId="ADAL" clId="{E3C69B2A-9BC2-4A34-AEB1-589C0361C253}" dt="2025-01-17T01:30:47.337" v="231" actId="14100"/>
          <ac:graphicFrameMkLst>
            <pc:docMk/>
            <pc:sldMk cId="3854573419" sldId="320"/>
            <ac:graphicFrameMk id="25" creationId="{FB8EC264-141D-8BBD-3EC9-06E5242B4F3E}"/>
          </ac:graphicFrameMkLst>
        </pc:graphicFrameChg>
        <pc:picChg chg="mod">
          <ac:chgData name="Beverly Cole" userId="47d38acf-a8a1-4388-bc8e-983df0ddb113" providerId="ADAL" clId="{E3C69B2A-9BC2-4A34-AEB1-589C0361C253}" dt="2025-01-17T01:30:26.579" v="230" actId="14100"/>
          <ac:picMkLst>
            <pc:docMk/>
            <pc:sldMk cId="3854573419" sldId="320"/>
            <ac:picMk id="5" creationId="{10A956A0-0BDA-94CF-C4F6-2627DCC1AD05}"/>
          </ac:picMkLst>
        </pc:picChg>
      </pc:sldChg>
      <pc:sldChg chg="modSp mod">
        <pc:chgData name="Beverly Cole" userId="47d38acf-a8a1-4388-bc8e-983df0ddb113" providerId="ADAL" clId="{E3C69B2A-9BC2-4A34-AEB1-589C0361C253}" dt="2025-01-17T01:20:51.227" v="148" actId="113"/>
        <pc:sldMkLst>
          <pc:docMk/>
          <pc:sldMk cId="1782919421" sldId="321"/>
        </pc:sldMkLst>
        <pc:spChg chg="mod">
          <ac:chgData name="Beverly Cole" userId="47d38acf-a8a1-4388-bc8e-983df0ddb113" providerId="ADAL" clId="{E3C69B2A-9BC2-4A34-AEB1-589C0361C253}" dt="2025-01-17T01:20:51.227" v="148" actId="113"/>
          <ac:spMkLst>
            <pc:docMk/>
            <pc:sldMk cId="1782919421" sldId="321"/>
            <ac:spMk id="3" creationId="{0BFC865B-14C3-C40C-A680-BAB51E7937A1}"/>
          </ac:spMkLst>
        </pc:spChg>
      </pc:sldChg>
      <pc:sldChg chg="modSp mod">
        <pc:chgData name="Beverly Cole" userId="47d38acf-a8a1-4388-bc8e-983df0ddb113" providerId="ADAL" clId="{E3C69B2A-9BC2-4A34-AEB1-589C0361C253}" dt="2025-01-17T01:21:42.042" v="151" actId="20577"/>
        <pc:sldMkLst>
          <pc:docMk/>
          <pc:sldMk cId="122980880" sldId="323"/>
        </pc:sldMkLst>
        <pc:spChg chg="mod">
          <ac:chgData name="Beverly Cole" userId="47d38acf-a8a1-4388-bc8e-983df0ddb113" providerId="ADAL" clId="{E3C69B2A-9BC2-4A34-AEB1-589C0361C253}" dt="2025-01-17T01:21:42.042" v="151" actId="20577"/>
          <ac:spMkLst>
            <pc:docMk/>
            <pc:sldMk cId="122980880" sldId="323"/>
            <ac:spMk id="5" creationId="{69490BF2-5C21-A19C-B029-97C3AF0CF458}"/>
          </ac:spMkLst>
        </pc:spChg>
      </pc:sldChg>
      <pc:sldChg chg="modSp mod">
        <pc:chgData name="Beverly Cole" userId="47d38acf-a8a1-4388-bc8e-983df0ddb113" providerId="ADAL" clId="{E3C69B2A-9BC2-4A34-AEB1-589C0361C253}" dt="2025-01-17T01:23:17.528" v="155" actId="14100"/>
        <pc:sldMkLst>
          <pc:docMk/>
          <pc:sldMk cId="1036845983" sldId="327"/>
        </pc:sldMkLst>
        <pc:spChg chg="mod">
          <ac:chgData name="Beverly Cole" userId="47d38acf-a8a1-4388-bc8e-983df0ddb113" providerId="ADAL" clId="{E3C69B2A-9BC2-4A34-AEB1-589C0361C253}" dt="2025-01-17T01:23:17.528" v="155" actId="14100"/>
          <ac:spMkLst>
            <pc:docMk/>
            <pc:sldMk cId="1036845983" sldId="327"/>
            <ac:spMk id="2" creationId="{781693E4-183D-16EE-4060-607E816F0697}"/>
          </ac:spMkLst>
        </pc:spChg>
      </pc:sldChg>
      <pc:sldChg chg="modSp mod">
        <pc:chgData name="Beverly Cole" userId="47d38acf-a8a1-4388-bc8e-983df0ddb113" providerId="ADAL" clId="{E3C69B2A-9BC2-4A34-AEB1-589C0361C253}" dt="2025-01-17T01:23:35.220" v="157" actId="1076"/>
        <pc:sldMkLst>
          <pc:docMk/>
          <pc:sldMk cId="4230970762" sldId="328"/>
        </pc:sldMkLst>
        <pc:spChg chg="mod">
          <ac:chgData name="Beverly Cole" userId="47d38acf-a8a1-4388-bc8e-983df0ddb113" providerId="ADAL" clId="{E3C69B2A-9BC2-4A34-AEB1-589C0361C253}" dt="2025-01-17T01:23:32.032" v="156" actId="14100"/>
          <ac:spMkLst>
            <pc:docMk/>
            <pc:sldMk cId="4230970762" sldId="328"/>
            <ac:spMk id="2" creationId="{1A2D66B5-CA46-E0E3-2EE1-03C8EA107DF8}"/>
          </ac:spMkLst>
        </pc:spChg>
        <pc:picChg chg="mod">
          <ac:chgData name="Beverly Cole" userId="47d38acf-a8a1-4388-bc8e-983df0ddb113" providerId="ADAL" clId="{E3C69B2A-9BC2-4A34-AEB1-589C0361C253}" dt="2025-01-17T01:23:35.220" v="157" actId="1076"/>
          <ac:picMkLst>
            <pc:docMk/>
            <pc:sldMk cId="4230970762" sldId="328"/>
            <ac:picMk id="18" creationId="{F2600039-16F2-63F0-D9B2-42F07988B747}"/>
          </ac:picMkLst>
        </pc:picChg>
      </pc:sldChg>
      <pc:sldChg chg="modSp mod">
        <pc:chgData name="Beverly Cole" userId="47d38acf-a8a1-4388-bc8e-983df0ddb113" providerId="ADAL" clId="{E3C69B2A-9BC2-4A34-AEB1-589C0361C253}" dt="2025-01-17T01:23:54.533" v="159" actId="1076"/>
        <pc:sldMkLst>
          <pc:docMk/>
          <pc:sldMk cId="4204516435" sldId="329"/>
        </pc:sldMkLst>
        <pc:spChg chg="mod">
          <ac:chgData name="Beverly Cole" userId="47d38acf-a8a1-4388-bc8e-983df0ddb113" providerId="ADAL" clId="{E3C69B2A-9BC2-4A34-AEB1-589C0361C253}" dt="2025-01-17T01:23:50.468" v="158" actId="14100"/>
          <ac:spMkLst>
            <pc:docMk/>
            <pc:sldMk cId="4204516435" sldId="329"/>
            <ac:spMk id="2" creationId="{9028F73C-C899-B5D7-BBF5-E000DB6DA675}"/>
          </ac:spMkLst>
        </pc:spChg>
        <pc:picChg chg="mod">
          <ac:chgData name="Beverly Cole" userId="47d38acf-a8a1-4388-bc8e-983df0ddb113" providerId="ADAL" clId="{E3C69B2A-9BC2-4A34-AEB1-589C0361C253}" dt="2025-01-17T01:23:54.533" v="159" actId="1076"/>
          <ac:picMkLst>
            <pc:docMk/>
            <pc:sldMk cId="4204516435" sldId="329"/>
            <ac:picMk id="18" creationId="{26AF0616-7752-1CE9-F4C3-BE7DCE872924}"/>
          </ac:picMkLst>
        </pc:picChg>
      </pc:sldChg>
      <pc:sldChg chg="modSp mod">
        <pc:chgData name="Beverly Cole" userId="47d38acf-a8a1-4388-bc8e-983df0ddb113" providerId="ADAL" clId="{E3C69B2A-9BC2-4A34-AEB1-589C0361C253}" dt="2025-01-17T01:24:04.061" v="160" actId="14100"/>
        <pc:sldMkLst>
          <pc:docMk/>
          <pc:sldMk cId="1796604593" sldId="330"/>
        </pc:sldMkLst>
        <pc:spChg chg="mod">
          <ac:chgData name="Beverly Cole" userId="47d38acf-a8a1-4388-bc8e-983df0ddb113" providerId="ADAL" clId="{E3C69B2A-9BC2-4A34-AEB1-589C0361C253}" dt="2025-01-17T01:24:04.061" v="160" actId="14100"/>
          <ac:spMkLst>
            <pc:docMk/>
            <pc:sldMk cId="1796604593" sldId="330"/>
            <ac:spMk id="2" creationId="{2F39BE52-B12A-7BB3-3B15-4687F89BE4A4}"/>
          </ac:spMkLst>
        </pc:spChg>
      </pc:sldChg>
      <pc:sldChg chg="modSp mod">
        <pc:chgData name="Beverly Cole" userId="47d38acf-a8a1-4388-bc8e-983df0ddb113" providerId="ADAL" clId="{E3C69B2A-9BC2-4A34-AEB1-589C0361C253}" dt="2025-01-17T01:24:46.674" v="165" actId="1076"/>
        <pc:sldMkLst>
          <pc:docMk/>
          <pc:sldMk cId="3803585289" sldId="332"/>
        </pc:sldMkLst>
        <pc:spChg chg="mod">
          <ac:chgData name="Beverly Cole" userId="47d38acf-a8a1-4388-bc8e-983df0ddb113" providerId="ADAL" clId="{E3C69B2A-9BC2-4A34-AEB1-589C0361C253}" dt="2025-01-17T01:24:27.999" v="163" actId="1076"/>
          <ac:spMkLst>
            <pc:docMk/>
            <pc:sldMk cId="3803585289" sldId="332"/>
            <ac:spMk id="2" creationId="{BA416EB4-CC6A-3502-3F03-21348DDB686F}"/>
          </ac:spMkLst>
        </pc:spChg>
        <pc:picChg chg="mod">
          <ac:chgData name="Beverly Cole" userId="47d38acf-a8a1-4388-bc8e-983df0ddb113" providerId="ADAL" clId="{E3C69B2A-9BC2-4A34-AEB1-589C0361C253}" dt="2025-01-17T01:24:36.202" v="164" actId="14100"/>
          <ac:picMkLst>
            <pc:docMk/>
            <pc:sldMk cId="3803585289" sldId="332"/>
            <ac:picMk id="5" creationId="{EF1717FD-B528-CFD8-3AE2-920B5E8CA11C}"/>
          </ac:picMkLst>
        </pc:picChg>
        <pc:picChg chg="mod">
          <ac:chgData name="Beverly Cole" userId="47d38acf-a8a1-4388-bc8e-983df0ddb113" providerId="ADAL" clId="{E3C69B2A-9BC2-4A34-AEB1-589C0361C253}" dt="2025-01-17T01:24:46.674" v="165" actId="1076"/>
          <ac:picMkLst>
            <pc:docMk/>
            <pc:sldMk cId="3803585289" sldId="332"/>
            <ac:picMk id="9" creationId="{4D58FC46-F200-5B83-291D-5B0CDEFF5BDC}"/>
          </ac:picMkLst>
        </pc:picChg>
      </pc:sldChg>
      <pc:sldChg chg="addSp modSp mod setBg">
        <pc:chgData name="Beverly Cole" userId="47d38acf-a8a1-4388-bc8e-983df0ddb113" providerId="ADAL" clId="{E3C69B2A-9BC2-4A34-AEB1-589C0361C253}" dt="2025-01-17T01:42:14.066" v="475" actId="27636"/>
        <pc:sldMkLst>
          <pc:docMk/>
          <pc:sldMk cId="2296863937" sldId="335"/>
        </pc:sldMkLst>
        <pc:spChg chg="mod">
          <ac:chgData name="Beverly Cole" userId="47d38acf-a8a1-4388-bc8e-983df0ddb113" providerId="ADAL" clId="{E3C69B2A-9BC2-4A34-AEB1-589C0361C253}" dt="2025-01-17T01:41:32.172" v="466" actId="14100"/>
          <ac:spMkLst>
            <pc:docMk/>
            <pc:sldMk cId="2296863937" sldId="335"/>
            <ac:spMk id="2" creationId="{C0692C61-F360-3E87-FFF3-C59EBB220C1B}"/>
          </ac:spMkLst>
        </pc:spChg>
        <pc:spChg chg="mod">
          <ac:chgData name="Beverly Cole" userId="47d38acf-a8a1-4388-bc8e-983df0ddb113" providerId="ADAL" clId="{E3C69B2A-9BC2-4A34-AEB1-589C0361C253}" dt="2025-01-17T01:42:14.066" v="475" actId="27636"/>
          <ac:spMkLst>
            <pc:docMk/>
            <pc:sldMk cId="2296863937" sldId="335"/>
            <ac:spMk id="37" creationId="{A564DCB6-A122-AA87-6401-96C4D2B3AF25}"/>
          </ac:spMkLst>
        </pc:spChg>
        <pc:spChg chg="add">
          <ac:chgData name="Beverly Cole" userId="47d38acf-a8a1-4388-bc8e-983df0ddb113" providerId="ADAL" clId="{E3C69B2A-9BC2-4A34-AEB1-589C0361C253}" dt="2025-01-17T01:41:24.688" v="464" actId="26606"/>
          <ac:spMkLst>
            <pc:docMk/>
            <pc:sldMk cId="2296863937" sldId="335"/>
            <ac:spMk id="42" creationId="{18873D23-2DCF-4B31-A009-95721C06E8E1}"/>
          </ac:spMkLst>
        </pc:spChg>
        <pc:spChg chg="add">
          <ac:chgData name="Beverly Cole" userId="47d38acf-a8a1-4388-bc8e-983df0ddb113" providerId="ADAL" clId="{E3C69B2A-9BC2-4A34-AEB1-589C0361C253}" dt="2025-01-17T01:41:24.688" v="464" actId="26606"/>
          <ac:spMkLst>
            <pc:docMk/>
            <pc:sldMk cId="2296863937" sldId="335"/>
            <ac:spMk id="44" creationId="{C13EF075-D4EF-4929-ADBC-91B27DA19955}"/>
          </ac:spMkLst>
        </pc:spChg>
        <pc:grpChg chg="add">
          <ac:chgData name="Beverly Cole" userId="47d38acf-a8a1-4388-bc8e-983df0ddb113" providerId="ADAL" clId="{E3C69B2A-9BC2-4A34-AEB1-589C0361C253}" dt="2025-01-17T01:41:24.688" v="464" actId="26606"/>
          <ac:grpSpMkLst>
            <pc:docMk/>
            <pc:sldMk cId="2296863937" sldId="335"/>
            <ac:grpSpMk id="46" creationId="{DAA26DFA-AAB2-4973-9C17-16D587C7B198}"/>
          </ac:grpSpMkLst>
        </pc:grpChg>
      </pc:sldChg>
      <pc:sldChg chg="modSp mod">
        <pc:chgData name="Beverly Cole" userId="47d38acf-a8a1-4388-bc8e-983df0ddb113" providerId="ADAL" clId="{E3C69B2A-9BC2-4A34-AEB1-589C0361C253}" dt="2025-01-17T01:17:47.932" v="137" actId="14100"/>
        <pc:sldMkLst>
          <pc:docMk/>
          <pc:sldMk cId="1552726965" sldId="343"/>
        </pc:sldMkLst>
        <pc:spChg chg="mod">
          <ac:chgData name="Beverly Cole" userId="47d38acf-a8a1-4388-bc8e-983df0ddb113" providerId="ADAL" clId="{E3C69B2A-9BC2-4A34-AEB1-589C0361C253}" dt="2025-01-17T01:17:47.932" v="137" actId="14100"/>
          <ac:spMkLst>
            <pc:docMk/>
            <pc:sldMk cId="1552726965" sldId="343"/>
            <ac:spMk id="2" creationId="{68D02310-AD11-B627-DD5B-A83C3394EDBF}"/>
          </ac:spMkLst>
        </pc:spChg>
      </pc:sldChg>
      <pc:sldChg chg="addSp modSp mod setBg">
        <pc:chgData name="Beverly Cole" userId="47d38acf-a8a1-4388-bc8e-983df0ddb113" providerId="ADAL" clId="{E3C69B2A-9BC2-4A34-AEB1-589C0361C253}" dt="2025-01-17T01:42:45.464" v="477" actId="255"/>
        <pc:sldMkLst>
          <pc:docMk/>
          <pc:sldMk cId="836214675" sldId="349"/>
        </pc:sldMkLst>
        <pc:spChg chg="mod">
          <ac:chgData name="Beverly Cole" userId="47d38acf-a8a1-4388-bc8e-983df0ddb113" providerId="ADAL" clId="{E3C69B2A-9BC2-4A34-AEB1-589C0361C253}" dt="2025-01-17T01:42:45.464" v="477" actId="255"/>
          <ac:spMkLst>
            <pc:docMk/>
            <pc:sldMk cId="836214675" sldId="349"/>
            <ac:spMk id="3" creationId="{F7E04EE8-4ABD-3A78-C7E9-A807F9BA0ABF}"/>
          </ac:spMkLst>
        </pc:spChg>
        <pc:spChg chg="add">
          <ac:chgData name="Beverly Cole" userId="47d38acf-a8a1-4388-bc8e-983df0ddb113" providerId="ADAL" clId="{E3C69B2A-9BC2-4A34-AEB1-589C0361C253}" dt="2025-01-17T01:42:35.278" v="476" actId="26606"/>
          <ac:spMkLst>
            <pc:docMk/>
            <pc:sldMk cId="836214675" sldId="349"/>
            <ac:spMk id="8" creationId="{87BF42CA-AD55-48B4-8949-C4DCA60A6AEE}"/>
          </ac:spMkLst>
        </pc:spChg>
        <pc:spChg chg="add">
          <ac:chgData name="Beverly Cole" userId="47d38acf-a8a1-4388-bc8e-983df0ddb113" providerId="ADAL" clId="{E3C69B2A-9BC2-4A34-AEB1-589C0361C253}" dt="2025-01-17T01:42:35.278" v="476" actId="26606"/>
          <ac:spMkLst>
            <pc:docMk/>
            <pc:sldMk cId="836214675" sldId="349"/>
            <ac:spMk id="10" creationId="{66AE1D3D-3106-4CB2-AA7C-0C1642AC0F2E}"/>
          </ac:spMkLst>
        </pc:spChg>
        <pc:grpChg chg="add">
          <ac:chgData name="Beverly Cole" userId="47d38acf-a8a1-4388-bc8e-983df0ddb113" providerId="ADAL" clId="{E3C69B2A-9BC2-4A34-AEB1-589C0361C253}" dt="2025-01-17T01:42:35.278" v="476" actId="26606"/>
          <ac:grpSpMkLst>
            <pc:docMk/>
            <pc:sldMk cId="836214675" sldId="349"/>
            <ac:grpSpMk id="12" creationId="{0A31B6AF-B711-4CDB-8C2B-16E963DDC4C5}"/>
          </ac:grpSpMkLst>
        </pc:grpChg>
      </pc:sldChg>
      <pc:sldChg chg="addSp delSp modSp mod">
        <pc:chgData name="Beverly Cole" userId="47d38acf-a8a1-4388-bc8e-983df0ddb113" providerId="ADAL" clId="{E3C69B2A-9BC2-4A34-AEB1-589C0361C253}" dt="2025-01-17T01:19:07.644" v="145" actId="1076"/>
        <pc:sldMkLst>
          <pc:docMk/>
          <pc:sldMk cId="3030723760" sldId="354"/>
        </pc:sldMkLst>
        <pc:spChg chg="mod">
          <ac:chgData name="Beverly Cole" userId="47d38acf-a8a1-4388-bc8e-983df0ddb113" providerId="ADAL" clId="{E3C69B2A-9BC2-4A34-AEB1-589C0361C253}" dt="2025-01-17T01:19:07.644" v="145" actId="1076"/>
          <ac:spMkLst>
            <pc:docMk/>
            <pc:sldMk cId="3030723760" sldId="354"/>
            <ac:spMk id="3" creationId="{EB2A4AC6-2BA0-53D5-7257-85C216374752}"/>
          </ac:spMkLst>
        </pc:spChg>
        <pc:picChg chg="add del mod">
          <ac:chgData name="Beverly Cole" userId="47d38acf-a8a1-4388-bc8e-983df0ddb113" providerId="ADAL" clId="{E3C69B2A-9BC2-4A34-AEB1-589C0361C253}" dt="2025-01-17T01:18:33.611" v="140" actId="21"/>
          <ac:picMkLst>
            <pc:docMk/>
            <pc:sldMk cId="3030723760" sldId="354"/>
            <ac:picMk id="4" creationId="{75B0C0AB-DD4B-86BB-8CAF-1320A5601096}"/>
          </ac:picMkLst>
        </pc:picChg>
        <pc:picChg chg="add mod">
          <ac:chgData name="Beverly Cole" userId="47d38acf-a8a1-4388-bc8e-983df0ddb113" providerId="ADAL" clId="{E3C69B2A-9BC2-4A34-AEB1-589C0361C253}" dt="2025-01-17T01:18:49.418" v="144" actId="14100"/>
          <ac:picMkLst>
            <pc:docMk/>
            <pc:sldMk cId="3030723760" sldId="354"/>
            <ac:picMk id="5" creationId="{75B0C0AB-DD4B-86BB-8CAF-1320A5601096}"/>
          </ac:picMkLst>
        </pc:picChg>
      </pc:sldChg>
      <pc:sldChg chg="addSp delSp modSp mod setBg">
        <pc:chgData name="Beverly Cole" userId="47d38acf-a8a1-4388-bc8e-983df0ddb113" providerId="ADAL" clId="{E3C69B2A-9BC2-4A34-AEB1-589C0361C253}" dt="2025-01-17T01:29:11.415" v="224" actId="20577"/>
        <pc:sldMkLst>
          <pc:docMk/>
          <pc:sldMk cId="777994154" sldId="355"/>
        </pc:sldMkLst>
        <pc:spChg chg="mod">
          <ac:chgData name="Beverly Cole" userId="47d38acf-a8a1-4388-bc8e-983df0ddb113" providerId="ADAL" clId="{E3C69B2A-9BC2-4A34-AEB1-589C0361C253}" dt="2025-01-17T01:25:49.909" v="176" actId="26606"/>
          <ac:spMkLst>
            <pc:docMk/>
            <pc:sldMk cId="777994154" sldId="355"/>
            <ac:spMk id="2" creationId="{C2AF72D1-D270-E099-75F3-AE4E7493D48A}"/>
          </ac:spMkLst>
        </pc:spChg>
        <pc:spChg chg="add del">
          <ac:chgData name="Beverly Cole" userId="47d38acf-a8a1-4388-bc8e-983df0ddb113" providerId="ADAL" clId="{E3C69B2A-9BC2-4A34-AEB1-589C0361C253}" dt="2025-01-17T01:25:20.466" v="172" actId="26606"/>
          <ac:spMkLst>
            <pc:docMk/>
            <pc:sldMk cId="777994154" sldId="355"/>
            <ac:spMk id="3" creationId="{64ABECC1-4EB4-FF4F-024E-90A8FE1DBF82}"/>
          </ac:spMkLst>
        </pc:spChg>
        <pc:spChg chg="add del">
          <ac:chgData name="Beverly Cole" userId="47d38acf-a8a1-4388-bc8e-983df0ddb113" providerId="ADAL" clId="{E3C69B2A-9BC2-4A34-AEB1-589C0361C253}" dt="2025-01-17T01:25:20.434" v="171" actId="26606"/>
          <ac:spMkLst>
            <pc:docMk/>
            <pc:sldMk cId="777994154" sldId="355"/>
            <ac:spMk id="8" creationId="{18873D23-2DCF-4B31-A009-95721C06E8E1}"/>
          </ac:spMkLst>
        </pc:spChg>
        <pc:spChg chg="add del">
          <ac:chgData name="Beverly Cole" userId="47d38acf-a8a1-4388-bc8e-983df0ddb113" providerId="ADAL" clId="{E3C69B2A-9BC2-4A34-AEB1-589C0361C253}" dt="2025-01-17T01:25:12.549" v="167" actId="26606"/>
          <ac:spMkLst>
            <pc:docMk/>
            <pc:sldMk cId="777994154" sldId="355"/>
            <ac:spMk id="9" creationId="{BACC6370-2D7E-4714-9D71-7542949D7D5D}"/>
          </ac:spMkLst>
        </pc:spChg>
        <pc:spChg chg="add del">
          <ac:chgData name="Beverly Cole" userId="47d38acf-a8a1-4388-bc8e-983df0ddb113" providerId="ADAL" clId="{E3C69B2A-9BC2-4A34-AEB1-589C0361C253}" dt="2025-01-17T01:25:16.143" v="169" actId="26606"/>
          <ac:spMkLst>
            <pc:docMk/>
            <pc:sldMk cId="777994154" sldId="355"/>
            <ac:spMk id="10" creationId="{B50AB553-2A96-4A92-96F2-93548E096954}"/>
          </ac:spMkLst>
        </pc:spChg>
        <pc:spChg chg="add del">
          <ac:chgData name="Beverly Cole" userId="47d38acf-a8a1-4388-bc8e-983df0ddb113" providerId="ADAL" clId="{E3C69B2A-9BC2-4A34-AEB1-589C0361C253}" dt="2025-01-17T01:25:12.549" v="167" actId="26606"/>
          <ac:spMkLst>
            <pc:docMk/>
            <pc:sldMk cId="777994154" sldId="355"/>
            <ac:spMk id="11" creationId="{F68B3F68-107C-434F-AA38-110D5EA91B85}"/>
          </ac:spMkLst>
        </pc:spChg>
        <pc:spChg chg="add del">
          <ac:chgData name="Beverly Cole" userId="47d38acf-a8a1-4388-bc8e-983df0ddb113" providerId="ADAL" clId="{E3C69B2A-9BC2-4A34-AEB1-589C0361C253}" dt="2025-01-17T01:25:12.549" v="167" actId="26606"/>
          <ac:spMkLst>
            <pc:docMk/>
            <pc:sldMk cId="777994154" sldId="355"/>
            <ac:spMk id="13" creationId="{AAD0DBB9-1A4B-4391-81D4-CB19F9AB918A}"/>
          </ac:spMkLst>
        </pc:spChg>
        <pc:spChg chg="add del">
          <ac:chgData name="Beverly Cole" userId="47d38acf-a8a1-4388-bc8e-983df0ddb113" providerId="ADAL" clId="{E3C69B2A-9BC2-4A34-AEB1-589C0361C253}" dt="2025-01-17T01:25:12.549" v="167" actId="26606"/>
          <ac:spMkLst>
            <pc:docMk/>
            <pc:sldMk cId="777994154" sldId="355"/>
            <ac:spMk id="15" creationId="{063BBA22-50EA-4C4D-BE05-F1CE4E63AA56}"/>
          </ac:spMkLst>
        </pc:spChg>
        <pc:spChg chg="add del">
          <ac:chgData name="Beverly Cole" userId="47d38acf-a8a1-4388-bc8e-983df0ddb113" providerId="ADAL" clId="{E3C69B2A-9BC2-4A34-AEB1-589C0361C253}" dt="2025-01-17T01:25:20.434" v="171" actId="26606"/>
          <ac:spMkLst>
            <pc:docMk/>
            <pc:sldMk cId="777994154" sldId="355"/>
            <ac:spMk id="19" creationId="{C13EF075-D4EF-4929-ADBC-91B27DA19955}"/>
          </ac:spMkLst>
        </pc:spChg>
        <pc:spChg chg="add del">
          <ac:chgData name="Beverly Cole" userId="47d38acf-a8a1-4388-bc8e-983df0ddb113" providerId="ADAL" clId="{E3C69B2A-9BC2-4A34-AEB1-589C0361C253}" dt="2025-01-17T01:25:20.434" v="171" actId="26606"/>
          <ac:spMkLst>
            <pc:docMk/>
            <pc:sldMk cId="777994154" sldId="355"/>
            <ac:spMk id="22" creationId="{64ABECC1-4EB4-FF4F-024E-90A8FE1DBF82}"/>
          </ac:spMkLst>
        </pc:spChg>
        <pc:spChg chg="add del">
          <ac:chgData name="Beverly Cole" userId="47d38acf-a8a1-4388-bc8e-983df0ddb113" providerId="ADAL" clId="{E3C69B2A-9BC2-4A34-AEB1-589C0361C253}" dt="2025-01-17T01:25:45.514" v="174" actId="26606"/>
          <ac:spMkLst>
            <pc:docMk/>
            <pc:sldMk cId="777994154" sldId="355"/>
            <ac:spMk id="29" creationId="{6C4028FD-8BAA-4A19-BFDE-594D991B7552}"/>
          </ac:spMkLst>
        </pc:spChg>
        <pc:spChg chg="add del">
          <ac:chgData name="Beverly Cole" userId="47d38acf-a8a1-4388-bc8e-983df0ddb113" providerId="ADAL" clId="{E3C69B2A-9BC2-4A34-AEB1-589C0361C253}" dt="2025-01-17T01:25:49.909" v="176" actId="26606"/>
          <ac:spMkLst>
            <pc:docMk/>
            <pc:sldMk cId="777994154" sldId="355"/>
            <ac:spMk id="31" creationId="{DCC231C8-C761-4B31-9B1C-C6D19248C6B3}"/>
          </ac:spMkLst>
        </pc:spChg>
        <pc:grpChg chg="add del">
          <ac:chgData name="Beverly Cole" userId="47d38acf-a8a1-4388-bc8e-983df0ddb113" providerId="ADAL" clId="{E3C69B2A-9BC2-4A34-AEB1-589C0361C253}" dt="2025-01-17T01:25:20.434" v="171" actId="26606"/>
          <ac:grpSpMkLst>
            <pc:docMk/>
            <pc:sldMk cId="777994154" sldId="355"/>
            <ac:grpSpMk id="12" creationId="{DAA26DFA-AAB2-4973-9C17-16D587C7B198}"/>
          </ac:grpSpMkLst>
        </pc:grpChg>
        <pc:graphicFrameChg chg="add del">
          <ac:chgData name="Beverly Cole" userId="47d38acf-a8a1-4388-bc8e-983df0ddb113" providerId="ADAL" clId="{E3C69B2A-9BC2-4A34-AEB1-589C0361C253}" dt="2025-01-17T01:25:12.549" v="167" actId="26606"/>
          <ac:graphicFrameMkLst>
            <pc:docMk/>
            <pc:sldMk cId="777994154" sldId="355"/>
            <ac:graphicFrameMk id="5" creationId="{B4AB0DC3-0C14-7DCA-1FC0-C2BF86ED19A7}"/>
          </ac:graphicFrameMkLst>
        </pc:graphicFrameChg>
        <pc:graphicFrameChg chg="add del">
          <ac:chgData name="Beverly Cole" userId="47d38acf-a8a1-4388-bc8e-983df0ddb113" providerId="ADAL" clId="{E3C69B2A-9BC2-4A34-AEB1-589C0361C253}" dt="2025-01-17T01:25:16.143" v="169" actId="26606"/>
          <ac:graphicFrameMkLst>
            <pc:docMk/>
            <pc:sldMk cId="777994154" sldId="355"/>
            <ac:graphicFrameMk id="17" creationId="{52B7D5D3-D1BD-692E-94D8-13D567B3DDE9}"/>
          </ac:graphicFrameMkLst>
        </pc:graphicFrameChg>
        <pc:graphicFrameChg chg="add mod modGraphic">
          <ac:chgData name="Beverly Cole" userId="47d38acf-a8a1-4388-bc8e-983df0ddb113" providerId="ADAL" clId="{E3C69B2A-9BC2-4A34-AEB1-589C0361C253}" dt="2025-01-17T01:29:11.415" v="224" actId="20577"/>
          <ac:graphicFrameMkLst>
            <pc:docMk/>
            <pc:sldMk cId="777994154" sldId="355"/>
            <ac:graphicFrameMk id="24" creationId="{BA0F60DB-0623-7553-E790-A7886534C911}"/>
          </ac:graphicFrameMkLst>
        </pc:graphicFrameChg>
        <pc:picChg chg="add del">
          <ac:chgData name="Beverly Cole" userId="47d38acf-a8a1-4388-bc8e-983df0ddb113" providerId="ADAL" clId="{E3C69B2A-9BC2-4A34-AEB1-589C0361C253}" dt="2025-01-17T01:25:16.143" v="169" actId="26606"/>
          <ac:picMkLst>
            <pc:docMk/>
            <pc:sldMk cId="777994154" sldId="355"/>
            <ac:picMk id="6" creationId="{30A5AC06-CF0F-7244-9D31-A044EB2F90B2}"/>
          </ac:picMkLst>
        </pc:picChg>
      </pc:sldChg>
      <pc:sldChg chg="addSp modSp del mod setBg">
        <pc:chgData name="Beverly Cole" userId="47d38acf-a8a1-4388-bc8e-983df0ddb113" providerId="ADAL" clId="{E3C69B2A-9BC2-4A34-AEB1-589C0361C253}" dt="2025-01-17T01:43:47.636" v="480" actId="2696"/>
        <pc:sldMkLst>
          <pc:docMk/>
          <pc:sldMk cId="1477357700" sldId="356"/>
        </pc:sldMkLst>
        <pc:spChg chg="mod">
          <ac:chgData name="Beverly Cole" userId="47d38acf-a8a1-4388-bc8e-983df0ddb113" providerId="ADAL" clId="{E3C69B2A-9BC2-4A34-AEB1-589C0361C253}" dt="2025-01-17T01:43:07.617" v="478" actId="26606"/>
          <ac:spMkLst>
            <pc:docMk/>
            <pc:sldMk cId="1477357700" sldId="356"/>
            <ac:spMk id="2" creationId="{F88BD635-2290-2A66-5ADB-B9870445B0CB}"/>
          </ac:spMkLst>
        </pc:spChg>
        <pc:spChg chg="mod">
          <ac:chgData name="Beverly Cole" userId="47d38acf-a8a1-4388-bc8e-983df0ddb113" providerId="ADAL" clId="{E3C69B2A-9BC2-4A34-AEB1-589C0361C253}" dt="2025-01-17T01:43:17.962" v="479" actId="255"/>
          <ac:spMkLst>
            <pc:docMk/>
            <pc:sldMk cId="1477357700" sldId="356"/>
            <ac:spMk id="4" creationId="{EAAFB233-0C54-E519-3FE0-19E66BA5D318}"/>
          </ac:spMkLst>
        </pc:spChg>
        <pc:spChg chg="add">
          <ac:chgData name="Beverly Cole" userId="47d38acf-a8a1-4388-bc8e-983df0ddb113" providerId="ADAL" clId="{E3C69B2A-9BC2-4A34-AEB1-589C0361C253}" dt="2025-01-17T01:43:07.617" v="478" actId="26606"/>
          <ac:spMkLst>
            <pc:docMk/>
            <pc:sldMk cId="1477357700" sldId="356"/>
            <ac:spMk id="9" creationId="{87BF42CA-AD55-48B4-8949-C4DCA60A6AEE}"/>
          </ac:spMkLst>
        </pc:spChg>
        <pc:spChg chg="add">
          <ac:chgData name="Beverly Cole" userId="47d38acf-a8a1-4388-bc8e-983df0ddb113" providerId="ADAL" clId="{E3C69B2A-9BC2-4A34-AEB1-589C0361C253}" dt="2025-01-17T01:43:07.617" v="478" actId="26606"/>
          <ac:spMkLst>
            <pc:docMk/>
            <pc:sldMk cId="1477357700" sldId="356"/>
            <ac:spMk id="11" creationId="{66AE1D3D-3106-4CB2-AA7C-0C1642AC0F2E}"/>
          </ac:spMkLst>
        </pc:spChg>
        <pc:grpChg chg="add">
          <ac:chgData name="Beverly Cole" userId="47d38acf-a8a1-4388-bc8e-983df0ddb113" providerId="ADAL" clId="{E3C69B2A-9BC2-4A34-AEB1-589C0361C253}" dt="2025-01-17T01:43:07.617" v="478" actId="26606"/>
          <ac:grpSpMkLst>
            <pc:docMk/>
            <pc:sldMk cId="1477357700" sldId="356"/>
            <ac:grpSpMk id="13" creationId="{0A31B6AF-B711-4CDB-8C2B-16E963DDC4C5}"/>
          </ac:grpSpMkLst>
        </pc:gr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28C2CAD-BF20-4587-B3A9-97AAFDAAE640}" type="doc">
      <dgm:prSet loTypeId="urn:microsoft.com/office/officeart/2008/layout/LinedList" loCatId="list" qsTypeId="urn:microsoft.com/office/officeart/2005/8/quickstyle/simple5" qsCatId="simple" csTypeId="urn:microsoft.com/office/officeart/2005/8/colors/accent0_3" csCatId="mainScheme" phldr="1"/>
      <dgm:spPr/>
      <dgm:t>
        <a:bodyPr/>
        <a:lstStyle/>
        <a:p>
          <a:endParaRPr lang="en-US"/>
        </a:p>
      </dgm:t>
    </dgm:pt>
    <dgm:pt modelId="{5431E6F7-EAAD-4082-A14E-5C20FB6335A0}">
      <dgm:prSet/>
      <dgm:spPr/>
      <dgm:t>
        <a:bodyPr/>
        <a:lstStyle/>
        <a:p>
          <a:r>
            <a:rPr lang="en-GB" i="1"/>
            <a:t>Reconnection </a:t>
          </a:r>
          <a:endParaRPr lang="en-US"/>
        </a:p>
      </dgm:t>
    </dgm:pt>
    <dgm:pt modelId="{C0FA83F2-27A2-4EEF-AB30-B3C54F6A9BF3}" type="parTrans" cxnId="{A338F9ED-8F4A-4861-950A-857A908BD7D6}">
      <dgm:prSet/>
      <dgm:spPr/>
      <dgm:t>
        <a:bodyPr/>
        <a:lstStyle/>
        <a:p>
          <a:endParaRPr lang="en-US"/>
        </a:p>
      </dgm:t>
    </dgm:pt>
    <dgm:pt modelId="{CE7A170E-7FE3-49C5-81CC-E2EDE9535D02}" type="sibTrans" cxnId="{A338F9ED-8F4A-4861-950A-857A908BD7D6}">
      <dgm:prSet/>
      <dgm:spPr/>
      <dgm:t>
        <a:bodyPr/>
        <a:lstStyle/>
        <a:p>
          <a:endParaRPr lang="en-US"/>
        </a:p>
      </dgm:t>
    </dgm:pt>
    <dgm:pt modelId="{C3C8865C-3FCC-4C94-A2AF-4424CD7D4FFE}">
      <dgm:prSet/>
      <dgm:spPr/>
      <dgm:t>
        <a:bodyPr/>
        <a:lstStyle/>
        <a:p>
          <a:r>
            <a:rPr lang="en-GB" i="1"/>
            <a:t>Review</a:t>
          </a:r>
          <a:endParaRPr lang="en-US"/>
        </a:p>
      </dgm:t>
    </dgm:pt>
    <dgm:pt modelId="{21D41DB9-4C74-4455-A2F0-4C947D46474F}" type="parTrans" cxnId="{568269A7-D9FA-42DD-AA37-77C85A0A701D}">
      <dgm:prSet/>
      <dgm:spPr/>
      <dgm:t>
        <a:bodyPr/>
        <a:lstStyle/>
        <a:p>
          <a:endParaRPr lang="en-US"/>
        </a:p>
      </dgm:t>
    </dgm:pt>
    <dgm:pt modelId="{6BA62EF1-B82C-4617-BD5E-28F115B38F17}" type="sibTrans" cxnId="{568269A7-D9FA-42DD-AA37-77C85A0A701D}">
      <dgm:prSet/>
      <dgm:spPr/>
      <dgm:t>
        <a:bodyPr/>
        <a:lstStyle/>
        <a:p>
          <a:endParaRPr lang="en-US"/>
        </a:p>
      </dgm:t>
    </dgm:pt>
    <dgm:pt modelId="{BCEEE4C4-FDAB-4ED7-A341-03E321CCD720}">
      <dgm:prSet/>
      <dgm:spPr/>
      <dgm:t>
        <a:bodyPr/>
        <a:lstStyle/>
        <a:p>
          <a:r>
            <a:rPr lang="en-GB" i="1"/>
            <a:t>Prepare </a:t>
          </a:r>
          <a:endParaRPr lang="en-US"/>
        </a:p>
      </dgm:t>
    </dgm:pt>
    <dgm:pt modelId="{17D11938-D679-4FD1-BC81-B0F39CFD60FE}" type="parTrans" cxnId="{7BD7ED0B-4140-4AB9-B7B1-6AE2A74A131C}">
      <dgm:prSet/>
      <dgm:spPr/>
      <dgm:t>
        <a:bodyPr/>
        <a:lstStyle/>
        <a:p>
          <a:endParaRPr lang="en-US"/>
        </a:p>
      </dgm:t>
    </dgm:pt>
    <dgm:pt modelId="{DF420CFD-9FE1-4977-88A8-E6C126AD31C8}" type="sibTrans" cxnId="{7BD7ED0B-4140-4AB9-B7B1-6AE2A74A131C}">
      <dgm:prSet/>
      <dgm:spPr/>
      <dgm:t>
        <a:bodyPr/>
        <a:lstStyle/>
        <a:p>
          <a:endParaRPr lang="en-US"/>
        </a:p>
      </dgm:t>
    </dgm:pt>
    <dgm:pt modelId="{336819A8-9CB7-4AE4-9269-54D4DD3EE4A6}" type="pres">
      <dgm:prSet presAssocID="{328C2CAD-BF20-4587-B3A9-97AAFDAAE640}" presName="vert0" presStyleCnt="0">
        <dgm:presLayoutVars>
          <dgm:dir/>
          <dgm:animOne val="branch"/>
          <dgm:animLvl val="lvl"/>
        </dgm:presLayoutVars>
      </dgm:prSet>
      <dgm:spPr/>
    </dgm:pt>
    <dgm:pt modelId="{FCCFC496-E1AA-4A32-A41A-42136FEF9CB5}" type="pres">
      <dgm:prSet presAssocID="{5431E6F7-EAAD-4082-A14E-5C20FB6335A0}" presName="thickLine" presStyleLbl="alignNode1" presStyleIdx="0" presStyleCnt="3"/>
      <dgm:spPr/>
    </dgm:pt>
    <dgm:pt modelId="{94EA9D5C-6D8C-46A0-999A-51DD1C350A73}" type="pres">
      <dgm:prSet presAssocID="{5431E6F7-EAAD-4082-A14E-5C20FB6335A0}" presName="horz1" presStyleCnt="0"/>
      <dgm:spPr/>
    </dgm:pt>
    <dgm:pt modelId="{A18C0C44-42CB-4290-B0AF-E48FA8E562A0}" type="pres">
      <dgm:prSet presAssocID="{5431E6F7-EAAD-4082-A14E-5C20FB6335A0}" presName="tx1" presStyleLbl="revTx" presStyleIdx="0" presStyleCnt="3"/>
      <dgm:spPr/>
    </dgm:pt>
    <dgm:pt modelId="{15EB4212-8D8E-4833-B8C5-1AB193063A25}" type="pres">
      <dgm:prSet presAssocID="{5431E6F7-EAAD-4082-A14E-5C20FB6335A0}" presName="vert1" presStyleCnt="0"/>
      <dgm:spPr/>
    </dgm:pt>
    <dgm:pt modelId="{CD7839E6-066B-4C20-A581-2E7BFB421AA7}" type="pres">
      <dgm:prSet presAssocID="{C3C8865C-3FCC-4C94-A2AF-4424CD7D4FFE}" presName="thickLine" presStyleLbl="alignNode1" presStyleIdx="1" presStyleCnt="3"/>
      <dgm:spPr/>
    </dgm:pt>
    <dgm:pt modelId="{7309048B-2D7D-4DEC-841C-6B700917972D}" type="pres">
      <dgm:prSet presAssocID="{C3C8865C-3FCC-4C94-A2AF-4424CD7D4FFE}" presName="horz1" presStyleCnt="0"/>
      <dgm:spPr/>
    </dgm:pt>
    <dgm:pt modelId="{BFE08CE8-359F-4111-B71A-B79F58BDEDF6}" type="pres">
      <dgm:prSet presAssocID="{C3C8865C-3FCC-4C94-A2AF-4424CD7D4FFE}" presName="tx1" presStyleLbl="revTx" presStyleIdx="1" presStyleCnt="3"/>
      <dgm:spPr/>
    </dgm:pt>
    <dgm:pt modelId="{4A5EAAEF-C0BA-48C3-8B21-84C5FF928D91}" type="pres">
      <dgm:prSet presAssocID="{C3C8865C-3FCC-4C94-A2AF-4424CD7D4FFE}" presName="vert1" presStyleCnt="0"/>
      <dgm:spPr/>
    </dgm:pt>
    <dgm:pt modelId="{48893362-546B-4008-B313-0E37EADDAA4B}" type="pres">
      <dgm:prSet presAssocID="{BCEEE4C4-FDAB-4ED7-A341-03E321CCD720}" presName="thickLine" presStyleLbl="alignNode1" presStyleIdx="2" presStyleCnt="3"/>
      <dgm:spPr/>
    </dgm:pt>
    <dgm:pt modelId="{93833E3C-3FB0-41AA-8E21-8DD23117E88D}" type="pres">
      <dgm:prSet presAssocID="{BCEEE4C4-FDAB-4ED7-A341-03E321CCD720}" presName="horz1" presStyleCnt="0"/>
      <dgm:spPr/>
    </dgm:pt>
    <dgm:pt modelId="{1622B1D7-0CC5-468D-9346-FF5DF7459074}" type="pres">
      <dgm:prSet presAssocID="{BCEEE4C4-FDAB-4ED7-A341-03E321CCD720}" presName="tx1" presStyleLbl="revTx" presStyleIdx="2" presStyleCnt="3"/>
      <dgm:spPr/>
    </dgm:pt>
    <dgm:pt modelId="{686F5FCA-7A8D-4AB2-B1AD-4CA8A0464186}" type="pres">
      <dgm:prSet presAssocID="{BCEEE4C4-FDAB-4ED7-A341-03E321CCD720}" presName="vert1" presStyleCnt="0"/>
      <dgm:spPr/>
    </dgm:pt>
  </dgm:ptLst>
  <dgm:cxnLst>
    <dgm:cxn modelId="{7BD7ED0B-4140-4AB9-B7B1-6AE2A74A131C}" srcId="{328C2CAD-BF20-4587-B3A9-97AAFDAAE640}" destId="{BCEEE4C4-FDAB-4ED7-A341-03E321CCD720}" srcOrd="2" destOrd="0" parTransId="{17D11938-D679-4FD1-BC81-B0F39CFD60FE}" sibTransId="{DF420CFD-9FE1-4977-88A8-E6C126AD31C8}"/>
    <dgm:cxn modelId="{D11D8710-3279-4242-BBB2-4A3807B31510}" type="presOf" srcId="{C3C8865C-3FCC-4C94-A2AF-4424CD7D4FFE}" destId="{BFE08CE8-359F-4111-B71A-B79F58BDEDF6}" srcOrd="0" destOrd="0" presId="urn:microsoft.com/office/officeart/2008/layout/LinedList"/>
    <dgm:cxn modelId="{BF4F3020-9391-42B8-B1EF-2654C6FD5563}" type="presOf" srcId="{BCEEE4C4-FDAB-4ED7-A341-03E321CCD720}" destId="{1622B1D7-0CC5-468D-9346-FF5DF7459074}" srcOrd="0" destOrd="0" presId="urn:microsoft.com/office/officeart/2008/layout/LinedList"/>
    <dgm:cxn modelId="{627B9429-8612-42B7-BF30-33C25DEB21D0}" type="presOf" srcId="{5431E6F7-EAAD-4082-A14E-5C20FB6335A0}" destId="{A18C0C44-42CB-4290-B0AF-E48FA8E562A0}" srcOrd="0" destOrd="0" presId="urn:microsoft.com/office/officeart/2008/layout/LinedList"/>
    <dgm:cxn modelId="{568269A7-D9FA-42DD-AA37-77C85A0A701D}" srcId="{328C2CAD-BF20-4587-B3A9-97AAFDAAE640}" destId="{C3C8865C-3FCC-4C94-A2AF-4424CD7D4FFE}" srcOrd="1" destOrd="0" parTransId="{21D41DB9-4C74-4455-A2F0-4C947D46474F}" sibTransId="{6BA62EF1-B82C-4617-BD5E-28F115B38F17}"/>
    <dgm:cxn modelId="{76CCA8C7-ECDB-4478-9A1F-925B22584B53}" type="presOf" srcId="{328C2CAD-BF20-4587-B3A9-97AAFDAAE640}" destId="{336819A8-9CB7-4AE4-9269-54D4DD3EE4A6}" srcOrd="0" destOrd="0" presId="urn:microsoft.com/office/officeart/2008/layout/LinedList"/>
    <dgm:cxn modelId="{A338F9ED-8F4A-4861-950A-857A908BD7D6}" srcId="{328C2CAD-BF20-4587-B3A9-97AAFDAAE640}" destId="{5431E6F7-EAAD-4082-A14E-5C20FB6335A0}" srcOrd="0" destOrd="0" parTransId="{C0FA83F2-27A2-4EEF-AB30-B3C54F6A9BF3}" sibTransId="{CE7A170E-7FE3-49C5-81CC-E2EDE9535D02}"/>
    <dgm:cxn modelId="{EE51EFA2-5237-46D1-A753-8D619B96D4A8}" type="presParOf" srcId="{336819A8-9CB7-4AE4-9269-54D4DD3EE4A6}" destId="{FCCFC496-E1AA-4A32-A41A-42136FEF9CB5}" srcOrd="0" destOrd="0" presId="urn:microsoft.com/office/officeart/2008/layout/LinedList"/>
    <dgm:cxn modelId="{D8EEF964-7654-4202-A466-89F1CAFBDC57}" type="presParOf" srcId="{336819A8-9CB7-4AE4-9269-54D4DD3EE4A6}" destId="{94EA9D5C-6D8C-46A0-999A-51DD1C350A73}" srcOrd="1" destOrd="0" presId="urn:microsoft.com/office/officeart/2008/layout/LinedList"/>
    <dgm:cxn modelId="{45BE642F-C629-4AA7-BAA5-13AF93CE36FB}" type="presParOf" srcId="{94EA9D5C-6D8C-46A0-999A-51DD1C350A73}" destId="{A18C0C44-42CB-4290-B0AF-E48FA8E562A0}" srcOrd="0" destOrd="0" presId="urn:microsoft.com/office/officeart/2008/layout/LinedList"/>
    <dgm:cxn modelId="{D53A40F1-B008-472F-BB32-9C7F736D76E0}" type="presParOf" srcId="{94EA9D5C-6D8C-46A0-999A-51DD1C350A73}" destId="{15EB4212-8D8E-4833-B8C5-1AB193063A25}" srcOrd="1" destOrd="0" presId="urn:microsoft.com/office/officeart/2008/layout/LinedList"/>
    <dgm:cxn modelId="{6CAC0756-EB3E-43E5-B28E-134DD7DD6106}" type="presParOf" srcId="{336819A8-9CB7-4AE4-9269-54D4DD3EE4A6}" destId="{CD7839E6-066B-4C20-A581-2E7BFB421AA7}" srcOrd="2" destOrd="0" presId="urn:microsoft.com/office/officeart/2008/layout/LinedList"/>
    <dgm:cxn modelId="{0FEA5500-1740-4D61-846F-88478ABE891A}" type="presParOf" srcId="{336819A8-9CB7-4AE4-9269-54D4DD3EE4A6}" destId="{7309048B-2D7D-4DEC-841C-6B700917972D}" srcOrd="3" destOrd="0" presId="urn:microsoft.com/office/officeart/2008/layout/LinedList"/>
    <dgm:cxn modelId="{4A262F2C-8459-4CD8-A021-C6B0A7D867B8}" type="presParOf" srcId="{7309048B-2D7D-4DEC-841C-6B700917972D}" destId="{BFE08CE8-359F-4111-B71A-B79F58BDEDF6}" srcOrd="0" destOrd="0" presId="urn:microsoft.com/office/officeart/2008/layout/LinedList"/>
    <dgm:cxn modelId="{9C5ED3D8-F31D-4CF6-9B3B-DF01E69C8FB3}" type="presParOf" srcId="{7309048B-2D7D-4DEC-841C-6B700917972D}" destId="{4A5EAAEF-C0BA-48C3-8B21-84C5FF928D91}" srcOrd="1" destOrd="0" presId="urn:microsoft.com/office/officeart/2008/layout/LinedList"/>
    <dgm:cxn modelId="{2003BA7E-5173-46B0-A4E5-0928F3CCE4B0}" type="presParOf" srcId="{336819A8-9CB7-4AE4-9269-54D4DD3EE4A6}" destId="{48893362-546B-4008-B313-0E37EADDAA4B}" srcOrd="4" destOrd="0" presId="urn:microsoft.com/office/officeart/2008/layout/LinedList"/>
    <dgm:cxn modelId="{873AB04F-342F-4699-907C-D60EA367DAED}" type="presParOf" srcId="{336819A8-9CB7-4AE4-9269-54D4DD3EE4A6}" destId="{93833E3C-3FB0-41AA-8E21-8DD23117E88D}" srcOrd="5" destOrd="0" presId="urn:microsoft.com/office/officeart/2008/layout/LinedList"/>
    <dgm:cxn modelId="{DD6B6787-EB9D-4FEB-997F-7CE384BCF3B8}" type="presParOf" srcId="{93833E3C-3FB0-41AA-8E21-8DD23117E88D}" destId="{1622B1D7-0CC5-468D-9346-FF5DF7459074}" srcOrd="0" destOrd="0" presId="urn:microsoft.com/office/officeart/2008/layout/LinedList"/>
    <dgm:cxn modelId="{10E3348E-38B7-40F2-B64B-A3245CFAEF44}" type="presParOf" srcId="{93833E3C-3FB0-41AA-8E21-8DD23117E88D}" destId="{686F5FCA-7A8D-4AB2-B1AD-4CA8A046418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8D5F1AA-EEBC-4C13-8C32-B6310C841205}"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08E92960-D1C6-49E2-A42B-A31A86C0B7BD}">
      <dgm:prSet/>
      <dgm:spPr/>
      <dgm:t>
        <a:bodyPr/>
        <a:lstStyle/>
        <a:p>
          <a:r>
            <a:rPr lang="en-GB" b="1" dirty="0"/>
            <a:t>There are two assessments for this module</a:t>
          </a:r>
          <a:endParaRPr lang="en-US" dirty="0"/>
        </a:p>
      </dgm:t>
    </dgm:pt>
    <dgm:pt modelId="{AEAEEBD0-FDD1-46FE-8A3D-545342053DAC}" type="parTrans" cxnId="{9B7B80CD-F351-4D84-B361-9D522CE298D7}">
      <dgm:prSet/>
      <dgm:spPr/>
      <dgm:t>
        <a:bodyPr/>
        <a:lstStyle/>
        <a:p>
          <a:endParaRPr lang="en-US"/>
        </a:p>
      </dgm:t>
    </dgm:pt>
    <dgm:pt modelId="{9FCA3CAF-890F-4605-B3D8-D468B3F63306}" type="sibTrans" cxnId="{9B7B80CD-F351-4D84-B361-9D522CE298D7}">
      <dgm:prSet/>
      <dgm:spPr/>
      <dgm:t>
        <a:bodyPr/>
        <a:lstStyle/>
        <a:p>
          <a:endParaRPr lang="en-US"/>
        </a:p>
      </dgm:t>
    </dgm:pt>
    <dgm:pt modelId="{23EFA9D0-5BEE-4945-9C96-DB3A9C0FCB2C}" type="pres">
      <dgm:prSet presAssocID="{38D5F1AA-EEBC-4C13-8C32-B6310C841205}" presName="hierChild1" presStyleCnt="0">
        <dgm:presLayoutVars>
          <dgm:chPref val="1"/>
          <dgm:dir/>
          <dgm:animOne val="branch"/>
          <dgm:animLvl val="lvl"/>
          <dgm:resizeHandles/>
        </dgm:presLayoutVars>
      </dgm:prSet>
      <dgm:spPr/>
    </dgm:pt>
    <dgm:pt modelId="{0204A049-4FCA-4221-BFA1-29494A71A35E}" type="pres">
      <dgm:prSet presAssocID="{08E92960-D1C6-49E2-A42B-A31A86C0B7BD}" presName="hierRoot1" presStyleCnt="0"/>
      <dgm:spPr/>
    </dgm:pt>
    <dgm:pt modelId="{F75FAA1F-6AF0-4A09-9968-498146344F60}" type="pres">
      <dgm:prSet presAssocID="{08E92960-D1C6-49E2-A42B-A31A86C0B7BD}" presName="composite" presStyleCnt="0"/>
      <dgm:spPr/>
    </dgm:pt>
    <dgm:pt modelId="{1F2F622A-9BE1-47B5-A2D1-5F993CF21D3E}" type="pres">
      <dgm:prSet presAssocID="{08E92960-D1C6-49E2-A42B-A31A86C0B7BD}" presName="background" presStyleLbl="node0" presStyleIdx="0" presStyleCnt="1"/>
      <dgm:spPr/>
    </dgm:pt>
    <dgm:pt modelId="{82909E08-9449-4D52-A63D-EBB509A07581}" type="pres">
      <dgm:prSet presAssocID="{08E92960-D1C6-49E2-A42B-A31A86C0B7BD}" presName="text" presStyleLbl="fgAcc0" presStyleIdx="0" presStyleCnt="1">
        <dgm:presLayoutVars>
          <dgm:chPref val="3"/>
        </dgm:presLayoutVars>
      </dgm:prSet>
      <dgm:spPr/>
    </dgm:pt>
    <dgm:pt modelId="{2D389235-D829-4F73-8476-AF8A6DC824CF}" type="pres">
      <dgm:prSet presAssocID="{08E92960-D1C6-49E2-A42B-A31A86C0B7BD}" presName="hierChild2" presStyleCnt="0"/>
      <dgm:spPr/>
    </dgm:pt>
  </dgm:ptLst>
  <dgm:cxnLst>
    <dgm:cxn modelId="{85F71142-2FE7-45A3-A7AF-6677D237DE2D}" type="presOf" srcId="{08E92960-D1C6-49E2-A42B-A31A86C0B7BD}" destId="{82909E08-9449-4D52-A63D-EBB509A07581}" srcOrd="0" destOrd="0" presId="urn:microsoft.com/office/officeart/2005/8/layout/hierarchy1"/>
    <dgm:cxn modelId="{9B7B80CD-F351-4D84-B361-9D522CE298D7}" srcId="{38D5F1AA-EEBC-4C13-8C32-B6310C841205}" destId="{08E92960-D1C6-49E2-A42B-A31A86C0B7BD}" srcOrd="0" destOrd="0" parTransId="{AEAEEBD0-FDD1-46FE-8A3D-545342053DAC}" sibTransId="{9FCA3CAF-890F-4605-B3D8-D468B3F63306}"/>
    <dgm:cxn modelId="{CD19DDF1-7A70-4979-B35E-6C528EB07E21}" type="presOf" srcId="{38D5F1AA-EEBC-4C13-8C32-B6310C841205}" destId="{23EFA9D0-5BEE-4945-9C96-DB3A9C0FCB2C}" srcOrd="0" destOrd="0" presId="urn:microsoft.com/office/officeart/2005/8/layout/hierarchy1"/>
    <dgm:cxn modelId="{6435C62B-C023-49B3-9684-D3B311B9479B}" type="presParOf" srcId="{23EFA9D0-5BEE-4945-9C96-DB3A9C0FCB2C}" destId="{0204A049-4FCA-4221-BFA1-29494A71A35E}" srcOrd="0" destOrd="0" presId="urn:microsoft.com/office/officeart/2005/8/layout/hierarchy1"/>
    <dgm:cxn modelId="{272D2186-9AB3-4E7C-99A9-A21701537AD2}" type="presParOf" srcId="{0204A049-4FCA-4221-BFA1-29494A71A35E}" destId="{F75FAA1F-6AF0-4A09-9968-498146344F60}" srcOrd="0" destOrd="0" presId="urn:microsoft.com/office/officeart/2005/8/layout/hierarchy1"/>
    <dgm:cxn modelId="{54ABDDF9-6536-492B-8F0B-56D2A23FE1EC}" type="presParOf" srcId="{F75FAA1F-6AF0-4A09-9968-498146344F60}" destId="{1F2F622A-9BE1-47B5-A2D1-5F993CF21D3E}" srcOrd="0" destOrd="0" presId="urn:microsoft.com/office/officeart/2005/8/layout/hierarchy1"/>
    <dgm:cxn modelId="{45B079B3-1238-4F2D-94F5-F24548FB21C7}" type="presParOf" srcId="{F75FAA1F-6AF0-4A09-9968-498146344F60}" destId="{82909E08-9449-4D52-A63D-EBB509A07581}" srcOrd="1" destOrd="0" presId="urn:microsoft.com/office/officeart/2005/8/layout/hierarchy1"/>
    <dgm:cxn modelId="{62FB2A9A-9851-4EF2-9D65-E63BF7730473}" type="presParOf" srcId="{0204A049-4FCA-4221-BFA1-29494A71A35E}" destId="{2D389235-D829-4F73-8476-AF8A6DC824CF}"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F17EF29-C241-4B22-8119-05B1CF5544A8}"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7F548C31-16E8-4025-9F32-217F68D0913C}">
      <dgm:prSet/>
      <dgm:spPr/>
      <dgm:t>
        <a:bodyPr/>
        <a:lstStyle/>
        <a:p>
          <a:r>
            <a:rPr lang="en-GB"/>
            <a:t>Assessment 1: 20-minute Presentation</a:t>
          </a:r>
          <a:endParaRPr lang="en-US"/>
        </a:p>
      </dgm:t>
    </dgm:pt>
    <dgm:pt modelId="{EDB40261-FEC0-4B03-BBDC-BE2DE3EA7FCE}" type="parTrans" cxnId="{E400ACB0-6513-424C-87A2-5386C6D974EA}">
      <dgm:prSet/>
      <dgm:spPr/>
      <dgm:t>
        <a:bodyPr/>
        <a:lstStyle/>
        <a:p>
          <a:endParaRPr lang="en-US"/>
        </a:p>
      </dgm:t>
    </dgm:pt>
    <dgm:pt modelId="{DC9CDBE6-CB11-428B-86A0-65BE658C2B0C}" type="sibTrans" cxnId="{E400ACB0-6513-424C-87A2-5386C6D974EA}">
      <dgm:prSet/>
      <dgm:spPr/>
      <dgm:t>
        <a:bodyPr/>
        <a:lstStyle/>
        <a:p>
          <a:endParaRPr lang="en-US"/>
        </a:p>
      </dgm:t>
    </dgm:pt>
    <dgm:pt modelId="{572DA43F-2AC4-405E-AE85-C8921020A972}">
      <dgm:prSet/>
      <dgm:spPr/>
      <dgm:t>
        <a:bodyPr/>
        <a:lstStyle/>
        <a:p>
          <a:r>
            <a:rPr lang="en-GB" dirty="0"/>
            <a:t>Submission: Power Point Slides : Monday 3</a:t>
          </a:r>
          <a:r>
            <a:rPr lang="en-GB" baseline="30000" dirty="0"/>
            <a:t>rd</a:t>
          </a:r>
          <a:r>
            <a:rPr lang="en-GB" dirty="0"/>
            <a:t> March before 23:59 with notes</a:t>
          </a:r>
          <a:endParaRPr lang="en-US" dirty="0"/>
        </a:p>
      </dgm:t>
    </dgm:pt>
    <dgm:pt modelId="{498E4EFB-AF36-48F2-85D5-A8E7698CF2E1}" type="parTrans" cxnId="{02D61D7D-D5B2-4265-9634-CF309395EB40}">
      <dgm:prSet/>
      <dgm:spPr/>
      <dgm:t>
        <a:bodyPr/>
        <a:lstStyle/>
        <a:p>
          <a:endParaRPr lang="en-US"/>
        </a:p>
      </dgm:t>
    </dgm:pt>
    <dgm:pt modelId="{F19F25A7-8F18-4155-BC43-B67ABF44D7CC}" type="sibTrans" cxnId="{02D61D7D-D5B2-4265-9634-CF309395EB40}">
      <dgm:prSet/>
      <dgm:spPr/>
      <dgm:t>
        <a:bodyPr/>
        <a:lstStyle/>
        <a:p>
          <a:endParaRPr lang="en-US"/>
        </a:p>
      </dgm:t>
    </dgm:pt>
    <dgm:pt modelId="{B4259849-DBDD-49F3-B075-0BD9FBBF4255}">
      <dgm:prSet/>
      <dgm:spPr/>
      <dgm:t>
        <a:bodyPr/>
        <a:lstStyle/>
        <a:p>
          <a:r>
            <a:rPr lang="en-GB" dirty="0"/>
            <a:t>Presentation Dates: 4 </a:t>
          </a:r>
          <a:r>
            <a:rPr lang="en-GB" dirty="0" err="1"/>
            <a:t>th</a:t>
          </a:r>
          <a:r>
            <a:rPr lang="en-GB" dirty="0"/>
            <a:t> &amp; 11th March 2025</a:t>
          </a:r>
          <a:endParaRPr lang="en-US" dirty="0"/>
        </a:p>
      </dgm:t>
    </dgm:pt>
    <dgm:pt modelId="{DE1AA487-C448-451B-A2C5-848EC11EA109}" type="parTrans" cxnId="{B7F43FEF-462D-44B2-BB87-7538C3E3BC54}">
      <dgm:prSet/>
      <dgm:spPr/>
      <dgm:t>
        <a:bodyPr/>
        <a:lstStyle/>
        <a:p>
          <a:endParaRPr lang="en-US"/>
        </a:p>
      </dgm:t>
    </dgm:pt>
    <dgm:pt modelId="{462C05CC-E8A3-4B17-9DCF-E9E340BB141E}" type="sibTrans" cxnId="{B7F43FEF-462D-44B2-BB87-7538C3E3BC54}">
      <dgm:prSet/>
      <dgm:spPr/>
      <dgm:t>
        <a:bodyPr/>
        <a:lstStyle/>
        <a:p>
          <a:endParaRPr lang="en-US"/>
        </a:p>
      </dgm:t>
    </dgm:pt>
    <dgm:pt modelId="{29F16A28-4EEB-40F3-8CE7-54E0784A72DD}" type="pres">
      <dgm:prSet presAssocID="{1F17EF29-C241-4B22-8119-05B1CF5544A8}" presName="linear" presStyleCnt="0">
        <dgm:presLayoutVars>
          <dgm:animLvl val="lvl"/>
          <dgm:resizeHandles val="exact"/>
        </dgm:presLayoutVars>
      </dgm:prSet>
      <dgm:spPr/>
    </dgm:pt>
    <dgm:pt modelId="{9AEA8C8F-5364-41E0-80E8-8AAD455E9416}" type="pres">
      <dgm:prSet presAssocID="{7F548C31-16E8-4025-9F32-217F68D0913C}" presName="parentText" presStyleLbl="node1" presStyleIdx="0" presStyleCnt="3">
        <dgm:presLayoutVars>
          <dgm:chMax val="0"/>
          <dgm:bulletEnabled val="1"/>
        </dgm:presLayoutVars>
      </dgm:prSet>
      <dgm:spPr/>
    </dgm:pt>
    <dgm:pt modelId="{45C05EC7-EA18-406B-9E29-341169C23991}" type="pres">
      <dgm:prSet presAssocID="{DC9CDBE6-CB11-428B-86A0-65BE658C2B0C}" presName="spacer" presStyleCnt="0"/>
      <dgm:spPr/>
    </dgm:pt>
    <dgm:pt modelId="{15DA1AE9-EE03-45C0-8380-4B6F2A204445}" type="pres">
      <dgm:prSet presAssocID="{572DA43F-2AC4-405E-AE85-C8921020A972}" presName="parentText" presStyleLbl="node1" presStyleIdx="1" presStyleCnt="3">
        <dgm:presLayoutVars>
          <dgm:chMax val="0"/>
          <dgm:bulletEnabled val="1"/>
        </dgm:presLayoutVars>
      </dgm:prSet>
      <dgm:spPr/>
    </dgm:pt>
    <dgm:pt modelId="{58553A64-82A3-4233-AA63-E3818DD95EB1}" type="pres">
      <dgm:prSet presAssocID="{F19F25A7-8F18-4155-BC43-B67ABF44D7CC}" presName="spacer" presStyleCnt="0"/>
      <dgm:spPr/>
    </dgm:pt>
    <dgm:pt modelId="{8484B2DC-95E8-4D64-B072-E35E6EBFAD37}" type="pres">
      <dgm:prSet presAssocID="{B4259849-DBDD-49F3-B075-0BD9FBBF4255}" presName="parentText" presStyleLbl="node1" presStyleIdx="2" presStyleCnt="3">
        <dgm:presLayoutVars>
          <dgm:chMax val="0"/>
          <dgm:bulletEnabled val="1"/>
        </dgm:presLayoutVars>
      </dgm:prSet>
      <dgm:spPr/>
    </dgm:pt>
  </dgm:ptLst>
  <dgm:cxnLst>
    <dgm:cxn modelId="{D191CC2D-6ED5-4206-B90F-3223DF794A75}" type="presOf" srcId="{B4259849-DBDD-49F3-B075-0BD9FBBF4255}" destId="{8484B2DC-95E8-4D64-B072-E35E6EBFAD37}" srcOrd="0" destOrd="0" presId="urn:microsoft.com/office/officeart/2005/8/layout/vList2"/>
    <dgm:cxn modelId="{F77A1046-39E3-4253-AFF3-5219547D7C84}" type="presOf" srcId="{1F17EF29-C241-4B22-8119-05B1CF5544A8}" destId="{29F16A28-4EEB-40F3-8CE7-54E0784A72DD}" srcOrd="0" destOrd="0" presId="urn:microsoft.com/office/officeart/2005/8/layout/vList2"/>
    <dgm:cxn modelId="{02D61D7D-D5B2-4265-9634-CF309395EB40}" srcId="{1F17EF29-C241-4B22-8119-05B1CF5544A8}" destId="{572DA43F-2AC4-405E-AE85-C8921020A972}" srcOrd="1" destOrd="0" parTransId="{498E4EFB-AF36-48F2-85D5-A8E7698CF2E1}" sibTransId="{F19F25A7-8F18-4155-BC43-B67ABF44D7CC}"/>
    <dgm:cxn modelId="{96382686-7AED-4CF3-B84B-36CF73BE5183}" type="presOf" srcId="{572DA43F-2AC4-405E-AE85-C8921020A972}" destId="{15DA1AE9-EE03-45C0-8380-4B6F2A204445}" srcOrd="0" destOrd="0" presId="urn:microsoft.com/office/officeart/2005/8/layout/vList2"/>
    <dgm:cxn modelId="{E400ACB0-6513-424C-87A2-5386C6D974EA}" srcId="{1F17EF29-C241-4B22-8119-05B1CF5544A8}" destId="{7F548C31-16E8-4025-9F32-217F68D0913C}" srcOrd="0" destOrd="0" parTransId="{EDB40261-FEC0-4B03-BBDC-BE2DE3EA7FCE}" sibTransId="{DC9CDBE6-CB11-428B-86A0-65BE658C2B0C}"/>
    <dgm:cxn modelId="{257A2BBA-0469-4EE5-B120-E34EC8FCCC9D}" type="presOf" srcId="{7F548C31-16E8-4025-9F32-217F68D0913C}" destId="{9AEA8C8F-5364-41E0-80E8-8AAD455E9416}" srcOrd="0" destOrd="0" presId="urn:microsoft.com/office/officeart/2005/8/layout/vList2"/>
    <dgm:cxn modelId="{B7F43FEF-462D-44B2-BB87-7538C3E3BC54}" srcId="{1F17EF29-C241-4B22-8119-05B1CF5544A8}" destId="{B4259849-DBDD-49F3-B075-0BD9FBBF4255}" srcOrd="2" destOrd="0" parTransId="{DE1AA487-C448-451B-A2C5-848EC11EA109}" sibTransId="{462C05CC-E8A3-4B17-9DCF-E9E340BB141E}"/>
    <dgm:cxn modelId="{54C6995B-D7AF-46BE-B2CE-DA4C47556ACB}" type="presParOf" srcId="{29F16A28-4EEB-40F3-8CE7-54E0784A72DD}" destId="{9AEA8C8F-5364-41E0-80E8-8AAD455E9416}" srcOrd="0" destOrd="0" presId="urn:microsoft.com/office/officeart/2005/8/layout/vList2"/>
    <dgm:cxn modelId="{664CDACC-5053-4186-8B74-C4B24FF9B7E9}" type="presParOf" srcId="{29F16A28-4EEB-40F3-8CE7-54E0784A72DD}" destId="{45C05EC7-EA18-406B-9E29-341169C23991}" srcOrd="1" destOrd="0" presId="urn:microsoft.com/office/officeart/2005/8/layout/vList2"/>
    <dgm:cxn modelId="{114C1F1A-8276-4C30-AEFD-0CB64F8A1B40}" type="presParOf" srcId="{29F16A28-4EEB-40F3-8CE7-54E0784A72DD}" destId="{15DA1AE9-EE03-45C0-8380-4B6F2A204445}" srcOrd="2" destOrd="0" presId="urn:microsoft.com/office/officeart/2005/8/layout/vList2"/>
    <dgm:cxn modelId="{58CBC2DF-931F-44B1-B6FA-871932F3603A}" type="presParOf" srcId="{29F16A28-4EEB-40F3-8CE7-54E0784A72DD}" destId="{58553A64-82A3-4233-AA63-E3818DD95EB1}" srcOrd="3" destOrd="0" presId="urn:microsoft.com/office/officeart/2005/8/layout/vList2"/>
    <dgm:cxn modelId="{7115CA0C-D446-45E6-87E5-B79064D200A7}" type="presParOf" srcId="{29F16A28-4EEB-40F3-8CE7-54E0784A72DD}" destId="{8484B2DC-95E8-4D64-B072-E35E6EBFAD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F4C14A26-446C-409E-AEC4-BF300D2D4A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12607D-0BC3-46AD-AF11-297091729D47}">
      <dgm:prSet/>
      <dgm:spPr/>
      <dgm:t>
        <a:bodyPr/>
        <a:lstStyle/>
        <a:p>
          <a:r>
            <a:rPr lang="en-GB"/>
            <a:t>Essay [4,000 words]</a:t>
          </a:r>
          <a:endParaRPr lang="en-US"/>
        </a:p>
      </dgm:t>
    </dgm:pt>
    <dgm:pt modelId="{7EA87785-2FCC-49FE-BE4C-F3C34EC9D588}" type="parTrans" cxnId="{DECC824B-D914-4C6A-9408-F271F10E6CE8}">
      <dgm:prSet/>
      <dgm:spPr/>
      <dgm:t>
        <a:bodyPr/>
        <a:lstStyle/>
        <a:p>
          <a:endParaRPr lang="en-US"/>
        </a:p>
      </dgm:t>
    </dgm:pt>
    <dgm:pt modelId="{C378CA9B-01F7-4EBA-9EC7-1A092BD62AB9}" type="sibTrans" cxnId="{DECC824B-D914-4C6A-9408-F271F10E6CE8}">
      <dgm:prSet/>
      <dgm:spPr/>
      <dgm:t>
        <a:bodyPr/>
        <a:lstStyle/>
        <a:p>
          <a:endParaRPr lang="en-US"/>
        </a:p>
      </dgm:t>
    </dgm:pt>
    <dgm:pt modelId="{8364216D-CCAA-4808-A882-84A33C5CD003}">
      <dgm:prSet/>
      <dgm:spPr/>
      <dgm:t>
        <a:bodyPr/>
        <a:lstStyle/>
        <a:p>
          <a:r>
            <a:rPr lang="en-GB"/>
            <a:t>Submission details: Monday, 28th April 2025 23:59pm</a:t>
          </a:r>
          <a:endParaRPr lang="en-US"/>
        </a:p>
      </dgm:t>
    </dgm:pt>
    <dgm:pt modelId="{5D3F9AA1-723D-4E7C-A276-C35DF0143E32}" type="parTrans" cxnId="{1665A931-2E87-4956-A70E-53901C260392}">
      <dgm:prSet/>
      <dgm:spPr/>
      <dgm:t>
        <a:bodyPr/>
        <a:lstStyle/>
        <a:p>
          <a:endParaRPr lang="en-US"/>
        </a:p>
      </dgm:t>
    </dgm:pt>
    <dgm:pt modelId="{1ACF8099-33F1-499A-9407-993608B873AF}" type="sibTrans" cxnId="{1665A931-2E87-4956-A70E-53901C260392}">
      <dgm:prSet/>
      <dgm:spPr/>
      <dgm:t>
        <a:bodyPr/>
        <a:lstStyle/>
        <a:p>
          <a:endParaRPr lang="en-US"/>
        </a:p>
      </dgm:t>
    </dgm:pt>
    <dgm:pt modelId="{5B437F59-C929-4D09-A970-CFE746740C6B}" type="pres">
      <dgm:prSet presAssocID="{F4C14A26-446C-409E-AEC4-BF300D2D4A06}" presName="linear" presStyleCnt="0">
        <dgm:presLayoutVars>
          <dgm:animLvl val="lvl"/>
          <dgm:resizeHandles val="exact"/>
        </dgm:presLayoutVars>
      </dgm:prSet>
      <dgm:spPr/>
    </dgm:pt>
    <dgm:pt modelId="{904EC437-F2D8-4CC6-81C6-A874AE16160F}" type="pres">
      <dgm:prSet presAssocID="{5412607D-0BC3-46AD-AF11-297091729D47}" presName="parentText" presStyleLbl="node1" presStyleIdx="0" presStyleCnt="2">
        <dgm:presLayoutVars>
          <dgm:chMax val="0"/>
          <dgm:bulletEnabled val="1"/>
        </dgm:presLayoutVars>
      </dgm:prSet>
      <dgm:spPr/>
    </dgm:pt>
    <dgm:pt modelId="{B2C2BCA8-8827-4D3E-9705-0BEFD4C0F3DC}" type="pres">
      <dgm:prSet presAssocID="{C378CA9B-01F7-4EBA-9EC7-1A092BD62AB9}" presName="spacer" presStyleCnt="0"/>
      <dgm:spPr/>
    </dgm:pt>
    <dgm:pt modelId="{7FFC0007-819B-4C0F-B5BB-AF4D2C337657}" type="pres">
      <dgm:prSet presAssocID="{8364216D-CCAA-4808-A882-84A33C5CD003}" presName="parentText" presStyleLbl="node1" presStyleIdx="1" presStyleCnt="2">
        <dgm:presLayoutVars>
          <dgm:chMax val="0"/>
          <dgm:bulletEnabled val="1"/>
        </dgm:presLayoutVars>
      </dgm:prSet>
      <dgm:spPr/>
    </dgm:pt>
  </dgm:ptLst>
  <dgm:cxnLst>
    <dgm:cxn modelId="{A6A14807-B5B2-41AD-B231-39E927F2E306}" type="presOf" srcId="{8364216D-CCAA-4808-A882-84A33C5CD003}" destId="{7FFC0007-819B-4C0F-B5BB-AF4D2C337657}" srcOrd="0" destOrd="0" presId="urn:microsoft.com/office/officeart/2005/8/layout/vList2"/>
    <dgm:cxn modelId="{1665A931-2E87-4956-A70E-53901C260392}" srcId="{F4C14A26-446C-409E-AEC4-BF300D2D4A06}" destId="{8364216D-CCAA-4808-A882-84A33C5CD003}" srcOrd="1" destOrd="0" parTransId="{5D3F9AA1-723D-4E7C-A276-C35DF0143E32}" sibTransId="{1ACF8099-33F1-499A-9407-993608B873AF}"/>
    <dgm:cxn modelId="{DECC824B-D914-4C6A-9408-F271F10E6CE8}" srcId="{F4C14A26-446C-409E-AEC4-BF300D2D4A06}" destId="{5412607D-0BC3-46AD-AF11-297091729D47}" srcOrd="0" destOrd="0" parTransId="{7EA87785-2FCC-49FE-BE4C-F3C34EC9D588}" sibTransId="{C378CA9B-01F7-4EBA-9EC7-1A092BD62AB9}"/>
    <dgm:cxn modelId="{7E49F598-AF2B-4AB0-8344-AFBC70625232}" type="presOf" srcId="{F4C14A26-446C-409E-AEC4-BF300D2D4A06}" destId="{5B437F59-C929-4D09-A970-CFE746740C6B}" srcOrd="0" destOrd="0" presId="urn:microsoft.com/office/officeart/2005/8/layout/vList2"/>
    <dgm:cxn modelId="{D09645E2-44E3-429B-B935-464F73B8BDF0}" type="presOf" srcId="{5412607D-0BC3-46AD-AF11-297091729D47}" destId="{904EC437-F2D8-4CC6-81C6-A874AE16160F}" srcOrd="0" destOrd="0" presId="urn:microsoft.com/office/officeart/2005/8/layout/vList2"/>
    <dgm:cxn modelId="{65117608-74E9-42E2-9D91-B4F89E89484A}" type="presParOf" srcId="{5B437F59-C929-4D09-A970-CFE746740C6B}" destId="{904EC437-F2D8-4CC6-81C6-A874AE16160F}" srcOrd="0" destOrd="0" presId="urn:microsoft.com/office/officeart/2005/8/layout/vList2"/>
    <dgm:cxn modelId="{7C034D88-C0D2-4D69-971E-2B659675FBB9}" type="presParOf" srcId="{5B437F59-C929-4D09-A970-CFE746740C6B}" destId="{B2C2BCA8-8827-4D3E-9705-0BEFD4C0F3DC}" srcOrd="1" destOrd="0" presId="urn:microsoft.com/office/officeart/2005/8/layout/vList2"/>
    <dgm:cxn modelId="{B3E0C90D-5E04-439B-9AE3-3C41CD7AEFB8}" type="presParOf" srcId="{5B437F59-C929-4D09-A970-CFE746740C6B}" destId="{7FFC0007-819B-4C0F-B5BB-AF4D2C33765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64477F1-B3A6-43B4-8044-4B143134E4F1}"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C95BB7C5-0CC1-4FA8-B298-7320BC3E7F9F}">
      <dgm:prSet/>
      <dgm:spPr/>
      <dgm:t>
        <a:bodyPr/>
        <a:lstStyle/>
        <a:p>
          <a:pPr>
            <a:lnSpc>
              <a:spcPct val="100000"/>
            </a:lnSpc>
          </a:pPr>
          <a:r>
            <a:rPr lang="en-GB"/>
            <a:t> Depression</a:t>
          </a:r>
          <a:endParaRPr lang="en-US"/>
        </a:p>
      </dgm:t>
    </dgm:pt>
    <dgm:pt modelId="{B007B74D-2BC1-4195-B861-86B9777E2409}" type="parTrans" cxnId="{7FC29BCA-5624-495E-9E03-9B548A2CA17A}">
      <dgm:prSet/>
      <dgm:spPr/>
      <dgm:t>
        <a:bodyPr/>
        <a:lstStyle/>
        <a:p>
          <a:endParaRPr lang="en-US"/>
        </a:p>
      </dgm:t>
    </dgm:pt>
    <dgm:pt modelId="{22689914-24DD-4A96-8053-3C08781D8CA1}" type="sibTrans" cxnId="{7FC29BCA-5624-495E-9E03-9B548A2CA17A}">
      <dgm:prSet/>
      <dgm:spPr/>
      <dgm:t>
        <a:bodyPr/>
        <a:lstStyle/>
        <a:p>
          <a:endParaRPr lang="en-US"/>
        </a:p>
      </dgm:t>
    </dgm:pt>
    <dgm:pt modelId="{D3F21481-9F51-45CF-9399-194B0706F808}">
      <dgm:prSet/>
      <dgm:spPr/>
      <dgm:t>
        <a:bodyPr/>
        <a:lstStyle/>
        <a:p>
          <a:pPr>
            <a:lnSpc>
              <a:spcPct val="100000"/>
            </a:lnSpc>
          </a:pPr>
          <a:r>
            <a:rPr lang="en-GB"/>
            <a:t> Generalised  Anxiety</a:t>
          </a:r>
          <a:endParaRPr lang="en-US"/>
        </a:p>
      </dgm:t>
    </dgm:pt>
    <dgm:pt modelId="{6E9031AC-8289-4DAC-88E8-8296AB1C13BF}" type="parTrans" cxnId="{FA42BBFF-F2B8-4A2D-9BDC-EE654D382354}">
      <dgm:prSet/>
      <dgm:spPr/>
      <dgm:t>
        <a:bodyPr/>
        <a:lstStyle/>
        <a:p>
          <a:endParaRPr lang="en-US"/>
        </a:p>
      </dgm:t>
    </dgm:pt>
    <dgm:pt modelId="{07B0283B-ECB4-477C-9528-D04CBB62BE70}" type="sibTrans" cxnId="{FA42BBFF-F2B8-4A2D-9BDC-EE654D382354}">
      <dgm:prSet/>
      <dgm:spPr/>
      <dgm:t>
        <a:bodyPr/>
        <a:lstStyle/>
        <a:p>
          <a:endParaRPr lang="en-US"/>
        </a:p>
      </dgm:t>
    </dgm:pt>
    <dgm:pt modelId="{019969A9-9FBD-47E6-A56A-C3F71143AC11}">
      <dgm:prSet/>
      <dgm:spPr/>
      <dgm:t>
        <a:bodyPr/>
        <a:lstStyle/>
        <a:p>
          <a:pPr>
            <a:lnSpc>
              <a:spcPct val="100000"/>
            </a:lnSpc>
          </a:pPr>
          <a:r>
            <a:rPr lang="en-US"/>
            <a:t>Chronic Stress</a:t>
          </a:r>
        </a:p>
      </dgm:t>
    </dgm:pt>
    <dgm:pt modelId="{F72EC79C-3824-4DE8-9627-6A9120B7BD7C}" type="parTrans" cxnId="{C8C1EDF5-1C77-4A7D-B81B-2D63D09F6E7D}">
      <dgm:prSet/>
      <dgm:spPr/>
      <dgm:t>
        <a:bodyPr/>
        <a:lstStyle/>
        <a:p>
          <a:endParaRPr lang="en-US"/>
        </a:p>
      </dgm:t>
    </dgm:pt>
    <dgm:pt modelId="{7E3858F5-C4AA-41C1-9A84-6C582C3ED406}" type="sibTrans" cxnId="{C8C1EDF5-1C77-4A7D-B81B-2D63D09F6E7D}">
      <dgm:prSet/>
      <dgm:spPr/>
      <dgm:t>
        <a:bodyPr/>
        <a:lstStyle/>
        <a:p>
          <a:endParaRPr lang="en-US"/>
        </a:p>
      </dgm:t>
    </dgm:pt>
    <dgm:pt modelId="{F9074D90-B82D-4870-8A2F-F2FE379A7452}" type="pres">
      <dgm:prSet presAssocID="{F64477F1-B3A6-43B4-8044-4B143134E4F1}" presName="hierChild1" presStyleCnt="0">
        <dgm:presLayoutVars>
          <dgm:chPref val="1"/>
          <dgm:dir/>
          <dgm:animOne val="branch"/>
          <dgm:animLvl val="lvl"/>
          <dgm:resizeHandles/>
        </dgm:presLayoutVars>
      </dgm:prSet>
      <dgm:spPr/>
    </dgm:pt>
    <dgm:pt modelId="{A8B14F3E-681F-43A3-BBAE-EB474BBB1DE7}" type="pres">
      <dgm:prSet presAssocID="{C95BB7C5-0CC1-4FA8-B298-7320BC3E7F9F}" presName="hierRoot1" presStyleCnt="0"/>
      <dgm:spPr/>
    </dgm:pt>
    <dgm:pt modelId="{A504D73A-5868-4AD5-AAB1-B729D550AD27}" type="pres">
      <dgm:prSet presAssocID="{C95BB7C5-0CC1-4FA8-B298-7320BC3E7F9F}" presName="composite" presStyleCnt="0"/>
      <dgm:spPr/>
    </dgm:pt>
    <dgm:pt modelId="{609BAE1B-5311-41C2-A392-3D2845948DB2}" type="pres">
      <dgm:prSet presAssocID="{C95BB7C5-0CC1-4FA8-B298-7320BC3E7F9F}" presName="background" presStyleLbl="node0" presStyleIdx="0" presStyleCnt="3"/>
      <dgm:spPr/>
    </dgm:pt>
    <dgm:pt modelId="{26FB0ECF-7AFB-4836-B936-832145B0BC72}" type="pres">
      <dgm:prSet presAssocID="{C95BB7C5-0CC1-4FA8-B298-7320BC3E7F9F}" presName="text" presStyleLbl="fgAcc0" presStyleIdx="0" presStyleCnt="3">
        <dgm:presLayoutVars>
          <dgm:chPref val="3"/>
        </dgm:presLayoutVars>
      </dgm:prSet>
      <dgm:spPr/>
    </dgm:pt>
    <dgm:pt modelId="{DAF90F30-1030-46EB-ADFC-29EFBA989D39}" type="pres">
      <dgm:prSet presAssocID="{C95BB7C5-0CC1-4FA8-B298-7320BC3E7F9F}" presName="hierChild2" presStyleCnt="0"/>
      <dgm:spPr/>
    </dgm:pt>
    <dgm:pt modelId="{1931A242-35A1-4F10-9BB5-80A21392CDA1}" type="pres">
      <dgm:prSet presAssocID="{D3F21481-9F51-45CF-9399-194B0706F808}" presName="hierRoot1" presStyleCnt="0"/>
      <dgm:spPr/>
    </dgm:pt>
    <dgm:pt modelId="{DEA8C312-AA0A-4BFC-9577-4942AA60D611}" type="pres">
      <dgm:prSet presAssocID="{D3F21481-9F51-45CF-9399-194B0706F808}" presName="composite" presStyleCnt="0"/>
      <dgm:spPr/>
    </dgm:pt>
    <dgm:pt modelId="{9FAAF766-C625-4513-B019-1FCC21EA2D6A}" type="pres">
      <dgm:prSet presAssocID="{D3F21481-9F51-45CF-9399-194B0706F808}" presName="background" presStyleLbl="node0" presStyleIdx="1" presStyleCnt="3"/>
      <dgm:spPr/>
    </dgm:pt>
    <dgm:pt modelId="{AED9C143-9FF5-41DF-9C5C-EC0CD3C94693}" type="pres">
      <dgm:prSet presAssocID="{D3F21481-9F51-45CF-9399-194B0706F808}" presName="text" presStyleLbl="fgAcc0" presStyleIdx="1" presStyleCnt="3">
        <dgm:presLayoutVars>
          <dgm:chPref val="3"/>
        </dgm:presLayoutVars>
      </dgm:prSet>
      <dgm:spPr/>
    </dgm:pt>
    <dgm:pt modelId="{3AD11FAD-BF4A-4279-9DB1-41167B02745C}" type="pres">
      <dgm:prSet presAssocID="{D3F21481-9F51-45CF-9399-194B0706F808}" presName="hierChild2" presStyleCnt="0"/>
      <dgm:spPr/>
    </dgm:pt>
    <dgm:pt modelId="{EFB7ACD8-73AD-404F-86B5-65862C16DFB1}" type="pres">
      <dgm:prSet presAssocID="{019969A9-9FBD-47E6-A56A-C3F71143AC11}" presName="hierRoot1" presStyleCnt="0"/>
      <dgm:spPr/>
    </dgm:pt>
    <dgm:pt modelId="{62541278-D49F-4692-BD18-725B189561D5}" type="pres">
      <dgm:prSet presAssocID="{019969A9-9FBD-47E6-A56A-C3F71143AC11}" presName="composite" presStyleCnt="0"/>
      <dgm:spPr/>
    </dgm:pt>
    <dgm:pt modelId="{6330D6C1-21E6-49A1-A076-78A05B2D7A91}" type="pres">
      <dgm:prSet presAssocID="{019969A9-9FBD-47E6-A56A-C3F71143AC11}" presName="background" presStyleLbl="node0" presStyleIdx="2" presStyleCnt="3"/>
      <dgm:spPr/>
    </dgm:pt>
    <dgm:pt modelId="{52242CC8-8EF0-4D90-ACF8-6EE322DA264F}" type="pres">
      <dgm:prSet presAssocID="{019969A9-9FBD-47E6-A56A-C3F71143AC11}" presName="text" presStyleLbl="fgAcc0" presStyleIdx="2" presStyleCnt="3">
        <dgm:presLayoutVars>
          <dgm:chPref val="3"/>
        </dgm:presLayoutVars>
      </dgm:prSet>
      <dgm:spPr/>
    </dgm:pt>
    <dgm:pt modelId="{BCCD9094-C0A5-4C9D-A72D-5B62B2245FF7}" type="pres">
      <dgm:prSet presAssocID="{019969A9-9FBD-47E6-A56A-C3F71143AC11}" presName="hierChild2" presStyleCnt="0"/>
      <dgm:spPr/>
    </dgm:pt>
  </dgm:ptLst>
  <dgm:cxnLst>
    <dgm:cxn modelId="{FE44BD36-4D3A-42AD-85F3-8DB7827F0644}" type="presOf" srcId="{F64477F1-B3A6-43B4-8044-4B143134E4F1}" destId="{F9074D90-B82D-4870-8A2F-F2FE379A7452}" srcOrd="0" destOrd="0" presId="urn:microsoft.com/office/officeart/2005/8/layout/hierarchy1"/>
    <dgm:cxn modelId="{265B0367-A57C-4DFD-AD9C-8D265DA7E5DB}" type="presOf" srcId="{D3F21481-9F51-45CF-9399-194B0706F808}" destId="{AED9C143-9FF5-41DF-9C5C-EC0CD3C94693}" srcOrd="0" destOrd="0" presId="urn:microsoft.com/office/officeart/2005/8/layout/hierarchy1"/>
    <dgm:cxn modelId="{C3DA8E58-CDD4-43E0-AEDF-41E1F8D69AA2}" type="presOf" srcId="{019969A9-9FBD-47E6-A56A-C3F71143AC11}" destId="{52242CC8-8EF0-4D90-ACF8-6EE322DA264F}" srcOrd="0" destOrd="0" presId="urn:microsoft.com/office/officeart/2005/8/layout/hierarchy1"/>
    <dgm:cxn modelId="{74EC8698-29F5-40C8-A890-D4A02E6270BE}" type="presOf" srcId="{C95BB7C5-0CC1-4FA8-B298-7320BC3E7F9F}" destId="{26FB0ECF-7AFB-4836-B936-832145B0BC72}" srcOrd="0" destOrd="0" presId="urn:microsoft.com/office/officeart/2005/8/layout/hierarchy1"/>
    <dgm:cxn modelId="{7FC29BCA-5624-495E-9E03-9B548A2CA17A}" srcId="{F64477F1-B3A6-43B4-8044-4B143134E4F1}" destId="{C95BB7C5-0CC1-4FA8-B298-7320BC3E7F9F}" srcOrd="0" destOrd="0" parTransId="{B007B74D-2BC1-4195-B861-86B9777E2409}" sibTransId="{22689914-24DD-4A96-8053-3C08781D8CA1}"/>
    <dgm:cxn modelId="{C8C1EDF5-1C77-4A7D-B81B-2D63D09F6E7D}" srcId="{F64477F1-B3A6-43B4-8044-4B143134E4F1}" destId="{019969A9-9FBD-47E6-A56A-C3F71143AC11}" srcOrd="2" destOrd="0" parTransId="{F72EC79C-3824-4DE8-9627-6A9120B7BD7C}" sibTransId="{7E3858F5-C4AA-41C1-9A84-6C582C3ED406}"/>
    <dgm:cxn modelId="{FA42BBFF-F2B8-4A2D-9BDC-EE654D382354}" srcId="{F64477F1-B3A6-43B4-8044-4B143134E4F1}" destId="{D3F21481-9F51-45CF-9399-194B0706F808}" srcOrd="1" destOrd="0" parTransId="{6E9031AC-8289-4DAC-88E8-8296AB1C13BF}" sibTransId="{07B0283B-ECB4-477C-9528-D04CBB62BE70}"/>
    <dgm:cxn modelId="{F1DCA808-4A74-4D19-B2FE-3B8501C74FC9}" type="presParOf" srcId="{F9074D90-B82D-4870-8A2F-F2FE379A7452}" destId="{A8B14F3E-681F-43A3-BBAE-EB474BBB1DE7}" srcOrd="0" destOrd="0" presId="urn:microsoft.com/office/officeart/2005/8/layout/hierarchy1"/>
    <dgm:cxn modelId="{9F6D474A-5A7B-44A8-989D-72789803957F}" type="presParOf" srcId="{A8B14F3E-681F-43A3-BBAE-EB474BBB1DE7}" destId="{A504D73A-5868-4AD5-AAB1-B729D550AD27}" srcOrd="0" destOrd="0" presId="urn:microsoft.com/office/officeart/2005/8/layout/hierarchy1"/>
    <dgm:cxn modelId="{81A13CB2-7DFC-49A3-89F8-21C97EB6AA29}" type="presParOf" srcId="{A504D73A-5868-4AD5-AAB1-B729D550AD27}" destId="{609BAE1B-5311-41C2-A392-3D2845948DB2}" srcOrd="0" destOrd="0" presId="urn:microsoft.com/office/officeart/2005/8/layout/hierarchy1"/>
    <dgm:cxn modelId="{036C0945-7274-42EF-8A9D-DB6B63E0E0E4}" type="presParOf" srcId="{A504D73A-5868-4AD5-AAB1-B729D550AD27}" destId="{26FB0ECF-7AFB-4836-B936-832145B0BC72}" srcOrd="1" destOrd="0" presId="urn:microsoft.com/office/officeart/2005/8/layout/hierarchy1"/>
    <dgm:cxn modelId="{27946082-EBA6-4C78-AF85-7E63D6541B96}" type="presParOf" srcId="{A8B14F3E-681F-43A3-BBAE-EB474BBB1DE7}" destId="{DAF90F30-1030-46EB-ADFC-29EFBA989D39}" srcOrd="1" destOrd="0" presId="urn:microsoft.com/office/officeart/2005/8/layout/hierarchy1"/>
    <dgm:cxn modelId="{1CF088CB-14FE-4EB3-8E3B-82E5DFF70FBE}" type="presParOf" srcId="{F9074D90-B82D-4870-8A2F-F2FE379A7452}" destId="{1931A242-35A1-4F10-9BB5-80A21392CDA1}" srcOrd="1" destOrd="0" presId="urn:microsoft.com/office/officeart/2005/8/layout/hierarchy1"/>
    <dgm:cxn modelId="{EEDE1A1D-E3F7-44F6-A52A-A4331503BF14}" type="presParOf" srcId="{1931A242-35A1-4F10-9BB5-80A21392CDA1}" destId="{DEA8C312-AA0A-4BFC-9577-4942AA60D611}" srcOrd="0" destOrd="0" presId="urn:microsoft.com/office/officeart/2005/8/layout/hierarchy1"/>
    <dgm:cxn modelId="{9EBA520B-D5DC-4E00-8D2D-E41F4EF98A90}" type="presParOf" srcId="{DEA8C312-AA0A-4BFC-9577-4942AA60D611}" destId="{9FAAF766-C625-4513-B019-1FCC21EA2D6A}" srcOrd="0" destOrd="0" presId="urn:microsoft.com/office/officeart/2005/8/layout/hierarchy1"/>
    <dgm:cxn modelId="{F6279D6E-E279-48B6-9060-C0BE712D0B99}" type="presParOf" srcId="{DEA8C312-AA0A-4BFC-9577-4942AA60D611}" destId="{AED9C143-9FF5-41DF-9C5C-EC0CD3C94693}" srcOrd="1" destOrd="0" presId="urn:microsoft.com/office/officeart/2005/8/layout/hierarchy1"/>
    <dgm:cxn modelId="{6613420B-D7DA-4E68-B495-1216A94DFD3F}" type="presParOf" srcId="{1931A242-35A1-4F10-9BB5-80A21392CDA1}" destId="{3AD11FAD-BF4A-4279-9DB1-41167B02745C}" srcOrd="1" destOrd="0" presId="urn:microsoft.com/office/officeart/2005/8/layout/hierarchy1"/>
    <dgm:cxn modelId="{452C777F-254D-4F0A-982B-2134B776DF15}" type="presParOf" srcId="{F9074D90-B82D-4870-8A2F-F2FE379A7452}" destId="{EFB7ACD8-73AD-404F-86B5-65862C16DFB1}" srcOrd="2" destOrd="0" presId="urn:microsoft.com/office/officeart/2005/8/layout/hierarchy1"/>
    <dgm:cxn modelId="{8DB55517-EB2A-4B8E-8EE3-1AA910477220}" type="presParOf" srcId="{EFB7ACD8-73AD-404F-86B5-65862C16DFB1}" destId="{62541278-D49F-4692-BD18-725B189561D5}" srcOrd="0" destOrd="0" presId="urn:microsoft.com/office/officeart/2005/8/layout/hierarchy1"/>
    <dgm:cxn modelId="{0154DB59-C4D1-4CE2-ABED-73810B1BCEA0}" type="presParOf" srcId="{62541278-D49F-4692-BD18-725B189561D5}" destId="{6330D6C1-21E6-49A1-A076-78A05B2D7A91}" srcOrd="0" destOrd="0" presId="urn:microsoft.com/office/officeart/2005/8/layout/hierarchy1"/>
    <dgm:cxn modelId="{52ED1F51-6EBC-4145-B7CD-0098E021582D}" type="presParOf" srcId="{62541278-D49F-4692-BD18-725B189561D5}" destId="{52242CC8-8EF0-4D90-ACF8-6EE322DA264F}" srcOrd="1" destOrd="0" presId="urn:microsoft.com/office/officeart/2005/8/layout/hierarchy1"/>
    <dgm:cxn modelId="{130A4507-99E8-4EF9-B365-46AA26E44700}" type="presParOf" srcId="{EFB7ACD8-73AD-404F-86B5-65862C16DFB1}" destId="{BCCD9094-C0A5-4C9D-A72D-5B62B2245FF7}"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98049FB-37AE-4C8F-A45D-DAC6133619B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ADD156E-CDB9-486F-B937-9FCC122CEC9A}">
      <dgm:prSet custT="1"/>
      <dgm:spPr/>
      <dgm:t>
        <a:bodyPr/>
        <a:lstStyle/>
        <a:p>
          <a:pPr>
            <a:lnSpc>
              <a:spcPct val="100000"/>
            </a:lnSpc>
          </a:pPr>
          <a:r>
            <a:rPr lang="en-GB" sz="2400" dirty="0"/>
            <a:t>Understanding the Issue   </a:t>
          </a:r>
          <a:endParaRPr lang="en-US" sz="2400" dirty="0"/>
        </a:p>
      </dgm:t>
    </dgm:pt>
    <dgm:pt modelId="{2E01392F-C20E-42AE-8E77-64AC5E5B0BAA}" type="parTrans" cxnId="{B3D73429-7E2F-4280-AA44-C96A14892ACA}">
      <dgm:prSet/>
      <dgm:spPr/>
      <dgm:t>
        <a:bodyPr/>
        <a:lstStyle/>
        <a:p>
          <a:endParaRPr lang="en-US"/>
        </a:p>
      </dgm:t>
    </dgm:pt>
    <dgm:pt modelId="{A4856C0A-81C3-44AC-884F-26E5C0BB62F4}" type="sibTrans" cxnId="{B3D73429-7E2F-4280-AA44-C96A14892ACA}">
      <dgm:prSet/>
      <dgm:spPr/>
      <dgm:t>
        <a:bodyPr/>
        <a:lstStyle/>
        <a:p>
          <a:endParaRPr lang="en-US"/>
        </a:p>
      </dgm:t>
    </dgm:pt>
    <dgm:pt modelId="{552277E0-C35C-4EE4-9919-4A42E070E7C2}">
      <dgm:prSet custT="1"/>
      <dgm:spPr/>
      <dgm:t>
        <a:bodyPr/>
        <a:lstStyle/>
        <a:p>
          <a:pPr>
            <a:lnSpc>
              <a:spcPct val="100000"/>
            </a:lnSpc>
          </a:pPr>
          <a:r>
            <a:rPr lang="en-GB" sz="2400" dirty="0"/>
            <a:t>Theoretical Perspectives </a:t>
          </a:r>
          <a:endParaRPr lang="en-US" sz="2400" dirty="0"/>
        </a:p>
      </dgm:t>
    </dgm:pt>
    <dgm:pt modelId="{D88B3452-149C-4CC3-B335-E8F930FA54DB}" type="parTrans" cxnId="{7C029784-688F-42BB-AB7D-5FE803FCE59E}">
      <dgm:prSet/>
      <dgm:spPr/>
      <dgm:t>
        <a:bodyPr/>
        <a:lstStyle/>
        <a:p>
          <a:endParaRPr lang="en-US"/>
        </a:p>
      </dgm:t>
    </dgm:pt>
    <dgm:pt modelId="{96F65A19-FCC7-4760-B89E-E1CC19233837}" type="sibTrans" cxnId="{7C029784-688F-42BB-AB7D-5FE803FCE59E}">
      <dgm:prSet/>
      <dgm:spPr/>
      <dgm:t>
        <a:bodyPr/>
        <a:lstStyle/>
        <a:p>
          <a:endParaRPr lang="en-US"/>
        </a:p>
      </dgm:t>
    </dgm:pt>
    <dgm:pt modelId="{F44BB2A9-E4F2-4FF4-9471-9DBCF11C36F9}">
      <dgm:prSet custT="1"/>
      <dgm:spPr/>
      <dgm:t>
        <a:bodyPr/>
        <a:lstStyle/>
        <a:p>
          <a:pPr>
            <a:lnSpc>
              <a:spcPct val="100000"/>
            </a:lnSpc>
          </a:pPr>
          <a:r>
            <a:rPr lang="en-GB" sz="2400" dirty="0"/>
            <a:t>Treatment Approaches</a:t>
          </a:r>
          <a:endParaRPr lang="en-US" sz="2400" dirty="0"/>
        </a:p>
      </dgm:t>
    </dgm:pt>
    <dgm:pt modelId="{39FD28CD-A1B2-4574-B1E5-43EFA0870187}" type="parTrans" cxnId="{FC6C1671-2E5D-4144-AB3C-2B0D3B1FC833}">
      <dgm:prSet/>
      <dgm:spPr/>
      <dgm:t>
        <a:bodyPr/>
        <a:lstStyle/>
        <a:p>
          <a:endParaRPr lang="en-US"/>
        </a:p>
      </dgm:t>
    </dgm:pt>
    <dgm:pt modelId="{901127BE-6486-4063-92AA-9D4C38B8DECD}" type="sibTrans" cxnId="{FC6C1671-2E5D-4144-AB3C-2B0D3B1FC833}">
      <dgm:prSet/>
      <dgm:spPr/>
      <dgm:t>
        <a:bodyPr/>
        <a:lstStyle/>
        <a:p>
          <a:endParaRPr lang="en-US"/>
        </a:p>
      </dgm:t>
    </dgm:pt>
    <dgm:pt modelId="{31681C1D-5A5C-420F-B275-621D3CC49DC5}">
      <dgm:prSet custT="1"/>
      <dgm:spPr/>
      <dgm:t>
        <a:bodyPr/>
        <a:lstStyle/>
        <a:p>
          <a:pPr>
            <a:lnSpc>
              <a:spcPct val="100000"/>
            </a:lnSpc>
          </a:pPr>
          <a:r>
            <a:rPr lang="en-GB" sz="2400" dirty="0"/>
            <a:t>Psychopharmacological interventions commonly used  </a:t>
          </a:r>
          <a:endParaRPr lang="en-US" sz="2400" dirty="0"/>
        </a:p>
      </dgm:t>
    </dgm:pt>
    <dgm:pt modelId="{8BA5A558-56D4-48F6-83EA-AD5F6EE8B996}" type="parTrans" cxnId="{7E6F1E3F-B309-4A40-8A12-62BC510159BF}">
      <dgm:prSet/>
      <dgm:spPr/>
      <dgm:t>
        <a:bodyPr/>
        <a:lstStyle/>
        <a:p>
          <a:endParaRPr lang="en-US"/>
        </a:p>
      </dgm:t>
    </dgm:pt>
    <dgm:pt modelId="{9AC61F86-6264-4B56-B051-370B39810176}" type="sibTrans" cxnId="{7E6F1E3F-B309-4A40-8A12-62BC510159BF}">
      <dgm:prSet/>
      <dgm:spPr/>
      <dgm:t>
        <a:bodyPr/>
        <a:lstStyle/>
        <a:p>
          <a:endParaRPr lang="en-US"/>
        </a:p>
      </dgm:t>
    </dgm:pt>
    <dgm:pt modelId="{34AAF8F5-48C1-4AF4-9121-2303E11A21E7}">
      <dgm:prSet custT="1"/>
      <dgm:spPr/>
      <dgm:t>
        <a:bodyPr/>
        <a:lstStyle/>
        <a:p>
          <a:pPr>
            <a:lnSpc>
              <a:spcPct val="100000"/>
            </a:lnSpc>
          </a:pPr>
          <a:r>
            <a:rPr lang="en-GB" sz="2400" dirty="0"/>
            <a:t>Impact that prescribed medication may have on the therapeutic relationship/</a:t>
          </a:r>
          <a:r>
            <a:rPr lang="en-GB" sz="2400" dirty="0" err="1"/>
            <a:t>sychotherapy</a:t>
          </a:r>
          <a:r>
            <a:rPr lang="en-GB" sz="1600" dirty="0"/>
            <a:t>. </a:t>
          </a:r>
          <a:endParaRPr lang="en-US" sz="1600" dirty="0"/>
        </a:p>
      </dgm:t>
    </dgm:pt>
    <dgm:pt modelId="{C8EEC051-D4CE-489A-B004-65C5884265FA}" type="parTrans" cxnId="{2F35EF6E-62B6-4149-95C1-FF30471015DC}">
      <dgm:prSet/>
      <dgm:spPr/>
      <dgm:t>
        <a:bodyPr/>
        <a:lstStyle/>
        <a:p>
          <a:endParaRPr lang="en-US"/>
        </a:p>
      </dgm:t>
    </dgm:pt>
    <dgm:pt modelId="{3CA19EA1-E4DE-4168-B602-334FCC2779D9}" type="sibTrans" cxnId="{2F35EF6E-62B6-4149-95C1-FF30471015DC}">
      <dgm:prSet/>
      <dgm:spPr/>
      <dgm:t>
        <a:bodyPr/>
        <a:lstStyle/>
        <a:p>
          <a:endParaRPr lang="en-US"/>
        </a:p>
      </dgm:t>
    </dgm:pt>
    <dgm:pt modelId="{FC12C5DC-AA98-46C2-9ADB-A41CDF93465D}">
      <dgm:prSet custT="1"/>
      <dgm:spPr/>
      <dgm:t>
        <a:bodyPr/>
        <a:lstStyle/>
        <a:p>
          <a:pPr>
            <a:lnSpc>
              <a:spcPct val="100000"/>
            </a:lnSpc>
          </a:pPr>
          <a:r>
            <a:rPr lang="en-GB" sz="2400" dirty="0"/>
            <a:t>Humanistic counselling modalities, such as </a:t>
          </a:r>
          <a:r>
            <a:rPr lang="en-GB" sz="2400" dirty="0" err="1"/>
            <a:t>PersonCentred</a:t>
          </a:r>
          <a:r>
            <a:rPr lang="en-GB" sz="2400" dirty="0"/>
            <a:t> Therapy, Gestalt and EFT </a:t>
          </a:r>
          <a:endParaRPr lang="en-US" sz="2400" dirty="0"/>
        </a:p>
      </dgm:t>
    </dgm:pt>
    <dgm:pt modelId="{D0A4CF20-29CD-46EA-BEF5-4E22715C1868}" type="parTrans" cxnId="{4905DF0B-CBAF-4C0F-B495-C91C73F04104}">
      <dgm:prSet/>
      <dgm:spPr/>
      <dgm:t>
        <a:bodyPr/>
        <a:lstStyle/>
        <a:p>
          <a:endParaRPr lang="en-US"/>
        </a:p>
      </dgm:t>
    </dgm:pt>
    <dgm:pt modelId="{CDA1523D-63F8-4C78-AC91-0D148BF900D4}" type="sibTrans" cxnId="{4905DF0B-CBAF-4C0F-B495-C91C73F04104}">
      <dgm:prSet/>
      <dgm:spPr/>
      <dgm:t>
        <a:bodyPr/>
        <a:lstStyle/>
        <a:p>
          <a:endParaRPr lang="en-US"/>
        </a:p>
      </dgm:t>
    </dgm:pt>
    <dgm:pt modelId="{FDDC56CA-8DFF-4463-BD33-255B8620762D}">
      <dgm:prSet custT="1"/>
      <dgm:spPr/>
      <dgm:t>
        <a:bodyPr/>
        <a:lstStyle/>
        <a:p>
          <a:pPr>
            <a:lnSpc>
              <a:spcPct val="100000"/>
            </a:lnSpc>
          </a:pPr>
          <a:r>
            <a:rPr lang="en-GB" sz="2400" dirty="0"/>
            <a:t>Presentation Requirements </a:t>
          </a:r>
          <a:endParaRPr lang="en-US" sz="2400" dirty="0"/>
        </a:p>
      </dgm:t>
    </dgm:pt>
    <dgm:pt modelId="{1F418C53-83A3-4E3D-96CE-9E4B28B57B8F}" type="parTrans" cxnId="{CA6F7433-0836-4020-A16B-E74A01345921}">
      <dgm:prSet/>
      <dgm:spPr/>
      <dgm:t>
        <a:bodyPr/>
        <a:lstStyle/>
        <a:p>
          <a:endParaRPr lang="en-US"/>
        </a:p>
      </dgm:t>
    </dgm:pt>
    <dgm:pt modelId="{D3C59135-4BE2-4875-ADF2-C4E31954A63E}" type="sibTrans" cxnId="{CA6F7433-0836-4020-A16B-E74A01345921}">
      <dgm:prSet/>
      <dgm:spPr/>
      <dgm:t>
        <a:bodyPr/>
        <a:lstStyle/>
        <a:p>
          <a:endParaRPr lang="en-US"/>
        </a:p>
      </dgm:t>
    </dgm:pt>
    <dgm:pt modelId="{4D53002D-5A54-4646-82B4-4C72B91876D1}" type="pres">
      <dgm:prSet presAssocID="{F98049FB-37AE-4C8F-A45D-DAC6133619BF}" presName="vert0" presStyleCnt="0">
        <dgm:presLayoutVars>
          <dgm:dir/>
          <dgm:animOne val="branch"/>
          <dgm:animLvl val="lvl"/>
        </dgm:presLayoutVars>
      </dgm:prSet>
      <dgm:spPr/>
    </dgm:pt>
    <dgm:pt modelId="{081003F8-CD9E-44AF-B4FB-85143BD495C4}" type="pres">
      <dgm:prSet presAssocID="{3ADD156E-CDB9-486F-B937-9FCC122CEC9A}" presName="thickLine" presStyleLbl="alignNode1" presStyleIdx="0" presStyleCnt="7"/>
      <dgm:spPr/>
    </dgm:pt>
    <dgm:pt modelId="{9F511F88-D294-40FB-9299-E3F9E192AC6F}" type="pres">
      <dgm:prSet presAssocID="{3ADD156E-CDB9-486F-B937-9FCC122CEC9A}" presName="horz1" presStyleCnt="0"/>
      <dgm:spPr/>
    </dgm:pt>
    <dgm:pt modelId="{E4FF989F-364E-46CA-AEB7-E2DFA73E9E20}" type="pres">
      <dgm:prSet presAssocID="{3ADD156E-CDB9-486F-B937-9FCC122CEC9A}" presName="tx1" presStyleLbl="revTx" presStyleIdx="0" presStyleCnt="7"/>
      <dgm:spPr/>
    </dgm:pt>
    <dgm:pt modelId="{9DC20B1E-5820-4A06-BE7B-E29347730BB4}" type="pres">
      <dgm:prSet presAssocID="{3ADD156E-CDB9-486F-B937-9FCC122CEC9A}" presName="vert1" presStyleCnt="0"/>
      <dgm:spPr/>
    </dgm:pt>
    <dgm:pt modelId="{9FFB4113-32A6-4E3E-B959-608DB4EF1192}" type="pres">
      <dgm:prSet presAssocID="{552277E0-C35C-4EE4-9919-4A42E070E7C2}" presName="thickLine" presStyleLbl="alignNode1" presStyleIdx="1" presStyleCnt="7"/>
      <dgm:spPr/>
    </dgm:pt>
    <dgm:pt modelId="{20E42960-FCD2-4B19-A5E9-05196062205B}" type="pres">
      <dgm:prSet presAssocID="{552277E0-C35C-4EE4-9919-4A42E070E7C2}" presName="horz1" presStyleCnt="0"/>
      <dgm:spPr/>
    </dgm:pt>
    <dgm:pt modelId="{F97D52FC-6706-494E-9031-943A2BB509F0}" type="pres">
      <dgm:prSet presAssocID="{552277E0-C35C-4EE4-9919-4A42E070E7C2}" presName="tx1" presStyleLbl="revTx" presStyleIdx="1" presStyleCnt="7"/>
      <dgm:spPr/>
    </dgm:pt>
    <dgm:pt modelId="{AEA44DB3-FB03-4163-B5A1-6714B91EFB29}" type="pres">
      <dgm:prSet presAssocID="{552277E0-C35C-4EE4-9919-4A42E070E7C2}" presName="vert1" presStyleCnt="0"/>
      <dgm:spPr/>
    </dgm:pt>
    <dgm:pt modelId="{6F937FA2-4903-487A-BBE7-D8D8E90D459A}" type="pres">
      <dgm:prSet presAssocID="{F44BB2A9-E4F2-4FF4-9471-9DBCF11C36F9}" presName="thickLine" presStyleLbl="alignNode1" presStyleIdx="2" presStyleCnt="7"/>
      <dgm:spPr/>
    </dgm:pt>
    <dgm:pt modelId="{F9E23FDA-C544-4630-A7E8-E7313A580B30}" type="pres">
      <dgm:prSet presAssocID="{F44BB2A9-E4F2-4FF4-9471-9DBCF11C36F9}" presName="horz1" presStyleCnt="0"/>
      <dgm:spPr/>
    </dgm:pt>
    <dgm:pt modelId="{CAD5F7BB-D8E6-4249-B72C-AA3E69B17D01}" type="pres">
      <dgm:prSet presAssocID="{F44BB2A9-E4F2-4FF4-9471-9DBCF11C36F9}" presName="tx1" presStyleLbl="revTx" presStyleIdx="2" presStyleCnt="7"/>
      <dgm:spPr/>
    </dgm:pt>
    <dgm:pt modelId="{075A6D1F-FA87-4465-88B1-CEEB12783943}" type="pres">
      <dgm:prSet presAssocID="{F44BB2A9-E4F2-4FF4-9471-9DBCF11C36F9}" presName="vert1" presStyleCnt="0"/>
      <dgm:spPr/>
    </dgm:pt>
    <dgm:pt modelId="{1376760C-9FF1-4A60-A65B-56E5D18F5DCF}" type="pres">
      <dgm:prSet presAssocID="{31681C1D-5A5C-420F-B275-621D3CC49DC5}" presName="thickLine" presStyleLbl="alignNode1" presStyleIdx="3" presStyleCnt="7"/>
      <dgm:spPr/>
    </dgm:pt>
    <dgm:pt modelId="{2361940F-7DBE-46FE-B246-9CD212F1542C}" type="pres">
      <dgm:prSet presAssocID="{31681C1D-5A5C-420F-B275-621D3CC49DC5}" presName="horz1" presStyleCnt="0"/>
      <dgm:spPr/>
    </dgm:pt>
    <dgm:pt modelId="{53F27C46-1646-4DEF-9CC1-02A3962C38AA}" type="pres">
      <dgm:prSet presAssocID="{31681C1D-5A5C-420F-B275-621D3CC49DC5}" presName="tx1" presStyleLbl="revTx" presStyleIdx="3" presStyleCnt="7"/>
      <dgm:spPr/>
    </dgm:pt>
    <dgm:pt modelId="{BFBD43C2-31B7-460B-BAFB-5BD292C1EB3C}" type="pres">
      <dgm:prSet presAssocID="{31681C1D-5A5C-420F-B275-621D3CC49DC5}" presName="vert1" presStyleCnt="0"/>
      <dgm:spPr/>
    </dgm:pt>
    <dgm:pt modelId="{85FDD06D-6204-4D53-A5DE-42C8FDE0EA5F}" type="pres">
      <dgm:prSet presAssocID="{34AAF8F5-48C1-4AF4-9121-2303E11A21E7}" presName="thickLine" presStyleLbl="alignNode1" presStyleIdx="4" presStyleCnt="7"/>
      <dgm:spPr/>
    </dgm:pt>
    <dgm:pt modelId="{23DF31C5-A330-4FDE-980E-A8B1384B7613}" type="pres">
      <dgm:prSet presAssocID="{34AAF8F5-48C1-4AF4-9121-2303E11A21E7}" presName="horz1" presStyleCnt="0"/>
      <dgm:spPr/>
    </dgm:pt>
    <dgm:pt modelId="{B7820461-2CE4-4967-AF1E-FCB12037A7BF}" type="pres">
      <dgm:prSet presAssocID="{34AAF8F5-48C1-4AF4-9121-2303E11A21E7}" presName="tx1" presStyleLbl="revTx" presStyleIdx="4" presStyleCnt="7"/>
      <dgm:spPr/>
    </dgm:pt>
    <dgm:pt modelId="{7183B4C1-318D-495D-9E97-5F5FA87C0C58}" type="pres">
      <dgm:prSet presAssocID="{34AAF8F5-48C1-4AF4-9121-2303E11A21E7}" presName="vert1" presStyleCnt="0"/>
      <dgm:spPr/>
    </dgm:pt>
    <dgm:pt modelId="{CD267E9B-564B-4A4B-93D6-171C539A983D}" type="pres">
      <dgm:prSet presAssocID="{FC12C5DC-AA98-46C2-9ADB-A41CDF93465D}" presName="thickLine" presStyleLbl="alignNode1" presStyleIdx="5" presStyleCnt="7"/>
      <dgm:spPr/>
    </dgm:pt>
    <dgm:pt modelId="{C2A3E906-06A2-4BDE-9852-9193A801BBE2}" type="pres">
      <dgm:prSet presAssocID="{FC12C5DC-AA98-46C2-9ADB-A41CDF93465D}" presName="horz1" presStyleCnt="0"/>
      <dgm:spPr/>
    </dgm:pt>
    <dgm:pt modelId="{1F827BE0-78C6-4226-BE59-CFB6C148214B}" type="pres">
      <dgm:prSet presAssocID="{FC12C5DC-AA98-46C2-9ADB-A41CDF93465D}" presName="tx1" presStyleLbl="revTx" presStyleIdx="5" presStyleCnt="7"/>
      <dgm:spPr/>
    </dgm:pt>
    <dgm:pt modelId="{6E0BF28A-FF1D-4109-8D25-F942D806412F}" type="pres">
      <dgm:prSet presAssocID="{FC12C5DC-AA98-46C2-9ADB-A41CDF93465D}" presName="vert1" presStyleCnt="0"/>
      <dgm:spPr/>
    </dgm:pt>
    <dgm:pt modelId="{9B5CFEE5-CE82-4B53-848D-0A58D71CE192}" type="pres">
      <dgm:prSet presAssocID="{FDDC56CA-8DFF-4463-BD33-255B8620762D}" presName="thickLine" presStyleLbl="alignNode1" presStyleIdx="6" presStyleCnt="7"/>
      <dgm:spPr/>
    </dgm:pt>
    <dgm:pt modelId="{5C7B90A3-6093-4BC4-82CC-BA33C93CAB25}" type="pres">
      <dgm:prSet presAssocID="{FDDC56CA-8DFF-4463-BD33-255B8620762D}" presName="horz1" presStyleCnt="0"/>
      <dgm:spPr/>
    </dgm:pt>
    <dgm:pt modelId="{7F492C2B-DAC6-4ACC-99CA-96C81417FCD7}" type="pres">
      <dgm:prSet presAssocID="{FDDC56CA-8DFF-4463-BD33-255B8620762D}" presName="tx1" presStyleLbl="revTx" presStyleIdx="6" presStyleCnt="7"/>
      <dgm:spPr/>
    </dgm:pt>
    <dgm:pt modelId="{2B8548CE-5EEC-4F14-8814-36D86893F6C4}" type="pres">
      <dgm:prSet presAssocID="{FDDC56CA-8DFF-4463-BD33-255B8620762D}" presName="vert1" presStyleCnt="0"/>
      <dgm:spPr/>
    </dgm:pt>
  </dgm:ptLst>
  <dgm:cxnLst>
    <dgm:cxn modelId="{4905DF0B-CBAF-4C0F-B495-C91C73F04104}" srcId="{F98049FB-37AE-4C8F-A45D-DAC6133619BF}" destId="{FC12C5DC-AA98-46C2-9ADB-A41CDF93465D}" srcOrd="5" destOrd="0" parTransId="{D0A4CF20-29CD-46EA-BEF5-4E22715C1868}" sibTransId="{CDA1523D-63F8-4C78-AC91-0D148BF900D4}"/>
    <dgm:cxn modelId="{53DD4114-2029-4A3F-812B-4E83247C63D4}" type="presOf" srcId="{3ADD156E-CDB9-486F-B937-9FCC122CEC9A}" destId="{E4FF989F-364E-46CA-AEB7-E2DFA73E9E20}" srcOrd="0" destOrd="0" presId="urn:microsoft.com/office/officeart/2008/layout/LinedList"/>
    <dgm:cxn modelId="{F43D1D25-0BD8-4048-90E2-17F8DDB8E498}" type="presOf" srcId="{F98049FB-37AE-4C8F-A45D-DAC6133619BF}" destId="{4D53002D-5A54-4646-82B4-4C72B91876D1}" srcOrd="0" destOrd="0" presId="urn:microsoft.com/office/officeart/2008/layout/LinedList"/>
    <dgm:cxn modelId="{B3D73429-7E2F-4280-AA44-C96A14892ACA}" srcId="{F98049FB-37AE-4C8F-A45D-DAC6133619BF}" destId="{3ADD156E-CDB9-486F-B937-9FCC122CEC9A}" srcOrd="0" destOrd="0" parTransId="{2E01392F-C20E-42AE-8E77-64AC5E5B0BAA}" sibTransId="{A4856C0A-81C3-44AC-884F-26E5C0BB62F4}"/>
    <dgm:cxn modelId="{CA6F7433-0836-4020-A16B-E74A01345921}" srcId="{F98049FB-37AE-4C8F-A45D-DAC6133619BF}" destId="{FDDC56CA-8DFF-4463-BD33-255B8620762D}" srcOrd="6" destOrd="0" parTransId="{1F418C53-83A3-4E3D-96CE-9E4B28B57B8F}" sibTransId="{D3C59135-4BE2-4875-ADF2-C4E31954A63E}"/>
    <dgm:cxn modelId="{7E6F1E3F-B309-4A40-8A12-62BC510159BF}" srcId="{F98049FB-37AE-4C8F-A45D-DAC6133619BF}" destId="{31681C1D-5A5C-420F-B275-621D3CC49DC5}" srcOrd="3" destOrd="0" parTransId="{8BA5A558-56D4-48F6-83EA-AD5F6EE8B996}" sibTransId="{9AC61F86-6264-4B56-B051-370B39810176}"/>
    <dgm:cxn modelId="{A155645B-FD19-44AE-BC3F-E5368EDDCBA4}" type="presOf" srcId="{FC12C5DC-AA98-46C2-9ADB-A41CDF93465D}" destId="{1F827BE0-78C6-4226-BE59-CFB6C148214B}" srcOrd="0" destOrd="0" presId="urn:microsoft.com/office/officeart/2008/layout/LinedList"/>
    <dgm:cxn modelId="{59E42B5C-9BC9-46CB-AFCB-AF18DE91CCC4}" type="presOf" srcId="{FDDC56CA-8DFF-4463-BD33-255B8620762D}" destId="{7F492C2B-DAC6-4ACC-99CA-96C81417FCD7}" srcOrd="0" destOrd="0" presId="urn:microsoft.com/office/officeart/2008/layout/LinedList"/>
    <dgm:cxn modelId="{2F35EF6E-62B6-4149-95C1-FF30471015DC}" srcId="{F98049FB-37AE-4C8F-A45D-DAC6133619BF}" destId="{34AAF8F5-48C1-4AF4-9121-2303E11A21E7}" srcOrd="4" destOrd="0" parTransId="{C8EEC051-D4CE-489A-B004-65C5884265FA}" sibTransId="{3CA19EA1-E4DE-4168-B602-334FCC2779D9}"/>
    <dgm:cxn modelId="{FC6C1671-2E5D-4144-AB3C-2B0D3B1FC833}" srcId="{F98049FB-37AE-4C8F-A45D-DAC6133619BF}" destId="{F44BB2A9-E4F2-4FF4-9471-9DBCF11C36F9}" srcOrd="2" destOrd="0" parTransId="{39FD28CD-A1B2-4574-B1E5-43EFA0870187}" sibTransId="{901127BE-6486-4063-92AA-9D4C38B8DECD}"/>
    <dgm:cxn modelId="{7C029784-688F-42BB-AB7D-5FE803FCE59E}" srcId="{F98049FB-37AE-4C8F-A45D-DAC6133619BF}" destId="{552277E0-C35C-4EE4-9919-4A42E070E7C2}" srcOrd="1" destOrd="0" parTransId="{D88B3452-149C-4CC3-B335-E8F930FA54DB}" sibTransId="{96F65A19-FCC7-4760-B89E-E1CC19233837}"/>
    <dgm:cxn modelId="{40A13E85-C878-46EE-B498-4C941CF89108}" type="presOf" srcId="{34AAF8F5-48C1-4AF4-9121-2303E11A21E7}" destId="{B7820461-2CE4-4967-AF1E-FCB12037A7BF}" srcOrd="0" destOrd="0" presId="urn:microsoft.com/office/officeart/2008/layout/LinedList"/>
    <dgm:cxn modelId="{354A2EDF-71FF-48D9-A6B1-38EDAEF2D7A5}" type="presOf" srcId="{F44BB2A9-E4F2-4FF4-9471-9DBCF11C36F9}" destId="{CAD5F7BB-D8E6-4249-B72C-AA3E69B17D01}" srcOrd="0" destOrd="0" presId="urn:microsoft.com/office/officeart/2008/layout/LinedList"/>
    <dgm:cxn modelId="{68339CE0-C09F-4D6A-A734-D4E377D37807}" type="presOf" srcId="{31681C1D-5A5C-420F-B275-621D3CC49DC5}" destId="{53F27C46-1646-4DEF-9CC1-02A3962C38AA}" srcOrd="0" destOrd="0" presId="urn:microsoft.com/office/officeart/2008/layout/LinedList"/>
    <dgm:cxn modelId="{0DE8E4EF-C38F-4B0D-864B-9033B04FA0B3}" type="presOf" srcId="{552277E0-C35C-4EE4-9919-4A42E070E7C2}" destId="{F97D52FC-6706-494E-9031-943A2BB509F0}" srcOrd="0" destOrd="0" presId="urn:microsoft.com/office/officeart/2008/layout/LinedList"/>
    <dgm:cxn modelId="{8ADC0843-06DF-4AF9-AA96-DA931BE08DA7}" type="presParOf" srcId="{4D53002D-5A54-4646-82B4-4C72B91876D1}" destId="{081003F8-CD9E-44AF-B4FB-85143BD495C4}" srcOrd="0" destOrd="0" presId="urn:microsoft.com/office/officeart/2008/layout/LinedList"/>
    <dgm:cxn modelId="{B9535A62-A0B4-443E-9236-DA3741045F04}" type="presParOf" srcId="{4D53002D-5A54-4646-82B4-4C72B91876D1}" destId="{9F511F88-D294-40FB-9299-E3F9E192AC6F}" srcOrd="1" destOrd="0" presId="urn:microsoft.com/office/officeart/2008/layout/LinedList"/>
    <dgm:cxn modelId="{FE21042C-B7AA-45F9-BF2C-207BAB7703CB}" type="presParOf" srcId="{9F511F88-D294-40FB-9299-E3F9E192AC6F}" destId="{E4FF989F-364E-46CA-AEB7-E2DFA73E9E20}" srcOrd="0" destOrd="0" presId="urn:microsoft.com/office/officeart/2008/layout/LinedList"/>
    <dgm:cxn modelId="{AB3BD3DD-A8F4-484A-9979-405A056E366D}" type="presParOf" srcId="{9F511F88-D294-40FB-9299-E3F9E192AC6F}" destId="{9DC20B1E-5820-4A06-BE7B-E29347730BB4}" srcOrd="1" destOrd="0" presId="urn:microsoft.com/office/officeart/2008/layout/LinedList"/>
    <dgm:cxn modelId="{6875DAD6-0010-457E-8AD4-DCD1320BA26D}" type="presParOf" srcId="{4D53002D-5A54-4646-82B4-4C72B91876D1}" destId="{9FFB4113-32A6-4E3E-B959-608DB4EF1192}" srcOrd="2" destOrd="0" presId="urn:microsoft.com/office/officeart/2008/layout/LinedList"/>
    <dgm:cxn modelId="{EF397038-1CC8-4BFB-A22E-F504B5CD217C}" type="presParOf" srcId="{4D53002D-5A54-4646-82B4-4C72B91876D1}" destId="{20E42960-FCD2-4B19-A5E9-05196062205B}" srcOrd="3" destOrd="0" presId="urn:microsoft.com/office/officeart/2008/layout/LinedList"/>
    <dgm:cxn modelId="{DEE3233F-D56F-4A7C-BA26-621D359CB4DB}" type="presParOf" srcId="{20E42960-FCD2-4B19-A5E9-05196062205B}" destId="{F97D52FC-6706-494E-9031-943A2BB509F0}" srcOrd="0" destOrd="0" presId="urn:microsoft.com/office/officeart/2008/layout/LinedList"/>
    <dgm:cxn modelId="{1A81E3F4-A2F9-4193-BB33-1EDB0479E9A7}" type="presParOf" srcId="{20E42960-FCD2-4B19-A5E9-05196062205B}" destId="{AEA44DB3-FB03-4163-B5A1-6714B91EFB29}" srcOrd="1" destOrd="0" presId="urn:microsoft.com/office/officeart/2008/layout/LinedList"/>
    <dgm:cxn modelId="{48840800-580D-4A30-A1F6-B1FC31F7B1AB}" type="presParOf" srcId="{4D53002D-5A54-4646-82B4-4C72B91876D1}" destId="{6F937FA2-4903-487A-BBE7-D8D8E90D459A}" srcOrd="4" destOrd="0" presId="urn:microsoft.com/office/officeart/2008/layout/LinedList"/>
    <dgm:cxn modelId="{5D34550D-7F91-4606-98FB-EBD207B00E57}" type="presParOf" srcId="{4D53002D-5A54-4646-82B4-4C72B91876D1}" destId="{F9E23FDA-C544-4630-A7E8-E7313A580B30}" srcOrd="5" destOrd="0" presId="urn:microsoft.com/office/officeart/2008/layout/LinedList"/>
    <dgm:cxn modelId="{28864A93-6095-4C7B-8057-F5BE5E84A15C}" type="presParOf" srcId="{F9E23FDA-C544-4630-A7E8-E7313A580B30}" destId="{CAD5F7BB-D8E6-4249-B72C-AA3E69B17D01}" srcOrd="0" destOrd="0" presId="urn:microsoft.com/office/officeart/2008/layout/LinedList"/>
    <dgm:cxn modelId="{C2D53F4D-AEA2-4043-B6B1-E92717363F16}" type="presParOf" srcId="{F9E23FDA-C544-4630-A7E8-E7313A580B30}" destId="{075A6D1F-FA87-4465-88B1-CEEB12783943}" srcOrd="1" destOrd="0" presId="urn:microsoft.com/office/officeart/2008/layout/LinedList"/>
    <dgm:cxn modelId="{52CC2B59-1055-4BD2-B67D-3BCAE8616E72}" type="presParOf" srcId="{4D53002D-5A54-4646-82B4-4C72B91876D1}" destId="{1376760C-9FF1-4A60-A65B-56E5D18F5DCF}" srcOrd="6" destOrd="0" presId="urn:microsoft.com/office/officeart/2008/layout/LinedList"/>
    <dgm:cxn modelId="{0ACD89A3-15D3-474C-B607-0362286DCA18}" type="presParOf" srcId="{4D53002D-5A54-4646-82B4-4C72B91876D1}" destId="{2361940F-7DBE-46FE-B246-9CD212F1542C}" srcOrd="7" destOrd="0" presId="urn:microsoft.com/office/officeart/2008/layout/LinedList"/>
    <dgm:cxn modelId="{AA4823B6-90C1-4788-A112-F5F4D84E0B73}" type="presParOf" srcId="{2361940F-7DBE-46FE-B246-9CD212F1542C}" destId="{53F27C46-1646-4DEF-9CC1-02A3962C38AA}" srcOrd="0" destOrd="0" presId="urn:microsoft.com/office/officeart/2008/layout/LinedList"/>
    <dgm:cxn modelId="{A0C754B0-FB1E-4FD9-B27E-7099ECCE7838}" type="presParOf" srcId="{2361940F-7DBE-46FE-B246-9CD212F1542C}" destId="{BFBD43C2-31B7-460B-BAFB-5BD292C1EB3C}" srcOrd="1" destOrd="0" presId="urn:microsoft.com/office/officeart/2008/layout/LinedList"/>
    <dgm:cxn modelId="{36B3CAFD-218B-4F6E-8C84-D7BDFB84A4A0}" type="presParOf" srcId="{4D53002D-5A54-4646-82B4-4C72B91876D1}" destId="{85FDD06D-6204-4D53-A5DE-42C8FDE0EA5F}" srcOrd="8" destOrd="0" presId="urn:microsoft.com/office/officeart/2008/layout/LinedList"/>
    <dgm:cxn modelId="{F30FC15D-ABB1-4481-984A-730FC23DB12A}" type="presParOf" srcId="{4D53002D-5A54-4646-82B4-4C72B91876D1}" destId="{23DF31C5-A330-4FDE-980E-A8B1384B7613}" srcOrd="9" destOrd="0" presId="urn:microsoft.com/office/officeart/2008/layout/LinedList"/>
    <dgm:cxn modelId="{5DA52AA9-94D0-42BF-B202-589E4ECC955E}" type="presParOf" srcId="{23DF31C5-A330-4FDE-980E-A8B1384B7613}" destId="{B7820461-2CE4-4967-AF1E-FCB12037A7BF}" srcOrd="0" destOrd="0" presId="urn:microsoft.com/office/officeart/2008/layout/LinedList"/>
    <dgm:cxn modelId="{898852CC-290E-468E-B16A-7891DA570897}" type="presParOf" srcId="{23DF31C5-A330-4FDE-980E-A8B1384B7613}" destId="{7183B4C1-318D-495D-9E97-5F5FA87C0C58}" srcOrd="1" destOrd="0" presId="urn:microsoft.com/office/officeart/2008/layout/LinedList"/>
    <dgm:cxn modelId="{1A6E696B-8F47-4DE6-B5EC-82B033320B7B}" type="presParOf" srcId="{4D53002D-5A54-4646-82B4-4C72B91876D1}" destId="{CD267E9B-564B-4A4B-93D6-171C539A983D}" srcOrd="10" destOrd="0" presId="urn:microsoft.com/office/officeart/2008/layout/LinedList"/>
    <dgm:cxn modelId="{8B08464F-E47F-41BB-A712-B769071CE69F}" type="presParOf" srcId="{4D53002D-5A54-4646-82B4-4C72B91876D1}" destId="{C2A3E906-06A2-4BDE-9852-9193A801BBE2}" srcOrd="11" destOrd="0" presId="urn:microsoft.com/office/officeart/2008/layout/LinedList"/>
    <dgm:cxn modelId="{BBC250A3-3A19-4E0B-9CC5-0E97C8FF4ED9}" type="presParOf" srcId="{C2A3E906-06A2-4BDE-9852-9193A801BBE2}" destId="{1F827BE0-78C6-4226-BE59-CFB6C148214B}" srcOrd="0" destOrd="0" presId="urn:microsoft.com/office/officeart/2008/layout/LinedList"/>
    <dgm:cxn modelId="{B410A9E8-7ED1-4D07-99CC-A497E8B55A9D}" type="presParOf" srcId="{C2A3E906-06A2-4BDE-9852-9193A801BBE2}" destId="{6E0BF28A-FF1D-4109-8D25-F942D806412F}" srcOrd="1" destOrd="0" presId="urn:microsoft.com/office/officeart/2008/layout/LinedList"/>
    <dgm:cxn modelId="{D681899A-778D-439E-A85D-546C1BFD7297}" type="presParOf" srcId="{4D53002D-5A54-4646-82B4-4C72B91876D1}" destId="{9B5CFEE5-CE82-4B53-848D-0A58D71CE192}" srcOrd="12" destOrd="0" presId="urn:microsoft.com/office/officeart/2008/layout/LinedList"/>
    <dgm:cxn modelId="{300C3A58-994A-4903-91BF-F63E6ABC1492}" type="presParOf" srcId="{4D53002D-5A54-4646-82B4-4C72B91876D1}" destId="{5C7B90A3-6093-4BC4-82CC-BA33C93CAB25}" srcOrd="13" destOrd="0" presId="urn:microsoft.com/office/officeart/2008/layout/LinedList"/>
    <dgm:cxn modelId="{B7AD4CAF-3C3F-48B6-8A70-1EBCA504D76E}" type="presParOf" srcId="{5C7B90A3-6093-4BC4-82CC-BA33C93CAB25}" destId="{7F492C2B-DAC6-4ACC-99CA-96C81417FCD7}" srcOrd="0" destOrd="0" presId="urn:microsoft.com/office/officeart/2008/layout/LinedList"/>
    <dgm:cxn modelId="{22FCD264-D4AE-4877-A6A8-D0AA0E4DDFBA}" type="presParOf" srcId="{5C7B90A3-6093-4BC4-82CC-BA33C93CAB25}" destId="{2B8548CE-5EEC-4F14-8814-36D86893F6C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770B5E8-D83F-486C-B455-FD453D230A40}"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70FFFFDC-F3C6-4073-99AB-AD13FD224ED1}">
      <dgm:prSet/>
      <dgm:spPr/>
      <dgm:t>
        <a:bodyPr/>
        <a:lstStyle/>
        <a:p>
          <a:r>
            <a:rPr lang="en-GB" i="0" dirty="0"/>
            <a:t>Your 2nd assignment is a 4,000-word essay worth 50% of your overall mark for this module. </a:t>
          </a:r>
          <a:endParaRPr lang="en-US" dirty="0"/>
        </a:p>
      </dgm:t>
    </dgm:pt>
    <dgm:pt modelId="{461D66B0-74F8-4941-AFB7-CE61AB129046}" type="parTrans" cxnId="{CAAC55AE-39BD-4E41-B96E-8B4221ED264F}">
      <dgm:prSet/>
      <dgm:spPr/>
      <dgm:t>
        <a:bodyPr/>
        <a:lstStyle/>
        <a:p>
          <a:endParaRPr lang="en-US"/>
        </a:p>
      </dgm:t>
    </dgm:pt>
    <dgm:pt modelId="{371699E6-D2EC-4EEE-934D-83C10D7D3A2F}" type="sibTrans" cxnId="{CAAC55AE-39BD-4E41-B96E-8B4221ED264F}">
      <dgm:prSet/>
      <dgm:spPr/>
      <dgm:t>
        <a:bodyPr/>
        <a:lstStyle/>
        <a:p>
          <a:endParaRPr lang="en-US"/>
        </a:p>
      </dgm:t>
    </dgm:pt>
    <dgm:pt modelId="{14F9B4A1-0E6E-4562-85B6-291CB152DA91}">
      <dgm:prSet/>
      <dgm:spPr/>
      <dgm:t>
        <a:bodyPr/>
        <a:lstStyle/>
        <a:p>
          <a:r>
            <a:rPr lang="en-GB" i="0" dirty="0"/>
            <a:t>Your assignment is due for submission into the final submission portal on </a:t>
          </a:r>
          <a:r>
            <a:rPr lang="en-GB" dirty="0"/>
            <a:t>Monday, 28th April 2025, no later than 23:59pm</a:t>
          </a:r>
          <a:endParaRPr lang="en-US" dirty="0"/>
        </a:p>
      </dgm:t>
    </dgm:pt>
    <dgm:pt modelId="{DBA3F3E5-A44F-4D09-8881-65C806F1896D}" type="parTrans" cxnId="{A26DB637-BC60-4F73-910D-A794467BFEC2}">
      <dgm:prSet/>
      <dgm:spPr/>
      <dgm:t>
        <a:bodyPr/>
        <a:lstStyle/>
        <a:p>
          <a:endParaRPr lang="en-US"/>
        </a:p>
      </dgm:t>
    </dgm:pt>
    <dgm:pt modelId="{3EA93332-5CF4-47C5-A861-C308DED8D0FF}" type="sibTrans" cxnId="{A26DB637-BC60-4F73-910D-A794467BFEC2}">
      <dgm:prSet/>
      <dgm:spPr/>
      <dgm:t>
        <a:bodyPr/>
        <a:lstStyle/>
        <a:p>
          <a:endParaRPr lang="en-US"/>
        </a:p>
      </dgm:t>
    </dgm:pt>
    <dgm:pt modelId="{F315A356-19B0-4240-9B89-2EE77542F84E}" type="pres">
      <dgm:prSet presAssocID="{F770B5E8-D83F-486C-B455-FD453D230A40}" presName="vert0" presStyleCnt="0">
        <dgm:presLayoutVars>
          <dgm:dir/>
          <dgm:animOne val="branch"/>
          <dgm:animLvl val="lvl"/>
        </dgm:presLayoutVars>
      </dgm:prSet>
      <dgm:spPr/>
    </dgm:pt>
    <dgm:pt modelId="{E748FC97-493A-44A1-8B1A-7E33BEE5EA8F}" type="pres">
      <dgm:prSet presAssocID="{70FFFFDC-F3C6-4073-99AB-AD13FD224ED1}" presName="thickLine" presStyleLbl="alignNode1" presStyleIdx="0" presStyleCnt="2"/>
      <dgm:spPr/>
    </dgm:pt>
    <dgm:pt modelId="{4B15AC89-7970-410E-82BE-3D02EB77876B}" type="pres">
      <dgm:prSet presAssocID="{70FFFFDC-F3C6-4073-99AB-AD13FD224ED1}" presName="horz1" presStyleCnt="0"/>
      <dgm:spPr/>
    </dgm:pt>
    <dgm:pt modelId="{D24C7189-A06E-4EB0-916C-133675245A04}" type="pres">
      <dgm:prSet presAssocID="{70FFFFDC-F3C6-4073-99AB-AD13FD224ED1}" presName="tx1" presStyleLbl="revTx" presStyleIdx="0" presStyleCnt="2"/>
      <dgm:spPr/>
    </dgm:pt>
    <dgm:pt modelId="{36581A7F-ED46-48FC-AC76-4AA012CDE0B9}" type="pres">
      <dgm:prSet presAssocID="{70FFFFDC-F3C6-4073-99AB-AD13FD224ED1}" presName="vert1" presStyleCnt="0"/>
      <dgm:spPr/>
    </dgm:pt>
    <dgm:pt modelId="{AE431B75-7A2C-4FEA-ACC0-0FC0D034D8B6}" type="pres">
      <dgm:prSet presAssocID="{14F9B4A1-0E6E-4562-85B6-291CB152DA91}" presName="thickLine" presStyleLbl="alignNode1" presStyleIdx="1" presStyleCnt="2"/>
      <dgm:spPr/>
    </dgm:pt>
    <dgm:pt modelId="{18DB42A0-CD59-4A93-BCDD-45231DE2AC44}" type="pres">
      <dgm:prSet presAssocID="{14F9B4A1-0E6E-4562-85B6-291CB152DA91}" presName="horz1" presStyleCnt="0"/>
      <dgm:spPr/>
    </dgm:pt>
    <dgm:pt modelId="{49B21165-2010-4979-A604-A7EA09BFE227}" type="pres">
      <dgm:prSet presAssocID="{14F9B4A1-0E6E-4562-85B6-291CB152DA91}" presName="tx1" presStyleLbl="revTx" presStyleIdx="1" presStyleCnt="2"/>
      <dgm:spPr/>
    </dgm:pt>
    <dgm:pt modelId="{F8FBEF55-998C-488D-9649-8906BB3B68C6}" type="pres">
      <dgm:prSet presAssocID="{14F9B4A1-0E6E-4562-85B6-291CB152DA91}" presName="vert1" presStyleCnt="0"/>
      <dgm:spPr/>
    </dgm:pt>
  </dgm:ptLst>
  <dgm:cxnLst>
    <dgm:cxn modelId="{97FCA42C-B287-4CB5-9566-51C46EB56C2A}" type="presOf" srcId="{14F9B4A1-0E6E-4562-85B6-291CB152DA91}" destId="{49B21165-2010-4979-A604-A7EA09BFE227}" srcOrd="0" destOrd="0" presId="urn:microsoft.com/office/officeart/2008/layout/LinedList"/>
    <dgm:cxn modelId="{A26DB637-BC60-4F73-910D-A794467BFEC2}" srcId="{F770B5E8-D83F-486C-B455-FD453D230A40}" destId="{14F9B4A1-0E6E-4562-85B6-291CB152DA91}" srcOrd="1" destOrd="0" parTransId="{DBA3F3E5-A44F-4D09-8881-65C806F1896D}" sibTransId="{3EA93332-5CF4-47C5-A861-C308DED8D0FF}"/>
    <dgm:cxn modelId="{6F2C936E-1C3A-4AB4-BB3E-544F8BC38449}" type="presOf" srcId="{70FFFFDC-F3C6-4073-99AB-AD13FD224ED1}" destId="{D24C7189-A06E-4EB0-916C-133675245A04}" srcOrd="0" destOrd="0" presId="urn:microsoft.com/office/officeart/2008/layout/LinedList"/>
    <dgm:cxn modelId="{CAAC55AE-39BD-4E41-B96E-8B4221ED264F}" srcId="{F770B5E8-D83F-486C-B455-FD453D230A40}" destId="{70FFFFDC-F3C6-4073-99AB-AD13FD224ED1}" srcOrd="0" destOrd="0" parTransId="{461D66B0-74F8-4941-AFB7-CE61AB129046}" sibTransId="{371699E6-D2EC-4EEE-934D-83C10D7D3A2F}"/>
    <dgm:cxn modelId="{E29859FA-7238-460B-A40B-461E376C80DD}" type="presOf" srcId="{F770B5E8-D83F-486C-B455-FD453D230A40}" destId="{F315A356-19B0-4240-9B89-2EE77542F84E}" srcOrd="0" destOrd="0" presId="urn:microsoft.com/office/officeart/2008/layout/LinedList"/>
    <dgm:cxn modelId="{4BEF2D1C-0785-4D7C-97F6-477E0EB68ADE}" type="presParOf" srcId="{F315A356-19B0-4240-9B89-2EE77542F84E}" destId="{E748FC97-493A-44A1-8B1A-7E33BEE5EA8F}" srcOrd="0" destOrd="0" presId="urn:microsoft.com/office/officeart/2008/layout/LinedList"/>
    <dgm:cxn modelId="{DF140C37-DE22-49E4-8FD3-2519EDBD6612}" type="presParOf" srcId="{F315A356-19B0-4240-9B89-2EE77542F84E}" destId="{4B15AC89-7970-410E-82BE-3D02EB77876B}" srcOrd="1" destOrd="0" presId="urn:microsoft.com/office/officeart/2008/layout/LinedList"/>
    <dgm:cxn modelId="{A4146132-B390-43BD-863D-F71C871BA0C3}" type="presParOf" srcId="{4B15AC89-7970-410E-82BE-3D02EB77876B}" destId="{D24C7189-A06E-4EB0-916C-133675245A04}" srcOrd="0" destOrd="0" presId="urn:microsoft.com/office/officeart/2008/layout/LinedList"/>
    <dgm:cxn modelId="{77BE40AE-0B70-4B52-9C2B-DC27CD709F04}" type="presParOf" srcId="{4B15AC89-7970-410E-82BE-3D02EB77876B}" destId="{36581A7F-ED46-48FC-AC76-4AA012CDE0B9}" srcOrd="1" destOrd="0" presId="urn:microsoft.com/office/officeart/2008/layout/LinedList"/>
    <dgm:cxn modelId="{F582E0AF-9A70-4ED3-95E4-4978B687F0D4}" type="presParOf" srcId="{F315A356-19B0-4240-9B89-2EE77542F84E}" destId="{AE431B75-7A2C-4FEA-ACC0-0FC0D034D8B6}" srcOrd="2" destOrd="0" presId="urn:microsoft.com/office/officeart/2008/layout/LinedList"/>
    <dgm:cxn modelId="{E26E2556-36B5-42B0-84DA-3CB9B51518A2}" type="presParOf" srcId="{F315A356-19B0-4240-9B89-2EE77542F84E}" destId="{18DB42A0-CD59-4A93-BCDD-45231DE2AC44}" srcOrd="3" destOrd="0" presId="urn:microsoft.com/office/officeart/2008/layout/LinedList"/>
    <dgm:cxn modelId="{4950F564-7969-4C7E-B2E1-C5F7005BB3AE}" type="presParOf" srcId="{18DB42A0-CD59-4A93-BCDD-45231DE2AC44}" destId="{49B21165-2010-4979-A604-A7EA09BFE227}" srcOrd="0" destOrd="0" presId="urn:microsoft.com/office/officeart/2008/layout/LinedList"/>
    <dgm:cxn modelId="{D7537659-D9DE-4290-9960-87758A276173}" type="presParOf" srcId="{18DB42A0-CD59-4A93-BCDD-45231DE2AC44}" destId="{F8FBEF55-998C-488D-9649-8906BB3B68C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FE6A0173-0E8B-4BA6-A0C9-622B60A47F7C}" type="doc">
      <dgm:prSet loTypeId="urn:microsoft.com/office/officeart/2008/layout/LinedList" loCatId="list" qsTypeId="urn:microsoft.com/office/officeart/2005/8/quickstyle/simple1" qsCatId="simple" csTypeId="urn:microsoft.com/office/officeart/2005/8/colors/accent6_2" csCatId="accent6" phldr="1"/>
      <dgm:spPr/>
      <dgm:t>
        <a:bodyPr/>
        <a:lstStyle/>
        <a:p>
          <a:endParaRPr lang="en-US"/>
        </a:p>
      </dgm:t>
    </dgm:pt>
    <dgm:pt modelId="{A22039EA-ADDD-4E47-A530-7452A881E754}">
      <dgm:prSet custT="1"/>
      <dgm:spPr/>
      <dgm:t>
        <a:bodyPr/>
        <a:lstStyle/>
        <a:p>
          <a:pPr>
            <a:lnSpc>
              <a:spcPct val="100000"/>
            </a:lnSpc>
          </a:pPr>
          <a:r>
            <a:rPr lang="en-GB" sz="2800" dirty="0"/>
            <a:t>The accrediting  bodies of the NCPS and the BACP recognise the </a:t>
          </a:r>
          <a:r>
            <a:rPr lang="en-GB" sz="2800" b="1" dirty="0"/>
            <a:t>evolving delivery </a:t>
          </a:r>
          <a:r>
            <a:rPr lang="en-GB" sz="2800" dirty="0"/>
            <a:t>of counselling. </a:t>
          </a:r>
          <a:endParaRPr lang="en-US" sz="2800" dirty="0"/>
        </a:p>
      </dgm:t>
    </dgm:pt>
    <dgm:pt modelId="{DC257FDF-CB10-4C19-8311-E70DAAFD7D9D}" type="parTrans" cxnId="{5703E22C-0A81-4F48-8303-4767396B98FC}">
      <dgm:prSet/>
      <dgm:spPr/>
      <dgm:t>
        <a:bodyPr/>
        <a:lstStyle/>
        <a:p>
          <a:endParaRPr lang="en-US"/>
        </a:p>
      </dgm:t>
    </dgm:pt>
    <dgm:pt modelId="{8F4AB3F8-6D7A-40FC-8EF9-C73FAE241FD9}" type="sibTrans" cxnId="{5703E22C-0A81-4F48-8303-4767396B98FC}">
      <dgm:prSet/>
      <dgm:spPr/>
      <dgm:t>
        <a:bodyPr/>
        <a:lstStyle/>
        <a:p>
          <a:pPr>
            <a:lnSpc>
              <a:spcPct val="100000"/>
            </a:lnSpc>
          </a:pPr>
          <a:endParaRPr lang="en-US"/>
        </a:p>
      </dgm:t>
    </dgm:pt>
    <dgm:pt modelId="{1F97DD57-9149-4CC4-BB00-481EC17316AF}">
      <dgm:prSet custT="1"/>
      <dgm:spPr/>
      <dgm:t>
        <a:bodyPr/>
        <a:lstStyle/>
        <a:p>
          <a:pPr>
            <a:lnSpc>
              <a:spcPct val="100000"/>
            </a:lnSpc>
          </a:pPr>
          <a:r>
            <a:rPr lang="en-GB" sz="2800" dirty="0"/>
            <a:t>A </a:t>
          </a:r>
          <a:r>
            <a:rPr lang="en-GB" sz="2800" b="1" dirty="0"/>
            <a:t>hybrid model of in-person and remote </a:t>
          </a:r>
          <a:r>
            <a:rPr lang="en-GB" sz="2800" dirty="0"/>
            <a:t>(video and telephone) sessions for both counselling and supervision. </a:t>
          </a:r>
          <a:endParaRPr lang="en-US" sz="2800" dirty="0"/>
        </a:p>
      </dgm:t>
    </dgm:pt>
    <dgm:pt modelId="{9546208A-7D2C-448B-9E0A-891E716CA6DC}" type="parTrans" cxnId="{1D50587C-70FF-418A-B490-D347F2FB2B76}">
      <dgm:prSet/>
      <dgm:spPr/>
      <dgm:t>
        <a:bodyPr/>
        <a:lstStyle/>
        <a:p>
          <a:endParaRPr lang="en-US"/>
        </a:p>
      </dgm:t>
    </dgm:pt>
    <dgm:pt modelId="{A16F2F4B-69B3-4D57-83C5-4E460B09D3D2}" type="sibTrans" cxnId="{1D50587C-70FF-418A-B490-D347F2FB2B76}">
      <dgm:prSet/>
      <dgm:spPr/>
      <dgm:t>
        <a:bodyPr/>
        <a:lstStyle/>
        <a:p>
          <a:pPr>
            <a:lnSpc>
              <a:spcPct val="100000"/>
            </a:lnSpc>
          </a:pPr>
          <a:endParaRPr lang="en-US"/>
        </a:p>
      </dgm:t>
    </dgm:pt>
    <dgm:pt modelId="{BC76F741-7EF7-4AC8-85C5-6B74236A151C}">
      <dgm:prSet custT="1"/>
      <dgm:spPr/>
      <dgm:t>
        <a:bodyPr/>
        <a:lstStyle/>
        <a:p>
          <a:pPr>
            <a:lnSpc>
              <a:spcPct val="100000"/>
            </a:lnSpc>
          </a:pPr>
          <a:r>
            <a:rPr lang="en-GB" sz="2800" dirty="0"/>
            <a:t>Evaluate how this shift to remote work </a:t>
          </a:r>
          <a:r>
            <a:rPr lang="en-GB" sz="2800" b="1" dirty="0"/>
            <a:t>impacts the following concepts </a:t>
          </a:r>
          <a:r>
            <a:rPr lang="en-GB" sz="2800" dirty="0"/>
            <a:t>and principles in both client interactions and supervisory practices: </a:t>
          </a:r>
          <a:endParaRPr lang="en-US" sz="2800" dirty="0"/>
        </a:p>
      </dgm:t>
    </dgm:pt>
    <dgm:pt modelId="{81DDBADC-F86B-43EA-966A-1F50C026B345}" type="parTrans" cxnId="{E9403F3C-0A12-4763-A367-7BEBC364B9B7}">
      <dgm:prSet/>
      <dgm:spPr/>
      <dgm:t>
        <a:bodyPr/>
        <a:lstStyle/>
        <a:p>
          <a:endParaRPr lang="en-US"/>
        </a:p>
      </dgm:t>
    </dgm:pt>
    <dgm:pt modelId="{3D7F450E-4A15-42FE-807A-9E754BD018ED}" type="sibTrans" cxnId="{E9403F3C-0A12-4763-A367-7BEBC364B9B7}">
      <dgm:prSet/>
      <dgm:spPr/>
      <dgm:t>
        <a:bodyPr/>
        <a:lstStyle/>
        <a:p>
          <a:pPr>
            <a:lnSpc>
              <a:spcPct val="100000"/>
            </a:lnSpc>
          </a:pPr>
          <a:endParaRPr lang="en-US"/>
        </a:p>
      </dgm:t>
    </dgm:pt>
    <dgm:pt modelId="{5C7A77E2-0C2C-4282-A69C-475AC7616D32}">
      <dgm:prSet custT="1"/>
      <dgm:spPr/>
      <dgm:t>
        <a:bodyPr/>
        <a:lstStyle/>
        <a:p>
          <a:pPr>
            <a:lnSpc>
              <a:spcPct val="100000"/>
            </a:lnSpc>
          </a:pPr>
          <a:r>
            <a:rPr lang="en-GB" sz="3900" dirty="0"/>
            <a:t>* </a:t>
          </a:r>
          <a:r>
            <a:rPr lang="en-GB" sz="2800" dirty="0"/>
            <a:t>Therapeutic Relationship</a:t>
          </a:r>
          <a:endParaRPr lang="en-US" sz="2800" dirty="0"/>
        </a:p>
      </dgm:t>
    </dgm:pt>
    <dgm:pt modelId="{1886C4AC-84F4-4739-8D5A-CEE9684C4F86}" type="parTrans" cxnId="{8B22ADD4-9F8B-4876-A9B3-76D994AC7DDF}">
      <dgm:prSet/>
      <dgm:spPr/>
      <dgm:t>
        <a:bodyPr/>
        <a:lstStyle/>
        <a:p>
          <a:endParaRPr lang="en-US"/>
        </a:p>
      </dgm:t>
    </dgm:pt>
    <dgm:pt modelId="{59934139-9682-4990-BBEF-ED3510611496}" type="sibTrans" cxnId="{8B22ADD4-9F8B-4876-A9B3-76D994AC7DDF}">
      <dgm:prSet/>
      <dgm:spPr/>
      <dgm:t>
        <a:bodyPr/>
        <a:lstStyle/>
        <a:p>
          <a:pPr>
            <a:lnSpc>
              <a:spcPct val="100000"/>
            </a:lnSpc>
          </a:pPr>
          <a:endParaRPr lang="en-US"/>
        </a:p>
      </dgm:t>
    </dgm:pt>
    <dgm:pt modelId="{55E66A0E-A18D-4856-92A8-CB069C9F28E4}">
      <dgm:prSet custT="1"/>
      <dgm:spPr/>
      <dgm:t>
        <a:bodyPr/>
        <a:lstStyle/>
        <a:p>
          <a:pPr>
            <a:lnSpc>
              <a:spcPct val="100000"/>
            </a:lnSpc>
          </a:pPr>
          <a:r>
            <a:rPr lang="en-GB" sz="3900" dirty="0"/>
            <a:t>* </a:t>
          </a:r>
          <a:r>
            <a:rPr lang="en-GB" sz="2800" dirty="0"/>
            <a:t>Core Conditions </a:t>
          </a:r>
          <a:endParaRPr lang="en-US" sz="2800" dirty="0"/>
        </a:p>
      </dgm:t>
    </dgm:pt>
    <dgm:pt modelId="{0317DF59-19E0-4EC5-9E41-2A1BCA8D7F89}" type="parTrans" cxnId="{13B61D1D-CEE0-4ACA-943C-763D3A5E5B78}">
      <dgm:prSet/>
      <dgm:spPr/>
      <dgm:t>
        <a:bodyPr/>
        <a:lstStyle/>
        <a:p>
          <a:endParaRPr lang="en-US"/>
        </a:p>
      </dgm:t>
    </dgm:pt>
    <dgm:pt modelId="{C18C636E-CFA8-4B28-888E-6F77BC595F32}" type="sibTrans" cxnId="{13B61D1D-CEE0-4ACA-943C-763D3A5E5B78}">
      <dgm:prSet/>
      <dgm:spPr/>
      <dgm:t>
        <a:bodyPr/>
        <a:lstStyle/>
        <a:p>
          <a:pPr>
            <a:lnSpc>
              <a:spcPct val="100000"/>
            </a:lnSpc>
          </a:pPr>
          <a:endParaRPr lang="en-US"/>
        </a:p>
      </dgm:t>
    </dgm:pt>
    <dgm:pt modelId="{999C6F09-AA9E-4DC4-B2F7-0ABC2E720D92}">
      <dgm:prSet custT="1"/>
      <dgm:spPr/>
      <dgm:t>
        <a:bodyPr/>
        <a:lstStyle/>
        <a:p>
          <a:pPr>
            <a:lnSpc>
              <a:spcPct val="100000"/>
            </a:lnSpc>
          </a:pPr>
          <a:r>
            <a:rPr lang="en-GB" sz="3900" dirty="0"/>
            <a:t>* </a:t>
          </a:r>
          <a:r>
            <a:rPr lang="en-GB" sz="2800" dirty="0"/>
            <a:t>Practice-Based Skills</a:t>
          </a:r>
          <a:endParaRPr lang="en-US" sz="2800" dirty="0"/>
        </a:p>
      </dgm:t>
    </dgm:pt>
    <dgm:pt modelId="{4FF13A77-F5F4-4881-85B8-C97A047ED2DD}" type="parTrans" cxnId="{D7BD4802-36F9-4C27-8476-B6CDF6823103}">
      <dgm:prSet/>
      <dgm:spPr/>
      <dgm:t>
        <a:bodyPr/>
        <a:lstStyle/>
        <a:p>
          <a:endParaRPr lang="en-US"/>
        </a:p>
      </dgm:t>
    </dgm:pt>
    <dgm:pt modelId="{2D333BED-D1C4-415D-BB53-4E716FCC3FFC}" type="sibTrans" cxnId="{D7BD4802-36F9-4C27-8476-B6CDF6823103}">
      <dgm:prSet/>
      <dgm:spPr/>
      <dgm:t>
        <a:bodyPr/>
        <a:lstStyle/>
        <a:p>
          <a:endParaRPr lang="en-US"/>
        </a:p>
      </dgm:t>
    </dgm:pt>
    <dgm:pt modelId="{7FA6FC77-2549-4A94-BE42-E2BB9AA0D48E}" type="pres">
      <dgm:prSet presAssocID="{FE6A0173-0E8B-4BA6-A0C9-622B60A47F7C}" presName="vert0" presStyleCnt="0">
        <dgm:presLayoutVars>
          <dgm:dir/>
          <dgm:animOne val="branch"/>
          <dgm:animLvl val="lvl"/>
        </dgm:presLayoutVars>
      </dgm:prSet>
      <dgm:spPr/>
    </dgm:pt>
    <dgm:pt modelId="{CC205E68-989F-48C4-BEFC-CB0E8DB6CF35}" type="pres">
      <dgm:prSet presAssocID="{A22039EA-ADDD-4E47-A530-7452A881E754}" presName="thickLine" presStyleLbl="alignNode1" presStyleIdx="0" presStyleCnt="6"/>
      <dgm:spPr/>
    </dgm:pt>
    <dgm:pt modelId="{F30DBD4C-9F54-4036-B5EE-9E0913E7F1CD}" type="pres">
      <dgm:prSet presAssocID="{A22039EA-ADDD-4E47-A530-7452A881E754}" presName="horz1" presStyleCnt="0"/>
      <dgm:spPr/>
    </dgm:pt>
    <dgm:pt modelId="{54DBA089-3E64-4C78-8C13-84BC68D70BDC}" type="pres">
      <dgm:prSet presAssocID="{A22039EA-ADDD-4E47-A530-7452A881E754}" presName="tx1" presStyleLbl="revTx" presStyleIdx="0" presStyleCnt="6"/>
      <dgm:spPr/>
    </dgm:pt>
    <dgm:pt modelId="{230311E1-BF43-4C09-ACD5-31443A1B14F8}" type="pres">
      <dgm:prSet presAssocID="{A22039EA-ADDD-4E47-A530-7452A881E754}" presName="vert1" presStyleCnt="0"/>
      <dgm:spPr/>
    </dgm:pt>
    <dgm:pt modelId="{F3BB55AC-69EE-4377-93F7-D3B3FE89C78D}" type="pres">
      <dgm:prSet presAssocID="{1F97DD57-9149-4CC4-BB00-481EC17316AF}" presName="thickLine" presStyleLbl="alignNode1" presStyleIdx="1" presStyleCnt="6"/>
      <dgm:spPr/>
    </dgm:pt>
    <dgm:pt modelId="{8F4AFFF7-720E-4008-A841-E329D464B226}" type="pres">
      <dgm:prSet presAssocID="{1F97DD57-9149-4CC4-BB00-481EC17316AF}" presName="horz1" presStyleCnt="0"/>
      <dgm:spPr/>
    </dgm:pt>
    <dgm:pt modelId="{F0D0A8BF-5799-4E21-B68E-62C1EA54BC0F}" type="pres">
      <dgm:prSet presAssocID="{1F97DD57-9149-4CC4-BB00-481EC17316AF}" presName="tx1" presStyleLbl="revTx" presStyleIdx="1" presStyleCnt="6"/>
      <dgm:spPr/>
    </dgm:pt>
    <dgm:pt modelId="{4C0CBF77-8BD6-481C-AF4D-289947ACBC14}" type="pres">
      <dgm:prSet presAssocID="{1F97DD57-9149-4CC4-BB00-481EC17316AF}" presName="vert1" presStyleCnt="0"/>
      <dgm:spPr/>
    </dgm:pt>
    <dgm:pt modelId="{B2200064-3EE3-4389-A8F6-5C50F57C7C31}" type="pres">
      <dgm:prSet presAssocID="{BC76F741-7EF7-4AC8-85C5-6B74236A151C}" presName="thickLine" presStyleLbl="alignNode1" presStyleIdx="2" presStyleCnt="6"/>
      <dgm:spPr/>
    </dgm:pt>
    <dgm:pt modelId="{E7F36B97-8A49-468B-9DB0-21992385BDB0}" type="pres">
      <dgm:prSet presAssocID="{BC76F741-7EF7-4AC8-85C5-6B74236A151C}" presName="horz1" presStyleCnt="0"/>
      <dgm:spPr/>
    </dgm:pt>
    <dgm:pt modelId="{21E25463-534C-4149-8B42-ECF147028397}" type="pres">
      <dgm:prSet presAssocID="{BC76F741-7EF7-4AC8-85C5-6B74236A151C}" presName="tx1" presStyleLbl="revTx" presStyleIdx="2" presStyleCnt="6"/>
      <dgm:spPr/>
    </dgm:pt>
    <dgm:pt modelId="{B4AB1F21-CC07-470D-A9EC-A32A213B500A}" type="pres">
      <dgm:prSet presAssocID="{BC76F741-7EF7-4AC8-85C5-6B74236A151C}" presName="vert1" presStyleCnt="0"/>
      <dgm:spPr/>
    </dgm:pt>
    <dgm:pt modelId="{8E04AB2F-F450-4AA3-BEAD-6C1C6789C615}" type="pres">
      <dgm:prSet presAssocID="{5C7A77E2-0C2C-4282-A69C-475AC7616D32}" presName="thickLine" presStyleLbl="alignNode1" presStyleIdx="3" presStyleCnt="6"/>
      <dgm:spPr/>
    </dgm:pt>
    <dgm:pt modelId="{04C9AA3B-FEEC-41B4-9102-5F4090A3BA7A}" type="pres">
      <dgm:prSet presAssocID="{5C7A77E2-0C2C-4282-A69C-475AC7616D32}" presName="horz1" presStyleCnt="0"/>
      <dgm:spPr/>
    </dgm:pt>
    <dgm:pt modelId="{E494D132-260C-44A5-9E0C-4D243125FD25}" type="pres">
      <dgm:prSet presAssocID="{5C7A77E2-0C2C-4282-A69C-475AC7616D32}" presName="tx1" presStyleLbl="revTx" presStyleIdx="3" presStyleCnt="6"/>
      <dgm:spPr/>
    </dgm:pt>
    <dgm:pt modelId="{92AE54B7-441F-4ADB-84BC-86890DF9DACB}" type="pres">
      <dgm:prSet presAssocID="{5C7A77E2-0C2C-4282-A69C-475AC7616D32}" presName="vert1" presStyleCnt="0"/>
      <dgm:spPr/>
    </dgm:pt>
    <dgm:pt modelId="{32674780-205C-437C-981A-EEF75AFC5EE7}" type="pres">
      <dgm:prSet presAssocID="{55E66A0E-A18D-4856-92A8-CB069C9F28E4}" presName="thickLine" presStyleLbl="alignNode1" presStyleIdx="4" presStyleCnt="6"/>
      <dgm:spPr/>
    </dgm:pt>
    <dgm:pt modelId="{D39E2EB1-5944-40E0-BFD6-3B8A0C9C244D}" type="pres">
      <dgm:prSet presAssocID="{55E66A0E-A18D-4856-92A8-CB069C9F28E4}" presName="horz1" presStyleCnt="0"/>
      <dgm:spPr/>
    </dgm:pt>
    <dgm:pt modelId="{D8D68938-DC10-4583-B134-7814EE97F468}" type="pres">
      <dgm:prSet presAssocID="{55E66A0E-A18D-4856-92A8-CB069C9F28E4}" presName="tx1" presStyleLbl="revTx" presStyleIdx="4" presStyleCnt="6"/>
      <dgm:spPr/>
    </dgm:pt>
    <dgm:pt modelId="{443086D1-ED9C-4C82-88A6-2F13622B823C}" type="pres">
      <dgm:prSet presAssocID="{55E66A0E-A18D-4856-92A8-CB069C9F28E4}" presName="vert1" presStyleCnt="0"/>
      <dgm:spPr/>
    </dgm:pt>
    <dgm:pt modelId="{6F5CEC63-AC43-4BEA-BA43-7F1176CBB578}" type="pres">
      <dgm:prSet presAssocID="{999C6F09-AA9E-4DC4-B2F7-0ABC2E720D92}" presName="thickLine" presStyleLbl="alignNode1" presStyleIdx="5" presStyleCnt="6"/>
      <dgm:spPr/>
    </dgm:pt>
    <dgm:pt modelId="{87D316A5-DA5D-4D95-A073-0C86941317D2}" type="pres">
      <dgm:prSet presAssocID="{999C6F09-AA9E-4DC4-B2F7-0ABC2E720D92}" presName="horz1" presStyleCnt="0"/>
      <dgm:spPr/>
    </dgm:pt>
    <dgm:pt modelId="{DFD1A287-1BAF-4580-825C-1705003DF1F3}" type="pres">
      <dgm:prSet presAssocID="{999C6F09-AA9E-4DC4-B2F7-0ABC2E720D92}" presName="tx1" presStyleLbl="revTx" presStyleIdx="5" presStyleCnt="6"/>
      <dgm:spPr/>
    </dgm:pt>
    <dgm:pt modelId="{4523A071-479B-40C7-B973-84959FE2D5E3}" type="pres">
      <dgm:prSet presAssocID="{999C6F09-AA9E-4DC4-B2F7-0ABC2E720D92}" presName="vert1" presStyleCnt="0"/>
      <dgm:spPr/>
    </dgm:pt>
  </dgm:ptLst>
  <dgm:cxnLst>
    <dgm:cxn modelId="{44586500-E5ED-41B2-8D94-E0194658D4E0}" type="presOf" srcId="{55E66A0E-A18D-4856-92A8-CB069C9F28E4}" destId="{D8D68938-DC10-4583-B134-7814EE97F468}" srcOrd="0" destOrd="0" presId="urn:microsoft.com/office/officeart/2008/layout/LinedList"/>
    <dgm:cxn modelId="{D7BD4802-36F9-4C27-8476-B6CDF6823103}" srcId="{FE6A0173-0E8B-4BA6-A0C9-622B60A47F7C}" destId="{999C6F09-AA9E-4DC4-B2F7-0ABC2E720D92}" srcOrd="5" destOrd="0" parTransId="{4FF13A77-F5F4-4881-85B8-C97A047ED2DD}" sibTransId="{2D333BED-D1C4-415D-BB53-4E716FCC3FFC}"/>
    <dgm:cxn modelId="{13B61D1D-CEE0-4ACA-943C-763D3A5E5B78}" srcId="{FE6A0173-0E8B-4BA6-A0C9-622B60A47F7C}" destId="{55E66A0E-A18D-4856-92A8-CB069C9F28E4}" srcOrd="4" destOrd="0" parTransId="{0317DF59-19E0-4EC5-9E41-2A1BCA8D7F89}" sibTransId="{C18C636E-CFA8-4B28-888E-6F77BC595F32}"/>
    <dgm:cxn modelId="{7EC5D329-A2E4-410D-AA45-40AA3BC84436}" type="presOf" srcId="{FE6A0173-0E8B-4BA6-A0C9-622B60A47F7C}" destId="{7FA6FC77-2549-4A94-BE42-E2BB9AA0D48E}" srcOrd="0" destOrd="0" presId="urn:microsoft.com/office/officeart/2008/layout/LinedList"/>
    <dgm:cxn modelId="{5703E22C-0A81-4F48-8303-4767396B98FC}" srcId="{FE6A0173-0E8B-4BA6-A0C9-622B60A47F7C}" destId="{A22039EA-ADDD-4E47-A530-7452A881E754}" srcOrd="0" destOrd="0" parTransId="{DC257FDF-CB10-4C19-8311-E70DAAFD7D9D}" sibTransId="{8F4AB3F8-6D7A-40FC-8EF9-C73FAE241FD9}"/>
    <dgm:cxn modelId="{E9403F3C-0A12-4763-A367-7BEBC364B9B7}" srcId="{FE6A0173-0E8B-4BA6-A0C9-622B60A47F7C}" destId="{BC76F741-7EF7-4AC8-85C5-6B74236A151C}" srcOrd="2" destOrd="0" parTransId="{81DDBADC-F86B-43EA-966A-1F50C026B345}" sibTransId="{3D7F450E-4A15-42FE-807A-9E754BD018ED}"/>
    <dgm:cxn modelId="{18671575-5E02-47B5-8E83-9420097AEFF2}" type="presOf" srcId="{5C7A77E2-0C2C-4282-A69C-475AC7616D32}" destId="{E494D132-260C-44A5-9E0C-4D243125FD25}" srcOrd="0" destOrd="0" presId="urn:microsoft.com/office/officeart/2008/layout/LinedList"/>
    <dgm:cxn modelId="{DD2E3477-5A0B-496B-9AF9-DAD45439C2D1}" type="presOf" srcId="{BC76F741-7EF7-4AC8-85C5-6B74236A151C}" destId="{21E25463-534C-4149-8B42-ECF147028397}" srcOrd="0" destOrd="0" presId="urn:microsoft.com/office/officeart/2008/layout/LinedList"/>
    <dgm:cxn modelId="{1D50587C-70FF-418A-B490-D347F2FB2B76}" srcId="{FE6A0173-0E8B-4BA6-A0C9-622B60A47F7C}" destId="{1F97DD57-9149-4CC4-BB00-481EC17316AF}" srcOrd="1" destOrd="0" parTransId="{9546208A-7D2C-448B-9E0A-891E716CA6DC}" sibTransId="{A16F2F4B-69B3-4D57-83C5-4E460B09D3D2}"/>
    <dgm:cxn modelId="{47D0D597-9F86-4472-BB34-FBEF29AB4299}" type="presOf" srcId="{999C6F09-AA9E-4DC4-B2F7-0ABC2E720D92}" destId="{DFD1A287-1BAF-4580-825C-1705003DF1F3}" srcOrd="0" destOrd="0" presId="urn:microsoft.com/office/officeart/2008/layout/LinedList"/>
    <dgm:cxn modelId="{2D58A5BB-9081-4FCE-A09F-158385CFAF71}" type="presOf" srcId="{1F97DD57-9149-4CC4-BB00-481EC17316AF}" destId="{F0D0A8BF-5799-4E21-B68E-62C1EA54BC0F}" srcOrd="0" destOrd="0" presId="urn:microsoft.com/office/officeart/2008/layout/LinedList"/>
    <dgm:cxn modelId="{AA6B62BC-2D1B-4B23-9DFB-3986F264374F}" type="presOf" srcId="{A22039EA-ADDD-4E47-A530-7452A881E754}" destId="{54DBA089-3E64-4C78-8C13-84BC68D70BDC}" srcOrd="0" destOrd="0" presId="urn:microsoft.com/office/officeart/2008/layout/LinedList"/>
    <dgm:cxn modelId="{8B22ADD4-9F8B-4876-A9B3-76D994AC7DDF}" srcId="{FE6A0173-0E8B-4BA6-A0C9-622B60A47F7C}" destId="{5C7A77E2-0C2C-4282-A69C-475AC7616D32}" srcOrd="3" destOrd="0" parTransId="{1886C4AC-84F4-4739-8D5A-CEE9684C4F86}" sibTransId="{59934139-9682-4990-BBEF-ED3510611496}"/>
    <dgm:cxn modelId="{B44977C9-2CFB-4EB2-B382-473B515CB061}" type="presParOf" srcId="{7FA6FC77-2549-4A94-BE42-E2BB9AA0D48E}" destId="{CC205E68-989F-48C4-BEFC-CB0E8DB6CF35}" srcOrd="0" destOrd="0" presId="urn:microsoft.com/office/officeart/2008/layout/LinedList"/>
    <dgm:cxn modelId="{E7BC2C28-8DF8-4184-8238-1FF065C23359}" type="presParOf" srcId="{7FA6FC77-2549-4A94-BE42-E2BB9AA0D48E}" destId="{F30DBD4C-9F54-4036-B5EE-9E0913E7F1CD}" srcOrd="1" destOrd="0" presId="urn:microsoft.com/office/officeart/2008/layout/LinedList"/>
    <dgm:cxn modelId="{57B3020D-3FA4-4B18-9388-46F5D97E9871}" type="presParOf" srcId="{F30DBD4C-9F54-4036-B5EE-9E0913E7F1CD}" destId="{54DBA089-3E64-4C78-8C13-84BC68D70BDC}" srcOrd="0" destOrd="0" presId="urn:microsoft.com/office/officeart/2008/layout/LinedList"/>
    <dgm:cxn modelId="{492F2185-DFD6-42F7-A83E-A14C7DF6C3E3}" type="presParOf" srcId="{F30DBD4C-9F54-4036-B5EE-9E0913E7F1CD}" destId="{230311E1-BF43-4C09-ACD5-31443A1B14F8}" srcOrd="1" destOrd="0" presId="urn:microsoft.com/office/officeart/2008/layout/LinedList"/>
    <dgm:cxn modelId="{95CDA32B-9584-4AA5-B04B-8326D872264C}" type="presParOf" srcId="{7FA6FC77-2549-4A94-BE42-E2BB9AA0D48E}" destId="{F3BB55AC-69EE-4377-93F7-D3B3FE89C78D}" srcOrd="2" destOrd="0" presId="urn:microsoft.com/office/officeart/2008/layout/LinedList"/>
    <dgm:cxn modelId="{67ED4463-D50F-4369-BA85-E819D101BF28}" type="presParOf" srcId="{7FA6FC77-2549-4A94-BE42-E2BB9AA0D48E}" destId="{8F4AFFF7-720E-4008-A841-E329D464B226}" srcOrd="3" destOrd="0" presId="urn:microsoft.com/office/officeart/2008/layout/LinedList"/>
    <dgm:cxn modelId="{BC493036-A532-4DC9-98F8-31D98005BEDE}" type="presParOf" srcId="{8F4AFFF7-720E-4008-A841-E329D464B226}" destId="{F0D0A8BF-5799-4E21-B68E-62C1EA54BC0F}" srcOrd="0" destOrd="0" presId="urn:microsoft.com/office/officeart/2008/layout/LinedList"/>
    <dgm:cxn modelId="{7F7057FA-C974-47A9-979A-7361D82CA7F6}" type="presParOf" srcId="{8F4AFFF7-720E-4008-A841-E329D464B226}" destId="{4C0CBF77-8BD6-481C-AF4D-289947ACBC14}" srcOrd="1" destOrd="0" presId="urn:microsoft.com/office/officeart/2008/layout/LinedList"/>
    <dgm:cxn modelId="{4432D49D-FB25-4A32-A84F-7360524957A3}" type="presParOf" srcId="{7FA6FC77-2549-4A94-BE42-E2BB9AA0D48E}" destId="{B2200064-3EE3-4389-A8F6-5C50F57C7C31}" srcOrd="4" destOrd="0" presId="urn:microsoft.com/office/officeart/2008/layout/LinedList"/>
    <dgm:cxn modelId="{9C00730C-E765-4DDE-A2C3-A13496302496}" type="presParOf" srcId="{7FA6FC77-2549-4A94-BE42-E2BB9AA0D48E}" destId="{E7F36B97-8A49-468B-9DB0-21992385BDB0}" srcOrd="5" destOrd="0" presId="urn:microsoft.com/office/officeart/2008/layout/LinedList"/>
    <dgm:cxn modelId="{CFD1BDDD-9CA6-40C0-9CB0-FE563D72D6DF}" type="presParOf" srcId="{E7F36B97-8A49-468B-9DB0-21992385BDB0}" destId="{21E25463-534C-4149-8B42-ECF147028397}" srcOrd="0" destOrd="0" presId="urn:microsoft.com/office/officeart/2008/layout/LinedList"/>
    <dgm:cxn modelId="{B9D14092-212D-4CE6-B2AB-5F454C9EB948}" type="presParOf" srcId="{E7F36B97-8A49-468B-9DB0-21992385BDB0}" destId="{B4AB1F21-CC07-470D-A9EC-A32A213B500A}" srcOrd="1" destOrd="0" presId="urn:microsoft.com/office/officeart/2008/layout/LinedList"/>
    <dgm:cxn modelId="{66BC86DA-ABFC-4401-BE98-30BC76142D64}" type="presParOf" srcId="{7FA6FC77-2549-4A94-BE42-E2BB9AA0D48E}" destId="{8E04AB2F-F450-4AA3-BEAD-6C1C6789C615}" srcOrd="6" destOrd="0" presId="urn:microsoft.com/office/officeart/2008/layout/LinedList"/>
    <dgm:cxn modelId="{F4B433A9-BFBA-4BCF-91B0-431C3143B3CD}" type="presParOf" srcId="{7FA6FC77-2549-4A94-BE42-E2BB9AA0D48E}" destId="{04C9AA3B-FEEC-41B4-9102-5F4090A3BA7A}" srcOrd="7" destOrd="0" presId="urn:microsoft.com/office/officeart/2008/layout/LinedList"/>
    <dgm:cxn modelId="{814CA568-271D-473F-BDB1-7F7471A7D363}" type="presParOf" srcId="{04C9AA3B-FEEC-41B4-9102-5F4090A3BA7A}" destId="{E494D132-260C-44A5-9E0C-4D243125FD25}" srcOrd="0" destOrd="0" presId="urn:microsoft.com/office/officeart/2008/layout/LinedList"/>
    <dgm:cxn modelId="{FC6114BA-8291-43D3-9127-DF7B72EF999E}" type="presParOf" srcId="{04C9AA3B-FEEC-41B4-9102-5F4090A3BA7A}" destId="{92AE54B7-441F-4ADB-84BC-86890DF9DACB}" srcOrd="1" destOrd="0" presId="urn:microsoft.com/office/officeart/2008/layout/LinedList"/>
    <dgm:cxn modelId="{9E9061A3-635E-4EA9-8264-2389CB0337F9}" type="presParOf" srcId="{7FA6FC77-2549-4A94-BE42-E2BB9AA0D48E}" destId="{32674780-205C-437C-981A-EEF75AFC5EE7}" srcOrd="8" destOrd="0" presId="urn:microsoft.com/office/officeart/2008/layout/LinedList"/>
    <dgm:cxn modelId="{4FAFC6E7-6471-42C0-915C-1D16D759B08A}" type="presParOf" srcId="{7FA6FC77-2549-4A94-BE42-E2BB9AA0D48E}" destId="{D39E2EB1-5944-40E0-BFD6-3B8A0C9C244D}" srcOrd="9" destOrd="0" presId="urn:microsoft.com/office/officeart/2008/layout/LinedList"/>
    <dgm:cxn modelId="{130867C9-3876-4E92-B624-F1B94E3A8F0C}" type="presParOf" srcId="{D39E2EB1-5944-40E0-BFD6-3B8A0C9C244D}" destId="{D8D68938-DC10-4583-B134-7814EE97F468}" srcOrd="0" destOrd="0" presId="urn:microsoft.com/office/officeart/2008/layout/LinedList"/>
    <dgm:cxn modelId="{0B5F9D06-84F9-4689-9241-A5F809CF1D5F}" type="presParOf" srcId="{D39E2EB1-5944-40E0-BFD6-3B8A0C9C244D}" destId="{443086D1-ED9C-4C82-88A6-2F13622B823C}" srcOrd="1" destOrd="0" presId="urn:microsoft.com/office/officeart/2008/layout/LinedList"/>
    <dgm:cxn modelId="{AC7DFCB9-2194-4B37-94E5-94F5B6DA30B4}" type="presParOf" srcId="{7FA6FC77-2549-4A94-BE42-E2BB9AA0D48E}" destId="{6F5CEC63-AC43-4BEA-BA43-7F1176CBB578}" srcOrd="10" destOrd="0" presId="urn:microsoft.com/office/officeart/2008/layout/LinedList"/>
    <dgm:cxn modelId="{CA423D8C-B19A-4763-971C-B47A1F9D31DA}" type="presParOf" srcId="{7FA6FC77-2549-4A94-BE42-E2BB9AA0D48E}" destId="{87D316A5-DA5D-4D95-A073-0C86941317D2}" srcOrd="11" destOrd="0" presId="urn:microsoft.com/office/officeart/2008/layout/LinedList"/>
    <dgm:cxn modelId="{1D891976-9DFA-472A-80DD-BD3E4E10B97E}" type="presParOf" srcId="{87D316A5-DA5D-4D95-A073-0C86941317D2}" destId="{DFD1A287-1BAF-4580-825C-1705003DF1F3}" srcOrd="0" destOrd="0" presId="urn:microsoft.com/office/officeart/2008/layout/LinedList"/>
    <dgm:cxn modelId="{B4C0796D-80CF-49C2-ADF4-83BAA789EC08}" type="presParOf" srcId="{87D316A5-DA5D-4D95-A073-0C86941317D2}" destId="{4523A071-479B-40C7-B973-84959FE2D5E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17EF29-C241-4B22-8119-05B1CF5544A8}"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7F548C31-16E8-4025-9F32-217F68D0913C}">
      <dgm:prSet/>
      <dgm:spPr/>
      <dgm:t>
        <a:bodyPr/>
        <a:lstStyle/>
        <a:p>
          <a:r>
            <a:rPr lang="en-GB"/>
            <a:t>Assessment 1: 20-minute Presentation</a:t>
          </a:r>
          <a:endParaRPr lang="en-US"/>
        </a:p>
      </dgm:t>
    </dgm:pt>
    <dgm:pt modelId="{EDB40261-FEC0-4B03-BBDC-BE2DE3EA7FCE}" type="parTrans" cxnId="{E400ACB0-6513-424C-87A2-5386C6D974EA}">
      <dgm:prSet/>
      <dgm:spPr/>
      <dgm:t>
        <a:bodyPr/>
        <a:lstStyle/>
        <a:p>
          <a:endParaRPr lang="en-US"/>
        </a:p>
      </dgm:t>
    </dgm:pt>
    <dgm:pt modelId="{DC9CDBE6-CB11-428B-86A0-65BE658C2B0C}" type="sibTrans" cxnId="{E400ACB0-6513-424C-87A2-5386C6D974EA}">
      <dgm:prSet/>
      <dgm:spPr/>
      <dgm:t>
        <a:bodyPr/>
        <a:lstStyle/>
        <a:p>
          <a:endParaRPr lang="en-US"/>
        </a:p>
      </dgm:t>
    </dgm:pt>
    <dgm:pt modelId="{572DA43F-2AC4-405E-AE85-C8921020A972}">
      <dgm:prSet/>
      <dgm:spPr/>
      <dgm:t>
        <a:bodyPr/>
        <a:lstStyle/>
        <a:p>
          <a:r>
            <a:rPr lang="en-GB"/>
            <a:t>Submission: Power Point Slides : Monday 3</a:t>
          </a:r>
          <a:r>
            <a:rPr lang="en-GB" baseline="30000"/>
            <a:t>rd</a:t>
          </a:r>
          <a:r>
            <a:rPr lang="en-GB"/>
            <a:t> March before 23:59pm with notes</a:t>
          </a:r>
          <a:endParaRPr lang="en-US"/>
        </a:p>
      </dgm:t>
    </dgm:pt>
    <dgm:pt modelId="{498E4EFB-AF36-48F2-85D5-A8E7698CF2E1}" type="parTrans" cxnId="{02D61D7D-D5B2-4265-9634-CF309395EB40}">
      <dgm:prSet/>
      <dgm:spPr/>
      <dgm:t>
        <a:bodyPr/>
        <a:lstStyle/>
        <a:p>
          <a:endParaRPr lang="en-US"/>
        </a:p>
      </dgm:t>
    </dgm:pt>
    <dgm:pt modelId="{F19F25A7-8F18-4155-BC43-B67ABF44D7CC}" type="sibTrans" cxnId="{02D61D7D-D5B2-4265-9634-CF309395EB40}">
      <dgm:prSet/>
      <dgm:spPr/>
      <dgm:t>
        <a:bodyPr/>
        <a:lstStyle/>
        <a:p>
          <a:endParaRPr lang="en-US"/>
        </a:p>
      </dgm:t>
    </dgm:pt>
    <dgm:pt modelId="{B4259849-DBDD-49F3-B075-0BD9FBBF4255}">
      <dgm:prSet/>
      <dgm:spPr/>
      <dgm:t>
        <a:bodyPr/>
        <a:lstStyle/>
        <a:p>
          <a:r>
            <a:rPr lang="en-GB"/>
            <a:t>Presentation Dates: 4 th &amp; 11 March 2025</a:t>
          </a:r>
          <a:endParaRPr lang="en-US"/>
        </a:p>
      </dgm:t>
    </dgm:pt>
    <dgm:pt modelId="{DE1AA487-C448-451B-A2C5-848EC11EA109}" type="parTrans" cxnId="{B7F43FEF-462D-44B2-BB87-7538C3E3BC54}">
      <dgm:prSet/>
      <dgm:spPr/>
      <dgm:t>
        <a:bodyPr/>
        <a:lstStyle/>
        <a:p>
          <a:endParaRPr lang="en-US"/>
        </a:p>
      </dgm:t>
    </dgm:pt>
    <dgm:pt modelId="{462C05CC-E8A3-4B17-9DCF-E9E340BB141E}" type="sibTrans" cxnId="{B7F43FEF-462D-44B2-BB87-7538C3E3BC54}">
      <dgm:prSet/>
      <dgm:spPr/>
      <dgm:t>
        <a:bodyPr/>
        <a:lstStyle/>
        <a:p>
          <a:endParaRPr lang="en-US"/>
        </a:p>
      </dgm:t>
    </dgm:pt>
    <dgm:pt modelId="{29F16A28-4EEB-40F3-8CE7-54E0784A72DD}" type="pres">
      <dgm:prSet presAssocID="{1F17EF29-C241-4B22-8119-05B1CF5544A8}" presName="linear" presStyleCnt="0">
        <dgm:presLayoutVars>
          <dgm:animLvl val="lvl"/>
          <dgm:resizeHandles val="exact"/>
        </dgm:presLayoutVars>
      </dgm:prSet>
      <dgm:spPr/>
    </dgm:pt>
    <dgm:pt modelId="{9AEA8C8F-5364-41E0-80E8-8AAD455E9416}" type="pres">
      <dgm:prSet presAssocID="{7F548C31-16E8-4025-9F32-217F68D0913C}" presName="parentText" presStyleLbl="node1" presStyleIdx="0" presStyleCnt="3">
        <dgm:presLayoutVars>
          <dgm:chMax val="0"/>
          <dgm:bulletEnabled val="1"/>
        </dgm:presLayoutVars>
      </dgm:prSet>
      <dgm:spPr/>
    </dgm:pt>
    <dgm:pt modelId="{45C05EC7-EA18-406B-9E29-341169C23991}" type="pres">
      <dgm:prSet presAssocID="{DC9CDBE6-CB11-428B-86A0-65BE658C2B0C}" presName="spacer" presStyleCnt="0"/>
      <dgm:spPr/>
    </dgm:pt>
    <dgm:pt modelId="{15DA1AE9-EE03-45C0-8380-4B6F2A204445}" type="pres">
      <dgm:prSet presAssocID="{572DA43F-2AC4-405E-AE85-C8921020A972}" presName="parentText" presStyleLbl="node1" presStyleIdx="1" presStyleCnt="3">
        <dgm:presLayoutVars>
          <dgm:chMax val="0"/>
          <dgm:bulletEnabled val="1"/>
        </dgm:presLayoutVars>
      </dgm:prSet>
      <dgm:spPr/>
    </dgm:pt>
    <dgm:pt modelId="{58553A64-82A3-4233-AA63-E3818DD95EB1}" type="pres">
      <dgm:prSet presAssocID="{F19F25A7-8F18-4155-BC43-B67ABF44D7CC}" presName="spacer" presStyleCnt="0"/>
      <dgm:spPr/>
    </dgm:pt>
    <dgm:pt modelId="{8484B2DC-95E8-4D64-B072-E35E6EBFAD37}" type="pres">
      <dgm:prSet presAssocID="{B4259849-DBDD-49F3-B075-0BD9FBBF4255}" presName="parentText" presStyleLbl="node1" presStyleIdx="2" presStyleCnt="3">
        <dgm:presLayoutVars>
          <dgm:chMax val="0"/>
          <dgm:bulletEnabled val="1"/>
        </dgm:presLayoutVars>
      </dgm:prSet>
      <dgm:spPr/>
    </dgm:pt>
  </dgm:ptLst>
  <dgm:cxnLst>
    <dgm:cxn modelId="{D191CC2D-6ED5-4206-B90F-3223DF794A75}" type="presOf" srcId="{B4259849-DBDD-49F3-B075-0BD9FBBF4255}" destId="{8484B2DC-95E8-4D64-B072-E35E6EBFAD37}" srcOrd="0" destOrd="0" presId="urn:microsoft.com/office/officeart/2005/8/layout/vList2"/>
    <dgm:cxn modelId="{F77A1046-39E3-4253-AFF3-5219547D7C84}" type="presOf" srcId="{1F17EF29-C241-4B22-8119-05B1CF5544A8}" destId="{29F16A28-4EEB-40F3-8CE7-54E0784A72DD}" srcOrd="0" destOrd="0" presId="urn:microsoft.com/office/officeart/2005/8/layout/vList2"/>
    <dgm:cxn modelId="{02D61D7D-D5B2-4265-9634-CF309395EB40}" srcId="{1F17EF29-C241-4B22-8119-05B1CF5544A8}" destId="{572DA43F-2AC4-405E-AE85-C8921020A972}" srcOrd="1" destOrd="0" parTransId="{498E4EFB-AF36-48F2-85D5-A8E7698CF2E1}" sibTransId="{F19F25A7-8F18-4155-BC43-B67ABF44D7CC}"/>
    <dgm:cxn modelId="{96382686-7AED-4CF3-B84B-36CF73BE5183}" type="presOf" srcId="{572DA43F-2AC4-405E-AE85-C8921020A972}" destId="{15DA1AE9-EE03-45C0-8380-4B6F2A204445}" srcOrd="0" destOrd="0" presId="urn:microsoft.com/office/officeart/2005/8/layout/vList2"/>
    <dgm:cxn modelId="{E400ACB0-6513-424C-87A2-5386C6D974EA}" srcId="{1F17EF29-C241-4B22-8119-05B1CF5544A8}" destId="{7F548C31-16E8-4025-9F32-217F68D0913C}" srcOrd="0" destOrd="0" parTransId="{EDB40261-FEC0-4B03-BBDC-BE2DE3EA7FCE}" sibTransId="{DC9CDBE6-CB11-428B-86A0-65BE658C2B0C}"/>
    <dgm:cxn modelId="{257A2BBA-0469-4EE5-B120-E34EC8FCCC9D}" type="presOf" srcId="{7F548C31-16E8-4025-9F32-217F68D0913C}" destId="{9AEA8C8F-5364-41E0-80E8-8AAD455E9416}" srcOrd="0" destOrd="0" presId="urn:microsoft.com/office/officeart/2005/8/layout/vList2"/>
    <dgm:cxn modelId="{B7F43FEF-462D-44B2-BB87-7538C3E3BC54}" srcId="{1F17EF29-C241-4B22-8119-05B1CF5544A8}" destId="{B4259849-DBDD-49F3-B075-0BD9FBBF4255}" srcOrd="2" destOrd="0" parTransId="{DE1AA487-C448-451B-A2C5-848EC11EA109}" sibTransId="{462C05CC-E8A3-4B17-9DCF-E9E340BB141E}"/>
    <dgm:cxn modelId="{54C6995B-D7AF-46BE-B2CE-DA4C47556ACB}" type="presParOf" srcId="{29F16A28-4EEB-40F3-8CE7-54E0784A72DD}" destId="{9AEA8C8F-5364-41E0-80E8-8AAD455E9416}" srcOrd="0" destOrd="0" presId="urn:microsoft.com/office/officeart/2005/8/layout/vList2"/>
    <dgm:cxn modelId="{664CDACC-5053-4186-8B74-C4B24FF9B7E9}" type="presParOf" srcId="{29F16A28-4EEB-40F3-8CE7-54E0784A72DD}" destId="{45C05EC7-EA18-406B-9E29-341169C23991}" srcOrd="1" destOrd="0" presId="urn:microsoft.com/office/officeart/2005/8/layout/vList2"/>
    <dgm:cxn modelId="{114C1F1A-8276-4C30-AEFD-0CB64F8A1B40}" type="presParOf" srcId="{29F16A28-4EEB-40F3-8CE7-54E0784A72DD}" destId="{15DA1AE9-EE03-45C0-8380-4B6F2A204445}" srcOrd="2" destOrd="0" presId="urn:microsoft.com/office/officeart/2005/8/layout/vList2"/>
    <dgm:cxn modelId="{58CBC2DF-931F-44B1-B6FA-871932F3603A}" type="presParOf" srcId="{29F16A28-4EEB-40F3-8CE7-54E0784A72DD}" destId="{58553A64-82A3-4233-AA63-E3818DD95EB1}" srcOrd="3" destOrd="0" presId="urn:microsoft.com/office/officeart/2005/8/layout/vList2"/>
    <dgm:cxn modelId="{7115CA0C-D446-45E6-87E5-B79064D200A7}" type="presParOf" srcId="{29F16A28-4EEB-40F3-8CE7-54E0784A72DD}" destId="{8484B2DC-95E8-4D64-B072-E35E6EBFAD37}"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4C14A26-446C-409E-AEC4-BF300D2D4A06}"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12607D-0BC3-46AD-AF11-297091729D47}">
      <dgm:prSet/>
      <dgm:spPr/>
      <dgm:t>
        <a:bodyPr/>
        <a:lstStyle/>
        <a:p>
          <a:r>
            <a:rPr lang="en-GB"/>
            <a:t>Essay [4,000 words]</a:t>
          </a:r>
          <a:endParaRPr lang="en-US"/>
        </a:p>
      </dgm:t>
    </dgm:pt>
    <dgm:pt modelId="{7EA87785-2FCC-49FE-BE4C-F3C34EC9D588}" type="parTrans" cxnId="{DECC824B-D914-4C6A-9408-F271F10E6CE8}">
      <dgm:prSet/>
      <dgm:spPr/>
      <dgm:t>
        <a:bodyPr/>
        <a:lstStyle/>
        <a:p>
          <a:endParaRPr lang="en-US"/>
        </a:p>
      </dgm:t>
    </dgm:pt>
    <dgm:pt modelId="{C378CA9B-01F7-4EBA-9EC7-1A092BD62AB9}" type="sibTrans" cxnId="{DECC824B-D914-4C6A-9408-F271F10E6CE8}">
      <dgm:prSet/>
      <dgm:spPr/>
      <dgm:t>
        <a:bodyPr/>
        <a:lstStyle/>
        <a:p>
          <a:endParaRPr lang="en-US"/>
        </a:p>
      </dgm:t>
    </dgm:pt>
    <dgm:pt modelId="{8364216D-CCAA-4808-A882-84A33C5CD003}">
      <dgm:prSet/>
      <dgm:spPr/>
      <dgm:t>
        <a:bodyPr/>
        <a:lstStyle/>
        <a:p>
          <a:r>
            <a:rPr lang="en-GB"/>
            <a:t>Submission details: Monday, 28th April 2025 23:59pm</a:t>
          </a:r>
          <a:endParaRPr lang="en-US"/>
        </a:p>
      </dgm:t>
    </dgm:pt>
    <dgm:pt modelId="{5D3F9AA1-723D-4E7C-A276-C35DF0143E32}" type="parTrans" cxnId="{1665A931-2E87-4956-A70E-53901C260392}">
      <dgm:prSet/>
      <dgm:spPr/>
      <dgm:t>
        <a:bodyPr/>
        <a:lstStyle/>
        <a:p>
          <a:endParaRPr lang="en-US"/>
        </a:p>
      </dgm:t>
    </dgm:pt>
    <dgm:pt modelId="{1ACF8099-33F1-499A-9407-993608B873AF}" type="sibTrans" cxnId="{1665A931-2E87-4956-A70E-53901C260392}">
      <dgm:prSet/>
      <dgm:spPr/>
      <dgm:t>
        <a:bodyPr/>
        <a:lstStyle/>
        <a:p>
          <a:endParaRPr lang="en-US"/>
        </a:p>
      </dgm:t>
    </dgm:pt>
    <dgm:pt modelId="{5B437F59-C929-4D09-A970-CFE746740C6B}" type="pres">
      <dgm:prSet presAssocID="{F4C14A26-446C-409E-AEC4-BF300D2D4A06}" presName="linear" presStyleCnt="0">
        <dgm:presLayoutVars>
          <dgm:animLvl val="lvl"/>
          <dgm:resizeHandles val="exact"/>
        </dgm:presLayoutVars>
      </dgm:prSet>
      <dgm:spPr/>
    </dgm:pt>
    <dgm:pt modelId="{904EC437-F2D8-4CC6-81C6-A874AE16160F}" type="pres">
      <dgm:prSet presAssocID="{5412607D-0BC3-46AD-AF11-297091729D47}" presName="parentText" presStyleLbl="node1" presStyleIdx="0" presStyleCnt="2">
        <dgm:presLayoutVars>
          <dgm:chMax val="0"/>
          <dgm:bulletEnabled val="1"/>
        </dgm:presLayoutVars>
      </dgm:prSet>
      <dgm:spPr/>
    </dgm:pt>
    <dgm:pt modelId="{B2C2BCA8-8827-4D3E-9705-0BEFD4C0F3DC}" type="pres">
      <dgm:prSet presAssocID="{C378CA9B-01F7-4EBA-9EC7-1A092BD62AB9}" presName="spacer" presStyleCnt="0"/>
      <dgm:spPr/>
    </dgm:pt>
    <dgm:pt modelId="{7FFC0007-819B-4C0F-B5BB-AF4D2C337657}" type="pres">
      <dgm:prSet presAssocID="{8364216D-CCAA-4808-A882-84A33C5CD003}" presName="parentText" presStyleLbl="node1" presStyleIdx="1" presStyleCnt="2">
        <dgm:presLayoutVars>
          <dgm:chMax val="0"/>
          <dgm:bulletEnabled val="1"/>
        </dgm:presLayoutVars>
      </dgm:prSet>
      <dgm:spPr/>
    </dgm:pt>
  </dgm:ptLst>
  <dgm:cxnLst>
    <dgm:cxn modelId="{A6A14807-B5B2-41AD-B231-39E927F2E306}" type="presOf" srcId="{8364216D-CCAA-4808-A882-84A33C5CD003}" destId="{7FFC0007-819B-4C0F-B5BB-AF4D2C337657}" srcOrd="0" destOrd="0" presId="urn:microsoft.com/office/officeart/2005/8/layout/vList2"/>
    <dgm:cxn modelId="{1665A931-2E87-4956-A70E-53901C260392}" srcId="{F4C14A26-446C-409E-AEC4-BF300D2D4A06}" destId="{8364216D-CCAA-4808-A882-84A33C5CD003}" srcOrd="1" destOrd="0" parTransId="{5D3F9AA1-723D-4E7C-A276-C35DF0143E32}" sibTransId="{1ACF8099-33F1-499A-9407-993608B873AF}"/>
    <dgm:cxn modelId="{DECC824B-D914-4C6A-9408-F271F10E6CE8}" srcId="{F4C14A26-446C-409E-AEC4-BF300D2D4A06}" destId="{5412607D-0BC3-46AD-AF11-297091729D47}" srcOrd="0" destOrd="0" parTransId="{7EA87785-2FCC-49FE-BE4C-F3C34EC9D588}" sibTransId="{C378CA9B-01F7-4EBA-9EC7-1A092BD62AB9}"/>
    <dgm:cxn modelId="{7E49F598-AF2B-4AB0-8344-AFBC70625232}" type="presOf" srcId="{F4C14A26-446C-409E-AEC4-BF300D2D4A06}" destId="{5B437F59-C929-4D09-A970-CFE746740C6B}" srcOrd="0" destOrd="0" presId="urn:microsoft.com/office/officeart/2005/8/layout/vList2"/>
    <dgm:cxn modelId="{D09645E2-44E3-429B-B935-464F73B8BDF0}" type="presOf" srcId="{5412607D-0BC3-46AD-AF11-297091729D47}" destId="{904EC437-F2D8-4CC6-81C6-A874AE16160F}" srcOrd="0" destOrd="0" presId="urn:microsoft.com/office/officeart/2005/8/layout/vList2"/>
    <dgm:cxn modelId="{65117608-74E9-42E2-9D91-B4F89E89484A}" type="presParOf" srcId="{5B437F59-C929-4D09-A970-CFE746740C6B}" destId="{904EC437-F2D8-4CC6-81C6-A874AE16160F}" srcOrd="0" destOrd="0" presId="urn:microsoft.com/office/officeart/2005/8/layout/vList2"/>
    <dgm:cxn modelId="{7C034D88-C0D2-4D69-971E-2B659675FBB9}" type="presParOf" srcId="{5B437F59-C929-4D09-A970-CFE746740C6B}" destId="{B2C2BCA8-8827-4D3E-9705-0BEFD4C0F3DC}" srcOrd="1" destOrd="0" presId="urn:microsoft.com/office/officeart/2005/8/layout/vList2"/>
    <dgm:cxn modelId="{B3E0C90D-5E04-439B-9AE3-3C41CD7AEFB8}" type="presParOf" srcId="{5B437F59-C929-4D09-A970-CFE746740C6B}" destId="{7FFC0007-819B-4C0F-B5BB-AF4D2C337657}"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FC496-E1AA-4A32-A41A-42136FEF9CB5}">
      <dsp:nvSpPr>
        <dsp:cNvPr id="0" name=""/>
        <dsp:cNvSpPr/>
      </dsp:nvSpPr>
      <dsp:spPr>
        <a:xfrm>
          <a:off x="0" y="1753"/>
          <a:ext cx="544438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18C0C44-42CB-4290-B0AF-E48FA8E562A0}">
      <dsp:nvSpPr>
        <dsp:cNvPr id="0" name=""/>
        <dsp:cNvSpPr/>
      </dsp:nvSpPr>
      <dsp:spPr>
        <a:xfrm>
          <a:off x="0" y="1753"/>
          <a:ext cx="5444382" cy="119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i="1" kern="1200"/>
            <a:t>Reconnection </a:t>
          </a:r>
          <a:endParaRPr lang="en-US" sz="5500" kern="1200"/>
        </a:p>
      </dsp:txBody>
      <dsp:txXfrm>
        <a:off x="0" y="1753"/>
        <a:ext cx="5444382" cy="1195899"/>
      </dsp:txXfrm>
    </dsp:sp>
    <dsp:sp modelId="{CD7839E6-066B-4C20-A581-2E7BFB421AA7}">
      <dsp:nvSpPr>
        <dsp:cNvPr id="0" name=""/>
        <dsp:cNvSpPr/>
      </dsp:nvSpPr>
      <dsp:spPr>
        <a:xfrm>
          <a:off x="0" y="1197653"/>
          <a:ext cx="544438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FE08CE8-359F-4111-B71A-B79F58BDEDF6}">
      <dsp:nvSpPr>
        <dsp:cNvPr id="0" name=""/>
        <dsp:cNvSpPr/>
      </dsp:nvSpPr>
      <dsp:spPr>
        <a:xfrm>
          <a:off x="0" y="1197653"/>
          <a:ext cx="5444382" cy="119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i="1" kern="1200"/>
            <a:t>Review</a:t>
          </a:r>
          <a:endParaRPr lang="en-US" sz="5500" kern="1200"/>
        </a:p>
      </dsp:txBody>
      <dsp:txXfrm>
        <a:off x="0" y="1197653"/>
        <a:ext cx="5444382" cy="1195899"/>
      </dsp:txXfrm>
    </dsp:sp>
    <dsp:sp modelId="{48893362-546B-4008-B313-0E37EADDAA4B}">
      <dsp:nvSpPr>
        <dsp:cNvPr id="0" name=""/>
        <dsp:cNvSpPr/>
      </dsp:nvSpPr>
      <dsp:spPr>
        <a:xfrm>
          <a:off x="0" y="2393553"/>
          <a:ext cx="5444382" cy="0"/>
        </a:xfrm>
        <a:prstGeom prst="line">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12700" cap="flat" cmpd="sng" algn="ctr">
          <a:solidFill>
            <a:schemeClr val="dk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1622B1D7-0CC5-468D-9346-FF5DF7459074}">
      <dsp:nvSpPr>
        <dsp:cNvPr id="0" name=""/>
        <dsp:cNvSpPr/>
      </dsp:nvSpPr>
      <dsp:spPr>
        <a:xfrm>
          <a:off x="0" y="2393553"/>
          <a:ext cx="5444382" cy="11958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9550" tIns="209550" rIns="209550" bIns="209550" numCol="1" spcCol="1270" anchor="t" anchorCtr="0">
          <a:noAutofit/>
        </a:bodyPr>
        <a:lstStyle/>
        <a:p>
          <a:pPr marL="0" lvl="0" indent="0" algn="l" defTabSz="2444750">
            <a:lnSpc>
              <a:spcPct val="90000"/>
            </a:lnSpc>
            <a:spcBef>
              <a:spcPct val="0"/>
            </a:spcBef>
            <a:spcAft>
              <a:spcPct val="35000"/>
            </a:spcAft>
            <a:buNone/>
          </a:pPr>
          <a:r>
            <a:rPr lang="en-GB" sz="5500" i="1" kern="1200"/>
            <a:t>Prepare </a:t>
          </a:r>
          <a:endParaRPr lang="en-US" sz="5500" kern="1200"/>
        </a:p>
      </dsp:txBody>
      <dsp:txXfrm>
        <a:off x="0" y="2393553"/>
        <a:ext cx="5444382" cy="119589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2F622A-9BE1-47B5-A2D1-5F993CF21D3E}">
      <dsp:nvSpPr>
        <dsp:cNvPr id="0" name=""/>
        <dsp:cNvSpPr/>
      </dsp:nvSpPr>
      <dsp:spPr>
        <a:xfrm>
          <a:off x="2155269" y="3256"/>
          <a:ext cx="5337667" cy="338941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2909E08-9449-4D52-A63D-EBB509A07581}">
      <dsp:nvSpPr>
        <dsp:cNvPr id="0" name=""/>
        <dsp:cNvSpPr/>
      </dsp:nvSpPr>
      <dsp:spPr>
        <a:xfrm>
          <a:off x="2748343" y="566676"/>
          <a:ext cx="5337667" cy="3389418"/>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05740" tIns="205740" rIns="205740" bIns="205740" numCol="1" spcCol="1270" anchor="ctr" anchorCtr="0">
          <a:noAutofit/>
        </a:bodyPr>
        <a:lstStyle/>
        <a:p>
          <a:pPr marL="0" lvl="0" indent="0" algn="ctr" defTabSz="2400300">
            <a:lnSpc>
              <a:spcPct val="90000"/>
            </a:lnSpc>
            <a:spcBef>
              <a:spcPct val="0"/>
            </a:spcBef>
            <a:spcAft>
              <a:spcPct val="35000"/>
            </a:spcAft>
            <a:buNone/>
          </a:pPr>
          <a:r>
            <a:rPr lang="en-GB" sz="5400" b="1" kern="1200" dirty="0"/>
            <a:t>There are two assessments for this module</a:t>
          </a:r>
          <a:endParaRPr lang="en-US" sz="5400" kern="1200" dirty="0"/>
        </a:p>
      </dsp:txBody>
      <dsp:txXfrm>
        <a:off x="2847616" y="665949"/>
        <a:ext cx="5139121" cy="319087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A8C8F-5364-41E0-80E8-8AAD455E9416}">
      <dsp:nvSpPr>
        <dsp:cNvPr id="0" name=""/>
        <dsp:cNvSpPr/>
      </dsp:nvSpPr>
      <dsp:spPr>
        <a:xfrm>
          <a:off x="0" y="4709"/>
          <a:ext cx="6177516" cy="156633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Assessment 1: 20-minute Presentation</a:t>
          </a:r>
          <a:endParaRPr lang="en-US" sz="2800" kern="1200"/>
        </a:p>
      </dsp:txBody>
      <dsp:txXfrm>
        <a:off x="76462" y="81171"/>
        <a:ext cx="6024592" cy="1413413"/>
      </dsp:txXfrm>
    </dsp:sp>
    <dsp:sp modelId="{15DA1AE9-EE03-45C0-8380-4B6F2A204445}">
      <dsp:nvSpPr>
        <dsp:cNvPr id="0" name=""/>
        <dsp:cNvSpPr/>
      </dsp:nvSpPr>
      <dsp:spPr>
        <a:xfrm>
          <a:off x="0" y="1651686"/>
          <a:ext cx="6177516" cy="1566337"/>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Submission: Power Point Slides : Monday 3</a:t>
          </a:r>
          <a:r>
            <a:rPr lang="en-GB" sz="2800" kern="1200" baseline="30000" dirty="0"/>
            <a:t>rd</a:t>
          </a:r>
          <a:r>
            <a:rPr lang="en-GB" sz="2800" kern="1200" dirty="0"/>
            <a:t> March before 23:59 with notes</a:t>
          </a:r>
          <a:endParaRPr lang="en-US" sz="2800" kern="1200" dirty="0"/>
        </a:p>
      </dsp:txBody>
      <dsp:txXfrm>
        <a:off x="76462" y="1728148"/>
        <a:ext cx="6024592" cy="1413413"/>
      </dsp:txXfrm>
    </dsp:sp>
    <dsp:sp modelId="{8484B2DC-95E8-4D64-B072-E35E6EBFAD37}">
      <dsp:nvSpPr>
        <dsp:cNvPr id="0" name=""/>
        <dsp:cNvSpPr/>
      </dsp:nvSpPr>
      <dsp:spPr>
        <a:xfrm>
          <a:off x="0" y="3298664"/>
          <a:ext cx="6177516" cy="156633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dirty="0"/>
            <a:t>Presentation Dates: 4 </a:t>
          </a:r>
          <a:r>
            <a:rPr lang="en-GB" sz="2800" kern="1200" dirty="0" err="1"/>
            <a:t>th</a:t>
          </a:r>
          <a:r>
            <a:rPr lang="en-GB" sz="2800" kern="1200" dirty="0"/>
            <a:t> &amp; 11th March 2025</a:t>
          </a:r>
          <a:endParaRPr lang="en-US" sz="2800" kern="1200" dirty="0"/>
        </a:p>
      </dsp:txBody>
      <dsp:txXfrm>
        <a:off x="76462" y="3375126"/>
        <a:ext cx="6024592" cy="1413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EC437-F2D8-4CC6-81C6-A874AE16160F}">
      <dsp:nvSpPr>
        <dsp:cNvPr id="0" name=""/>
        <dsp:cNvSpPr/>
      </dsp:nvSpPr>
      <dsp:spPr>
        <a:xfrm>
          <a:off x="0" y="52510"/>
          <a:ext cx="6177516" cy="232186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Essay [4,000 words]</a:t>
          </a:r>
          <a:endParaRPr lang="en-US" sz="4200" kern="1200"/>
        </a:p>
      </dsp:txBody>
      <dsp:txXfrm>
        <a:off x="113344" y="165854"/>
        <a:ext cx="5950828" cy="2095177"/>
      </dsp:txXfrm>
    </dsp:sp>
    <dsp:sp modelId="{7FFC0007-819B-4C0F-B5BB-AF4D2C337657}">
      <dsp:nvSpPr>
        <dsp:cNvPr id="0" name=""/>
        <dsp:cNvSpPr/>
      </dsp:nvSpPr>
      <dsp:spPr>
        <a:xfrm>
          <a:off x="0" y="2495335"/>
          <a:ext cx="6177516" cy="232186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Submission details: Monday, 28th April 2025 23:59pm</a:t>
          </a:r>
          <a:endParaRPr lang="en-US" sz="4200" kern="1200"/>
        </a:p>
      </dsp:txBody>
      <dsp:txXfrm>
        <a:off x="113344" y="2608679"/>
        <a:ext cx="5950828" cy="209517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09BAE1B-5311-41C2-A392-3D2845948DB2}">
      <dsp:nvSpPr>
        <dsp:cNvPr id="0" name=""/>
        <dsp:cNvSpPr/>
      </dsp:nvSpPr>
      <dsp:spPr>
        <a:xfrm>
          <a:off x="0"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6FB0ECF-7AFB-4836-B936-832145B0BC72}">
      <dsp:nvSpPr>
        <dsp:cNvPr id="0" name=""/>
        <dsp:cNvSpPr/>
      </dsp:nvSpPr>
      <dsp:spPr>
        <a:xfrm>
          <a:off x="328612"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100000"/>
            </a:lnSpc>
            <a:spcBef>
              <a:spcPct val="0"/>
            </a:spcBef>
            <a:spcAft>
              <a:spcPct val="35000"/>
            </a:spcAft>
            <a:buNone/>
          </a:pPr>
          <a:r>
            <a:rPr lang="en-GB" sz="3700" kern="1200"/>
            <a:t> Depression</a:t>
          </a:r>
          <a:endParaRPr lang="en-US" sz="3700" kern="1200"/>
        </a:p>
      </dsp:txBody>
      <dsp:txXfrm>
        <a:off x="383617" y="1447754"/>
        <a:ext cx="2847502" cy="1768010"/>
      </dsp:txXfrm>
    </dsp:sp>
    <dsp:sp modelId="{9FAAF766-C625-4513-B019-1FCC21EA2D6A}">
      <dsp:nvSpPr>
        <dsp:cNvPr id="0" name=""/>
        <dsp:cNvSpPr/>
      </dsp:nvSpPr>
      <dsp:spPr>
        <a:xfrm>
          <a:off x="3614737"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ED9C143-9FF5-41DF-9C5C-EC0CD3C94693}">
      <dsp:nvSpPr>
        <dsp:cNvPr id="0" name=""/>
        <dsp:cNvSpPr/>
      </dsp:nvSpPr>
      <dsp:spPr>
        <a:xfrm>
          <a:off x="3943350"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100000"/>
            </a:lnSpc>
            <a:spcBef>
              <a:spcPct val="0"/>
            </a:spcBef>
            <a:spcAft>
              <a:spcPct val="35000"/>
            </a:spcAft>
            <a:buNone/>
          </a:pPr>
          <a:r>
            <a:rPr lang="en-GB" sz="3700" kern="1200"/>
            <a:t> Generalised  Anxiety</a:t>
          </a:r>
          <a:endParaRPr lang="en-US" sz="3700" kern="1200"/>
        </a:p>
      </dsp:txBody>
      <dsp:txXfrm>
        <a:off x="3998355" y="1447754"/>
        <a:ext cx="2847502" cy="1768010"/>
      </dsp:txXfrm>
    </dsp:sp>
    <dsp:sp modelId="{6330D6C1-21E6-49A1-A076-78A05B2D7A91}">
      <dsp:nvSpPr>
        <dsp:cNvPr id="0" name=""/>
        <dsp:cNvSpPr/>
      </dsp:nvSpPr>
      <dsp:spPr>
        <a:xfrm>
          <a:off x="7229475" y="1080567"/>
          <a:ext cx="2957512" cy="1878020"/>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2242CC8-8EF0-4D90-ACF8-6EE322DA264F}">
      <dsp:nvSpPr>
        <dsp:cNvPr id="0" name=""/>
        <dsp:cNvSpPr/>
      </dsp:nvSpPr>
      <dsp:spPr>
        <a:xfrm>
          <a:off x="7558087" y="1392749"/>
          <a:ext cx="2957512" cy="1878020"/>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0970" tIns="140970" rIns="140970" bIns="140970" numCol="1" spcCol="1270" anchor="ctr" anchorCtr="0">
          <a:noAutofit/>
        </a:bodyPr>
        <a:lstStyle/>
        <a:p>
          <a:pPr marL="0" lvl="0" indent="0" algn="ctr" defTabSz="1644650">
            <a:lnSpc>
              <a:spcPct val="100000"/>
            </a:lnSpc>
            <a:spcBef>
              <a:spcPct val="0"/>
            </a:spcBef>
            <a:spcAft>
              <a:spcPct val="35000"/>
            </a:spcAft>
            <a:buNone/>
          </a:pPr>
          <a:r>
            <a:rPr lang="en-US" sz="3700" kern="1200"/>
            <a:t>Chronic Stress</a:t>
          </a:r>
        </a:p>
      </dsp:txBody>
      <dsp:txXfrm>
        <a:off x="7613092" y="1447754"/>
        <a:ext cx="2847502" cy="17680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81003F8-CD9E-44AF-B4FB-85143BD495C4}">
      <dsp:nvSpPr>
        <dsp:cNvPr id="0" name=""/>
        <dsp:cNvSpPr/>
      </dsp:nvSpPr>
      <dsp:spPr>
        <a:xfrm>
          <a:off x="0" y="531"/>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FF989F-364E-46CA-AEB7-E2DFA73E9E20}">
      <dsp:nvSpPr>
        <dsp:cNvPr id="0" name=""/>
        <dsp:cNvSpPr/>
      </dsp:nvSpPr>
      <dsp:spPr>
        <a:xfrm>
          <a:off x="0" y="531"/>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Understanding the Issue   </a:t>
          </a:r>
          <a:endParaRPr lang="en-US" sz="2400" kern="1200" dirty="0"/>
        </a:p>
      </dsp:txBody>
      <dsp:txXfrm>
        <a:off x="0" y="531"/>
        <a:ext cx="12140133" cy="621467"/>
      </dsp:txXfrm>
    </dsp:sp>
    <dsp:sp modelId="{9FFB4113-32A6-4E3E-B959-608DB4EF1192}">
      <dsp:nvSpPr>
        <dsp:cNvPr id="0" name=""/>
        <dsp:cNvSpPr/>
      </dsp:nvSpPr>
      <dsp:spPr>
        <a:xfrm>
          <a:off x="0" y="621999"/>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7D52FC-6706-494E-9031-943A2BB509F0}">
      <dsp:nvSpPr>
        <dsp:cNvPr id="0" name=""/>
        <dsp:cNvSpPr/>
      </dsp:nvSpPr>
      <dsp:spPr>
        <a:xfrm>
          <a:off x="0" y="621999"/>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Theoretical Perspectives </a:t>
          </a:r>
          <a:endParaRPr lang="en-US" sz="2400" kern="1200" dirty="0"/>
        </a:p>
      </dsp:txBody>
      <dsp:txXfrm>
        <a:off x="0" y="621999"/>
        <a:ext cx="12140133" cy="621467"/>
      </dsp:txXfrm>
    </dsp:sp>
    <dsp:sp modelId="{6F937FA2-4903-487A-BBE7-D8D8E90D459A}">
      <dsp:nvSpPr>
        <dsp:cNvPr id="0" name=""/>
        <dsp:cNvSpPr/>
      </dsp:nvSpPr>
      <dsp:spPr>
        <a:xfrm>
          <a:off x="0" y="1243467"/>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D5F7BB-D8E6-4249-B72C-AA3E69B17D01}">
      <dsp:nvSpPr>
        <dsp:cNvPr id="0" name=""/>
        <dsp:cNvSpPr/>
      </dsp:nvSpPr>
      <dsp:spPr>
        <a:xfrm>
          <a:off x="0" y="1243467"/>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Treatment Approaches</a:t>
          </a:r>
          <a:endParaRPr lang="en-US" sz="2400" kern="1200" dirty="0"/>
        </a:p>
      </dsp:txBody>
      <dsp:txXfrm>
        <a:off x="0" y="1243467"/>
        <a:ext cx="12140133" cy="621467"/>
      </dsp:txXfrm>
    </dsp:sp>
    <dsp:sp modelId="{1376760C-9FF1-4A60-A65B-56E5D18F5DCF}">
      <dsp:nvSpPr>
        <dsp:cNvPr id="0" name=""/>
        <dsp:cNvSpPr/>
      </dsp:nvSpPr>
      <dsp:spPr>
        <a:xfrm>
          <a:off x="0" y="1864935"/>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F27C46-1646-4DEF-9CC1-02A3962C38AA}">
      <dsp:nvSpPr>
        <dsp:cNvPr id="0" name=""/>
        <dsp:cNvSpPr/>
      </dsp:nvSpPr>
      <dsp:spPr>
        <a:xfrm>
          <a:off x="0" y="1864935"/>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Psychopharmacological interventions commonly used  </a:t>
          </a:r>
          <a:endParaRPr lang="en-US" sz="2400" kern="1200" dirty="0"/>
        </a:p>
      </dsp:txBody>
      <dsp:txXfrm>
        <a:off x="0" y="1864935"/>
        <a:ext cx="12140133" cy="621467"/>
      </dsp:txXfrm>
    </dsp:sp>
    <dsp:sp modelId="{85FDD06D-6204-4D53-A5DE-42C8FDE0EA5F}">
      <dsp:nvSpPr>
        <dsp:cNvPr id="0" name=""/>
        <dsp:cNvSpPr/>
      </dsp:nvSpPr>
      <dsp:spPr>
        <a:xfrm>
          <a:off x="0" y="2486402"/>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20461-2CE4-4967-AF1E-FCB12037A7BF}">
      <dsp:nvSpPr>
        <dsp:cNvPr id="0" name=""/>
        <dsp:cNvSpPr/>
      </dsp:nvSpPr>
      <dsp:spPr>
        <a:xfrm>
          <a:off x="0" y="2486402"/>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Impact that prescribed medication may have on the therapeutic relationship/</a:t>
          </a:r>
          <a:r>
            <a:rPr lang="en-GB" sz="2400" kern="1200" dirty="0" err="1"/>
            <a:t>sychotherapy</a:t>
          </a:r>
          <a:r>
            <a:rPr lang="en-GB" sz="1600" kern="1200" dirty="0"/>
            <a:t>. </a:t>
          </a:r>
          <a:endParaRPr lang="en-US" sz="1600" kern="1200" dirty="0"/>
        </a:p>
      </dsp:txBody>
      <dsp:txXfrm>
        <a:off x="0" y="2486402"/>
        <a:ext cx="12140133" cy="621467"/>
      </dsp:txXfrm>
    </dsp:sp>
    <dsp:sp modelId="{CD267E9B-564B-4A4B-93D6-171C539A983D}">
      <dsp:nvSpPr>
        <dsp:cNvPr id="0" name=""/>
        <dsp:cNvSpPr/>
      </dsp:nvSpPr>
      <dsp:spPr>
        <a:xfrm>
          <a:off x="0" y="3107870"/>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827BE0-78C6-4226-BE59-CFB6C148214B}">
      <dsp:nvSpPr>
        <dsp:cNvPr id="0" name=""/>
        <dsp:cNvSpPr/>
      </dsp:nvSpPr>
      <dsp:spPr>
        <a:xfrm>
          <a:off x="0" y="3107870"/>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Humanistic counselling modalities, such as </a:t>
          </a:r>
          <a:r>
            <a:rPr lang="en-GB" sz="2400" kern="1200" dirty="0" err="1"/>
            <a:t>PersonCentred</a:t>
          </a:r>
          <a:r>
            <a:rPr lang="en-GB" sz="2400" kern="1200" dirty="0"/>
            <a:t> Therapy, Gestalt and EFT </a:t>
          </a:r>
          <a:endParaRPr lang="en-US" sz="2400" kern="1200" dirty="0"/>
        </a:p>
      </dsp:txBody>
      <dsp:txXfrm>
        <a:off x="0" y="3107870"/>
        <a:ext cx="12140133" cy="621467"/>
      </dsp:txXfrm>
    </dsp:sp>
    <dsp:sp modelId="{9B5CFEE5-CE82-4B53-848D-0A58D71CE192}">
      <dsp:nvSpPr>
        <dsp:cNvPr id="0" name=""/>
        <dsp:cNvSpPr/>
      </dsp:nvSpPr>
      <dsp:spPr>
        <a:xfrm>
          <a:off x="0" y="3729338"/>
          <a:ext cx="12140133"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F492C2B-DAC6-4ACC-99CA-96C81417FCD7}">
      <dsp:nvSpPr>
        <dsp:cNvPr id="0" name=""/>
        <dsp:cNvSpPr/>
      </dsp:nvSpPr>
      <dsp:spPr>
        <a:xfrm>
          <a:off x="0" y="3729338"/>
          <a:ext cx="12140133" cy="62146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100000"/>
            </a:lnSpc>
            <a:spcBef>
              <a:spcPct val="0"/>
            </a:spcBef>
            <a:spcAft>
              <a:spcPct val="35000"/>
            </a:spcAft>
            <a:buNone/>
          </a:pPr>
          <a:r>
            <a:rPr lang="en-GB" sz="2400" kern="1200" dirty="0"/>
            <a:t>Presentation Requirements </a:t>
          </a:r>
          <a:endParaRPr lang="en-US" sz="2400" kern="1200" dirty="0"/>
        </a:p>
      </dsp:txBody>
      <dsp:txXfrm>
        <a:off x="0" y="3729338"/>
        <a:ext cx="12140133" cy="62146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48FC97-493A-44A1-8B1A-7E33BEE5EA8F}">
      <dsp:nvSpPr>
        <dsp:cNvPr id="0" name=""/>
        <dsp:cNvSpPr/>
      </dsp:nvSpPr>
      <dsp:spPr>
        <a:xfrm>
          <a:off x="0" y="0"/>
          <a:ext cx="62614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24C7189-A06E-4EB0-916C-133675245A04}">
      <dsp:nvSpPr>
        <dsp:cNvPr id="0" name=""/>
        <dsp:cNvSpPr/>
      </dsp:nvSpPr>
      <dsp:spPr>
        <a:xfrm>
          <a:off x="0" y="0"/>
          <a:ext cx="6261405" cy="217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i="0" kern="1200" dirty="0"/>
            <a:t>Your 2nd assignment is a 4,000-word essay worth 50% of your overall mark for this module. </a:t>
          </a:r>
          <a:endParaRPr lang="en-US" sz="3000" kern="1200" dirty="0"/>
        </a:p>
      </dsp:txBody>
      <dsp:txXfrm>
        <a:off x="0" y="0"/>
        <a:ext cx="6261405" cy="2172660"/>
      </dsp:txXfrm>
    </dsp:sp>
    <dsp:sp modelId="{AE431B75-7A2C-4FEA-ACC0-0FC0D034D8B6}">
      <dsp:nvSpPr>
        <dsp:cNvPr id="0" name=""/>
        <dsp:cNvSpPr/>
      </dsp:nvSpPr>
      <dsp:spPr>
        <a:xfrm>
          <a:off x="0" y="2172660"/>
          <a:ext cx="62614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9B21165-2010-4979-A604-A7EA09BFE227}">
      <dsp:nvSpPr>
        <dsp:cNvPr id="0" name=""/>
        <dsp:cNvSpPr/>
      </dsp:nvSpPr>
      <dsp:spPr>
        <a:xfrm>
          <a:off x="0" y="2172660"/>
          <a:ext cx="6261405" cy="2172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GB" sz="3000" i="0" kern="1200" dirty="0"/>
            <a:t>Your assignment is due for submission into the final submission portal on </a:t>
          </a:r>
          <a:r>
            <a:rPr lang="en-GB" sz="3000" kern="1200" dirty="0"/>
            <a:t>Monday, 28th April 2025, no later than 23:59pm</a:t>
          </a:r>
          <a:endParaRPr lang="en-US" sz="3000" kern="1200" dirty="0"/>
        </a:p>
      </dsp:txBody>
      <dsp:txXfrm>
        <a:off x="0" y="2172660"/>
        <a:ext cx="6261405" cy="217266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205E68-989F-48C4-BEFC-CB0E8DB6CF35}">
      <dsp:nvSpPr>
        <dsp:cNvPr id="0" name=""/>
        <dsp:cNvSpPr/>
      </dsp:nvSpPr>
      <dsp:spPr>
        <a:xfrm>
          <a:off x="0" y="2683"/>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BA089-3E64-4C78-8C13-84BC68D70BDC}">
      <dsp:nvSpPr>
        <dsp:cNvPr id="0" name=""/>
        <dsp:cNvSpPr/>
      </dsp:nvSpPr>
      <dsp:spPr>
        <a:xfrm>
          <a:off x="0" y="2683"/>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en-GB" sz="2800" kern="1200" dirty="0"/>
            <a:t>The accrediting  bodies of the NCPS and the BACP recognise the </a:t>
          </a:r>
          <a:r>
            <a:rPr lang="en-GB" sz="2800" b="1" kern="1200" dirty="0"/>
            <a:t>evolving delivery </a:t>
          </a:r>
          <a:r>
            <a:rPr lang="en-GB" sz="2800" kern="1200" dirty="0"/>
            <a:t>of counselling. </a:t>
          </a:r>
          <a:endParaRPr lang="en-US" sz="2800" kern="1200" dirty="0"/>
        </a:p>
      </dsp:txBody>
      <dsp:txXfrm>
        <a:off x="0" y="2683"/>
        <a:ext cx="12188951" cy="915093"/>
      </dsp:txXfrm>
    </dsp:sp>
    <dsp:sp modelId="{F3BB55AC-69EE-4377-93F7-D3B3FE89C78D}">
      <dsp:nvSpPr>
        <dsp:cNvPr id="0" name=""/>
        <dsp:cNvSpPr/>
      </dsp:nvSpPr>
      <dsp:spPr>
        <a:xfrm>
          <a:off x="0" y="917776"/>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0D0A8BF-5799-4E21-B68E-62C1EA54BC0F}">
      <dsp:nvSpPr>
        <dsp:cNvPr id="0" name=""/>
        <dsp:cNvSpPr/>
      </dsp:nvSpPr>
      <dsp:spPr>
        <a:xfrm>
          <a:off x="0" y="917776"/>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en-GB" sz="2800" kern="1200" dirty="0"/>
            <a:t>A </a:t>
          </a:r>
          <a:r>
            <a:rPr lang="en-GB" sz="2800" b="1" kern="1200" dirty="0"/>
            <a:t>hybrid model of in-person and remote </a:t>
          </a:r>
          <a:r>
            <a:rPr lang="en-GB" sz="2800" kern="1200" dirty="0"/>
            <a:t>(video and telephone) sessions for both counselling and supervision. </a:t>
          </a:r>
          <a:endParaRPr lang="en-US" sz="2800" kern="1200" dirty="0"/>
        </a:p>
      </dsp:txBody>
      <dsp:txXfrm>
        <a:off x="0" y="917776"/>
        <a:ext cx="12188951" cy="915093"/>
      </dsp:txXfrm>
    </dsp:sp>
    <dsp:sp modelId="{B2200064-3EE3-4389-A8F6-5C50F57C7C31}">
      <dsp:nvSpPr>
        <dsp:cNvPr id="0" name=""/>
        <dsp:cNvSpPr/>
      </dsp:nvSpPr>
      <dsp:spPr>
        <a:xfrm>
          <a:off x="0" y="1832870"/>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E25463-534C-4149-8B42-ECF147028397}">
      <dsp:nvSpPr>
        <dsp:cNvPr id="0" name=""/>
        <dsp:cNvSpPr/>
      </dsp:nvSpPr>
      <dsp:spPr>
        <a:xfrm>
          <a:off x="0" y="1832870"/>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100000"/>
            </a:lnSpc>
            <a:spcBef>
              <a:spcPct val="0"/>
            </a:spcBef>
            <a:spcAft>
              <a:spcPct val="35000"/>
            </a:spcAft>
            <a:buNone/>
          </a:pPr>
          <a:r>
            <a:rPr lang="en-GB" sz="2800" kern="1200" dirty="0"/>
            <a:t>Evaluate how this shift to remote work </a:t>
          </a:r>
          <a:r>
            <a:rPr lang="en-GB" sz="2800" b="1" kern="1200" dirty="0"/>
            <a:t>impacts the following concepts </a:t>
          </a:r>
          <a:r>
            <a:rPr lang="en-GB" sz="2800" kern="1200" dirty="0"/>
            <a:t>and principles in both client interactions and supervisory practices: </a:t>
          </a:r>
          <a:endParaRPr lang="en-US" sz="2800" kern="1200" dirty="0"/>
        </a:p>
      </dsp:txBody>
      <dsp:txXfrm>
        <a:off x="0" y="1832870"/>
        <a:ext cx="12188951" cy="915093"/>
      </dsp:txXfrm>
    </dsp:sp>
    <dsp:sp modelId="{8E04AB2F-F450-4AA3-BEAD-6C1C6789C615}">
      <dsp:nvSpPr>
        <dsp:cNvPr id="0" name=""/>
        <dsp:cNvSpPr/>
      </dsp:nvSpPr>
      <dsp:spPr>
        <a:xfrm>
          <a:off x="0" y="2747963"/>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494D132-260C-44A5-9E0C-4D243125FD25}">
      <dsp:nvSpPr>
        <dsp:cNvPr id="0" name=""/>
        <dsp:cNvSpPr/>
      </dsp:nvSpPr>
      <dsp:spPr>
        <a:xfrm>
          <a:off x="0" y="2747963"/>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GB" sz="3900" kern="1200" dirty="0"/>
            <a:t>* </a:t>
          </a:r>
          <a:r>
            <a:rPr lang="en-GB" sz="2800" kern="1200" dirty="0"/>
            <a:t>Therapeutic Relationship</a:t>
          </a:r>
          <a:endParaRPr lang="en-US" sz="2800" kern="1200" dirty="0"/>
        </a:p>
      </dsp:txBody>
      <dsp:txXfrm>
        <a:off x="0" y="2747963"/>
        <a:ext cx="12188951" cy="915093"/>
      </dsp:txXfrm>
    </dsp:sp>
    <dsp:sp modelId="{32674780-205C-437C-981A-EEF75AFC5EE7}">
      <dsp:nvSpPr>
        <dsp:cNvPr id="0" name=""/>
        <dsp:cNvSpPr/>
      </dsp:nvSpPr>
      <dsp:spPr>
        <a:xfrm>
          <a:off x="0" y="3663056"/>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8D68938-DC10-4583-B134-7814EE97F468}">
      <dsp:nvSpPr>
        <dsp:cNvPr id="0" name=""/>
        <dsp:cNvSpPr/>
      </dsp:nvSpPr>
      <dsp:spPr>
        <a:xfrm>
          <a:off x="0" y="3663056"/>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GB" sz="3900" kern="1200" dirty="0"/>
            <a:t>* </a:t>
          </a:r>
          <a:r>
            <a:rPr lang="en-GB" sz="2800" kern="1200" dirty="0"/>
            <a:t>Core Conditions </a:t>
          </a:r>
          <a:endParaRPr lang="en-US" sz="2800" kern="1200" dirty="0"/>
        </a:p>
      </dsp:txBody>
      <dsp:txXfrm>
        <a:off x="0" y="3663056"/>
        <a:ext cx="12188951" cy="915093"/>
      </dsp:txXfrm>
    </dsp:sp>
    <dsp:sp modelId="{6F5CEC63-AC43-4BEA-BA43-7F1176CBB578}">
      <dsp:nvSpPr>
        <dsp:cNvPr id="0" name=""/>
        <dsp:cNvSpPr/>
      </dsp:nvSpPr>
      <dsp:spPr>
        <a:xfrm>
          <a:off x="0" y="4578150"/>
          <a:ext cx="12188951" cy="0"/>
        </a:xfrm>
        <a:prstGeom prst="line">
          <a:avLst/>
        </a:prstGeom>
        <a:solidFill>
          <a:schemeClr val="accent6">
            <a:hueOff val="0"/>
            <a:satOff val="0"/>
            <a:lumOff val="0"/>
            <a:alphaOff val="0"/>
          </a:schemeClr>
        </a:solidFill>
        <a:ln w="1905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FD1A287-1BAF-4580-825C-1705003DF1F3}">
      <dsp:nvSpPr>
        <dsp:cNvPr id="0" name=""/>
        <dsp:cNvSpPr/>
      </dsp:nvSpPr>
      <dsp:spPr>
        <a:xfrm>
          <a:off x="0" y="4578150"/>
          <a:ext cx="12188951" cy="9150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8590" tIns="148590" rIns="148590" bIns="148590" numCol="1" spcCol="1270" anchor="t" anchorCtr="0">
          <a:noAutofit/>
        </a:bodyPr>
        <a:lstStyle/>
        <a:p>
          <a:pPr marL="0" lvl="0" indent="0" algn="l" defTabSz="1733550">
            <a:lnSpc>
              <a:spcPct val="100000"/>
            </a:lnSpc>
            <a:spcBef>
              <a:spcPct val="0"/>
            </a:spcBef>
            <a:spcAft>
              <a:spcPct val="35000"/>
            </a:spcAft>
            <a:buNone/>
          </a:pPr>
          <a:r>
            <a:rPr lang="en-GB" sz="3900" kern="1200" dirty="0"/>
            <a:t>* </a:t>
          </a:r>
          <a:r>
            <a:rPr lang="en-GB" sz="2800" kern="1200" dirty="0"/>
            <a:t>Practice-Based Skills</a:t>
          </a:r>
          <a:endParaRPr lang="en-US" sz="2800" kern="1200" dirty="0"/>
        </a:p>
      </dsp:txBody>
      <dsp:txXfrm>
        <a:off x="0" y="4578150"/>
        <a:ext cx="12188951" cy="9150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AEA8C8F-5364-41E0-80E8-8AAD455E9416}">
      <dsp:nvSpPr>
        <dsp:cNvPr id="0" name=""/>
        <dsp:cNvSpPr/>
      </dsp:nvSpPr>
      <dsp:spPr>
        <a:xfrm>
          <a:off x="0" y="4709"/>
          <a:ext cx="6177516" cy="156633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Assessment 1: 20-minute Presentation</a:t>
          </a:r>
          <a:endParaRPr lang="en-US" sz="2800" kern="1200"/>
        </a:p>
      </dsp:txBody>
      <dsp:txXfrm>
        <a:off x="76462" y="81171"/>
        <a:ext cx="6024592" cy="1413413"/>
      </dsp:txXfrm>
    </dsp:sp>
    <dsp:sp modelId="{15DA1AE9-EE03-45C0-8380-4B6F2A204445}">
      <dsp:nvSpPr>
        <dsp:cNvPr id="0" name=""/>
        <dsp:cNvSpPr/>
      </dsp:nvSpPr>
      <dsp:spPr>
        <a:xfrm>
          <a:off x="0" y="1651686"/>
          <a:ext cx="6177516" cy="1566337"/>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Submission: Power Point Slides : Monday 3</a:t>
          </a:r>
          <a:r>
            <a:rPr lang="en-GB" sz="2800" kern="1200" baseline="30000"/>
            <a:t>rd</a:t>
          </a:r>
          <a:r>
            <a:rPr lang="en-GB" sz="2800" kern="1200"/>
            <a:t> March before 23:59pm with notes</a:t>
          </a:r>
          <a:endParaRPr lang="en-US" sz="2800" kern="1200"/>
        </a:p>
      </dsp:txBody>
      <dsp:txXfrm>
        <a:off x="76462" y="1728148"/>
        <a:ext cx="6024592" cy="1413413"/>
      </dsp:txXfrm>
    </dsp:sp>
    <dsp:sp modelId="{8484B2DC-95E8-4D64-B072-E35E6EBFAD37}">
      <dsp:nvSpPr>
        <dsp:cNvPr id="0" name=""/>
        <dsp:cNvSpPr/>
      </dsp:nvSpPr>
      <dsp:spPr>
        <a:xfrm>
          <a:off x="0" y="3298664"/>
          <a:ext cx="6177516" cy="1566337"/>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kern="1200"/>
            <a:t>Presentation Dates: 4 th &amp; 11 March 2025</a:t>
          </a:r>
          <a:endParaRPr lang="en-US" sz="2800" kern="1200"/>
        </a:p>
      </dsp:txBody>
      <dsp:txXfrm>
        <a:off x="76462" y="3375126"/>
        <a:ext cx="6024592" cy="1413413"/>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04EC437-F2D8-4CC6-81C6-A874AE16160F}">
      <dsp:nvSpPr>
        <dsp:cNvPr id="0" name=""/>
        <dsp:cNvSpPr/>
      </dsp:nvSpPr>
      <dsp:spPr>
        <a:xfrm>
          <a:off x="0" y="52510"/>
          <a:ext cx="6177516" cy="2321865"/>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Essay [4,000 words]</a:t>
          </a:r>
          <a:endParaRPr lang="en-US" sz="4200" kern="1200"/>
        </a:p>
      </dsp:txBody>
      <dsp:txXfrm>
        <a:off x="113344" y="165854"/>
        <a:ext cx="5950828" cy="2095177"/>
      </dsp:txXfrm>
    </dsp:sp>
    <dsp:sp modelId="{7FFC0007-819B-4C0F-B5BB-AF4D2C337657}">
      <dsp:nvSpPr>
        <dsp:cNvPr id="0" name=""/>
        <dsp:cNvSpPr/>
      </dsp:nvSpPr>
      <dsp:spPr>
        <a:xfrm>
          <a:off x="0" y="2495335"/>
          <a:ext cx="6177516" cy="2321865"/>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Submission details: Monday, 28th April 2025 23:59pm</a:t>
          </a:r>
          <a:endParaRPr lang="en-US" sz="4200" kern="1200"/>
        </a:p>
      </dsp:txBody>
      <dsp:txXfrm>
        <a:off x="113344" y="2608679"/>
        <a:ext cx="5950828" cy="2095177"/>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BC9A990-5587-4CB6-8FED-7B526C0E8C1C}" type="datetimeFigureOut">
              <a:rPr lang="en-GB" smtClean="0"/>
              <a:t>16/01/2025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468419-E9A5-4B18-867F-FD702E0CEA60}" type="slidenum">
              <a:rPr lang="en-GB" smtClean="0"/>
              <a:t>‹#›</a:t>
            </a:fld>
            <a:endParaRPr lang="en-GB"/>
          </a:p>
        </p:txBody>
      </p:sp>
    </p:spTree>
    <p:extLst>
      <p:ext uri="{BB962C8B-B14F-4D97-AF65-F5344CB8AC3E}">
        <p14:creationId xmlns:p14="http://schemas.microsoft.com/office/powerpoint/2010/main" val="10601893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EF84D96-A23B-4151-847B-1982C570462C}" type="slidenum">
              <a:rPr lang="en-GB" smtClean="0"/>
              <a:t>4</a:t>
            </a:fld>
            <a:endParaRPr lang="en-GB"/>
          </a:p>
        </p:txBody>
      </p:sp>
    </p:spTree>
    <p:extLst>
      <p:ext uri="{BB962C8B-B14F-4D97-AF65-F5344CB8AC3E}">
        <p14:creationId xmlns:p14="http://schemas.microsoft.com/office/powerpoint/2010/main" val="37290865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10</a:t>
            </a:fld>
            <a:endParaRPr lang="en-GB"/>
          </a:p>
        </p:txBody>
      </p:sp>
    </p:spTree>
    <p:extLst>
      <p:ext uri="{BB962C8B-B14F-4D97-AF65-F5344CB8AC3E}">
        <p14:creationId xmlns:p14="http://schemas.microsoft.com/office/powerpoint/2010/main" val="3163825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24</a:t>
            </a:fld>
            <a:endParaRPr lang="en-GB"/>
          </a:p>
        </p:txBody>
      </p:sp>
    </p:spTree>
    <p:extLst>
      <p:ext uri="{BB962C8B-B14F-4D97-AF65-F5344CB8AC3E}">
        <p14:creationId xmlns:p14="http://schemas.microsoft.com/office/powerpoint/2010/main" val="24465541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28</a:t>
            </a:fld>
            <a:endParaRPr lang="en-GB"/>
          </a:p>
        </p:txBody>
      </p:sp>
    </p:spTree>
    <p:extLst>
      <p:ext uri="{BB962C8B-B14F-4D97-AF65-F5344CB8AC3E}">
        <p14:creationId xmlns:p14="http://schemas.microsoft.com/office/powerpoint/2010/main" val="34804044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62A1F-81C6-44B4-8260-E40AD96813C8}" type="slidenum">
              <a:rPr lang="en-GB" smtClean="0"/>
              <a:t>32</a:t>
            </a:fld>
            <a:endParaRPr lang="en-GB"/>
          </a:p>
        </p:txBody>
      </p:sp>
    </p:spTree>
    <p:extLst>
      <p:ext uri="{BB962C8B-B14F-4D97-AF65-F5344CB8AC3E}">
        <p14:creationId xmlns:p14="http://schemas.microsoft.com/office/powerpoint/2010/main" val="14296974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8262A1F-81C6-44B4-8260-E40AD96813C8}" type="slidenum">
              <a:rPr lang="en-GB" smtClean="0"/>
              <a:t>36</a:t>
            </a:fld>
            <a:endParaRPr lang="en-GB"/>
          </a:p>
        </p:txBody>
      </p:sp>
    </p:spTree>
    <p:extLst>
      <p:ext uri="{BB962C8B-B14F-4D97-AF65-F5344CB8AC3E}">
        <p14:creationId xmlns:p14="http://schemas.microsoft.com/office/powerpoint/2010/main" val="40739349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ECC44F-02AD-BD68-AA7D-AC871959F95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E10C9B5B-3E88-DEFD-1278-FD3C05FCD49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F1DD8165-DC44-D186-E724-A624E0132FD9}"/>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430F60EC-B7FA-4808-DA10-DB7880C68BC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7DCD282-6589-D756-62E5-0891BF0A894F}"/>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9519567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8F3FE3-9876-9369-3AC3-D260DF1F9FA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CD6E8B90-9B3F-BBDA-A5F2-F9BCC9A2095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AE3389B-985B-6070-189C-7884031CDBC3}"/>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165C9C25-5191-83D2-13E6-896C150FA8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71E6B88-C310-DCFE-312D-B2450ACA46AA}"/>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113262422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F2E60-DA19-8CEE-C07D-CC7E6E2C543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E831EE-CE44-1D75-C694-7034849CF18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2C9C44-4CD9-D694-FD70-61417015964D}"/>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235B14D9-61B0-4C47-37EB-01C0326A47C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52440A2-856A-EF33-FD84-62F472A8EE34}"/>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16031216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EEE89-B827-D2E5-9811-D6B0D7BB5F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E503D94-F7FB-6F23-D595-F5247D828B8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914079E-5929-E888-C8D4-02E8D6A647D5}"/>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98D34A7F-6B7D-D4DD-69EF-3E2E5470085B}"/>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6" name="Footer Placeholder 5">
            <a:extLst>
              <a:ext uri="{FF2B5EF4-FFF2-40B4-BE49-F238E27FC236}">
                <a16:creationId xmlns:a16="http://schemas.microsoft.com/office/drawing/2014/main" id="{0FDBDD2A-D369-F44E-7B75-F83996E4E64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6C32102-1951-0E8B-86F1-EC41C620F803}"/>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8653718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EB377E-40AA-DEE9-51DD-15ACF86574C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6FE387EE-6085-1D3B-518A-5B97E253BD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10019B3D-5610-C8C0-51F6-07D87F77D47B}"/>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705305F5-859C-35CF-E8C6-D01059EDA20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A031653-7E04-3677-FCB4-E6742D09711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51A6A53-D336-7E99-87E4-D0235E373A1E}"/>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8" name="Footer Placeholder 7">
            <a:extLst>
              <a:ext uri="{FF2B5EF4-FFF2-40B4-BE49-F238E27FC236}">
                <a16:creationId xmlns:a16="http://schemas.microsoft.com/office/drawing/2014/main" id="{14069C17-3776-98CE-2B3E-79A8D987D3D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A902C0-0D71-F5C3-1EB6-E442E2172886}"/>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8310505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3B76B1-5DE4-C68A-36F7-79E3974D4E90}"/>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0D1C7D5A-45CC-6E54-DE39-601FFEC9A996}"/>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4" name="Footer Placeholder 3">
            <a:extLst>
              <a:ext uri="{FF2B5EF4-FFF2-40B4-BE49-F238E27FC236}">
                <a16:creationId xmlns:a16="http://schemas.microsoft.com/office/drawing/2014/main" id="{9B2263F0-5227-B55C-4FEB-760679CC35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92DA68D-ED2A-6E1F-8CDA-02CD6D13DB6C}"/>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6055760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A79E82-2FD8-25D3-0CD4-A3FA2782C760}"/>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3" name="Footer Placeholder 2">
            <a:extLst>
              <a:ext uri="{FF2B5EF4-FFF2-40B4-BE49-F238E27FC236}">
                <a16:creationId xmlns:a16="http://schemas.microsoft.com/office/drawing/2014/main" id="{289B46C8-C36B-18E8-B2E1-880EF7566E5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92D87DA-0AEC-4FC5-8E7C-DF8B4CB01309}"/>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34563940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63F9F9-F35D-0CD1-C273-5B6C11375DD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8C4A9B33-F3FA-9AA2-1E78-C91DFF7B621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4680108-CA5E-496F-2B51-07DE91A6AB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37E47C-BFFD-90B4-7C47-F21F608C538B}"/>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6" name="Footer Placeholder 5">
            <a:extLst>
              <a:ext uri="{FF2B5EF4-FFF2-40B4-BE49-F238E27FC236}">
                <a16:creationId xmlns:a16="http://schemas.microsoft.com/office/drawing/2014/main" id="{BF350E9B-E720-AF7C-4398-2D38E80495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363C4F-B15F-A599-E459-265FBBC9947C}"/>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34002452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7E29EF-628D-7546-94C7-75D4B714BD7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9171A2F-B914-E04B-A613-0913761C104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73A78FB-3974-8A82-F0E6-24E28DB12A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6926CE3-A32A-0C68-4B7E-8D58929DBF9C}"/>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6" name="Footer Placeholder 5">
            <a:extLst>
              <a:ext uri="{FF2B5EF4-FFF2-40B4-BE49-F238E27FC236}">
                <a16:creationId xmlns:a16="http://schemas.microsoft.com/office/drawing/2014/main" id="{26E4B90C-49F6-E854-4A7D-EFCBD3613C4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21CD82-9F3B-CD07-98C0-567E8D2389E0}"/>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076060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F07B3-EA5F-D093-D7E3-1033228D1A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D4C33E72-7822-31E7-92F7-7A5D693EA36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D4BEAAD-E989-4B8E-C40A-8E9C69C78679}"/>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6AA2C16E-29B7-3A42-9434-76DAC6DF7E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A44C261-64C0-A86D-CD96-F9587109BD83}"/>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5282087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E46251E-82FE-9245-D7E1-B05AFBFD0B0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47A54D1-B9CC-728B-0567-D9DCEDEA88E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207C915-70D0-053D-776B-FD60378DE72A}"/>
              </a:ext>
            </a:extLst>
          </p:cNvPr>
          <p:cNvSpPr>
            <a:spLocks noGrp="1"/>
          </p:cNvSpPr>
          <p:nvPr>
            <p:ph type="dt" sz="half" idx="10"/>
          </p:nvPr>
        </p:nvSpPr>
        <p:spPr/>
        <p:txBody>
          <a:body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3BE903CF-5F8B-CF21-540F-97F6500CB4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7E43E72-A35B-CCE8-888C-A9D84A008BA9}"/>
              </a:ext>
            </a:extLst>
          </p:cNvPr>
          <p:cNvSpPr>
            <a:spLocks noGrp="1"/>
          </p:cNvSpPr>
          <p:nvPr>
            <p:ph type="sldNum" sz="quarter" idx="12"/>
          </p:nvPr>
        </p:nvSpPr>
        <p:spPr/>
        <p:txBody>
          <a:bodyPr/>
          <a:lstStyle/>
          <a:p>
            <a:fld id="{981ED129-BA57-4B59-8E83-764D8F3D62C0}" type="slidenum">
              <a:rPr lang="en-GB" smtClean="0"/>
              <a:t>‹#›</a:t>
            </a:fld>
            <a:endParaRPr lang="en-GB"/>
          </a:p>
        </p:txBody>
      </p:sp>
    </p:spTree>
    <p:extLst>
      <p:ext uri="{BB962C8B-B14F-4D97-AF65-F5344CB8AC3E}">
        <p14:creationId xmlns:p14="http://schemas.microsoft.com/office/powerpoint/2010/main" val="2933919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5485BE2-B442-3B9B-0EE6-425A4F19EBF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7C3D9C9C-076A-8C93-8556-CE72F61073D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A19DCB8-DD60-3702-6780-A8AA7E7672B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698FC8A-C2B4-48B1-BDC0-ECCDAE5CEA84}" type="datetimeFigureOut">
              <a:rPr lang="en-GB" smtClean="0"/>
              <a:t>16/01/2025</a:t>
            </a:fld>
            <a:endParaRPr lang="en-GB"/>
          </a:p>
        </p:txBody>
      </p:sp>
      <p:sp>
        <p:nvSpPr>
          <p:cNvPr id="5" name="Footer Placeholder 4">
            <a:extLst>
              <a:ext uri="{FF2B5EF4-FFF2-40B4-BE49-F238E27FC236}">
                <a16:creationId xmlns:a16="http://schemas.microsoft.com/office/drawing/2014/main" id="{87D22449-1238-1D63-9498-35E214064D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EACA0AE-1EF9-2D14-B4A4-D5C3572312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81ED129-BA57-4B59-8E83-764D8F3D62C0}" type="slidenum">
              <a:rPr lang="en-GB" smtClean="0"/>
              <a:t>‹#›</a:t>
            </a:fld>
            <a:endParaRPr lang="en-GB"/>
          </a:p>
        </p:txBody>
      </p:sp>
    </p:spTree>
    <p:extLst>
      <p:ext uri="{BB962C8B-B14F-4D97-AF65-F5344CB8AC3E}">
        <p14:creationId xmlns:p14="http://schemas.microsoft.com/office/powerpoint/2010/main" val="32118656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5.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23.svg"/></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12.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5.svg"/><Relationship Id="rId2" Type="http://schemas.openxmlformats.org/officeDocument/2006/relationships/image" Target="../media/image24.png"/><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svg"/><Relationship Id="rId2" Type="http://schemas.openxmlformats.org/officeDocument/2006/relationships/image" Target="../media/image22.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image" Target="../media/image27.sv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29.svg"/><Relationship Id="rId2" Type="http://schemas.openxmlformats.org/officeDocument/2006/relationships/image" Target="../media/image28.png"/><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35.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36.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820B6-0E83-1281-8CE2-CFDABF184302}"/>
              </a:ext>
            </a:extLst>
          </p:cNvPr>
          <p:cNvSpPr>
            <a:spLocks noGrp="1"/>
          </p:cNvSpPr>
          <p:nvPr>
            <p:ph type="ctrTitle"/>
          </p:nvPr>
        </p:nvSpPr>
        <p:spPr>
          <a:xfrm>
            <a:off x="6501028" y="844805"/>
            <a:ext cx="4805996" cy="1297115"/>
          </a:xfrm>
        </p:spPr>
        <p:txBody>
          <a:bodyPr anchor="t">
            <a:normAutofit/>
          </a:bodyPr>
          <a:lstStyle/>
          <a:p>
            <a:pPr algn="l"/>
            <a:r>
              <a:rPr lang="en-GB" sz="4000" dirty="0">
                <a:solidFill>
                  <a:schemeClr val="tx2"/>
                </a:solidFill>
              </a:rPr>
              <a:t>Assessment Workshop</a:t>
            </a:r>
          </a:p>
        </p:txBody>
      </p:sp>
      <p:sp>
        <p:nvSpPr>
          <p:cNvPr id="3" name="Subtitle 2">
            <a:extLst>
              <a:ext uri="{FF2B5EF4-FFF2-40B4-BE49-F238E27FC236}">
                <a16:creationId xmlns:a16="http://schemas.microsoft.com/office/drawing/2014/main" id="{5498166F-D6E2-98FA-EEF2-643C72827D23}"/>
              </a:ext>
            </a:extLst>
          </p:cNvPr>
          <p:cNvSpPr>
            <a:spLocks noGrp="1"/>
          </p:cNvSpPr>
          <p:nvPr>
            <p:ph type="subTitle" idx="1"/>
          </p:nvPr>
        </p:nvSpPr>
        <p:spPr>
          <a:xfrm>
            <a:off x="6590966" y="3428999"/>
            <a:ext cx="4805691" cy="838831"/>
          </a:xfrm>
        </p:spPr>
        <p:txBody>
          <a:bodyPr anchor="b">
            <a:normAutofit/>
          </a:bodyPr>
          <a:lstStyle/>
          <a:p>
            <a:pPr algn="l"/>
            <a:r>
              <a:rPr lang="en-GB" sz="3200" dirty="0">
                <a:solidFill>
                  <a:schemeClr val="tx2"/>
                </a:solidFill>
              </a:rPr>
              <a:t>Dr Beverly Cole</a:t>
            </a:r>
          </a:p>
        </p:txBody>
      </p:sp>
      <p:pic>
        <p:nvPicPr>
          <p:cNvPr id="7" name="Graphic 6" descr="CheckList">
            <a:extLst>
              <a:ext uri="{FF2B5EF4-FFF2-40B4-BE49-F238E27FC236}">
                <a16:creationId xmlns:a16="http://schemas.microsoft.com/office/drawing/2014/main" id="{C6C384CC-11EF-A9AE-3FC5-4C8B7943AE0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0470" y="1815320"/>
            <a:ext cx="4141760" cy="4141760"/>
          </a:xfrm>
          <a:custGeom>
            <a:avLst/>
            <a:gdLst/>
            <a:ahLst/>
            <a:cxnLst/>
            <a:rect l="l" t="t" r="r" b="b"/>
            <a:pathLst>
              <a:path w="4141760" h="4377846">
                <a:moveTo>
                  <a:pt x="0" y="0"/>
                </a:moveTo>
                <a:lnTo>
                  <a:pt x="4141760" y="0"/>
                </a:lnTo>
                <a:lnTo>
                  <a:pt x="4141760" y="4377846"/>
                </a:lnTo>
                <a:lnTo>
                  <a:pt x="0" y="4377846"/>
                </a:lnTo>
                <a:close/>
              </a:path>
            </a:pathLst>
          </a:custGeom>
        </p:spPr>
      </p:pic>
      <p:grpSp>
        <p:nvGrpSpPr>
          <p:cNvPr id="14" name="Group 13">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15" name="Freeform: Shape 14">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Freeform: Shape 15">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442645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DE055-2DE1-8C3D-BF97-F1559698D5F6}"/>
              </a:ext>
            </a:extLst>
          </p:cNvPr>
          <p:cNvSpPr>
            <a:spLocks noGrp="1"/>
          </p:cNvSpPr>
          <p:nvPr>
            <p:ph type="title"/>
          </p:nvPr>
        </p:nvSpPr>
        <p:spPr>
          <a:xfrm>
            <a:off x="5755598" y="333555"/>
            <a:ext cx="5598202" cy="2206951"/>
          </a:xfrm>
        </p:spPr>
        <p:txBody>
          <a:bodyPr anchor="t">
            <a:normAutofit fontScale="90000"/>
          </a:bodyPr>
          <a:lstStyle/>
          <a:p>
            <a:r>
              <a:rPr lang="en-GB" sz="1800" b="1" dirty="0"/>
              <a:t> </a:t>
            </a:r>
            <a:r>
              <a:rPr lang="en-GB" sz="3200" b="1" dirty="0"/>
              <a:t>January 2025</a:t>
            </a:r>
            <a:br>
              <a:rPr lang="en-GB" sz="3200" b="1" dirty="0"/>
            </a:br>
            <a:br>
              <a:rPr lang="en-GB" sz="3200" b="1" dirty="0"/>
            </a:br>
            <a:r>
              <a:rPr lang="en-GB" sz="3200" b="1" dirty="0"/>
              <a:t>MA in Psychotherapeutic Practice</a:t>
            </a:r>
            <a:br>
              <a:rPr lang="en-GB" sz="3200" b="1" dirty="0"/>
            </a:br>
            <a:br>
              <a:rPr lang="en-GB" sz="3200" b="1" dirty="0"/>
            </a:br>
            <a:r>
              <a:rPr lang="en-GB" sz="3200" b="1" dirty="0"/>
              <a:t>Year One</a:t>
            </a:r>
            <a:br>
              <a:rPr lang="en-GB" sz="1800" dirty="0"/>
            </a:br>
            <a:br>
              <a:rPr lang="en-GB" sz="1800" dirty="0"/>
            </a:br>
            <a:endParaRPr lang="en-GB" sz="1800" dirty="0"/>
          </a:p>
        </p:txBody>
      </p:sp>
      <p:pic>
        <p:nvPicPr>
          <p:cNvPr id="3" name="Picture 2">
            <a:extLst>
              <a:ext uri="{FF2B5EF4-FFF2-40B4-BE49-F238E27FC236}">
                <a16:creationId xmlns:a16="http://schemas.microsoft.com/office/drawing/2014/main" id="{6E5B33A3-F5ED-A54E-ED2B-8991C4CF18AF}"/>
              </a:ext>
            </a:extLst>
          </p:cNvPr>
          <p:cNvPicPr>
            <a:picLocks noChangeAspect="1"/>
          </p:cNvPicPr>
          <p:nvPr/>
        </p:nvPicPr>
        <p:blipFill>
          <a:blip r:embed="rId2"/>
          <a:stretch>
            <a:fillRect/>
          </a:stretch>
        </p:blipFill>
        <p:spPr>
          <a:xfrm>
            <a:off x="1361946" y="768626"/>
            <a:ext cx="3125789" cy="5459894"/>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3D7630C8-6027-DF30-2524-CACE5B92A205}"/>
              </a:ext>
            </a:extLst>
          </p:cNvPr>
          <p:cNvGraphicFramePr>
            <a:graphicFrameLocks noGrp="1"/>
          </p:cNvGraphicFramePr>
          <p:nvPr>
            <p:ph idx="1"/>
            <p:extLst>
              <p:ext uri="{D42A27DB-BD31-4B8C-83A1-F6EECF244321}">
                <p14:modId xmlns:p14="http://schemas.microsoft.com/office/powerpoint/2010/main" val="3221973061"/>
              </p:ext>
            </p:extLst>
          </p:nvPr>
        </p:nvGraphicFramePr>
        <p:xfrm>
          <a:off x="5755598" y="2551176"/>
          <a:ext cx="5444382" cy="35912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430590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A68AC-9CA2-45A3-2ACF-6C8DB4599C0A}"/>
              </a:ext>
            </a:extLst>
          </p:cNvPr>
          <p:cNvSpPr>
            <a:spLocks noGrp="1"/>
          </p:cNvSpPr>
          <p:nvPr>
            <p:ph type="title"/>
          </p:nvPr>
        </p:nvSpPr>
        <p:spPr>
          <a:xfrm>
            <a:off x="558310" y="910539"/>
            <a:ext cx="3894376" cy="5300592"/>
          </a:xfrm>
        </p:spPr>
        <p:txBody>
          <a:bodyPr vert="horz" lIns="91440" tIns="45720" rIns="91440" bIns="45720" rtlCol="0" anchor="b">
            <a:normAutofit fontScale="90000"/>
          </a:bodyPr>
          <a:lstStyle/>
          <a:p>
            <a:pPr>
              <a:lnSpc>
                <a:spcPct val="90000"/>
              </a:lnSpc>
            </a:pPr>
            <a:br>
              <a:rPr lang="en-US" sz="1700" kern="1200" spc="-150" dirty="0">
                <a:solidFill>
                  <a:schemeClr val="tx1"/>
                </a:solidFill>
                <a:latin typeface="+mj-lt"/>
                <a:ea typeface="+mj-ea"/>
                <a:cs typeface="+mj-cs"/>
              </a:rPr>
            </a:br>
            <a:br>
              <a:rPr lang="en-US" sz="1700" kern="1200" spc="-150" dirty="0">
                <a:solidFill>
                  <a:schemeClr val="tx1"/>
                </a:solidFill>
                <a:latin typeface="+mj-lt"/>
                <a:ea typeface="+mj-ea"/>
                <a:cs typeface="+mj-cs"/>
              </a:rPr>
            </a:br>
            <a:br>
              <a:rPr lang="en-US" sz="1700" kern="1200" spc="-150" dirty="0">
                <a:solidFill>
                  <a:schemeClr val="tx1"/>
                </a:solidFill>
                <a:latin typeface="+mj-lt"/>
                <a:ea typeface="+mj-ea"/>
                <a:cs typeface="+mj-cs"/>
              </a:rPr>
            </a:br>
            <a:br>
              <a:rPr lang="en-US" sz="1700" kern="1200" spc="-150" dirty="0">
                <a:solidFill>
                  <a:schemeClr val="tx1"/>
                </a:solidFill>
                <a:latin typeface="+mj-lt"/>
                <a:ea typeface="+mj-ea"/>
                <a:cs typeface="+mj-cs"/>
              </a:rPr>
            </a:br>
            <a:r>
              <a:rPr lang="en-US" sz="4000" kern="1200" spc="-150" dirty="0">
                <a:solidFill>
                  <a:schemeClr val="tx1"/>
                </a:solidFill>
                <a:latin typeface="+mj-lt"/>
                <a:ea typeface="+mj-ea"/>
                <a:cs typeface="+mj-cs"/>
              </a:rPr>
              <a:t>ECPR7002</a:t>
            </a:r>
            <a:br>
              <a:rPr lang="en-US" sz="4000" kern="1200" spc="-150" dirty="0">
                <a:solidFill>
                  <a:schemeClr val="tx1"/>
                </a:solidFill>
                <a:latin typeface="+mj-lt"/>
                <a:ea typeface="+mj-ea"/>
                <a:cs typeface="+mj-cs"/>
              </a:rPr>
            </a:br>
            <a:r>
              <a:rPr lang="en-US" sz="4000" kern="1200" spc="-150" dirty="0">
                <a:solidFill>
                  <a:schemeClr val="tx1"/>
                </a:solidFill>
                <a:latin typeface="+mj-lt"/>
                <a:ea typeface="+mj-ea"/>
                <a:cs typeface="+mj-cs"/>
              </a:rPr>
              <a:t>Therapy and Context</a:t>
            </a:r>
            <a:br>
              <a:rPr lang="en-US" sz="3200" kern="1200" spc="-150" dirty="0">
                <a:solidFill>
                  <a:schemeClr val="tx1"/>
                </a:solidFill>
                <a:latin typeface="+mj-lt"/>
                <a:ea typeface="+mj-ea"/>
                <a:cs typeface="+mj-cs"/>
              </a:rPr>
            </a:br>
            <a:br>
              <a:rPr lang="en-US" sz="3200" kern="1200" spc="-150" dirty="0">
                <a:solidFill>
                  <a:schemeClr val="tx1"/>
                </a:solidFill>
                <a:latin typeface="+mj-lt"/>
                <a:ea typeface="+mj-ea"/>
                <a:cs typeface="+mj-cs"/>
              </a:rPr>
            </a:br>
            <a:br>
              <a:rPr lang="en-US" sz="3200" kern="1200" spc="-150" dirty="0">
                <a:solidFill>
                  <a:schemeClr val="tx1"/>
                </a:solidFill>
                <a:latin typeface="+mj-lt"/>
                <a:ea typeface="+mj-ea"/>
                <a:cs typeface="+mj-cs"/>
              </a:rPr>
            </a:br>
            <a:r>
              <a:rPr lang="en-US" sz="3200" kern="1200" spc="-150" dirty="0">
                <a:solidFill>
                  <a:schemeClr val="tx1"/>
                </a:solidFill>
                <a:latin typeface="+mj-lt"/>
                <a:ea typeface="+mj-ea"/>
                <a:cs typeface="+mj-cs"/>
              </a:rPr>
              <a:t> </a:t>
            </a:r>
            <a:r>
              <a:rPr lang="en-US" sz="5300" kern="1200" spc="-150" dirty="0">
                <a:solidFill>
                  <a:schemeClr val="tx1"/>
                </a:solidFill>
                <a:latin typeface="+mj-lt"/>
                <a:ea typeface="+mj-ea"/>
                <a:cs typeface="+mj-cs"/>
              </a:rPr>
              <a:t>Weekly Schedule –  you will find this on Moodle, note that this is a draft  (subject to change)</a:t>
            </a:r>
            <a:br>
              <a:rPr lang="en-US" sz="5300" kern="1200" spc="-150" dirty="0">
                <a:solidFill>
                  <a:schemeClr val="tx1"/>
                </a:solidFill>
                <a:latin typeface="+mj-lt"/>
                <a:ea typeface="+mj-ea"/>
                <a:cs typeface="+mj-cs"/>
              </a:rPr>
            </a:br>
            <a:endParaRPr lang="en-US" sz="5300" kern="1200" spc="-150" dirty="0">
              <a:solidFill>
                <a:schemeClr val="tx1"/>
              </a:solidFill>
              <a:latin typeface="+mj-lt"/>
              <a:ea typeface="+mj-ea"/>
              <a:cs typeface="+mj-cs"/>
            </a:endParaRPr>
          </a:p>
        </p:txBody>
      </p:sp>
      <p:pic>
        <p:nvPicPr>
          <p:cNvPr id="7" name="Content Placeholder 6" descr="Person writing on a notepad">
            <a:extLst>
              <a:ext uri="{FF2B5EF4-FFF2-40B4-BE49-F238E27FC236}">
                <a16:creationId xmlns:a16="http://schemas.microsoft.com/office/drawing/2014/main" id="{479B57F5-6214-94ED-E17D-D8514F7C6479}"/>
              </a:ext>
            </a:extLst>
          </p:cNvPr>
          <p:cNvPicPr>
            <a:picLocks noGrp="1" noChangeAspect="1"/>
          </p:cNvPicPr>
          <p:nvPr>
            <p:ph idx="1"/>
          </p:nvPr>
        </p:nvPicPr>
        <p:blipFill rotWithShape="1">
          <a:blip r:embed="rId2"/>
          <a:srcRect l="10255" r="10255"/>
          <a:stretch/>
        </p:blipFill>
        <p:spPr>
          <a:xfrm>
            <a:off x="6282657" y="1497220"/>
            <a:ext cx="4139728" cy="4127230"/>
          </a:xfrm>
          <a:prstGeom prst="rect">
            <a:avLst/>
          </a:prstGeom>
        </p:spPr>
      </p:pic>
    </p:spTree>
    <p:extLst>
      <p:ext uri="{BB962C8B-B14F-4D97-AF65-F5344CB8AC3E}">
        <p14:creationId xmlns:p14="http://schemas.microsoft.com/office/powerpoint/2010/main" val="19828833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1B22A-B8C1-4D25-81A9-675C7030EAA4}"/>
              </a:ext>
            </a:extLst>
          </p:cNvPr>
          <p:cNvSpPr>
            <a:spLocks noGrp="1"/>
          </p:cNvSpPr>
          <p:nvPr>
            <p:ph type="title"/>
          </p:nvPr>
        </p:nvSpPr>
        <p:spPr>
          <a:xfrm>
            <a:off x="53788" y="34740"/>
            <a:ext cx="8567697" cy="1446550"/>
          </a:xfrm>
        </p:spPr>
        <p:txBody>
          <a:bodyPr>
            <a:normAutofit/>
          </a:bodyPr>
          <a:lstStyle/>
          <a:p>
            <a:pPr>
              <a:lnSpc>
                <a:spcPct val="90000"/>
              </a:lnSpc>
            </a:pPr>
            <a:r>
              <a:rPr lang="en-GB" sz="3100" dirty="0"/>
              <a:t>Learning outcomes addressed by this module</a:t>
            </a:r>
          </a:p>
        </p:txBody>
      </p:sp>
      <p:sp>
        <p:nvSpPr>
          <p:cNvPr id="3" name="Content Placeholder 2">
            <a:extLst>
              <a:ext uri="{FF2B5EF4-FFF2-40B4-BE49-F238E27FC236}">
                <a16:creationId xmlns:a16="http://schemas.microsoft.com/office/drawing/2014/main" id="{B45582C4-EA68-44A1-AB7C-30226FA423BB}"/>
              </a:ext>
            </a:extLst>
          </p:cNvPr>
          <p:cNvSpPr>
            <a:spLocks noGrp="1"/>
          </p:cNvSpPr>
          <p:nvPr>
            <p:ph idx="1"/>
          </p:nvPr>
        </p:nvSpPr>
        <p:spPr>
          <a:xfrm>
            <a:off x="-1" y="1481290"/>
            <a:ext cx="12102353" cy="5376710"/>
          </a:xfrm>
        </p:spPr>
        <p:txBody>
          <a:bodyPr vert="horz" lIns="0" tIns="0" rIns="0" bIns="0" rtlCol="0">
            <a:normAutofit fontScale="25000" lnSpcReduction="20000"/>
          </a:bodyPr>
          <a:lstStyle/>
          <a:p>
            <a:pPr>
              <a:lnSpc>
                <a:spcPct val="90000"/>
              </a:lnSpc>
            </a:pPr>
            <a:endParaRPr lang="en-GB" sz="900" dirty="0">
              <a:ea typeface="+mn-lt"/>
              <a:cs typeface="+mn-lt"/>
            </a:endParaRPr>
          </a:p>
          <a:p>
            <a:pPr>
              <a:lnSpc>
                <a:spcPct val="90000"/>
              </a:lnSpc>
            </a:pPr>
            <a:r>
              <a:rPr lang="en-GB" sz="11200" dirty="0">
                <a:ea typeface="+mn-lt"/>
                <a:cs typeface="+mn-lt"/>
              </a:rPr>
              <a:t>Upon the successful completion of this module, the student should be able to: </a:t>
            </a:r>
            <a:endParaRPr lang="en-GB" sz="11200" dirty="0"/>
          </a:p>
          <a:p>
            <a:pPr marL="457200" lvl="1" indent="0">
              <a:lnSpc>
                <a:spcPct val="90000"/>
              </a:lnSpc>
              <a:buNone/>
            </a:pPr>
            <a:r>
              <a:rPr lang="en-GB" sz="11200" dirty="0"/>
              <a:t> </a:t>
            </a:r>
          </a:p>
          <a:p>
            <a:pPr marL="457200" lvl="1" indent="0">
              <a:lnSpc>
                <a:spcPct val="90000"/>
              </a:lnSpc>
              <a:buNone/>
            </a:pPr>
            <a:endParaRPr lang="en-GB" sz="7000" dirty="0"/>
          </a:p>
          <a:p>
            <a:pPr lvl="1"/>
            <a:r>
              <a:rPr lang="en-GB" sz="11200" dirty="0"/>
              <a:t>Demonstrate familiarity with a model of assessment compatible with their core theoretical model in order to determine the client's therapeutic needs, while maintaining an awareness of other assessment strategies.</a:t>
            </a:r>
          </a:p>
          <a:p>
            <a:pPr lvl="1"/>
            <a:r>
              <a:rPr lang="en-GB" sz="11200" dirty="0"/>
              <a:t> Critically appraise a range of therapeutic responses, strategies and interventions to inform practice and critically assess potential limitations of their preferred theoretical model or models in work with specific clients. </a:t>
            </a:r>
          </a:p>
          <a:p>
            <a:pPr lvl="1"/>
            <a:r>
              <a:rPr lang="en-GB" sz="11200" dirty="0"/>
              <a:t>Recognise signs and symptoms associated with mental distress and regularly update knowledge about mental health and well-being and be aware of psychopharmacological interventions commonly used in the treatment of mental health problems and be sensitive to the impact that prescribed medication may have on the therapeutic relationship and process of counselling/psychotherapy…………………………………………….</a:t>
            </a:r>
          </a:p>
          <a:p>
            <a:pPr marL="457200" lvl="1" indent="0">
              <a:lnSpc>
                <a:spcPct val="90000"/>
              </a:lnSpc>
              <a:buNone/>
            </a:pPr>
            <a:r>
              <a:rPr lang="en-GB" sz="12800" dirty="0"/>
              <a:t> </a:t>
            </a:r>
          </a:p>
        </p:txBody>
      </p:sp>
      <p:pic>
        <p:nvPicPr>
          <p:cNvPr id="7" name="Graphic 6" descr="Diploma">
            <a:extLst>
              <a:ext uri="{FF2B5EF4-FFF2-40B4-BE49-F238E27FC236}">
                <a16:creationId xmlns:a16="http://schemas.microsoft.com/office/drawing/2014/main" id="{C3A045E6-B8C8-10E7-6B8B-24A5FCCDABE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279743" y="-411966"/>
            <a:ext cx="4127230" cy="2339961"/>
          </a:xfrm>
          <a:prstGeom prst="rect">
            <a:avLst/>
          </a:prstGeom>
        </p:spPr>
      </p:pic>
    </p:spTree>
    <p:extLst>
      <p:ext uri="{BB962C8B-B14F-4D97-AF65-F5344CB8AC3E}">
        <p14:creationId xmlns:p14="http://schemas.microsoft.com/office/powerpoint/2010/main" val="37032990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775E68-153F-F4A3-18B4-95530DC30AF4}"/>
              </a:ext>
            </a:extLst>
          </p:cNvPr>
          <p:cNvSpPr>
            <a:spLocks noGrp="1"/>
          </p:cNvSpPr>
          <p:nvPr>
            <p:ph type="title"/>
          </p:nvPr>
        </p:nvSpPr>
        <p:spPr>
          <a:xfrm>
            <a:off x="178279" y="365125"/>
            <a:ext cx="11714672" cy="1325563"/>
          </a:xfrm>
        </p:spPr>
        <p:txBody>
          <a:bodyPr/>
          <a:lstStyle/>
          <a:p>
            <a:r>
              <a:rPr lang="en-GB" sz="4400" dirty="0"/>
              <a:t>Learning outcomes addressed by this module</a:t>
            </a:r>
            <a:endParaRPr lang="en-GB" dirty="0"/>
          </a:p>
        </p:txBody>
      </p:sp>
      <p:sp>
        <p:nvSpPr>
          <p:cNvPr id="3" name="Content Placeholder 2">
            <a:extLst>
              <a:ext uri="{FF2B5EF4-FFF2-40B4-BE49-F238E27FC236}">
                <a16:creationId xmlns:a16="http://schemas.microsoft.com/office/drawing/2014/main" id="{EB2A4AC6-2BA0-53D5-7257-85C216374752}"/>
              </a:ext>
            </a:extLst>
          </p:cNvPr>
          <p:cNvSpPr>
            <a:spLocks noGrp="1"/>
          </p:cNvSpPr>
          <p:nvPr>
            <p:ph idx="1"/>
          </p:nvPr>
        </p:nvSpPr>
        <p:spPr>
          <a:xfrm>
            <a:off x="125084" y="1762365"/>
            <a:ext cx="10515600" cy="4351338"/>
          </a:xfrm>
        </p:spPr>
        <p:txBody>
          <a:bodyPr>
            <a:normAutofit fontScale="92500" lnSpcReduction="20000"/>
          </a:bodyPr>
          <a:lstStyle/>
          <a:p>
            <a:pPr lvl="1"/>
            <a:r>
              <a:rPr lang="en-GB" sz="2800" dirty="0"/>
              <a:t>Critically evaluate ways in which government policies and recommendations such as those in the National Institute for Health and Clinical Excellence (N.I.C.E.) guidelines may impact on mental health service provision and client well-being. </a:t>
            </a:r>
          </a:p>
          <a:p>
            <a:pPr lvl="1"/>
            <a:r>
              <a:rPr lang="en-GB" sz="2800" dirty="0"/>
              <a:t>Critically appraise the range of psychological services and interventions available to clients and recognise and respect inter-professional and multi-agency approaches to mental health.</a:t>
            </a:r>
          </a:p>
          <a:p>
            <a:pPr lvl="1"/>
            <a:r>
              <a:rPr lang="en-GB" sz="2800" dirty="0"/>
              <a:t> Apply consistently a comprehensive, in-depth and research-informed body of knowledge in their practice. </a:t>
            </a:r>
          </a:p>
          <a:p>
            <a:pPr lvl="1"/>
            <a:r>
              <a:rPr lang="en-GB" sz="2800" dirty="0"/>
              <a:t>Critically appraise the effect of their own values, beliefs, attitudes and behaviours when working as a psychotherapist. • Ensure a consistent commitment to continuing professional and personal development, including self-awareness and fitness to practice.</a:t>
            </a:r>
          </a:p>
          <a:p>
            <a:pPr lvl="1">
              <a:lnSpc>
                <a:spcPct val="90000"/>
              </a:lnSpc>
            </a:pPr>
            <a:endParaRPr lang="en-GB" sz="800" dirty="0"/>
          </a:p>
          <a:p>
            <a:endParaRPr lang="en-GB" dirty="0"/>
          </a:p>
        </p:txBody>
      </p:sp>
      <p:pic>
        <p:nvPicPr>
          <p:cNvPr id="5" name="Graphic 4" descr="Diploma">
            <a:extLst>
              <a:ext uri="{FF2B5EF4-FFF2-40B4-BE49-F238E27FC236}">
                <a16:creationId xmlns:a16="http://schemas.microsoft.com/office/drawing/2014/main" id="{75B0C0AB-DD4B-86BB-8CAF-1320A560109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2166" y="5586292"/>
            <a:ext cx="4127230" cy="1383126"/>
          </a:xfrm>
          <a:prstGeom prst="rect">
            <a:avLst/>
          </a:prstGeom>
        </p:spPr>
      </p:pic>
    </p:spTree>
    <p:extLst>
      <p:ext uri="{BB962C8B-B14F-4D97-AF65-F5344CB8AC3E}">
        <p14:creationId xmlns:p14="http://schemas.microsoft.com/office/powerpoint/2010/main" val="30307237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55155-6CD9-41E6-9E5D-9FBC025E62D1}"/>
              </a:ext>
            </a:extLst>
          </p:cNvPr>
          <p:cNvSpPr>
            <a:spLocks noGrp="1"/>
          </p:cNvSpPr>
          <p:nvPr>
            <p:ph type="title"/>
          </p:nvPr>
        </p:nvSpPr>
        <p:spPr/>
        <p:txBody>
          <a:bodyPr/>
          <a:lstStyle/>
          <a:p>
            <a:r>
              <a:rPr lang="en-GB" dirty="0"/>
              <a:t>Module Assessments</a:t>
            </a:r>
          </a:p>
        </p:txBody>
      </p:sp>
      <p:graphicFrame>
        <p:nvGraphicFramePr>
          <p:cNvPr id="5" name="Content Placeholder 2">
            <a:extLst>
              <a:ext uri="{FF2B5EF4-FFF2-40B4-BE49-F238E27FC236}">
                <a16:creationId xmlns:a16="http://schemas.microsoft.com/office/drawing/2014/main" id="{335CE05F-9FC9-902D-1DB5-B9E6C91ED893}"/>
              </a:ext>
            </a:extLst>
          </p:cNvPr>
          <p:cNvGraphicFramePr>
            <a:graphicFrameLocks noGrp="1"/>
          </p:cNvGraphicFramePr>
          <p:nvPr>
            <p:ph idx="1"/>
          </p:nvPr>
        </p:nvGraphicFramePr>
        <p:xfrm>
          <a:off x="1371600" y="2112264"/>
          <a:ext cx="10241280" cy="3959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640084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5BC9857-B4E4-19DD-2319-F2A308A83EE8}"/>
              </a:ext>
            </a:extLst>
          </p:cNvPr>
          <p:cNvSpPr>
            <a:spLocks noGrp="1"/>
          </p:cNvSpPr>
          <p:nvPr>
            <p:ph type="title"/>
          </p:nvPr>
        </p:nvSpPr>
        <p:spPr>
          <a:xfrm>
            <a:off x="565149" y="1204721"/>
            <a:ext cx="6002798" cy="1446550"/>
          </a:xfrm>
        </p:spPr>
        <p:txBody>
          <a:bodyPr>
            <a:normAutofit/>
          </a:bodyPr>
          <a:lstStyle/>
          <a:p>
            <a:r>
              <a:rPr lang="en-GB"/>
              <a:t>Overview of assignments:</a:t>
            </a:r>
          </a:p>
        </p:txBody>
      </p:sp>
      <p:sp>
        <p:nvSpPr>
          <p:cNvPr id="5" name="Content Placeholder 4">
            <a:extLst>
              <a:ext uri="{FF2B5EF4-FFF2-40B4-BE49-F238E27FC236}">
                <a16:creationId xmlns:a16="http://schemas.microsoft.com/office/drawing/2014/main" id="{7AB70124-E041-7295-524D-2B6EA7A16D62}"/>
              </a:ext>
            </a:extLst>
          </p:cNvPr>
          <p:cNvSpPr>
            <a:spLocks noGrp="1"/>
          </p:cNvSpPr>
          <p:nvPr>
            <p:ph idx="1"/>
          </p:nvPr>
        </p:nvSpPr>
        <p:spPr>
          <a:xfrm>
            <a:off x="565150" y="2691638"/>
            <a:ext cx="6002798" cy="3188586"/>
          </a:xfrm>
        </p:spPr>
        <p:txBody>
          <a:bodyPr>
            <a:normAutofit/>
          </a:bodyPr>
          <a:lstStyle/>
          <a:p>
            <a:r>
              <a:rPr lang="en-GB" sz="4000"/>
              <a:t>Two Assignments</a:t>
            </a:r>
          </a:p>
          <a:p>
            <a:endParaRPr lang="en-GB" sz="4000"/>
          </a:p>
          <a:p>
            <a:r>
              <a:rPr lang="en-GB" sz="4000"/>
              <a:t>50% Each</a:t>
            </a:r>
            <a:endParaRPr lang="en-GB" sz="4000" dirty="0"/>
          </a:p>
        </p:txBody>
      </p:sp>
      <p:pic>
        <p:nvPicPr>
          <p:cNvPr id="2" name="Content Placeholder 3">
            <a:extLst>
              <a:ext uri="{FF2B5EF4-FFF2-40B4-BE49-F238E27FC236}">
                <a16:creationId xmlns:a16="http://schemas.microsoft.com/office/drawing/2014/main" id="{479387EE-44F6-609A-A26E-1DAD344F1EE0}"/>
              </a:ext>
            </a:extLst>
          </p:cNvPr>
          <p:cNvPicPr>
            <a:picLocks noChangeAspect="1"/>
          </p:cNvPicPr>
          <p:nvPr/>
        </p:nvPicPr>
        <p:blipFill rotWithShape="1">
          <a:blip r:embed="rId2"/>
          <a:srcRect t="4902" r="-3" b="-3"/>
          <a:stretch/>
        </p:blipFill>
        <p:spPr>
          <a:xfrm>
            <a:off x="7494078" y="1096772"/>
            <a:ext cx="4240722" cy="5761228"/>
          </a:xfrm>
          <a:prstGeom prst="rect">
            <a:avLst/>
          </a:prstGeom>
        </p:spPr>
      </p:pic>
    </p:spTree>
    <p:extLst>
      <p:ext uri="{BB962C8B-B14F-4D97-AF65-F5344CB8AC3E}">
        <p14:creationId xmlns:p14="http://schemas.microsoft.com/office/powerpoint/2010/main" val="2168541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445C90-AAED-302A-9176-3FA1DCA0150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075BC9-A121-9349-DA22-89CB0C7064E8}"/>
              </a:ext>
            </a:extLst>
          </p:cNvPr>
          <p:cNvSpPr>
            <a:spLocks noGrp="1"/>
          </p:cNvSpPr>
          <p:nvPr>
            <p:ph type="title"/>
          </p:nvPr>
        </p:nvSpPr>
        <p:spPr>
          <a:xfrm>
            <a:off x="406400" y="1028700"/>
            <a:ext cx="4277242" cy="4472690"/>
          </a:xfrm>
        </p:spPr>
        <p:txBody>
          <a:bodyPr anchor="ctr">
            <a:normAutofit/>
          </a:bodyPr>
          <a:lstStyle/>
          <a:p>
            <a:r>
              <a:rPr lang="en-GB" sz="2700" dirty="0"/>
              <a:t>ASSESSMENT 1</a:t>
            </a:r>
          </a:p>
        </p:txBody>
      </p:sp>
      <p:graphicFrame>
        <p:nvGraphicFramePr>
          <p:cNvPr id="5" name="Content Placeholder 2">
            <a:extLst>
              <a:ext uri="{FF2B5EF4-FFF2-40B4-BE49-F238E27FC236}">
                <a16:creationId xmlns:a16="http://schemas.microsoft.com/office/drawing/2014/main" id="{55541FC9-2361-77D6-8F0C-4239DCBF72CB}"/>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93126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03AE638-E0AB-0B99-6E22-FE5F67EF18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F70C820-FC01-0FB8-388D-C385D6993A53}"/>
              </a:ext>
            </a:extLst>
          </p:cNvPr>
          <p:cNvSpPr>
            <a:spLocks noGrp="1"/>
          </p:cNvSpPr>
          <p:nvPr>
            <p:ph type="title"/>
          </p:nvPr>
        </p:nvSpPr>
        <p:spPr>
          <a:xfrm>
            <a:off x="406400" y="1028700"/>
            <a:ext cx="4277242" cy="4472690"/>
          </a:xfrm>
        </p:spPr>
        <p:txBody>
          <a:bodyPr anchor="ctr">
            <a:normAutofit/>
          </a:bodyPr>
          <a:lstStyle/>
          <a:p>
            <a:r>
              <a:rPr lang="en-GB" sz="2700" dirty="0"/>
              <a:t>ASSESSMENT 2</a:t>
            </a:r>
          </a:p>
        </p:txBody>
      </p:sp>
      <p:graphicFrame>
        <p:nvGraphicFramePr>
          <p:cNvPr id="5" name="Content Placeholder 2">
            <a:extLst>
              <a:ext uri="{FF2B5EF4-FFF2-40B4-BE49-F238E27FC236}">
                <a16:creationId xmlns:a16="http://schemas.microsoft.com/office/drawing/2014/main" id="{A6378E4F-84D0-358B-A663-0FE8D8944BE7}"/>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2479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1285241" y="1008993"/>
            <a:ext cx="9837084" cy="3542045"/>
          </a:xfrm>
        </p:spPr>
        <p:txBody>
          <a:bodyPr vert="horz" lIns="91440" tIns="45720" rIns="91440" bIns="45720" rtlCol="0" anchor="b">
            <a:normAutofit/>
          </a:bodyPr>
          <a:lstStyle/>
          <a:p>
            <a:r>
              <a:rPr lang="en-US" sz="8100" kern="1200" dirty="0">
                <a:solidFill>
                  <a:schemeClr val="tx1"/>
                </a:solidFill>
                <a:latin typeface="+mj-lt"/>
                <a:ea typeface="+mj-ea"/>
                <a:cs typeface="+mj-cs"/>
              </a:rPr>
              <a:t>Brief for Assignment 1 : Presentation</a:t>
            </a:r>
          </a:p>
        </p:txBody>
      </p:sp>
    </p:spTree>
    <p:extLst>
      <p:ext uri="{BB962C8B-B14F-4D97-AF65-F5344CB8AC3E}">
        <p14:creationId xmlns:p14="http://schemas.microsoft.com/office/powerpoint/2010/main" val="15527269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3209-807E-67B8-46BE-DCB7D7A9B30B}"/>
              </a:ext>
            </a:extLst>
          </p:cNvPr>
          <p:cNvSpPr>
            <a:spLocks noGrp="1"/>
          </p:cNvSpPr>
          <p:nvPr>
            <p:ph type="title"/>
          </p:nvPr>
        </p:nvSpPr>
        <p:spPr>
          <a:xfrm>
            <a:off x="618938" y="467054"/>
            <a:ext cx="4114799" cy="1446550"/>
          </a:xfrm>
        </p:spPr>
        <p:txBody>
          <a:bodyPr>
            <a:normAutofit/>
          </a:bodyPr>
          <a:lstStyle/>
          <a:p>
            <a:r>
              <a:rPr lang="en-GB" dirty="0"/>
              <a:t>Assignment 1: Presentation</a:t>
            </a:r>
          </a:p>
        </p:txBody>
      </p:sp>
      <p:sp>
        <p:nvSpPr>
          <p:cNvPr id="3" name="Content Placeholder 2">
            <a:extLst>
              <a:ext uri="{FF2B5EF4-FFF2-40B4-BE49-F238E27FC236}">
                <a16:creationId xmlns:a16="http://schemas.microsoft.com/office/drawing/2014/main" id="{0BFC865B-14C3-C40C-A680-BAB51E7937A1}"/>
              </a:ext>
            </a:extLst>
          </p:cNvPr>
          <p:cNvSpPr>
            <a:spLocks noGrp="1"/>
          </p:cNvSpPr>
          <p:nvPr>
            <p:ph idx="1"/>
          </p:nvPr>
        </p:nvSpPr>
        <p:spPr>
          <a:xfrm>
            <a:off x="576439" y="2730770"/>
            <a:ext cx="4852094" cy="4127230"/>
          </a:xfrm>
        </p:spPr>
        <p:txBody>
          <a:bodyPr>
            <a:normAutofit/>
          </a:bodyPr>
          <a:lstStyle/>
          <a:p>
            <a:pPr>
              <a:buFont typeface="Wingdings" panose="05000000000000000000" pitchFamily="2" charset="2"/>
              <a:buChar char="Ø"/>
            </a:pPr>
            <a:r>
              <a:rPr lang="en-GB" sz="3600" dirty="0">
                <a:latin typeface="Arial" panose="020B0604020202020204" pitchFamily="34" charset="0"/>
                <a:cs typeface="Arial" panose="020B0604020202020204" pitchFamily="34" charset="0"/>
              </a:rPr>
              <a:t>Choosing </a:t>
            </a:r>
            <a:r>
              <a:rPr lang="en-GB" sz="3600" b="1" dirty="0">
                <a:latin typeface="Arial" panose="020B0604020202020204" pitchFamily="34" charset="0"/>
                <a:cs typeface="Arial" panose="020B0604020202020204" pitchFamily="34" charset="0"/>
              </a:rPr>
              <a:t>one </a:t>
            </a:r>
            <a:r>
              <a:rPr lang="en-GB" sz="3600" dirty="0">
                <a:latin typeface="Arial" panose="020B0604020202020204" pitchFamily="34" charset="0"/>
                <a:cs typeface="Arial" panose="020B0604020202020204" pitchFamily="34" charset="0"/>
              </a:rPr>
              <a:t>of the following mental health issues, present an exploration of your chosen subject to a peer seminar group. </a:t>
            </a:r>
          </a:p>
          <a:p>
            <a:endParaRPr lang="en-GB" dirty="0">
              <a:latin typeface="Arial" panose="020B0604020202020204" pitchFamily="34" charset="0"/>
              <a:cs typeface="Arial" panose="020B0604020202020204" pitchFamily="34" charset="0"/>
            </a:endParaRPr>
          </a:p>
          <a:p>
            <a:pPr marL="0" indent="0">
              <a:buNone/>
            </a:pPr>
            <a:endParaRPr lang="en-GB" dirty="0"/>
          </a:p>
        </p:txBody>
      </p:sp>
      <p:pic>
        <p:nvPicPr>
          <p:cNvPr id="7" name="Graphic 6" descr="Meeting">
            <a:extLst>
              <a:ext uri="{FF2B5EF4-FFF2-40B4-BE49-F238E27FC236}">
                <a16:creationId xmlns:a16="http://schemas.microsoft.com/office/drawing/2014/main" id="{47933973-9B87-826C-5B79-4891ADB7B5C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288906" y="1497220"/>
            <a:ext cx="4127230" cy="4127230"/>
          </a:xfrm>
          <a:prstGeom prst="rect">
            <a:avLst/>
          </a:prstGeom>
        </p:spPr>
      </p:pic>
    </p:spTree>
    <p:extLst>
      <p:ext uri="{BB962C8B-B14F-4D97-AF65-F5344CB8AC3E}">
        <p14:creationId xmlns:p14="http://schemas.microsoft.com/office/powerpoint/2010/main" val="17829194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059D6F-CBF6-F6C3-0914-5F4A33BE8768}"/>
              </a:ext>
            </a:extLst>
          </p:cNvPr>
          <p:cNvSpPr>
            <a:spLocks noGrp="1"/>
          </p:cNvSpPr>
          <p:nvPr>
            <p:ph type="title"/>
          </p:nvPr>
        </p:nvSpPr>
        <p:spPr>
          <a:xfrm>
            <a:off x="565149" y="373497"/>
            <a:ext cx="4114799" cy="1446550"/>
          </a:xfrm>
        </p:spPr>
        <p:txBody>
          <a:bodyPr>
            <a:normAutofit/>
          </a:bodyPr>
          <a:lstStyle/>
          <a:p>
            <a:r>
              <a:rPr lang="en-GB" dirty="0"/>
              <a:t>Submission dates:</a:t>
            </a:r>
          </a:p>
        </p:txBody>
      </p:sp>
      <p:sp>
        <p:nvSpPr>
          <p:cNvPr id="3" name="Content Placeholder 2">
            <a:extLst>
              <a:ext uri="{FF2B5EF4-FFF2-40B4-BE49-F238E27FC236}">
                <a16:creationId xmlns:a16="http://schemas.microsoft.com/office/drawing/2014/main" id="{C5C878B3-E3FD-3318-B6F2-578DD63413DF}"/>
              </a:ext>
            </a:extLst>
          </p:cNvPr>
          <p:cNvSpPr>
            <a:spLocks noGrp="1"/>
          </p:cNvSpPr>
          <p:nvPr>
            <p:ph idx="1"/>
          </p:nvPr>
        </p:nvSpPr>
        <p:spPr>
          <a:xfrm>
            <a:off x="84524" y="2691638"/>
            <a:ext cx="4794837" cy="3188586"/>
          </a:xfrm>
        </p:spPr>
        <p:txBody>
          <a:bodyPr>
            <a:normAutofit/>
          </a:bodyPr>
          <a:lstStyle/>
          <a:p>
            <a:r>
              <a:rPr lang="en-GB" sz="3200" dirty="0"/>
              <a:t>Submission: Power Point Slides : Monday 3</a:t>
            </a:r>
            <a:r>
              <a:rPr lang="en-GB" sz="3200" baseline="30000" dirty="0"/>
              <a:t>rd</a:t>
            </a:r>
            <a:r>
              <a:rPr lang="en-GB" sz="3200" dirty="0"/>
              <a:t> March before 23:59 with notes</a:t>
            </a:r>
            <a:endParaRPr lang="en-US" sz="3200" dirty="0"/>
          </a:p>
          <a:p>
            <a:r>
              <a:rPr lang="en-GB" sz="3200" dirty="0"/>
              <a:t>Presentation Dates: 4th &amp; 11th March 2025</a:t>
            </a:r>
            <a:endParaRPr lang="en-US" sz="3200" dirty="0"/>
          </a:p>
          <a:p>
            <a:endParaRPr lang="en-GB" dirty="0"/>
          </a:p>
        </p:txBody>
      </p:sp>
      <p:pic>
        <p:nvPicPr>
          <p:cNvPr id="5" name="Picture 4" descr="Calendar">
            <a:extLst>
              <a:ext uri="{FF2B5EF4-FFF2-40B4-BE49-F238E27FC236}">
                <a16:creationId xmlns:a16="http://schemas.microsoft.com/office/drawing/2014/main" id="{BF93CC53-BE6E-0CD6-B804-A51D4F1C0CAF}"/>
              </a:ext>
            </a:extLst>
          </p:cNvPr>
          <p:cNvPicPr>
            <a:picLocks noChangeAspect="1"/>
          </p:cNvPicPr>
          <p:nvPr/>
        </p:nvPicPr>
        <p:blipFill>
          <a:blip r:embed="rId2"/>
          <a:srcRect l="18061" r="14120" b="-1"/>
          <a:stretch/>
        </p:blipFill>
        <p:spPr>
          <a:xfrm>
            <a:off x="5224242" y="10"/>
            <a:ext cx="6967758" cy="6857990"/>
          </a:xfrm>
          <a:prstGeom prst="rect">
            <a:avLst/>
          </a:prstGeom>
        </p:spPr>
      </p:pic>
    </p:spTree>
    <p:extLst>
      <p:ext uri="{BB962C8B-B14F-4D97-AF65-F5344CB8AC3E}">
        <p14:creationId xmlns:p14="http://schemas.microsoft.com/office/powerpoint/2010/main" val="11741434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D6978-0559-F95F-C251-041DE739E51C}"/>
              </a:ext>
            </a:extLst>
          </p:cNvPr>
          <p:cNvSpPr>
            <a:spLocks noGrp="1"/>
          </p:cNvSpPr>
          <p:nvPr>
            <p:ph type="title"/>
          </p:nvPr>
        </p:nvSpPr>
        <p:spPr/>
        <p:txBody>
          <a:bodyPr>
            <a:normAutofit/>
          </a:bodyPr>
          <a:lstStyle/>
          <a:p>
            <a:pPr marL="342900" lvl="0" indent="-342900">
              <a:tabLst>
                <a:tab pos="-914400" algn="l"/>
              </a:tabLst>
            </a:pPr>
            <a:r>
              <a:rPr lang="en-GB" sz="1800" dirty="0">
                <a:effectLst/>
                <a:latin typeface="Arial" panose="020B0604020202020204" pitchFamily="34" charset="0"/>
                <a:ea typeface="Times New Roman" panose="02020603050405020304" pitchFamily="18" charset="0"/>
              </a:rPr>
              <a:t>  </a:t>
            </a:r>
            <a:br>
              <a:rPr lang="en-GB" sz="1800" dirty="0">
                <a:effectLst/>
                <a:latin typeface="Times New Roman" panose="02020603050405020304" pitchFamily="18" charset="0"/>
                <a:ea typeface="Times New Roman" panose="02020603050405020304" pitchFamily="18" charset="0"/>
              </a:rPr>
            </a:br>
            <a:endParaRPr lang="en-GB" dirty="0"/>
          </a:p>
        </p:txBody>
      </p:sp>
      <p:graphicFrame>
        <p:nvGraphicFramePr>
          <p:cNvPr id="9" name="Content Placeholder 2">
            <a:extLst>
              <a:ext uri="{FF2B5EF4-FFF2-40B4-BE49-F238E27FC236}">
                <a16:creationId xmlns:a16="http://schemas.microsoft.com/office/drawing/2014/main" id="{BC2FC346-2453-97EA-E874-A07FB0C6BCB3}"/>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Box 4">
            <a:extLst>
              <a:ext uri="{FF2B5EF4-FFF2-40B4-BE49-F238E27FC236}">
                <a16:creationId xmlns:a16="http://schemas.microsoft.com/office/drawing/2014/main" id="{69490BF2-5C21-A19C-B029-97C3AF0CF458}"/>
              </a:ext>
            </a:extLst>
          </p:cNvPr>
          <p:cNvSpPr txBox="1"/>
          <p:nvPr/>
        </p:nvSpPr>
        <p:spPr>
          <a:xfrm>
            <a:off x="1324429" y="540710"/>
            <a:ext cx="9694475" cy="1200329"/>
          </a:xfrm>
          <a:prstGeom prst="rect">
            <a:avLst/>
          </a:prstGeom>
          <a:noFill/>
        </p:spPr>
        <p:txBody>
          <a:bodyPr wrap="square">
            <a:spAutoFit/>
          </a:bodyPr>
          <a:lstStyle/>
          <a:p>
            <a:r>
              <a:rPr lang="en-GB" sz="3600" b="1" dirty="0">
                <a:latin typeface="Arial" panose="020B0604020202020204" pitchFamily="34" charset="0"/>
                <a:cs typeface="Arial" panose="020B0604020202020204" pitchFamily="34" charset="0"/>
              </a:rPr>
              <a:t>Assignment 1: Presentation  </a:t>
            </a:r>
          </a:p>
          <a:p>
            <a:r>
              <a:rPr lang="en-GB" sz="3600" b="1" dirty="0">
                <a:latin typeface="Arial" panose="020B0604020202020204" pitchFamily="34" charset="0"/>
                <a:cs typeface="Arial" panose="020B0604020202020204" pitchFamily="34" charset="0"/>
              </a:rPr>
              <a:t>Mental Health Issues:</a:t>
            </a:r>
          </a:p>
        </p:txBody>
      </p:sp>
    </p:spTree>
    <p:extLst>
      <p:ext uri="{BB962C8B-B14F-4D97-AF65-F5344CB8AC3E}">
        <p14:creationId xmlns:p14="http://schemas.microsoft.com/office/powerpoint/2010/main" val="1229808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0C380A-4DC7-CEAF-2306-DD1258AAE6F2}"/>
              </a:ext>
            </a:extLst>
          </p:cNvPr>
          <p:cNvSpPr>
            <a:spLocks noGrp="1"/>
          </p:cNvSpPr>
          <p:nvPr>
            <p:ph type="title"/>
          </p:nvPr>
        </p:nvSpPr>
        <p:spPr>
          <a:xfrm>
            <a:off x="640080" y="325369"/>
            <a:ext cx="4368602" cy="1956841"/>
          </a:xfrm>
        </p:spPr>
        <p:txBody>
          <a:bodyPr anchor="b">
            <a:normAutofit/>
          </a:bodyPr>
          <a:lstStyle/>
          <a:p>
            <a:r>
              <a:rPr lang="en-GB" sz="5400"/>
              <a:t>Assignment 1: Presentation</a:t>
            </a:r>
          </a:p>
        </p:txBody>
      </p:sp>
      <p:sp>
        <p:nvSpPr>
          <p:cNvPr id="3" name="Content Placeholder 2">
            <a:extLst>
              <a:ext uri="{FF2B5EF4-FFF2-40B4-BE49-F238E27FC236}">
                <a16:creationId xmlns:a16="http://schemas.microsoft.com/office/drawing/2014/main" id="{41972059-3034-D679-9D1F-7944F5DC4018}"/>
              </a:ext>
            </a:extLst>
          </p:cNvPr>
          <p:cNvSpPr>
            <a:spLocks noGrp="1"/>
          </p:cNvSpPr>
          <p:nvPr>
            <p:ph idx="1"/>
          </p:nvPr>
        </p:nvSpPr>
        <p:spPr>
          <a:xfrm>
            <a:off x="640080" y="2872899"/>
            <a:ext cx="4243589" cy="3320668"/>
          </a:xfrm>
        </p:spPr>
        <p:txBody>
          <a:bodyPr>
            <a:normAutofit/>
          </a:bodyPr>
          <a:lstStyle/>
          <a:p>
            <a:r>
              <a:rPr lang="en-GB" sz="3600" dirty="0">
                <a:latin typeface="Arial" panose="020B0604020202020204" pitchFamily="34" charset="0"/>
                <a:cs typeface="Arial" panose="020B0604020202020204" pitchFamily="34" charset="0"/>
              </a:rPr>
              <a:t>Use the accompanying questions and statements to inform your presentation.</a:t>
            </a:r>
          </a:p>
          <a:p>
            <a:endParaRPr lang="en-GB" sz="2200" dirty="0"/>
          </a:p>
        </p:txBody>
      </p:sp>
      <p:pic>
        <p:nvPicPr>
          <p:cNvPr id="5" name="Picture 4" descr="Different coloured question marks">
            <a:extLst>
              <a:ext uri="{FF2B5EF4-FFF2-40B4-BE49-F238E27FC236}">
                <a16:creationId xmlns:a16="http://schemas.microsoft.com/office/drawing/2014/main" id="{0E180F60-974A-7840-4B94-F3F153BF9E2D}"/>
              </a:ext>
            </a:extLst>
          </p:cNvPr>
          <p:cNvPicPr>
            <a:picLocks noChangeAspect="1"/>
          </p:cNvPicPr>
          <p:nvPr/>
        </p:nvPicPr>
        <p:blipFill rotWithShape="1">
          <a:blip r:embed="rId2"/>
          <a:srcRect l="20097" r="2348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6430638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25FBC-183A-14BB-AF2F-C093583884D6}"/>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cs typeface="Arial" panose="020B0604020202020204" pitchFamily="34" charset="0"/>
              </a:rPr>
              <a:t>Consider the following questions and statements when developing your work:</a:t>
            </a:r>
            <a:br>
              <a:rPr lang="en-GB" sz="2600">
                <a:effectLst/>
                <a:latin typeface="Arial" panose="020B0604020202020204" pitchFamily="34" charset="0"/>
                <a:ea typeface="Times New Roman" panose="02020603050405020304" pitchFamily="18" charset="0"/>
                <a:cs typeface="Arial" panose="020B0604020202020204" pitchFamily="34" charset="0"/>
              </a:rPr>
            </a:br>
            <a:endParaRPr lang="en-GB" sz="26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00D0E299-C0C7-899E-AC8C-4D2958F568C2}"/>
              </a:ext>
            </a:extLst>
          </p:cNvPr>
          <p:cNvSpPr>
            <a:spLocks noGrp="1"/>
          </p:cNvSpPr>
          <p:nvPr>
            <p:ph idx="1"/>
          </p:nvPr>
        </p:nvSpPr>
        <p:spPr>
          <a:xfrm>
            <a:off x="640080" y="2872899"/>
            <a:ext cx="4243589" cy="3320668"/>
          </a:xfrm>
        </p:spPr>
        <p:txBody>
          <a:bodyPr>
            <a:normAutofit fontScale="92500" lnSpcReduction="10000"/>
          </a:bodyPr>
          <a:lstStyle/>
          <a:p>
            <a:r>
              <a:rPr lang="en-GB" sz="4000" dirty="0">
                <a:effectLst/>
                <a:latin typeface="Arial" panose="020B0604020202020204" pitchFamily="34" charset="0"/>
                <a:ea typeface="Times New Roman" panose="02020603050405020304" pitchFamily="18" charset="0"/>
                <a:cs typeface="Arial" panose="020B0604020202020204" pitchFamily="34" charset="0"/>
              </a:rPr>
              <a:t>How </a:t>
            </a:r>
            <a:r>
              <a:rPr lang="en-GB" sz="4000" b="1" dirty="0">
                <a:effectLst/>
                <a:latin typeface="Arial" panose="020B0604020202020204" pitchFamily="34" charset="0"/>
                <a:ea typeface="Times New Roman" panose="02020603050405020304" pitchFamily="18" charset="0"/>
                <a:cs typeface="Arial" panose="020B0604020202020204" pitchFamily="34" charset="0"/>
              </a:rPr>
              <a:t>signs and symptoms </a:t>
            </a:r>
            <a:r>
              <a:rPr lang="en-GB" sz="4000" dirty="0">
                <a:effectLst/>
                <a:latin typeface="Arial" panose="020B0604020202020204" pitchFamily="34" charset="0"/>
                <a:ea typeface="Times New Roman" panose="02020603050405020304" pitchFamily="18" charset="0"/>
                <a:cs typeface="Arial" panose="020B0604020202020204" pitchFamily="34" charset="0"/>
              </a:rPr>
              <a:t>associated with your chosen theme are recogni</a:t>
            </a:r>
            <a:r>
              <a:rPr lang="en-GB" sz="4000" dirty="0">
                <a:latin typeface="Arial" panose="020B0604020202020204" pitchFamily="34" charset="0"/>
                <a:ea typeface="Times New Roman" panose="02020603050405020304" pitchFamily="18" charset="0"/>
                <a:cs typeface="Arial" panose="020B0604020202020204" pitchFamily="34" charset="0"/>
              </a:rPr>
              <a:t>s</a:t>
            </a:r>
            <a:r>
              <a:rPr lang="en-GB" sz="4000" dirty="0">
                <a:effectLst/>
                <a:latin typeface="Arial" panose="020B0604020202020204" pitchFamily="34" charset="0"/>
                <a:ea typeface="Times New Roman" panose="02020603050405020304" pitchFamily="18" charset="0"/>
                <a:cs typeface="Arial" panose="020B0604020202020204" pitchFamily="34" charset="0"/>
              </a:rPr>
              <a:t>ed and addressed</a:t>
            </a:r>
          </a:p>
          <a:p>
            <a:endParaRPr lang="en-GB" sz="2200" dirty="0"/>
          </a:p>
        </p:txBody>
      </p:sp>
      <p:pic>
        <p:nvPicPr>
          <p:cNvPr id="6" name="Picture 5" descr="Wood human figure">
            <a:extLst>
              <a:ext uri="{FF2B5EF4-FFF2-40B4-BE49-F238E27FC236}">
                <a16:creationId xmlns:a16="http://schemas.microsoft.com/office/drawing/2014/main" id="{25B7B697-A151-D7EA-684E-07B38FA2C580}"/>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19518817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917594-4F06-1908-0158-9E974EB2F760}"/>
              </a:ext>
            </a:extLst>
          </p:cNvPr>
          <p:cNvSpPr>
            <a:spLocks noGrp="1"/>
          </p:cNvSpPr>
          <p:nvPr>
            <p:ph type="title"/>
          </p:nvPr>
        </p:nvSpPr>
        <p:spPr>
          <a:xfrm>
            <a:off x="640080" y="325369"/>
            <a:ext cx="4368602" cy="1956841"/>
          </a:xfrm>
        </p:spPr>
        <p:txBody>
          <a:bodyPr anchor="b">
            <a:normAutofit/>
          </a:bodyPr>
          <a:lstStyle/>
          <a:p>
            <a:r>
              <a:rPr lang="en-GB" sz="2600">
                <a:effectLst/>
                <a:latin typeface="Arial" panose="020B0604020202020204" pitchFamily="34" charset="0"/>
                <a:ea typeface="Times New Roman" panose="02020603050405020304" pitchFamily="18" charset="0"/>
              </a:rPr>
              <a:t>Consider the following questions and statements when developing your work:</a:t>
            </a:r>
            <a:br>
              <a:rPr lang="en-GB" sz="2600">
                <a:effectLst/>
                <a:latin typeface="Times New Roman" panose="02020603050405020304" pitchFamily="18" charset="0"/>
                <a:ea typeface="Times New Roman" panose="02020603050405020304" pitchFamily="18" charset="0"/>
              </a:rPr>
            </a:br>
            <a:endParaRPr lang="en-GB" sz="2600"/>
          </a:p>
        </p:txBody>
      </p:sp>
      <p:sp>
        <p:nvSpPr>
          <p:cNvPr id="3" name="Content Placeholder 2">
            <a:extLst>
              <a:ext uri="{FF2B5EF4-FFF2-40B4-BE49-F238E27FC236}">
                <a16:creationId xmlns:a16="http://schemas.microsoft.com/office/drawing/2014/main" id="{D6D47624-DCA0-A7CA-45E0-1E0EBE161C30}"/>
              </a:ext>
            </a:extLst>
          </p:cNvPr>
          <p:cNvSpPr>
            <a:spLocks noGrp="1"/>
          </p:cNvSpPr>
          <p:nvPr>
            <p:ph idx="1"/>
          </p:nvPr>
        </p:nvSpPr>
        <p:spPr>
          <a:xfrm>
            <a:off x="289271" y="3211963"/>
            <a:ext cx="5570939" cy="3320668"/>
          </a:xfrm>
        </p:spPr>
        <p:txBody>
          <a:bodyPr>
            <a:normAutofit/>
          </a:bodyPr>
          <a:lstStyle/>
          <a:p>
            <a:r>
              <a:rPr lang="en-GB" sz="2800" dirty="0">
                <a:effectLst/>
                <a:latin typeface="Arial" panose="020B0604020202020204" pitchFamily="34" charset="0"/>
                <a:ea typeface="Times New Roman" panose="02020603050405020304" pitchFamily="18" charset="0"/>
                <a:cs typeface="Arial" panose="020B0604020202020204" pitchFamily="34" charset="0"/>
              </a:rPr>
              <a:t>What psychopharmacological  </a:t>
            </a:r>
            <a:r>
              <a:rPr lang="en-GB" sz="2800" b="1" dirty="0">
                <a:effectLst/>
                <a:latin typeface="Arial" panose="020B0604020202020204" pitchFamily="34" charset="0"/>
                <a:ea typeface="Times New Roman" panose="02020603050405020304" pitchFamily="18" charset="0"/>
                <a:cs typeface="Arial" panose="020B0604020202020204" pitchFamily="34" charset="0"/>
              </a:rPr>
              <a:t>interventions</a:t>
            </a:r>
            <a:r>
              <a:rPr lang="en-GB" sz="2800" dirty="0">
                <a:effectLst/>
                <a:latin typeface="Arial" panose="020B0604020202020204" pitchFamily="34" charset="0"/>
                <a:ea typeface="Times New Roman" panose="02020603050405020304" pitchFamily="18" charset="0"/>
                <a:cs typeface="Arial" panose="020B0604020202020204" pitchFamily="34" charset="0"/>
              </a:rPr>
              <a:t> are commonly used in the treatment of this illness/concern?</a:t>
            </a:r>
          </a:p>
          <a:p>
            <a:endParaRPr lang="en-GB" sz="2200" dirty="0"/>
          </a:p>
        </p:txBody>
      </p:sp>
      <p:pic>
        <p:nvPicPr>
          <p:cNvPr id="5" name="Picture 4" descr="Wood human figure">
            <a:extLst>
              <a:ext uri="{FF2B5EF4-FFF2-40B4-BE49-F238E27FC236}">
                <a16:creationId xmlns:a16="http://schemas.microsoft.com/office/drawing/2014/main" id="{050EAF11-D479-1A8A-1E6F-4C668D0CC158}"/>
              </a:ext>
            </a:extLst>
          </p:cNvPr>
          <p:cNvPicPr>
            <a:picLocks noChangeAspect="1"/>
          </p:cNvPicPr>
          <p:nvPr/>
        </p:nvPicPr>
        <p:blipFill rotWithShape="1">
          <a:blip r:embed="rId2"/>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9140030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BB02C8-6904-A38E-2F58-A8E00D4CB1CA}"/>
              </a:ext>
            </a:extLst>
          </p:cNvPr>
          <p:cNvSpPr>
            <a:spLocks noGrp="1"/>
          </p:cNvSpPr>
          <p:nvPr>
            <p:ph type="title"/>
          </p:nvPr>
        </p:nvSpPr>
        <p:spPr>
          <a:xfrm>
            <a:off x="342312" y="373497"/>
            <a:ext cx="4114799" cy="1446550"/>
          </a:xfrm>
        </p:spPr>
        <p:txBody>
          <a:bodyPr>
            <a:normAutofit fontScale="90000"/>
          </a:bodyPr>
          <a:lstStyle/>
          <a:p>
            <a:pPr>
              <a:lnSpc>
                <a:spcPct val="90000"/>
              </a:lnSpc>
            </a:pPr>
            <a:r>
              <a:rPr lang="en-GB" sz="3600" dirty="0">
                <a:effectLst/>
                <a:latin typeface="Arial" panose="020B0604020202020204" pitchFamily="34" charset="0"/>
                <a:ea typeface="Times New Roman" panose="02020603050405020304" pitchFamily="18" charset="0"/>
              </a:rPr>
              <a:t>Consider the following questions and statements when developing your work</a:t>
            </a:r>
            <a:r>
              <a:rPr lang="en-GB" sz="2400" dirty="0">
                <a:effectLst/>
                <a:latin typeface="Arial" panose="020B0604020202020204" pitchFamily="34" charset="0"/>
                <a:ea typeface="Times New Roman" panose="02020603050405020304" pitchFamily="18" charset="0"/>
              </a:rPr>
              <a:t>:</a:t>
            </a:r>
            <a:br>
              <a:rPr lang="en-GB" sz="2400" dirty="0">
                <a:effectLst/>
                <a:latin typeface="Times New Roman" panose="02020603050405020304" pitchFamily="18" charset="0"/>
                <a:ea typeface="Times New Roman" panose="02020603050405020304" pitchFamily="18" charset="0"/>
              </a:rPr>
            </a:br>
            <a:endParaRPr lang="en-GB" sz="2400" dirty="0"/>
          </a:p>
        </p:txBody>
      </p:sp>
      <p:sp>
        <p:nvSpPr>
          <p:cNvPr id="3" name="Content Placeholder 2">
            <a:extLst>
              <a:ext uri="{FF2B5EF4-FFF2-40B4-BE49-F238E27FC236}">
                <a16:creationId xmlns:a16="http://schemas.microsoft.com/office/drawing/2014/main" id="{E16DB5F8-713D-038F-FBC6-32ACA6443D5C}"/>
              </a:ext>
            </a:extLst>
          </p:cNvPr>
          <p:cNvSpPr>
            <a:spLocks noGrp="1"/>
          </p:cNvSpPr>
          <p:nvPr>
            <p:ph idx="1"/>
          </p:nvPr>
        </p:nvSpPr>
        <p:spPr>
          <a:xfrm>
            <a:off x="565150" y="2691637"/>
            <a:ext cx="4114799" cy="3916631"/>
          </a:xfrm>
        </p:spPr>
        <p:txBody>
          <a:bodyPr>
            <a:noAutofit/>
          </a:bodyPr>
          <a:lstStyle/>
          <a:p>
            <a:r>
              <a:rPr lang="en-GB" sz="3600" dirty="0">
                <a:effectLst/>
                <a:latin typeface="Arial" panose="020B0604020202020204" pitchFamily="34" charset="0"/>
                <a:ea typeface="Times New Roman" panose="02020603050405020304" pitchFamily="18" charset="0"/>
              </a:rPr>
              <a:t>What impact can </a:t>
            </a:r>
            <a:r>
              <a:rPr lang="en-GB" sz="3600" b="1" dirty="0">
                <a:effectLst/>
                <a:latin typeface="Arial" panose="020B0604020202020204" pitchFamily="34" charset="0"/>
                <a:ea typeface="Times New Roman" panose="02020603050405020304" pitchFamily="18" charset="0"/>
              </a:rPr>
              <a:t>prescribed medication </a:t>
            </a:r>
            <a:r>
              <a:rPr lang="en-GB" sz="3600" dirty="0">
                <a:effectLst/>
                <a:latin typeface="Arial" panose="020B0604020202020204" pitchFamily="34" charset="0"/>
                <a:ea typeface="Times New Roman" panose="02020603050405020304" pitchFamily="18" charset="0"/>
              </a:rPr>
              <a:t>have on the therapeutic relationship and process of psychotherapy?</a:t>
            </a:r>
          </a:p>
        </p:txBody>
      </p:sp>
      <p:pic>
        <p:nvPicPr>
          <p:cNvPr id="5" name="Picture 4" descr="Close-up unopened pill packets">
            <a:extLst>
              <a:ext uri="{FF2B5EF4-FFF2-40B4-BE49-F238E27FC236}">
                <a16:creationId xmlns:a16="http://schemas.microsoft.com/office/drawing/2014/main" id="{630F1647-8B8B-03B0-B38D-69A9BF7D112A}"/>
              </a:ext>
            </a:extLst>
          </p:cNvPr>
          <p:cNvPicPr>
            <a:picLocks noChangeAspect="1"/>
          </p:cNvPicPr>
          <p:nvPr/>
        </p:nvPicPr>
        <p:blipFill>
          <a:blip r:embed="rId2"/>
          <a:srcRect l="19625" r="13573"/>
          <a:stretch/>
        </p:blipFill>
        <p:spPr>
          <a:xfrm>
            <a:off x="5224242" y="10"/>
            <a:ext cx="6967758" cy="6857990"/>
          </a:xfrm>
          <a:prstGeom prst="rect">
            <a:avLst/>
          </a:prstGeom>
        </p:spPr>
      </p:pic>
    </p:spTree>
    <p:extLst>
      <p:ext uri="{BB962C8B-B14F-4D97-AF65-F5344CB8AC3E}">
        <p14:creationId xmlns:p14="http://schemas.microsoft.com/office/powerpoint/2010/main" val="784281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693E4-183D-16EE-4060-607E816F0697}"/>
              </a:ext>
            </a:extLst>
          </p:cNvPr>
          <p:cNvSpPr>
            <a:spLocks noGrp="1"/>
          </p:cNvSpPr>
          <p:nvPr>
            <p:ph type="title"/>
          </p:nvPr>
        </p:nvSpPr>
        <p:spPr>
          <a:xfrm>
            <a:off x="173263" y="313426"/>
            <a:ext cx="11583308" cy="1446550"/>
          </a:xfrm>
        </p:spPr>
        <p:txBody>
          <a:bodyPr>
            <a:noAutofit/>
          </a:bodyPr>
          <a:lstStyle/>
          <a:p>
            <a:pPr>
              <a:lnSpc>
                <a:spcPct val="90000"/>
              </a:lnSpc>
            </a:pPr>
            <a:r>
              <a:rPr lang="en-GB" sz="3600" dirty="0">
                <a:effectLst/>
                <a:latin typeface="+mn-lt"/>
                <a:ea typeface="Times New Roman" panose="02020603050405020304" pitchFamily="18" charset="0"/>
              </a:rPr>
              <a:t>Consider the following questions and statements when developing your work:</a:t>
            </a:r>
            <a:br>
              <a:rPr lang="en-GB" sz="3600" dirty="0">
                <a:effectLst/>
                <a:latin typeface="+mn-lt"/>
                <a:ea typeface="Times New Roman" panose="02020603050405020304" pitchFamily="18" charset="0"/>
              </a:rPr>
            </a:br>
            <a:endParaRPr lang="en-GB" sz="3600" dirty="0">
              <a:latin typeface="+mn-lt"/>
            </a:endParaRPr>
          </a:p>
        </p:txBody>
      </p:sp>
      <p:sp>
        <p:nvSpPr>
          <p:cNvPr id="3" name="Content Placeholder 2">
            <a:extLst>
              <a:ext uri="{FF2B5EF4-FFF2-40B4-BE49-F238E27FC236}">
                <a16:creationId xmlns:a16="http://schemas.microsoft.com/office/drawing/2014/main" id="{85ED638F-B8E0-6EAC-46F8-05CF10B76421}"/>
              </a:ext>
            </a:extLst>
          </p:cNvPr>
          <p:cNvSpPr>
            <a:spLocks noGrp="1"/>
          </p:cNvSpPr>
          <p:nvPr>
            <p:ph idx="1"/>
          </p:nvPr>
        </p:nvSpPr>
        <p:spPr>
          <a:xfrm>
            <a:off x="565150" y="1844168"/>
            <a:ext cx="5082615" cy="4036056"/>
          </a:xfrm>
        </p:spPr>
        <p:txBody>
          <a:bodyP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Critically evaluate ways in which </a:t>
            </a:r>
            <a:r>
              <a:rPr lang="en-GB" sz="3600" b="1" dirty="0">
                <a:effectLst/>
                <a:latin typeface="Arial" panose="020B0604020202020204" pitchFamily="34" charset="0"/>
                <a:ea typeface="Times New Roman" panose="02020603050405020304" pitchFamily="18" charset="0"/>
                <a:cs typeface="Arial" panose="020B0604020202020204" pitchFamily="34" charset="0"/>
              </a:rPr>
              <a:t>government policies </a:t>
            </a:r>
            <a:r>
              <a:rPr lang="en-GB" sz="3600" dirty="0">
                <a:effectLst/>
                <a:latin typeface="Arial" panose="020B0604020202020204" pitchFamily="34" charset="0"/>
                <a:ea typeface="Times New Roman" panose="02020603050405020304" pitchFamily="18" charset="0"/>
                <a:cs typeface="Arial" panose="020B0604020202020204" pitchFamily="34" charset="0"/>
              </a:rPr>
              <a:t>may impact on mental health service provision and client well-being  </a:t>
            </a:r>
          </a:p>
          <a:p>
            <a:endParaRPr lang="en-GB" dirty="0"/>
          </a:p>
        </p:txBody>
      </p:sp>
      <p:pic>
        <p:nvPicPr>
          <p:cNvPr id="18" name="Graphic 17" descr="Head with Gears">
            <a:extLst>
              <a:ext uri="{FF2B5EF4-FFF2-40B4-BE49-F238E27FC236}">
                <a16:creationId xmlns:a16="http://schemas.microsoft.com/office/drawing/2014/main" id="{5EAFD640-5237-28F4-C45B-2E8142EB2A0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232417" y="1759976"/>
            <a:ext cx="4127230" cy="4127230"/>
          </a:xfrm>
          <a:prstGeom prst="rect">
            <a:avLst/>
          </a:prstGeom>
        </p:spPr>
      </p:pic>
    </p:spTree>
    <p:extLst>
      <p:ext uri="{BB962C8B-B14F-4D97-AF65-F5344CB8AC3E}">
        <p14:creationId xmlns:p14="http://schemas.microsoft.com/office/powerpoint/2010/main" val="103684598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D66B5-CA46-E0E3-2EE1-03C8EA107DF8}"/>
              </a:ext>
            </a:extLst>
          </p:cNvPr>
          <p:cNvSpPr>
            <a:spLocks noGrp="1"/>
          </p:cNvSpPr>
          <p:nvPr>
            <p:ph type="title"/>
          </p:nvPr>
        </p:nvSpPr>
        <p:spPr>
          <a:xfrm>
            <a:off x="398242" y="313426"/>
            <a:ext cx="10981811" cy="1446550"/>
          </a:xfrm>
        </p:spPr>
        <p:txBody>
          <a:bodyPr>
            <a:noAutofit/>
          </a:bodyPr>
          <a:lstStyle/>
          <a:p>
            <a:pPr>
              <a:lnSpc>
                <a:spcPct val="90000"/>
              </a:lnSpc>
            </a:pPr>
            <a:r>
              <a:rPr lang="en-GB" sz="3600" dirty="0">
                <a:effectLst/>
                <a:latin typeface="Arial" panose="020B0604020202020204" pitchFamily="34" charset="0"/>
                <a:ea typeface="Times New Roman" panose="02020603050405020304" pitchFamily="18" charset="0"/>
              </a:rPr>
              <a:t>Consider the following questions and statements when developing your work:</a:t>
            </a:r>
            <a:br>
              <a:rPr lang="en-GB" sz="3600" dirty="0">
                <a:effectLst/>
                <a:latin typeface="Times New Roman" panose="02020603050405020304" pitchFamily="18" charset="0"/>
                <a:ea typeface="Times New Roman" panose="02020603050405020304" pitchFamily="18" charset="0"/>
              </a:rPr>
            </a:br>
            <a:endParaRPr lang="en-GB" sz="3600" dirty="0"/>
          </a:p>
        </p:txBody>
      </p:sp>
      <p:sp>
        <p:nvSpPr>
          <p:cNvPr id="3" name="Content Placeholder 2">
            <a:extLst>
              <a:ext uri="{FF2B5EF4-FFF2-40B4-BE49-F238E27FC236}">
                <a16:creationId xmlns:a16="http://schemas.microsoft.com/office/drawing/2014/main" id="{70685D4F-114F-00D1-155E-1E25BD2FAEF8}"/>
              </a:ext>
            </a:extLst>
          </p:cNvPr>
          <p:cNvSpPr>
            <a:spLocks noGrp="1"/>
          </p:cNvSpPr>
          <p:nvPr>
            <p:ph idx="1"/>
          </p:nvPr>
        </p:nvSpPr>
        <p:spPr>
          <a:xfrm>
            <a:off x="565150" y="2691638"/>
            <a:ext cx="4114799" cy="3188586"/>
          </a:xfrm>
        </p:spPr>
        <p:txBody>
          <a:bodyPr>
            <a:normAutofit lnSpcReduction="10000"/>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Critically appraise a range of </a:t>
            </a:r>
            <a:r>
              <a:rPr lang="en-GB" sz="3600" b="1" dirty="0">
                <a:effectLst/>
                <a:latin typeface="Arial" panose="020B0604020202020204" pitchFamily="34" charset="0"/>
                <a:ea typeface="Times New Roman" panose="02020603050405020304" pitchFamily="18" charset="0"/>
                <a:cs typeface="Arial" panose="020B0604020202020204" pitchFamily="34" charset="0"/>
              </a:rPr>
              <a:t>psychological services and interventions </a:t>
            </a:r>
            <a:r>
              <a:rPr lang="en-GB" sz="3600" dirty="0">
                <a:effectLst/>
                <a:latin typeface="Arial" panose="020B0604020202020204" pitchFamily="34" charset="0"/>
                <a:ea typeface="Times New Roman" panose="02020603050405020304" pitchFamily="18" charset="0"/>
                <a:cs typeface="Arial" panose="020B0604020202020204" pitchFamily="34" charset="0"/>
              </a:rPr>
              <a:t>available to clients.</a:t>
            </a:r>
          </a:p>
          <a:p>
            <a:endParaRPr lang="en-GB" dirty="0"/>
          </a:p>
        </p:txBody>
      </p:sp>
      <p:pic>
        <p:nvPicPr>
          <p:cNvPr id="18" name="Graphic 17" descr="Head with Gears">
            <a:extLst>
              <a:ext uri="{FF2B5EF4-FFF2-40B4-BE49-F238E27FC236}">
                <a16:creationId xmlns:a16="http://schemas.microsoft.com/office/drawing/2014/main" id="{F2600039-16F2-63F0-D9B2-42F07988B74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11635" y="1981315"/>
            <a:ext cx="4127230" cy="4127230"/>
          </a:xfrm>
          <a:prstGeom prst="rect">
            <a:avLst/>
          </a:prstGeom>
        </p:spPr>
      </p:pic>
    </p:spTree>
    <p:extLst>
      <p:ext uri="{BB962C8B-B14F-4D97-AF65-F5344CB8AC3E}">
        <p14:creationId xmlns:p14="http://schemas.microsoft.com/office/powerpoint/2010/main" val="423097076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28F73C-C899-B5D7-BBF5-E000DB6DA675}"/>
              </a:ext>
            </a:extLst>
          </p:cNvPr>
          <p:cNvSpPr>
            <a:spLocks noGrp="1"/>
          </p:cNvSpPr>
          <p:nvPr>
            <p:ph type="title"/>
          </p:nvPr>
        </p:nvSpPr>
        <p:spPr>
          <a:xfrm>
            <a:off x="196316" y="253355"/>
            <a:ext cx="11291314" cy="1446550"/>
          </a:xfrm>
        </p:spPr>
        <p:txBody>
          <a:bodyPr>
            <a:noAutofit/>
          </a:bodyPr>
          <a:lstStyle/>
          <a:p>
            <a:pPr>
              <a:lnSpc>
                <a:spcPct val="90000"/>
              </a:lnSpc>
            </a:pPr>
            <a:r>
              <a:rPr lang="en-GB" sz="3600" dirty="0">
                <a:effectLst/>
                <a:latin typeface="Arial" panose="020B0604020202020204" pitchFamily="34" charset="0"/>
                <a:ea typeface="ADLaM Display" panose="02010000000000000000" pitchFamily="2" charset="0"/>
                <a:cs typeface="Arial" panose="020B0604020202020204" pitchFamily="34" charset="0"/>
              </a:rPr>
              <a:t>Consider the following questions and statements when developing your work:</a:t>
            </a:r>
            <a:br>
              <a:rPr lang="en-GB" sz="3600" dirty="0">
                <a:effectLst/>
                <a:latin typeface="Arial" panose="020B0604020202020204" pitchFamily="34" charset="0"/>
                <a:ea typeface="ADLaM Display" panose="02010000000000000000" pitchFamily="2" charset="0"/>
                <a:cs typeface="Arial" panose="020B0604020202020204" pitchFamily="34" charset="0"/>
              </a:rPr>
            </a:br>
            <a:endParaRPr lang="en-GB" sz="3600" dirty="0">
              <a:latin typeface="Arial" panose="020B0604020202020204" pitchFamily="34" charset="0"/>
              <a:ea typeface="ADLaM Display" panose="02010000000000000000" pitchFamily="2" charset="0"/>
              <a:cs typeface="Arial" panose="020B0604020202020204" pitchFamily="34" charset="0"/>
            </a:endParaRPr>
          </a:p>
        </p:txBody>
      </p:sp>
      <p:sp>
        <p:nvSpPr>
          <p:cNvPr id="3" name="Content Placeholder 2">
            <a:extLst>
              <a:ext uri="{FF2B5EF4-FFF2-40B4-BE49-F238E27FC236}">
                <a16:creationId xmlns:a16="http://schemas.microsoft.com/office/drawing/2014/main" id="{052495EC-3BCD-EC3F-BB6D-9323584EA12C}"/>
              </a:ext>
            </a:extLst>
          </p:cNvPr>
          <p:cNvSpPr>
            <a:spLocks noGrp="1"/>
          </p:cNvSpPr>
          <p:nvPr>
            <p:ph idx="1"/>
          </p:nvPr>
        </p:nvSpPr>
        <p:spPr>
          <a:xfrm>
            <a:off x="565150" y="2691638"/>
            <a:ext cx="4275791" cy="3739898"/>
          </a:xfrm>
        </p:spPr>
        <p:txBody>
          <a:bodyP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Comment on the importance of </a:t>
            </a:r>
            <a:r>
              <a:rPr lang="en-GB" sz="3600" b="1" dirty="0">
                <a:effectLst/>
                <a:latin typeface="Arial" panose="020B0604020202020204" pitchFamily="34" charset="0"/>
                <a:ea typeface="Times New Roman" panose="02020603050405020304" pitchFamily="18" charset="0"/>
                <a:cs typeface="Arial" panose="020B0604020202020204" pitchFamily="34" charset="0"/>
              </a:rPr>
              <a:t>inter-professional and multi-agency approaches </a:t>
            </a:r>
            <a:r>
              <a:rPr lang="en-GB" sz="3600" dirty="0">
                <a:effectLst/>
                <a:latin typeface="Arial" panose="020B0604020202020204" pitchFamily="34" charset="0"/>
                <a:ea typeface="Times New Roman" panose="02020603050405020304" pitchFamily="18" charset="0"/>
                <a:cs typeface="Arial" panose="020B0604020202020204" pitchFamily="34" charset="0"/>
              </a:rPr>
              <a:t>to mental health.</a:t>
            </a:r>
          </a:p>
          <a:p>
            <a:endParaRPr lang="en-GB" dirty="0"/>
          </a:p>
        </p:txBody>
      </p:sp>
      <p:pic>
        <p:nvPicPr>
          <p:cNvPr id="18" name="Graphic 17" descr="Questions">
            <a:extLst>
              <a:ext uri="{FF2B5EF4-FFF2-40B4-BE49-F238E27FC236}">
                <a16:creationId xmlns:a16="http://schemas.microsoft.com/office/drawing/2014/main" id="{26AF0616-7752-1CE9-F4C3-BE7DCE8729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571590" y="1699905"/>
            <a:ext cx="4127230" cy="4127230"/>
          </a:xfrm>
          <a:prstGeom prst="rect">
            <a:avLst/>
          </a:prstGeom>
        </p:spPr>
      </p:pic>
    </p:spTree>
    <p:extLst>
      <p:ext uri="{BB962C8B-B14F-4D97-AF65-F5344CB8AC3E}">
        <p14:creationId xmlns:p14="http://schemas.microsoft.com/office/powerpoint/2010/main" val="420451643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9BE52-B12A-7BB3-3B15-4687F89BE4A4}"/>
              </a:ext>
            </a:extLst>
          </p:cNvPr>
          <p:cNvSpPr>
            <a:spLocks noGrp="1"/>
          </p:cNvSpPr>
          <p:nvPr>
            <p:ph type="title"/>
          </p:nvPr>
        </p:nvSpPr>
        <p:spPr>
          <a:xfrm>
            <a:off x="388415" y="513158"/>
            <a:ext cx="11160687" cy="1446550"/>
          </a:xfrm>
        </p:spPr>
        <p:txBody>
          <a:bodyPr>
            <a:normAutofit fontScale="90000"/>
          </a:bodyPr>
          <a:lstStyle/>
          <a:p>
            <a:pPr>
              <a:lnSpc>
                <a:spcPct val="90000"/>
              </a:lnSpc>
            </a:pPr>
            <a:r>
              <a:rPr lang="en-GB" sz="3600" dirty="0">
                <a:effectLst/>
                <a:latin typeface="Arial" panose="020B0604020202020204" pitchFamily="34" charset="0"/>
                <a:ea typeface="Times New Roman" panose="02020603050405020304" pitchFamily="18" charset="0"/>
              </a:rPr>
              <a:t>Consider the following questions and statements when developing your work</a:t>
            </a:r>
            <a:r>
              <a:rPr lang="en-GB" sz="2800" dirty="0">
                <a:effectLst/>
                <a:latin typeface="Arial" panose="020B0604020202020204" pitchFamily="34" charset="0"/>
                <a:ea typeface="Times New Roman" panose="02020603050405020304" pitchFamily="18" charset="0"/>
              </a:rPr>
              <a:t>:</a:t>
            </a:r>
            <a:br>
              <a:rPr lang="en-GB" sz="2800" dirty="0">
                <a:effectLst/>
                <a:latin typeface="Times New Roman" panose="02020603050405020304" pitchFamily="18" charset="0"/>
                <a:ea typeface="Times New Roman" panose="02020603050405020304" pitchFamily="18" charset="0"/>
              </a:rPr>
            </a:br>
            <a:endParaRPr lang="en-GB" sz="2800" dirty="0"/>
          </a:p>
        </p:txBody>
      </p:sp>
      <p:sp>
        <p:nvSpPr>
          <p:cNvPr id="3" name="Content Placeholder 2">
            <a:extLst>
              <a:ext uri="{FF2B5EF4-FFF2-40B4-BE49-F238E27FC236}">
                <a16:creationId xmlns:a16="http://schemas.microsoft.com/office/drawing/2014/main" id="{5C2A0FE1-7BE3-157E-36D4-CC57AA5C9097}"/>
              </a:ext>
            </a:extLst>
          </p:cNvPr>
          <p:cNvSpPr>
            <a:spLocks noGrp="1"/>
          </p:cNvSpPr>
          <p:nvPr>
            <p:ph idx="1"/>
          </p:nvPr>
        </p:nvSpPr>
        <p:spPr>
          <a:xfrm>
            <a:off x="565150" y="2691638"/>
            <a:ext cx="6886726" cy="3188586"/>
          </a:xfrm>
        </p:spPr>
        <p:txBody>
          <a:bodyPr>
            <a:normAutofit/>
          </a:bodyPr>
          <a:lstStyle/>
          <a:p>
            <a:r>
              <a:rPr lang="en-GB" sz="3600" dirty="0">
                <a:effectLst/>
                <a:latin typeface="Arial" panose="020B0604020202020204" pitchFamily="34" charset="0"/>
                <a:ea typeface="Times New Roman" panose="02020603050405020304" pitchFamily="18" charset="0"/>
                <a:cs typeface="Arial" panose="020B0604020202020204" pitchFamily="34" charset="0"/>
              </a:rPr>
              <a:t>Apply a comprehensive, </a:t>
            </a:r>
            <a:r>
              <a:rPr lang="en-GB" sz="3600" b="1" dirty="0">
                <a:effectLst/>
                <a:latin typeface="Arial" panose="020B0604020202020204" pitchFamily="34" charset="0"/>
                <a:ea typeface="Times New Roman" panose="02020603050405020304" pitchFamily="18" charset="0"/>
                <a:cs typeface="Arial" panose="020B0604020202020204" pitchFamily="34" charset="0"/>
              </a:rPr>
              <a:t>in-depth and research-informed </a:t>
            </a:r>
            <a:r>
              <a:rPr lang="en-GB" sz="3600" dirty="0">
                <a:effectLst/>
                <a:latin typeface="Arial" panose="020B0604020202020204" pitchFamily="34" charset="0"/>
                <a:ea typeface="Times New Roman" panose="02020603050405020304" pitchFamily="18" charset="0"/>
                <a:cs typeface="Arial" panose="020B0604020202020204" pitchFamily="34" charset="0"/>
              </a:rPr>
              <a:t>body of knowledge to your work.</a:t>
            </a:r>
          </a:p>
          <a:p>
            <a:endParaRPr lang="en-GB" dirty="0"/>
          </a:p>
        </p:txBody>
      </p:sp>
      <p:pic>
        <p:nvPicPr>
          <p:cNvPr id="18" name="Graphic 17" descr="Head with Gears">
            <a:extLst>
              <a:ext uri="{FF2B5EF4-FFF2-40B4-BE49-F238E27FC236}">
                <a16:creationId xmlns:a16="http://schemas.microsoft.com/office/drawing/2014/main" id="{865BD9AB-44D0-7D54-86CD-063226E973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17966045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416EB4-CC6A-3502-3F03-21348DDB686F}"/>
              </a:ext>
            </a:extLst>
          </p:cNvPr>
          <p:cNvSpPr>
            <a:spLocks noGrp="1"/>
          </p:cNvSpPr>
          <p:nvPr>
            <p:ph type="title"/>
          </p:nvPr>
        </p:nvSpPr>
        <p:spPr>
          <a:xfrm>
            <a:off x="257787" y="128825"/>
            <a:ext cx="8824740" cy="739287"/>
          </a:xfrm>
        </p:spPr>
        <p:txBody>
          <a:bodyPr>
            <a:normAutofit/>
          </a:bodyPr>
          <a:lstStyle/>
          <a:p>
            <a:r>
              <a:rPr lang="en-GB" dirty="0"/>
              <a:t>Some further tips …..</a:t>
            </a:r>
          </a:p>
        </p:txBody>
      </p:sp>
      <p:sp>
        <p:nvSpPr>
          <p:cNvPr id="3" name="Content Placeholder 2">
            <a:extLst>
              <a:ext uri="{FF2B5EF4-FFF2-40B4-BE49-F238E27FC236}">
                <a16:creationId xmlns:a16="http://schemas.microsoft.com/office/drawing/2014/main" id="{5C6DBC20-6A02-3673-D066-3F5D2FB7F855}"/>
              </a:ext>
            </a:extLst>
          </p:cNvPr>
          <p:cNvSpPr>
            <a:spLocks noGrp="1"/>
          </p:cNvSpPr>
          <p:nvPr>
            <p:ph idx="1"/>
          </p:nvPr>
        </p:nvSpPr>
        <p:spPr>
          <a:xfrm>
            <a:off x="150861" y="1300221"/>
            <a:ext cx="8274680" cy="5244353"/>
          </a:xfrm>
        </p:spPr>
        <p:txBody>
          <a:bodyPr>
            <a:normAutofit lnSpcReduction="10000"/>
          </a:bodyPr>
          <a:lstStyle/>
          <a:p>
            <a:pPr>
              <a:lnSpc>
                <a:spcPct val="90000"/>
              </a:lnSpc>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Y</a:t>
            </a:r>
            <a:r>
              <a:rPr lang="en-GB" sz="3200" dirty="0">
                <a:effectLst/>
                <a:latin typeface="Arial" panose="020B0604020202020204" pitchFamily="34" charset="0"/>
                <a:ea typeface="Times New Roman" panose="02020603050405020304" pitchFamily="18" charset="0"/>
                <a:cs typeface="Arial" panose="020B0604020202020204" pitchFamily="34" charset="0"/>
              </a:rPr>
              <a:t>ou will present to a small group of your peers.</a:t>
            </a:r>
          </a:p>
          <a:p>
            <a:pPr>
              <a:lnSpc>
                <a:spcPct val="90000"/>
              </a:lnSpc>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Use </a:t>
            </a:r>
            <a:r>
              <a:rPr lang="en-GB" sz="3200" dirty="0">
                <a:effectLst/>
                <a:latin typeface="Arial" panose="020B0604020202020204" pitchFamily="34" charset="0"/>
                <a:ea typeface="Times New Roman" panose="02020603050405020304" pitchFamily="18" charset="0"/>
                <a:cs typeface="Arial" panose="020B0604020202020204" pitchFamily="34" charset="0"/>
              </a:rPr>
              <a:t>PowerPoint and submit this to Turnitin </a:t>
            </a:r>
          </a:p>
          <a:p>
            <a:pPr>
              <a:lnSpc>
                <a:spcPct val="90000"/>
              </a:lnSpc>
              <a:buFont typeface="Wingdings" panose="05000000000000000000" pitchFamily="2" charset="2"/>
              <a:buChar char="Ø"/>
            </a:pPr>
            <a:r>
              <a:rPr lang="en-GB" sz="3200" dirty="0">
                <a:latin typeface="Arial" panose="020B0604020202020204" pitchFamily="34" charset="0"/>
                <a:ea typeface="Times New Roman" panose="02020603050405020304" pitchFamily="18" charset="0"/>
                <a:cs typeface="Arial" panose="020B0604020202020204" pitchFamily="34" charset="0"/>
              </a:rPr>
              <a:t>C</a:t>
            </a:r>
            <a:r>
              <a:rPr lang="en-GB" sz="3200" dirty="0">
                <a:effectLst/>
                <a:latin typeface="Arial" panose="020B0604020202020204" pitchFamily="34" charset="0"/>
                <a:ea typeface="Times New Roman" panose="02020603050405020304" pitchFamily="18" charset="0"/>
                <a:cs typeface="Arial" panose="020B0604020202020204" pitchFamily="34" charset="0"/>
              </a:rPr>
              <a:t>onvert your PowerPoint to PDF as this tends to be more successful to upload than PowerPoint.</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lnSpc>
                <a:spcPct val="90000"/>
              </a:lnSpc>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Reference all sources on the slides and in a reference list at the end of the presentation. </a:t>
            </a:r>
            <a:endParaRPr lang="en-GB" sz="3200" dirty="0">
              <a:latin typeface="Arial" panose="020B0604020202020204" pitchFamily="34" charset="0"/>
              <a:ea typeface="Times New Roman" panose="02020603050405020304" pitchFamily="18" charset="0"/>
              <a:cs typeface="Arial" panose="020B0604020202020204" pitchFamily="34" charset="0"/>
            </a:endParaRPr>
          </a:p>
          <a:p>
            <a:pPr>
              <a:lnSpc>
                <a:spcPct val="90000"/>
              </a:lnSpc>
              <a:buFont typeface="Wingdings" panose="05000000000000000000" pitchFamily="2" charset="2"/>
              <a:buChar char="Ø"/>
            </a:pPr>
            <a:r>
              <a:rPr lang="en-GB" sz="3200" dirty="0">
                <a:effectLst/>
                <a:latin typeface="Arial" panose="020B0604020202020204" pitchFamily="34" charset="0"/>
                <a:ea typeface="Times New Roman" panose="02020603050405020304" pitchFamily="18" charset="0"/>
                <a:cs typeface="Arial" panose="020B0604020202020204" pitchFamily="34" charset="0"/>
              </a:rPr>
              <a:t>Harvard Referencing style should be used throughout. </a:t>
            </a:r>
          </a:p>
          <a:p>
            <a:pPr>
              <a:lnSpc>
                <a:spcPct val="90000"/>
              </a:lnSpc>
            </a:pPr>
            <a:endParaRPr lang="en-GB" sz="2200" dirty="0"/>
          </a:p>
        </p:txBody>
      </p:sp>
      <p:pic>
        <p:nvPicPr>
          <p:cNvPr id="9" name="Graphic 8" descr="Document">
            <a:extLst>
              <a:ext uri="{FF2B5EF4-FFF2-40B4-BE49-F238E27FC236}">
                <a16:creationId xmlns:a16="http://schemas.microsoft.com/office/drawing/2014/main" id="{4D58FC46-F200-5B83-291D-5B0CDEFF5BDC}"/>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609958" y="228061"/>
            <a:ext cx="2792794" cy="2792794"/>
          </a:xfrm>
          <a:prstGeom prst="rect">
            <a:avLst/>
          </a:prstGeom>
        </p:spPr>
      </p:pic>
      <p:pic>
        <p:nvPicPr>
          <p:cNvPr id="5" name="Picture 4" descr="Multi-coloured paper-craft art">
            <a:extLst>
              <a:ext uri="{FF2B5EF4-FFF2-40B4-BE49-F238E27FC236}">
                <a16:creationId xmlns:a16="http://schemas.microsoft.com/office/drawing/2014/main" id="{EF1717FD-B528-CFD8-3AE2-920B5E8CA11C}"/>
              </a:ext>
            </a:extLst>
          </p:cNvPr>
          <p:cNvPicPr>
            <a:picLocks noChangeAspect="1"/>
          </p:cNvPicPr>
          <p:nvPr/>
        </p:nvPicPr>
        <p:blipFill rotWithShape="1">
          <a:blip r:embed="rId4"/>
          <a:srcRect l="15549" r="13311" b="-1"/>
          <a:stretch/>
        </p:blipFill>
        <p:spPr>
          <a:xfrm>
            <a:off x="11111112" y="10"/>
            <a:ext cx="1080887" cy="6857990"/>
          </a:xfrm>
          <a:custGeom>
            <a:avLst/>
            <a:gdLst/>
            <a:ahLst/>
            <a:cxnLst/>
            <a:rect l="l" t="t" r="r" b="b"/>
            <a:pathLst>
              <a:path w="7308978" h="6858000">
                <a:moveTo>
                  <a:pt x="0" y="0"/>
                </a:moveTo>
                <a:lnTo>
                  <a:pt x="7308978" y="0"/>
                </a:lnTo>
                <a:lnTo>
                  <a:pt x="7308978" y="6858000"/>
                </a:lnTo>
                <a:lnTo>
                  <a:pt x="0" y="6858000"/>
                </a:lnTo>
                <a:lnTo>
                  <a:pt x="62983" y="6788730"/>
                </a:lnTo>
                <a:cubicBezTo>
                  <a:pt x="773509" y="5928900"/>
                  <a:pt x="1212978" y="4741056"/>
                  <a:pt x="1212978" y="3429000"/>
                </a:cubicBezTo>
                <a:cubicBezTo>
                  <a:pt x="1212978" y="2116944"/>
                  <a:pt x="773509" y="929100"/>
                  <a:pt x="62983" y="69271"/>
                </a:cubicBezTo>
                <a:close/>
              </a:path>
            </a:pathLst>
          </a:custGeom>
        </p:spPr>
      </p:pic>
    </p:spTree>
    <p:extLst>
      <p:ext uri="{BB962C8B-B14F-4D97-AF65-F5344CB8AC3E}">
        <p14:creationId xmlns:p14="http://schemas.microsoft.com/office/powerpoint/2010/main" val="380358528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AF72D1-D270-E099-75F3-AE4E7493D48A}"/>
              </a:ext>
            </a:extLst>
          </p:cNvPr>
          <p:cNvSpPr>
            <a:spLocks noGrp="1"/>
          </p:cNvSpPr>
          <p:nvPr>
            <p:ph type="title"/>
          </p:nvPr>
        </p:nvSpPr>
        <p:spPr/>
        <p:txBody>
          <a:bodyPr/>
          <a:lstStyle/>
          <a:p>
            <a:r>
              <a:rPr lang="en-GB"/>
              <a:t>Follow the task description:</a:t>
            </a:r>
            <a:endParaRPr lang="en-GB" dirty="0"/>
          </a:p>
        </p:txBody>
      </p:sp>
      <p:graphicFrame>
        <p:nvGraphicFramePr>
          <p:cNvPr id="24" name="Content Placeholder 2">
            <a:extLst>
              <a:ext uri="{FF2B5EF4-FFF2-40B4-BE49-F238E27FC236}">
                <a16:creationId xmlns:a16="http://schemas.microsoft.com/office/drawing/2014/main" id="{BA0F60DB-0623-7553-E790-A7886534C911}"/>
              </a:ext>
            </a:extLst>
          </p:cNvPr>
          <p:cNvGraphicFramePr>
            <a:graphicFrameLocks noGrp="1"/>
          </p:cNvGraphicFramePr>
          <p:nvPr>
            <p:ph idx="1"/>
            <p:extLst>
              <p:ext uri="{D42A27DB-BD31-4B8C-83A1-F6EECF244321}">
                <p14:modId xmlns:p14="http://schemas.microsoft.com/office/powerpoint/2010/main" val="194932816"/>
              </p:ext>
            </p:extLst>
          </p:nvPr>
        </p:nvGraphicFramePr>
        <p:xfrm>
          <a:off x="123584" y="1690688"/>
          <a:ext cx="12140133"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7799415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a:bodyPr>
          <a:lstStyle/>
          <a:p>
            <a:pPr algn="r"/>
            <a:r>
              <a:rPr lang="en-US" sz="7400" kern="1200">
                <a:solidFill>
                  <a:schemeClr val="tx1"/>
                </a:solidFill>
                <a:latin typeface="+mj-lt"/>
                <a:ea typeface="+mj-ea"/>
                <a:cs typeface="+mj-cs"/>
              </a:rPr>
              <a:t>Discussion on Assignment One</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333537639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2" name="Rectangle 3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3F99F1-52A5-830E-4612-E5B32742F66A}"/>
              </a:ext>
            </a:extLst>
          </p:cNvPr>
          <p:cNvSpPr>
            <a:spLocks noGrp="1"/>
          </p:cNvSpPr>
          <p:nvPr>
            <p:ph type="title"/>
          </p:nvPr>
        </p:nvSpPr>
        <p:spPr>
          <a:xfrm>
            <a:off x="761803" y="350196"/>
            <a:ext cx="4646904" cy="1624520"/>
          </a:xfrm>
        </p:spPr>
        <p:txBody>
          <a:bodyPr anchor="ctr">
            <a:normAutofit/>
          </a:bodyPr>
          <a:lstStyle/>
          <a:p>
            <a:r>
              <a:rPr lang="en-GB" sz="4000" b="1" i="0" u="sng">
                <a:effectLst/>
                <a:latin typeface="-apple-system"/>
              </a:rPr>
              <a:t>Assignment 2: Coursework Essay</a:t>
            </a:r>
            <a:endParaRPr lang="en-GB" sz="4000"/>
          </a:p>
        </p:txBody>
      </p:sp>
      <p:pic>
        <p:nvPicPr>
          <p:cNvPr id="5" name="Picture 4" descr="Different coloured question marks">
            <a:extLst>
              <a:ext uri="{FF2B5EF4-FFF2-40B4-BE49-F238E27FC236}">
                <a16:creationId xmlns:a16="http://schemas.microsoft.com/office/drawing/2014/main" id="{10A956A0-0BDA-94CF-C4F6-2627DCC1AD05}"/>
              </a:ext>
            </a:extLst>
          </p:cNvPr>
          <p:cNvPicPr>
            <a:picLocks noChangeAspect="1"/>
          </p:cNvPicPr>
          <p:nvPr/>
        </p:nvPicPr>
        <p:blipFill rotWithShape="1">
          <a:blip r:embed="rId2"/>
          <a:srcRect l="24408" r="25536"/>
          <a:stretch/>
        </p:blipFill>
        <p:spPr>
          <a:xfrm>
            <a:off x="7822346" y="1"/>
            <a:ext cx="4376479" cy="6858000"/>
          </a:xfrm>
          <a:prstGeom prst="rect">
            <a:avLst/>
          </a:prstGeom>
        </p:spPr>
      </p:pic>
      <p:graphicFrame>
        <p:nvGraphicFramePr>
          <p:cNvPr id="25" name="Content Placeholder 2">
            <a:extLst>
              <a:ext uri="{FF2B5EF4-FFF2-40B4-BE49-F238E27FC236}">
                <a16:creationId xmlns:a16="http://schemas.microsoft.com/office/drawing/2014/main" id="{FB8EC264-141D-8BBD-3EC9-06E5242B4F3E}"/>
              </a:ext>
            </a:extLst>
          </p:cNvPr>
          <p:cNvGraphicFramePr>
            <a:graphicFrameLocks noGrp="1"/>
          </p:cNvGraphicFramePr>
          <p:nvPr>
            <p:ph idx="1"/>
            <p:extLst>
              <p:ext uri="{D42A27DB-BD31-4B8C-83A1-F6EECF244321}">
                <p14:modId xmlns:p14="http://schemas.microsoft.com/office/powerpoint/2010/main" val="1165210510"/>
              </p:ext>
            </p:extLst>
          </p:nvPr>
        </p:nvGraphicFramePr>
        <p:xfrm>
          <a:off x="339180" y="2162483"/>
          <a:ext cx="6261405" cy="43453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54573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02310-AD11-B627-DD5B-A83C3394EDBF}"/>
              </a:ext>
            </a:extLst>
          </p:cNvPr>
          <p:cNvSpPr>
            <a:spLocks noGrp="1"/>
          </p:cNvSpPr>
          <p:nvPr>
            <p:ph type="title" idx="4294967295"/>
          </p:nvPr>
        </p:nvSpPr>
        <p:spPr>
          <a:xfrm>
            <a:off x="797105" y="1625608"/>
            <a:ext cx="5240953" cy="2722164"/>
          </a:xfrm>
        </p:spPr>
        <p:txBody>
          <a:bodyPr vert="horz" lIns="91440" tIns="45720" rIns="91440" bIns="45720" rtlCol="0" anchor="b">
            <a:normAutofit/>
          </a:bodyPr>
          <a:lstStyle/>
          <a:p>
            <a:pPr>
              <a:lnSpc>
                <a:spcPct val="90000"/>
              </a:lnSpc>
            </a:pPr>
            <a:r>
              <a:rPr lang="en-US" sz="6200" kern="1200" spc="-150">
                <a:solidFill>
                  <a:schemeClr val="tx1"/>
                </a:solidFill>
                <a:latin typeface="+mj-lt"/>
                <a:ea typeface="+mj-ea"/>
                <a:cs typeface="+mj-cs"/>
              </a:rPr>
              <a:t>Brief for Assignment 2 :  Essay</a:t>
            </a:r>
          </a:p>
        </p:txBody>
      </p:sp>
      <p:pic>
        <p:nvPicPr>
          <p:cNvPr id="6" name="Graphic 5" descr="Pencil">
            <a:extLst>
              <a:ext uri="{FF2B5EF4-FFF2-40B4-BE49-F238E27FC236}">
                <a16:creationId xmlns:a16="http://schemas.microsoft.com/office/drawing/2014/main" id="{3F0DAD4C-7B9E-3929-A899-DD5B043FF98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58090" y="1497220"/>
            <a:ext cx="4127230" cy="4127230"/>
          </a:xfrm>
          <a:prstGeom prst="rect">
            <a:avLst/>
          </a:prstGeom>
        </p:spPr>
      </p:pic>
    </p:spTree>
    <p:extLst>
      <p:ext uri="{BB962C8B-B14F-4D97-AF65-F5344CB8AC3E}">
        <p14:creationId xmlns:p14="http://schemas.microsoft.com/office/powerpoint/2010/main" val="20728059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6B1371-3CAA-6EB3-34EA-808589B9ABFA}"/>
              </a:ext>
            </a:extLst>
          </p:cNvPr>
          <p:cNvSpPr>
            <a:spLocks noGrp="1"/>
          </p:cNvSpPr>
          <p:nvPr>
            <p:ph type="title"/>
          </p:nvPr>
        </p:nvSpPr>
        <p:spPr>
          <a:xfrm>
            <a:off x="123585" y="114190"/>
            <a:ext cx="11948032" cy="1133693"/>
          </a:xfrm>
        </p:spPr>
        <p:txBody>
          <a:bodyPr>
            <a:normAutofit/>
          </a:bodyPr>
          <a:lstStyle/>
          <a:p>
            <a:r>
              <a:rPr lang="en-GB" sz="3600" dirty="0"/>
              <a:t>Assessment2 [See Specification form for more information]</a:t>
            </a:r>
          </a:p>
        </p:txBody>
      </p:sp>
      <p:graphicFrame>
        <p:nvGraphicFramePr>
          <p:cNvPr id="5" name="Content Placeholder 2">
            <a:extLst>
              <a:ext uri="{FF2B5EF4-FFF2-40B4-BE49-F238E27FC236}">
                <a16:creationId xmlns:a16="http://schemas.microsoft.com/office/drawing/2014/main" id="{9921ADCC-520D-5D2E-07CA-67995836D159}"/>
              </a:ext>
            </a:extLst>
          </p:cNvPr>
          <p:cNvGraphicFramePr>
            <a:graphicFrameLocks noGrp="1"/>
          </p:cNvGraphicFramePr>
          <p:nvPr>
            <p:ph idx="1"/>
            <p:extLst>
              <p:ext uri="{D42A27DB-BD31-4B8C-83A1-F6EECF244321}">
                <p14:modId xmlns:p14="http://schemas.microsoft.com/office/powerpoint/2010/main" val="2085663256"/>
              </p:ext>
            </p:extLst>
          </p:nvPr>
        </p:nvGraphicFramePr>
        <p:xfrm>
          <a:off x="-1" y="1362072"/>
          <a:ext cx="12188951" cy="54959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3280541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46" name="Group 45">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47" name="Freeform: Shape 46">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8" name="Freeform: Shape 47">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9" name="Freeform: Shape 48">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0" name="Freeform: Shape 49">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C0692C61-F360-3E87-FFF3-C59EBB220C1B}"/>
              </a:ext>
            </a:extLst>
          </p:cNvPr>
          <p:cNvSpPr>
            <a:spLocks noGrp="1"/>
          </p:cNvSpPr>
          <p:nvPr>
            <p:ph type="title"/>
          </p:nvPr>
        </p:nvSpPr>
        <p:spPr>
          <a:xfrm>
            <a:off x="388468" y="1233869"/>
            <a:ext cx="3855720" cy="4083482"/>
          </a:xfrm>
        </p:spPr>
        <p:txBody>
          <a:bodyPr>
            <a:normAutofit/>
          </a:bodyPr>
          <a:lstStyle/>
          <a:p>
            <a:r>
              <a:rPr lang="en-GB" sz="3600" dirty="0">
                <a:solidFill>
                  <a:schemeClr val="tx2"/>
                </a:solidFill>
                <a:latin typeface="Arial" panose="020B0604020202020204" pitchFamily="34" charset="0"/>
                <a:cs typeface="Arial" panose="020B0604020202020204" pitchFamily="34" charset="0"/>
              </a:rPr>
              <a:t>Assignment 2: </a:t>
            </a:r>
            <a:r>
              <a:rPr lang="en-GB" sz="3600" dirty="0">
                <a:solidFill>
                  <a:schemeClr val="tx2"/>
                </a:solidFill>
                <a:effectLst/>
                <a:latin typeface="Arial" panose="020B0604020202020204" pitchFamily="34" charset="0"/>
                <a:ea typeface="Times New Roman" panose="02020603050405020304" pitchFamily="18" charset="0"/>
              </a:rPr>
              <a:t>Within this piece of work you will need to consider the following concepts:</a:t>
            </a:r>
            <a:br>
              <a:rPr lang="en-GB" sz="3600" dirty="0">
                <a:solidFill>
                  <a:schemeClr val="tx2"/>
                </a:solidFill>
                <a:effectLst/>
                <a:latin typeface="Times New Roman" panose="02020603050405020304" pitchFamily="18" charset="0"/>
                <a:ea typeface="Times New Roman" panose="02020603050405020304" pitchFamily="18" charset="0"/>
              </a:rPr>
            </a:br>
            <a:r>
              <a:rPr lang="en-GB" sz="3600" dirty="0">
                <a:solidFill>
                  <a:schemeClr val="tx2"/>
                </a:solidFill>
                <a:effectLst/>
                <a:latin typeface="Arial" panose="020B0604020202020204" pitchFamily="34" charset="0"/>
                <a:ea typeface="Times New Roman" panose="02020603050405020304" pitchFamily="18" charset="0"/>
              </a:rPr>
              <a:t> </a:t>
            </a:r>
            <a:br>
              <a:rPr lang="en-GB" sz="3600" dirty="0">
                <a:solidFill>
                  <a:schemeClr val="tx2"/>
                </a:solidFill>
                <a:effectLst/>
                <a:latin typeface="Times New Roman" panose="02020603050405020304" pitchFamily="18" charset="0"/>
                <a:ea typeface="Times New Roman" panose="02020603050405020304" pitchFamily="18" charset="0"/>
              </a:rPr>
            </a:br>
            <a:endParaRPr lang="en-GB" sz="3600" dirty="0">
              <a:solidFill>
                <a:schemeClr val="tx2"/>
              </a:solidFill>
            </a:endParaRPr>
          </a:p>
        </p:txBody>
      </p:sp>
      <p:sp>
        <p:nvSpPr>
          <p:cNvPr id="37" name="Content Placeholder 2">
            <a:extLst>
              <a:ext uri="{FF2B5EF4-FFF2-40B4-BE49-F238E27FC236}">
                <a16:creationId xmlns:a16="http://schemas.microsoft.com/office/drawing/2014/main" id="{A564DCB6-A122-AA87-6401-96C4D2B3AF25}"/>
              </a:ext>
            </a:extLst>
          </p:cNvPr>
          <p:cNvSpPr>
            <a:spLocks noGrp="1"/>
          </p:cNvSpPr>
          <p:nvPr>
            <p:ph idx="1"/>
          </p:nvPr>
        </p:nvSpPr>
        <p:spPr>
          <a:xfrm>
            <a:off x="5553499" y="76839"/>
            <a:ext cx="6638196" cy="6671659"/>
          </a:xfrm>
        </p:spPr>
        <p:txBody>
          <a:bodyPr anchor="ctr">
            <a:normAutofit lnSpcReduction="10000"/>
          </a:bodyPr>
          <a:lstStyle/>
          <a:p>
            <a:endParaRPr lang="en-GB" sz="1800" dirty="0">
              <a:solidFill>
                <a:schemeClr val="tx2"/>
              </a:solidFill>
              <a:effectLst/>
              <a:latin typeface="Arial" panose="020B0604020202020204" pitchFamily="34" charset="0"/>
              <a:ea typeface="Times New Roman" panose="02020603050405020304" pitchFamily="18" charset="0"/>
              <a:cs typeface="Arial" panose="020B0604020202020204" pitchFamily="34" charset="0"/>
            </a:endParaRP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The therapeutic and supervisory relationship</a:t>
            </a: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Skills and interventions and the impact on client and counsellor</a:t>
            </a: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Ethical and technical considerations for both therapy and supervision</a:t>
            </a: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Advantages/Disadvantages for the client, therapist and supervisor.</a:t>
            </a: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Adhere to academic conventions (size 12 sans serif font, double line-spaced work)</a:t>
            </a:r>
            <a:endParaRPr lang="en-GB" dirty="0">
              <a:solidFill>
                <a:schemeClr val="tx2"/>
              </a:solidFill>
              <a:latin typeface="Arial" panose="020B0604020202020204" pitchFamily="34" charset="0"/>
              <a:ea typeface="Times New Roman" panose="02020603050405020304" pitchFamily="18" charset="0"/>
              <a:cs typeface="Arial" panose="020B0604020202020204" pitchFamily="34" charset="0"/>
            </a:endParaRP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Harvard referencing for your work and ensure that all work is correctly cited and referenced.</a:t>
            </a:r>
          </a:p>
          <a:p>
            <a:r>
              <a:rPr lang="en-GB" dirty="0">
                <a:solidFill>
                  <a:schemeClr val="tx2"/>
                </a:solidFill>
                <a:effectLst/>
                <a:latin typeface="Arial" panose="020B0604020202020204" pitchFamily="34" charset="0"/>
                <a:ea typeface="Times New Roman" panose="02020603050405020304" pitchFamily="18" charset="0"/>
                <a:cs typeface="Arial" panose="020B0604020202020204" pitchFamily="34" charset="0"/>
              </a:rPr>
              <a:t>Aim to use work produced within the last five years wherever possible.</a:t>
            </a:r>
          </a:p>
          <a:p>
            <a:pPr marL="457200"/>
            <a:endParaRPr lang="en-GB" sz="1800" dirty="0">
              <a:solidFill>
                <a:schemeClr val="tx2"/>
              </a:solidFill>
              <a:effectLst/>
              <a:latin typeface="Times New Roman" panose="02020603050405020304" pitchFamily="18" charset="0"/>
              <a:ea typeface="Times New Roman" panose="02020603050405020304" pitchFamily="18" charset="0"/>
            </a:endParaRPr>
          </a:p>
          <a:p>
            <a:endParaRPr lang="en-GB" sz="1800" dirty="0">
              <a:solidFill>
                <a:schemeClr val="tx2"/>
              </a:solidFill>
            </a:endParaRPr>
          </a:p>
        </p:txBody>
      </p:sp>
    </p:spTree>
    <p:extLst>
      <p:ext uri="{BB962C8B-B14F-4D97-AF65-F5344CB8AC3E}">
        <p14:creationId xmlns:p14="http://schemas.microsoft.com/office/powerpoint/2010/main" val="229686393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7BF42CA-AD55-48B4-8949-C4DCA60A6A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6AE1D3D-3106-4CB2-AA7C-0C1642AC0F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0A31B6AF-B711-4CDB-8C2B-16E963DDC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37" y="0"/>
            <a:ext cx="5646974" cy="6483075"/>
            <a:chOff x="-19221" y="0"/>
            <a:chExt cx="5646974" cy="6483075"/>
          </a:xfrm>
        </p:grpSpPr>
        <p:sp>
          <p:nvSpPr>
            <p:cNvPr id="13" name="Freeform: Shape 12">
              <a:extLst>
                <a:ext uri="{FF2B5EF4-FFF2-40B4-BE49-F238E27FC236}">
                  <a16:creationId xmlns:a16="http://schemas.microsoft.com/office/drawing/2014/main" id="{CA818331-E13C-49C6-B98D-A60AD0E85A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16610"/>
              <a:ext cx="5535001" cy="6250127"/>
            </a:xfrm>
            <a:custGeom>
              <a:avLst/>
              <a:gdLst>
                <a:gd name="connsiteX0" fmla="*/ 2510242 w 5535001"/>
                <a:gd name="connsiteY0" fmla="*/ 174 h 6250127"/>
                <a:gd name="connsiteX1" fmla="*/ 2550551 w 5535001"/>
                <a:gd name="connsiteY1" fmla="*/ 510 h 6250127"/>
                <a:gd name="connsiteX2" fmla="*/ 2629490 w 5535001"/>
                <a:gd name="connsiteY2" fmla="*/ 3757 h 6250127"/>
                <a:gd name="connsiteX3" fmla="*/ 2708317 w 5535001"/>
                <a:gd name="connsiteY3" fmla="*/ 7229 h 6250127"/>
                <a:gd name="connsiteX4" fmla="*/ 2787256 w 5535001"/>
                <a:gd name="connsiteY4" fmla="*/ 14619 h 6250127"/>
                <a:gd name="connsiteX5" fmla="*/ 3408467 w 5535001"/>
                <a:gd name="connsiteY5" fmla="*/ 145064 h 6250127"/>
                <a:gd name="connsiteX6" fmla="*/ 3557723 w 5535001"/>
                <a:gd name="connsiteY6" fmla="*/ 199593 h 6250127"/>
                <a:gd name="connsiteX7" fmla="*/ 3594337 w 5535001"/>
                <a:gd name="connsiteY7" fmla="*/ 214597 h 6250127"/>
                <a:gd name="connsiteX8" fmla="*/ 3630616 w 5535001"/>
                <a:gd name="connsiteY8" fmla="*/ 230385 h 6250127"/>
                <a:gd name="connsiteX9" fmla="*/ 3703172 w 5535001"/>
                <a:gd name="connsiteY9" fmla="*/ 262073 h 6250127"/>
                <a:gd name="connsiteX10" fmla="*/ 3739003 w 5535001"/>
                <a:gd name="connsiteY10" fmla="*/ 278756 h 6250127"/>
                <a:gd name="connsiteX11" fmla="*/ 3756806 w 5535001"/>
                <a:gd name="connsiteY11" fmla="*/ 287266 h 6250127"/>
                <a:gd name="connsiteX12" fmla="*/ 3773714 w 5535001"/>
                <a:gd name="connsiteY12" fmla="*/ 297567 h 6250127"/>
                <a:gd name="connsiteX13" fmla="*/ 3840784 w 5535001"/>
                <a:gd name="connsiteY13" fmla="*/ 339332 h 6250127"/>
                <a:gd name="connsiteX14" fmla="*/ 3873927 w 5535001"/>
                <a:gd name="connsiteY14" fmla="*/ 360495 h 6250127"/>
                <a:gd name="connsiteX15" fmla="*/ 3906062 w 5535001"/>
                <a:gd name="connsiteY15" fmla="*/ 383001 h 6250127"/>
                <a:gd name="connsiteX16" fmla="*/ 3969662 w 5535001"/>
                <a:gd name="connsiteY16" fmla="*/ 428572 h 6250127"/>
                <a:gd name="connsiteX17" fmla="*/ 4423029 w 5535001"/>
                <a:gd name="connsiteY17" fmla="*/ 837600 h 6250127"/>
                <a:gd name="connsiteX18" fmla="*/ 4474647 w 5535001"/>
                <a:gd name="connsiteY18" fmla="*/ 891569 h 6250127"/>
                <a:gd name="connsiteX19" fmla="*/ 4524250 w 5535001"/>
                <a:gd name="connsiteY19" fmla="*/ 946883 h 6250127"/>
                <a:gd name="connsiteX20" fmla="*/ 4573965 w 5535001"/>
                <a:gd name="connsiteY20" fmla="*/ 1001748 h 6250127"/>
                <a:gd name="connsiteX21" fmla="*/ 4622224 w 5535001"/>
                <a:gd name="connsiteY21" fmla="*/ 1057509 h 6250127"/>
                <a:gd name="connsiteX22" fmla="*/ 4717510 w 5535001"/>
                <a:gd name="connsiteY22" fmla="*/ 1169143 h 6250127"/>
                <a:gd name="connsiteX23" fmla="*/ 4764986 w 5535001"/>
                <a:gd name="connsiteY23" fmla="*/ 1224681 h 6250127"/>
                <a:gd name="connsiteX24" fmla="*/ 4813021 w 5535001"/>
                <a:gd name="connsiteY24" fmla="*/ 1279994 h 6250127"/>
                <a:gd name="connsiteX25" fmla="*/ 5001915 w 5535001"/>
                <a:gd name="connsiteY25" fmla="*/ 1506846 h 6250127"/>
                <a:gd name="connsiteX26" fmla="*/ 5170542 w 5535001"/>
                <a:gd name="connsiteY26" fmla="*/ 1751165 h 6250127"/>
                <a:gd name="connsiteX27" fmla="*/ 5428969 w 5535001"/>
                <a:gd name="connsiteY27" fmla="*/ 2293660 h 6250127"/>
                <a:gd name="connsiteX28" fmla="*/ 5534893 w 5535001"/>
                <a:gd name="connsiteY28" fmla="*/ 2899307 h 6250127"/>
                <a:gd name="connsiteX29" fmla="*/ 5508804 w 5535001"/>
                <a:gd name="connsiteY29" fmla="*/ 3211144 h 6250127"/>
                <a:gd name="connsiteX30" fmla="*/ 5426282 w 5535001"/>
                <a:gd name="connsiteY30" fmla="*/ 3513352 h 6250127"/>
                <a:gd name="connsiteX31" fmla="*/ 5248250 w 5535001"/>
                <a:gd name="connsiteY31" fmla="*/ 4030542 h 6250127"/>
                <a:gd name="connsiteX32" fmla="*/ 5208612 w 5535001"/>
                <a:gd name="connsiteY32" fmla="*/ 4161771 h 6250127"/>
                <a:gd name="connsiteX33" fmla="*/ 5170318 w 5535001"/>
                <a:gd name="connsiteY33" fmla="*/ 4294680 h 6250127"/>
                <a:gd name="connsiteX34" fmla="*/ 5132248 w 5535001"/>
                <a:gd name="connsiteY34" fmla="*/ 4430164 h 6250127"/>
                <a:gd name="connsiteX35" fmla="*/ 5112765 w 5535001"/>
                <a:gd name="connsiteY35" fmla="*/ 4498914 h 6250127"/>
                <a:gd name="connsiteX36" fmla="*/ 5091715 w 5535001"/>
                <a:gd name="connsiteY36" fmla="*/ 4569119 h 6250127"/>
                <a:gd name="connsiteX37" fmla="*/ 5068985 w 5535001"/>
                <a:gd name="connsiteY37" fmla="*/ 4640220 h 6250127"/>
                <a:gd name="connsiteX38" fmla="*/ 5043904 w 5535001"/>
                <a:gd name="connsiteY38" fmla="*/ 4712105 h 6250127"/>
                <a:gd name="connsiteX39" fmla="*/ 5015799 w 5535001"/>
                <a:gd name="connsiteY39" fmla="*/ 4784438 h 6250127"/>
                <a:gd name="connsiteX40" fmla="*/ 4982880 w 5535001"/>
                <a:gd name="connsiteY40" fmla="*/ 4856435 h 6250127"/>
                <a:gd name="connsiteX41" fmla="*/ 4817276 w 5535001"/>
                <a:gd name="connsiteY41" fmla="*/ 5125275 h 6250127"/>
                <a:gd name="connsiteX42" fmla="*/ 4618753 w 5535001"/>
                <a:gd name="connsiteY42" fmla="*/ 5355374 h 6250127"/>
                <a:gd name="connsiteX43" fmla="*/ 4566575 w 5535001"/>
                <a:gd name="connsiteY43" fmla="*/ 5408560 h 6250127"/>
                <a:gd name="connsiteX44" fmla="*/ 4513837 w 5535001"/>
                <a:gd name="connsiteY44" fmla="*/ 5461186 h 6250127"/>
                <a:gd name="connsiteX45" fmla="*/ 4459531 w 5535001"/>
                <a:gd name="connsiteY45" fmla="*/ 5512580 h 6250127"/>
                <a:gd name="connsiteX46" fmla="*/ 4404554 w 5535001"/>
                <a:gd name="connsiteY46" fmla="*/ 5563526 h 6250127"/>
                <a:gd name="connsiteX47" fmla="*/ 4348009 w 5535001"/>
                <a:gd name="connsiteY47" fmla="*/ 5613017 h 6250127"/>
                <a:gd name="connsiteX48" fmla="*/ 4290568 w 5535001"/>
                <a:gd name="connsiteY48" fmla="*/ 5661948 h 6250127"/>
                <a:gd name="connsiteX49" fmla="*/ 4276124 w 5535001"/>
                <a:gd name="connsiteY49" fmla="*/ 5674153 h 6250127"/>
                <a:gd name="connsiteX50" fmla="*/ 4261120 w 5535001"/>
                <a:gd name="connsiteY50" fmla="*/ 5685798 h 6250127"/>
                <a:gd name="connsiteX51" fmla="*/ 4231112 w 5535001"/>
                <a:gd name="connsiteY51" fmla="*/ 5708976 h 6250127"/>
                <a:gd name="connsiteX52" fmla="*/ 4170984 w 5535001"/>
                <a:gd name="connsiteY52" fmla="*/ 5755443 h 6250127"/>
                <a:gd name="connsiteX53" fmla="*/ 4046025 w 5535001"/>
                <a:gd name="connsiteY53" fmla="*/ 5843228 h 6250127"/>
                <a:gd name="connsiteX54" fmla="*/ 3915356 w 5535001"/>
                <a:gd name="connsiteY54" fmla="*/ 5923735 h 6250127"/>
                <a:gd name="connsiteX55" fmla="*/ 3346323 w 5535001"/>
                <a:gd name="connsiteY55" fmla="*/ 6158872 h 6250127"/>
                <a:gd name="connsiteX56" fmla="*/ 2743476 w 5535001"/>
                <a:gd name="connsiteY56" fmla="*/ 6247328 h 6250127"/>
                <a:gd name="connsiteX57" fmla="*/ 2668120 w 5535001"/>
                <a:gd name="connsiteY57" fmla="*/ 6249344 h 6250127"/>
                <a:gd name="connsiteX58" fmla="*/ 2630498 w 5535001"/>
                <a:gd name="connsiteY58" fmla="*/ 6250127 h 6250127"/>
                <a:gd name="connsiteX59" fmla="*/ 2592988 w 5535001"/>
                <a:gd name="connsiteY59" fmla="*/ 6249568 h 6250127"/>
                <a:gd name="connsiteX60" fmla="*/ 2518080 w 5535001"/>
                <a:gd name="connsiteY60" fmla="*/ 6247777 h 6250127"/>
                <a:gd name="connsiteX61" fmla="*/ 2442948 w 5535001"/>
                <a:gd name="connsiteY61" fmla="*/ 6244529 h 6250127"/>
                <a:gd name="connsiteX62" fmla="*/ 2291676 w 5535001"/>
                <a:gd name="connsiteY62" fmla="*/ 6232213 h 6250127"/>
                <a:gd name="connsiteX63" fmla="*/ 2141412 w 5535001"/>
                <a:gd name="connsiteY63" fmla="*/ 6212394 h 6250127"/>
                <a:gd name="connsiteX64" fmla="*/ 1992715 w 5535001"/>
                <a:gd name="connsiteY64" fmla="*/ 6184961 h 6250127"/>
                <a:gd name="connsiteX65" fmla="*/ 1845811 w 5535001"/>
                <a:gd name="connsiteY65" fmla="*/ 6151034 h 6250127"/>
                <a:gd name="connsiteX66" fmla="*/ 1701033 w 5535001"/>
                <a:gd name="connsiteY66" fmla="*/ 6110724 h 6250127"/>
                <a:gd name="connsiteX67" fmla="*/ 1629484 w 5535001"/>
                <a:gd name="connsiteY67" fmla="*/ 6088219 h 6250127"/>
                <a:gd name="connsiteX68" fmla="*/ 1558383 w 5535001"/>
                <a:gd name="connsiteY68" fmla="*/ 6064929 h 6250127"/>
                <a:gd name="connsiteX69" fmla="*/ 1011968 w 5535001"/>
                <a:gd name="connsiteY69" fmla="*/ 5828896 h 6250127"/>
                <a:gd name="connsiteX70" fmla="*/ 511237 w 5535001"/>
                <a:gd name="connsiteY70" fmla="*/ 5512356 h 6250127"/>
                <a:gd name="connsiteX71" fmla="*/ 395572 w 5535001"/>
                <a:gd name="connsiteY71" fmla="*/ 5419757 h 6250127"/>
                <a:gd name="connsiteX72" fmla="*/ 284722 w 5535001"/>
                <a:gd name="connsiteY72" fmla="*/ 5321559 h 6250127"/>
                <a:gd name="connsiteX73" fmla="*/ 257513 w 5535001"/>
                <a:gd name="connsiteY73" fmla="*/ 5296477 h 6250127"/>
                <a:gd name="connsiteX74" fmla="*/ 243853 w 5535001"/>
                <a:gd name="connsiteY74" fmla="*/ 5283937 h 6250127"/>
                <a:gd name="connsiteX75" fmla="*/ 230752 w 5535001"/>
                <a:gd name="connsiteY75" fmla="*/ 5270836 h 6250127"/>
                <a:gd name="connsiteX76" fmla="*/ 178574 w 5535001"/>
                <a:gd name="connsiteY76" fmla="*/ 5218322 h 6250127"/>
                <a:gd name="connsiteX77" fmla="*/ 126508 w 5535001"/>
                <a:gd name="connsiteY77" fmla="*/ 5165584 h 6250127"/>
                <a:gd name="connsiteX78" fmla="*/ 76345 w 5535001"/>
                <a:gd name="connsiteY78" fmla="*/ 5111167 h 6250127"/>
                <a:gd name="connsiteX79" fmla="*/ 26407 w 5535001"/>
                <a:gd name="connsiteY79" fmla="*/ 5056413 h 6250127"/>
                <a:gd name="connsiteX80" fmla="*/ 0 w 5535001"/>
                <a:gd name="connsiteY80" fmla="*/ 5024776 h 6250127"/>
                <a:gd name="connsiteX81" fmla="*/ 0 w 5535001"/>
                <a:gd name="connsiteY81" fmla="*/ 4492798 h 6250127"/>
                <a:gd name="connsiteX82" fmla="*/ 28534 w 5535001"/>
                <a:gd name="connsiteY82" fmla="*/ 4537879 h 6250127"/>
                <a:gd name="connsiteX83" fmla="*/ 66604 w 5535001"/>
                <a:gd name="connsiteY83" fmla="*/ 4592745 h 6250127"/>
                <a:gd name="connsiteX84" fmla="*/ 104114 w 5535001"/>
                <a:gd name="connsiteY84" fmla="*/ 4647834 h 6250127"/>
                <a:gd name="connsiteX85" fmla="*/ 143751 w 5535001"/>
                <a:gd name="connsiteY85" fmla="*/ 4701580 h 6250127"/>
                <a:gd name="connsiteX86" fmla="*/ 182717 w 5535001"/>
                <a:gd name="connsiteY86" fmla="*/ 4755773 h 6250127"/>
                <a:gd name="connsiteX87" fmla="*/ 223810 w 5535001"/>
                <a:gd name="connsiteY87" fmla="*/ 4808399 h 6250127"/>
                <a:gd name="connsiteX88" fmla="*/ 264679 w 5535001"/>
                <a:gd name="connsiteY88" fmla="*/ 4861249 h 6250127"/>
                <a:gd name="connsiteX89" fmla="*/ 307788 w 5535001"/>
                <a:gd name="connsiteY89" fmla="*/ 4912420 h 6250127"/>
                <a:gd name="connsiteX90" fmla="*/ 351232 w 5535001"/>
                <a:gd name="connsiteY90" fmla="*/ 4963254 h 6250127"/>
                <a:gd name="connsiteX91" fmla="*/ 397028 w 5535001"/>
                <a:gd name="connsiteY91" fmla="*/ 5012185 h 6250127"/>
                <a:gd name="connsiteX92" fmla="*/ 443496 w 5535001"/>
                <a:gd name="connsiteY92" fmla="*/ 5060444 h 6250127"/>
                <a:gd name="connsiteX93" fmla="*/ 455140 w 5535001"/>
                <a:gd name="connsiteY93" fmla="*/ 5072537 h 6250127"/>
                <a:gd name="connsiteX94" fmla="*/ 467345 w 5535001"/>
                <a:gd name="connsiteY94" fmla="*/ 5083958 h 6250127"/>
                <a:gd name="connsiteX95" fmla="*/ 491755 w 5535001"/>
                <a:gd name="connsiteY95" fmla="*/ 5106912 h 6250127"/>
                <a:gd name="connsiteX96" fmla="*/ 540686 w 5535001"/>
                <a:gd name="connsiteY96" fmla="*/ 5152819 h 6250127"/>
                <a:gd name="connsiteX97" fmla="*/ 552890 w 5535001"/>
                <a:gd name="connsiteY97" fmla="*/ 5164353 h 6250127"/>
                <a:gd name="connsiteX98" fmla="*/ 565655 w 5535001"/>
                <a:gd name="connsiteY98" fmla="*/ 5175214 h 6250127"/>
                <a:gd name="connsiteX99" fmla="*/ 591072 w 5535001"/>
                <a:gd name="connsiteY99" fmla="*/ 5197048 h 6250127"/>
                <a:gd name="connsiteX100" fmla="*/ 694197 w 5535001"/>
                <a:gd name="connsiteY100" fmla="*/ 5283041 h 6250127"/>
                <a:gd name="connsiteX101" fmla="*/ 1146221 w 5535001"/>
                <a:gd name="connsiteY101" fmla="*/ 5573716 h 6250127"/>
                <a:gd name="connsiteX102" fmla="*/ 1650982 w 5535001"/>
                <a:gd name="connsiteY102" fmla="*/ 5758130 h 6250127"/>
                <a:gd name="connsiteX103" fmla="*/ 1716485 w 5535001"/>
                <a:gd name="connsiteY103" fmla="*/ 5772798 h 6250127"/>
                <a:gd name="connsiteX104" fmla="*/ 1782211 w 5535001"/>
                <a:gd name="connsiteY104" fmla="*/ 5786235 h 6250127"/>
                <a:gd name="connsiteX105" fmla="*/ 1848386 w 5535001"/>
                <a:gd name="connsiteY105" fmla="*/ 5796984 h 6250127"/>
                <a:gd name="connsiteX106" fmla="*/ 1881417 w 5535001"/>
                <a:gd name="connsiteY106" fmla="*/ 5802359 h 6250127"/>
                <a:gd name="connsiteX107" fmla="*/ 1914560 w 5535001"/>
                <a:gd name="connsiteY107" fmla="*/ 5807061 h 6250127"/>
                <a:gd name="connsiteX108" fmla="*/ 2047469 w 5535001"/>
                <a:gd name="connsiteY108" fmla="*/ 5821282 h 6250127"/>
                <a:gd name="connsiteX109" fmla="*/ 2180601 w 5535001"/>
                <a:gd name="connsiteY109" fmla="*/ 5828896 h 6250127"/>
                <a:gd name="connsiteX110" fmla="*/ 2313622 w 5535001"/>
                <a:gd name="connsiteY110" fmla="*/ 5830463 h 6250127"/>
                <a:gd name="connsiteX111" fmla="*/ 2380021 w 5535001"/>
                <a:gd name="connsiteY111" fmla="*/ 5828448 h 6250127"/>
                <a:gd name="connsiteX112" fmla="*/ 2446195 w 5535001"/>
                <a:gd name="connsiteY112" fmla="*/ 5826433 h 6250127"/>
                <a:gd name="connsiteX113" fmla="*/ 2513041 w 5535001"/>
                <a:gd name="connsiteY113" fmla="*/ 5822737 h 6250127"/>
                <a:gd name="connsiteX114" fmla="*/ 2580111 w 5535001"/>
                <a:gd name="connsiteY114" fmla="*/ 5818258 h 6250127"/>
                <a:gd name="connsiteX115" fmla="*/ 2613590 w 5535001"/>
                <a:gd name="connsiteY115" fmla="*/ 5816355 h 6250127"/>
                <a:gd name="connsiteX116" fmla="*/ 2646845 w 5535001"/>
                <a:gd name="connsiteY116" fmla="*/ 5813108 h 6250127"/>
                <a:gd name="connsiteX117" fmla="*/ 2713244 w 5535001"/>
                <a:gd name="connsiteY117" fmla="*/ 5806838 h 6250127"/>
                <a:gd name="connsiteX118" fmla="*/ 3230882 w 5535001"/>
                <a:gd name="connsiteY118" fmla="*/ 5721292 h 6250127"/>
                <a:gd name="connsiteX119" fmla="*/ 3720416 w 5535001"/>
                <a:gd name="connsiteY119" fmla="*/ 5556472 h 6250127"/>
                <a:gd name="connsiteX120" fmla="*/ 3837425 w 5535001"/>
                <a:gd name="connsiteY120" fmla="*/ 5499927 h 6250127"/>
                <a:gd name="connsiteX121" fmla="*/ 3951634 w 5535001"/>
                <a:gd name="connsiteY121" fmla="*/ 5436552 h 6250127"/>
                <a:gd name="connsiteX122" fmla="*/ 4007284 w 5535001"/>
                <a:gd name="connsiteY122" fmla="*/ 5401841 h 6250127"/>
                <a:gd name="connsiteX123" fmla="*/ 4035164 w 5535001"/>
                <a:gd name="connsiteY123" fmla="*/ 5384374 h 6250127"/>
                <a:gd name="connsiteX124" fmla="*/ 4049049 w 5535001"/>
                <a:gd name="connsiteY124" fmla="*/ 5375640 h 6250127"/>
                <a:gd name="connsiteX125" fmla="*/ 4062485 w 5535001"/>
                <a:gd name="connsiteY125" fmla="*/ 5366123 h 6250127"/>
                <a:gd name="connsiteX126" fmla="*/ 4116567 w 5535001"/>
                <a:gd name="connsiteY126" fmla="*/ 5328277 h 6250127"/>
                <a:gd name="connsiteX127" fmla="*/ 4169976 w 5535001"/>
                <a:gd name="connsiteY127" fmla="*/ 5289199 h 6250127"/>
                <a:gd name="connsiteX128" fmla="*/ 4222042 w 5535001"/>
                <a:gd name="connsiteY128" fmla="*/ 5247994 h 6250127"/>
                <a:gd name="connsiteX129" fmla="*/ 4273213 w 5535001"/>
                <a:gd name="connsiteY129" fmla="*/ 5205558 h 6250127"/>
                <a:gd name="connsiteX130" fmla="*/ 4323151 w 5535001"/>
                <a:gd name="connsiteY130" fmla="*/ 5161329 h 6250127"/>
                <a:gd name="connsiteX131" fmla="*/ 4371971 w 5535001"/>
                <a:gd name="connsiteY131" fmla="*/ 5116093 h 6250127"/>
                <a:gd name="connsiteX132" fmla="*/ 4546868 w 5535001"/>
                <a:gd name="connsiteY132" fmla="*/ 4924400 h 6250127"/>
                <a:gd name="connsiteX133" fmla="*/ 4675634 w 5535001"/>
                <a:gd name="connsiteY133" fmla="*/ 4715352 h 6250127"/>
                <a:gd name="connsiteX134" fmla="*/ 4700155 w 5535001"/>
                <a:gd name="connsiteY134" fmla="*/ 4659255 h 6250127"/>
                <a:gd name="connsiteX135" fmla="*/ 4721206 w 5535001"/>
                <a:gd name="connsiteY135" fmla="*/ 4600135 h 6250127"/>
                <a:gd name="connsiteX136" fmla="*/ 4740465 w 5535001"/>
                <a:gd name="connsiteY136" fmla="*/ 4538887 h 6250127"/>
                <a:gd name="connsiteX137" fmla="*/ 4758492 w 5535001"/>
                <a:gd name="connsiteY137" fmla="*/ 4475848 h 6250127"/>
                <a:gd name="connsiteX138" fmla="*/ 4891288 w 5535001"/>
                <a:gd name="connsiteY138" fmla="*/ 3930329 h 6250127"/>
                <a:gd name="connsiteX139" fmla="*/ 5066298 w 5535001"/>
                <a:gd name="connsiteY139" fmla="*/ 3382235 h 6250127"/>
                <a:gd name="connsiteX140" fmla="*/ 5156994 w 5535001"/>
                <a:gd name="connsiteY140" fmla="*/ 2898635 h 6250127"/>
                <a:gd name="connsiteX141" fmla="*/ 5083317 w 5535001"/>
                <a:gd name="connsiteY141" fmla="*/ 2402047 h 6250127"/>
                <a:gd name="connsiteX142" fmla="*/ 4871022 w 5535001"/>
                <a:gd name="connsiteY142" fmla="*/ 1926958 h 6250127"/>
                <a:gd name="connsiteX143" fmla="*/ 4727028 w 5535001"/>
                <a:gd name="connsiteY143" fmla="*/ 1703577 h 6250127"/>
                <a:gd name="connsiteX144" fmla="*/ 4563776 w 5535001"/>
                <a:gd name="connsiteY144" fmla="*/ 1490834 h 6250127"/>
                <a:gd name="connsiteX145" fmla="*/ 4370291 w 5535001"/>
                <a:gd name="connsiteY145" fmla="*/ 1300596 h 6250127"/>
                <a:gd name="connsiteX146" fmla="*/ 4266046 w 5535001"/>
                <a:gd name="connsiteY146" fmla="*/ 1214491 h 6250127"/>
                <a:gd name="connsiteX147" fmla="*/ 4212973 w 5535001"/>
                <a:gd name="connsiteY147" fmla="*/ 1173062 h 6250127"/>
                <a:gd name="connsiteX148" fmla="*/ 4157995 w 5535001"/>
                <a:gd name="connsiteY148" fmla="*/ 1134545 h 6250127"/>
                <a:gd name="connsiteX149" fmla="*/ 3697126 w 5535001"/>
                <a:gd name="connsiteY149" fmla="*/ 881044 h 6250127"/>
                <a:gd name="connsiteX150" fmla="*/ 3637670 w 5535001"/>
                <a:gd name="connsiteY150" fmla="*/ 856747 h 6250127"/>
                <a:gd name="connsiteX151" fmla="*/ 3608222 w 5535001"/>
                <a:gd name="connsiteY151" fmla="*/ 844318 h 6250127"/>
                <a:gd name="connsiteX152" fmla="*/ 3578214 w 5535001"/>
                <a:gd name="connsiteY152" fmla="*/ 833457 h 6250127"/>
                <a:gd name="connsiteX153" fmla="*/ 3518309 w 5535001"/>
                <a:gd name="connsiteY153" fmla="*/ 812294 h 6250127"/>
                <a:gd name="connsiteX154" fmla="*/ 3503417 w 5535001"/>
                <a:gd name="connsiteY154" fmla="*/ 806920 h 6250127"/>
                <a:gd name="connsiteX155" fmla="*/ 3489533 w 5535001"/>
                <a:gd name="connsiteY155" fmla="*/ 799642 h 6250127"/>
                <a:gd name="connsiteX156" fmla="*/ 3460869 w 5535001"/>
                <a:gd name="connsiteY156" fmla="*/ 787101 h 6250127"/>
                <a:gd name="connsiteX157" fmla="*/ 3402980 w 5535001"/>
                <a:gd name="connsiteY157" fmla="*/ 763475 h 6250127"/>
                <a:gd name="connsiteX158" fmla="*/ 3374092 w 5535001"/>
                <a:gd name="connsiteY158" fmla="*/ 751606 h 6250127"/>
                <a:gd name="connsiteX159" fmla="*/ 3344980 w 5535001"/>
                <a:gd name="connsiteY159" fmla="*/ 740409 h 6250127"/>
                <a:gd name="connsiteX160" fmla="*/ 3226627 w 5535001"/>
                <a:gd name="connsiteY160" fmla="*/ 700772 h 6250127"/>
                <a:gd name="connsiteX161" fmla="*/ 2735750 w 5535001"/>
                <a:gd name="connsiteY161" fmla="*/ 614667 h 6250127"/>
                <a:gd name="connsiteX162" fmla="*/ 2673158 w 5535001"/>
                <a:gd name="connsiteY162" fmla="*/ 610412 h 6250127"/>
                <a:gd name="connsiteX163" fmla="*/ 2610119 w 5535001"/>
                <a:gd name="connsiteY163" fmla="*/ 609628 h 6250127"/>
                <a:gd name="connsiteX164" fmla="*/ 2547080 w 5535001"/>
                <a:gd name="connsiteY164" fmla="*/ 608620 h 6250127"/>
                <a:gd name="connsiteX165" fmla="*/ 2516400 w 5535001"/>
                <a:gd name="connsiteY165" fmla="*/ 608844 h 6250127"/>
                <a:gd name="connsiteX166" fmla="*/ 2486280 w 5535001"/>
                <a:gd name="connsiteY166" fmla="*/ 609740 h 6250127"/>
                <a:gd name="connsiteX167" fmla="*/ 2426376 w 5535001"/>
                <a:gd name="connsiteY167" fmla="*/ 613099 h 6250127"/>
                <a:gd name="connsiteX168" fmla="*/ 2366920 w 5535001"/>
                <a:gd name="connsiteY168" fmla="*/ 618474 h 6250127"/>
                <a:gd name="connsiteX169" fmla="*/ 2337248 w 5535001"/>
                <a:gd name="connsiteY169" fmla="*/ 621497 h 6250127"/>
                <a:gd name="connsiteX170" fmla="*/ 2307800 w 5535001"/>
                <a:gd name="connsiteY170" fmla="*/ 625528 h 6250127"/>
                <a:gd name="connsiteX171" fmla="*/ 2278351 w 5535001"/>
                <a:gd name="connsiteY171" fmla="*/ 629559 h 6250127"/>
                <a:gd name="connsiteX172" fmla="*/ 2249127 w 5535001"/>
                <a:gd name="connsiteY172" fmla="*/ 634710 h 6250127"/>
                <a:gd name="connsiteX173" fmla="*/ 1796096 w 5535001"/>
                <a:gd name="connsiteY173" fmla="*/ 781726 h 6250127"/>
                <a:gd name="connsiteX174" fmla="*/ 1370833 w 5535001"/>
                <a:gd name="connsiteY174" fmla="*/ 1048663 h 6250127"/>
                <a:gd name="connsiteX175" fmla="*/ 959790 w 5535001"/>
                <a:gd name="connsiteY175" fmla="*/ 1390844 h 6250127"/>
                <a:gd name="connsiteX176" fmla="*/ 749062 w 5535001"/>
                <a:gd name="connsiteY176" fmla="*/ 1577611 h 6250127"/>
                <a:gd name="connsiteX177" fmla="*/ 524786 w 5535001"/>
                <a:gd name="connsiteY177" fmla="*/ 1763145 h 6250127"/>
                <a:gd name="connsiteX178" fmla="*/ 84071 w 5535001"/>
                <a:gd name="connsiteY178" fmla="*/ 2098496 h 6250127"/>
                <a:gd name="connsiteX179" fmla="*/ 0 w 5535001"/>
                <a:gd name="connsiteY179" fmla="*/ 2168094 h 6250127"/>
                <a:gd name="connsiteX180" fmla="*/ 0 w 5535001"/>
                <a:gd name="connsiteY180" fmla="*/ 1576676 h 6250127"/>
                <a:gd name="connsiteX181" fmla="*/ 174655 w 5535001"/>
                <a:gd name="connsiteY181" fmla="*/ 1387597 h 6250127"/>
                <a:gd name="connsiteX182" fmla="*/ 363661 w 5535001"/>
                <a:gd name="connsiteY182" fmla="*/ 1188626 h 6250127"/>
                <a:gd name="connsiteX183" fmla="*/ 458052 w 5535001"/>
                <a:gd name="connsiteY183" fmla="*/ 1086397 h 6250127"/>
                <a:gd name="connsiteX184" fmla="*/ 557257 w 5535001"/>
                <a:gd name="connsiteY184" fmla="*/ 981593 h 6250127"/>
                <a:gd name="connsiteX185" fmla="*/ 994165 w 5535001"/>
                <a:gd name="connsiteY185" fmla="*/ 578389 h 6250127"/>
                <a:gd name="connsiteX186" fmla="*/ 1520873 w 5535001"/>
                <a:gd name="connsiteY186" fmla="*/ 237215 h 6250127"/>
                <a:gd name="connsiteX187" fmla="*/ 2141748 w 5535001"/>
                <a:gd name="connsiteY187" fmla="*/ 31190 h 6250127"/>
                <a:gd name="connsiteX188" fmla="*/ 2182505 w 5535001"/>
                <a:gd name="connsiteY188" fmla="*/ 24360 h 6250127"/>
                <a:gd name="connsiteX189" fmla="*/ 2223374 w 5535001"/>
                <a:gd name="connsiteY189" fmla="*/ 18873 h 6250127"/>
                <a:gd name="connsiteX190" fmla="*/ 2264355 w 5535001"/>
                <a:gd name="connsiteY190" fmla="*/ 13611 h 6250127"/>
                <a:gd name="connsiteX191" fmla="*/ 2305336 w 5535001"/>
                <a:gd name="connsiteY191" fmla="*/ 9580 h 6250127"/>
                <a:gd name="connsiteX192" fmla="*/ 2387410 w 5535001"/>
                <a:gd name="connsiteY192" fmla="*/ 3645 h 6250127"/>
                <a:gd name="connsiteX193" fmla="*/ 2469373 w 5535001"/>
                <a:gd name="connsiteY193" fmla="*/ 622 h 6250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Lst>
              <a:rect l="l" t="t" r="r" b="b"/>
              <a:pathLst>
                <a:path w="5535001" h="6250127">
                  <a:moveTo>
                    <a:pt x="2510242" y="174"/>
                  </a:moveTo>
                  <a:cubicBezTo>
                    <a:pt x="2523902" y="-50"/>
                    <a:pt x="2537562" y="-162"/>
                    <a:pt x="2550551" y="510"/>
                  </a:cubicBezTo>
                  <a:lnTo>
                    <a:pt x="2629490" y="3757"/>
                  </a:lnTo>
                  <a:lnTo>
                    <a:pt x="2708317" y="7229"/>
                  </a:lnTo>
                  <a:cubicBezTo>
                    <a:pt x="2734630" y="8572"/>
                    <a:pt x="2760943" y="12155"/>
                    <a:pt x="2787256" y="14619"/>
                  </a:cubicBezTo>
                  <a:cubicBezTo>
                    <a:pt x="2997536" y="34885"/>
                    <a:pt x="3207144" y="77994"/>
                    <a:pt x="3408467" y="145064"/>
                  </a:cubicBezTo>
                  <a:lnTo>
                    <a:pt x="3557723" y="199593"/>
                  </a:lnTo>
                  <a:cubicBezTo>
                    <a:pt x="3570264" y="203848"/>
                    <a:pt x="3582245" y="209447"/>
                    <a:pt x="3594337" y="214597"/>
                  </a:cubicBezTo>
                  <a:lnTo>
                    <a:pt x="3630616" y="230385"/>
                  </a:lnTo>
                  <a:lnTo>
                    <a:pt x="3703172" y="262073"/>
                  </a:lnTo>
                  <a:cubicBezTo>
                    <a:pt x="3715265" y="267335"/>
                    <a:pt x="3727358" y="272598"/>
                    <a:pt x="3739003" y="278756"/>
                  </a:cubicBezTo>
                  <a:cubicBezTo>
                    <a:pt x="3744937" y="281667"/>
                    <a:pt x="3750984" y="284131"/>
                    <a:pt x="3756806" y="287266"/>
                  </a:cubicBezTo>
                  <a:cubicBezTo>
                    <a:pt x="3762517" y="290513"/>
                    <a:pt x="3768115" y="294208"/>
                    <a:pt x="3773714" y="297567"/>
                  </a:cubicBezTo>
                  <a:lnTo>
                    <a:pt x="3840784" y="339332"/>
                  </a:lnTo>
                  <a:cubicBezTo>
                    <a:pt x="3851869" y="346386"/>
                    <a:pt x="3863290" y="352881"/>
                    <a:pt x="3873927" y="360495"/>
                  </a:cubicBezTo>
                  <a:lnTo>
                    <a:pt x="3906062" y="383001"/>
                  </a:lnTo>
                  <a:lnTo>
                    <a:pt x="3969662" y="428572"/>
                  </a:lnTo>
                  <a:cubicBezTo>
                    <a:pt x="4137281" y="552188"/>
                    <a:pt x="4285417" y="693270"/>
                    <a:pt x="4423029" y="837600"/>
                  </a:cubicBezTo>
                  <a:cubicBezTo>
                    <a:pt x="4440160" y="855739"/>
                    <a:pt x="4457404" y="873766"/>
                    <a:pt x="4474647" y="891569"/>
                  </a:cubicBezTo>
                  <a:lnTo>
                    <a:pt x="4524250" y="946883"/>
                  </a:lnTo>
                  <a:lnTo>
                    <a:pt x="4573965" y="1001748"/>
                  </a:lnTo>
                  <a:cubicBezTo>
                    <a:pt x="4590760" y="1019887"/>
                    <a:pt x="4605988" y="1039146"/>
                    <a:pt x="4622224" y="1057509"/>
                  </a:cubicBezTo>
                  <a:cubicBezTo>
                    <a:pt x="4653911" y="1094907"/>
                    <a:pt x="4686831" y="1131409"/>
                    <a:pt x="4717510" y="1169143"/>
                  </a:cubicBezTo>
                  <a:cubicBezTo>
                    <a:pt x="4733186" y="1187730"/>
                    <a:pt x="4748862" y="1206430"/>
                    <a:pt x="4764986" y="1224681"/>
                  </a:cubicBezTo>
                  <a:cubicBezTo>
                    <a:pt x="4780886" y="1243044"/>
                    <a:pt x="4797233" y="1261071"/>
                    <a:pt x="4813021" y="1279994"/>
                  </a:cubicBezTo>
                  <a:cubicBezTo>
                    <a:pt x="4877292" y="1354230"/>
                    <a:pt x="4941339" y="1428914"/>
                    <a:pt x="5001915" y="1506846"/>
                  </a:cubicBezTo>
                  <a:cubicBezTo>
                    <a:pt x="5062603" y="1584665"/>
                    <a:pt x="5118252" y="1666739"/>
                    <a:pt x="5170542" y="1751165"/>
                  </a:cubicBezTo>
                  <a:cubicBezTo>
                    <a:pt x="5274898" y="1920240"/>
                    <a:pt x="5363579" y="2101295"/>
                    <a:pt x="5428969" y="2293660"/>
                  </a:cubicBezTo>
                  <a:cubicBezTo>
                    <a:pt x="5494136" y="2485801"/>
                    <a:pt x="5533102" y="2690819"/>
                    <a:pt x="5534893" y="2899307"/>
                  </a:cubicBezTo>
                  <a:cubicBezTo>
                    <a:pt x="5536124" y="3003439"/>
                    <a:pt x="5526831" y="3108132"/>
                    <a:pt x="5508804" y="3211144"/>
                  </a:cubicBezTo>
                  <a:cubicBezTo>
                    <a:pt x="5490441" y="3314157"/>
                    <a:pt x="5462336" y="3415490"/>
                    <a:pt x="5426282" y="3513352"/>
                  </a:cubicBezTo>
                  <a:cubicBezTo>
                    <a:pt x="5363355" y="3684890"/>
                    <a:pt x="5302219" y="3856428"/>
                    <a:pt x="5248250" y="4030542"/>
                  </a:cubicBezTo>
                  <a:lnTo>
                    <a:pt x="5208612" y="4161771"/>
                  </a:lnTo>
                  <a:lnTo>
                    <a:pt x="5170318" y="4294680"/>
                  </a:lnTo>
                  <a:lnTo>
                    <a:pt x="5132248" y="4430164"/>
                  </a:lnTo>
                  <a:lnTo>
                    <a:pt x="5112765" y="4498914"/>
                  </a:lnTo>
                  <a:lnTo>
                    <a:pt x="5091715" y="4569119"/>
                  </a:lnTo>
                  <a:cubicBezTo>
                    <a:pt x="5085221" y="4592297"/>
                    <a:pt x="5076823" y="4616482"/>
                    <a:pt x="5068985" y="4640220"/>
                  </a:cubicBezTo>
                  <a:cubicBezTo>
                    <a:pt x="5060699" y="4664182"/>
                    <a:pt x="5053981" y="4687807"/>
                    <a:pt x="5043904" y="4712105"/>
                  </a:cubicBezTo>
                  <a:lnTo>
                    <a:pt x="5015799" y="4784438"/>
                  </a:lnTo>
                  <a:cubicBezTo>
                    <a:pt x="5005274" y="4808511"/>
                    <a:pt x="4993965" y="4832473"/>
                    <a:pt x="4982880" y="4856435"/>
                  </a:cubicBezTo>
                  <a:cubicBezTo>
                    <a:pt x="4936524" y="4951273"/>
                    <a:pt x="4881099" y="5044096"/>
                    <a:pt x="4817276" y="5125275"/>
                  </a:cubicBezTo>
                  <a:cubicBezTo>
                    <a:pt x="4755244" y="5208805"/>
                    <a:pt x="4686943" y="5282817"/>
                    <a:pt x="4618753" y="5355374"/>
                  </a:cubicBezTo>
                  <a:cubicBezTo>
                    <a:pt x="4602069" y="5374073"/>
                    <a:pt x="4584154" y="5391092"/>
                    <a:pt x="4566575" y="5408560"/>
                  </a:cubicBezTo>
                  <a:lnTo>
                    <a:pt x="4513837" y="5461186"/>
                  </a:lnTo>
                  <a:cubicBezTo>
                    <a:pt x="4496593" y="5479101"/>
                    <a:pt x="4477894" y="5495560"/>
                    <a:pt x="4459531" y="5512580"/>
                  </a:cubicBezTo>
                  <a:lnTo>
                    <a:pt x="4404554" y="5563526"/>
                  </a:lnTo>
                  <a:cubicBezTo>
                    <a:pt x="4386527" y="5580770"/>
                    <a:pt x="4366932" y="5596670"/>
                    <a:pt x="4348009" y="5613017"/>
                  </a:cubicBezTo>
                  <a:lnTo>
                    <a:pt x="4290568" y="5661948"/>
                  </a:lnTo>
                  <a:lnTo>
                    <a:pt x="4276124" y="5674153"/>
                  </a:lnTo>
                  <a:lnTo>
                    <a:pt x="4261120" y="5685798"/>
                  </a:lnTo>
                  <a:lnTo>
                    <a:pt x="4231112" y="5708976"/>
                  </a:lnTo>
                  <a:lnTo>
                    <a:pt x="4170984" y="5755443"/>
                  </a:lnTo>
                  <a:cubicBezTo>
                    <a:pt x="4130227" y="5785563"/>
                    <a:pt x="4087790" y="5813892"/>
                    <a:pt x="4046025" y="5843228"/>
                  </a:cubicBezTo>
                  <a:cubicBezTo>
                    <a:pt x="4002917" y="5870437"/>
                    <a:pt x="3959248" y="5897309"/>
                    <a:pt x="3915356" y="5923735"/>
                  </a:cubicBezTo>
                  <a:cubicBezTo>
                    <a:pt x="3737659" y="6026299"/>
                    <a:pt x="3544847" y="6106022"/>
                    <a:pt x="3346323" y="6158872"/>
                  </a:cubicBezTo>
                  <a:cubicBezTo>
                    <a:pt x="3147800" y="6211946"/>
                    <a:pt x="2944462" y="6239714"/>
                    <a:pt x="2743476" y="6247328"/>
                  </a:cubicBezTo>
                  <a:lnTo>
                    <a:pt x="2668120" y="6249344"/>
                  </a:lnTo>
                  <a:lnTo>
                    <a:pt x="2630498" y="6250127"/>
                  </a:lnTo>
                  <a:lnTo>
                    <a:pt x="2592988" y="6249568"/>
                  </a:lnTo>
                  <a:lnTo>
                    <a:pt x="2518080" y="6247777"/>
                  </a:lnTo>
                  <a:cubicBezTo>
                    <a:pt x="2493110" y="6247105"/>
                    <a:pt x="2468365" y="6246881"/>
                    <a:pt x="2442948" y="6244529"/>
                  </a:cubicBezTo>
                  <a:cubicBezTo>
                    <a:pt x="2392337" y="6240722"/>
                    <a:pt x="2341950" y="6237699"/>
                    <a:pt x="2291676" y="6232213"/>
                  </a:cubicBezTo>
                  <a:lnTo>
                    <a:pt x="2141412" y="6212394"/>
                  </a:lnTo>
                  <a:lnTo>
                    <a:pt x="1992715" y="6184961"/>
                  </a:lnTo>
                  <a:cubicBezTo>
                    <a:pt x="1943561" y="6173988"/>
                    <a:pt x="1894630" y="6162231"/>
                    <a:pt x="1845811" y="6151034"/>
                  </a:cubicBezTo>
                  <a:cubicBezTo>
                    <a:pt x="1797215" y="6138829"/>
                    <a:pt x="1749180" y="6123938"/>
                    <a:pt x="1701033" y="6110724"/>
                  </a:cubicBezTo>
                  <a:cubicBezTo>
                    <a:pt x="1676847" y="6104566"/>
                    <a:pt x="1653334" y="6095833"/>
                    <a:pt x="1629484" y="6088219"/>
                  </a:cubicBezTo>
                  <a:lnTo>
                    <a:pt x="1558383" y="6064929"/>
                  </a:lnTo>
                  <a:cubicBezTo>
                    <a:pt x="1369713" y="6000210"/>
                    <a:pt x="1186978" y="5921271"/>
                    <a:pt x="1011968" y="5828896"/>
                  </a:cubicBezTo>
                  <a:cubicBezTo>
                    <a:pt x="837071" y="5736408"/>
                    <a:pt x="668556" y="5631940"/>
                    <a:pt x="511237" y="5512356"/>
                  </a:cubicBezTo>
                  <a:cubicBezTo>
                    <a:pt x="471152" y="5483468"/>
                    <a:pt x="433642" y="5451220"/>
                    <a:pt x="395572" y="5419757"/>
                  </a:cubicBezTo>
                  <a:cubicBezTo>
                    <a:pt x="356831" y="5388965"/>
                    <a:pt x="321112" y="5354926"/>
                    <a:pt x="284722" y="5321559"/>
                  </a:cubicBezTo>
                  <a:lnTo>
                    <a:pt x="257513" y="5296477"/>
                  </a:lnTo>
                  <a:lnTo>
                    <a:pt x="243853" y="5283937"/>
                  </a:lnTo>
                  <a:lnTo>
                    <a:pt x="230752" y="5270836"/>
                  </a:lnTo>
                  <a:lnTo>
                    <a:pt x="178574" y="5218322"/>
                  </a:lnTo>
                  <a:cubicBezTo>
                    <a:pt x="161331" y="5200631"/>
                    <a:pt x="143191" y="5183948"/>
                    <a:pt x="126508" y="5165584"/>
                  </a:cubicBezTo>
                  <a:lnTo>
                    <a:pt x="76345" y="5111167"/>
                  </a:lnTo>
                  <a:cubicBezTo>
                    <a:pt x="59774" y="5092916"/>
                    <a:pt x="42530" y="5075112"/>
                    <a:pt x="26407" y="5056413"/>
                  </a:cubicBezTo>
                  <a:lnTo>
                    <a:pt x="0" y="5024776"/>
                  </a:lnTo>
                  <a:lnTo>
                    <a:pt x="0" y="4492798"/>
                  </a:lnTo>
                  <a:lnTo>
                    <a:pt x="28534" y="4537879"/>
                  </a:lnTo>
                  <a:cubicBezTo>
                    <a:pt x="41299" y="4556130"/>
                    <a:pt x="54175" y="4574382"/>
                    <a:pt x="66604" y="4592745"/>
                  </a:cubicBezTo>
                  <a:lnTo>
                    <a:pt x="104114" y="4647834"/>
                  </a:lnTo>
                  <a:lnTo>
                    <a:pt x="143751" y="4701580"/>
                  </a:lnTo>
                  <a:cubicBezTo>
                    <a:pt x="156964" y="4719495"/>
                    <a:pt x="169728" y="4737746"/>
                    <a:pt x="182717" y="4755773"/>
                  </a:cubicBezTo>
                  <a:lnTo>
                    <a:pt x="223810" y="4808399"/>
                  </a:lnTo>
                  <a:lnTo>
                    <a:pt x="264679" y="4861249"/>
                  </a:lnTo>
                  <a:cubicBezTo>
                    <a:pt x="278563" y="4878717"/>
                    <a:pt x="293455" y="4895288"/>
                    <a:pt x="307788" y="4912420"/>
                  </a:cubicBezTo>
                  <a:lnTo>
                    <a:pt x="351232" y="4963254"/>
                  </a:lnTo>
                  <a:cubicBezTo>
                    <a:pt x="365788" y="4980162"/>
                    <a:pt x="381688" y="4995837"/>
                    <a:pt x="397028" y="5012185"/>
                  </a:cubicBezTo>
                  <a:lnTo>
                    <a:pt x="443496" y="5060444"/>
                  </a:lnTo>
                  <a:lnTo>
                    <a:pt x="455140" y="5072537"/>
                  </a:lnTo>
                  <a:lnTo>
                    <a:pt x="467345" y="5083958"/>
                  </a:lnTo>
                  <a:lnTo>
                    <a:pt x="491755" y="5106912"/>
                  </a:lnTo>
                  <a:lnTo>
                    <a:pt x="540686" y="5152819"/>
                  </a:lnTo>
                  <a:lnTo>
                    <a:pt x="552890" y="5164353"/>
                  </a:lnTo>
                  <a:lnTo>
                    <a:pt x="565655" y="5175214"/>
                  </a:lnTo>
                  <a:lnTo>
                    <a:pt x="591072" y="5197048"/>
                  </a:lnTo>
                  <a:cubicBezTo>
                    <a:pt x="624999" y="5226160"/>
                    <a:pt x="658366" y="5256056"/>
                    <a:pt x="694197" y="5283041"/>
                  </a:cubicBezTo>
                  <a:cubicBezTo>
                    <a:pt x="834272" y="5394675"/>
                    <a:pt x="985207" y="5493881"/>
                    <a:pt x="1146221" y="5573716"/>
                  </a:cubicBezTo>
                  <a:cubicBezTo>
                    <a:pt x="1307122" y="5653774"/>
                    <a:pt x="1476869" y="5715918"/>
                    <a:pt x="1650982" y="5758130"/>
                  </a:cubicBezTo>
                  <a:lnTo>
                    <a:pt x="1716485" y="5772798"/>
                  </a:lnTo>
                  <a:cubicBezTo>
                    <a:pt x="1738431" y="5777390"/>
                    <a:pt x="1759929" y="5783100"/>
                    <a:pt x="1782211" y="5786235"/>
                  </a:cubicBezTo>
                  <a:lnTo>
                    <a:pt x="1848386" y="5796984"/>
                  </a:lnTo>
                  <a:lnTo>
                    <a:pt x="1881417" y="5802359"/>
                  </a:lnTo>
                  <a:cubicBezTo>
                    <a:pt x="1892390" y="5804151"/>
                    <a:pt x="1903363" y="5806054"/>
                    <a:pt x="1914560" y="5807061"/>
                  </a:cubicBezTo>
                  <a:cubicBezTo>
                    <a:pt x="1959012" y="5811765"/>
                    <a:pt x="2003241" y="5817251"/>
                    <a:pt x="2047469" y="5821282"/>
                  </a:cubicBezTo>
                  <a:lnTo>
                    <a:pt x="2180601" y="5828896"/>
                  </a:lnTo>
                  <a:lnTo>
                    <a:pt x="2313622" y="5830463"/>
                  </a:lnTo>
                  <a:cubicBezTo>
                    <a:pt x="2335680" y="5830799"/>
                    <a:pt x="2357962" y="5829008"/>
                    <a:pt x="2380021" y="5828448"/>
                  </a:cubicBezTo>
                  <a:lnTo>
                    <a:pt x="2446195" y="5826433"/>
                  </a:lnTo>
                  <a:cubicBezTo>
                    <a:pt x="2468029" y="5826208"/>
                    <a:pt x="2490647" y="5824193"/>
                    <a:pt x="2513041" y="5822737"/>
                  </a:cubicBezTo>
                  <a:lnTo>
                    <a:pt x="2580111" y="5818258"/>
                  </a:lnTo>
                  <a:lnTo>
                    <a:pt x="2613590" y="5816355"/>
                  </a:lnTo>
                  <a:lnTo>
                    <a:pt x="2646845" y="5813108"/>
                  </a:lnTo>
                  <a:cubicBezTo>
                    <a:pt x="2669016" y="5810869"/>
                    <a:pt x="2691074" y="5808741"/>
                    <a:pt x="2713244" y="5806838"/>
                  </a:cubicBezTo>
                  <a:cubicBezTo>
                    <a:pt x="2889933" y="5789371"/>
                    <a:pt x="3062815" y="5762050"/>
                    <a:pt x="3230882" y="5721292"/>
                  </a:cubicBezTo>
                  <a:cubicBezTo>
                    <a:pt x="3398837" y="5680423"/>
                    <a:pt x="3562426" y="5626902"/>
                    <a:pt x="3720416" y="5556472"/>
                  </a:cubicBezTo>
                  <a:cubicBezTo>
                    <a:pt x="3759381" y="5537997"/>
                    <a:pt x="3798347" y="5518962"/>
                    <a:pt x="3837425" y="5499927"/>
                  </a:cubicBezTo>
                  <a:cubicBezTo>
                    <a:pt x="3875271" y="5478765"/>
                    <a:pt x="3913900" y="5458610"/>
                    <a:pt x="3951634" y="5436552"/>
                  </a:cubicBezTo>
                  <a:lnTo>
                    <a:pt x="4007284" y="5401841"/>
                  </a:lnTo>
                  <a:lnTo>
                    <a:pt x="4035164" y="5384374"/>
                  </a:lnTo>
                  <a:lnTo>
                    <a:pt x="4049049" y="5375640"/>
                  </a:lnTo>
                  <a:lnTo>
                    <a:pt x="4062485" y="5366123"/>
                  </a:lnTo>
                  <a:lnTo>
                    <a:pt x="4116567" y="5328277"/>
                  </a:lnTo>
                  <a:cubicBezTo>
                    <a:pt x="4134594" y="5315624"/>
                    <a:pt x="4152957" y="5303420"/>
                    <a:pt x="4169976" y="5289199"/>
                  </a:cubicBezTo>
                  <a:lnTo>
                    <a:pt x="4222042" y="5247994"/>
                  </a:lnTo>
                  <a:cubicBezTo>
                    <a:pt x="4239398" y="5234222"/>
                    <a:pt x="4256865" y="5220562"/>
                    <a:pt x="4273213" y="5205558"/>
                  </a:cubicBezTo>
                  <a:lnTo>
                    <a:pt x="4323151" y="5161329"/>
                  </a:lnTo>
                  <a:cubicBezTo>
                    <a:pt x="4339611" y="5146437"/>
                    <a:pt x="4356631" y="5131881"/>
                    <a:pt x="4371971" y="5116093"/>
                  </a:cubicBezTo>
                  <a:cubicBezTo>
                    <a:pt x="4435457" y="5054398"/>
                    <a:pt x="4496258" y="4991135"/>
                    <a:pt x="4546868" y="4924400"/>
                  </a:cubicBezTo>
                  <a:cubicBezTo>
                    <a:pt x="4600054" y="4858450"/>
                    <a:pt x="4640699" y="4788916"/>
                    <a:pt x="4675634" y="4715352"/>
                  </a:cubicBezTo>
                  <a:lnTo>
                    <a:pt x="4700155" y="4659255"/>
                  </a:lnTo>
                  <a:lnTo>
                    <a:pt x="4721206" y="4600135"/>
                  </a:lnTo>
                  <a:cubicBezTo>
                    <a:pt x="4728707" y="4580988"/>
                    <a:pt x="4733970" y="4559266"/>
                    <a:pt x="4740465" y="4538887"/>
                  </a:cubicBezTo>
                  <a:cubicBezTo>
                    <a:pt x="4746623" y="4518061"/>
                    <a:pt x="4753005" y="4497906"/>
                    <a:pt x="4758492" y="4475848"/>
                  </a:cubicBezTo>
                  <a:cubicBezTo>
                    <a:pt x="4803168" y="4303637"/>
                    <a:pt x="4840902" y="4115080"/>
                    <a:pt x="4891288" y="3930329"/>
                  </a:cubicBezTo>
                  <a:cubicBezTo>
                    <a:pt x="4940891" y="3744906"/>
                    <a:pt x="5000235" y="3562059"/>
                    <a:pt x="5066298" y="3382235"/>
                  </a:cubicBezTo>
                  <a:cubicBezTo>
                    <a:pt x="5124186" y="3226932"/>
                    <a:pt x="5154530" y="3064015"/>
                    <a:pt x="5156994" y="2898635"/>
                  </a:cubicBezTo>
                  <a:cubicBezTo>
                    <a:pt x="5159681" y="2733255"/>
                    <a:pt x="5132920" y="2565636"/>
                    <a:pt x="5083317" y="2402047"/>
                  </a:cubicBezTo>
                  <a:cubicBezTo>
                    <a:pt x="5033938" y="2238123"/>
                    <a:pt x="4960150" y="2079013"/>
                    <a:pt x="4871022" y="1926958"/>
                  </a:cubicBezTo>
                  <a:cubicBezTo>
                    <a:pt x="4826570" y="1850818"/>
                    <a:pt x="4777415" y="1776918"/>
                    <a:pt x="4727028" y="1703577"/>
                  </a:cubicBezTo>
                  <a:cubicBezTo>
                    <a:pt x="4676418" y="1630349"/>
                    <a:pt x="4622784" y="1558464"/>
                    <a:pt x="4563776" y="1490834"/>
                  </a:cubicBezTo>
                  <a:cubicBezTo>
                    <a:pt x="4503647" y="1423764"/>
                    <a:pt x="4439041" y="1359157"/>
                    <a:pt x="4370291" y="1300596"/>
                  </a:cubicBezTo>
                  <a:cubicBezTo>
                    <a:pt x="4336812" y="1270141"/>
                    <a:pt x="4301541" y="1242148"/>
                    <a:pt x="4266046" y="1214491"/>
                  </a:cubicBezTo>
                  <a:cubicBezTo>
                    <a:pt x="4248355" y="1200607"/>
                    <a:pt x="4230776" y="1186611"/>
                    <a:pt x="4212973" y="1173062"/>
                  </a:cubicBezTo>
                  <a:cubicBezTo>
                    <a:pt x="4194722" y="1160074"/>
                    <a:pt x="4176359" y="1147197"/>
                    <a:pt x="4157995" y="1134545"/>
                  </a:cubicBezTo>
                  <a:cubicBezTo>
                    <a:pt x="4011426" y="1031980"/>
                    <a:pt x="3855004" y="948562"/>
                    <a:pt x="3697126" y="881044"/>
                  </a:cubicBezTo>
                  <a:lnTo>
                    <a:pt x="3637670" y="856747"/>
                  </a:lnTo>
                  <a:lnTo>
                    <a:pt x="3608222" y="844318"/>
                  </a:lnTo>
                  <a:cubicBezTo>
                    <a:pt x="3598480" y="840063"/>
                    <a:pt x="3588179" y="837040"/>
                    <a:pt x="3578214" y="833457"/>
                  </a:cubicBezTo>
                  <a:lnTo>
                    <a:pt x="3518309" y="812294"/>
                  </a:lnTo>
                  <a:cubicBezTo>
                    <a:pt x="3513383" y="810503"/>
                    <a:pt x="3508344" y="808823"/>
                    <a:pt x="3503417" y="806920"/>
                  </a:cubicBezTo>
                  <a:cubicBezTo>
                    <a:pt x="3498603" y="804792"/>
                    <a:pt x="3494236" y="801993"/>
                    <a:pt x="3489533" y="799642"/>
                  </a:cubicBezTo>
                  <a:cubicBezTo>
                    <a:pt x="3480240" y="794827"/>
                    <a:pt x="3470498" y="791020"/>
                    <a:pt x="3460869" y="787101"/>
                  </a:cubicBezTo>
                  <a:lnTo>
                    <a:pt x="3402980" y="763475"/>
                  </a:lnTo>
                  <a:lnTo>
                    <a:pt x="3374092" y="751606"/>
                  </a:lnTo>
                  <a:cubicBezTo>
                    <a:pt x="3364462" y="747688"/>
                    <a:pt x="3354945" y="743433"/>
                    <a:pt x="3344980" y="740409"/>
                  </a:cubicBezTo>
                  <a:lnTo>
                    <a:pt x="3226627" y="700772"/>
                  </a:lnTo>
                  <a:cubicBezTo>
                    <a:pt x="3067405" y="652849"/>
                    <a:pt x="2902697" y="625192"/>
                    <a:pt x="2735750" y="614667"/>
                  </a:cubicBezTo>
                  <a:cubicBezTo>
                    <a:pt x="2714811" y="613435"/>
                    <a:pt x="2694209" y="610860"/>
                    <a:pt x="2673158" y="610412"/>
                  </a:cubicBezTo>
                  <a:lnTo>
                    <a:pt x="2610119" y="609628"/>
                  </a:lnTo>
                  <a:lnTo>
                    <a:pt x="2547080" y="608620"/>
                  </a:lnTo>
                  <a:cubicBezTo>
                    <a:pt x="2536443" y="608173"/>
                    <a:pt x="2526365" y="608397"/>
                    <a:pt x="2516400" y="608844"/>
                  </a:cubicBezTo>
                  <a:lnTo>
                    <a:pt x="2486280" y="609740"/>
                  </a:lnTo>
                  <a:cubicBezTo>
                    <a:pt x="2466125" y="609852"/>
                    <a:pt x="2446307" y="611868"/>
                    <a:pt x="2426376" y="613099"/>
                  </a:cubicBezTo>
                  <a:cubicBezTo>
                    <a:pt x="2406333" y="613995"/>
                    <a:pt x="2386627" y="616458"/>
                    <a:pt x="2366920" y="618474"/>
                  </a:cubicBezTo>
                  <a:cubicBezTo>
                    <a:pt x="2357066" y="619482"/>
                    <a:pt x="2347101" y="620153"/>
                    <a:pt x="2337248" y="621497"/>
                  </a:cubicBezTo>
                  <a:lnTo>
                    <a:pt x="2307800" y="625528"/>
                  </a:lnTo>
                  <a:lnTo>
                    <a:pt x="2278351" y="629559"/>
                  </a:lnTo>
                  <a:lnTo>
                    <a:pt x="2249127" y="634710"/>
                  </a:lnTo>
                  <a:cubicBezTo>
                    <a:pt x="2093377" y="661918"/>
                    <a:pt x="1942329" y="710849"/>
                    <a:pt x="1796096" y="781726"/>
                  </a:cubicBezTo>
                  <a:cubicBezTo>
                    <a:pt x="1649751" y="852268"/>
                    <a:pt x="1508892" y="944307"/>
                    <a:pt x="1370833" y="1048663"/>
                  </a:cubicBezTo>
                  <a:cubicBezTo>
                    <a:pt x="1232774" y="1153244"/>
                    <a:pt x="1097290" y="1269917"/>
                    <a:pt x="959790" y="1390844"/>
                  </a:cubicBezTo>
                  <a:lnTo>
                    <a:pt x="749062" y="1577611"/>
                  </a:lnTo>
                  <a:cubicBezTo>
                    <a:pt x="674602" y="1642329"/>
                    <a:pt x="599806" y="1704137"/>
                    <a:pt x="524786" y="1763145"/>
                  </a:cubicBezTo>
                  <a:cubicBezTo>
                    <a:pt x="374858" y="1881498"/>
                    <a:pt x="223810" y="1987422"/>
                    <a:pt x="84071" y="2098496"/>
                  </a:cubicBezTo>
                  <a:lnTo>
                    <a:pt x="0" y="2168094"/>
                  </a:lnTo>
                  <a:lnTo>
                    <a:pt x="0" y="1576676"/>
                  </a:lnTo>
                  <a:lnTo>
                    <a:pt x="174655" y="1387597"/>
                  </a:lnTo>
                  <a:cubicBezTo>
                    <a:pt x="238926" y="1320079"/>
                    <a:pt x="302749" y="1254577"/>
                    <a:pt x="363661" y="1188626"/>
                  </a:cubicBezTo>
                  <a:lnTo>
                    <a:pt x="458052" y="1086397"/>
                  </a:lnTo>
                  <a:cubicBezTo>
                    <a:pt x="490635" y="1051351"/>
                    <a:pt x="523666" y="1016416"/>
                    <a:pt x="557257" y="981593"/>
                  </a:cubicBezTo>
                  <a:cubicBezTo>
                    <a:pt x="691510" y="842414"/>
                    <a:pt x="835055" y="705699"/>
                    <a:pt x="994165" y="578389"/>
                  </a:cubicBezTo>
                  <a:cubicBezTo>
                    <a:pt x="1152939" y="451190"/>
                    <a:pt x="1328060" y="333398"/>
                    <a:pt x="1520873" y="237215"/>
                  </a:cubicBezTo>
                  <a:cubicBezTo>
                    <a:pt x="1713238" y="141033"/>
                    <a:pt x="1924302" y="68028"/>
                    <a:pt x="2141748" y="31190"/>
                  </a:cubicBezTo>
                  <a:lnTo>
                    <a:pt x="2182505" y="24360"/>
                  </a:lnTo>
                  <a:cubicBezTo>
                    <a:pt x="2196165" y="22344"/>
                    <a:pt x="2209826" y="20665"/>
                    <a:pt x="2223374" y="18873"/>
                  </a:cubicBezTo>
                  <a:lnTo>
                    <a:pt x="2264355" y="13611"/>
                  </a:lnTo>
                  <a:cubicBezTo>
                    <a:pt x="2278015" y="11931"/>
                    <a:pt x="2291676" y="10924"/>
                    <a:pt x="2305336" y="9580"/>
                  </a:cubicBezTo>
                  <a:cubicBezTo>
                    <a:pt x="2332657" y="7229"/>
                    <a:pt x="2360090" y="4653"/>
                    <a:pt x="2387410" y="3645"/>
                  </a:cubicBezTo>
                  <a:cubicBezTo>
                    <a:pt x="2414731" y="2414"/>
                    <a:pt x="2442164" y="510"/>
                    <a:pt x="2469373" y="622"/>
                  </a:cubicBezTo>
                  <a:close/>
                </a:path>
              </a:pathLst>
            </a:custGeom>
            <a:gradFill>
              <a:gsLst>
                <a:gs pos="37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67C4629D-4AB7-48D4-A61B-1AE1837A7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646908" cy="6130481"/>
            </a:xfrm>
            <a:custGeom>
              <a:avLst/>
              <a:gdLst>
                <a:gd name="connsiteX0" fmla="*/ 2616837 w 5646908"/>
                <a:gd name="connsiteY0" fmla="*/ 0 h 6130481"/>
                <a:gd name="connsiteX1" fmla="*/ 4918721 w 5646908"/>
                <a:gd name="connsiteY1" fmla="*/ 1134258 h 6130481"/>
                <a:gd name="connsiteX2" fmla="*/ 5539036 w 5646908"/>
                <a:gd name="connsiteY2" fmla="*/ 3362353 h 6130481"/>
                <a:gd name="connsiteX3" fmla="*/ 4712024 w 5646908"/>
                <a:gd name="connsiteY3" fmla="*/ 5293280 h 6130481"/>
                <a:gd name="connsiteX4" fmla="*/ 2547864 w 5646908"/>
                <a:gd name="connsiteY4" fmla="*/ 6130481 h 6130481"/>
                <a:gd name="connsiteX5" fmla="*/ 263223 w 5646908"/>
                <a:gd name="connsiteY5" fmla="*/ 5212325 h 6130481"/>
                <a:gd name="connsiteX6" fmla="*/ 49974 w 5646908"/>
                <a:gd name="connsiteY6" fmla="*/ 4985345 h 6130481"/>
                <a:gd name="connsiteX7" fmla="*/ 0 w 5646908"/>
                <a:gd name="connsiteY7" fmla="*/ 4920618 h 6130481"/>
                <a:gd name="connsiteX8" fmla="*/ 0 w 5646908"/>
                <a:gd name="connsiteY8" fmla="*/ 3760303 h 6130481"/>
                <a:gd name="connsiteX9" fmla="*/ 80488 w 5646908"/>
                <a:gd name="connsiteY9" fmla="*/ 3974159 h 6130481"/>
                <a:gd name="connsiteX10" fmla="*/ 664748 w 5646908"/>
                <a:gd name="connsiteY10" fmla="*/ 4813600 h 6130481"/>
                <a:gd name="connsiteX11" fmla="*/ 2548087 w 5646908"/>
                <a:gd name="connsiteY11" fmla="*/ 5570406 h 6130481"/>
                <a:gd name="connsiteX12" fmla="*/ 3536561 w 5646908"/>
                <a:gd name="connsiteY12" fmla="*/ 5407153 h 6130481"/>
                <a:gd name="connsiteX13" fmla="*/ 4308035 w 5646908"/>
                <a:gd name="connsiteY13" fmla="*/ 4897241 h 6130481"/>
                <a:gd name="connsiteX14" fmla="*/ 4569038 w 5646908"/>
                <a:gd name="connsiteY14" fmla="*/ 4564802 h 6130481"/>
                <a:gd name="connsiteX15" fmla="*/ 4699147 w 5646908"/>
                <a:gd name="connsiteY15" fmla="*/ 4149952 h 6130481"/>
                <a:gd name="connsiteX16" fmla="*/ 5003034 w 5646908"/>
                <a:gd name="connsiteY16" fmla="*/ 3168421 h 6130481"/>
                <a:gd name="connsiteX17" fmla="*/ 4994189 w 5646908"/>
                <a:gd name="connsiteY17" fmla="*/ 2321590 h 6130481"/>
                <a:gd name="connsiteX18" fmla="*/ 4487860 w 5646908"/>
                <a:gd name="connsiteY18" fmla="*/ 1501856 h 6130481"/>
                <a:gd name="connsiteX19" fmla="*/ 3640469 w 5646908"/>
                <a:gd name="connsiteY19" fmla="*/ 808425 h 6130481"/>
                <a:gd name="connsiteX20" fmla="*/ 2616837 w 5646908"/>
                <a:gd name="connsiteY20" fmla="*/ 559851 h 6130481"/>
                <a:gd name="connsiteX21" fmla="*/ 1762952 w 5646908"/>
                <a:gd name="connsiteY21" fmla="*/ 812008 h 6130481"/>
                <a:gd name="connsiteX22" fmla="*/ 939635 w 5646908"/>
                <a:gd name="connsiteY22" fmla="*/ 1502976 h 6130481"/>
                <a:gd name="connsiteX23" fmla="*/ 585250 w 5646908"/>
                <a:gd name="connsiteY23" fmla="*/ 1831049 h 6130481"/>
                <a:gd name="connsiteX24" fmla="*/ 40403 w 5646908"/>
                <a:gd name="connsiteY24" fmla="*/ 2389556 h 6130481"/>
                <a:gd name="connsiteX25" fmla="*/ 0 w 5646908"/>
                <a:gd name="connsiteY25" fmla="*/ 2456747 h 6130481"/>
                <a:gd name="connsiteX26" fmla="*/ 0 w 5646908"/>
                <a:gd name="connsiteY26" fmla="*/ 1601114 h 6130481"/>
                <a:gd name="connsiteX27" fmla="*/ 93200 w 5646908"/>
                <a:gd name="connsiteY27" fmla="*/ 1513741 h 6130481"/>
                <a:gd name="connsiteX28" fmla="*/ 535423 w 5646908"/>
                <a:gd name="connsiteY28" fmla="*/ 1107273 h 6130481"/>
                <a:gd name="connsiteX29" fmla="*/ 2616837 w 5646908"/>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646908" h="6130481">
                  <a:moveTo>
                    <a:pt x="2616837" y="0"/>
                  </a:moveTo>
                  <a:cubicBezTo>
                    <a:pt x="3596241" y="0"/>
                    <a:pt x="4322479" y="463445"/>
                    <a:pt x="4918721" y="1134258"/>
                  </a:cubicBezTo>
                  <a:cubicBezTo>
                    <a:pt x="5416317" y="1694109"/>
                    <a:pt x="5857703" y="2516643"/>
                    <a:pt x="5539036" y="3362353"/>
                  </a:cubicBezTo>
                  <a:cubicBezTo>
                    <a:pt x="5111758" y="4496612"/>
                    <a:pt x="5300763" y="4716633"/>
                    <a:pt x="4712024" y="5293280"/>
                  </a:cubicBezTo>
                  <a:cubicBezTo>
                    <a:pt x="4123284" y="5869926"/>
                    <a:pt x="3446201" y="6130481"/>
                    <a:pt x="2547864" y="6130481"/>
                  </a:cubicBezTo>
                  <a:cubicBezTo>
                    <a:pt x="1657476" y="6130481"/>
                    <a:pt x="850619" y="5780127"/>
                    <a:pt x="263223" y="5212325"/>
                  </a:cubicBezTo>
                  <a:cubicBezTo>
                    <a:pt x="188497" y="5140091"/>
                    <a:pt x="117321" y="5064339"/>
                    <a:pt x="49974" y="4985345"/>
                  </a:cubicBezTo>
                  <a:lnTo>
                    <a:pt x="0" y="4920618"/>
                  </a:lnTo>
                  <a:lnTo>
                    <a:pt x="0" y="3760303"/>
                  </a:lnTo>
                  <a:lnTo>
                    <a:pt x="80488" y="3974159"/>
                  </a:lnTo>
                  <a:cubicBezTo>
                    <a:pt x="217875" y="4289243"/>
                    <a:pt x="414383" y="4571632"/>
                    <a:pt x="664748" y="4813600"/>
                  </a:cubicBezTo>
                  <a:cubicBezTo>
                    <a:pt x="1169734" y="5301566"/>
                    <a:pt x="1838644" y="5570406"/>
                    <a:pt x="2548087" y="5570406"/>
                  </a:cubicBezTo>
                  <a:cubicBezTo>
                    <a:pt x="2928786" y="5570406"/>
                    <a:pt x="3252156" y="5516996"/>
                    <a:pt x="3536561" y="5407153"/>
                  </a:cubicBezTo>
                  <a:cubicBezTo>
                    <a:pt x="3815366" y="5299438"/>
                    <a:pt x="4067747" y="5132603"/>
                    <a:pt x="4308035" y="4897241"/>
                  </a:cubicBezTo>
                  <a:cubicBezTo>
                    <a:pt x="4475095" y="4733653"/>
                    <a:pt x="4533767" y="4637358"/>
                    <a:pt x="4569038" y="4564802"/>
                  </a:cubicBezTo>
                  <a:cubicBezTo>
                    <a:pt x="4619313" y="4461453"/>
                    <a:pt x="4652792" y="4330784"/>
                    <a:pt x="4699147" y="4149952"/>
                  </a:cubicBezTo>
                  <a:cubicBezTo>
                    <a:pt x="4758491" y="3918846"/>
                    <a:pt x="4839558" y="3602194"/>
                    <a:pt x="5003034" y="3168421"/>
                  </a:cubicBezTo>
                  <a:cubicBezTo>
                    <a:pt x="5103024" y="2902940"/>
                    <a:pt x="5100112" y="2626037"/>
                    <a:pt x="4994189" y="2321590"/>
                  </a:cubicBezTo>
                  <a:cubicBezTo>
                    <a:pt x="4900470" y="2052526"/>
                    <a:pt x="4725460" y="1769129"/>
                    <a:pt x="4487860" y="1501856"/>
                  </a:cubicBezTo>
                  <a:cubicBezTo>
                    <a:pt x="4210285" y="1189683"/>
                    <a:pt x="3933047" y="962832"/>
                    <a:pt x="3640469" y="808425"/>
                  </a:cubicBezTo>
                  <a:cubicBezTo>
                    <a:pt x="3323369" y="641141"/>
                    <a:pt x="2988578" y="559851"/>
                    <a:pt x="2616837" y="559851"/>
                  </a:cubicBezTo>
                  <a:cubicBezTo>
                    <a:pt x="2315413" y="559851"/>
                    <a:pt x="2044110" y="640134"/>
                    <a:pt x="1762952" y="812008"/>
                  </a:cubicBezTo>
                  <a:cubicBezTo>
                    <a:pt x="1472838" y="989593"/>
                    <a:pt x="1197167" y="1250707"/>
                    <a:pt x="939635" y="1502976"/>
                  </a:cubicBezTo>
                  <a:cubicBezTo>
                    <a:pt x="819379" y="1620769"/>
                    <a:pt x="700355" y="1727700"/>
                    <a:pt x="585250" y="1831049"/>
                  </a:cubicBezTo>
                  <a:cubicBezTo>
                    <a:pt x="362317" y="2031140"/>
                    <a:pt x="169840" y="2204022"/>
                    <a:pt x="40403" y="2389556"/>
                  </a:cubicBezTo>
                  <a:lnTo>
                    <a:pt x="0" y="2456747"/>
                  </a:lnTo>
                  <a:lnTo>
                    <a:pt x="0" y="1601114"/>
                  </a:lnTo>
                  <a:lnTo>
                    <a:pt x="93200" y="1513741"/>
                  </a:lnTo>
                  <a:cubicBezTo>
                    <a:pt x="237107" y="1383294"/>
                    <a:pt x="388238" y="1251435"/>
                    <a:pt x="535423" y="1107273"/>
                  </a:cubicBezTo>
                  <a:cubicBezTo>
                    <a:pt x="1124050" y="530627"/>
                    <a:pt x="1718500" y="0"/>
                    <a:pt x="2616837" y="0"/>
                  </a:cubicBezTo>
                  <a:close/>
                </a:path>
              </a:pathLst>
            </a:custGeom>
            <a:gradFill>
              <a:gsLst>
                <a:gs pos="2000">
                  <a:schemeClr val="bg1">
                    <a:alpha val="10000"/>
                  </a:schemeClr>
                </a:gs>
                <a:gs pos="54000">
                  <a:schemeClr val="accent6">
                    <a:alpha val="10000"/>
                  </a:schemeClr>
                </a:gs>
                <a:gs pos="100000">
                  <a:schemeClr val="bg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D1E30050-9FC4-4CC7-8C0B-BF5EFD106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176241"/>
              <a:ext cx="5517522" cy="6130481"/>
            </a:xfrm>
            <a:custGeom>
              <a:avLst/>
              <a:gdLst>
                <a:gd name="connsiteX0" fmla="*/ 2549095 w 5517522"/>
                <a:gd name="connsiteY0" fmla="*/ 0 h 6130481"/>
                <a:gd name="connsiteX1" fmla="*/ 4804175 w 5517522"/>
                <a:gd name="connsiteY1" fmla="*/ 1134258 h 6130481"/>
                <a:gd name="connsiteX2" fmla="*/ 5411838 w 5517522"/>
                <a:gd name="connsiteY2" fmla="*/ 3362353 h 6130481"/>
                <a:gd name="connsiteX3" fmla="*/ 4601621 w 5517522"/>
                <a:gd name="connsiteY3" fmla="*/ 5293280 h 6130481"/>
                <a:gd name="connsiteX4" fmla="*/ 2481577 w 5517522"/>
                <a:gd name="connsiteY4" fmla="*/ 6130481 h 6130481"/>
                <a:gd name="connsiteX5" fmla="*/ 243517 w 5517522"/>
                <a:gd name="connsiteY5" fmla="*/ 5212325 h 6130481"/>
                <a:gd name="connsiteX6" fmla="*/ 34587 w 5517522"/>
                <a:gd name="connsiteY6" fmla="*/ 4985345 h 6130481"/>
                <a:gd name="connsiteX7" fmla="*/ 0 w 5517522"/>
                <a:gd name="connsiteY7" fmla="*/ 4939620 h 6130481"/>
                <a:gd name="connsiteX8" fmla="*/ 0 w 5517522"/>
                <a:gd name="connsiteY8" fmla="*/ 3335329 h 6130481"/>
                <a:gd name="connsiteX9" fmla="*/ 17141 w 5517522"/>
                <a:gd name="connsiteY9" fmla="*/ 3448738 h 6130481"/>
                <a:gd name="connsiteX10" fmla="*/ 167489 w 5517522"/>
                <a:gd name="connsiteY10" fmla="*/ 3930490 h 6130481"/>
                <a:gd name="connsiteX11" fmla="*/ 715471 w 5517522"/>
                <a:gd name="connsiteY11" fmla="*/ 4734212 h 6130481"/>
                <a:gd name="connsiteX12" fmla="*/ 2481689 w 5517522"/>
                <a:gd name="connsiteY12" fmla="*/ 5458772 h 6130481"/>
                <a:gd name="connsiteX13" fmla="*/ 4126644 w 5517522"/>
                <a:gd name="connsiteY13" fmla="*/ 4818302 h 6130481"/>
                <a:gd name="connsiteX14" fmla="*/ 4360437 w 5517522"/>
                <a:gd name="connsiteY14" fmla="*/ 4516766 h 6130481"/>
                <a:gd name="connsiteX15" fmla="*/ 4480357 w 5517522"/>
                <a:gd name="connsiteY15" fmla="*/ 4122855 h 6130481"/>
                <a:gd name="connsiteX16" fmla="*/ 4781557 w 5517522"/>
                <a:gd name="connsiteY16" fmla="*/ 3129791 h 6130481"/>
                <a:gd name="connsiteX17" fmla="*/ 4771928 w 5517522"/>
                <a:gd name="connsiteY17" fmla="*/ 2357869 h 6130481"/>
                <a:gd name="connsiteX18" fmla="*/ 4297510 w 5517522"/>
                <a:gd name="connsiteY18" fmla="*/ 1575533 h 6130481"/>
                <a:gd name="connsiteX19" fmla="*/ 3498715 w 5517522"/>
                <a:gd name="connsiteY19" fmla="*/ 907071 h 6130481"/>
                <a:gd name="connsiteX20" fmla="*/ 2549095 w 5517522"/>
                <a:gd name="connsiteY20" fmla="*/ 671821 h 6130481"/>
                <a:gd name="connsiteX21" fmla="*/ 985319 w 5517522"/>
                <a:gd name="connsiteY21" fmla="*/ 1582475 h 6130481"/>
                <a:gd name="connsiteX22" fmla="*/ 634628 w 5517522"/>
                <a:gd name="connsiteY22" fmla="*/ 1913907 h 6130481"/>
                <a:gd name="connsiteX23" fmla="*/ 117662 w 5517522"/>
                <a:gd name="connsiteY23" fmla="*/ 2453044 h 6130481"/>
                <a:gd name="connsiteX24" fmla="*/ 2515 w 5517522"/>
                <a:gd name="connsiteY24" fmla="*/ 2685494 h 6130481"/>
                <a:gd name="connsiteX25" fmla="*/ 0 w 5517522"/>
                <a:gd name="connsiteY25" fmla="*/ 2696965 h 6130481"/>
                <a:gd name="connsiteX26" fmla="*/ 0 w 5517522"/>
                <a:gd name="connsiteY26" fmla="*/ 1587383 h 6130481"/>
                <a:gd name="connsiteX27" fmla="*/ 76951 w 5517522"/>
                <a:gd name="connsiteY27" fmla="*/ 1513741 h 6130481"/>
                <a:gd name="connsiteX28" fmla="*/ 510118 w 5517522"/>
                <a:gd name="connsiteY28" fmla="*/ 1107273 h 6130481"/>
                <a:gd name="connsiteX29" fmla="*/ 2549095 w 5517522"/>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522" h="6130481">
                  <a:moveTo>
                    <a:pt x="2549095" y="0"/>
                  </a:moveTo>
                  <a:cubicBezTo>
                    <a:pt x="3508568" y="0"/>
                    <a:pt x="4219915" y="463445"/>
                    <a:pt x="4804175" y="1134258"/>
                  </a:cubicBezTo>
                  <a:cubicBezTo>
                    <a:pt x="5291694" y="1694109"/>
                    <a:pt x="5724011"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335329"/>
                  </a:lnTo>
                  <a:lnTo>
                    <a:pt x="17141" y="3448738"/>
                  </a:lnTo>
                  <a:cubicBezTo>
                    <a:pt x="50676" y="3613558"/>
                    <a:pt x="100867" y="3774516"/>
                    <a:pt x="167489" y="3930490"/>
                  </a:cubicBezTo>
                  <a:cubicBezTo>
                    <a:pt x="296255" y="4232138"/>
                    <a:pt x="480670" y="4502546"/>
                    <a:pt x="715471" y="4734212"/>
                  </a:cubicBezTo>
                  <a:cubicBezTo>
                    <a:pt x="1188993" y="5201464"/>
                    <a:pt x="1816250" y="5458772"/>
                    <a:pt x="2481689" y="5458772"/>
                  </a:cubicBezTo>
                  <a:cubicBezTo>
                    <a:pt x="3185758" y="5458772"/>
                    <a:pt x="3677755" y="5267191"/>
                    <a:pt x="4126644" y="4818302"/>
                  </a:cubicBezTo>
                  <a:cubicBezTo>
                    <a:pt x="4278363" y="4666583"/>
                    <a:pt x="4329982" y="4580701"/>
                    <a:pt x="4360437" y="4516766"/>
                  </a:cubicBezTo>
                  <a:cubicBezTo>
                    <a:pt x="4404890" y="4423495"/>
                    <a:pt x="4436577" y="4297417"/>
                    <a:pt x="4480357" y="4122855"/>
                  </a:cubicBezTo>
                  <a:cubicBezTo>
                    <a:pt x="4539030" y="3889285"/>
                    <a:pt x="4619425" y="3569275"/>
                    <a:pt x="4781557" y="3129791"/>
                  </a:cubicBezTo>
                  <a:cubicBezTo>
                    <a:pt x="4870238" y="2889503"/>
                    <a:pt x="4867103" y="2637010"/>
                    <a:pt x="4771928" y="2357869"/>
                  </a:cubicBezTo>
                  <a:cubicBezTo>
                    <a:pt x="4684815" y="2102465"/>
                    <a:pt x="4520779" y="1831945"/>
                    <a:pt x="4297510" y="1575533"/>
                  </a:cubicBezTo>
                  <a:cubicBezTo>
                    <a:pt x="4034492" y="1273549"/>
                    <a:pt x="3773266" y="1054983"/>
                    <a:pt x="3498715" y="907071"/>
                  </a:cubicBezTo>
                  <a:cubicBezTo>
                    <a:pt x="3204905" y="748745"/>
                    <a:pt x="2894187" y="671821"/>
                    <a:pt x="2549095" y="671821"/>
                  </a:cubicBezTo>
                  <a:cubicBezTo>
                    <a:pt x="1942553" y="671821"/>
                    <a:pt x="1518298" y="1049273"/>
                    <a:pt x="985319" y="1582475"/>
                  </a:cubicBezTo>
                  <a:cubicBezTo>
                    <a:pt x="865735" y="1702059"/>
                    <a:pt x="748278" y="1809774"/>
                    <a:pt x="634628" y="1913907"/>
                  </a:cubicBezTo>
                  <a:cubicBezTo>
                    <a:pt x="421325" y="2109407"/>
                    <a:pt x="237134" y="2278146"/>
                    <a:pt x="117662" y="2453044"/>
                  </a:cubicBezTo>
                  <a:cubicBezTo>
                    <a:pt x="64756" y="2530415"/>
                    <a:pt x="27022" y="2605799"/>
                    <a:pt x="2515" y="2685494"/>
                  </a:cubicBezTo>
                  <a:lnTo>
                    <a:pt x="0" y="2696965"/>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E7E03733-50FD-49A6-B226-40F6A0AD4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176241"/>
              <a:ext cx="5517475" cy="6130481"/>
            </a:xfrm>
            <a:custGeom>
              <a:avLst/>
              <a:gdLst>
                <a:gd name="connsiteX0" fmla="*/ 2549095 w 5517475"/>
                <a:gd name="connsiteY0" fmla="*/ 0 h 6130481"/>
                <a:gd name="connsiteX1" fmla="*/ 4804175 w 5517475"/>
                <a:gd name="connsiteY1" fmla="*/ 1134258 h 6130481"/>
                <a:gd name="connsiteX2" fmla="*/ 5411838 w 5517475"/>
                <a:gd name="connsiteY2" fmla="*/ 3362353 h 6130481"/>
                <a:gd name="connsiteX3" fmla="*/ 4601621 w 5517475"/>
                <a:gd name="connsiteY3" fmla="*/ 5293280 h 6130481"/>
                <a:gd name="connsiteX4" fmla="*/ 2481577 w 5517475"/>
                <a:gd name="connsiteY4" fmla="*/ 6130481 h 6130481"/>
                <a:gd name="connsiteX5" fmla="*/ 243517 w 5517475"/>
                <a:gd name="connsiteY5" fmla="*/ 5212325 h 6130481"/>
                <a:gd name="connsiteX6" fmla="*/ 34587 w 5517475"/>
                <a:gd name="connsiteY6" fmla="*/ 4985345 h 6130481"/>
                <a:gd name="connsiteX7" fmla="*/ 0 w 5517475"/>
                <a:gd name="connsiteY7" fmla="*/ 4939620 h 6130481"/>
                <a:gd name="connsiteX8" fmla="*/ 0 w 5517475"/>
                <a:gd name="connsiteY8" fmla="*/ 3799573 h 6130481"/>
                <a:gd name="connsiteX9" fmla="*/ 64364 w 5517475"/>
                <a:gd name="connsiteY9" fmla="*/ 3974159 h 6130481"/>
                <a:gd name="connsiteX10" fmla="*/ 636644 w 5517475"/>
                <a:gd name="connsiteY10" fmla="*/ 4813600 h 6130481"/>
                <a:gd name="connsiteX11" fmla="*/ 2481577 w 5517475"/>
                <a:gd name="connsiteY11" fmla="*/ 5570406 h 6130481"/>
                <a:gd name="connsiteX12" fmla="*/ 3449896 w 5517475"/>
                <a:gd name="connsiteY12" fmla="*/ 5407153 h 6130481"/>
                <a:gd name="connsiteX13" fmla="*/ 4205695 w 5517475"/>
                <a:gd name="connsiteY13" fmla="*/ 4897241 h 6130481"/>
                <a:gd name="connsiteX14" fmla="*/ 4461434 w 5517475"/>
                <a:gd name="connsiteY14" fmla="*/ 4564802 h 6130481"/>
                <a:gd name="connsiteX15" fmla="*/ 4588969 w 5517475"/>
                <a:gd name="connsiteY15" fmla="*/ 4149952 h 6130481"/>
                <a:gd name="connsiteX16" fmla="*/ 4886585 w 5517475"/>
                <a:gd name="connsiteY16" fmla="*/ 3168421 h 6130481"/>
                <a:gd name="connsiteX17" fmla="*/ 4877964 w 5517475"/>
                <a:gd name="connsiteY17" fmla="*/ 2321590 h 6130481"/>
                <a:gd name="connsiteX18" fmla="*/ 4382048 w 5517475"/>
                <a:gd name="connsiteY18" fmla="*/ 1501856 h 6130481"/>
                <a:gd name="connsiteX19" fmla="*/ 3551900 w 5517475"/>
                <a:gd name="connsiteY19" fmla="*/ 808425 h 6130481"/>
                <a:gd name="connsiteX20" fmla="*/ 2549095 w 5517475"/>
                <a:gd name="connsiteY20" fmla="*/ 559851 h 6130481"/>
                <a:gd name="connsiteX21" fmla="*/ 1712566 w 5517475"/>
                <a:gd name="connsiteY21" fmla="*/ 812008 h 6130481"/>
                <a:gd name="connsiteX22" fmla="*/ 906044 w 5517475"/>
                <a:gd name="connsiteY22" fmla="*/ 1502976 h 6130481"/>
                <a:gd name="connsiteX23" fmla="*/ 558825 w 5517475"/>
                <a:gd name="connsiteY23" fmla="*/ 1831049 h 6130481"/>
                <a:gd name="connsiteX24" fmla="*/ 25063 w 5517475"/>
                <a:gd name="connsiteY24" fmla="*/ 2389556 h 6130481"/>
                <a:gd name="connsiteX25" fmla="*/ 0 w 5517475"/>
                <a:gd name="connsiteY25" fmla="*/ 2432109 h 6130481"/>
                <a:gd name="connsiteX26" fmla="*/ 0 w 5517475"/>
                <a:gd name="connsiteY26" fmla="*/ 1587383 h 6130481"/>
                <a:gd name="connsiteX27" fmla="*/ 76951 w 5517475"/>
                <a:gd name="connsiteY27" fmla="*/ 1513741 h 6130481"/>
                <a:gd name="connsiteX28" fmla="*/ 510118 w 5517475"/>
                <a:gd name="connsiteY28" fmla="*/ 1107273 h 6130481"/>
                <a:gd name="connsiteX29" fmla="*/ 2549095 w 5517475"/>
                <a:gd name="connsiteY29" fmla="*/ 0 h 6130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17475" h="6130481">
                  <a:moveTo>
                    <a:pt x="2549095" y="0"/>
                  </a:moveTo>
                  <a:cubicBezTo>
                    <a:pt x="3508568" y="0"/>
                    <a:pt x="4219915" y="463445"/>
                    <a:pt x="4804175" y="1134258"/>
                  </a:cubicBezTo>
                  <a:cubicBezTo>
                    <a:pt x="5291694" y="1694109"/>
                    <a:pt x="5723899" y="2516643"/>
                    <a:pt x="5411838" y="3362353"/>
                  </a:cubicBezTo>
                  <a:cubicBezTo>
                    <a:pt x="4993181" y="4496612"/>
                    <a:pt x="5178268" y="4716633"/>
                    <a:pt x="4601621" y="5293280"/>
                  </a:cubicBezTo>
                  <a:cubicBezTo>
                    <a:pt x="4024863" y="5869926"/>
                    <a:pt x="3361551" y="6130481"/>
                    <a:pt x="2481577" y="6130481"/>
                  </a:cubicBezTo>
                  <a:cubicBezTo>
                    <a:pt x="1609329" y="6130481"/>
                    <a:pt x="818932" y="5780127"/>
                    <a:pt x="243517" y="5212325"/>
                  </a:cubicBezTo>
                  <a:cubicBezTo>
                    <a:pt x="170302" y="5140091"/>
                    <a:pt x="100568" y="5064339"/>
                    <a:pt x="34587" y="4985345"/>
                  </a:cubicBezTo>
                  <a:lnTo>
                    <a:pt x="0" y="4939620"/>
                  </a:lnTo>
                  <a:lnTo>
                    <a:pt x="0" y="3799573"/>
                  </a:lnTo>
                  <a:lnTo>
                    <a:pt x="64364" y="3974159"/>
                  </a:lnTo>
                  <a:cubicBezTo>
                    <a:pt x="198841" y="4289243"/>
                    <a:pt x="391429" y="4571632"/>
                    <a:pt x="636644" y="4813600"/>
                  </a:cubicBezTo>
                  <a:cubicBezTo>
                    <a:pt x="1131328" y="5301566"/>
                    <a:pt x="1786578" y="5570406"/>
                    <a:pt x="2481577" y="5570406"/>
                  </a:cubicBezTo>
                  <a:cubicBezTo>
                    <a:pt x="2854550" y="5570406"/>
                    <a:pt x="3171314" y="5516996"/>
                    <a:pt x="3449896" y="5407153"/>
                  </a:cubicBezTo>
                  <a:cubicBezTo>
                    <a:pt x="3723103" y="5299438"/>
                    <a:pt x="3970333" y="5132603"/>
                    <a:pt x="4205695" y="4897241"/>
                  </a:cubicBezTo>
                  <a:cubicBezTo>
                    <a:pt x="4369395" y="4733653"/>
                    <a:pt x="4426836" y="4637358"/>
                    <a:pt x="4461434" y="4564802"/>
                  </a:cubicBezTo>
                  <a:cubicBezTo>
                    <a:pt x="4510701" y="4461453"/>
                    <a:pt x="4543509" y="4330784"/>
                    <a:pt x="4588969" y="4149952"/>
                  </a:cubicBezTo>
                  <a:cubicBezTo>
                    <a:pt x="4646969" y="3918846"/>
                    <a:pt x="4726468" y="3602194"/>
                    <a:pt x="4886585" y="3168421"/>
                  </a:cubicBezTo>
                  <a:cubicBezTo>
                    <a:pt x="4984560" y="2902940"/>
                    <a:pt x="4981760" y="2626037"/>
                    <a:pt x="4877964" y="2321590"/>
                  </a:cubicBezTo>
                  <a:cubicBezTo>
                    <a:pt x="4786260" y="2052526"/>
                    <a:pt x="4614834" y="1769129"/>
                    <a:pt x="4382048" y="1501856"/>
                  </a:cubicBezTo>
                  <a:cubicBezTo>
                    <a:pt x="4110072" y="1189683"/>
                    <a:pt x="3838544" y="962832"/>
                    <a:pt x="3551900" y="808425"/>
                  </a:cubicBezTo>
                  <a:cubicBezTo>
                    <a:pt x="3241183" y="641141"/>
                    <a:pt x="2913222" y="559851"/>
                    <a:pt x="2549095" y="559851"/>
                  </a:cubicBezTo>
                  <a:cubicBezTo>
                    <a:pt x="2253830" y="559851"/>
                    <a:pt x="1988013" y="640134"/>
                    <a:pt x="1712566" y="812008"/>
                  </a:cubicBezTo>
                  <a:cubicBezTo>
                    <a:pt x="1428385" y="989593"/>
                    <a:pt x="1158313" y="1250707"/>
                    <a:pt x="906044" y="1502976"/>
                  </a:cubicBezTo>
                  <a:cubicBezTo>
                    <a:pt x="788140" y="1620769"/>
                    <a:pt x="671579" y="1727700"/>
                    <a:pt x="558825" y="1831049"/>
                  </a:cubicBezTo>
                  <a:cubicBezTo>
                    <a:pt x="340371" y="2031140"/>
                    <a:pt x="151813" y="2204022"/>
                    <a:pt x="25063" y="2389556"/>
                  </a:cubicBezTo>
                  <a:lnTo>
                    <a:pt x="0" y="2432109"/>
                  </a:lnTo>
                  <a:lnTo>
                    <a:pt x="0" y="1587383"/>
                  </a:lnTo>
                  <a:lnTo>
                    <a:pt x="76951" y="1513741"/>
                  </a:lnTo>
                  <a:cubicBezTo>
                    <a:pt x="217918" y="1383294"/>
                    <a:pt x="365956" y="1251435"/>
                    <a:pt x="510118" y="1107273"/>
                  </a:cubicBezTo>
                  <a:cubicBezTo>
                    <a:pt x="1086764" y="530627"/>
                    <a:pt x="1669121" y="0"/>
                    <a:pt x="25490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 name="Freeform: Shape 16">
              <a:extLst>
                <a:ext uri="{FF2B5EF4-FFF2-40B4-BE49-F238E27FC236}">
                  <a16:creationId xmlns:a16="http://schemas.microsoft.com/office/drawing/2014/main" id="{8A614510-A9F4-41B6-B78E-F49E390C7E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0"/>
              <a:ext cx="5646974" cy="6483075"/>
            </a:xfrm>
            <a:custGeom>
              <a:avLst/>
              <a:gdLst>
                <a:gd name="connsiteX0" fmla="*/ 2405773 w 5646974"/>
                <a:gd name="connsiteY0" fmla="*/ 0 h 6483075"/>
                <a:gd name="connsiteX1" fmla="*/ 5646974 w 5646974"/>
                <a:gd name="connsiteY1" fmla="*/ 3241538 h 6483075"/>
                <a:gd name="connsiteX2" fmla="*/ 2405773 w 5646974"/>
                <a:gd name="connsiteY2" fmla="*/ 6483075 h 6483075"/>
                <a:gd name="connsiteX3" fmla="*/ 113897 w 5646974"/>
                <a:gd name="connsiteY3" fmla="*/ 5533666 h 6483075"/>
                <a:gd name="connsiteX4" fmla="*/ 0 w 5646974"/>
                <a:gd name="connsiteY4" fmla="*/ 5408336 h 6483075"/>
                <a:gd name="connsiteX5" fmla="*/ 0 w 5646974"/>
                <a:gd name="connsiteY5" fmla="*/ 4983659 h 6483075"/>
                <a:gd name="connsiteX6" fmla="*/ 155731 w 5646974"/>
                <a:gd name="connsiteY6" fmla="*/ 5176047 h 6483075"/>
                <a:gd name="connsiteX7" fmla="*/ 1093706 w 5646974"/>
                <a:gd name="connsiteY7" fmla="*/ 5866903 h 6483075"/>
                <a:gd name="connsiteX8" fmla="*/ 1639673 w 5646974"/>
                <a:gd name="connsiteY8" fmla="*/ 6059940 h 6483075"/>
                <a:gd name="connsiteX9" fmla="*/ 1709990 w 5646974"/>
                <a:gd name="connsiteY9" fmla="*/ 6076287 h 6483075"/>
                <a:gd name="connsiteX10" fmla="*/ 1780307 w 5646974"/>
                <a:gd name="connsiteY10" fmla="*/ 6091963 h 6483075"/>
                <a:gd name="connsiteX11" fmla="*/ 1851072 w 5646974"/>
                <a:gd name="connsiteY11" fmla="*/ 6105176 h 6483075"/>
                <a:gd name="connsiteX12" fmla="*/ 1886455 w 5646974"/>
                <a:gd name="connsiteY12" fmla="*/ 6111782 h 6483075"/>
                <a:gd name="connsiteX13" fmla="*/ 1921949 w 5646974"/>
                <a:gd name="connsiteY13" fmla="*/ 6117716 h 6483075"/>
                <a:gd name="connsiteX14" fmla="*/ 2064152 w 5646974"/>
                <a:gd name="connsiteY14" fmla="*/ 6137647 h 6483075"/>
                <a:gd name="connsiteX15" fmla="*/ 2206914 w 5646974"/>
                <a:gd name="connsiteY15" fmla="*/ 6151195 h 6483075"/>
                <a:gd name="connsiteX16" fmla="*/ 2350011 w 5646974"/>
                <a:gd name="connsiteY16" fmla="*/ 6158250 h 6483075"/>
                <a:gd name="connsiteX17" fmla="*/ 2493109 w 5646974"/>
                <a:gd name="connsiteY17" fmla="*/ 6159705 h 6483075"/>
                <a:gd name="connsiteX18" fmla="*/ 2781321 w 5646974"/>
                <a:gd name="connsiteY18" fmla="*/ 6147277 h 6483075"/>
                <a:gd name="connsiteX19" fmla="*/ 3345091 w 5646974"/>
                <a:gd name="connsiteY19" fmla="*/ 6060276 h 6483075"/>
                <a:gd name="connsiteX20" fmla="*/ 3878853 w 5646974"/>
                <a:gd name="connsiteY20" fmla="*/ 5871718 h 6483075"/>
                <a:gd name="connsiteX21" fmla="*/ 4367267 w 5646974"/>
                <a:gd name="connsiteY21" fmla="*/ 5573093 h 6483075"/>
                <a:gd name="connsiteX22" fmla="*/ 4424484 w 5646974"/>
                <a:gd name="connsiteY22" fmla="*/ 5528529 h 6483075"/>
                <a:gd name="connsiteX23" fmla="*/ 4481252 w 5646974"/>
                <a:gd name="connsiteY23" fmla="*/ 5483069 h 6483075"/>
                <a:gd name="connsiteX24" fmla="*/ 4536790 w 5646974"/>
                <a:gd name="connsiteY24" fmla="*/ 5435818 h 6483075"/>
                <a:gd name="connsiteX25" fmla="*/ 4591543 w 5646974"/>
                <a:gd name="connsiteY25" fmla="*/ 5387671 h 6483075"/>
                <a:gd name="connsiteX26" fmla="*/ 4794209 w 5646974"/>
                <a:gd name="connsiteY26" fmla="*/ 5181198 h 6483075"/>
                <a:gd name="connsiteX27" fmla="*/ 4956678 w 5646974"/>
                <a:gd name="connsiteY27" fmla="*/ 4945836 h 6483075"/>
                <a:gd name="connsiteX28" fmla="*/ 4989262 w 5646974"/>
                <a:gd name="connsiteY28" fmla="*/ 4881453 h 6483075"/>
                <a:gd name="connsiteX29" fmla="*/ 5017814 w 5646974"/>
                <a:gd name="connsiteY29" fmla="*/ 4814607 h 6483075"/>
                <a:gd name="connsiteX30" fmla="*/ 5044127 w 5646974"/>
                <a:gd name="connsiteY30" fmla="*/ 4746193 h 6483075"/>
                <a:gd name="connsiteX31" fmla="*/ 5068425 w 5646974"/>
                <a:gd name="connsiteY31" fmla="*/ 4676436 h 6483075"/>
                <a:gd name="connsiteX32" fmla="*/ 5154641 w 5646974"/>
                <a:gd name="connsiteY32" fmla="*/ 4390352 h 6483075"/>
                <a:gd name="connsiteX33" fmla="*/ 5196854 w 5646974"/>
                <a:gd name="connsiteY33" fmla="*/ 4246134 h 6483075"/>
                <a:gd name="connsiteX34" fmla="*/ 5240299 w 5646974"/>
                <a:gd name="connsiteY34" fmla="*/ 4102140 h 6483075"/>
                <a:gd name="connsiteX35" fmla="*/ 5432440 w 5646974"/>
                <a:gd name="connsiteY35" fmla="*/ 3532884 h 6483075"/>
                <a:gd name="connsiteX36" fmla="*/ 5528846 w 5646974"/>
                <a:gd name="connsiteY36" fmla="*/ 2951647 h 6483075"/>
                <a:gd name="connsiteX37" fmla="*/ 5495927 w 5646974"/>
                <a:gd name="connsiteY37" fmla="*/ 2658733 h 6483075"/>
                <a:gd name="connsiteX38" fmla="*/ 5480027 w 5646974"/>
                <a:gd name="connsiteY38" fmla="*/ 2586848 h 6483075"/>
                <a:gd name="connsiteX39" fmla="*/ 5461328 w 5646974"/>
                <a:gd name="connsiteY39" fmla="*/ 2515635 h 6483075"/>
                <a:gd name="connsiteX40" fmla="*/ 5439605 w 5646974"/>
                <a:gd name="connsiteY40" fmla="*/ 2445317 h 6483075"/>
                <a:gd name="connsiteX41" fmla="*/ 5415532 w 5646974"/>
                <a:gd name="connsiteY41" fmla="*/ 2375896 h 6483075"/>
                <a:gd name="connsiteX42" fmla="*/ 5144564 w 5646974"/>
                <a:gd name="connsiteY42" fmla="*/ 1857138 h 6483075"/>
                <a:gd name="connsiteX43" fmla="*/ 4774838 w 5646974"/>
                <a:gd name="connsiteY43" fmla="*/ 1405450 h 6483075"/>
                <a:gd name="connsiteX44" fmla="*/ 4345769 w 5646974"/>
                <a:gd name="connsiteY44" fmla="*/ 1012323 h 6483075"/>
                <a:gd name="connsiteX45" fmla="*/ 4115334 w 5646974"/>
                <a:gd name="connsiteY45" fmla="*/ 841344 h 6483075"/>
                <a:gd name="connsiteX46" fmla="*/ 3874038 w 5646974"/>
                <a:gd name="connsiteY46" fmla="*/ 691528 h 6483075"/>
                <a:gd name="connsiteX47" fmla="*/ 3359535 w 5646974"/>
                <a:gd name="connsiteY47" fmla="*/ 468819 h 6483075"/>
                <a:gd name="connsiteX48" fmla="*/ 2811105 w 5646974"/>
                <a:gd name="connsiteY48" fmla="*/ 366031 h 6483075"/>
                <a:gd name="connsiteX49" fmla="*/ 2741124 w 5646974"/>
                <a:gd name="connsiteY49" fmla="*/ 361440 h 6483075"/>
                <a:gd name="connsiteX50" fmla="*/ 2671030 w 5646974"/>
                <a:gd name="connsiteY50" fmla="*/ 358417 h 6483075"/>
                <a:gd name="connsiteX51" fmla="*/ 2600713 w 5646974"/>
                <a:gd name="connsiteY51" fmla="*/ 357521 h 6483075"/>
                <a:gd name="connsiteX52" fmla="*/ 2531739 w 5646974"/>
                <a:gd name="connsiteY52" fmla="*/ 358529 h 6483075"/>
                <a:gd name="connsiteX53" fmla="*/ 2259988 w 5646974"/>
                <a:gd name="connsiteY53" fmla="*/ 385289 h 6483075"/>
                <a:gd name="connsiteX54" fmla="*/ 1740670 w 5646974"/>
                <a:gd name="connsiteY54" fmla="*/ 553917 h 6483075"/>
                <a:gd name="connsiteX55" fmla="*/ 1264124 w 5646974"/>
                <a:gd name="connsiteY55" fmla="*/ 853549 h 6483075"/>
                <a:gd name="connsiteX56" fmla="*/ 823074 w 5646974"/>
                <a:gd name="connsiteY56" fmla="*/ 1234136 h 6483075"/>
                <a:gd name="connsiteX57" fmla="*/ 715694 w 5646974"/>
                <a:gd name="connsiteY57" fmla="*/ 1336252 h 6483075"/>
                <a:gd name="connsiteX58" fmla="*/ 606859 w 5646974"/>
                <a:gd name="connsiteY58" fmla="*/ 1440945 h 6483075"/>
                <a:gd name="connsiteX59" fmla="*/ 382023 w 5646974"/>
                <a:gd name="connsiteY59" fmla="*/ 1646074 h 6483075"/>
                <a:gd name="connsiteX60" fmla="*/ 158531 w 5646974"/>
                <a:gd name="connsiteY60" fmla="*/ 1843813 h 6483075"/>
                <a:gd name="connsiteX61" fmla="*/ 0 w 5646974"/>
                <a:gd name="connsiteY61" fmla="*/ 1991775 h 6483075"/>
                <a:gd name="connsiteX62" fmla="*/ 0 w 5646974"/>
                <a:gd name="connsiteY62" fmla="*/ 1074740 h 6483075"/>
                <a:gd name="connsiteX63" fmla="*/ 113897 w 5646974"/>
                <a:gd name="connsiteY63" fmla="*/ 949410 h 6483075"/>
                <a:gd name="connsiteX64" fmla="*/ 2405773 w 5646974"/>
                <a:gd name="connsiteY64" fmla="*/ 0 h 6483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Lst>
              <a:rect l="l" t="t" r="r" b="b"/>
              <a:pathLst>
                <a:path w="5646974" h="6483075">
                  <a:moveTo>
                    <a:pt x="2405773" y="0"/>
                  </a:moveTo>
                  <a:cubicBezTo>
                    <a:pt x="4195841" y="0"/>
                    <a:pt x="5646974" y="1451246"/>
                    <a:pt x="5646974" y="3241538"/>
                  </a:cubicBezTo>
                  <a:cubicBezTo>
                    <a:pt x="5646974" y="5031830"/>
                    <a:pt x="4195841" y="6483075"/>
                    <a:pt x="2405773" y="6483075"/>
                  </a:cubicBezTo>
                  <a:cubicBezTo>
                    <a:pt x="1510739" y="6483075"/>
                    <a:pt x="700439" y="6120264"/>
                    <a:pt x="113897" y="5533666"/>
                  </a:cubicBezTo>
                  <a:lnTo>
                    <a:pt x="0" y="5408336"/>
                  </a:lnTo>
                  <a:lnTo>
                    <a:pt x="0" y="4983659"/>
                  </a:lnTo>
                  <a:lnTo>
                    <a:pt x="155731" y="5176047"/>
                  </a:lnTo>
                  <a:cubicBezTo>
                    <a:pt x="417742" y="5469073"/>
                    <a:pt x="741224" y="5704211"/>
                    <a:pt x="1093706" y="5866903"/>
                  </a:cubicBezTo>
                  <a:cubicBezTo>
                    <a:pt x="1269947" y="5948418"/>
                    <a:pt x="1453018" y="6013137"/>
                    <a:pt x="1639673" y="6059940"/>
                  </a:cubicBezTo>
                  <a:lnTo>
                    <a:pt x="1709990" y="6076287"/>
                  </a:lnTo>
                  <a:cubicBezTo>
                    <a:pt x="1733504" y="6081550"/>
                    <a:pt x="1756570" y="6088156"/>
                    <a:pt x="1780307" y="6091963"/>
                  </a:cubicBezTo>
                  <a:lnTo>
                    <a:pt x="1851072" y="6105176"/>
                  </a:lnTo>
                  <a:lnTo>
                    <a:pt x="1886455" y="6111782"/>
                  </a:lnTo>
                  <a:cubicBezTo>
                    <a:pt x="1898212" y="6114021"/>
                    <a:pt x="1909969" y="6116373"/>
                    <a:pt x="1921949" y="6117716"/>
                  </a:cubicBezTo>
                  <a:cubicBezTo>
                    <a:pt x="1969425" y="6124323"/>
                    <a:pt x="2016676" y="6131489"/>
                    <a:pt x="2064152" y="6137647"/>
                  </a:cubicBezTo>
                  <a:cubicBezTo>
                    <a:pt x="2111851" y="6141790"/>
                    <a:pt x="2159438" y="6146381"/>
                    <a:pt x="2206914" y="6151195"/>
                  </a:cubicBezTo>
                  <a:lnTo>
                    <a:pt x="2350011" y="6158250"/>
                  </a:lnTo>
                  <a:cubicBezTo>
                    <a:pt x="2397711" y="6159593"/>
                    <a:pt x="2445410" y="6159146"/>
                    <a:pt x="2493109" y="6159705"/>
                  </a:cubicBezTo>
                  <a:cubicBezTo>
                    <a:pt x="2589068" y="6158137"/>
                    <a:pt x="2685922" y="6154666"/>
                    <a:pt x="2781321" y="6147277"/>
                  </a:cubicBezTo>
                  <a:cubicBezTo>
                    <a:pt x="2972566" y="6132944"/>
                    <a:pt x="3161348" y="6105288"/>
                    <a:pt x="3345091" y="6060276"/>
                  </a:cubicBezTo>
                  <a:cubicBezTo>
                    <a:pt x="3528834" y="6015375"/>
                    <a:pt x="3707539" y="5952785"/>
                    <a:pt x="3878853" y="5871718"/>
                  </a:cubicBezTo>
                  <a:cubicBezTo>
                    <a:pt x="4050167" y="5790428"/>
                    <a:pt x="4213084" y="5689318"/>
                    <a:pt x="4367267" y="5573093"/>
                  </a:cubicBezTo>
                  <a:lnTo>
                    <a:pt x="4424484" y="5528529"/>
                  </a:lnTo>
                  <a:cubicBezTo>
                    <a:pt x="4443631" y="5513637"/>
                    <a:pt x="4463113" y="5499193"/>
                    <a:pt x="4481252" y="5483069"/>
                  </a:cubicBezTo>
                  <a:lnTo>
                    <a:pt x="4536790" y="5435818"/>
                  </a:lnTo>
                  <a:cubicBezTo>
                    <a:pt x="4555265" y="5419918"/>
                    <a:pt x="4574188" y="5404466"/>
                    <a:pt x="4591543" y="5387671"/>
                  </a:cubicBezTo>
                  <a:cubicBezTo>
                    <a:pt x="4662980" y="5321944"/>
                    <a:pt x="4733074" y="5254650"/>
                    <a:pt x="4794209" y="5181198"/>
                  </a:cubicBezTo>
                  <a:cubicBezTo>
                    <a:pt x="4857808" y="5109089"/>
                    <a:pt x="4910434" y="5029926"/>
                    <a:pt x="4956678" y="4945836"/>
                  </a:cubicBezTo>
                  <a:cubicBezTo>
                    <a:pt x="4967651" y="4924450"/>
                    <a:pt x="4978624" y="4903064"/>
                    <a:pt x="4989262" y="4881453"/>
                  </a:cubicBezTo>
                  <a:lnTo>
                    <a:pt x="5017814" y="4814607"/>
                  </a:lnTo>
                  <a:cubicBezTo>
                    <a:pt x="5027891" y="4792549"/>
                    <a:pt x="5035393" y="4769035"/>
                    <a:pt x="5044127" y="4746193"/>
                  </a:cubicBezTo>
                  <a:cubicBezTo>
                    <a:pt x="5052636" y="4723128"/>
                    <a:pt x="5061146" y="4700174"/>
                    <a:pt x="5068425" y="4676436"/>
                  </a:cubicBezTo>
                  <a:cubicBezTo>
                    <a:pt x="5099552" y="4582717"/>
                    <a:pt x="5126985" y="4486422"/>
                    <a:pt x="5154641" y="4390352"/>
                  </a:cubicBezTo>
                  <a:lnTo>
                    <a:pt x="5196854" y="4246134"/>
                  </a:lnTo>
                  <a:lnTo>
                    <a:pt x="5240299" y="4102140"/>
                  </a:lnTo>
                  <a:cubicBezTo>
                    <a:pt x="5299195" y="3910560"/>
                    <a:pt x="5364697" y="3721330"/>
                    <a:pt x="5432440" y="3532884"/>
                  </a:cubicBezTo>
                  <a:cubicBezTo>
                    <a:pt x="5500294" y="3346902"/>
                    <a:pt x="5533549" y="3148714"/>
                    <a:pt x="5528846" y="2951647"/>
                  </a:cubicBezTo>
                  <a:cubicBezTo>
                    <a:pt x="5526831" y="2853113"/>
                    <a:pt x="5515409" y="2755027"/>
                    <a:pt x="5495927" y="2658733"/>
                  </a:cubicBezTo>
                  <a:cubicBezTo>
                    <a:pt x="5491112" y="2634659"/>
                    <a:pt x="5486297" y="2610585"/>
                    <a:pt x="5480027" y="2586848"/>
                  </a:cubicBezTo>
                  <a:cubicBezTo>
                    <a:pt x="5474205" y="2562998"/>
                    <a:pt x="5468718" y="2539036"/>
                    <a:pt x="5461328" y="2515635"/>
                  </a:cubicBezTo>
                  <a:cubicBezTo>
                    <a:pt x="5454386" y="2492009"/>
                    <a:pt x="5447668" y="2468495"/>
                    <a:pt x="5439605" y="2445317"/>
                  </a:cubicBezTo>
                  <a:cubicBezTo>
                    <a:pt x="5431879" y="2422028"/>
                    <a:pt x="5424378" y="2398738"/>
                    <a:pt x="5415532" y="2375896"/>
                  </a:cubicBezTo>
                  <a:cubicBezTo>
                    <a:pt x="5347790" y="2191817"/>
                    <a:pt x="5254071" y="2018599"/>
                    <a:pt x="5144564" y="1857138"/>
                  </a:cubicBezTo>
                  <a:cubicBezTo>
                    <a:pt x="5034946" y="1695565"/>
                    <a:pt x="4909762" y="1545301"/>
                    <a:pt x="4774838" y="1405450"/>
                  </a:cubicBezTo>
                  <a:cubicBezTo>
                    <a:pt x="4638907" y="1265040"/>
                    <a:pt x="4496145" y="1132131"/>
                    <a:pt x="4345769" y="1012323"/>
                  </a:cubicBezTo>
                  <a:cubicBezTo>
                    <a:pt x="4270749" y="952195"/>
                    <a:pt x="4194273" y="894642"/>
                    <a:pt x="4115334" y="841344"/>
                  </a:cubicBezTo>
                  <a:cubicBezTo>
                    <a:pt x="4037067" y="787263"/>
                    <a:pt x="3956336" y="737548"/>
                    <a:pt x="3874038" y="691528"/>
                  </a:cubicBezTo>
                  <a:cubicBezTo>
                    <a:pt x="3709554" y="599712"/>
                    <a:pt x="3537792" y="523349"/>
                    <a:pt x="3359535" y="468819"/>
                  </a:cubicBezTo>
                  <a:cubicBezTo>
                    <a:pt x="3181278" y="414514"/>
                    <a:pt x="2997311" y="380699"/>
                    <a:pt x="2811105" y="366031"/>
                  </a:cubicBezTo>
                  <a:cubicBezTo>
                    <a:pt x="2787703" y="364575"/>
                    <a:pt x="2764525" y="362448"/>
                    <a:pt x="2741124" y="361440"/>
                  </a:cubicBezTo>
                  <a:lnTo>
                    <a:pt x="2671030" y="358417"/>
                  </a:lnTo>
                  <a:lnTo>
                    <a:pt x="2600713" y="357521"/>
                  </a:lnTo>
                  <a:cubicBezTo>
                    <a:pt x="2577087" y="356961"/>
                    <a:pt x="2554805" y="358305"/>
                    <a:pt x="2531739" y="358529"/>
                  </a:cubicBezTo>
                  <a:cubicBezTo>
                    <a:pt x="2440259" y="360992"/>
                    <a:pt x="2349564" y="370285"/>
                    <a:pt x="2259988" y="385289"/>
                  </a:cubicBezTo>
                  <a:cubicBezTo>
                    <a:pt x="2080723" y="415521"/>
                    <a:pt x="1906945" y="473634"/>
                    <a:pt x="1740670" y="553917"/>
                  </a:cubicBezTo>
                  <a:cubicBezTo>
                    <a:pt x="1574506" y="634647"/>
                    <a:pt x="1415844" y="737100"/>
                    <a:pt x="1264124" y="853549"/>
                  </a:cubicBezTo>
                  <a:cubicBezTo>
                    <a:pt x="1112181" y="969886"/>
                    <a:pt x="966508" y="1099212"/>
                    <a:pt x="823074" y="1234136"/>
                  </a:cubicBezTo>
                  <a:cubicBezTo>
                    <a:pt x="787131" y="1267951"/>
                    <a:pt x="751413" y="1301990"/>
                    <a:pt x="715694" y="1336252"/>
                  </a:cubicBezTo>
                  <a:lnTo>
                    <a:pt x="606859" y="1440945"/>
                  </a:lnTo>
                  <a:cubicBezTo>
                    <a:pt x="532623" y="1511374"/>
                    <a:pt x="457267" y="1579452"/>
                    <a:pt x="382023" y="1646074"/>
                  </a:cubicBezTo>
                  <a:lnTo>
                    <a:pt x="158531" y="1843813"/>
                  </a:lnTo>
                  <a:lnTo>
                    <a:pt x="0" y="1991775"/>
                  </a:lnTo>
                  <a:lnTo>
                    <a:pt x="0" y="1074740"/>
                  </a:lnTo>
                  <a:lnTo>
                    <a:pt x="113897" y="949410"/>
                  </a:lnTo>
                  <a:cubicBezTo>
                    <a:pt x="700439" y="362812"/>
                    <a:pt x="1510739" y="0"/>
                    <a:pt x="2405773" y="0"/>
                  </a:cubicBezTo>
                  <a:close/>
                </a:path>
              </a:pathLst>
            </a:custGeom>
            <a:gradFill>
              <a:gsLst>
                <a:gs pos="2000">
                  <a:schemeClr val="bg1">
                    <a:alpha val="10000"/>
                  </a:schemeClr>
                </a:gs>
                <a:gs pos="16000">
                  <a:schemeClr val="accent6">
                    <a:alpha val="10000"/>
                  </a:schemeClr>
                </a:gs>
                <a:gs pos="100000">
                  <a:schemeClr val="bg1">
                    <a:alpha val="10000"/>
                  </a:schemeClr>
                </a:gs>
                <a:gs pos="74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3" name="Content Placeholder 2">
            <a:extLst>
              <a:ext uri="{FF2B5EF4-FFF2-40B4-BE49-F238E27FC236}">
                <a16:creationId xmlns:a16="http://schemas.microsoft.com/office/drawing/2014/main" id="{F7E04EE8-4ABD-3A78-C7E9-A807F9BA0ABF}"/>
              </a:ext>
            </a:extLst>
          </p:cNvPr>
          <p:cNvSpPr>
            <a:spLocks noGrp="1"/>
          </p:cNvSpPr>
          <p:nvPr>
            <p:ph idx="1"/>
          </p:nvPr>
        </p:nvSpPr>
        <p:spPr>
          <a:xfrm>
            <a:off x="6090574" y="801866"/>
            <a:ext cx="5306084" cy="5230634"/>
          </a:xfrm>
          <a:noFill/>
          <a:ln>
            <a:noFill/>
          </a:ln>
        </p:spPr>
        <p:txBody>
          <a:bodyPr anchor="ctr">
            <a:normAutofit/>
          </a:bodyPr>
          <a:lstStyle/>
          <a:p>
            <a:pPr marL="0" indent="0">
              <a:buNone/>
            </a:pPr>
            <a:r>
              <a:rPr lang="en-GB" b="0" i="0" dirty="0">
                <a:solidFill>
                  <a:schemeClr val="tx2"/>
                </a:solidFill>
                <a:effectLst/>
                <a:latin typeface="Arial" panose="020B0604020202020204" pitchFamily="34" charset="0"/>
              </a:rPr>
              <a:t>Critically consider how some of the following concepts and principles, for both client work and supervision, will be impacted and adapted by a remote way of working (Video and telephone)</a:t>
            </a:r>
          </a:p>
          <a:p>
            <a:endParaRPr lang="en-GB" b="0" i="0" dirty="0">
              <a:solidFill>
                <a:schemeClr val="tx2"/>
              </a:solidFill>
              <a:effectLst/>
              <a:latin typeface="Arial" panose="020B0604020202020204" pitchFamily="34" charset="0"/>
            </a:endParaRPr>
          </a:p>
          <a:p>
            <a:pPr rtl="0" fontAlgn="base">
              <a:buFont typeface="Arial" panose="020B0604020202020204" pitchFamily="34" charset="0"/>
              <a:buChar char="•"/>
            </a:pPr>
            <a:r>
              <a:rPr lang="en-GB" b="0" i="0" dirty="0">
                <a:solidFill>
                  <a:schemeClr val="tx2"/>
                </a:solidFill>
                <a:effectLst/>
                <a:latin typeface="Arial" panose="020B0604020202020204" pitchFamily="34" charset="0"/>
              </a:rPr>
              <a:t>Therapeutic Relationship </a:t>
            </a:r>
          </a:p>
          <a:p>
            <a:pPr rtl="0" fontAlgn="base">
              <a:buFont typeface="Arial" panose="020B0604020202020204" pitchFamily="34" charset="0"/>
              <a:buChar char="•"/>
            </a:pPr>
            <a:r>
              <a:rPr lang="en-GB" b="0" i="0" dirty="0">
                <a:solidFill>
                  <a:schemeClr val="tx2"/>
                </a:solidFill>
                <a:effectLst/>
                <a:latin typeface="Arial" panose="020B0604020202020204" pitchFamily="34" charset="0"/>
              </a:rPr>
              <a:t>Core Conditions </a:t>
            </a:r>
          </a:p>
          <a:p>
            <a:pPr rtl="0" fontAlgn="base">
              <a:buFont typeface="Arial" panose="020B0604020202020204" pitchFamily="34" charset="0"/>
              <a:buChar char="•"/>
            </a:pPr>
            <a:r>
              <a:rPr lang="en-GB" b="0" i="0" dirty="0">
                <a:solidFill>
                  <a:schemeClr val="tx2"/>
                </a:solidFill>
                <a:effectLst/>
                <a:latin typeface="Arial" panose="020B0604020202020204" pitchFamily="34" charset="0"/>
              </a:rPr>
              <a:t>Practice Based </a:t>
            </a:r>
            <a:r>
              <a:rPr lang="en-GB" b="0" i="0" dirty="0" err="1">
                <a:solidFill>
                  <a:schemeClr val="tx2"/>
                </a:solidFill>
                <a:effectLst/>
                <a:latin typeface="Arial" panose="020B0604020202020204" pitchFamily="34" charset="0"/>
              </a:rPr>
              <a:t>Skils</a:t>
            </a:r>
            <a:endParaRPr lang="en-GB" b="0" i="0" dirty="0">
              <a:solidFill>
                <a:schemeClr val="tx2"/>
              </a:solidFill>
              <a:effectLst/>
              <a:latin typeface="Arial" panose="020B0604020202020204" pitchFamily="34" charset="0"/>
            </a:endParaRPr>
          </a:p>
          <a:p>
            <a:endParaRPr lang="en-GB" sz="1800" dirty="0">
              <a:solidFill>
                <a:schemeClr val="tx2"/>
              </a:solidFill>
              <a:latin typeface="Arial" panose="020B0604020202020204" pitchFamily="34" charset="0"/>
            </a:endParaRPr>
          </a:p>
          <a:p>
            <a:endParaRPr lang="en-GB" sz="1800" dirty="0">
              <a:solidFill>
                <a:schemeClr val="tx2"/>
              </a:solidFill>
            </a:endParaRPr>
          </a:p>
        </p:txBody>
      </p:sp>
    </p:spTree>
    <p:extLst>
      <p:ext uri="{BB962C8B-B14F-4D97-AF65-F5344CB8AC3E}">
        <p14:creationId xmlns:p14="http://schemas.microsoft.com/office/powerpoint/2010/main" val="8362146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790CB9-37C0-719C-1CC3-4F43C35E3080}"/>
              </a:ext>
            </a:extLst>
          </p:cNvPr>
          <p:cNvSpPr>
            <a:spLocks noGrp="1"/>
          </p:cNvSpPr>
          <p:nvPr>
            <p:ph type="title" idx="4294967295"/>
          </p:nvPr>
        </p:nvSpPr>
        <p:spPr>
          <a:xfrm>
            <a:off x="965200" y="1383528"/>
            <a:ext cx="5925989" cy="3167510"/>
          </a:xfrm>
        </p:spPr>
        <p:txBody>
          <a:bodyPr vert="horz" lIns="91440" tIns="45720" rIns="91440" bIns="45720" rtlCol="0" anchor="b">
            <a:normAutofit/>
          </a:bodyPr>
          <a:lstStyle/>
          <a:p>
            <a:pPr algn="r"/>
            <a:r>
              <a:rPr lang="en-US" sz="7400" kern="1200" dirty="0">
                <a:solidFill>
                  <a:schemeClr val="tx1"/>
                </a:solidFill>
                <a:latin typeface="+mj-lt"/>
                <a:ea typeface="+mj-ea"/>
                <a:cs typeface="+mj-cs"/>
              </a:rPr>
              <a:t>Discussion on Assignment Two</a:t>
            </a:r>
          </a:p>
        </p:txBody>
      </p:sp>
      <p:pic>
        <p:nvPicPr>
          <p:cNvPr id="6" name="Graphic 5" descr="Chat">
            <a:extLst>
              <a:ext uri="{FF2B5EF4-FFF2-40B4-BE49-F238E27FC236}">
                <a16:creationId xmlns:a16="http://schemas.microsoft.com/office/drawing/2014/main" id="{D7A3A9BA-77EE-77E3-2F6A-E5DC064D33BE}"/>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599140" y="2209474"/>
            <a:ext cx="2489416" cy="2489416"/>
          </a:xfrm>
          <a:prstGeom prst="rect">
            <a:avLst/>
          </a:prstGeom>
        </p:spPr>
      </p:pic>
    </p:spTree>
    <p:extLst>
      <p:ext uri="{BB962C8B-B14F-4D97-AF65-F5344CB8AC3E}">
        <p14:creationId xmlns:p14="http://schemas.microsoft.com/office/powerpoint/2010/main" val="99854015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E41943F-70FA-B0E7-0519-489359EDD090}"/>
              </a:ext>
            </a:extLst>
          </p:cNvPr>
          <p:cNvSpPr>
            <a:spLocks noGrp="1"/>
          </p:cNvSpPr>
          <p:nvPr>
            <p:ph type="title"/>
          </p:nvPr>
        </p:nvSpPr>
        <p:spPr>
          <a:xfrm>
            <a:off x="630936" y="640080"/>
            <a:ext cx="4818888" cy="1481328"/>
          </a:xfrm>
        </p:spPr>
        <p:txBody>
          <a:bodyPr anchor="b">
            <a:normAutofit/>
          </a:bodyPr>
          <a:lstStyle/>
          <a:p>
            <a:r>
              <a:rPr lang="en-GB" sz="3800"/>
              <a:t>For both assessments, remember to consider:</a:t>
            </a:r>
          </a:p>
        </p:txBody>
      </p:sp>
      <p:sp>
        <p:nvSpPr>
          <p:cNvPr id="5" name="Content Placeholder 4">
            <a:extLst>
              <a:ext uri="{FF2B5EF4-FFF2-40B4-BE49-F238E27FC236}">
                <a16:creationId xmlns:a16="http://schemas.microsoft.com/office/drawing/2014/main" id="{746CF7EB-9ACA-8C82-83DD-74E529FEABC7}"/>
              </a:ext>
            </a:extLst>
          </p:cNvPr>
          <p:cNvSpPr>
            <a:spLocks noGrp="1"/>
          </p:cNvSpPr>
          <p:nvPr>
            <p:ph idx="1"/>
          </p:nvPr>
        </p:nvSpPr>
        <p:spPr>
          <a:xfrm>
            <a:off x="630936" y="2660904"/>
            <a:ext cx="4818888" cy="3547872"/>
          </a:xfrm>
        </p:spPr>
        <p:txBody>
          <a:bodyPr anchor="t">
            <a:normAutofit/>
          </a:bodyPr>
          <a:lstStyle/>
          <a:p>
            <a:endParaRPr lang="en-GB" sz="2200" dirty="0"/>
          </a:p>
          <a:p>
            <a:endParaRPr lang="en-GB" sz="2200" dirty="0"/>
          </a:p>
          <a:p>
            <a:r>
              <a:rPr lang="en-GB" sz="4800" dirty="0">
                <a:latin typeface="Arial" panose="020B0604020202020204" pitchFamily="34" charset="0"/>
                <a:cs typeface="Arial" panose="020B0604020202020204" pitchFamily="34" charset="0"/>
              </a:rPr>
              <a:t>The module learning outcomes</a:t>
            </a:r>
          </a:p>
        </p:txBody>
      </p:sp>
      <p:pic>
        <p:nvPicPr>
          <p:cNvPr id="9" name="Graphic 8" descr="Classroom">
            <a:extLst>
              <a:ext uri="{FF2B5EF4-FFF2-40B4-BE49-F238E27FC236}">
                <a16:creationId xmlns:a16="http://schemas.microsoft.com/office/drawing/2014/main" id="{FC8AFCCD-112E-21F8-BA1B-F12B4D4B601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099048" y="699516"/>
            <a:ext cx="5458968" cy="5458968"/>
          </a:xfrm>
          <a:prstGeom prst="rect">
            <a:avLst/>
          </a:prstGeom>
        </p:spPr>
      </p:pic>
    </p:spTree>
    <p:extLst>
      <p:ext uri="{BB962C8B-B14F-4D97-AF65-F5344CB8AC3E}">
        <p14:creationId xmlns:p14="http://schemas.microsoft.com/office/powerpoint/2010/main" val="220517254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016B-6349-1F32-83D0-BD4519DD97B0}"/>
              </a:ext>
            </a:extLst>
          </p:cNvPr>
          <p:cNvSpPr>
            <a:spLocks noGrp="1"/>
          </p:cNvSpPr>
          <p:nvPr>
            <p:ph type="title"/>
          </p:nvPr>
        </p:nvSpPr>
        <p:spPr>
          <a:xfrm>
            <a:off x="797106" y="1625608"/>
            <a:ext cx="3894376" cy="2722164"/>
          </a:xfrm>
        </p:spPr>
        <p:txBody>
          <a:bodyPr vert="horz" lIns="91440" tIns="45720" rIns="91440" bIns="45720" rtlCol="0" anchor="b">
            <a:normAutofit/>
          </a:bodyPr>
          <a:lstStyle/>
          <a:p>
            <a:pPr>
              <a:lnSpc>
                <a:spcPct val="90000"/>
              </a:lnSpc>
            </a:pPr>
            <a:r>
              <a:rPr lang="en-US" sz="4600" kern="1200" spc="-150">
                <a:solidFill>
                  <a:schemeClr val="tx1"/>
                </a:solidFill>
                <a:latin typeface="+mj-lt"/>
                <a:ea typeface="+mj-ea"/>
                <a:cs typeface="+mj-cs"/>
              </a:rPr>
              <a:t>The Assessment Specification form</a:t>
            </a:r>
          </a:p>
        </p:txBody>
      </p:sp>
      <p:graphicFrame>
        <p:nvGraphicFramePr>
          <p:cNvPr id="20" name="Content Placeholder 6">
            <a:extLst>
              <a:ext uri="{FF2B5EF4-FFF2-40B4-BE49-F238E27FC236}">
                <a16:creationId xmlns:a16="http://schemas.microsoft.com/office/drawing/2014/main" id="{14337CE2-56B4-913E-C248-0249527B1A5D}"/>
              </a:ext>
            </a:extLst>
          </p:cNvPr>
          <p:cNvGraphicFramePr>
            <a:graphicFrameLocks noGrp="1"/>
          </p:cNvGraphicFramePr>
          <p:nvPr>
            <p:ph idx="1"/>
          </p:nvPr>
        </p:nvGraphicFramePr>
        <p:xfrm>
          <a:off x="5486709" y="2935116"/>
          <a:ext cx="5731624" cy="1251438"/>
        </p:xfrm>
        <a:graphic>
          <a:graphicData uri="http://schemas.openxmlformats.org/drawingml/2006/table">
            <a:tbl>
              <a:tblPr firstRow="1" firstCol="1" lastRow="1" lastCol="1" bandRow="1" bandCol="1">
                <a:solidFill>
                  <a:schemeClr val="bg1">
                    <a:lumMod val="95000"/>
                  </a:schemeClr>
                </a:solidFill>
                <a:tableStyleId>{5C22544A-7EE6-4342-B048-85BDC9FD1C3A}</a:tableStyleId>
              </a:tblPr>
              <a:tblGrid>
                <a:gridCol w="5731624">
                  <a:extLst>
                    <a:ext uri="{9D8B030D-6E8A-4147-A177-3AD203B41FA5}">
                      <a16:colId xmlns:a16="http://schemas.microsoft.com/office/drawing/2014/main" val="3108418758"/>
                    </a:ext>
                  </a:extLst>
                </a:gridCol>
              </a:tblGrid>
              <a:tr h="1251438">
                <a:tc>
                  <a:txBody>
                    <a:bodyPr/>
                    <a:lstStyle/>
                    <a:p>
                      <a:pPr algn="l">
                        <a:spcBef>
                          <a:spcPts val="600"/>
                        </a:spcBef>
                        <a:spcAft>
                          <a:spcPts val="600"/>
                        </a:spcAft>
                      </a:pPr>
                      <a:r>
                        <a:rPr lang="en-GB" sz="3300" b="0" cap="none" spc="0">
                          <a:solidFill>
                            <a:schemeClr val="bg1"/>
                          </a:solidFill>
                          <a:effectLst/>
                        </a:rPr>
                        <a:t>LEVEL 7 ASSESSMENT SPECIFICATION </a:t>
                      </a:r>
                      <a:endParaRPr lang="en-GB" sz="3300" b="0" cap="none" spc="0">
                        <a:solidFill>
                          <a:schemeClr val="bg1"/>
                        </a:solidFill>
                        <a:effectLst/>
                        <a:latin typeface="Times New Roman" panose="02020603050405020304" pitchFamily="18" charset="0"/>
                      </a:endParaRPr>
                    </a:p>
                  </a:txBody>
                  <a:tcPr marL="459996" marR="459996" marT="185857" marB="0" anchor="ctr">
                    <a:lnL w="12700" cmpd="sng">
                      <a:noFill/>
                    </a:lnL>
                    <a:lnR w="12700" cmpd="sng">
                      <a:noFill/>
                    </a:lnR>
                    <a:lnT w="19050" cap="flat" cmpd="sng" algn="ctr">
                      <a:noFill/>
                      <a:prstDash val="solid"/>
                    </a:lnT>
                    <a:lnB w="38100" cmpd="sng">
                      <a:noFill/>
                    </a:lnB>
                    <a:solidFill>
                      <a:schemeClr val="accent2"/>
                    </a:solidFill>
                  </a:tcPr>
                </a:tc>
                <a:extLst>
                  <a:ext uri="{0D108BD9-81ED-4DB2-BD59-A6C34878D82A}">
                    <a16:rowId xmlns:a16="http://schemas.microsoft.com/office/drawing/2014/main" val="3063181208"/>
                  </a:ext>
                </a:extLst>
              </a:tr>
            </a:tbl>
          </a:graphicData>
        </a:graphic>
      </p:graphicFrame>
    </p:spTree>
    <p:extLst>
      <p:ext uri="{BB962C8B-B14F-4D97-AF65-F5344CB8AC3E}">
        <p14:creationId xmlns:p14="http://schemas.microsoft.com/office/powerpoint/2010/main" val="246875703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319E99-D815-D651-C8DA-571406F9B100}"/>
              </a:ext>
            </a:extLst>
          </p:cNvPr>
          <p:cNvSpPr>
            <a:spLocks noGrp="1"/>
          </p:cNvSpPr>
          <p:nvPr>
            <p:ph type="title" idx="4294967295"/>
          </p:nvPr>
        </p:nvSpPr>
        <p:spPr>
          <a:xfrm>
            <a:off x="797105" y="1625608"/>
            <a:ext cx="6696972" cy="2722164"/>
          </a:xfrm>
        </p:spPr>
        <p:txBody>
          <a:bodyPr vert="horz" lIns="91440" tIns="45720" rIns="91440" bIns="45720" rtlCol="0" anchor="b">
            <a:normAutofit/>
          </a:bodyPr>
          <a:lstStyle/>
          <a:p>
            <a:r>
              <a:rPr lang="en-US" sz="8000" kern="1200" spc="-150" dirty="0">
                <a:solidFill>
                  <a:schemeClr val="tx1"/>
                </a:solidFill>
                <a:latin typeface="+mj-lt"/>
                <a:ea typeface="+mj-ea"/>
                <a:cs typeface="+mj-cs"/>
              </a:rPr>
              <a:t>TO RECAP:</a:t>
            </a:r>
          </a:p>
        </p:txBody>
      </p:sp>
      <p:pic>
        <p:nvPicPr>
          <p:cNvPr id="6" name="Graphic 5" descr="Tick">
            <a:extLst>
              <a:ext uri="{FF2B5EF4-FFF2-40B4-BE49-F238E27FC236}">
                <a16:creationId xmlns:a16="http://schemas.microsoft.com/office/drawing/2014/main" id="{173E391F-453D-434E-DCF9-E750B512010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425541" y="2164438"/>
            <a:ext cx="2792794" cy="2792794"/>
          </a:xfrm>
          <a:prstGeom prst="rect">
            <a:avLst/>
          </a:prstGeom>
        </p:spPr>
      </p:pic>
    </p:spTree>
    <p:extLst>
      <p:ext uri="{BB962C8B-B14F-4D97-AF65-F5344CB8AC3E}">
        <p14:creationId xmlns:p14="http://schemas.microsoft.com/office/powerpoint/2010/main" val="28480346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nodeType="withEffect">
                                  <p:stCondLst>
                                    <p:cond delay="500"/>
                                  </p:stCondLst>
                                  <p:iterate>
                                    <p:tmPct val="10000"/>
                                  </p:iterate>
                                  <p:childTnLst>
                                    <p:set>
                                      <p:cBhvr>
                                        <p:cTn id="9" dur="1" fill="hold">
                                          <p:stCondLst>
                                            <p:cond delay="0"/>
                                          </p:stCondLst>
                                        </p:cTn>
                                        <p:tgtEl>
                                          <p:spTgt spid="6"/>
                                        </p:tgtEl>
                                        <p:attrNameLst>
                                          <p:attrName>style.visibility</p:attrName>
                                        </p:attrNameLst>
                                      </p:cBhvr>
                                      <p:to>
                                        <p:strVal val="visible"/>
                                      </p:to>
                                    </p:set>
                                    <p:animEffect transition="in" filter="fade">
                                      <p:cBhvr>
                                        <p:cTn id="10" dur="7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46172-F07B-A349-87F2-447A3E58DC64}"/>
              </a:ext>
            </a:extLst>
          </p:cNvPr>
          <p:cNvSpPr>
            <a:spLocks noGrp="1"/>
          </p:cNvSpPr>
          <p:nvPr>
            <p:ph type="title"/>
          </p:nvPr>
        </p:nvSpPr>
        <p:spPr>
          <a:xfrm>
            <a:off x="406400" y="1028700"/>
            <a:ext cx="4277242" cy="4472690"/>
          </a:xfrm>
        </p:spPr>
        <p:txBody>
          <a:bodyPr anchor="ctr">
            <a:normAutofit/>
          </a:bodyPr>
          <a:lstStyle/>
          <a:p>
            <a:r>
              <a:rPr lang="en-GB" sz="2700" dirty="0"/>
              <a:t>ASSESSMENT 1</a:t>
            </a:r>
          </a:p>
        </p:txBody>
      </p:sp>
      <p:graphicFrame>
        <p:nvGraphicFramePr>
          <p:cNvPr id="5" name="Content Placeholder 2">
            <a:extLst>
              <a:ext uri="{FF2B5EF4-FFF2-40B4-BE49-F238E27FC236}">
                <a16:creationId xmlns:a16="http://schemas.microsoft.com/office/drawing/2014/main" id="{204EBE29-D009-C9E7-3CF9-310C6262C3D5}"/>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256334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3E4CFF-2480-D4F5-FA9C-3EF0E0921D86}"/>
              </a:ext>
            </a:extLst>
          </p:cNvPr>
          <p:cNvSpPr>
            <a:spLocks noGrp="1"/>
          </p:cNvSpPr>
          <p:nvPr>
            <p:ph type="title"/>
          </p:nvPr>
        </p:nvSpPr>
        <p:spPr>
          <a:xfrm>
            <a:off x="406400" y="1028700"/>
            <a:ext cx="4277242" cy="4472690"/>
          </a:xfrm>
        </p:spPr>
        <p:txBody>
          <a:bodyPr anchor="ctr">
            <a:normAutofit/>
          </a:bodyPr>
          <a:lstStyle/>
          <a:p>
            <a:r>
              <a:rPr lang="en-GB" sz="2700" dirty="0"/>
              <a:t>ASSESSMENT 2</a:t>
            </a:r>
          </a:p>
        </p:txBody>
      </p:sp>
      <p:graphicFrame>
        <p:nvGraphicFramePr>
          <p:cNvPr id="5" name="Content Placeholder 2">
            <a:extLst>
              <a:ext uri="{FF2B5EF4-FFF2-40B4-BE49-F238E27FC236}">
                <a16:creationId xmlns:a16="http://schemas.microsoft.com/office/drawing/2014/main" id="{9CCEA66A-1C71-5905-7DE5-5BDB43754643}"/>
              </a:ext>
            </a:extLst>
          </p:cNvPr>
          <p:cNvGraphicFramePr>
            <a:graphicFrameLocks noGrp="1"/>
          </p:cNvGraphicFramePr>
          <p:nvPr>
            <p:ph idx="1"/>
          </p:nvPr>
        </p:nvGraphicFramePr>
        <p:xfrm>
          <a:off x="5172741" y="882502"/>
          <a:ext cx="6177516" cy="4869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273623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AA61FDF-87BE-C8AA-CBD0-1A3CDF431CA9}"/>
              </a:ext>
            </a:extLst>
          </p:cNvPr>
          <p:cNvSpPr>
            <a:spLocks noGrp="1"/>
          </p:cNvSpPr>
          <p:nvPr>
            <p:ph type="title"/>
          </p:nvPr>
        </p:nvSpPr>
        <p:spPr>
          <a:xfrm>
            <a:off x="890338" y="640080"/>
            <a:ext cx="3734014" cy="3566160"/>
          </a:xfrm>
        </p:spPr>
        <p:txBody>
          <a:bodyPr vert="horz" lIns="91440" tIns="45720" rIns="91440" bIns="45720" rtlCol="0" anchor="b">
            <a:normAutofit/>
          </a:bodyPr>
          <a:lstStyle/>
          <a:p>
            <a:r>
              <a:rPr lang="en-US" sz="4600" dirty="0"/>
              <a:t>Any questions???? Bring these to our next lesson</a:t>
            </a:r>
          </a:p>
        </p:txBody>
      </p:sp>
      <p:pic>
        <p:nvPicPr>
          <p:cNvPr id="7" name="Picture 6" descr="Wood human figure">
            <a:extLst>
              <a:ext uri="{FF2B5EF4-FFF2-40B4-BE49-F238E27FC236}">
                <a16:creationId xmlns:a16="http://schemas.microsoft.com/office/drawing/2014/main" id="{173CDE0D-EB93-DEFB-8F27-E6889DBB377D}"/>
              </a:ext>
            </a:extLst>
          </p:cNvPr>
          <p:cNvPicPr>
            <a:picLocks noChangeAspect="1"/>
          </p:cNvPicPr>
          <p:nvPr/>
        </p:nvPicPr>
        <p:blipFill rotWithShape="1">
          <a:blip r:embed="rId3"/>
          <a:srcRect r="33047"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562249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1125</Words>
  <Application>Microsoft Office PowerPoint</Application>
  <PresentationFormat>Widescreen</PresentationFormat>
  <Paragraphs>124</Paragraphs>
  <Slides>36</Slides>
  <Notes>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36</vt:i4>
      </vt:variant>
    </vt:vector>
  </HeadingPairs>
  <TitlesOfParts>
    <vt:vector size="43" baseType="lpstr">
      <vt:lpstr>-apple-system</vt:lpstr>
      <vt:lpstr>Aptos</vt:lpstr>
      <vt:lpstr>Aptos Display</vt:lpstr>
      <vt:lpstr>Arial</vt:lpstr>
      <vt:lpstr>Times New Roman</vt:lpstr>
      <vt:lpstr>Wingdings</vt:lpstr>
      <vt:lpstr>Office Theme</vt:lpstr>
      <vt:lpstr>Assessment Workshop</vt:lpstr>
      <vt:lpstr> January 2025  MA in Psychotherapeutic Practice  Year One  </vt:lpstr>
      <vt:lpstr>    ECPR7002 Therapy and Context    Weekly Schedule –  you will find this on Moodle, note that this is a draft  (subject to change) </vt:lpstr>
      <vt:lpstr>Learning outcomes addressed by this module</vt:lpstr>
      <vt:lpstr>Learning outcomes addressed by this module</vt:lpstr>
      <vt:lpstr>Module Assessments</vt:lpstr>
      <vt:lpstr>Overview of assignments:</vt:lpstr>
      <vt:lpstr>ASSESSMENT 1</vt:lpstr>
      <vt:lpstr>ASSESSMENT 2</vt:lpstr>
      <vt:lpstr>Brief for Assignment 1 : Presentation</vt:lpstr>
      <vt:lpstr>Assignment 1: Presentation</vt:lpstr>
      <vt:lpstr>Submission dates:</vt:lpstr>
      <vt:lpstr>   </vt:lpstr>
      <vt:lpstr>Assignment 1: Presentation</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Consider the following questions and statements when developing your work: </vt:lpstr>
      <vt:lpstr>Some further tips …..</vt:lpstr>
      <vt:lpstr>Follow the task description:</vt:lpstr>
      <vt:lpstr>Discussion on Assignment One</vt:lpstr>
      <vt:lpstr>Assignment 2: Coursework Essay</vt:lpstr>
      <vt:lpstr>Brief for Assignment 2 :  Essay</vt:lpstr>
      <vt:lpstr>Assessment2 [See Specification form for more information]</vt:lpstr>
      <vt:lpstr>Assignment 2: Within this piece of work you will need to consider the following concepts:   </vt:lpstr>
      <vt:lpstr>PowerPoint Presentation</vt:lpstr>
      <vt:lpstr>Discussion on Assignment Two</vt:lpstr>
      <vt:lpstr>For both assessments, remember to consider:</vt:lpstr>
      <vt:lpstr>The Assessment Specification form</vt:lpstr>
      <vt:lpstr>TO RECAP:</vt:lpstr>
      <vt:lpstr>ASSESSMENT 1</vt:lpstr>
      <vt:lpstr>ASSESSMENT 2</vt:lpstr>
      <vt:lpstr>Any questions???? Bring these to our next lesson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Beverly Cole</dc:creator>
  <cp:lastModifiedBy>Beverly Cole</cp:lastModifiedBy>
  <cp:revision>1</cp:revision>
  <dcterms:created xsi:type="dcterms:W3CDTF">2025-01-16T03:02:42Z</dcterms:created>
  <dcterms:modified xsi:type="dcterms:W3CDTF">2025-01-17T01:43:56Z</dcterms:modified>
</cp:coreProperties>
</file>