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6" r:id="rId1"/>
    <p:sldMasterId id="2147483958" r:id="rId2"/>
    <p:sldMasterId id="2147483970" r:id="rId3"/>
    <p:sldMasterId id="2147483976" r:id="rId4"/>
  </p:sldMasterIdLst>
  <p:notesMasterIdLst>
    <p:notesMasterId r:id="rId78"/>
  </p:notesMasterIdLst>
  <p:sldIdLst>
    <p:sldId id="256" r:id="rId5"/>
    <p:sldId id="372" r:id="rId6"/>
    <p:sldId id="259" r:id="rId7"/>
    <p:sldId id="352" r:id="rId8"/>
    <p:sldId id="344" r:id="rId9"/>
    <p:sldId id="343" r:id="rId10"/>
    <p:sldId id="345" r:id="rId11"/>
    <p:sldId id="346" r:id="rId12"/>
    <p:sldId id="347" r:id="rId13"/>
    <p:sldId id="348" r:id="rId14"/>
    <p:sldId id="350" r:id="rId15"/>
    <p:sldId id="349" r:id="rId16"/>
    <p:sldId id="351" r:id="rId17"/>
    <p:sldId id="267" r:id="rId18"/>
    <p:sldId id="367" r:id="rId19"/>
    <p:sldId id="268" r:id="rId20"/>
    <p:sldId id="366" r:id="rId21"/>
    <p:sldId id="276" r:id="rId22"/>
    <p:sldId id="277" r:id="rId23"/>
    <p:sldId id="278" r:id="rId24"/>
    <p:sldId id="279" r:id="rId25"/>
    <p:sldId id="304" r:id="rId26"/>
    <p:sldId id="314" r:id="rId27"/>
    <p:sldId id="313" r:id="rId28"/>
    <p:sldId id="280" r:id="rId29"/>
    <p:sldId id="315" r:id="rId30"/>
    <p:sldId id="316" r:id="rId31"/>
    <p:sldId id="317" r:id="rId32"/>
    <p:sldId id="318" r:id="rId33"/>
    <p:sldId id="319" r:id="rId34"/>
    <p:sldId id="320" r:id="rId35"/>
    <p:sldId id="261" r:id="rId36"/>
    <p:sldId id="321" r:id="rId37"/>
    <p:sldId id="262" r:id="rId38"/>
    <p:sldId id="322" r:id="rId39"/>
    <p:sldId id="323" r:id="rId40"/>
    <p:sldId id="269" r:id="rId41"/>
    <p:sldId id="271" r:id="rId42"/>
    <p:sldId id="272" r:id="rId43"/>
    <p:sldId id="273" r:id="rId44"/>
    <p:sldId id="368" r:id="rId45"/>
    <p:sldId id="274" r:id="rId46"/>
    <p:sldId id="275" r:id="rId47"/>
    <p:sldId id="359" r:id="rId48"/>
    <p:sldId id="361" r:id="rId49"/>
    <p:sldId id="356" r:id="rId50"/>
    <p:sldId id="371" r:id="rId51"/>
    <p:sldId id="266" r:id="rId52"/>
    <p:sldId id="357" r:id="rId53"/>
    <p:sldId id="358" r:id="rId54"/>
    <p:sldId id="264" r:id="rId55"/>
    <p:sldId id="354" r:id="rId56"/>
    <p:sldId id="353" r:id="rId57"/>
    <p:sldId id="355" r:id="rId58"/>
    <p:sldId id="257" r:id="rId59"/>
    <p:sldId id="369" r:id="rId60"/>
    <p:sldId id="258" r:id="rId61"/>
    <p:sldId id="360" r:id="rId62"/>
    <p:sldId id="341" r:id="rId63"/>
    <p:sldId id="364" r:id="rId64"/>
    <p:sldId id="365" r:id="rId65"/>
    <p:sldId id="370" r:id="rId66"/>
    <p:sldId id="324" r:id="rId67"/>
    <p:sldId id="373" r:id="rId68"/>
    <p:sldId id="363" r:id="rId69"/>
    <p:sldId id="330" r:id="rId70"/>
    <p:sldId id="337" r:id="rId71"/>
    <p:sldId id="338" r:id="rId72"/>
    <p:sldId id="339" r:id="rId73"/>
    <p:sldId id="340" r:id="rId74"/>
    <p:sldId id="336" r:id="rId75"/>
    <p:sldId id="325" r:id="rId76"/>
    <p:sldId id="342" r:id="rId7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92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402E69-C5F3-48B3-BFC6-32E841BAC53A}" v="1" dt="2026-02-18T09:59:24.6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microsoft.com/office/2015/10/relationships/revisionInfo" Target="revisionInfo.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slideMaster" Target="slideMasters/slideMaster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uw Griffiths" userId="be253156-1baf-4540-9db4-99275122b591" providerId="ADAL" clId="{1E64A660-6234-4CC1-ADA2-3E07AD20D39E}"/>
    <pc:docChg chg="addSld modSld">
      <pc:chgData name="Huw Griffiths" userId="be253156-1baf-4540-9db4-99275122b591" providerId="ADAL" clId="{1E64A660-6234-4CC1-ADA2-3E07AD20D39E}" dt="2026-02-18T09:59:24.668" v="0"/>
      <pc:docMkLst>
        <pc:docMk/>
      </pc:docMkLst>
      <pc:sldChg chg="add">
        <pc:chgData name="Huw Griffiths" userId="be253156-1baf-4540-9db4-99275122b591" providerId="ADAL" clId="{1E64A660-6234-4CC1-ADA2-3E07AD20D39E}" dt="2026-02-18T09:59:24.668" v="0"/>
        <pc:sldMkLst>
          <pc:docMk/>
          <pc:sldMk cId="1110973756" sldId="373"/>
        </pc:sldMkLst>
      </pc:sldChg>
    </pc:docChg>
  </pc:docChgLst>
  <pc:docChgLst>
    <pc:chgData name="Huw Griffiths" userId="S::huw.griffiths@uwtsd.ac.uk::be253156-1baf-4540-9db4-99275122b591" providerId="AD" clId="Web-{033B7E55-2E9E-FBB7-92CB-659CF8EE0DFE}"/>
    <pc:docChg chg="addSld modSld">
      <pc:chgData name="Huw Griffiths" userId="S::huw.griffiths@uwtsd.ac.uk::be253156-1baf-4540-9db4-99275122b591" providerId="AD" clId="Web-{033B7E55-2E9E-FBB7-92CB-659CF8EE0DFE}" dt="2026-02-16T09:27:53.686" v="30" actId="20577"/>
      <pc:docMkLst>
        <pc:docMk/>
      </pc:docMkLst>
      <pc:sldChg chg="modSp">
        <pc:chgData name="Huw Griffiths" userId="S::huw.griffiths@uwtsd.ac.uk::be253156-1baf-4540-9db4-99275122b591" providerId="AD" clId="Web-{033B7E55-2E9E-FBB7-92CB-659CF8EE0DFE}" dt="2026-02-16T09:10:07.960" v="24" actId="20577"/>
        <pc:sldMkLst>
          <pc:docMk/>
          <pc:sldMk cId="109857222" sldId="256"/>
        </pc:sldMkLst>
        <pc:spChg chg="mod">
          <ac:chgData name="Huw Griffiths" userId="S::huw.griffiths@uwtsd.ac.uk::be253156-1baf-4540-9db4-99275122b591" providerId="AD" clId="Web-{033B7E55-2E9E-FBB7-92CB-659CF8EE0DFE}" dt="2026-02-16T09:10:07.960" v="24" actId="20577"/>
          <ac:spMkLst>
            <pc:docMk/>
            <pc:sldMk cId="109857222" sldId="256"/>
            <ac:spMk id="3" creationId="{00000000-0000-0000-0000-000000000000}"/>
          </ac:spMkLst>
        </pc:spChg>
      </pc:sldChg>
      <pc:sldChg chg="modSp add replId">
        <pc:chgData name="Huw Griffiths" userId="S::huw.griffiths@uwtsd.ac.uk::be253156-1baf-4540-9db4-99275122b591" providerId="AD" clId="Web-{033B7E55-2E9E-FBB7-92CB-659CF8EE0DFE}" dt="2026-02-16T09:27:53.686" v="30" actId="20577"/>
        <pc:sldMkLst>
          <pc:docMk/>
          <pc:sldMk cId="1483801382" sldId="372"/>
        </pc:sldMkLst>
        <pc:spChg chg="mod">
          <ac:chgData name="Huw Griffiths" userId="S::huw.griffiths@uwtsd.ac.uk::be253156-1baf-4540-9db4-99275122b591" providerId="AD" clId="Web-{033B7E55-2E9E-FBB7-92CB-659CF8EE0DFE}" dt="2026-02-16T09:27:53.686" v="30" actId="20577"/>
          <ac:spMkLst>
            <pc:docMk/>
            <pc:sldMk cId="1483801382" sldId="372"/>
            <ac:spMk id="3" creationId="{EBFB825E-691C-B98E-E153-C95C5EA0E787}"/>
          </ac:spMkLst>
        </pc:spChg>
      </pc:sldChg>
    </pc:docChg>
  </pc:docChgLst>
  <pc:docChgLst>
    <pc:chgData name="Huw Griffiths" userId="be253156-1baf-4540-9db4-99275122b591" providerId="ADAL" clId="{C102C35F-B3F4-4CB8-83DF-D4A5B2F0A218}"/>
    <pc:docChg chg="undo custSel addSld delSld modSld sldOrd">
      <pc:chgData name="Huw Griffiths" userId="be253156-1baf-4540-9db4-99275122b591" providerId="ADAL" clId="{C102C35F-B3F4-4CB8-83DF-D4A5B2F0A218}" dt="2026-02-15T23:08:22.505" v="529"/>
      <pc:docMkLst>
        <pc:docMk/>
      </pc:docMkLst>
      <pc:sldChg chg="modSp mod">
        <pc:chgData name="Huw Griffiths" userId="be253156-1baf-4540-9db4-99275122b591" providerId="ADAL" clId="{C102C35F-B3F4-4CB8-83DF-D4A5B2F0A218}" dt="2026-02-15T23:00:50.554" v="475" actId="14100"/>
        <pc:sldMkLst>
          <pc:docMk/>
          <pc:sldMk cId="3859324548" sldId="258"/>
        </pc:sldMkLst>
        <pc:spChg chg="mod">
          <ac:chgData name="Huw Griffiths" userId="be253156-1baf-4540-9db4-99275122b591" providerId="ADAL" clId="{C102C35F-B3F4-4CB8-83DF-D4A5B2F0A218}" dt="2026-02-15T23:00:50.554" v="475" actId="14100"/>
          <ac:spMkLst>
            <pc:docMk/>
            <pc:sldMk cId="3859324548" sldId="258"/>
            <ac:spMk id="2" creationId="{471D3117-C7AC-4207-24AF-3C16B36720EC}"/>
          </ac:spMkLst>
        </pc:spChg>
      </pc:sldChg>
      <pc:sldChg chg="delSp modSp del mod">
        <pc:chgData name="Huw Griffiths" userId="be253156-1baf-4540-9db4-99275122b591" providerId="ADAL" clId="{C102C35F-B3F4-4CB8-83DF-D4A5B2F0A218}" dt="2026-02-15T21:47:58.825" v="51" actId="47"/>
        <pc:sldMkLst>
          <pc:docMk/>
          <pc:sldMk cId="4082215011" sldId="263"/>
        </pc:sldMkLst>
        <pc:spChg chg="del mod">
          <ac:chgData name="Huw Griffiths" userId="be253156-1baf-4540-9db4-99275122b591" providerId="ADAL" clId="{C102C35F-B3F4-4CB8-83DF-D4A5B2F0A218}" dt="2026-02-15T21:39:59.204" v="15" actId="478"/>
          <ac:spMkLst>
            <pc:docMk/>
            <pc:sldMk cId="4082215011" sldId="263"/>
            <ac:spMk id="3" creationId="{558A4067-1A27-B5D6-881E-50270E79AD31}"/>
          </ac:spMkLst>
        </pc:spChg>
      </pc:sldChg>
      <pc:sldChg chg="addSp modSp mod modAnim">
        <pc:chgData name="Huw Griffiths" userId="be253156-1baf-4540-9db4-99275122b591" providerId="ADAL" clId="{C102C35F-B3F4-4CB8-83DF-D4A5B2F0A218}" dt="2026-02-15T22:06:50.808" v="101"/>
        <pc:sldMkLst>
          <pc:docMk/>
          <pc:sldMk cId="3458443783" sldId="266"/>
        </pc:sldMkLst>
        <pc:spChg chg="add mod">
          <ac:chgData name="Huw Griffiths" userId="be253156-1baf-4540-9db4-99275122b591" providerId="ADAL" clId="{C102C35F-B3F4-4CB8-83DF-D4A5B2F0A218}" dt="2026-02-15T22:06:27.340" v="100" actId="207"/>
          <ac:spMkLst>
            <pc:docMk/>
            <pc:sldMk cId="3458443783" sldId="266"/>
            <ac:spMk id="4" creationId="{C46536AD-C4FF-61B2-5B55-8736BA0063EA}"/>
          </ac:spMkLst>
        </pc:spChg>
      </pc:sldChg>
      <pc:sldChg chg="modSp mod">
        <pc:chgData name="Huw Griffiths" userId="be253156-1baf-4540-9db4-99275122b591" providerId="ADAL" clId="{C102C35F-B3F4-4CB8-83DF-D4A5B2F0A218}" dt="2026-02-15T21:27:43.924" v="13" actId="6549"/>
        <pc:sldMkLst>
          <pc:docMk/>
          <pc:sldMk cId="2072958352" sldId="274"/>
        </pc:sldMkLst>
        <pc:spChg chg="mod">
          <ac:chgData name="Huw Griffiths" userId="be253156-1baf-4540-9db4-99275122b591" providerId="ADAL" clId="{C102C35F-B3F4-4CB8-83DF-D4A5B2F0A218}" dt="2026-02-15T21:27:43.924" v="13" actId="6549"/>
          <ac:spMkLst>
            <pc:docMk/>
            <pc:sldMk cId="2072958352" sldId="274"/>
            <ac:spMk id="5" creationId="{2010D2F7-8527-AC81-5049-4B6FF5DBC0BC}"/>
          </ac:spMkLst>
        </pc:spChg>
      </pc:sldChg>
      <pc:sldChg chg="add">
        <pc:chgData name="Huw Griffiths" userId="be253156-1baf-4540-9db4-99275122b591" providerId="ADAL" clId="{C102C35F-B3F4-4CB8-83DF-D4A5B2F0A218}" dt="2026-02-15T22:40:02.333" v="275"/>
        <pc:sldMkLst>
          <pc:docMk/>
          <pc:sldMk cId="2892305536" sldId="275"/>
        </pc:sldMkLst>
      </pc:sldChg>
      <pc:sldChg chg="ord">
        <pc:chgData name="Huw Griffiths" userId="be253156-1baf-4540-9db4-99275122b591" providerId="ADAL" clId="{C102C35F-B3F4-4CB8-83DF-D4A5B2F0A218}" dt="2026-02-15T22:57:00.842" v="458"/>
        <pc:sldMkLst>
          <pc:docMk/>
          <pc:sldMk cId="366395270" sldId="324"/>
        </pc:sldMkLst>
      </pc:sldChg>
      <pc:sldChg chg="addSp delSp modSp mod ord modAnim">
        <pc:chgData name="Huw Griffiths" userId="be253156-1baf-4540-9db4-99275122b591" providerId="ADAL" clId="{C102C35F-B3F4-4CB8-83DF-D4A5B2F0A218}" dt="2026-02-15T23:01:46.146" v="503" actId="20577"/>
        <pc:sldMkLst>
          <pc:docMk/>
          <pc:sldMk cId="191851926" sldId="341"/>
        </pc:sldMkLst>
        <pc:spChg chg="del">
          <ac:chgData name="Huw Griffiths" userId="be253156-1baf-4540-9db4-99275122b591" providerId="ADAL" clId="{C102C35F-B3F4-4CB8-83DF-D4A5B2F0A218}" dt="2026-02-15T22:19:48.763" v="174" actId="478"/>
          <ac:spMkLst>
            <pc:docMk/>
            <pc:sldMk cId="191851926" sldId="341"/>
            <ac:spMk id="2" creationId="{6E7BDDA7-46E5-A0DB-5027-C60F4CA022D0}"/>
          </ac:spMkLst>
        </pc:spChg>
        <pc:spChg chg="del">
          <ac:chgData name="Huw Griffiths" userId="be253156-1baf-4540-9db4-99275122b591" providerId="ADAL" clId="{C102C35F-B3F4-4CB8-83DF-D4A5B2F0A218}" dt="2026-02-15T22:19:51.405" v="175" actId="478"/>
          <ac:spMkLst>
            <pc:docMk/>
            <pc:sldMk cId="191851926" sldId="341"/>
            <ac:spMk id="3" creationId="{85A40054-FFA4-B5EA-8676-76B140C950E9}"/>
          </ac:spMkLst>
        </pc:spChg>
        <pc:spChg chg="add mod">
          <ac:chgData name="Huw Griffiths" userId="be253156-1baf-4540-9db4-99275122b591" providerId="ADAL" clId="{C102C35F-B3F4-4CB8-83DF-D4A5B2F0A218}" dt="2026-02-15T22:19:56.513" v="176" actId="1076"/>
          <ac:spMkLst>
            <pc:docMk/>
            <pc:sldMk cId="191851926" sldId="341"/>
            <ac:spMk id="4" creationId="{A14DB36D-C9B4-D0C3-D80A-EFCD0BDADB60}"/>
          </ac:spMkLst>
        </pc:spChg>
        <pc:spChg chg="add mod">
          <ac:chgData name="Huw Griffiths" userId="be253156-1baf-4540-9db4-99275122b591" providerId="ADAL" clId="{C102C35F-B3F4-4CB8-83DF-D4A5B2F0A218}" dt="2026-02-15T23:01:46.146" v="503" actId="20577"/>
          <ac:spMkLst>
            <pc:docMk/>
            <pc:sldMk cId="191851926" sldId="341"/>
            <ac:spMk id="5" creationId="{E54E4D3F-5242-2B8E-7903-45AC6DAECF28}"/>
          </ac:spMkLst>
        </pc:spChg>
        <pc:spChg chg="add mod">
          <ac:chgData name="Huw Griffiths" userId="be253156-1baf-4540-9db4-99275122b591" providerId="ADAL" clId="{C102C35F-B3F4-4CB8-83DF-D4A5B2F0A218}" dt="2026-02-15T22:24:28.309" v="248" actId="20577"/>
          <ac:spMkLst>
            <pc:docMk/>
            <pc:sldMk cId="191851926" sldId="341"/>
            <ac:spMk id="6" creationId="{2276A52C-C9C3-8DE4-6C2E-A9AF3B52C29A}"/>
          </ac:spMkLst>
        </pc:spChg>
        <pc:spChg chg="add mod">
          <ac:chgData name="Huw Griffiths" userId="be253156-1baf-4540-9db4-99275122b591" providerId="ADAL" clId="{C102C35F-B3F4-4CB8-83DF-D4A5B2F0A218}" dt="2026-02-15T22:28:07.879" v="272" actId="1076"/>
          <ac:spMkLst>
            <pc:docMk/>
            <pc:sldMk cId="191851926" sldId="341"/>
            <ac:spMk id="7" creationId="{11BDD957-7503-B480-DE66-224E921DF012}"/>
          </ac:spMkLst>
        </pc:spChg>
      </pc:sldChg>
      <pc:sldChg chg="modSp mod">
        <pc:chgData name="Huw Griffiths" userId="be253156-1baf-4540-9db4-99275122b591" providerId="ADAL" clId="{C102C35F-B3F4-4CB8-83DF-D4A5B2F0A218}" dt="2026-02-15T21:23:51.494" v="1" actId="20577"/>
        <pc:sldMkLst>
          <pc:docMk/>
          <pc:sldMk cId="3272653806" sldId="349"/>
        </pc:sldMkLst>
        <pc:spChg chg="mod">
          <ac:chgData name="Huw Griffiths" userId="be253156-1baf-4540-9db4-99275122b591" providerId="ADAL" clId="{C102C35F-B3F4-4CB8-83DF-D4A5B2F0A218}" dt="2026-02-15T21:23:51.494" v="1" actId="20577"/>
          <ac:spMkLst>
            <pc:docMk/>
            <pc:sldMk cId="3272653806" sldId="349"/>
            <ac:spMk id="3" creationId="{4C9BAB9C-72B6-C658-AB43-C46DA2AD1BA7}"/>
          </ac:spMkLst>
        </pc:spChg>
      </pc:sldChg>
      <pc:sldChg chg="addSp delSp modSp new mod setBg modAnim">
        <pc:chgData name="Huw Griffiths" userId="be253156-1baf-4540-9db4-99275122b591" providerId="ADAL" clId="{C102C35F-B3F4-4CB8-83DF-D4A5B2F0A218}" dt="2026-02-15T22:49:52.353" v="309"/>
        <pc:sldMkLst>
          <pc:docMk/>
          <pc:sldMk cId="507713522" sldId="353"/>
        </pc:sldMkLst>
        <pc:spChg chg="del">
          <ac:chgData name="Huw Griffiths" userId="be253156-1baf-4540-9db4-99275122b591" providerId="ADAL" clId="{C102C35F-B3F4-4CB8-83DF-D4A5B2F0A218}" dt="2026-02-15T21:41:56.596" v="18" actId="26606"/>
          <ac:spMkLst>
            <pc:docMk/>
            <pc:sldMk cId="507713522" sldId="353"/>
            <ac:spMk id="2" creationId="{54DD804F-3EF5-3A50-F943-E3B97A922159}"/>
          </ac:spMkLst>
        </pc:spChg>
        <pc:spChg chg="del">
          <ac:chgData name="Huw Griffiths" userId="be253156-1baf-4540-9db4-99275122b591" providerId="ADAL" clId="{C102C35F-B3F4-4CB8-83DF-D4A5B2F0A218}" dt="2026-02-15T21:41:56.596" v="18" actId="26606"/>
          <ac:spMkLst>
            <pc:docMk/>
            <pc:sldMk cId="507713522" sldId="353"/>
            <ac:spMk id="3" creationId="{140A0F77-1D49-D80C-EE6D-C62C708FFAD0}"/>
          </ac:spMkLst>
        </pc:spChg>
        <pc:spChg chg="add mod">
          <ac:chgData name="Huw Griffiths" userId="be253156-1baf-4540-9db4-99275122b591" providerId="ADAL" clId="{C102C35F-B3F4-4CB8-83DF-D4A5B2F0A218}" dt="2026-02-15T22:49:46.355" v="308" actId="1076"/>
          <ac:spMkLst>
            <pc:docMk/>
            <pc:sldMk cId="507713522" sldId="353"/>
            <ac:spMk id="6" creationId="{FDC931C7-CB57-7F8B-AFDF-770ABD1FD53A}"/>
          </ac:spMkLst>
        </pc:spChg>
        <pc:spChg chg="add">
          <ac:chgData name="Huw Griffiths" userId="be253156-1baf-4540-9db4-99275122b591" providerId="ADAL" clId="{C102C35F-B3F4-4CB8-83DF-D4A5B2F0A218}" dt="2026-02-15T21:41:56.596" v="18" actId="26606"/>
          <ac:spMkLst>
            <pc:docMk/>
            <pc:sldMk cId="507713522" sldId="353"/>
            <ac:spMk id="9" creationId="{0E99ED6D-365F-4CAE-942F-ECA78F74BD7F}"/>
          </ac:spMkLst>
        </pc:spChg>
        <pc:spChg chg="add">
          <ac:chgData name="Huw Griffiths" userId="be253156-1baf-4540-9db4-99275122b591" providerId="ADAL" clId="{C102C35F-B3F4-4CB8-83DF-D4A5B2F0A218}" dt="2026-02-15T21:41:56.596" v="18" actId="26606"/>
          <ac:spMkLst>
            <pc:docMk/>
            <pc:sldMk cId="507713522" sldId="353"/>
            <ac:spMk id="11" creationId="{C42F24F1-C1EF-471F-A19B-A340CE541DEF}"/>
          </ac:spMkLst>
        </pc:spChg>
        <pc:spChg chg="add">
          <ac:chgData name="Huw Griffiths" userId="be253156-1baf-4540-9db4-99275122b591" providerId="ADAL" clId="{C102C35F-B3F4-4CB8-83DF-D4A5B2F0A218}" dt="2026-02-15T21:41:56.596" v="18" actId="26606"/>
          <ac:spMkLst>
            <pc:docMk/>
            <pc:sldMk cId="507713522" sldId="353"/>
            <ac:spMk id="13" creationId="{E56C425C-3C64-47BA-B583-94D39B9B7F78}"/>
          </ac:spMkLst>
        </pc:spChg>
        <pc:picChg chg="add mod">
          <ac:chgData name="Huw Griffiths" userId="be253156-1baf-4540-9db4-99275122b591" providerId="ADAL" clId="{C102C35F-B3F4-4CB8-83DF-D4A5B2F0A218}" dt="2026-02-15T21:41:56.596" v="18" actId="26606"/>
          <ac:picMkLst>
            <pc:docMk/>
            <pc:sldMk cId="507713522" sldId="353"/>
            <ac:picMk id="4" creationId="{65245CD2-86CF-3D63-D317-2569A2716806}"/>
          </ac:picMkLst>
        </pc:picChg>
      </pc:sldChg>
      <pc:sldChg chg="addSp delSp modSp new mod ord">
        <pc:chgData name="Huw Griffiths" userId="be253156-1baf-4540-9db4-99275122b591" providerId="ADAL" clId="{C102C35F-B3F4-4CB8-83DF-D4A5B2F0A218}" dt="2026-02-15T22:47:36.164" v="294" actId="1076"/>
        <pc:sldMkLst>
          <pc:docMk/>
          <pc:sldMk cId="2136236792" sldId="354"/>
        </pc:sldMkLst>
        <pc:spChg chg="mod">
          <ac:chgData name="Huw Griffiths" userId="be253156-1baf-4540-9db4-99275122b591" providerId="ADAL" clId="{C102C35F-B3F4-4CB8-83DF-D4A5B2F0A218}" dt="2026-02-15T21:47:21.963" v="47" actId="207"/>
          <ac:spMkLst>
            <pc:docMk/>
            <pc:sldMk cId="2136236792" sldId="354"/>
            <ac:spMk id="2" creationId="{060A9331-0F66-4805-AAF9-085118E8690A}"/>
          </ac:spMkLst>
        </pc:spChg>
        <pc:spChg chg="del">
          <ac:chgData name="Huw Griffiths" userId="be253156-1baf-4540-9db4-99275122b591" providerId="ADAL" clId="{C102C35F-B3F4-4CB8-83DF-D4A5B2F0A218}" dt="2026-02-15T21:46:21.005" v="39" actId="478"/>
          <ac:spMkLst>
            <pc:docMk/>
            <pc:sldMk cId="2136236792" sldId="354"/>
            <ac:spMk id="3" creationId="{B0997999-A7AB-1158-B09D-D00020FD0A1F}"/>
          </ac:spMkLst>
        </pc:spChg>
        <pc:spChg chg="add mod">
          <ac:chgData name="Huw Griffiths" userId="be253156-1baf-4540-9db4-99275122b591" providerId="ADAL" clId="{C102C35F-B3F4-4CB8-83DF-D4A5B2F0A218}" dt="2026-02-15T22:47:36.164" v="294" actId="1076"/>
          <ac:spMkLst>
            <pc:docMk/>
            <pc:sldMk cId="2136236792" sldId="354"/>
            <ac:spMk id="7" creationId="{877FDA5B-10D3-9E8C-32FB-1C3D6A0D5A43}"/>
          </ac:spMkLst>
        </pc:spChg>
        <pc:picChg chg="add mod">
          <ac:chgData name="Huw Griffiths" userId="be253156-1baf-4540-9db4-99275122b591" providerId="ADAL" clId="{C102C35F-B3F4-4CB8-83DF-D4A5B2F0A218}" dt="2026-02-15T21:45:42.270" v="21" actId="1076"/>
          <ac:picMkLst>
            <pc:docMk/>
            <pc:sldMk cId="2136236792" sldId="354"/>
            <ac:picMk id="4" creationId="{637EB457-DCB0-D515-4C67-C316EFFCC23B}"/>
          </ac:picMkLst>
        </pc:picChg>
        <pc:picChg chg="add mod">
          <ac:chgData name="Huw Griffiths" userId="be253156-1baf-4540-9db4-99275122b591" providerId="ADAL" clId="{C102C35F-B3F4-4CB8-83DF-D4A5B2F0A218}" dt="2026-02-15T21:47:34.162" v="50" actId="14100"/>
          <ac:picMkLst>
            <pc:docMk/>
            <pc:sldMk cId="2136236792" sldId="354"/>
            <ac:picMk id="5" creationId="{963EA828-F207-1AFA-55E9-C0A9FABB3356}"/>
          </ac:picMkLst>
        </pc:picChg>
      </pc:sldChg>
      <pc:sldChg chg="addSp delSp modSp new mod setBg modAnim">
        <pc:chgData name="Huw Griffiths" userId="be253156-1baf-4540-9db4-99275122b591" providerId="ADAL" clId="{C102C35F-B3F4-4CB8-83DF-D4A5B2F0A218}" dt="2026-02-15T21:52:19.478" v="71"/>
        <pc:sldMkLst>
          <pc:docMk/>
          <pc:sldMk cId="2952587243" sldId="355"/>
        </pc:sldMkLst>
        <pc:spChg chg="del">
          <ac:chgData name="Huw Griffiths" userId="be253156-1baf-4540-9db4-99275122b591" providerId="ADAL" clId="{C102C35F-B3F4-4CB8-83DF-D4A5B2F0A218}" dt="2026-02-15T21:48:49.159" v="54" actId="26606"/>
          <ac:spMkLst>
            <pc:docMk/>
            <pc:sldMk cId="2952587243" sldId="355"/>
            <ac:spMk id="2" creationId="{6F82DB74-0668-2890-514A-C0523E448F48}"/>
          </ac:spMkLst>
        </pc:spChg>
        <pc:spChg chg="del">
          <ac:chgData name="Huw Griffiths" userId="be253156-1baf-4540-9db4-99275122b591" providerId="ADAL" clId="{C102C35F-B3F4-4CB8-83DF-D4A5B2F0A218}" dt="2026-02-15T21:48:49.159" v="54" actId="26606"/>
          <ac:spMkLst>
            <pc:docMk/>
            <pc:sldMk cId="2952587243" sldId="355"/>
            <ac:spMk id="3" creationId="{4CF9FBB6-BEB4-77AC-1835-7A2E42BE33F5}"/>
          </ac:spMkLst>
        </pc:spChg>
        <pc:spChg chg="add mod">
          <ac:chgData name="Huw Griffiths" userId="be253156-1baf-4540-9db4-99275122b591" providerId="ADAL" clId="{C102C35F-B3F4-4CB8-83DF-D4A5B2F0A218}" dt="2026-02-15T21:52:12.414" v="70" actId="1076"/>
          <ac:spMkLst>
            <pc:docMk/>
            <pc:sldMk cId="2952587243" sldId="355"/>
            <ac:spMk id="5" creationId="{6628C2C2-BA38-8EA1-4D4D-FA6BAE41DB64}"/>
          </ac:spMkLst>
        </pc:spChg>
        <pc:spChg chg="add">
          <ac:chgData name="Huw Griffiths" userId="be253156-1baf-4540-9db4-99275122b591" providerId="ADAL" clId="{C102C35F-B3F4-4CB8-83DF-D4A5B2F0A218}" dt="2026-02-15T21:48:49.159" v="54" actId="26606"/>
          <ac:spMkLst>
            <pc:docMk/>
            <pc:sldMk cId="2952587243" sldId="355"/>
            <ac:spMk id="9" creationId="{0E99ED6D-365F-4CAE-942F-ECA78F74BD7F}"/>
          </ac:spMkLst>
        </pc:spChg>
        <pc:spChg chg="add">
          <ac:chgData name="Huw Griffiths" userId="be253156-1baf-4540-9db4-99275122b591" providerId="ADAL" clId="{C102C35F-B3F4-4CB8-83DF-D4A5B2F0A218}" dt="2026-02-15T21:48:49.159" v="54" actId="26606"/>
          <ac:spMkLst>
            <pc:docMk/>
            <pc:sldMk cId="2952587243" sldId="355"/>
            <ac:spMk id="11" creationId="{C42F24F1-C1EF-471F-A19B-A340CE541DEF}"/>
          </ac:spMkLst>
        </pc:spChg>
        <pc:spChg chg="add">
          <ac:chgData name="Huw Griffiths" userId="be253156-1baf-4540-9db4-99275122b591" providerId="ADAL" clId="{C102C35F-B3F4-4CB8-83DF-D4A5B2F0A218}" dt="2026-02-15T21:48:49.159" v="54" actId="26606"/>
          <ac:spMkLst>
            <pc:docMk/>
            <pc:sldMk cId="2952587243" sldId="355"/>
            <ac:spMk id="13" creationId="{E56C425C-3C64-47BA-B583-94D39B9B7F78}"/>
          </ac:spMkLst>
        </pc:spChg>
        <pc:picChg chg="add mod modCrop">
          <ac:chgData name="Huw Griffiths" userId="be253156-1baf-4540-9db4-99275122b591" providerId="ADAL" clId="{C102C35F-B3F4-4CB8-83DF-D4A5B2F0A218}" dt="2026-02-15T21:49:36.606" v="59" actId="14100"/>
          <ac:picMkLst>
            <pc:docMk/>
            <pc:sldMk cId="2952587243" sldId="355"/>
            <ac:picMk id="4" creationId="{946A60D5-7726-D191-1646-66D031A21EFE}"/>
          </ac:picMkLst>
        </pc:picChg>
      </pc:sldChg>
      <pc:sldChg chg="addSp delSp modSp new mod setBg">
        <pc:chgData name="Huw Griffiths" userId="be253156-1baf-4540-9db4-99275122b591" providerId="ADAL" clId="{C102C35F-B3F4-4CB8-83DF-D4A5B2F0A218}" dt="2026-02-15T21:55:48.639" v="74" actId="26606"/>
        <pc:sldMkLst>
          <pc:docMk/>
          <pc:sldMk cId="2295903603" sldId="356"/>
        </pc:sldMkLst>
        <pc:spChg chg="del">
          <ac:chgData name="Huw Griffiths" userId="be253156-1baf-4540-9db4-99275122b591" providerId="ADAL" clId="{C102C35F-B3F4-4CB8-83DF-D4A5B2F0A218}" dt="2026-02-15T21:55:48.639" v="74" actId="26606"/>
          <ac:spMkLst>
            <pc:docMk/>
            <pc:sldMk cId="2295903603" sldId="356"/>
            <ac:spMk id="2" creationId="{B0E583E9-67D6-1E5D-6D24-533026E12E46}"/>
          </ac:spMkLst>
        </pc:spChg>
        <pc:spChg chg="del">
          <ac:chgData name="Huw Griffiths" userId="be253156-1baf-4540-9db4-99275122b591" providerId="ADAL" clId="{C102C35F-B3F4-4CB8-83DF-D4A5B2F0A218}" dt="2026-02-15T21:55:48.639" v="74" actId="26606"/>
          <ac:spMkLst>
            <pc:docMk/>
            <pc:sldMk cId="2295903603" sldId="356"/>
            <ac:spMk id="3" creationId="{B6A37F8F-A0F2-D2AA-C17D-59DE14C3FCD4}"/>
          </ac:spMkLst>
        </pc:spChg>
        <pc:spChg chg="add">
          <ac:chgData name="Huw Griffiths" userId="be253156-1baf-4540-9db4-99275122b591" providerId="ADAL" clId="{C102C35F-B3F4-4CB8-83DF-D4A5B2F0A218}" dt="2026-02-15T21:55:48.639" v="74" actId="26606"/>
          <ac:spMkLst>
            <pc:docMk/>
            <pc:sldMk cId="2295903603" sldId="356"/>
            <ac:spMk id="10" creationId="{32BC26D8-82FB-445E-AA49-62A77D7C1EE0}"/>
          </ac:spMkLst>
        </pc:spChg>
        <pc:spChg chg="add">
          <ac:chgData name="Huw Griffiths" userId="be253156-1baf-4540-9db4-99275122b591" providerId="ADAL" clId="{C102C35F-B3F4-4CB8-83DF-D4A5B2F0A218}" dt="2026-02-15T21:55:48.639" v="74" actId="26606"/>
          <ac:spMkLst>
            <pc:docMk/>
            <pc:sldMk cId="2295903603" sldId="356"/>
            <ac:spMk id="12" creationId="{CB44330D-EA18-4254-AA95-EB49948539B8}"/>
          </ac:spMkLst>
        </pc:spChg>
        <pc:picChg chg="add mod">
          <ac:chgData name="Huw Griffiths" userId="be253156-1baf-4540-9db4-99275122b591" providerId="ADAL" clId="{C102C35F-B3F4-4CB8-83DF-D4A5B2F0A218}" dt="2026-02-15T21:55:48.639" v="74" actId="26606"/>
          <ac:picMkLst>
            <pc:docMk/>
            <pc:sldMk cId="2295903603" sldId="356"/>
            <ac:picMk id="5" creationId="{58695250-1F02-B11A-6C54-9FF34FFCB1D2}"/>
          </ac:picMkLst>
        </pc:picChg>
      </pc:sldChg>
      <pc:sldChg chg="addSp delSp modSp new mod setBg modAnim">
        <pc:chgData name="Huw Griffiths" userId="be253156-1baf-4540-9db4-99275122b591" providerId="ADAL" clId="{C102C35F-B3F4-4CB8-83DF-D4A5B2F0A218}" dt="2026-02-15T22:08:02.955" v="116" actId="1076"/>
        <pc:sldMkLst>
          <pc:docMk/>
          <pc:sldMk cId="2830162462" sldId="357"/>
        </pc:sldMkLst>
        <pc:spChg chg="del">
          <ac:chgData name="Huw Griffiths" userId="be253156-1baf-4540-9db4-99275122b591" providerId="ADAL" clId="{C102C35F-B3F4-4CB8-83DF-D4A5B2F0A218}" dt="2026-02-15T21:58:13.055" v="79" actId="26606"/>
          <ac:spMkLst>
            <pc:docMk/>
            <pc:sldMk cId="2830162462" sldId="357"/>
            <ac:spMk id="2" creationId="{1B1C41D6-497A-0B63-3959-C6C7F5C8FBFA}"/>
          </ac:spMkLst>
        </pc:spChg>
        <pc:spChg chg="del">
          <ac:chgData name="Huw Griffiths" userId="be253156-1baf-4540-9db4-99275122b591" providerId="ADAL" clId="{C102C35F-B3F4-4CB8-83DF-D4A5B2F0A218}" dt="2026-02-15T21:58:13.055" v="79" actId="26606"/>
          <ac:spMkLst>
            <pc:docMk/>
            <pc:sldMk cId="2830162462" sldId="357"/>
            <ac:spMk id="3" creationId="{71BFC364-E365-C085-D8C2-D6F345BC73A3}"/>
          </ac:spMkLst>
        </pc:spChg>
        <pc:spChg chg="add mod">
          <ac:chgData name="Huw Griffiths" userId="be253156-1baf-4540-9db4-99275122b591" providerId="ADAL" clId="{C102C35F-B3F4-4CB8-83DF-D4A5B2F0A218}" dt="2026-02-15T22:08:02.955" v="116" actId="1076"/>
          <ac:spMkLst>
            <pc:docMk/>
            <pc:sldMk cId="2830162462" sldId="357"/>
            <ac:spMk id="6" creationId="{BCEAD420-888A-7214-A908-2A7FBE1EB453}"/>
          </ac:spMkLst>
        </pc:spChg>
        <pc:spChg chg="add">
          <ac:chgData name="Huw Griffiths" userId="be253156-1baf-4540-9db4-99275122b591" providerId="ADAL" clId="{C102C35F-B3F4-4CB8-83DF-D4A5B2F0A218}" dt="2026-02-15T21:58:13.055" v="79" actId="26606"/>
          <ac:spMkLst>
            <pc:docMk/>
            <pc:sldMk cId="2830162462" sldId="357"/>
            <ac:spMk id="10" creationId="{0E99ED6D-365F-4CAE-942F-ECA78F74BD7F}"/>
          </ac:spMkLst>
        </pc:spChg>
        <pc:spChg chg="add">
          <ac:chgData name="Huw Griffiths" userId="be253156-1baf-4540-9db4-99275122b591" providerId="ADAL" clId="{C102C35F-B3F4-4CB8-83DF-D4A5B2F0A218}" dt="2026-02-15T21:58:13.055" v="79" actId="26606"/>
          <ac:spMkLst>
            <pc:docMk/>
            <pc:sldMk cId="2830162462" sldId="357"/>
            <ac:spMk id="12" creationId="{C42F24F1-C1EF-471F-A19B-A340CE541DEF}"/>
          </ac:spMkLst>
        </pc:spChg>
        <pc:spChg chg="add">
          <ac:chgData name="Huw Griffiths" userId="be253156-1baf-4540-9db4-99275122b591" providerId="ADAL" clId="{C102C35F-B3F4-4CB8-83DF-D4A5B2F0A218}" dt="2026-02-15T21:58:13.055" v="79" actId="26606"/>
          <ac:spMkLst>
            <pc:docMk/>
            <pc:sldMk cId="2830162462" sldId="357"/>
            <ac:spMk id="14" creationId="{E56C425C-3C64-47BA-B583-94D39B9B7F78}"/>
          </ac:spMkLst>
        </pc:spChg>
        <pc:picChg chg="add mod">
          <ac:chgData name="Huw Griffiths" userId="be253156-1baf-4540-9db4-99275122b591" providerId="ADAL" clId="{C102C35F-B3F4-4CB8-83DF-D4A5B2F0A218}" dt="2026-02-15T21:58:13.055" v="79" actId="26606"/>
          <ac:picMkLst>
            <pc:docMk/>
            <pc:sldMk cId="2830162462" sldId="357"/>
            <ac:picMk id="5" creationId="{FA4AA26F-41C1-A597-D23B-DA33ED4E9CE1}"/>
          </ac:picMkLst>
        </pc:picChg>
      </pc:sldChg>
      <pc:sldChg chg="addSp delSp modSp new mod setBg modAnim">
        <pc:chgData name="Huw Griffiths" userId="be253156-1baf-4540-9db4-99275122b591" providerId="ADAL" clId="{C102C35F-B3F4-4CB8-83DF-D4A5B2F0A218}" dt="2026-02-15T22:08:27.766" v="125" actId="14100"/>
        <pc:sldMkLst>
          <pc:docMk/>
          <pc:sldMk cId="2476035167" sldId="358"/>
        </pc:sldMkLst>
        <pc:spChg chg="del">
          <ac:chgData name="Huw Griffiths" userId="be253156-1baf-4540-9db4-99275122b591" providerId="ADAL" clId="{C102C35F-B3F4-4CB8-83DF-D4A5B2F0A218}" dt="2026-02-15T22:03:31.660" v="82" actId="26606"/>
          <ac:spMkLst>
            <pc:docMk/>
            <pc:sldMk cId="2476035167" sldId="358"/>
            <ac:spMk id="2" creationId="{E43BC41F-FDD6-FCDC-FE71-802A31E75F10}"/>
          </ac:spMkLst>
        </pc:spChg>
        <pc:spChg chg="del">
          <ac:chgData name="Huw Griffiths" userId="be253156-1baf-4540-9db4-99275122b591" providerId="ADAL" clId="{C102C35F-B3F4-4CB8-83DF-D4A5B2F0A218}" dt="2026-02-15T22:03:31.660" v="82" actId="26606"/>
          <ac:spMkLst>
            <pc:docMk/>
            <pc:sldMk cId="2476035167" sldId="358"/>
            <ac:spMk id="3" creationId="{4930DD60-7BA3-1E4B-12D6-88357EB5CA71}"/>
          </ac:spMkLst>
        </pc:spChg>
        <pc:spChg chg="add del mod">
          <ac:chgData name="Huw Griffiths" userId="be253156-1baf-4540-9db4-99275122b591" providerId="ADAL" clId="{C102C35F-B3F4-4CB8-83DF-D4A5B2F0A218}" dt="2026-02-15T22:04:15.664" v="85" actId="26606"/>
          <ac:spMkLst>
            <pc:docMk/>
            <pc:sldMk cId="2476035167" sldId="358"/>
            <ac:spMk id="6" creationId="{757D99FC-183A-0274-A029-52277CDB8356}"/>
          </ac:spMkLst>
        </pc:spChg>
        <pc:spChg chg="add mod">
          <ac:chgData name="Huw Griffiths" userId="be253156-1baf-4540-9db4-99275122b591" providerId="ADAL" clId="{C102C35F-B3F4-4CB8-83DF-D4A5B2F0A218}" dt="2026-02-15T22:08:27.766" v="125" actId="14100"/>
          <ac:spMkLst>
            <pc:docMk/>
            <pc:sldMk cId="2476035167" sldId="358"/>
            <ac:spMk id="8" creationId="{7FD276FA-4572-4DD2-6FF3-436D945D754D}"/>
          </ac:spMkLst>
        </pc:spChg>
        <pc:spChg chg="add del">
          <ac:chgData name="Huw Griffiths" userId="be253156-1baf-4540-9db4-99275122b591" providerId="ADAL" clId="{C102C35F-B3F4-4CB8-83DF-D4A5B2F0A218}" dt="2026-02-15T22:04:15.664" v="85" actId="26606"/>
          <ac:spMkLst>
            <pc:docMk/>
            <pc:sldMk cId="2476035167" sldId="358"/>
            <ac:spMk id="9" creationId="{0E99ED6D-365F-4CAE-942F-ECA78F74BD7F}"/>
          </ac:spMkLst>
        </pc:spChg>
        <pc:spChg chg="add del">
          <ac:chgData name="Huw Griffiths" userId="be253156-1baf-4540-9db4-99275122b591" providerId="ADAL" clId="{C102C35F-B3F4-4CB8-83DF-D4A5B2F0A218}" dt="2026-02-15T22:04:15.664" v="85" actId="26606"/>
          <ac:spMkLst>
            <pc:docMk/>
            <pc:sldMk cId="2476035167" sldId="358"/>
            <ac:spMk id="11" creationId="{C42F24F1-C1EF-471F-A19B-A340CE541DEF}"/>
          </ac:spMkLst>
        </pc:spChg>
        <pc:spChg chg="add del">
          <ac:chgData name="Huw Griffiths" userId="be253156-1baf-4540-9db4-99275122b591" providerId="ADAL" clId="{C102C35F-B3F4-4CB8-83DF-D4A5B2F0A218}" dt="2026-02-15T22:04:15.664" v="85" actId="26606"/>
          <ac:spMkLst>
            <pc:docMk/>
            <pc:sldMk cId="2476035167" sldId="358"/>
            <ac:spMk id="13" creationId="{E56C425C-3C64-47BA-B583-94D39B9B7F78}"/>
          </ac:spMkLst>
        </pc:spChg>
        <pc:spChg chg="add">
          <ac:chgData name="Huw Griffiths" userId="be253156-1baf-4540-9db4-99275122b591" providerId="ADAL" clId="{C102C35F-B3F4-4CB8-83DF-D4A5B2F0A218}" dt="2026-02-15T22:04:15.664" v="85" actId="26606"/>
          <ac:spMkLst>
            <pc:docMk/>
            <pc:sldMk cId="2476035167" sldId="358"/>
            <ac:spMk id="18" creationId="{0E99ED6D-365F-4CAE-942F-ECA78F74BD7F}"/>
          </ac:spMkLst>
        </pc:spChg>
        <pc:spChg chg="add">
          <ac:chgData name="Huw Griffiths" userId="be253156-1baf-4540-9db4-99275122b591" providerId="ADAL" clId="{C102C35F-B3F4-4CB8-83DF-D4A5B2F0A218}" dt="2026-02-15T22:04:15.664" v="85" actId="26606"/>
          <ac:spMkLst>
            <pc:docMk/>
            <pc:sldMk cId="2476035167" sldId="358"/>
            <ac:spMk id="20" creationId="{C42F24F1-C1EF-471F-A19B-A340CE541DEF}"/>
          </ac:spMkLst>
        </pc:spChg>
        <pc:spChg chg="add">
          <ac:chgData name="Huw Griffiths" userId="be253156-1baf-4540-9db4-99275122b591" providerId="ADAL" clId="{C102C35F-B3F4-4CB8-83DF-D4A5B2F0A218}" dt="2026-02-15T22:04:15.664" v="85" actId="26606"/>
          <ac:spMkLst>
            <pc:docMk/>
            <pc:sldMk cId="2476035167" sldId="358"/>
            <ac:spMk id="22" creationId="{E56C425C-3C64-47BA-B583-94D39B9B7F78}"/>
          </ac:spMkLst>
        </pc:spChg>
        <pc:picChg chg="add del mod">
          <ac:chgData name="Huw Griffiths" userId="be253156-1baf-4540-9db4-99275122b591" providerId="ADAL" clId="{C102C35F-B3F4-4CB8-83DF-D4A5B2F0A218}" dt="2026-02-15T22:03:42.681" v="83" actId="478"/>
          <ac:picMkLst>
            <pc:docMk/>
            <pc:sldMk cId="2476035167" sldId="358"/>
            <ac:picMk id="4" creationId="{7942E560-491F-DF94-C2E0-0455FCF58F44}"/>
          </ac:picMkLst>
        </pc:picChg>
        <pc:picChg chg="add mod">
          <ac:chgData name="Huw Griffiths" userId="be253156-1baf-4540-9db4-99275122b591" providerId="ADAL" clId="{C102C35F-B3F4-4CB8-83DF-D4A5B2F0A218}" dt="2026-02-15T22:04:15.664" v="85" actId="26606"/>
          <ac:picMkLst>
            <pc:docMk/>
            <pc:sldMk cId="2476035167" sldId="358"/>
            <ac:picMk id="7" creationId="{AF82154A-757E-C9D9-786E-6C84A19BE5FA}"/>
          </ac:picMkLst>
        </pc:picChg>
      </pc:sldChg>
      <pc:sldChg chg="addSp delSp modSp new mod setBg">
        <pc:chgData name="Huw Griffiths" userId="be253156-1baf-4540-9db4-99275122b591" providerId="ADAL" clId="{C102C35F-B3F4-4CB8-83DF-D4A5B2F0A218}" dt="2026-02-15T22:12:13.631" v="128" actId="26606"/>
        <pc:sldMkLst>
          <pc:docMk/>
          <pc:sldMk cId="444854856" sldId="359"/>
        </pc:sldMkLst>
        <pc:spChg chg="del">
          <ac:chgData name="Huw Griffiths" userId="be253156-1baf-4540-9db4-99275122b591" providerId="ADAL" clId="{C102C35F-B3F4-4CB8-83DF-D4A5B2F0A218}" dt="2026-02-15T22:12:13.631" v="128" actId="26606"/>
          <ac:spMkLst>
            <pc:docMk/>
            <pc:sldMk cId="444854856" sldId="359"/>
            <ac:spMk id="2" creationId="{48437F90-6B6F-1373-312C-EB314229AE9C}"/>
          </ac:spMkLst>
        </pc:spChg>
        <pc:spChg chg="del">
          <ac:chgData name="Huw Griffiths" userId="be253156-1baf-4540-9db4-99275122b591" providerId="ADAL" clId="{C102C35F-B3F4-4CB8-83DF-D4A5B2F0A218}" dt="2026-02-15T22:12:13.631" v="128" actId="26606"/>
          <ac:spMkLst>
            <pc:docMk/>
            <pc:sldMk cId="444854856" sldId="359"/>
            <ac:spMk id="3" creationId="{E505420A-E0AF-DA15-A8CB-BA7829701019}"/>
          </ac:spMkLst>
        </pc:spChg>
        <pc:spChg chg="add">
          <ac:chgData name="Huw Griffiths" userId="be253156-1baf-4540-9db4-99275122b591" providerId="ADAL" clId="{C102C35F-B3F4-4CB8-83DF-D4A5B2F0A218}" dt="2026-02-15T22:12:13.631" v="128" actId="26606"/>
          <ac:spMkLst>
            <pc:docMk/>
            <pc:sldMk cId="444854856" sldId="359"/>
            <ac:spMk id="10" creationId="{42A4FC2C-047E-45A5-965D-8E1E3BF09BC6}"/>
          </ac:spMkLst>
        </pc:spChg>
        <pc:picChg chg="add mod">
          <ac:chgData name="Huw Griffiths" userId="be253156-1baf-4540-9db4-99275122b591" providerId="ADAL" clId="{C102C35F-B3F4-4CB8-83DF-D4A5B2F0A218}" dt="2026-02-15T22:12:13.631" v="128" actId="26606"/>
          <ac:picMkLst>
            <pc:docMk/>
            <pc:sldMk cId="444854856" sldId="359"/>
            <ac:picMk id="5" creationId="{A9316EF4-D529-4B80-C3BD-710B39DDEBFF}"/>
          </ac:picMkLst>
        </pc:picChg>
      </pc:sldChg>
      <pc:sldChg chg="addSp delSp modSp new mod setBg">
        <pc:chgData name="Huw Griffiths" userId="be253156-1baf-4540-9db4-99275122b591" providerId="ADAL" clId="{C102C35F-B3F4-4CB8-83DF-D4A5B2F0A218}" dt="2026-02-15T22:16:26.381" v="131" actId="26606"/>
        <pc:sldMkLst>
          <pc:docMk/>
          <pc:sldMk cId="2196970588" sldId="360"/>
        </pc:sldMkLst>
        <pc:spChg chg="del">
          <ac:chgData name="Huw Griffiths" userId="be253156-1baf-4540-9db4-99275122b591" providerId="ADAL" clId="{C102C35F-B3F4-4CB8-83DF-D4A5B2F0A218}" dt="2026-02-15T22:16:26.381" v="131" actId="26606"/>
          <ac:spMkLst>
            <pc:docMk/>
            <pc:sldMk cId="2196970588" sldId="360"/>
            <ac:spMk id="2" creationId="{7960F331-7C1C-40F3-3D25-7C7725918199}"/>
          </ac:spMkLst>
        </pc:spChg>
        <pc:spChg chg="del">
          <ac:chgData name="Huw Griffiths" userId="be253156-1baf-4540-9db4-99275122b591" providerId="ADAL" clId="{C102C35F-B3F4-4CB8-83DF-D4A5B2F0A218}" dt="2026-02-15T22:16:26.381" v="131" actId="26606"/>
          <ac:spMkLst>
            <pc:docMk/>
            <pc:sldMk cId="2196970588" sldId="360"/>
            <ac:spMk id="3" creationId="{FC2EE95A-17B0-A1CD-E333-D339759F11FA}"/>
          </ac:spMkLst>
        </pc:spChg>
        <pc:spChg chg="add">
          <ac:chgData name="Huw Griffiths" userId="be253156-1baf-4540-9db4-99275122b591" providerId="ADAL" clId="{C102C35F-B3F4-4CB8-83DF-D4A5B2F0A218}" dt="2026-02-15T22:16:26.381" v="131" actId="26606"/>
          <ac:spMkLst>
            <pc:docMk/>
            <pc:sldMk cId="2196970588" sldId="360"/>
            <ac:spMk id="10" creationId="{21FFDA05-9640-4040-B33E-D46FD04434DB}"/>
          </ac:spMkLst>
        </pc:spChg>
        <pc:picChg chg="add mod">
          <ac:chgData name="Huw Griffiths" userId="be253156-1baf-4540-9db4-99275122b591" providerId="ADAL" clId="{C102C35F-B3F4-4CB8-83DF-D4A5B2F0A218}" dt="2026-02-15T22:16:26.381" v="131" actId="26606"/>
          <ac:picMkLst>
            <pc:docMk/>
            <pc:sldMk cId="2196970588" sldId="360"/>
            <ac:picMk id="5" creationId="{825FCFCE-7E9B-A47D-7CF4-2C040618BFD5}"/>
          </ac:picMkLst>
        </pc:picChg>
      </pc:sldChg>
      <pc:sldChg chg="addSp delSp modSp new mod setBg">
        <pc:chgData name="Huw Griffiths" userId="be253156-1baf-4540-9db4-99275122b591" providerId="ADAL" clId="{C102C35F-B3F4-4CB8-83DF-D4A5B2F0A218}" dt="2026-02-15T22:45:00.068" v="283" actId="26606"/>
        <pc:sldMkLst>
          <pc:docMk/>
          <pc:sldMk cId="860375735" sldId="361"/>
        </pc:sldMkLst>
        <pc:spChg chg="del">
          <ac:chgData name="Huw Griffiths" userId="be253156-1baf-4540-9db4-99275122b591" providerId="ADAL" clId="{C102C35F-B3F4-4CB8-83DF-D4A5B2F0A218}" dt="2026-02-15T22:43:51.539" v="278" actId="26606"/>
          <ac:spMkLst>
            <pc:docMk/>
            <pc:sldMk cId="860375735" sldId="361"/>
            <ac:spMk id="2" creationId="{7702462B-4B48-527E-C39C-D8F2ED0D5ADB}"/>
          </ac:spMkLst>
        </pc:spChg>
        <pc:spChg chg="del">
          <ac:chgData name="Huw Griffiths" userId="be253156-1baf-4540-9db4-99275122b591" providerId="ADAL" clId="{C102C35F-B3F4-4CB8-83DF-D4A5B2F0A218}" dt="2026-02-15T22:43:51.539" v="278" actId="26606"/>
          <ac:spMkLst>
            <pc:docMk/>
            <pc:sldMk cId="860375735" sldId="361"/>
            <ac:spMk id="3" creationId="{C02BDD8C-6018-2DAF-AF13-D67A226785C2}"/>
          </ac:spMkLst>
        </pc:spChg>
        <pc:spChg chg="add del mod">
          <ac:chgData name="Huw Griffiths" userId="be253156-1baf-4540-9db4-99275122b591" providerId="ADAL" clId="{C102C35F-B3F4-4CB8-83DF-D4A5B2F0A218}" dt="2026-02-15T22:44:51.843" v="281" actId="478"/>
          <ac:spMkLst>
            <pc:docMk/>
            <pc:sldMk cId="860375735" sldId="361"/>
            <ac:spMk id="7" creationId="{926EC000-3A7A-4F5C-C51E-2E7D6C88B25E}"/>
          </ac:spMkLst>
        </pc:spChg>
        <pc:spChg chg="add del">
          <ac:chgData name="Huw Griffiths" userId="be253156-1baf-4540-9db4-99275122b591" providerId="ADAL" clId="{C102C35F-B3F4-4CB8-83DF-D4A5B2F0A218}" dt="2026-02-15T22:45:00.068" v="283" actId="26606"/>
          <ac:spMkLst>
            <pc:docMk/>
            <pc:sldMk cId="860375735" sldId="361"/>
            <ac:spMk id="10" creationId="{E2BA2BD9-7B54-4190-8F06-3EF3658A0020}"/>
          </ac:spMkLst>
        </pc:spChg>
        <pc:spChg chg="add">
          <ac:chgData name="Huw Griffiths" userId="be253156-1baf-4540-9db4-99275122b591" providerId="ADAL" clId="{C102C35F-B3F4-4CB8-83DF-D4A5B2F0A218}" dt="2026-02-15T22:45:00.068" v="283" actId="26606"/>
          <ac:spMkLst>
            <pc:docMk/>
            <pc:sldMk cId="860375735" sldId="361"/>
            <ac:spMk id="15" creationId="{E2BA2BD9-7B54-4190-8F06-3EF3658A0020}"/>
          </ac:spMkLst>
        </pc:spChg>
        <pc:picChg chg="add del mod">
          <ac:chgData name="Huw Griffiths" userId="be253156-1baf-4540-9db4-99275122b591" providerId="ADAL" clId="{C102C35F-B3F4-4CB8-83DF-D4A5B2F0A218}" dt="2026-02-15T22:44:47.625" v="280" actId="478"/>
          <ac:picMkLst>
            <pc:docMk/>
            <pc:sldMk cId="860375735" sldId="361"/>
            <ac:picMk id="5" creationId="{778B5858-BE8E-A86B-9DF4-4BDF76C9A9C2}"/>
          </ac:picMkLst>
        </pc:picChg>
        <pc:picChg chg="add mod">
          <ac:chgData name="Huw Griffiths" userId="be253156-1baf-4540-9db4-99275122b591" providerId="ADAL" clId="{C102C35F-B3F4-4CB8-83DF-D4A5B2F0A218}" dt="2026-02-15T22:45:00.068" v="283" actId="26606"/>
          <ac:picMkLst>
            <pc:docMk/>
            <pc:sldMk cId="860375735" sldId="361"/>
            <ac:picMk id="9" creationId="{6D0752E6-CB9C-B645-E6B3-6FD20CFE7E8C}"/>
          </ac:picMkLst>
        </pc:picChg>
      </pc:sldChg>
      <pc:sldChg chg="addSp delSp modSp new del mod">
        <pc:chgData name="Huw Griffiths" userId="be253156-1baf-4540-9db4-99275122b591" providerId="ADAL" clId="{C102C35F-B3F4-4CB8-83DF-D4A5B2F0A218}" dt="2026-02-15T22:28:19.371" v="274" actId="2696"/>
        <pc:sldMkLst>
          <pc:docMk/>
          <pc:sldMk cId="3309385283" sldId="361"/>
        </pc:sldMkLst>
        <pc:spChg chg="del mod">
          <ac:chgData name="Huw Griffiths" userId="be253156-1baf-4540-9db4-99275122b591" providerId="ADAL" clId="{C102C35F-B3F4-4CB8-83DF-D4A5B2F0A218}" dt="2026-02-15T22:19:39.494" v="172" actId="21"/>
          <ac:spMkLst>
            <pc:docMk/>
            <pc:sldMk cId="3309385283" sldId="361"/>
            <ac:spMk id="2" creationId="{4F7D1CD1-F05F-7C25-FBDB-1F95E06EFC13}"/>
          </ac:spMkLst>
        </pc:spChg>
        <pc:spChg chg="del mod">
          <ac:chgData name="Huw Griffiths" userId="be253156-1baf-4540-9db4-99275122b591" providerId="ADAL" clId="{C102C35F-B3F4-4CB8-83DF-D4A5B2F0A218}" dt="2026-02-15T22:17:47.971" v="158"/>
          <ac:spMkLst>
            <pc:docMk/>
            <pc:sldMk cId="3309385283" sldId="361"/>
            <ac:spMk id="3" creationId="{9F20AA85-3507-96E3-81FB-9C509FCE258E}"/>
          </ac:spMkLst>
        </pc:spChg>
        <pc:spChg chg="add del mod">
          <ac:chgData name="Huw Griffiths" userId="be253156-1baf-4540-9db4-99275122b591" providerId="ADAL" clId="{C102C35F-B3F4-4CB8-83DF-D4A5B2F0A218}" dt="2026-02-15T22:20:04.186" v="177" actId="21"/>
          <ac:spMkLst>
            <pc:docMk/>
            <pc:sldMk cId="3309385283" sldId="361"/>
            <ac:spMk id="4" creationId="{DA7091C0-26F1-7391-DDB9-76435C94CAFA}"/>
          </ac:spMkLst>
        </pc:spChg>
        <pc:spChg chg="add del mod">
          <ac:chgData name="Huw Griffiths" userId="be253156-1baf-4540-9db4-99275122b591" providerId="ADAL" clId="{C102C35F-B3F4-4CB8-83DF-D4A5B2F0A218}" dt="2026-02-15T22:20:26.315" v="179" actId="21"/>
          <ac:spMkLst>
            <pc:docMk/>
            <pc:sldMk cId="3309385283" sldId="361"/>
            <ac:spMk id="6" creationId="{7F0BD01A-E01B-813A-16E1-9F32B4952873}"/>
          </ac:spMkLst>
        </pc:spChg>
        <pc:spChg chg="add mod">
          <ac:chgData name="Huw Griffiths" userId="be253156-1baf-4540-9db4-99275122b591" providerId="ADAL" clId="{C102C35F-B3F4-4CB8-83DF-D4A5B2F0A218}" dt="2026-02-15T22:19:39.494" v="172" actId="21"/>
          <ac:spMkLst>
            <pc:docMk/>
            <pc:sldMk cId="3309385283" sldId="361"/>
            <ac:spMk id="8" creationId="{BBEE848A-97BB-3733-A0B2-CFC5A4692D77}"/>
          </ac:spMkLst>
        </pc:spChg>
        <pc:spChg chg="add mod">
          <ac:chgData name="Huw Griffiths" userId="be253156-1baf-4540-9db4-99275122b591" providerId="ADAL" clId="{C102C35F-B3F4-4CB8-83DF-D4A5B2F0A218}" dt="2026-02-15T22:20:04.186" v="177" actId="21"/>
          <ac:spMkLst>
            <pc:docMk/>
            <pc:sldMk cId="3309385283" sldId="361"/>
            <ac:spMk id="9" creationId="{C7EB8162-96C1-F47B-0571-AAC62F7B059A}"/>
          </ac:spMkLst>
        </pc:spChg>
      </pc:sldChg>
      <pc:sldChg chg="delSp new del mod">
        <pc:chgData name="Huw Griffiths" userId="be253156-1baf-4540-9db4-99275122b591" providerId="ADAL" clId="{C102C35F-B3F4-4CB8-83DF-D4A5B2F0A218}" dt="2026-02-15T22:52:08.755" v="314" actId="47"/>
        <pc:sldMkLst>
          <pc:docMk/>
          <pc:sldMk cId="2765008082" sldId="362"/>
        </pc:sldMkLst>
        <pc:spChg chg="del">
          <ac:chgData name="Huw Griffiths" userId="be253156-1baf-4540-9db4-99275122b591" providerId="ADAL" clId="{C102C35F-B3F4-4CB8-83DF-D4A5B2F0A218}" dt="2026-02-15T22:51:20.958" v="311" actId="478"/>
          <ac:spMkLst>
            <pc:docMk/>
            <pc:sldMk cId="2765008082" sldId="362"/>
            <ac:spMk id="2" creationId="{E2167373-A4C0-7548-1232-922EB57E2621}"/>
          </ac:spMkLst>
        </pc:spChg>
      </pc:sldChg>
      <pc:sldChg chg="new">
        <pc:chgData name="Huw Griffiths" userId="be253156-1baf-4540-9db4-99275122b591" providerId="ADAL" clId="{C102C35F-B3F4-4CB8-83DF-D4A5B2F0A218}" dt="2026-02-15T22:51:56.727" v="312" actId="680"/>
        <pc:sldMkLst>
          <pc:docMk/>
          <pc:sldMk cId="974621721" sldId="363"/>
        </pc:sldMkLst>
      </pc:sldChg>
      <pc:sldChg chg="addSp delSp modSp add mod delAnim modAnim">
        <pc:chgData name="Huw Griffiths" userId="be253156-1baf-4540-9db4-99275122b591" providerId="ADAL" clId="{C102C35F-B3F4-4CB8-83DF-D4A5B2F0A218}" dt="2026-02-15T22:56:20.947" v="456"/>
        <pc:sldMkLst>
          <pc:docMk/>
          <pc:sldMk cId="84993856" sldId="364"/>
        </pc:sldMkLst>
        <pc:spChg chg="add del mod">
          <ac:chgData name="Huw Griffiths" userId="be253156-1baf-4540-9db4-99275122b591" providerId="ADAL" clId="{C102C35F-B3F4-4CB8-83DF-D4A5B2F0A218}" dt="2026-02-15T22:55:29.324" v="444" actId="478"/>
          <ac:spMkLst>
            <pc:docMk/>
            <pc:sldMk cId="84993856" sldId="364"/>
            <ac:spMk id="11" creationId="{7877059C-DFE7-476F-6C8B-116CF3F3091A}"/>
          </ac:spMkLst>
        </pc:spChg>
        <pc:graphicFrameChg chg="del mod modGraphic">
          <ac:chgData name="Huw Griffiths" userId="be253156-1baf-4540-9db4-99275122b591" providerId="ADAL" clId="{C102C35F-B3F4-4CB8-83DF-D4A5B2F0A218}" dt="2026-02-15T22:55:22.795" v="443" actId="478"/>
          <ac:graphicFrameMkLst>
            <pc:docMk/>
            <pc:sldMk cId="84993856" sldId="364"/>
            <ac:graphicFrameMk id="5" creationId="{20347922-B4CA-00A1-52EF-636C6FF412A6}"/>
          </ac:graphicFrameMkLst>
        </pc:graphicFrameChg>
        <pc:picChg chg="add mod">
          <ac:chgData name="Huw Griffiths" userId="be253156-1baf-4540-9db4-99275122b591" providerId="ADAL" clId="{C102C35F-B3F4-4CB8-83DF-D4A5B2F0A218}" dt="2026-02-15T22:55:38.166" v="446" actId="14100"/>
          <ac:picMkLst>
            <pc:docMk/>
            <pc:sldMk cId="84993856" sldId="364"/>
            <ac:picMk id="4" creationId="{67934CA2-288E-BC8D-86B7-E3B0A0BF59F2}"/>
          </ac:picMkLst>
        </pc:picChg>
        <pc:picChg chg="add mod">
          <ac:chgData name="Huw Griffiths" userId="be253156-1baf-4540-9db4-99275122b591" providerId="ADAL" clId="{C102C35F-B3F4-4CB8-83DF-D4A5B2F0A218}" dt="2026-02-15T22:55:50.293" v="449" actId="1076"/>
          <ac:picMkLst>
            <pc:docMk/>
            <pc:sldMk cId="84993856" sldId="364"/>
            <ac:picMk id="7" creationId="{EEF83D04-4B02-5921-6F56-669FD5D50665}"/>
          </ac:picMkLst>
        </pc:picChg>
        <pc:picChg chg="add mod">
          <ac:chgData name="Huw Griffiths" userId="be253156-1baf-4540-9db4-99275122b591" providerId="ADAL" clId="{C102C35F-B3F4-4CB8-83DF-D4A5B2F0A218}" dt="2026-02-15T22:56:08.121" v="453" actId="1076"/>
          <ac:picMkLst>
            <pc:docMk/>
            <pc:sldMk cId="84993856" sldId="364"/>
            <ac:picMk id="9" creationId="{394083FF-5894-D2EC-02C0-B667B3A6E8E5}"/>
          </ac:picMkLst>
        </pc:picChg>
      </pc:sldChg>
      <pc:sldChg chg="add">
        <pc:chgData name="Huw Griffiths" userId="be253156-1baf-4540-9db4-99275122b591" providerId="ADAL" clId="{C102C35F-B3F4-4CB8-83DF-D4A5B2F0A218}" dt="2026-02-15T22:58:05.696" v="459"/>
        <pc:sldMkLst>
          <pc:docMk/>
          <pc:sldMk cId="3488057032" sldId="365"/>
        </pc:sldMkLst>
      </pc:sldChg>
      <pc:sldChg chg="addSp delSp modSp new mod ord setBg addAnim">
        <pc:chgData name="Huw Griffiths" userId="be253156-1baf-4540-9db4-99275122b591" providerId="ADAL" clId="{C102C35F-B3F4-4CB8-83DF-D4A5B2F0A218}" dt="2026-02-15T23:06:32.258" v="522" actId="1076"/>
        <pc:sldMkLst>
          <pc:docMk/>
          <pc:sldMk cId="2658608133" sldId="366"/>
        </pc:sldMkLst>
        <pc:spChg chg="mod">
          <ac:chgData name="Huw Griffiths" userId="be253156-1baf-4540-9db4-99275122b591" providerId="ADAL" clId="{C102C35F-B3F4-4CB8-83DF-D4A5B2F0A218}" dt="2026-02-15T23:06:32.258" v="522" actId="1076"/>
          <ac:spMkLst>
            <pc:docMk/>
            <pc:sldMk cId="2658608133" sldId="366"/>
            <ac:spMk id="2" creationId="{46D75899-7987-B677-E70F-D0B7D55791FD}"/>
          </ac:spMkLst>
        </pc:spChg>
        <pc:spChg chg="del">
          <ac:chgData name="Huw Griffiths" userId="be253156-1baf-4540-9db4-99275122b591" providerId="ADAL" clId="{C102C35F-B3F4-4CB8-83DF-D4A5B2F0A218}" dt="2026-02-15T23:03:44.543" v="514" actId="478"/>
          <ac:spMkLst>
            <pc:docMk/>
            <pc:sldMk cId="2658608133" sldId="366"/>
            <ac:spMk id="3" creationId="{37C5FA42-85A9-4586-420B-3162B24EDB95}"/>
          </ac:spMkLst>
        </pc:spChg>
        <pc:spChg chg="add">
          <ac:chgData name="Huw Griffiths" userId="be253156-1baf-4540-9db4-99275122b591" providerId="ADAL" clId="{C102C35F-B3F4-4CB8-83DF-D4A5B2F0A218}" dt="2026-02-15T23:06:04.061" v="517" actId="26606"/>
          <ac:spMkLst>
            <pc:docMk/>
            <pc:sldMk cId="2658608133" sldId="366"/>
            <ac:spMk id="9" creationId="{9089EED9-F54D-4F20-A2C6-949DE4176959}"/>
          </ac:spMkLst>
        </pc:spChg>
        <pc:spChg chg="add">
          <ac:chgData name="Huw Griffiths" userId="be253156-1baf-4540-9db4-99275122b591" providerId="ADAL" clId="{C102C35F-B3F4-4CB8-83DF-D4A5B2F0A218}" dt="2026-02-15T23:06:04.061" v="517" actId="26606"/>
          <ac:spMkLst>
            <pc:docMk/>
            <pc:sldMk cId="2658608133" sldId="366"/>
            <ac:spMk id="11" creationId="{7E46F721-3785-414D-8697-16AF490E6806}"/>
          </ac:spMkLst>
        </pc:spChg>
        <pc:picChg chg="add mod">
          <ac:chgData name="Huw Griffiths" userId="be253156-1baf-4540-9db4-99275122b591" providerId="ADAL" clId="{C102C35F-B3F4-4CB8-83DF-D4A5B2F0A218}" dt="2026-02-15T23:06:04.061" v="517" actId="26606"/>
          <ac:picMkLst>
            <pc:docMk/>
            <pc:sldMk cId="2658608133" sldId="366"/>
            <ac:picMk id="4" creationId="{9BB301CC-C7F4-4C5F-3CCC-592BE657E41D}"/>
          </ac:picMkLst>
        </pc:picChg>
      </pc:sldChg>
      <pc:sldChg chg="add ord">
        <pc:chgData name="Huw Griffiths" userId="be253156-1baf-4540-9db4-99275122b591" providerId="ADAL" clId="{C102C35F-B3F4-4CB8-83DF-D4A5B2F0A218}" dt="2026-02-15T23:06:51.015" v="525"/>
        <pc:sldMkLst>
          <pc:docMk/>
          <pc:sldMk cId="4178784313" sldId="367"/>
        </pc:sldMkLst>
      </pc:sldChg>
      <pc:sldChg chg="add">
        <pc:chgData name="Huw Griffiths" userId="be253156-1baf-4540-9db4-99275122b591" providerId="ADAL" clId="{C102C35F-B3F4-4CB8-83DF-D4A5B2F0A218}" dt="2026-02-15T23:07:15.116" v="526"/>
        <pc:sldMkLst>
          <pc:docMk/>
          <pc:sldMk cId="2446138286" sldId="368"/>
        </pc:sldMkLst>
      </pc:sldChg>
      <pc:sldChg chg="add">
        <pc:chgData name="Huw Griffiths" userId="be253156-1baf-4540-9db4-99275122b591" providerId="ADAL" clId="{C102C35F-B3F4-4CB8-83DF-D4A5B2F0A218}" dt="2026-02-15T23:07:26.237" v="527"/>
        <pc:sldMkLst>
          <pc:docMk/>
          <pc:sldMk cId="334284617" sldId="369"/>
        </pc:sldMkLst>
      </pc:sldChg>
      <pc:sldChg chg="add">
        <pc:chgData name="Huw Griffiths" userId="be253156-1baf-4540-9db4-99275122b591" providerId="ADAL" clId="{C102C35F-B3F4-4CB8-83DF-D4A5B2F0A218}" dt="2026-02-15T23:07:41.317" v="528"/>
        <pc:sldMkLst>
          <pc:docMk/>
          <pc:sldMk cId="484497721" sldId="370"/>
        </pc:sldMkLst>
      </pc:sldChg>
      <pc:sldChg chg="add">
        <pc:chgData name="Huw Griffiths" userId="be253156-1baf-4540-9db4-99275122b591" providerId="ADAL" clId="{C102C35F-B3F4-4CB8-83DF-D4A5B2F0A218}" dt="2026-02-15T23:08:22.505" v="529"/>
        <pc:sldMkLst>
          <pc:docMk/>
          <pc:sldMk cId="3712229759" sldId="371"/>
        </pc:sldMkLst>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ata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ata4.xml.rels><?xml version="1.0" encoding="UTF-8" standalone="yes"?>
<Relationships xmlns="http://schemas.openxmlformats.org/package/2006/relationships"><Relationship Id="rId8" Type="http://schemas.openxmlformats.org/officeDocument/2006/relationships/image" Target="../media/image80.svg"/><Relationship Id="rId3" Type="http://schemas.openxmlformats.org/officeDocument/2006/relationships/image" Target="../media/image75.png"/><Relationship Id="rId7" Type="http://schemas.openxmlformats.org/officeDocument/2006/relationships/image" Target="../media/image79.png"/><Relationship Id="rId2" Type="http://schemas.openxmlformats.org/officeDocument/2006/relationships/image" Target="../media/image74.svg"/><Relationship Id="rId1" Type="http://schemas.openxmlformats.org/officeDocument/2006/relationships/image" Target="../media/image73.png"/><Relationship Id="rId6" Type="http://schemas.openxmlformats.org/officeDocument/2006/relationships/image" Target="../media/image78.svg"/><Relationship Id="rId5" Type="http://schemas.openxmlformats.org/officeDocument/2006/relationships/image" Target="../media/image77.png"/><Relationship Id="rId4" Type="http://schemas.openxmlformats.org/officeDocument/2006/relationships/image" Target="../media/image76.svg"/></Relationships>
</file>

<file path=ppt/diagrams/_rels/data5.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svg"/><Relationship Id="rId1" Type="http://schemas.openxmlformats.org/officeDocument/2006/relationships/image" Target="../media/image81.png"/><Relationship Id="rId6" Type="http://schemas.openxmlformats.org/officeDocument/2006/relationships/image" Target="../media/image86.svg"/><Relationship Id="rId5" Type="http://schemas.openxmlformats.org/officeDocument/2006/relationships/image" Target="../media/image85.png"/><Relationship Id="rId4" Type="http://schemas.openxmlformats.org/officeDocument/2006/relationships/image" Target="../media/image84.svg"/></Relationships>
</file>

<file path=ppt/diagrams/_rels/drawing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rawing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rawing4.xml.rels><?xml version="1.0" encoding="UTF-8" standalone="yes"?>
<Relationships xmlns="http://schemas.openxmlformats.org/package/2006/relationships"><Relationship Id="rId8" Type="http://schemas.openxmlformats.org/officeDocument/2006/relationships/image" Target="../media/image80.svg"/><Relationship Id="rId3" Type="http://schemas.openxmlformats.org/officeDocument/2006/relationships/image" Target="../media/image75.png"/><Relationship Id="rId7" Type="http://schemas.openxmlformats.org/officeDocument/2006/relationships/image" Target="../media/image79.png"/><Relationship Id="rId2" Type="http://schemas.openxmlformats.org/officeDocument/2006/relationships/image" Target="../media/image74.svg"/><Relationship Id="rId1" Type="http://schemas.openxmlformats.org/officeDocument/2006/relationships/image" Target="../media/image73.png"/><Relationship Id="rId6" Type="http://schemas.openxmlformats.org/officeDocument/2006/relationships/image" Target="../media/image78.svg"/><Relationship Id="rId5" Type="http://schemas.openxmlformats.org/officeDocument/2006/relationships/image" Target="../media/image77.png"/><Relationship Id="rId4" Type="http://schemas.openxmlformats.org/officeDocument/2006/relationships/image" Target="../media/image76.svg"/></Relationships>
</file>

<file path=ppt/diagrams/_rels/drawing5.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svg"/><Relationship Id="rId1" Type="http://schemas.openxmlformats.org/officeDocument/2006/relationships/image" Target="../media/image81.png"/><Relationship Id="rId6" Type="http://schemas.openxmlformats.org/officeDocument/2006/relationships/image" Target="../media/image86.svg"/><Relationship Id="rId5" Type="http://schemas.openxmlformats.org/officeDocument/2006/relationships/image" Target="../media/image85.png"/><Relationship Id="rId4" Type="http://schemas.openxmlformats.org/officeDocument/2006/relationships/image" Target="../media/image8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CF2EF9-7670-43F1-93DE-604D98E6427C}"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8BC8A028-5FCB-4DD1-8E9A-B77D9B4A37A7}">
      <dgm:prSet custT="1"/>
      <dgm:spPr/>
      <dgm:t>
        <a:bodyPr/>
        <a:lstStyle/>
        <a:p>
          <a:pPr>
            <a:lnSpc>
              <a:spcPct val="100000"/>
            </a:lnSpc>
          </a:pPr>
          <a:r>
            <a:rPr lang="en-US" sz="3600" b="1">
              <a:solidFill>
                <a:srgbClr val="FF0000"/>
              </a:solidFill>
            </a:rPr>
            <a:t>Macro level </a:t>
          </a:r>
        </a:p>
        <a:p>
          <a:pPr>
            <a:lnSpc>
              <a:spcPct val="100000"/>
            </a:lnSpc>
          </a:pPr>
          <a:r>
            <a:rPr lang="en-US" sz="1900"/>
            <a:t>(national policy, legislation, reform)</a:t>
          </a:r>
        </a:p>
      </dgm:t>
    </dgm:pt>
    <dgm:pt modelId="{A0825482-6046-4FBE-A63F-90F498BC3D25}" type="parTrans" cxnId="{14A279FA-364B-480C-826F-978BC8BB7AE8}">
      <dgm:prSet/>
      <dgm:spPr/>
      <dgm:t>
        <a:bodyPr/>
        <a:lstStyle/>
        <a:p>
          <a:endParaRPr lang="en-US"/>
        </a:p>
      </dgm:t>
    </dgm:pt>
    <dgm:pt modelId="{9E574F84-E113-4ED6-B0C2-05408D1F965A}" type="sibTrans" cxnId="{14A279FA-364B-480C-826F-978BC8BB7AE8}">
      <dgm:prSet/>
      <dgm:spPr/>
      <dgm:t>
        <a:bodyPr/>
        <a:lstStyle/>
        <a:p>
          <a:endParaRPr lang="en-US"/>
        </a:p>
      </dgm:t>
    </dgm:pt>
    <dgm:pt modelId="{43E13B8D-1626-4878-BA49-E651F2EE5F32}">
      <dgm:prSet custT="1"/>
      <dgm:spPr/>
      <dgm:t>
        <a:bodyPr/>
        <a:lstStyle/>
        <a:p>
          <a:pPr>
            <a:lnSpc>
              <a:spcPct val="100000"/>
            </a:lnSpc>
          </a:pPr>
          <a:r>
            <a:rPr lang="en-US" sz="3600" b="1" err="1">
              <a:solidFill>
                <a:srgbClr val="FF0000"/>
              </a:solidFill>
            </a:rPr>
            <a:t>Meso</a:t>
          </a:r>
          <a:r>
            <a:rPr lang="en-US" sz="3600" b="1">
              <a:solidFill>
                <a:srgbClr val="FF0000"/>
              </a:solidFill>
            </a:rPr>
            <a:t> level </a:t>
          </a:r>
        </a:p>
        <a:p>
          <a:pPr>
            <a:lnSpc>
              <a:spcPct val="100000"/>
            </a:lnSpc>
          </a:pPr>
          <a:r>
            <a:rPr lang="en-US" sz="1900"/>
            <a:t>(school, </a:t>
          </a:r>
          <a:r>
            <a:rPr lang="en-US" sz="1900" err="1"/>
            <a:t>organisation</a:t>
          </a:r>
          <a:r>
            <a:rPr lang="en-US" sz="1900"/>
            <a:t>, local authority)</a:t>
          </a:r>
        </a:p>
      </dgm:t>
    </dgm:pt>
    <dgm:pt modelId="{4E2A671B-318B-49FE-8660-1BD82F2A5302}" type="parTrans" cxnId="{C560B128-4D75-4469-BD10-6A411C15AB50}">
      <dgm:prSet/>
      <dgm:spPr/>
      <dgm:t>
        <a:bodyPr/>
        <a:lstStyle/>
        <a:p>
          <a:endParaRPr lang="en-US"/>
        </a:p>
      </dgm:t>
    </dgm:pt>
    <dgm:pt modelId="{DB2089BA-B070-4507-A68C-D4592A36DB2A}" type="sibTrans" cxnId="{C560B128-4D75-4469-BD10-6A411C15AB50}">
      <dgm:prSet/>
      <dgm:spPr/>
      <dgm:t>
        <a:bodyPr/>
        <a:lstStyle/>
        <a:p>
          <a:endParaRPr lang="en-US"/>
        </a:p>
      </dgm:t>
    </dgm:pt>
    <dgm:pt modelId="{CB45E313-A4A4-40B6-80AB-E1B92A189003}">
      <dgm:prSet custT="1"/>
      <dgm:spPr/>
      <dgm:t>
        <a:bodyPr/>
        <a:lstStyle/>
        <a:p>
          <a:pPr>
            <a:lnSpc>
              <a:spcPct val="100000"/>
            </a:lnSpc>
          </a:pPr>
          <a:r>
            <a:rPr lang="en-US" sz="3600" b="1">
              <a:solidFill>
                <a:srgbClr val="FF0000"/>
              </a:solidFill>
            </a:rPr>
            <a:t>Micro level</a:t>
          </a:r>
        </a:p>
        <a:p>
          <a:pPr>
            <a:lnSpc>
              <a:spcPct val="100000"/>
            </a:lnSpc>
          </a:pPr>
          <a:r>
            <a:rPr lang="en-US" sz="2700"/>
            <a:t> </a:t>
          </a:r>
          <a:r>
            <a:rPr lang="en-US" sz="1900"/>
            <a:t>(classroom or pedagogical change)</a:t>
          </a:r>
        </a:p>
      </dgm:t>
    </dgm:pt>
    <dgm:pt modelId="{DDD86B66-C158-4F3B-AD5C-3C1B4FFB285D}" type="parTrans" cxnId="{D42AE323-0302-47BB-9560-F2E136A67562}">
      <dgm:prSet/>
      <dgm:spPr/>
      <dgm:t>
        <a:bodyPr/>
        <a:lstStyle/>
        <a:p>
          <a:endParaRPr lang="en-US"/>
        </a:p>
      </dgm:t>
    </dgm:pt>
    <dgm:pt modelId="{95752917-CE19-4B61-962C-6A0251D0CF2F}" type="sibTrans" cxnId="{D42AE323-0302-47BB-9560-F2E136A67562}">
      <dgm:prSet/>
      <dgm:spPr/>
      <dgm:t>
        <a:bodyPr/>
        <a:lstStyle/>
        <a:p>
          <a:endParaRPr lang="en-US"/>
        </a:p>
      </dgm:t>
    </dgm:pt>
    <dgm:pt modelId="{299C4EE2-25F7-4076-8295-B2DFC10C02D7}" type="pres">
      <dgm:prSet presAssocID="{B8CF2EF9-7670-43F1-93DE-604D98E6427C}" presName="root" presStyleCnt="0">
        <dgm:presLayoutVars>
          <dgm:dir/>
          <dgm:resizeHandles val="exact"/>
        </dgm:presLayoutVars>
      </dgm:prSet>
      <dgm:spPr/>
    </dgm:pt>
    <dgm:pt modelId="{BE9D8D70-B336-40C4-B974-05A0D0D3D9E6}" type="pres">
      <dgm:prSet presAssocID="{8BC8A028-5FCB-4DD1-8E9A-B77D9B4A37A7}" presName="compNode" presStyleCnt="0"/>
      <dgm:spPr/>
    </dgm:pt>
    <dgm:pt modelId="{CF9BC666-1D14-4CFB-819A-8BF897681D9A}" type="pres">
      <dgm:prSet presAssocID="{8BC8A028-5FCB-4DD1-8E9A-B77D9B4A37A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ourt"/>
        </a:ext>
      </dgm:extLst>
    </dgm:pt>
    <dgm:pt modelId="{118F2734-0F13-45F6-9D14-3F4CDA2994B9}" type="pres">
      <dgm:prSet presAssocID="{8BC8A028-5FCB-4DD1-8E9A-B77D9B4A37A7}" presName="spaceRect" presStyleCnt="0"/>
      <dgm:spPr/>
    </dgm:pt>
    <dgm:pt modelId="{AA753F17-C0BC-42C6-8504-20D959AA5AEB}" type="pres">
      <dgm:prSet presAssocID="{8BC8A028-5FCB-4DD1-8E9A-B77D9B4A37A7}" presName="textRect" presStyleLbl="revTx" presStyleIdx="0" presStyleCnt="3">
        <dgm:presLayoutVars>
          <dgm:chMax val="1"/>
          <dgm:chPref val="1"/>
        </dgm:presLayoutVars>
      </dgm:prSet>
      <dgm:spPr/>
    </dgm:pt>
    <dgm:pt modelId="{09646403-A07A-467A-9689-B1E589A66DAB}" type="pres">
      <dgm:prSet presAssocID="{9E574F84-E113-4ED6-B0C2-05408D1F965A}" presName="sibTrans" presStyleCnt="0"/>
      <dgm:spPr/>
    </dgm:pt>
    <dgm:pt modelId="{3FB612BC-C73B-4E3C-8354-DEEED6B56D8A}" type="pres">
      <dgm:prSet presAssocID="{43E13B8D-1626-4878-BA49-E651F2EE5F32}" presName="compNode" presStyleCnt="0"/>
      <dgm:spPr/>
    </dgm:pt>
    <dgm:pt modelId="{B1DB52EB-D6FF-4097-8858-93275A113340}" type="pres">
      <dgm:prSet presAssocID="{43E13B8D-1626-4878-BA49-E651F2EE5F3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ierarchy"/>
        </a:ext>
      </dgm:extLst>
    </dgm:pt>
    <dgm:pt modelId="{64D112E9-3BC3-42A3-9E3F-FFD910E8678D}" type="pres">
      <dgm:prSet presAssocID="{43E13B8D-1626-4878-BA49-E651F2EE5F32}" presName="spaceRect" presStyleCnt="0"/>
      <dgm:spPr/>
    </dgm:pt>
    <dgm:pt modelId="{D57C4959-446C-49D7-97F4-BDB4E6E9CFEB}" type="pres">
      <dgm:prSet presAssocID="{43E13B8D-1626-4878-BA49-E651F2EE5F32}" presName="textRect" presStyleLbl="revTx" presStyleIdx="1" presStyleCnt="3">
        <dgm:presLayoutVars>
          <dgm:chMax val="1"/>
          <dgm:chPref val="1"/>
        </dgm:presLayoutVars>
      </dgm:prSet>
      <dgm:spPr/>
    </dgm:pt>
    <dgm:pt modelId="{CDB03E8D-E1CF-42F4-8C4A-372C85CD954B}" type="pres">
      <dgm:prSet presAssocID="{DB2089BA-B070-4507-A68C-D4592A36DB2A}" presName="sibTrans" presStyleCnt="0"/>
      <dgm:spPr/>
    </dgm:pt>
    <dgm:pt modelId="{2FFA5330-1F82-4F89-BA8C-576F17ECCE7D}" type="pres">
      <dgm:prSet presAssocID="{CB45E313-A4A4-40B6-80AB-E1B92A189003}" presName="compNode" presStyleCnt="0"/>
      <dgm:spPr/>
    </dgm:pt>
    <dgm:pt modelId="{DD14D7A2-1FC3-4D08-A8BB-D866DACF2B26}" type="pres">
      <dgm:prSet presAssocID="{CB45E313-A4A4-40B6-80AB-E1B92A18900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lassroom"/>
        </a:ext>
      </dgm:extLst>
    </dgm:pt>
    <dgm:pt modelId="{5C789858-2615-4C04-A57C-A15A61B2A876}" type="pres">
      <dgm:prSet presAssocID="{CB45E313-A4A4-40B6-80AB-E1B92A189003}" presName="spaceRect" presStyleCnt="0"/>
      <dgm:spPr/>
    </dgm:pt>
    <dgm:pt modelId="{8F06C8EC-FC62-4C7B-B8B7-87F9EB205F1C}" type="pres">
      <dgm:prSet presAssocID="{CB45E313-A4A4-40B6-80AB-E1B92A189003}" presName="textRect" presStyleLbl="revTx" presStyleIdx="2" presStyleCnt="3">
        <dgm:presLayoutVars>
          <dgm:chMax val="1"/>
          <dgm:chPref val="1"/>
        </dgm:presLayoutVars>
      </dgm:prSet>
      <dgm:spPr/>
    </dgm:pt>
  </dgm:ptLst>
  <dgm:cxnLst>
    <dgm:cxn modelId="{D42AE323-0302-47BB-9560-F2E136A67562}" srcId="{B8CF2EF9-7670-43F1-93DE-604D98E6427C}" destId="{CB45E313-A4A4-40B6-80AB-E1B92A189003}" srcOrd="2" destOrd="0" parTransId="{DDD86B66-C158-4F3B-AD5C-3C1B4FFB285D}" sibTransId="{95752917-CE19-4B61-962C-6A0251D0CF2F}"/>
    <dgm:cxn modelId="{C560B128-4D75-4469-BD10-6A411C15AB50}" srcId="{B8CF2EF9-7670-43F1-93DE-604D98E6427C}" destId="{43E13B8D-1626-4878-BA49-E651F2EE5F32}" srcOrd="1" destOrd="0" parTransId="{4E2A671B-318B-49FE-8660-1BD82F2A5302}" sibTransId="{DB2089BA-B070-4507-A68C-D4592A36DB2A}"/>
    <dgm:cxn modelId="{9DBE836A-178E-454A-9F52-60AB098E7DF5}" type="presOf" srcId="{8BC8A028-5FCB-4DD1-8E9A-B77D9B4A37A7}" destId="{AA753F17-C0BC-42C6-8504-20D959AA5AEB}" srcOrd="0" destOrd="0" presId="urn:microsoft.com/office/officeart/2018/2/layout/IconLabelList"/>
    <dgm:cxn modelId="{90732DAF-A972-473A-907A-600164035DCF}" type="presOf" srcId="{B8CF2EF9-7670-43F1-93DE-604D98E6427C}" destId="{299C4EE2-25F7-4076-8295-B2DFC10C02D7}" srcOrd="0" destOrd="0" presId="urn:microsoft.com/office/officeart/2018/2/layout/IconLabelList"/>
    <dgm:cxn modelId="{010852B0-7023-4E2B-9BAB-C791A51BF295}" type="presOf" srcId="{CB45E313-A4A4-40B6-80AB-E1B92A189003}" destId="{8F06C8EC-FC62-4C7B-B8B7-87F9EB205F1C}" srcOrd="0" destOrd="0" presId="urn:microsoft.com/office/officeart/2018/2/layout/IconLabelList"/>
    <dgm:cxn modelId="{66FE6CBE-AB5B-4A21-B8F2-7B934BBF493A}" type="presOf" srcId="{43E13B8D-1626-4878-BA49-E651F2EE5F32}" destId="{D57C4959-446C-49D7-97F4-BDB4E6E9CFEB}" srcOrd="0" destOrd="0" presId="urn:microsoft.com/office/officeart/2018/2/layout/IconLabelList"/>
    <dgm:cxn modelId="{14A279FA-364B-480C-826F-978BC8BB7AE8}" srcId="{B8CF2EF9-7670-43F1-93DE-604D98E6427C}" destId="{8BC8A028-5FCB-4DD1-8E9A-B77D9B4A37A7}" srcOrd="0" destOrd="0" parTransId="{A0825482-6046-4FBE-A63F-90F498BC3D25}" sibTransId="{9E574F84-E113-4ED6-B0C2-05408D1F965A}"/>
    <dgm:cxn modelId="{1481987C-FBAF-4B64-8450-5CE5776BE3EC}" type="presParOf" srcId="{299C4EE2-25F7-4076-8295-B2DFC10C02D7}" destId="{BE9D8D70-B336-40C4-B974-05A0D0D3D9E6}" srcOrd="0" destOrd="0" presId="urn:microsoft.com/office/officeart/2018/2/layout/IconLabelList"/>
    <dgm:cxn modelId="{6038FD0F-018F-4C40-AA30-43398A095BE5}" type="presParOf" srcId="{BE9D8D70-B336-40C4-B974-05A0D0D3D9E6}" destId="{CF9BC666-1D14-4CFB-819A-8BF897681D9A}" srcOrd="0" destOrd="0" presId="urn:microsoft.com/office/officeart/2018/2/layout/IconLabelList"/>
    <dgm:cxn modelId="{5AC1F0AA-085F-45B6-A823-EC38D03FA148}" type="presParOf" srcId="{BE9D8D70-B336-40C4-B974-05A0D0D3D9E6}" destId="{118F2734-0F13-45F6-9D14-3F4CDA2994B9}" srcOrd="1" destOrd="0" presId="urn:microsoft.com/office/officeart/2018/2/layout/IconLabelList"/>
    <dgm:cxn modelId="{B7E0A307-4CA5-4935-89D4-EF36586B018B}" type="presParOf" srcId="{BE9D8D70-B336-40C4-B974-05A0D0D3D9E6}" destId="{AA753F17-C0BC-42C6-8504-20D959AA5AEB}" srcOrd="2" destOrd="0" presId="urn:microsoft.com/office/officeart/2018/2/layout/IconLabelList"/>
    <dgm:cxn modelId="{EFDF829C-C67D-4482-9CB1-33A1178F5569}" type="presParOf" srcId="{299C4EE2-25F7-4076-8295-B2DFC10C02D7}" destId="{09646403-A07A-467A-9689-B1E589A66DAB}" srcOrd="1" destOrd="0" presId="urn:microsoft.com/office/officeart/2018/2/layout/IconLabelList"/>
    <dgm:cxn modelId="{962D9750-38A6-4788-856F-A07E98CF3F27}" type="presParOf" srcId="{299C4EE2-25F7-4076-8295-B2DFC10C02D7}" destId="{3FB612BC-C73B-4E3C-8354-DEEED6B56D8A}" srcOrd="2" destOrd="0" presId="urn:microsoft.com/office/officeart/2018/2/layout/IconLabelList"/>
    <dgm:cxn modelId="{65A18A4B-6535-43BF-8AC1-0A2ABC20CC14}" type="presParOf" srcId="{3FB612BC-C73B-4E3C-8354-DEEED6B56D8A}" destId="{B1DB52EB-D6FF-4097-8858-93275A113340}" srcOrd="0" destOrd="0" presId="urn:microsoft.com/office/officeart/2018/2/layout/IconLabelList"/>
    <dgm:cxn modelId="{2775C054-DE9F-4B1B-A37E-C54B1FABE319}" type="presParOf" srcId="{3FB612BC-C73B-4E3C-8354-DEEED6B56D8A}" destId="{64D112E9-3BC3-42A3-9E3F-FFD910E8678D}" srcOrd="1" destOrd="0" presId="urn:microsoft.com/office/officeart/2018/2/layout/IconLabelList"/>
    <dgm:cxn modelId="{198A3A25-8F50-48AE-A4EA-CC1DB766F697}" type="presParOf" srcId="{3FB612BC-C73B-4E3C-8354-DEEED6B56D8A}" destId="{D57C4959-446C-49D7-97F4-BDB4E6E9CFEB}" srcOrd="2" destOrd="0" presId="urn:microsoft.com/office/officeart/2018/2/layout/IconLabelList"/>
    <dgm:cxn modelId="{8378F5AF-AE2E-4436-9B20-B9576CC1FF3B}" type="presParOf" srcId="{299C4EE2-25F7-4076-8295-B2DFC10C02D7}" destId="{CDB03E8D-E1CF-42F4-8C4A-372C85CD954B}" srcOrd="3" destOrd="0" presId="urn:microsoft.com/office/officeart/2018/2/layout/IconLabelList"/>
    <dgm:cxn modelId="{DC33DD71-5D7A-4B36-8255-71A620F4E55C}" type="presParOf" srcId="{299C4EE2-25F7-4076-8295-B2DFC10C02D7}" destId="{2FFA5330-1F82-4F89-BA8C-576F17ECCE7D}" srcOrd="4" destOrd="0" presId="urn:microsoft.com/office/officeart/2018/2/layout/IconLabelList"/>
    <dgm:cxn modelId="{C623A44C-2C04-4634-A70E-28449960141A}" type="presParOf" srcId="{2FFA5330-1F82-4F89-BA8C-576F17ECCE7D}" destId="{DD14D7A2-1FC3-4D08-A8BB-D866DACF2B26}" srcOrd="0" destOrd="0" presId="urn:microsoft.com/office/officeart/2018/2/layout/IconLabelList"/>
    <dgm:cxn modelId="{C04A0E6A-FAA3-437F-98E4-A3BB68E1146A}" type="presParOf" srcId="{2FFA5330-1F82-4F89-BA8C-576F17ECCE7D}" destId="{5C789858-2615-4C04-A57C-A15A61B2A876}" srcOrd="1" destOrd="0" presId="urn:microsoft.com/office/officeart/2018/2/layout/IconLabelList"/>
    <dgm:cxn modelId="{713E6EBF-CA8E-43A3-9D6B-9B937FCFA768}" type="presParOf" srcId="{2FFA5330-1F82-4F89-BA8C-576F17ECCE7D}" destId="{8F06C8EC-FC62-4C7B-B8B7-87F9EB205F1C}"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D3F2F78-45E3-4106-87BC-05F9D9D60998}" type="doc">
      <dgm:prSet loTypeId="urn:microsoft.com/office/officeart/2005/8/layout/bProcess4" loCatId="process" qsTypeId="urn:microsoft.com/office/officeart/2005/8/quickstyle/simple1" qsCatId="simple" csTypeId="urn:microsoft.com/office/officeart/2005/8/colors/colorful3" csCatId="colorful" phldr="1"/>
      <dgm:spPr/>
      <dgm:t>
        <a:bodyPr/>
        <a:lstStyle/>
        <a:p>
          <a:endParaRPr lang="en-GB"/>
        </a:p>
      </dgm:t>
    </dgm:pt>
    <dgm:pt modelId="{FEC5B103-E783-4D3E-A2F8-17863A31C59E}">
      <dgm:prSet phldrT="[Text]" phldr="0"/>
      <dgm:spPr/>
      <dgm:t>
        <a:bodyPr/>
        <a:lstStyle/>
        <a:p>
          <a:pPr rtl="0"/>
          <a:r>
            <a:rPr lang="en-GB">
              <a:latin typeface="Times New Roman"/>
              <a:cs typeface="Times New Roman"/>
            </a:rPr>
            <a:t>43 CE</a:t>
          </a:r>
        </a:p>
      </dgm:t>
    </dgm:pt>
    <dgm:pt modelId="{E40FA2D0-76FA-4175-9CCF-C13EF705691A}" type="parTrans" cxnId="{311C8BDD-814C-4F39-A7D3-48F75AE5820A}">
      <dgm:prSet/>
      <dgm:spPr/>
      <dgm:t>
        <a:bodyPr/>
        <a:lstStyle/>
        <a:p>
          <a:endParaRPr lang="en-GB"/>
        </a:p>
      </dgm:t>
    </dgm:pt>
    <dgm:pt modelId="{6DD51231-EEDA-4D96-BBBA-307DDB460B1E}" type="sibTrans" cxnId="{311C8BDD-814C-4F39-A7D3-48F75AE5820A}">
      <dgm:prSet/>
      <dgm:spPr/>
      <dgm:t>
        <a:bodyPr/>
        <a:lstStyle/>
        <a:p>
          <a:endParaRPr lang="en-GB"/>
        </a:p>
      </dgm:t>
    </dgm:pt>
    <dgm:pt modelId="{1A081F41-90B9-4427-8819-672B092386F5}">
      <dgm:prSet phldrT="[Text]" phldr="0"/>
      <dgm:spPr/>
      <dgm:t>
        <a:bodyPr/>
        <a:lstStyle/>
        <a:p>
          <a:r>
            <a:rPr lang="en-GB">
              <a:latin typeface="Times New Roman"/>
              <a:cs typeface="Times New Roman"/>
            </a:rPr>
            <a:t>1500</a:t>
          </a:r>
        </a:p>
      </dgm:t>
    </dgm:pt>
    <dgm:pt modelId="{90C18EC9-41E3-4359-BDBD-0E772B33D26D}" type="parTrans" cxnId="{105C08BB-48A4-40BF-A6D1-4613F19639BE}">
      <dgm:prSet/>
      <dgm:spPr/>
      <dgm:t>
        <a:bodyPr/>
        <a:lstStyle/>
        <a:p>
          <a:endParaRPr lang="en-GB"/>
        </a:p>
      </dgm:t>
    </dgm:pt>
    <dgm:pt modelId="{2360C351-2A08-4A7D-84F4-723120176409}" type="sibTrans" cxnId="{105C08BB-48A4-40BF-A6D1-4613F19639BE}">
      <dgm:prSet/>
      <dgm:spPr/>
      <dgm:t>
        <a:bodyPr/>
        <a:lstStyle/>
        <a:p>
          <a:endParaRPr lang="en-GB"/>
        </a:p>
      </dgm:t>
    </dgm:pt>
    <dgm:pt modelId="{D5FA7231-5AC3-4365-B8DE-774F83990ACA}">
      <dgm:prSet phldrT="[Text]" phldr="0"/>
      <dgm:spPr/>
      <dgm:t>
        <a:bodyPr/>
        <a:lstStyle/>
        <a:p>
          <a:r>
            <a:rPr lang="en-GB">
              <a:latin typeface="Times New Roman"/>
              <a:cs typeface="Times New Roman"/>
            </a:rPr>
            <a:t>1660</a:t>
          </a:r>
        </a:p>
      </dgm:t>
    </dgm:pt>
    <dgm:pt modelId="{09EAC671-6D73-4BA4-A92C-64BA488070F5}" type="parTrans" cxnId="{15ED167F-4105-405C-AF8E-8CC155380B17}">
      <dgm:prSet/>
      <dgm:spPr/>
      <dgm:t>
        <a:bodyPr/>
        <a:lstStyle/>
        <a:p>
          <a:endParaRPr lang="en-GB"/>
        </a:p>
      </dgm:t>
    </dgm:pt>
    <dgm:pt modelId="{B9D84D0D-963A-4299-B4DD-39E4AEE6689D}" type="sibTrans" cxnId="{15ED167F-4105-405C-AF8E-8CC155380B17}">
      <dgm:prSet/>
      <dgm:spPr/>
      <dgm:t>
        <a:bodyPr/>
        <a:lstStyle/>
        <a:p>
          <a:endParaRPr lang="en-GB"/>
        </a:p>
      </dgm:t>
    </dgm:pt>
    <dgm:pt modelId="{2F14FB64-473C-4144-B935-41E517013794}">
      <dgm:prSet phldr="0"/>
      <dgm:spPr/>
      <dgm:t>
        <a:bodyPr/>
        <a:lstStyle/>
        <a:p>
          <a:r>
            <a:rPr lang="en-GB">
              <a:latin typeface="Times New Roman"/>
              <a:cs typeface="Times New Roman"/>
            </a:rPr>
            <a:t>1750</a:t>
          </a:r>
        </a:p>
      </dgm:t>
    </dgm:pt>
    <dgm:pt modelId="{BB00E46C-B962-4751-A943-45797BF2B842}" type="parTrans" cxnId="{F28441C4-B212-49FD-AE2F-B05C7A33E719}">
      <dgm:prSet/>
      <dgm:spPr/>
      <dgm:t>
        <a:bodyPr/>
        <a:lstStyle/>
        <a:p>
          <a:endParaRPr lang="en-GB"/>
        </a:p>
      </dgm:t>
    </dgm:pt>
    <dgm:pt modelId="{772CA588-3F7C-4676-BA85-17245C840973}" type="sibTrans" cxnId="{F28441C4-B212-49FD-AE2F-B05C7A33E719}">
      <dgm:prSet/>
      <dgm:spPr/>
      <dgm:t>
        <a:bodyPr/>
        <a:lstStyle/>
        <a:p>
          <a:endParaRPr lang="en-GB"/>
        </a:p>
      </dgm:t>
    </dgm:pt>
    <dgm:pt modelId="{918866A4-2098-4CF3-9DE8-661FA86DB96C}">
      <dgm:prSet phldr="0"/>
      <dgm:spPr/>
      <dgm:t>
        <a:bodyPr/>
        <a:lstStyle/>
        <a:p>
          <a:r>
            <a:rPr lang="en-GB">
              <a:latin typeface="Times New Roman"/>
              <a:cs typeface="Times New Roman"/>
            </a:rPr>
            <a:t>1860</a:t>
          </a:r>
        </a:p>
      </dgm:t>
    </dgm:pt>
    <dgm:pt modelId="{550E6F30-8B71-454B-B9A5-C2AB16DEA6DB}" type="parTrans" cxnId="{FF01A8B6-825C-468C-A43E-0D915BCFADFB}">
      <dgm:prSet/>
      <dgm:spPr/>
      <dgm:t>
        <a:bodyPr/>
        <a:lstStyle/>
        <a:p>
          <a:endParaRPr lang="en-GB"/>
        </a:p>
      </dgm:t>
    </dgm:pt>
    <dgm:pt modelId="{DDB7A1B0-4AF5-465E-9D72-5073ACE90033}" type="sibTrans" cxnId="{FF01A8B6-825C-468C-A43E-0D915BCFADFB}">
      <dgm:prSet/>
      <dgm:spPr/>
      <dgm:t>
        <a:bodyPr/>
        <a:lstStyle/>
        <a:p>
          <a:endParaRPr lang="en-GB"/>
        </a:p>
      </dgm:t>
    </dgm:pt>
    <dgm:pt modelId="{508CF432-4D33-4BEF-9F49-A8A5A747A48A}">
      <dgm:prSet phldr="0"/>
      <dgm:spPr/>
      <dgm:t>
        <a:bodyPr/>
        <a:lstStyle/>
        <a:p>
          <a:r>
            <a:rPr lang="en-GB">
              <a:latin typeface="Times New Roman"/>
              <a:cs typeface="Times New Roman"/>
            </a:rPr>
            <a:t>1900</a:t>
          </a:r>
        </a:p>
      </dgm:t>
    </dgm:pt>
    <dgm:pt modelId="{639E6C00-CFEB-40D8-A721-33104BE454AC}" type="parTrans" cxnId="{CB43C454-B334-43D9-B2D4-54BCEB147D6B}">
      <dgm:prSet/>
      <dgm:spPr/>
      <dgm:t>
        <a:bodyPr/>
        <a:lstStyle/>
        <a:p>
          <a:endParaRPr lang="en-GB"/>
        </a:p>
      </dgm:t>
    </dgm:pt>
    <dgm:pt modelId="{87B36651-6D96-443C-B1DB-31D86AB2706E}" type="sibTrans" cxnId="{CB43C454-B334-43D9-B2D4-54BCEB147D6B}">
      <dgm:prSet/>
      <dgm:spPr/>
      <dgm:t>
        <a:bodyPr/>
        <a:lstStyle/>
        <a:p>
          <a:endParaRPr lang="en-GB"/>
        </a:p>
      </dgm:t>
    </dgm:pt>
    <dgm:pt modelId="{9802D707-6B22-45E7-855E-9CF25E0FDD4B}">
      <dgm:prSet phldr="0"/>
      <dgm:spPr/>
      <dgm:t>
        <a:bodyPr/>
        <a:lstStyle/>
        <a:p>
          <a:r>
            <a:rPr lang="en-GB">
              <a:latin typeface="Times New Roman"/>
              <a:cs typeface="Times New Roman"/>
            </a:rPr>
            <a:t>1923</a:t>
          </a:r>
        </a:p>
      </dgm:t>
    </dgm:pt>
    <dgm:pt modelId="{D4E37FA1-4D39-4376-9740-12A37ADBA33F}" type="parTrans" cxnId="{4E3EE4F1-8102-47ED-83D0-47D165F1621E}">
      <dgm:prSet/>
      <dgm:spPr/>
      <dgm:t>
        <a:bodyPr/>
        <a:lstStyle/>
        <a:p>
          <a:endParaRPr lang="en-GB"/>
        </a:p>
      </dgm:t>
    </dgm:pt>
    <dgm:pt modelId="{9A5D356D-42B1-46EA-8540-FC55C562FDFA}" type="sibTrans" cxnId="{4E3EE4F1-8102-47ED-83D0-47D165F1621E}">
      <dgm:prSet/>
      <dgm:spPr/>
      <dgm:t>
        <a:bodyPr/>
        <a:lstStyle/>
        <a:p>
          <a:endParaRPr lang="en-GB"/>
        </a:p>
      </dgm:t>
    </dgm:pt>
    <dgm:pt modelId="{CD3EC584-A550-4219-A71E-FA666CE2B035}">
      <dgm:prSet phldr="0"/>
      <dgm:spPr/>
      <dgm:t>
        <a:bodyPr/>
        <a:lstStyle/>
        <a:p>
          <a:r>
            <a:rPr lang="en-GB">
              <a:latin typeface="Times New Roman"/>
              <a:cs typeface="Times New Roman"/>
            </a:rPr>
            <a:t>1939</a:t>
          </a:r>
        </a:p>
      </dgm:t>
    </dgm:pt>
    <dgm:pt modelId="{E51021D8-93F9-47C0-AF14-05B15904F371}" type="parTrans" cxnId="{6CF69E48-5E3D-4F12-8D3C-54F89A873420}">
      <dgm:prSet/>
      <dgm:spPr/>
      <dgm:t>
        <a:bodyPr/>
        <a:lstStyle/>
        <a:p>
          <a:endParaRPr lang="en-GB"/>
        </a:p>
      </dgm:t>
    </dgm:pt>
    <dgm:pt modelId="{77A9E37B-9553-4ED8-87B0-302D52DAA5FF}" type="sibTrans" cxnId="{6CF69E48-5E3D-4F12-8D3C-54F89A873420}">
      <dgm:prSet/>
      <dgm:spPr/>
      <dgm:t>
        <a:bodyPr/>
        <a:lstStyle/>
        <a:p>
          <a:endParaRPr lang="en-GB"/>
        </a:p>
      </dgm:t>
    </dgm:pt>
    <dgm:pt modelId="{705C9CB2-D530-4534-8951-B3647B3C688D}">
      <dgm:prSet phldr="0"/>
      <dgm:spPr/>
      <dgm:t>
        <a:bodyPr/>
        <a:lstStyle/>
        <a:p>
          <a:r>
            <a:rPr lang="en-GB">
              <a:latin typeface="Times New Roman"/>
              <a:cs typeface="Times New Roman"/>
            </a:rPr>
            <a:t>1945</a:t>
          </a:r>
        </a:p>
      </dgm:t>
    </dgm:pt>
    <dgm:pt modelId="{2EBFAFE8-D4D1-4C01-B890-7882D8A7EB61}" type="parTrans" cxnId="{6A5E1FC6-B9A3-4896-8826-95C00581CC31}">
      <dgm:prSet/>
      <dgm:spPr/>
      <dgm:t>
        <a:bodyPr/>
        <a:lstStyle/>
        <a:p>
          <a:endParaRPr lang="en-GB"/>
        </a:p>
      </dgm:t>
    </dgm:pt>
    <dgm:pt modelId="{9E2FFE62-DAE7-4A4E-9263-F3CACB8815CD}" type="sibTrans" cxnId="{6A5E1FC6-B9A3-4896-8826-95C00581CC31}">
      <dgm:prSet/>
      <dgm:spPr/>
      <dgm:t>
        <a:bodyPr/>
        <a:lstStyle/>
        <a:p>
          <a:endParaRPr lang="en-GB"/>
        </a:p>
      </dgm:t>
    </dgm:pt>
    <dgm:pt modelId="{22059C13-DBFA-49D9-A3B1-4E0CA3BF5F77}">
      <dgm:prSet phldr="0"/>
      <dgm:spPr/>
      <dgm:t>
        <a:bodyPr/>
        <a:lstStyle/>
        <a:p>
          <a:r>
            <a:rPr lang="en-GB">
              <a:latin typeface="Times New Roman"/>
              <a:cs typeface="Times New Roman"/>
            </a:rPr>
            <a:t>1951</a:t>
          </a:r>
        </a:p>
      </dgm:t>
    </dgm:pt>
    <dgm:pt modelId="{41CB5E1C-AF3F-496B-9FA6-421042748A9D}" type="parTrans" cxnId="{82C62897-D00E-4E55-A4E7-046991B699A4}">
      <dgm:prSet/>
      <dgm:spPr/>
      <dgm:t>
        <a:bodyPr/>
        <a:lstStyle/>
        <a:p>
          <a:endParaRPr lang="en-GB"/>
        </a:p>
      </dgm:t>
    </dgm:pt>
    <dgm:pt modelId="{D5E9C8AD-7FB1-4EB7-900A-621BE3EBD68E}" type="sibTrans" cxnId="{82C62897-D00E-4E55-A4E7-046991B699A4}">
      <dgm:prSet/>
      <dgm:spPr/>
      <dgm:t>
        <a:bodyPr/>
        <a:lstStyle/>
        <a:p>
          <a:endParaRPr lang="en-GB"/>
        </a:p>
      </dgm:t>
    </dgm:pt>
    <dgm:pt modelId="{71F00078-9465-4667-B39E-95B290104570}">
      <dgm:prSet phldr="0"/>
      <dgm:spPr/>
      <dgm:t>
        <a:bodyPr/>
        <a:lstStyle/>
        <a:p>
          <a:r>
            <a:rPr lang="en-GB">
              <a:latin typeface="Times New Roman"/>
              <a:cs typeface="Times New Roman"/>
            </a:rPr>
            <a:t>1964</a:t>
          </a:r>
        </a:p>
      </dgm:t>
    </dgm:pt>
    <dgm:pt modelId="{B5247207-B4C9-4C06-B97F-255777F98F43}" type="parTrans" cxnId="{CCE5CA12-85F0-4E10-BEDC-493C45B68EE1}">
      <dgm:prSet/>
      <dgm:spPr/>
      <dgm:t>
        <a:bodyPr/>
        <a:lstStyle/>
        <a:p>
          <a:endParaRPr lang="en-GB"/>
        </a:p>
      </dgm:t>
    </dgm:pt>
    <dgm:pt modelId="{83BB7048-E373-449E-AD24-ECF2D24F6B7A}" type="sibTrans" cxnId="{CCE5CA12-85F0-4E10-BEDC-493C45B68EE1}">
      <dgm:prSet/>
      <dgm:spPr/>
      <dgm:t>
        <a:bodyPr/>
        <a:lstStyle/>
        <a:p>
          <a:endParaRPr lang="en-GB"/>
        </a:p>
      </dgm:t>
    </dgm:pt>
    <dgm:pt modelId="{3373D09C-53C1-4534-8D13-7C5E98AE57A1}">
      <dgm:prSet phldr="0"/>
      <dgm:spPr/>
      <dgm:t>
        <a:bodyPr/>
        <a:lstStyle/>
        <a:p>
          <a:r>
            <a:rPr lang="en-GB">
              <a:latin typeface="Times New Roman"/>
              <a:cs typeface="Times New Roman"/>
            </a:rPr>
            <a:t>1974</a:t>
          </a:r>
        </a:p>
      </dgm:t>
    </dgm:pt>
    <dgm:pt modelId="{E7DE890C-A8E2-45AC-8CD4-3A88C7517ECE}" type="parTrans" cxnId="{24E13592-DE33-451E-8FF1-CCBD7278C8AB}">
      <dgm:prSet/>
      <dgm:spPr/>
      <dgm:t>
        <a:bodyPr/>
        <a:lstStyle/>
        <a:p>
          <a:endParaRPr lang="en-GB"/>
        </a:p>
      </dgm:t>
    </dgm:pt>
    <dgm:pt modelId="{09427E63-C394-452F-985A-0A73FF8722A4}" type="sibTrans" cxnId="{24E13592-DE33-451E-8FF1-CCBD7278C8AB}">
      <dgm:prSet/>
      <dgm:spPr/>
      <dgm:t>
        <a:bodyPr/>
        <a:lstStyle/>
        <a:p>
          <a:endParaRPr lang="en-GB"/>
        </a:p>
      </dgm:t>
    </dgm:pt>
    <dgm:pt modelId="{5D733CE2-C418-413E-99CA-C7C46B8699C4}">
      <dgm:prSet phldr="0"/>
      <dgm:spPr/>
      <dgm:t>
        <a:bodyPr/>
        <a:lstStyle/>
        <a:p>
          <a:pPr rtl="0"/>
          <a:r>
            <a:rPr lang="en-GB">
              <a:latin typeface="Times New Roman"/>
              <a:cs typeface="Times New Roman"/>
            </a:rPr>
            <a:t>1970</a:t>
          </a:r>
        </a:p>
      </dgm:t>
    </dgm:pt>
    <dgm:pt modelId="{AB452ABB-9228-49DE-8003-EA76DC52AD6D}" type="parTrans" cxnId="{D19482BF-B463-48E5-B0A2-D3DF12D77A75}">
      <dgm:prSet/>
      <dgm:spPr/>
      <dgm:t>
        <a:bodyPr/>
        <a:lstStyle/>
        <a:p>
          <a:endParaRPr lang="en-GB"/>
        </a:p>
      </dgm:t>
    </dgm:pt>
    <dgm:pt modelId="{19830DE2-8CF9-43DC-B9F5-C8FB6D16FD5E}" type="sibTrans" cxnId="{D19482BF-B463-48E5-B0A2-D3DF12D77A75}">
      <dgm:prSet/>
      <dgm:spPr/>
      <dgm:t>
        <a:bodyPr/>
        <a:lstStyle/>
        <a:p>
          <a:endParaRPr lang="en-GB"/>
        </a:p>
      </dgm:t>
    </dgm:pt>
    <dgm:pt modelId="{5943D2DE-BADB-4767-A44E-077977D9EC9C}">
      <dgm:prSet phldr="0"/>
      <dgm:spPr/>
      <dgm:t>
        <a:bodyPr/>
        <a:lstStyle/>
        <a:p>
          <a:r>
            <a:rPr lang="en-GB">
              <a:latin typeface="Times New Roman"/>
              <a:cs typeface="Times New Roman"/>
            </a:rPr>
            <a:t>1979</a:t>
          </a:r>
        </a:p>
      </dgm:t>
    </dgm:pt>
    <dgm:pt modelId="{7C0F2160-CBE4-497D-A733-F021A7B3F88D}" type="parTrans" cxnId="{9BD670F0-2F27-4528-9905-764B3C9C178C}">
      <dgm:prSet/>
      <dgm:spPr/>
      <dgm:t>
        <a:bodyPr/>
        <a:lstStyle/>
        <a:p>
          <a:endParaRPr lang="en-GB"/>
        </a:p>
      </dgm:t>
    </dgm:pt>
    <dgm:pt modelId="{817A90F4-4E14-4DB1-97B4-A3FBF0510316}" type="sibTrans" cxnId="{9BD670F0-2F27-4528-9905-764B3C9C178C}">
      <dgm:prSet/>
      <dgm:spPr/>
      <dgm:t>
        <a:bodyPr/>
        <a:lstStyle/>
        <a:p>
          <a:endParaRPr lang="en-GB"/>
        </a:p>
      </dgm:t>
    </dgm:pt>
    <dgm:pt modelId="{BCC1F76F-86A0-4142-8C86-64EDF5A4F9BE}">
      <dgm:prSet phldr="0"/>
      <dgm:spPr/>
      <dgm:t>
        <a:bodyPr/>
        <a:lstStyle/>
        <a:p>
          <a:r>
            <a:rPr lang="en-GB">
              <a:latin typeface="Times New Roman"/>
              <a:cs typeface="Times New Roman"/>
            </a:rPr>
            <a:t>1990</a:t>
          </a:r>
        </a:p>
      </dgm:t>
    </dgm:pt>
    <dgm:pt modelId="{448E3A03-1258-4CDE-866E-50BF7AE47ED9}" type="parTrans" cxnId="{13B9AD71-2346-4FC7-A024-D2FADD80488B}">
      <dgm:prSet/>
      <dgm:spPr/>
      <dgm:t>
        <a:bodyPr/>
        <a:lstStyle/>
        <a:p>
          <a:endParaRPr lang="en-GB"/>
        </a:p>
      </dgm:t>
    </dgm:pt>
    <dgm:pt modelId="{E4743EC9-F6EC-460D-9CC8-01F023DA5023}" type="sibTrans" cxnId="{13B9AD71-2346-4FC7-A024-D2FADD80488B}">
      <dgm:prSet/>
      <dgm:spPr/>
      <dgm:t>
        <a:bodyPr/>
        <a:lstStyle/>
        <a:p>
          <a:endParaRPr lang="en-GB"/>
        </a:p>
      </dgm:t>
    </dgm:pt>
    <dgm:pt modelId="{793C82FF-1ADE-43D8-A692-4E46585DBBC3}">
      <dgm:prSet phldr="0"/>
      <dgm:spPr/>
      <dgm:t>
        <a:bodyPr/>
        <a:lstStyle/>
        <a:p>
          <a:r>
            <a:rPr lang="en-GB">
              <a:latin typeface="Times New Roman"/>
              <a:cs typeface="Times New Roman"/>
            </a:rPr>
            <a:t>2007</a:t>
          </a:r>
        </a:p>
      </dgm:t>
    </dgm:pt>
    <dgm:pt modelId="{7B7C2266-283F-4D2A-92FD-44AA6E4D9010}" type="parTrans" cxnId="{A34F2B8B-F668-4019-B7FA-F423612F0438}">
      <dgm:prSet/>
      <dgm:spPr/>
      <dgm:t>
        <a:bodyPr/>
        <a:lstStyle/>
        <a:p>
          <a:endParaRPr lang="en-GB"/>
        </a:p>
      </dgm:t>
    </dgm:pt>
    <dgm:pt modelId="{85644999-B5B4-458A-A635-249C000EA579}" type="sibTrans" cxnId="{A34F2B8B-F668-4019-B7FA-F423612F0438}">
      <dgm:prSet/>
      <dgm:spPr/>
      <dgm:t>
        <a:bodyPr/>
        <a:lstStyle/>
        <a:p>
          <a:endParaRPr lang="en-GB"/>
        </a:p>
      </dgm:t>
    </dgm:pt>
    <dgm:pt modelId="{87966567-18B0-476A-972D-54B75E95C5A1}">
      <dgm:prSet phldr="0"/>
      <dgm:spPr/>
      <dgm:t>
        <a:bodyPr/>
        <a:lstStyle/>
        <a:p>
          <a:pPr rtl="0"/>
          <a:r>
            <a:rPr lang="en-GB">
              <a:latin typeface="Times New Roman"/>
              <a:cs typeface="Times New Roman"/>
            </a:rPr>
            <a:t>1997</a:t>
          </a:r>
        </a:p>
      </dgm:t>
    </dgm:pt>
    <dgm:pt modelId="{37078035-1D62-47CC-B186-3B4BBE0AF95C}" type="parTrans" cxnId="{380E1D13-228C-4164-9797-CBB833771D35}">
      <dgm:prSet/>
      <dgm:spPr/>
      <dgm:t>
        <a:bodyPr/>
        <a:lstStyle/>
        <a:p>
          <a:endParaRPr lang="en-GB"/>
        </a:p>
      </dgm:t>
    </dgm:pt>
    <dgm:pt modelId="{4DD61919-A5EA-4D6C-9F37-595600C5775A}" type="sibTrans" cxnId="{380E1D13-228C-4164-9797-CBB833771D35}">
      <dgm:prSet/>
      <dgm:spPr/>
      <dgm:t>
        <a:bodyPr/>
        <a:lstStyle/>
        <a:p>
          <a:endParaRPr lang="en-GB"/>
        </a:p>
      </dgm:t>
    </dgm:pt>
    <dgm:pt modelId="{338F3CEF-5BD4-4625-865A-F225180CF9FA}">
      <dgm:prSet phldr="0"/>
      <dgm:spPr/>
      <dgm:t>
        <a:bodyPr/>
        <a:lstStyle/>
        <a:p>
          <a:r>
            <a:rPr lang="en-GB">
              <a:latin typeface="Times New Roman"/>
              <a:cs typeface="Times New Roman"/>
            </a:rPr>
            <a:t>2010</a:t>
          </a:r>
        </a:p>
      </dgm:t>
    </dgm:pt>
    <dgm:pt modelId="{4909F4EB-ADBE-47AD-A816-AF7331A7C856}" type="parTrans" cxnId="{48F95B87-D4D5-4D05-9F4C-D5CD72C4505C}">
      <dgm:prSet/>
      <dgm:spPr/>
      <dgm:t>
        <a:bodyPr/>
        <a:lstStyle/>
        <a:p>
          <a:endParaRPr lang="en-GB"/>
        </a:p>
      </dgm:t>
    </dgm:pt>
    <dgm:pt modelId="{18698C3B-8CAA-4381-9531-1BE17D565268}" type="sibTrans" cxnId="{48F95B87-D4D5-4D05-9F4C-D5CD72C4505C}">
      <dgm:prSet/>
      <dgm:spPr/>
      <dgm:t>
        <a:bodyPr/>
        <a:lstStyle/>
        <a:p>
          <a:endParaRPr lang="en-GB"/>
        </a:p>
      </dgm:t>
    </dgm:pt>
    <dgm:pt modelId="{F159C97C-BB67-4B55-A30D-1F9577056961}">
      <dgm:prSet phldr="0"/>
      <dgm:spPr/>
      <dgm:t>
        <a:bodyPr/>
        <a:lstStyle/>
        <a:p>
          <a:r>
            <a:rPr lang="en-GB">
              <a:latin typeface="Times New Roman"/>
              <a:cs typeface="Times New Roman"/>
            </a:rPr>
            <a:t>2015</a:t>
          </a:r>
        </a:p>
      </dgm:t>
    </dgm:pt>
    <dgm:pt modelId="{2B29F062-6FD8-41AA-92A6-7155129D0DB9}" type="parTrans" cxnId="{556FA3B1-8D68-4673-9C39-A050A051FCF1}">
      <dgm:prSet/>
      <dgm:spPr/>
      <dgm:t>
        <a:bodyPr/>
        <a:lstStyle/>
        <a:p>
          <a:endParaRPr lang="en-GB"/>
        </a:p>
      </dgm:t>
    </dgm:pt>
    <dgm:pt modelId="{94B3DFF5-85CF-410A-8794-DD5D3BCE1D6F}" type="sibTrans" cxnId="{556FA3B1-8D68-4673-9C39-A050A051FCF1}">
      <dgm:prSet/>
      <dgm:spPr/>
      <dgm:t>
        <a:bodyPr/>
        <a:lstStyle/>
        <a:p>
          <a:endParaRPr lang="en-GB"/>
        </a:p>
      </dgm:t>
    </dgm:pt>
    <dgm:pt modelId="{F9E95B2B-74EE-47DC-B1AD-EC49B6142F59}" type="pres">
      <dgm:prSet presAssocID="{1D3F2F78-45E3-4106-87BC-05F9D9D60998}" presName="Name0" presStyleCnt="0">
        <dgm:presLayoutVars>
          <dgm:dir/>
          <dgm:resizeHandles/>
        </dgm:presLayoutVars>
      </dgm:prSet>
      <dgm:spPr/>
    </dgm:pt>
    <dgm:pt modelId="{A2C019B9-1542-42F6-953B-5DD1C2908D27}" type="pres">
      <dgm:prSet presAssocID="{FEC5B103-E783-4D3E-A2F8-17863A31C59E}" presName="compNode" presStyleCnt="0"/>
      <dgm:spPr/>
    </dgm:pt>
    <dgm:pt modelId="{55355C91-2FE5-4703-A021-72E2E576E282}" type="pres">
      <dgm:prSet presAssocID="{FEC5B103-E783-4D3E-A2F8-17863A31C59E}" presName="dummyConnPt" presStyleCnt="0"/>
      <dgm:spPr/>
    </dgm:pt>
    <dgm:pt modelId="{5E23237F-A112-4CFF-A9B5-17886F9F5882}" type="pres">
      <dgm:prSet presAssocID="{FEC5B103-E783-4D3E-A2F8-17863A31C59E}" presName="node" presStyleLbl="node1" presStyleIdx="0" presStyleCnt="19">
        <dgm:presLayoutVars>
          <dgm:bulletEnabled val="1"/>
        </dgm:presLayoutVars>
      </dgm:prSet>
      <dgm:spPr/>
    </dgm:pt>
    <dgm:pt modelId="{9C7880CA-557D-49B4-B141-D290479775A2}" type="pres">
      <dgm:prSet presAssocID="{6DD51231-EEDA-4D96-BBBA-307DDB460B1E}" presName="sibTrans" presStyleLbl="bgSibTrans2D1" presStyleIdx="0" presStyleCnt="18"/>
      <dgm:spPr/>
    </dgm:pt>
    <dgm:pt modelId="{0C936BE7-6766-474E-A672-C000FE181F58}" type="pres">
      <dgm:prSet presAssocID="{1A081F41-90B9-4427-8819-672B092386F5}" presName="compNode" presStyleCnt="0"/>
      <dgm:spPr/>
    </dgm:pt>
    <dgm:pt modelId="{8A4AEF95-C50B-4CF9-A9EF-483A30805F0B}" type="pres">
      <dgm:prSet presAssocID="{1A081F41-90B9-4427-8819-672B092386F5}" presName="dummyConnPt" presStyleCnt="0"/>
      <dgm:spPr/>
    </dgm:pt>
    <dgm:pt modelId="{E55DFFAB-CAB3-4F6B-BD80-43EF4E536B58}" type="pres">
      <dgm:prSet presAssocID="{1A081F41-90B9-4427-8819-672B092386F5}" presName="node" presStyleLbl="node1" presStyleIdx="1" presStyleCnt="19">
        <dgm:presLayoutVars>
          <dgm:bulletEnabled val="1"/>
        </dgm:presLayoutVars>
      </dgm:prSet>
      <dgm:spPr/>
    </dgm:pt>
    <dgm:pt modelId="{93A342E1-7E73-4B8D-B50E-72756B10031B}" type="pres">
      <dgm:prSet presAssocID="{2360C351-2A08-4A7D-84F4-723120176409}" presName="sibTrans" presStyleLbl="bgSibTrans2D1" presStyleIdx="1" presStyleCnt="18"/>
      <dgm:spPr/>
    </dgm:pt>
    <dgm:pt modelId="{6E9E39BB-7DC1-40D5-9921-E61B6289BB03}" type="pres">
      <dgm:prSet presAssocID="{D5FA7231-5AC3-4365-B8DE-774F83990ACA}" presName="compNode" presStyleCnt="0"/>
      <dgm:spPr/>
    </dgm:pt>
    <dgm:pt modelId="{D892AA58-1B21-4C4B-9A29-EB5797CBAA18}" type="pres">
      <dgm:prSet presAssocID="{D5FA7231-5AC3-4365-B8DE-774F83990ACA}" presName="dummyConnPt" presStyleCnt="0"/>
      <dgm:spPr/>
    </dgm:pt>
    <dgm:pt modelId="{EBD561B3-BFAF-4912-B52F-ED1E7C8A3D82}" type="pres">
      <dgm:prSet presAssocID="{D5FA7231-5AC3-4365-B8DE-774F83990ACA}" presName="node" presStyleLbl="node1" presStyleIdx="2" presStyleCnt="19">
        <dgm:presLayoutVars>
          <dgm:bulletEnabled val="1"/>
        </dgm:presLayoutVars>
      </dgm:prSet>
      <dgm:spPr/>
    </dgm:pt>
    <dgm:pt modelId="{4093C6C6-B7AE-4433-A996-1DEDAA286235}" type="pres">
      <dgm:prSet presAssocID="{B9D84D0D-963A-4299-B4DD-39E4AEE6689D}" presName="sibTrans" presStyleLbl="bgSibTrans2D1" presStyleIdx="2" presStyleCnt="18"/>
      <dgm:spPr/>
    </dgm:pt>
    <dgm:pt modelId="{EBCF7EE3-E7E7-4380-82D1-5E0B035189E6}" type="pres">
      <dgm:prSet presAssocID="{2F14FB64-473C-4144-B935-41E517013794}" presName="compNode" presStyleCnt="0"/>
      <dgm:spPr/>
    </dgm:pt>
    <dgm:pt modelId="{C03F2082-FA95-4B13-B4DA-C82F339460CF}" type="pres">
      <dgm:prSet presAssocID="{2F14FB64-473C-4144-B935-41E517013794}" presName="dummyConnPt" presStyleCnt="0"/>
      <dgm:spPr/>
    </dgm:pt>
    <dgm:pt modelId="{F6911EF8-4163-40C9-BCC2-73BD9E926EF5}" type="pres">
      <dgm:prSet presAssocID="{2F14FB64-473C-4144-B935-41E517013794}" presName="node" presStyleLbl="node1" presStyleIdx="3" presStyleCnt="19">
        <dgm:presLayoutVars>
          <dgm:bulletEnabled val="1"/>
        </dgm:presLayoutVars>
      </dgm:prSet>
      <dgm:spPr/>
    </dgm:pt>
    <dgm:pt modelId="{90A046D6-771C-42C7-AC36-058494367B57}" type="pres">
      <dgm:prSet presAssocID="{772CA588-3F7C-4676-BA85-17245C840973}" presName="sibTrans" presStyleLbl="bgSibTrans2D1" presStyleIdx="3" presStyleCnt="18"/>
      <dgm:spPr/>
    </dgm:pt>
    <dgm:pt modelId="{B17560E2-B5C1-414D-8E60-AB44B25ADFD0}" type="pres">
      <dgm:prSet presAssocID="{918866A4-2098-4CF3-9DE8-661FA86DB96C}" presName="compNode" presStyleCnt="0"/>
      <dgm:spPr/>
    </dgm:pt>
    <dgm:pt modelId="{2262B0CA-C329-4762-8FBE-5F203A447FC7}" type="pres">
      <dgm:prSet presAssocID="{918866A4-2098-4CF3-9DE8-661FA86DB96C}" presName="dummyConnPt" presStyleCnt="0"/>
      <dgm:spPr/>
    </dgm:pt>
    <dgm:pt modelId="{B591221A-9F90-47A1-913E-F29C567F505E}" type="pres">
      <dgm:prSet presAssocID="{918866A4-2098-4CF3-9DE8-661FA86DB96C}" presName="node" presStyleLbl="node1" presStyleIdx="4" presStyleCnt="19">
        <dgm:presLayoutVars>
          <dgm:bulletEnabled val="1"/>
        </dgm:presLayoutVars>
      </dgm:prSet>
      <dgm:spPr/>
    </dgm:pt>
    <dgm:pt modelId="{EF83647F-4FFB-4226-AB1F-6C7DE9071417}" type="pres">
      <dgm:prSet presAssocID="{DDB7A1B0-4AF5-465E-9D72-5073ACE90033}" presName="sibTrans" presStyleLbl="bgSibTrans2D1" presStyleIdx="4" presStyleCnt="18"/>
      <dgm:spPr/>
    </dgm:pt>
    <dgm:pt modelId="{4E19765E-190A-45C3-9241-4EF91D1722D1}" type="pres">
      <dgm:prSet presAssocID="{508CF432-4D33-4BEF-9F49-A8A5A747A48A}" presName="compNode" presStyleCnt="0"/>
      <dgm:spPr/>
    </dgm:pt>
    <dgm:pt modelId="{CE570829-8D62-417C-B9EC-8021C5FBDFCA}" type="pres">
      <dgm:prSet presAssocID="{508CF432-4D33-4BEF-9F49-A8A5A747A48A}" presName="dummyConnPt" presStyleCnt="0"/>
      <dgm:spPr/>
    </dgm:pt>
    <dgm:pt modelId="{6D8457C0-CB41-4CB0-9FCC-37C248E42B39}" type="pres">
      <dgm:prSet presAssocID="{508CF432-4D33-4BEF-9F49-A8A5A747A48A}" presName="node" presStyleLbl="node1" presStyleIdx="5" presStyleCnt="19">
        <dgm:presLayoutVars>
          <dgm:bulletEnabled val="1"/>
        </dgm:presLayoutVars>
      </dgm:prSet>
      <dgm:spPr/>
    </dgm:pt>
    <dgm:pt modelId="{0CD5E389-DD8D-4384-84A2-A06AA237443A}" type="pres">
      <dgm:prSet presAssocID="{87B36651-6D96-443C-B1DB-31D86AB2706E}" presName="sibTrans" presStyleLbl="bgSibTrans2D1" presStyleIdx="5" presStyleCnt="18"/>
      <dgm:spPr/>
    </dgm:pt>
    <dgm:pt modelId="{F404E6E3-066A-4B82-8D38-B75B5EF73B23}" type="pres">
      <dgm:prSet presAssocID="{9802D707-6B22-45E7-855E-9CF25E0FDD4B}" presName="compNode" presStyleCnt="0"/>
      <dgm:spPr/>
    </dgm:pt>
    <dgm:pt modelId="{3303D5EF-8D0B-4591-A84C-FD5FC0C26BF9}" type="pres">
      <dgm:prSet presAssocID="{9802D707-6B22-45E7-855E-9CF25E0FDD4B}" presName="dummyConnPt" presStyleCnt="0"/>
      <dgm:spPr/>
    </dgm:pt>
    <dgm:pt modelId="{0FEDA518-D568-4410-87AE-9B4772A5D8CC}" type="pres">
      <dgm:prSet presAssocID="{9802D707-6B22-45E7-855E-9CF25E0FDD4B}" presName="node" presStyleLbl="node1" presStyleIdx="6" presStyleCnt="19">
        <dgm:presLayoutVars>
          <dgm:bulletEnabled val="1"/>
        </dgm:presLayoutVars>
      </dgm:prSet>
      <dgm:spPr/>
    </dgm:pt>
    <dgm:pt modelId="{96E8F9CD-5620-46AC-9761-1A3BC2500C04}" type="pres">
      <dgm:prSet presAssocID="{9A5D356D-42B1-46EA-8540-FC55C562FDFA}" presName="sibTrans" presStyleLbl="bgSibTrans2D1" presStyleIdx="6" presStyleCnt="18"/>
      <dgm:spPr/>
    </dgm:pt>
    <dgm:pt modelId="{D54B7238-637F-447E-9737-8664D2F9B3D7}" type="pres">
      <dgm:prSet presAssocID="{CD3EC584-A550-4219-A71E-FA666CE2B035}" presName="compNode" presStyleCnt="0"/>
      <dgm:spPr/>
    </dgm:pt>
    <dgm:pt modelId="{0C6BB98B-9369-4B4A-9D22-ADBCA63EE17A}" type="pres">
      <dgm:prSet presAssocID="{CD3EC584-A550-4219-A71E-FA666CE2B035}" presName="dummyConnPt" presStyleCnt="0"/>
      <dgm:spPr/>
    </dgm:pt>
    <dgm:pt modelId="{5E8EE5CD-3388-4926-AAFA-751D45CE3886}" type="pres">
      <dgm:prSet presAssocID="{CD3EC584-A550-4219-A71E-FA666CE2B035}" presName="node" presStyleLbl="node1" presStyleIdx="7" presStyleCnt="19">
        <dgm:presLayoutVars>
          <dgm:bulletEnabled val="1"/>
        </dgm:presLayoutVars>
      </dgm:prSet>
      <dgm:spPr/>
    </dgm:pt>
    <dgm:pt modelId="{1B323197-2752-4A32-B1A0-A597BD491DD8}" type="pres">
      <dgm:prSet presAssocID="{77A9E37B-9553-4ED8-87B0-302D52DAA5FF}" presName="sibTrans" presStyleLbl="bgSibTrans2D1" presStyleIdx="7" presStyleCnt="18"/>
      <dgm:spPr/>
    </dgm:pt>
    <dgm:pt modelId="{8BBC8663-25E6-4F12-B7C9-92799509006B}" type="pres">
      <dgm:prSet presAssocID="{705C9CB2-D530-4534-8951-B3647B3C688D}" presName="compNode" presStyleCnt="0"/>
      <dgm:spPr/>
    </dgm:pt>
    <dgm:pt modelId="{751BD52E-635C-4BD5-A9C3-FC6AAC4E442F}" type="pres">
      <dgm:prSet presAssocID="{705C9CB2-D530-4534-8951-B3647B3C688D}" presName="dummyConnPt" presStyleCnt="0"/>
      <dgm:spPr/>
    </dgm:pt>
    <dgm:pt modelId="{D970A835-AEA1-4273-9C57-EE2133CB033F}" type="pres">
      <dgm:prSet presAssocID="{705C9CB2-D530-4534-8951-B3647B3C688D}" presName="node" presStyleLbl="node1" presStyleIdx="8" presStyleCnt="19">
        <dgm:presLayoutVars>
          <dgm:bulletEnabled val="1"/>
        </dgm:presLayoutVars>
      </dgm:prSet>
      <dgm:spPr/>
    </dgm:pt>
    <dgm:pt modelId="{461F953B-BE5F-4531-BFEF-82A309143589}" type="pres">
      <dgm:prSet presAssocID="{9E2FFE62-DAE7-4A4E-9263-F3CACB8815CD}" presName="sibTrans" presStyleLbl="bgSibTrans2D1" presStyleIdx="8" presStyleCnt="18"/>
      <dgm:spPr/>
    </dgm:pt>
    <dgm:pt modelId="{09867AF4-9692-4216-99F7-6FB9864CB0EB}" type="pres">
      <dgm:prSet presAssocID="{22059C13-DBFA-49D9-A3B1-4E0CA3BF5F77}" presName="compNode" presStyleCnt="0"/>
      <dgm:spPr/>
    </dgm:pt>
    <dgm:pt modelId="{0F7F1896-E548-46C0-9506-AB4D19B20CE3}" type="pres">
      <dgm:prSet presAssocID="{22059C13-DBFA-49D9-A3B1-4E0CA3BF5F77}" presName="dummyConnPt" presStyleCnt="0"/>
      <dgm:spPr/>
    </dgm:pt>
    <dgm:pt modelId="{156C84A0-85D1-4F0F-889F-7CFC89F82604}" type="pres">
      <dgm:prSet presAssocID="{22059C13-DBFA-49D9-A3B1-4E0CA3BF5F77}" presName="node" presStyleLbl="node1" presStyleIdx="9" presStyleCnt="19">
        <dgm:presLayoutVars>
          <dgm:bulletEnabled val="1"/>
        </dgm:presLayoutVars>
      </dgm:prSet>
      <dgm:spPr/>
    </dgm:pt>
    <dgm:pt modelId="{DEEF9288-B4B3-4BCB-91E2-92D5ACC101AF}" type="pres">
      <dgm:prSet presAssocID="{D5E9C8AD-7FB1-4EB7-900A-621BE3EBD68E}" presName="sibTrans" presStyleLbl="bgSibTrans2D1" presStyleIdx="9" presStyleCnt="18"/>
      <dgm:spPr/>
    </dgm:pt>
    <dgm:pt modelId="{950F8CEF-01EF-451B-A57C-72CF4F681457}" type="pres">
      <dgm:prSet presAssocID="{71F00078-9465-4667-B39E-95B290104570}" presName="compNode" presStyleCnt="0"/>
      <dgm:spPr/>
    </dgm:pt>
    <dgm:pt modelId="{8BA9F729-6D6E-4808-871F-95C12BABB4B5}" type="pres">
      <dgm:prSet presAssocID="{71F00078-9465-4667-B39E-95B290104570}" presName="dummyConnPt" presStyleCnt="0"/>
      <dgm:spPr/>
    </dgm:pt>
    <dgm:pt modelId="{C28D3E37-D42A-4396-8305-EFC63218BFDD}" type="pres">
      <dgm:prSet presAssocID="{71F00078-9465-4667-B39E-95B290104570}" presName="node" presStyleLbl="node1" presStyleIdx="10" presStyleCnt="19">
        <dgm:presLayoutVars>
          <dgm:bulletEnabled val="1"/>
        </dgm:presLayoutVars>
      </dgm:prSet>
      <dgm:spPr/>
    </dgm:pt>
    <dgm:pt modelId="{4F9EA84D-9F2C-4CF2-B6FF-61C3AA3C3C21}" type="pres">
      <dgm:prSet presAssocID="{83BB7048-E373-449E-AD24-ECF2D24F6B7A}" presName="sibTrans" presStyleLbl="bgSibTrans2D1" presStyleIdx="10" presStyleCnt="18"/>
      <dgm:spPr/>
    </dgm:pt>
    <dgm:pt modelId="{A63A44AB-D0A3-4DE2-B36C-B9D7A8C0F500}" type="pres">
      <dgm:prSet presAssocID="{5D733CE2-C418-413E-99CA-C7C46B8699C4}" presName="compNode" presStyleCnt="0"/>
      <dgm:spPr/>
    </dgm:pt>
    <dgm:pt modelId="{DDE64440-14D6-49C5-AD48-3C6D4A1876A1}" type="pres">
      <dgm:prSet presAssocID="{5D733CE2-C418-413E-99CA-C7C46B8699C4}" presName="dummyConnPt" presStyleCnt="0"/>
      <dgm:spPr/>
    </dgm:pt>
    <dgm:pt modelId="{B5FE4442-1CC6-450F-8D74-5BE424C3E775}" type="pres">
      <dgm:prSet presAssocID="{5D733CE2-C418-413E-99CA-C7C46B8699C4}" presName="node" presStyleLbl="node1" presStyleIdx="11" presStyleCnt="19">
        <dgm:presLayoutVars>
          <dgm:bulletEnabled val="1"/>
        </dgm:presLayoutVars>
      </dgm:prSet>
      <dgm:spPr/>
    </dgm:pt>
    <dgm:pt modelId="{D0DA7F0D-4FAD-4642-8ED6-86892B4CD31E}" type="pres">
      <dgm:prSet presAssocID="{19830DE2-8CF9-43DC-B9F5-C8FB6D16FD5E}" presName="sibTrans" presStyleLbl="bgSibTrans2D1" presStyleIdx="11" presStyleCnt="18"/>
      <dgm:spPr/>
    </dgm:pt>
    <dgm:pt modelId="{D02D7F09-EDDA-4D24-A6D1-81FCA42D34D3}" type="pres">
      <dgm:prSet presAssocID="{3373D09C-53C1-4534-8D13-7C5E98AE57A1}" presName="compNode" presStyleCnt="0"/>
      <dgm:spPr/>
    </dgm:pt>
    <dgm:pt modelId="{8031D3B2-D0AB-48DC-87B5-5A770F728AD3}" type="pres">
      <dgm:prSet presAssocID="{3373D09C-53C1-4534-8D13-7C5E98AE57A1}" presName="dummyConnPt" presStyleCnt="0"/>
      <dgm:spPr/>
    </dgm:pt>
    <dgm:pt modelId="{AF28EDFF-90E0-4D8F-AA2E-A1DA3A802C91}" type="pres">
      <dgm:prSet presAssocID="{3373D09C-53C1-4534-8D13-7C5E98AE57A1}" presName="node" presStyleLbl="node1" presStyleIdx="12" presStyleCnt="19">
        <dgm:presLayoutVars>
          <dgm:bulletEnabled val="1"/>
        </dgm:presLayoutVars>
      </dgm:prSet>
      <dgm:spPr/>
    </dgm:pt>
    <dgm:pt modelId="{8E130C34-F900-4227-863A-27818A9968DE}" type="pres">
      <dgm:prSet presAssocID="{09427E63-C394-452F-985A-0A73FF8722A4}" presName="sibTrans" presStyleLbl="bgSibTrans2D1" presStyleIdx="12" presStyleCnt="18"/>
      <dgm:spPr/>
    </dgm:pt>
    <dgm:pt modelId="{2989DEC8-7FEE-4FB5-9E2B-EBC80810DEEB}" type="pres">
      <dgm:prSet presAssocID="{5943D2DE-BADB-4767-A44E-077977D9EC9C}" presName="compNode" presStyleCnt="0"/>
      <dgm:spPr/>
    </dgm:pt>
    <dgm:pt modelId="{99DFD3D5-D612-475A-B297-A3337CFE653F}" type="pres">
      <dgm:prSet presAssocID="{5943D2DE-BADB-4767-A44E-077977D9EC9C}" presName="dummyConnPt" presStyleCnt="0"/>
      <dgm:spPr/>
    </dgm:pt>
    <dgm:pt modelId="{9C21EAC6-F706-46E7-A427-B2DB5F12C618}" type="pres">
      <dgm:prSet presAssocID="{5943D2DE-BADB-4767-A44E-077977D9EC9C}" presName="node" presStyleLbl="node1" presStyleIdx="13" presStyleCnt="19">
        <dgm:presLayoutVars>
          <dgm:bulletEnabled val="1"/>
        </dgm:presLayoutVars>
      </dgm:prSet>
      <dgm:spPr/>
    </dgm:pt>
    <dgm:pt modelId="{EE1201B5-4B99-4543-BD1B-5ED8E0C1B70F}" type="pres">
      <dgm:prSet presAssocID="{817A90F4-4E14-4DB1-97B4-A3FBF0510316}" presName="sibTrans" presStyleLbl="bgSibTrans2D1" presStyleIdx="13" presStyleCnt="18"/>
      <dgm:spPr/>
    </dgm:pt>
    <dgm:pt modelId="{BFD27F3D-94CD-46E1-AFAD-EDB805368107}" type="pres">
      <dgm:prSet presAssocID="{BCC1F76F-86A0-4142-8C86-64EDF5A4F9BE}" presName="compNode" presStyleCnt="0"/>
      <dgm:spPr/>
    </dgm:pt>
    <dgm:pt modelId="{E595EED7-B9F9-4361-8361-3FA4E6117CB7}" type="pres">
      <dgm:prSet presAssocID="{BCC1F76F-86A0-4142-8C86-64EDF5A4F9BE}" presName="dummyConnPt" presStyleCnt="0"/>
      <dgm:spPr/>
    </dgm:pt>
    <dgm:pt modelId="{FD1FFC20-E6C4-4781-B1CA-990CD7083E3D}" type="pres">
      <dgm:prSet presAssocID="{BCC1F76F-86A0-4142-8C86-64EDF5A4F9BE}" presName="node" presStyleLbl="node1" presStyleIdx="14" presStyleCnt="19">
        <dgm:presLayoutVars>
          <dgm:bulletEnabled val="1"/>
        </dgm:presLayoutVars>
      </dgm:prSet>
      <dgm:spPr/>
    </dgm:pt>
    <dgm:pt modelId="{CF7639BC-FE30-48CF-97A1-AD351F70EB55}" type="pres">
      <dgm:prSet presAssocID="{E4743EC9-F6EC-460D-9CC8-01F023DA5023}" presName="sibTrans" presStyleLbl="bgSibTrans2D1" presStyleIdx="14" presStyleCnt="18"/>
      <dgm:spPr/>
    </dgm:pt>
    <dgm:pt modelId="{3EFB0D0B-D81D-4214-813D-0145E10163EB}" type="pres">
      <dgm:prSet presAssocID="{87966567-18B0-476A-972D-54B75E95C5A1}" presName="compNode" presStyleCnt="0"/>
      <dgm:spPr/>
    </dgm:pt>
    <dgm:pt modelId="{25BAF059-4329-4C14-8216-A339826E1F71}" type="pres">
      <dgm:prSet presAssocID="{87966567-18B0-476A-972D-54B75E95C5A1}" presName="dummyConnPt" presStyleCnt="0"/>
      <dgm:spPr/>
    </dgm:pt>
    <dgm:pt modelId="{2126BF53-44C5-4D94-8B4C-BB04870F2573}" type="pres">
      <dgm:prSet presAssocID="{87966567-18B0-476A-972D-54B75E95C5A1}" presName="node" presStyleLbl="node1" presStyleIdx="15" presStyleCnt="19">
        <dgm:presLayoutVars>
          <dgm:bulletEnabled val="1"/>
        </dgm:presLayoutVars>
      </dgm:prSet>
      <dgm:spPr/>
    </dgm:pt>
    <dgm:pt modelId="{1D26836B-9B22-4B92-9B0F-79BC0C35B97B}" type="pres">
      <dgm:prSet presAssocID="{4DD61919-A5EA-4D6C-9F37-595600C5775A}" presName="sibTrans" presStyleLbl="bgSibTrans2D1" presStyleIdx="15" presStyleCnt="18"/>
      <dgm:spPr/>
    </dgm:pt>
    <dgm:pt modelId="{5B3063E2-2CF3-4A1E-AFF2-63481F8105EA}" type="pres">
      <dgm:prSet presAssocID="{793C82FF-1ADE-43D8-A692-4E46585DBBC3}" presName="compNode" presStyleCnt="0"/>
      <dgm:spPr/>
    </dgm:pt>
    <dgm:pt modelId="{170492F5-2A2D-4244-83A7-01CB6EE73BA6}" type="pres">
      <dgm:prSet presAssocID="{793C82FF-1ADE-43D8-A692-4E46585DBBC3}" presName="dummyConnPt" presStyleCnt="0"/>
      <dgm:spPr/>
    </dgm:pt>
    <dgm:pt modelId="{D57AE39E-9035-45D2-A893-689065F1FCEE}" type="pres">
      <dgm:prSet presAssocID="{793C82FF-1ADE-43D8-A692-4E46585DBBC3}" presName="node" presStyleLbl="node1" presStyleIdx="16" presStyleCnt="19">
        <dgm:presLayoutVars>
          <dgm:bulletEnabled val="1"/>
        </dgm:presLayoutVars>
      </dgm:prSet>
      <dgm:spPr/>
    </dgm:pt>
    <dgm:pt modelId="{79A2F978-5AD5-40C6-92F6-548CBB335E2B}" type="pres">
      <dgm:prSet presAssocID="{85644999-B5B4-458A-A635-249C000EA579}" presName="sibTrans" presStyleLbl="bgSibTrans2D1" presStyleIdx="16" presStyleCnt="18"/>
      <dgm:spPr/>
    </dgm:pt>
    <dgm:pt modelId="{5C0AA40D-17F4-4F15-87B3-B95DA9F79DD5}" type="pres">
      <dgm:prSet presAssocID="{338F3CEF-5BD4-4625-865A-F225180CF9FA}" presName="compNode" presStyleCnt="0"/>
      <dgm:spPr/>
    </dgm:pt>
    <dgm:pt modelId="{2F02071B-6593-4BBB-940B-A230CCABA32F}" type="pres">
      <dgm:prSet presAssocID="{338F3CEF-5BD4-4625-865A-F225180CF9FA}" presName="dummyConnPt" presStyleCnt="0"/>
      <dgm:spPr/>
    </dgm:pt>
    <dgm:pt modelId="{FCF7562C-D90E-4B06-B8F7-F4EF208981BC}" type="pres">
      <dgm:prSet presAssocID="{338F3CEF-5BD4-4625-865A-F225180CF9FA}" presName="node" presStyleLbl="node1" presStyleIdx="17" presStyleCnt="19">
        <dgm:presLayoutVars>
          <dgm:bulletEnabled val="1"/>
        </dgm:presLayoutVars>
      </dgm:prSet>
      <dgm:spPr/>
    </dgm:pt>
    <dgm:pt modelId="{FED7A1BA-6EB9-4A10-9369-133067335CF5}" type="pres">
      <dgm:prSet presAssocID="{18698C3B-8CAA-4381-9531-1BE17D565268}" presName="sibTrans" presStyleLbl="bgSibTrans2D1" presStyleIdx="17" presStyleCnt="18"/>
      <dgm:spPr/>
    </dgm:pt>
    <dgm:pt modelId="{A0904093-EF1A-4E7C-B10E-5F9841A67EF5}" type="pres">
      <dgm:prSet presAssocID="{F159C97C-BB67-4B55-A30D-1F9577056961}" presName="compNode" presStyleCnt="0"/>
      <dgm:spPr/>
    </dgm:pt>
    <dgm:pt modelId="{5931A26B-6DD8-40DD-9E1A-CC2D1CAFE3F2}" type="pres">
      <dgm:prSet presAssocID="{F159C97C-BB67-4B55-A30D-1F9577056961}" presName="dummyConnPt" presStyleCnt="0"/>
      <dgm:spPr/>
    </dgm:pt>
    <dgm:pt modelId="{A0893E4E-C156-4004-B972-3961CB8FE213}" type="pres">
      <dgm:prSet presAssocID="{F159C97C-BB67-4B55-A30D-1F9577056961}" presName="node" presStyleLbl="node1" presStyleIdx="18" presStyleCnt="19">
        <dgm:presLayoutVars>
          <dgm:bulletEnabled val="1"/>
        </dgm:presLayoutVars>
      </dgm:prSet>
      <dgm:spPr/>
    </dgm:pt>
  </dgm:ptLst>
  <dgm:cxnLst>
    <dgm:cxn modelId="{FEAEF701-012F-40AE-8CD5-B8C523A6DB00}" type="presOf" srcId="{85644999-B5B4-458A-A635-249C000EA579}" destId="{79A2F978-5AD5-40C6-92F6-548CBB335E2B}" srcOrd="0" destOrd="0" presId="urn:microsoft.com/office/officeart/2005/8/layout/bProcess4"/>
    <dgm:cxn modelId="{3F7FBE0C-0863-4F75-A5C8-456B205F69BC}" type="presOf" srcId="{1D3F2F78-45E3-4106-87BC-05F9D9D60998}" destId="{F9E95B2B-74EE-47DC-B1AD-EC49B6142F59}" srcOrd="0" destOrd="0" presId="urn:microsoft.com/office/officeart/2005/8/layout/bProcess4"/>
    <dgm:cxn modelId="{CCE5CA12-85F0-4E10-BEDC-493C45B68EE1}" srcId="{1D3F2F78-45E3-4106-87BC-05F9D9D60998}" destId="{71F00078-9465-4667-B39E-95B290104570}" srcOrd="10" destOrd="0" parTransId="{B5247207-B4C9-4C06-B97F-255777F98F43}" sibTransId="{83BB7048-E373-449E-AD24-ECF2D24F6B7A}"/>
    <dgm:cxn modelId="{380E1D13-228C-4164-9797-CBB833771D35}" srcId="{1D3F2F78-45E3-4106-87BC-05F9D9D60998}" destId="{87966567-18B0-476A-972D-54B75E95C5A1}" srcOrd="15" destOrd="0" parTransId="{37078035-1D62-47CC-B186-3B4BBE0AF95C}" sibTransId="{4DD61919-A5EA-4D6C-9F37-595600C5775A}"/>
    <dgm:cxn modelId="{3BA63E1A-DC7C-4366-BABB-D4A3B803C2ED}" type="presOf" srcId="{D5E9C8AD-7FB1-4EB7-900A-621BE3EBD68E}" destId="{DEEF9288-B4B3-4BCB-91E2-92D5ACC101AF}" srcOrd="0" destOrd="0" presId="urn:microsoft.com/office/officeart/2005/8/layout/bProcess4"/>
    <dgm:cxn modelId="{644A4D1D-5A68-4066-A663-5E599475BA77}" type="presOf" srcId="{83BB7048-E373-449E-AD24-ECF2D24F6B7A}" destId="{4F9EA84D-9F2C-4CF2-B6FF-61C3AA3C3C21}" srcOrd="0" destOrd="0" presId="urn:microsoft.com/office/officeart/2005/8/layout/bProcess4"/>
    <dgm:cxn modelId="{99BC2822-84B9-4865-A5B1-E7515AA10009}" type="presOf" srcId="{87966567-18B0-476A-972D-54B75E95C5A1}" destId="{2126BF53-44C5-4D94-8B4C-BB04870F2573}" srcOrd="0" destOrd="0" presId="urn:microsoft.com/office/officeart/2005/8/layout/bProcess4"/>
    <dgm:cxn modelId="{0E4CAA22-762F-4966-8F9F-94E1BA9401E8}" type="presOf" srcId="{5943D2DE-BADB-4767-A44E-077977D9EC9C}" destId="{9C21EAC6-F706-46E7-A427-B2DB5F12C618}" srcOrd="0" destOrd="0" presId="urn:microsoft.com/office/officeart/2005/8/layout/bProcess4"/>
    <dgm:cxn modelId="{11BDF624-795C-4583-9783-0E1C1FBBBDF4}" type="presOf" srcId="{DDB7A1B0-4AF5-465E-9D72-5073ACE90033}" destId="{EF83647F-4FFB-4226-AB1F-6C7DE9071417}" srcOrd="0" destOrd="0" presId="urn:microsoft.com/office/officeart/2005/8/layout/bProcess4"/>
    <dgm:cxn modelId="{C7124D28-FABD-4729-9B85-C5C139CE42B1}" type="presOf" srcId="{71F00078-9465-4667-B39E-95B290104570}" destId="{C28D3E37-D42A-4396-8305-EFC63218BFDD}" srcOrd="0" destOrd="0" presId="urn:microsoft.com/office/officeart/2005/8/layout/bProcess4"/>
    <dgm:cxn modelId="{E03DAB2A-3C62-4A34-B2DB-3CD576520005}" type="presOf" srcId="{E4743EC9-F6EC-460D-9CC8-01F023DA5023}" destId="{CF7639BC-FE30-48CF-97A1-AD351F70EB55}" srcOrd="0" destOrd="0" presId="urn:microsoft.com/office/officeart/2005/8/layout/bProcess4"/>
    <dgm:cxn modelId="{CB3CFE2E-175D-4EE7-8C68-5225E4EBB03C}" type="presOf" srcId="{2F14FB64-473C-4144-B935-41E517013794}" destId="{F6911EF8-4163-40C9-BCC2-73BD9E926EF5}" srcOrd="0" destOrd="0" presId="urn:microsoft.com/office/officeart/2005/8/layout/bProcess4"/>
    <dgm:cxn modelId="{C98D5B3C-415D-4126-B99C-14EA1CAD346D}" type="presOf" srcId="{5D733CE2-C418-413E-99CA-C7C46B8699C4}" destId="{B5FE4442-1CC6-450F-8D74-5BE424C3E775}" srcOrd="0" destOrd="0" presId="urn:microsoft.com/office/officeart/2005/8/layout/bProcess4"/>
    <dgm:cxn modelId="{EEF1143F-10C0-4340-8131-92DB4268BA81}" type="presOf" srcId="{1A081F41-90B9-4427-8819-672B092386F5}" destId="{E55DFFAB-CAB3-4F6B-BD80-43EF4E536B58}" srcOrd="0" destOrd="0" presId="urn:microsoft.com/office/officeart/2005/8/layout/bProcess4"/>
    <dgm:cxn modelId="{7ECF1B3F-99C7-4D40-9A89-D7C294BAE4C9}" type="presOf" srcId="{BCC1F76F-86A0-4142-8C86-64EDF5A4F9BE}" destId="{FD1FFC20-E6C4-4781-B1CA-990CD7083E3D}" srcOrd="0" destOrd="0" presId="urn:microsoft.com/office/officeart/2005/8/layout/bProcess4"/>
    <dgm:cxn modelId="{9385953F-07E6-40A8-BF1C-0707CB3C35E6}" type="presOf" srcId="{77A9E37B-9553-4ED8-87B0-302D52DAA5FF}" destId="{1B323197-2752-4A32-B1A0-A597BD491DD8}" srcOrd="0" destOrd="0" presId="urn:microsoft.com/office/officeart/2005/8/layout/bProcess4"/>
    <dgm:cxn modelId="{6CF69E48-5E3D-4F12-8D3C-54F89A873420}" srcId="{1D3F2F78-45E3-4106-87BC-05F9D9D60998}" destId="{CD3EC584-A550-4219-A71E-FA666CE2B035}" srcOrd="7" destOrd="0" parTransId="{E51021D8-93F9-47C0-AF14-05B15904F371}" sibTransId="{77A9E37B-9553-4ED8-87B0-302D52DAA5FF}"/>
    <dgm:cxn modelId="{231C5A4B-DD8B-4F28-9150-13415C064571}" type="presOf" srcId="{18698C3B-8CAA-4381-9531-1BE17D565268}" destId="{FED7A1BA-6EB9-4A10-9369-133067335CF5}" srcOrd="0" destOrd="0" presId="urn:microsoft.com/office/officeart/2005/8/layout/bProcess4"/>
    <dgm:cxn modelId="{119DC24B-BB10-4B12-9B1B-3516DFB397F4}" type="presOf" srcId="{FEC5B103-E783-4D3E-A2F8-17863A31C59E}" destId="{5E23237F-A112-4CFF-A9B5-17886F9F5882}" srcOrd="0" destOrd="0" presId="urn:microsoft.com/office/officeart/2005/8/layout/bProcess4"/>
    <dgm:cxn modelId="{A7669B71-C5E2-4E4C-9EAD-046746B91712}" type="presOf" srcId="{3373D09C-53C1-4534-8D13-7C5E98AE57A1}" destId="{AF28EDFF-90E0-4D8F-AA2E-A1DA3A802C91}" srcOrd="0" destOrd="0" presId="urn:microsoft.com/office/officeart/2005/8/layout/bProcess4"/>
    <dgm:cxn modelId="{13B9AD71-2346-4FC7-A024-D2FADD80488B}" srcId="{1D3F2F78-45E3-4106-87BC-05F9D9D60998}" destId="{BCC1F76F-86A0-4142-8C86-64EDF5A4F9BE}" srcOrd="14" destOrd="0" parTransId="{448E3A03-1258-4CDE-866E-50BF7AE47ED9}" sibTransId="{E4743EC9-F6EC-460D-9CC8-01F023DA5023}"/>
    <dgm:cxn modelId="{6FE0F071-C9E4-4E8A-A10F-AB194293D6B6}" type="presOf" srcId="{508CF432-4D33-4BEF-9F49-A8A5A747A48A}" destId="{6D8457C0-CB41-4CB0-9FCC-37C248E42B39}" srcOrd="0" destOrd="0" presId="urn:microsoft.com/office/officeart/2005/8/layout/bProcess4"/>
    <dgm:cxn modelId="{A1FC8452-166D-49A0-AC5F-B542E1E5CC1A}" type="presOf" srcId="{2360C351-2A08-4A7D-84F4-723120176409}" destId="{93A342E1-7E73-4B8D-B50E-72756B10031B}" srcOrd="0" destOrd="0" presId="urn:microsoft.com/office/officeart/2005/8/layout/bProcess4"/>
    <dgm:cxn modelId="{DE654C54-A2BA-4935-B1EA-CF0815A72844}" type="presOf" srcId="{09427E63-C394-452F-985A-0A73FF8722A4}" destId="{8E130C34-F900-4227-863A-27818A9968DE}" srcOrd="0" destOrd="0" presId="urn:microsoft.com/office/officeart/2005/8/layout/bProcess4"/>
    <dgm:cxn modelId="{CB43C454-B334-43D9-B2D4-54BCEB147D6B}" srcId="{1D3F2F78-45E3-4106-87BC-05F9D9D60998}" destId="{508CF432-4D33-4BEF-9F49-A8A5A747A48A}" srcOrd="5" destOrd="0" parTransId="{639E6C00-CFEB-40D8-A721-33104BE454AC}" sibTransId="{87B36651-6D96-443C-B1DB-31D86AB2706E}"/>
    <dgm:cxn modelId="{A4B9EE74-854D-4CF3-9488-278D69EBAAAD}" type="presOf" srcId="{9E2FFE62-DAE7-4A4E-9263-F3CACB8815CD}" destId="{461F953B-BE5F-4531-BFEF-82A309143589}" srcOrd="0" destOrd="0" presId="urn:microsoft.com/office/officeart/2005/8/layout/bProcess4"/>
    <dgm:cxn modelId="{15ED167F-4105-405C-AF8E-8CC155380B17}" srcId="{1D3F2F78-45E3-4106-87BC-05F9D9D60998}" destId="{D5FA7231-5AC3-4365-B8DE-774F83990ACA}" srcOrd="2" destOrd="0" parTransId="{09EAC671-6D73-4BA4-A92C-64BA488070F5}" sibTransId="{B9D84D0D-963A-4299-B4DD-39E4AEE6689D}"/>
    <dgm:cxn modelId="{48F95B87-D4D5-4D05-9F4C-D5CD72C4505C}" srcId="{1D3F2F78-45E3-4106-87BC-05F9D9D60998}" destId="{338F3CEF-5BD4-4625-865A-F225180CF9FA}" srcOrd="17" destOrd="0" parTransId="{4909F4EB-ADBE-47AD-A816-AF7331A7C856}" sibTransId="{18698C3B-8CAA-4381-9531-1BE17D565268}"/>
    <dgm:cxn modelId="{A34F2B8B-F668-4019-B7FA-F423612F0438}" srcId="{1D3F2F78-45E3-4106-87BC-05F9D9D60998}" destId="{793C82FF-1ADE-43D8-A692-4E46585DBBC3}" srcOrd="16" destOrd="0" parTransId="{7B7C2266-283F-4D2A-92FD-44AA6E4D9010}" sibTransId="{85644999-B5B4-458A-A635-249C000EA579}"/>
    <dgm:cxn modelId="{24E13592-DE33-451E-8FF1-CCBD7278C8AB}" srcId="{1D3F2F78-45E3-4106-87BC-05F9D9D60998}" destId="{3373D09C-53C1-4534-8D13-7C5E98AE57A1}" srcOrd="12" destOrd="0" parTransId="{E7DE890C-A8E2-45AC-8CD4-3A88C7517ECE}" sibTransId="{09427E63-C394-452F-985A-0A73FF8722A4}"/>
    <dgm:cxn modelId="{7FAEA995-C535-4FCB-BB49-C67B5E9C2B7D}" type="presOf" srcId="{D5FA7231-5AC3-4365-B8DE-774F83990ACA}" destId="{EBD561B3-BFAF-4912-B52F-ED1E7C8A3D82}" srcOrd="0" destOrd="0" presId="urn:microsoft.com/office/officeart/2005/8/layout/bProcess4"/>
    <dgm:cxn modelId="{82C62897-D00E-4E55-A4E7-046991B699A4}" srcId="{1D3F2F78-45E3-4106-87BC-05F9D9D60998}" destId="{22059C13-DBFA-49D9-A3B1-4E0CA3BF5F77}" srcOrd="9" destOrd="0" parTransId="{41CB5E1C-AF3F-496B-9FA6-421042748A9D}" sibTransId="{D5E9C8AD-7FB1-4EB7-900A-621BE3EBD68E}"/>
    <dgm:cxn modelId="{2B443597-36A0-46D9-A8B9-5FC93EAC925E}" type="presOf" srcId="{772CA588-3F7C-4676-BA85-17245C840973}" destId="{90A046D6-771C-42C7-AC36-058494367B57}" srcOrd="0" destOrd="0" presId="urn:microsoft.com/office/officeart/2005/8/layout/bProcess4"/>
    <dgm:cxn modelId="{556FA3B1-8D68-4673-9C39-A050A051FCF1}" srcId="{1D3F2F78-45E3-4106-87BC-05F9D9D60998}" destId="{F159C97C-BB67-4B55-A30D-1F9577056961}" srcOrd="18" destOrd="0" parTransId="{2B29F062-6FD8-41AA-92A6-7155129D0DB9}" sibTransId="{94B3DFF5-85CF-410A-8794-DD5D3BCE1D6F}"/>
    <dgm:cxn modelId="{69FF9CB5-B9F0-4ED7-976E-B507443182DF}" type="presOf" srcId="{4DD61919-A5EA-4D6C-9F37-595600C5775A}" destId="{1D26836B-9B22-4B92-9B0F-79BC0C35B97B}" srcOrd="0" destOrd="0" presId="urn:microsoft.com/office/officeart/2005/8/layout/bProcess4"/>
    <dgm:cxn modelId="{FF01A8B6-825C-468C-A43E-0D915BCFADFB}" srcId="{1D3F2F78-45E3-4106-87BC-05F9D9D60998}" destId="{918866A4-2098-4CF3-9DE8-661FA86DB96C}" srcOrd="4" destOrd="0" parTransId="{550E6F30-8B71-454B-B9A5-C2AB16DEA6DB}" sibTransId="{DDB7A1B0-4AF5-465E-9D72-5073ACE90033}"/>
    <dgm:cxn modelId="{37678FBA-BCFC-4CAC-A1B5-F14AC53392AB}" type="presOf" srcId="{817A90F4-4E14-4DB1-97B4-A3FBF0510316}" destId="{EE1201B5-4B99-4543-BD1B-5ED8E0C1B70F}" srcOrd="0" destOrd="0" presId="urn:microsoft.com/office/officeart/2005/8/layout/bProcess4"/>
    <dgm:cxn modelId="{105C08BB-48A4-40BF-A6D1-4613F19639BE}" srcId="{1D3F2F78-45E3-4106-87BC-05F9D9D60998}" destId="{1A081F41-90B9-4427-8819-672B092386F5}" srcOrd="1" destOrd="0" parTransId="{90C18EC9-41E3-4359-BDBD-0E772B33D26D}" sibTransId="{2360C351-2A08-4A7D-84F4-723120176409}"/>
    <dgm:cxn modelId="{D19482BF-B463-48E5-B0A2-D3DF12D77A75}" srcId="{1D3F2F78-45E3-4106-87BC-05F9D9D60998}" destId="{5D733CE2-C418-413E-99CA-C7C46B8699C4}" srcOrd="11" destOrd="0" parTransId="{AB452ABB-9228-49DE-8003-EA76DC52AD6D}" sibTransId="{19830DE2-8CF9-43DC-B9F5-C8FB6D16FD5E}"/>
    <dgm:cxn modelId="{DBBD8CBF-BB76-48A9-8E3F-431819FD457F}" type="presOf" srcId="{F159C97C-BB67-4B55-A30D-1F9577056961}" destId="{A0893E4E-C156-4004-B972-3961CB8FE213}" srcOrd="0" destOrd="0" presId="urn:microsoft.com/office/officeart/2005/8/layout/bProcess4"/>
    <dgm:cxn modelId="{5A9173C1-3D6A-4013-8AFE-A2AE4C2E0435}" type="presOf" srcId="{9A5D356D-42B1-46EA-8540-FC55C562FDFA}" destId="{96E8F9CD-5620-46AC-9761-1A3BC2500C04}" srcOrd="0" destOrd="0" presId="urn:microsoft.com/office/officeart/2005/8/layout/bProcess4"/>
    <dgm:cxn modelId="{79169FC1-3F01-4AF3-A4F0-8C0957BCF96E}" type="presOf" srcId="{705C9CB2-D530-4534-8951-B3647B3C688D}" destId="{D970A835-AEA1-4273-9C57-EE2133CB033F}" srcOrd="0" destOrd="0" presId="urn:microsoft.com/office/officeart/2005/8/layout/bProcess4"/>
    <dgm:cxn modelId="{F28441C4-B212-49FD-AE2F-B05C7A33E719}" srcId="{1D3F2F78-45E3-4106-87BC-05F9D9D60998}" destId="{2F14FB64-473C-4144-B935-41E517013794}" srcOrd="3" destOrd="0" parTransId="{BB00E46C-B962-4751-A943-45797BF2B842}" sibTransId="{772CA588-3F7C-4676-BA85-17245C840973}"/>
    <dgm:cxn modelId="{6A5E1FC6-B9A3-4896-8826-95C00581CC31}" srcId="{1D3F2F78-45E3-4106-87BC-05F9D9D60998}" destId="{705C9CB2-D530-4534-8951-B3647B3C688D}" srcOrd="8" destOrd="0" parTransId="{2EBFAFE8-D4D1-4C01-B890-7882D8A7EB61}" sibTransId="{9E2FFE62-DAE7-4A4E-9263-F3CACB8815CD}"/>
    <dgm:cxn modelId="{813460C8-488C-4B16-BC7E-CD01A872EF9E}" type="presOf" srcId="{793C82FF-1ADE-43D8-A692-4E46585DBBC3}" destId="{D57AE39E-9035-45D2-A893-689065F1FCEE}" srcOrd="0" destOrd="0" presId="urn:microsoft.com/office/officeart/2005/8/layout/bProcess4"/>
    <dgm:cxn modelId="{CB5DA9D1-9ADF-49D1-8E0C-0D2721FB5FA8}" type="presOf" srcId="{87B36651-6D96-443C-B1DB-31D86AB2706E}" destId="{0CD5E389-DD8D-4384-84A2-A06AA237443A}" srcOrd="0" destOrd="0" presId="urn:microsoft.com/office/officeart/2005/8/layout/bProcess4"/>
    <dgm:cxn modelId="{8BBD3AD2-49CC-4780-A351-6E60EC769C39}" type="presOf" srcId="{9802D707-6B22-45E7-855E-9CF25E0FDD4B}" destId="{0FEDA518-D568-4410-87AE-9B4772A5D8CC}" srcOrd="0" destOrd="0" presId="urn:microsoft.com/office/officeart/2005/8/layout/bProcess4"/>
    <dgm:cxn modelId="{A72F72D7-1EC5-4F9E-8988-18858FA12AD4}" type="presOf" srcId="{6DD51231-EEDA-4D96-BBBA-307DDB460B1E}" destId="{9C7880CA-557D-49B4-B141-D290479775A2}" srcOrd="0" destOrd="0" presId="urn:microsoft.com/office/officeart/2005/8/layout/bProcess4"/>
    <dgm:cxn modelId="{311C8BDD-814C-4F39-A7D3-48F75AE5820A}" srcId="{1D3F2F78-45E3-4106-87BC-05F9D9D60998}" destId="{FEC5B103-E783-4D3E-A2F8-17863A31C59E}" srcOrd="0" destOrd="0" parTransId="{E40FA2D0-76FA-4175-9CCF-C13EF705691A}" sibTransId="{6DD51231-EEDA-4D96-BBBA-307DDB460B1E}"/>
    <dgm:cxn modelId="{D44144DF-9CC7-4BDE-8524-D74FEFC9A2A8}" type="presOf" srcId="{CD3EC584-A550-4219-A71E-FA666CE2B035}" destId="{5E8EE5CD-3388-4926-AAFA-751D45CE3886}" srcOrd="0" destOrd="0" presId="urn:microsoft.com/office/officeart/2005/8/layout/bProcess4"/>
    <dgm:cxn modelId="{9D6335E6-C7DA-40DF-B2FA-F18FACE2609C}" type="presOf" srcId="{338F3CEF-5BD4-4625-865A-F225180CF9FA}" destId="{FCF7562C-D90E-4B06-B8F7-F4EF208981BC}" srcOrd="0" destOrd="0" presId="urn:microsoft.com/office/officeart/2005/8/layout/bProcess4"/>
    <dgm:cxn modelId="{D37E9AED-EBA4-414B-BE68-4C0623962918}" type="presOf" srcId="{22059C13-DBFA-49D9-A3B1-4E0CA3BF5F77}" destId="{156C84A0-85D1-4F0F-889F-7CFC89F82604}" srcOrd="0" destOrd="0" presId="urn:microsoft.com/office/officeart/2005/8/layout/bProcess4"/>
    <dgm:cxn modelId="{9C9425EF-F9A7-4112-894C-185C0A0A6EA8}" type="presOf" srcId="{918866A4-2098-4CF3-9DE8-661FA86DB96C}" destId="{B591221A-9F90-47A1-913E-F29C567F505E}" srcOrd="0" destOrd="0" presId="urn:microsoft.com/office/officeart/2005/8/layout/bProcess4"/>
    <dgm:cxn modelId="{9BD670F0-2F27-4528-9905-764B3C9C178C}" srcId="{1D3F2F78-45E3-4106-87BC-05F9D9D60998}" destId="{5943D2DE-BADB-4767-A44E-077977D9EC9C}" srcOrd="13" destOrd="0" parTransId="{7C0F2160-CBE4-497D-A733-F021A7B3F88D}" sibTransId="{817A90F4-4E14-4DB1-97B4-A3FBF0510316}"/>
    <dgm:cxn modelId="{4E3EE4F1-8102-47ED-83D0-47D165F1621E}" srcId="{1D3F2F78-45E3-4106-87BC-05F9D9D60998}" destId="{9802D707-6B22-45E7-855E-9CF25E0FDD4B}" srcOrd="6" destOrd="0" parTransId="{D4E37FA1-4D39-4376-9740-12A37ADBA33F}" sibTransId="{9A5D356D-42B1-46EA-8540-FC55C562FDFA}"/>
    <dgm:cxn modelId="{61117DF7-B6D7-42FD-9710-78E98D2694BA}" type="presOf" srcId="{19830DE2-8CF9-43DC-B9F5-C8FB6D16FD5E}" destId="{D0DA7F0D-4FAD-4642-8ED6-86892B4CD31E}" srcOrd="0" destOrd="0" presId="urn:microsoft.com/office/officeart/2005/8/layout/bProcess4"/>
    <dgm:cxn modelId="{881949FD-A653-4E3F-ADC4-E673F6E4FD4C}" type="presOf" srcId="{B9D84D0D-963A-4299-B4DD-39E4AEE6689D}" destId="{4093C6C6-B7AE-4433-A996-1DEDAA286235}" srcOrd="0" destOrd="0" presId="urn:microsoft.com/office/officeart/2005/8/layout/bProcess4"/>
    <dgm:cxn modelId="{66F980FB-6306-4925-84DE-729899D2A701}" type="presParOf" srcId="{F9E95B2B-74EE-47DC-B1AD-EC49B6142F59}" destId="{A2C019B9-1542-42F6-953B-5DD1C2908D27}" srcOrd="0" destOrd="0" presId="urn:microsoft.com/office/officeart/2005/8/layout/bProcess4"/>
    <dgm:cxn modelId="{879AB2A7-FC44-4DB4-8DFA-93A6EABFCB27}" type="presParOf" srcId="{A2C019B9-1542-42F6-953B-5DD1C2908D27}" destId="{55355C91-2FE5-4703-A021-72E2E576E282}" srcOrd="0" destOrd="0" presId="urn:microsoft.com/office/officeart/2005/8/layout/bProcess4"/>
    <dgm:cxn modelId="{7E1ED039-3A09-4F21-9640-4C1BCB285402}" type="presParOf" srcId="{A2C019B9-1542-42F6-953B-5DD1C2908D27}" destId="{5E23237F-A112-4CFF-A9B5-17886F9F5882}" srcOrd="1" destOrd="0" presId="urn:microsoft.com/office/officeart/2005/8/layout/bProcess4"/>
    <dgm:cxn modelId="{313B77D3-D70A-4AA7-A519-7D4143205F39}" type="presParOf" srcId="{F9E95B2B-74EE-47DC-B1AD-EC49B6142F59}" destId="{9C7880CA-557D-49B4-B141-D290479775A2}" srcOrd="1" destOrd="0" presId="urn:microsoft.com/office/officeart/2005/8/layout/bProcess4"/>
    <dgm:cxn modelId="{2E7F62B1-56D5-4699-B410-B2DE1C17A93F}" type="presParOf" srcId="{F9E95B2B-74EE-47DC-B1AD-EC49B6142F59}" destId="{0C936BE7-6766-474E-A672-C000FE181F58}" srcOrd="2" destOrd="0" presId="urn:microsoft.com/office/officeart/2005/8/layout/bProcess4"/>
    <dgm:cxn modelId="{727C2CEA-D954-49AB-AFDB-4FABB240F41F}" type="presParOf" srcId="{0C936BE7-6766-474E-A672-C000FE181F58}" destId="{8A4AEF95-C50B-4CF9-A9EF-483A30805F0B}" srcOrd="0" destOrd="0" presId="urn:microsoft.com/office/officeart/2005/8/layout/bProcess4"/>
    <dgm:cxn modelId="{86BC97FB-7651-475C-90AA-B624D74AB82F}" type="presParOf" srcId="{0C936BE7-6766-474E-A672-C000FE181F58}" destId="{E55DFFAB-CAB3-4F6B-BD80-43EF4E536B58}" srcOrd="1" destOrd="0" presId="urn:microsoft.com/office/officeart/2005/8/layout/bProcess4"/>
    <dgm:cxn modelId="{35D17BC2-0253-4347-9F3A-0052C7C7E20D}" type="presParOf" srcId="{F9E95B2B-74EE-47DC-B1AD-EC49B6142F59}" destId="{93A342E1-7E73-4B8D-B50E-72756B10031B}" srcOrd="3" destOrd="0" presId="urn:microsoft.com/office/officeart/2005/8/layout/bProcess4"/>
    <dgm:cxn modelId="{493565E7-624D-4DD0-A8F6-7DC5C5DFEEFD}" type="presParOf" srcId="{F9E95B2B-74EE-47DC-B1AD-EC49B6142F59}" destId="{6E9E39BB-7DC1-40D5-9921-E61B6289BB03}" srcOrd="4" destOrd="0" presId="urn:microsoft.com/office/officeart/2005/8/layout/bProcess4"/>
    <dgm:cxn modelId="{7058B231-171A-4D2D-B4F0-7E940740270B}" type="presParOf" srcId="{6E9E39BB-7DC1-40D5-9921-E61B6289BB03}" destId="{D892AA58-1B21-4C4B-9A29-EB5797CBAA18}" srcOrd="0" destOrd="0" presId="urn:microsoft.com/office/officeart/2005/8/layout/bProcess4"/>
    <dgm:cxn modelId="{858EEFB4-AAAF-43E5-A5DA-59D2E3C518D8}" type="presParOf" srcId="{6E9E39BB-7DC1-40D5-9921-E61B6289BB03}" destId="{EBD561B3-BFAF-4912-B52F-ED1E7C8A3D82}" srcOrd="1" destOrd="0" presId="urn:microsoft.com/office/officeart/2005/8/layout/bProcess4"/>
    <dgm:cxn modelId="{EDD9E829-53F0-4DF3-B3EF-1768552A959C}" type="presParOf" srcId="{F9E95B2B-74EE-47DC-B1AD-EC49B6142F59}" destId="{4093C6C6-B7AE-4433-A996-1DEDAA286235}" srcOrd="5" destOrd="0" presId="urn:microsoft.com/office/officeart/2005/8/layout/bProcess4"/>
    <dgm:cxn modelId="{217CDC6C-778C-40E8-97BE-D997614B2A89}" type="presParOf" srcId="{F9E95B2B-74EE-47DC-B1AD-EC49B6142F59}" destId="{EBCF7EE3-E7E7-4380-82D1-5E0B035189E6}" srcOrd="6" destOrd="0" presId="urn:microsoft.com/office/officeart/2005/8/layout/bProcess4"/>
    <dgm:cxn modelId="{1C7D7795-9194-421B-8C39-648B79CAE6D0}" type="presParOf" srcId="{EBCF7EE3-E7E7-4380-82D1-5E0B035189E6}" destId="{C03F2082-FA95-4B13-B4DA-C82F339460CF}" srcOrd="0" destOrd="0" presId="urn:microsoft.com/office/officeart/2005/8/layout/bProcess4"/>
    <dgm:cxn modelId="{4980F798-B448-4592-A445-9283B6FF7D7E}" type="presParOf" srcId="{EBCF7EE3-E7E7-4380-82D1-5E0B035189E6}" destId="{F6911EF8-4163-40C9-BCC2-73BD9E926EF5}" srcOrd="1" destOrd="0" presId="urn:microsoft.com/office/officeart/2005/8/layout/bProcess4"/>
    <dgm:cxn modelId="{DDD56586-CF9E-4B07-8ADE-75A4BE504683}" type="presParOf" srcId="{F9E95B2B-74EE-47DC-B1AD-EC49B6142F59}" destId="{90A046D6-771C-42C7-AC36-058494367B57}" srcOrd="7" destOrd="0" presId="urn:microsoft.com/office/officeart/2005/8/layout/bProcess4"/>
    <dgm:cxn modelId="{D8AD2201-1936-49DF-B3D9-D2828FAFB80D}" type="presParOf" srcId="{F9E95B2B-74EE-47DC-B1AD-EC49B6142F59}" destId="{B17560E2-B5C1-414D-8E60-AB44B25ADFD0}" srcOrd="8" destOrd="0" presId="urn:microsoft.com/office/officeart/2005/8/layout/bProcess4"/>
    <dgm:cxn modelId="{255F8670-CAFC-4B0B-A6BE-F4D0BAE0EF19}" type="presParOf" srcId="{B17560E2-B5C1-414D-8E60-AB44B25ADFD0}" destId="{2262B0CA-C329-4762-8FBE-5F203A447FC7}" srcOrd="0" destOrd="0" presId="urn:microsoft.com/office/officeart/2005/8/layout/bProcess4"/>
    <dgm:cxn modelId="{869E5CA0-DE67-4BE7-A7BC-3DC74E531221}" type="presParOf" srcId="{B17560E2-B5C1-414D-8E60-AB44B25ADFD0}" destId="{B591221A-9F90-47A1-913E-F29C567F505E}" srcOrd="1" destOrd="0" presId="urn:microsoft.com/office/officeart/2005/8/layout/bProcess4"/>
    <dgm:cxn modelId="{859B69B1-63B8-4F21-8AB2-0E0554FBFC1D}" type="presParOf" srcId="{F9E95B2B-74EE-47DC-B1AD-EC49B6142F59}" destId="{EF83647F-4FFB-4226-AB1F-6C7DE9071417}" srcOrd="9" destOrd="0" presId="urn:microsoft.com/office/officeart/2005/8/layout/bProcess4"/>
    <dgm:cxn modelId="{EF872FBC-C26D-4358-A2B0-C79EB8A9E5C9}" type="presParOf" srcId="{F9E95B2B-74EE-47DC-B1AD-EC49B6142F59}" destId="{4E19765E-190A-45C3-9241-4EF91D1722D1}" srcOrd="10" destOrd="0" presId="urn:microsoft.com/office/officeart/2005/8/layout/bProcess4"/>
    <dgm:cxn modelId="{234FF3AD-5770-4D43-BBE0-CAEE77AE7505}" type="presParOf" srcId="{4E19765E-190A-45C3-9241-4EF91D1722D1}" destId="{CE570829-8D62-417C-B9EC-8021C5FBDFCA}" srcOrd="0" destOrd="0" presId="urn:microsoft.com/office/officeart/2005/8/layout/bProcess4"/>
    <dgm:cxn modelId="{FB8C3EF3-F225-49B3-9A1B-8B38CCEF9ED5}" type="presParOf" srcId="{4E19765E-190A-45C3-9241-4EF91D1722D1}" destId="{6D8457C0-CB41-4CB0-9FCC-37C248E42B39}" srcOrd="1" destOrd="0" presId="urn:microsoft.com/office/officeart/2005/8/layout/bProcess4"/>
    <dgm:cxn modelId="{70D2AED2-5B5C-4838-BBBB-904497A5DF00}" type="presParOf" srcId="{F9E95B2B-74EE-47DC-B1AD-EC49B6142F59}" destId="{0CD5E389-DD8D-4384-84A2-A06AA237443A}" srcOrd="11" destOrd="0" presId="urn:microsoft.com/office/officeart/2005/8/layout/bProcess4"/>
    <dgm:cxn modelId="{37523BF2-DA29-49F8-8DE2-665112A8AF09}" type="presParOf" srcId="{F9E95B2B-74EE-47DC-B1AD-EC49B6142F59}" destId="{F404E6E3-066A-4B82-8D38-B75B5EF73B23}" srcOrd="12" destOrd="0" presId="urn:microsoft.com/office/officeart/2005/8/layout/bProcess4"/>
    <dgm:cxn modelId="{EC3B13DD-AC16-4C56-90C7-6691AECFFCE9}" type="presParOf" srcId="{F404E6E3-066A-4B82-8D38-B75B5EF73B23}" destId="{3303D5EF-8D0B-4591-A84C-FD5FC0C26BF9}" srcOrd="0" destOrd="0" presId="urn:microsoft.com/office/officeart/2005/8/layout/bProcess4"/>
    <dgm:cxn modelId="{A795F48E-FE1B-4003-AA9C-7DE1396132B8}" type="presParOf" srcId="{F404E6E3-066A-4B82-8D38-B75B5EF73B23}" destId="{0FEDA518-D568-4410-87AE-9B4772A5D8CC}" srcOrd="1" destOrd="0" presId="urn:microsoft.com/office/officeart/2005/8/layout/bProcess4"/>
    <dgm:cxn modelId="{3634E585-99E8-4875-B695-23817EED8CBF}" type="presParOf" srcId="{F9E95B2B-74EE-47DC-B1AD-EC49B6142F59}" destId="{96E8F9CD-5620-46AC-9761-1A3BC2500C04}" srcOrd="13" destOrd="0" presId="urn:microsoft.com/office/officeart/2005/8/layout/bProcess4"/>
    <dgm:cxn modelId="{3EC27E0F-5459-4211-89FC-73F83A9C99E3}" type="presParOf" srcId="{F9E95B2B-74EE-47DC-B1AD-EC49B6142F59}" destId="{D54B7238-637F-447E-9737-8664D2F9B3D7}" srcOrd="14" destOrd="0" presId="urn:microsoft.com/office/officeart/2005/8/layout/bProcess4"/>
    <dgm:cxn modelId="{51604383-4E60-4FCA-BE6D-7E78E56BC0DA}" type="presParOf" srcId="{D54B7238-637F-447E-9737-8664D2F9B3D7}" destId="{0C6BB98B-9369-4B4A-9D22-ADBCA63EE17A}" srcOrd="0" destOrd="0" presId="urn:microsoft.com/office/officeart/2005/8/layout/bProcess4"/>
    <dgm:cxn modelId="{4160A651-1165-4AED-8307-D4F0785C46F2}" type="presParOf" srcId="{D54B7238-637F-447E-9737-8664D2F9B3D7}" destId="{5E8EE5CD-3388-4926-AAFA-751D45CE3886}" srcOrd="1" destOrd="0" presId="urn:microsoft.com/office/officeart/2005/8/layout/bProcess4"/>
    <dgm:cxn modelId="{C4B57FBB-76C6-4A02-9AA0-44FF0C5DBDCA}" type="presParOf" srcId="{F9E95B2B-74EE-47DC-B1AD-EC49B6142F59}" destId="{1B323197-2752-4A32-B1A0-A597BD491DD8}" srcOrd="15" destOrd="0" presId="urn:microsoft.com/office/officeart/2005/8/layout/bProcess4"/>
    <dgm:cxn modelId="{D6CEF99F-3BC7-4655-BE92-FD8F2498DFC4}" type="presParOf" srcId="{F9E95B2B-74EE-47DC-B1AD-EC49B6142F59}" destId="{8BBC8663-25E6-4F12-B7C9-92799509006B}" srcOrd="16" destOrd="0" presId="urn:microsoft.com/office/officeart/2005/8/layout/bProcess4"/>
    <dgm:cxn modelId="{F26A2319-8344-4645-9E18-63E6CD4910DF}" type="presParOf" srcId="{8BBC8663-25E6-4F12-B7C9-92799509006B}" destId="{751BD52E-635C-4BD5-A9C3-FC6AAC4E442F}" srcOrd="0" destOrd="0" presId="urn:microsoft.com/office/officeart/2005/8/layout/bProcess4"/>
    <dgm:cxn modelId="{448C3156-E0D9-46D8-94CB-A17DFE01F5A5}" type="presParOf" srcId="{8BBC8663-25E6-4F12-B7C9-92799509006B}" destId="{D970A835-AEA1-4273-9C57-EE2133CB033F}" srcOrd="1" destOrd="0" presId="urn:microsoft.com/office/officeart/2005/8/layout/bProcess4"/>
    <dgm:cxn modelId="{12CF7FFB-ED8A-4DC2-8750-C65A7533ADE9}" type="presParOf" srcId="{F9E95B2B-74EE-47DC-B1AD-EC49B6142F59}" destId="{461F953B-BE5F-4531-BFEF-82A309143589}" srcOrd="17" destOrd="0" presId="urn:microsoft.com/office/officeart/2005/8/layout/bProcess4"/>
    <dgm:cxn modelId="{A3E22781-3ED8-4472-9FBB-F463A18DE7E8}" type="presParOf" srcId="{F9E95B2B-74EE-47DC-B1AD-EC49B6142F59}" destId="{09867AF4-9692-4216-99F7-6FB9864CB0EB}" srcOrd="18" destOrd="0" presId="urn:microsoft.com/office/officeart/2005/8/layout/bProcess4"/>
    <dgm:cxn modelId="{D5F48CE7-761B-4738-846F-33EE09E075E0}" type="presParOf" srcId="{09867AF4-9692-4216-99F7-6FB9864CB0EB}" destId="{0F7F1896-E548-46C0-9506-AB4D19B20CE3}" srcOrd="0" destOrd="0" presId="urn:microsoft.com/office/officeart/2005/8/layout/bProcess4"/>
    <dgm:cxn modelId="{2BCD2337-D6C2-4F4A-9D37-130504DD739A}" type="presParOf" srcId="{09867AF4-9692-4216-99F7-6FB9864CB0EB}" destId="{156C84A0-85D1-4F0F-889F-7CFC89F82604}" srcOrd="1" destOrd="0" presId="urn:microsoft.com/office/officeart/2005/8/layout/bProcess4"/>
    <dgm:cxn modelId="{769ACCEE-FD0B-4354-A897-D0C9D1E717BD}" type="presParOf" srcId="{F9E95B2B-74EE-47DC-B1AD-EC49B6142F59}" destId="{DEEF9288-B4B3-4BCB-91E2-92D5ACC101AF}" srcOrd="19" destOrd="0" presId="urn:microsoft.com/office/officeart/2005/8/layout/bProcess4"/>
    <dgm:cxn modelId="{C471B948-9E08-4116-977D-B1A0A0AD0BD7}" type="presParOf" srcId="{F9E95B2B-74EE-47DC-B1AD-EC49B6142F59}" destId="{950F8CEF-01EF-451B-A57C-72CF4F681457}" srcOrd="20" destOrd="0" presId="urn:microsoft.com/office/officeart/2005/8/layout/bProcess4"/>
    <dgm:cxn modelId="{66572482-FE6E-44A9-AD20-31F821F34E3F}" type="presParOf" srcId="{950F8CEF-01EF-451B-A57C-72CF4F681457}" destId="{8BA9F729-6D6E-4808-871F-95C12BABB4B5}" srcOrd="0" destOrd="0" presId="urn:microsoft.com/office/officeart/2005/8/layout/bProcess4"/>
    <dgm:cxn modelId="{5E567B35-7433-45B4-91B5-9637527FD19A}" type="presParOf" srcId="{950F8CEF-01EF-451B-A57C-72CF4F681457}" destId="{C28D3E37-D42A-4396-8305-EFC63218BFDD}" srcOrd="1" destOrd="0" presId="urn:microsoft.com/office/officeart/2005/8/layout/bProcess4"/>
    <dgm:cxn modelId="{51524F8F-1495-4E83-A48C-92F547A3D185}" type="presParOf" srcId="{F9E95B2B-74EE-47DC-B1AD-EC49B6142F59}" destId="{4F9EA84D-9F2C-4CF2-B6FF-61C3AA3C3C21}" srcOrd="21" destOrd="0" presId="urn:microsoft.com/office/officeart/2005/8/layout/bProcess4"/>
    <dgm:cxn modelId="{19203EEE-30B7-4DF5-9CD2-7598ED7240A0}" type="presParOf" srcId="{F9E95B2B-74EE-47DC-B1AD-EC49B6142F59}" destId="{A63A44AB-D0A3-4DE2-B36C-B9D7A8C0F500}" srcOrd="22" destOrd="0" presId="urn:microsoft.com/office/officeart/2005/8/layout/bProcess4"/>
    <dgm:cxn modelId="{A01C290F-C359-4239-809F-E5D0F5446D58}" type="presParOf" srcId="{A63A44AB-D0A3-4DE2-B36C-B9D7A8C0F500}" destId="{DDE64440-14D6-49C5-AD48-3C6D4A1876A1}" srcOrd="0" destOrd="0" presId="urn:microsoft.com/office/officeart/2005/8/layout/bProcess4"/>
    <dgm:cxn modelId="{FE36A802-370E-4666-B3F7-EFBF8D3813B5}" type="presParOf" srcId="{A63A44AB-D0A3-4DE2-B36C-B9D7A8C0F500}" destId="{B5FE4442-1CC6-450F-8D74-5BE424C3E775}" srcOrd="1" destOrd="0" presId="urn:microsoft.com/office/officeart/2005/8/layout/bProcess4"/>
    <dgm:cxn modelId="{A0619B99-CFDC-4B67-9D7B-B1AE3C150F43}" type="presParOf" srcId="{F9E95B2B-74EE-47DC-B1AD-EC49B6142F59}" destId="{D0DA7F0D-4FAD-4642-8ED6-86892B4CD31E}" srcOrd="23" destOrd="0" presId="urn:microsoft.com/office/officeart/2005/8/layout/bProcess4"/>
    <dgm:cxn modelId="{62417110-BB3F-4FF0-94C0-81631BF9C75B}" type="presParOf" srcId="{F9E95B2B-74EE-47DC-B1AD-EC49B6142F59}" destId="{D02D7F09-EDDA-4D24-A6D1-81FCA42D34D3}" srcOrd="24" destOrd="0" presId="urn:microsoft.com/office/officeart/2005/8/layout/bProcess4"/>
    <dgm:cxn modelId="{733B0A67-566C-4895-BD09-9DBD83C7FF71}" type="presParOf" srcId="{D02D7F09-EDDA-4D24-A6D1-81FCA42D34D3}" destId="{8031D3B2-D0AB-48DC-87B5-5A770F728AD3}" srcOrd="0" destOrd="0" presId="urn:microsoft.com/office/officeart/2005/8/layout/bProcess4"/>
    <dgm:cxn modelId="{CAF89C10-8AA8-4737-BABB-6253CF506E4A}" type="presParOf" srcId="{D02D7F09-EDDA-4D24-A6D1-81FCA42D34D3}" destId="{AF28EDFF-90E0-4D8F-AA2E-A1DA3A802C91}" srcOrd="1" destOrd="0" presId="urn:microsoft.com/office/officeart/2005/8/layout/bProcess4"/>
    <dgm:cxn modelId="{51239813-B79F-4F2E-84C4-C0F96D43B64C}" type="presParOf" srcId="{F9E95B2B-74EE-47DC-B1AD-EC49B6142F59}" destId="{8E130C34-F900-4227-863A-27818A9968DE}" srcOrd="25" destOrd="0" presId="urn:microsoft.com/office/officeart/2005/8/layout/bProcess4"/>
    <dgm:cxn modelId="{5EC909F7-AEB8-410D-9164-1CD0E980CC04}" type="presParOf" srcId="{F9E95B2B-74EE-47DC-B1AD-EC49B6142F59}" destId="{2989DEC8-7FEE-4FB5-9E2B-EBC80810DEEB}" srcOrd="26" destOrd="0" presId="urn:microsoft.com/office/officeart/2005/8/layout/bProcess4"/>
    <dgm:cxn modelId="{8A399237-AD66-4D69-8FA8-A500979371C8}" type="presParOf" srcId="{2989DEC8-7FEE-4FB5-9E2B-EBC80810DEEB}" destId="{99DFD3D5-D612-475A-B297-A3337CFE653F}" srcOrd="0" destOrd="0" presId="urn:microsoft.com/office/officeart/2005/8/layout/bProcess4"/>
    <dgm:cxn modelId="{0181661E-C6F9-49A0-8F31-F6F89BDD7859}" type="presParOf" srcId="{2989DEC8-7FEE-4FB5-9E2B-EBC80810DEEB}" destId="{9C21EAC6-F706-46E7-A427-B2DB5F12C618}" srcOrd="1" destOrd="0" presId="urn:microsoft.com/office/officeart/2005/8/layout/bProcess4"/>
    <dgm:cxn modelId="{0DABF76D-31D4-4C40-BDFE-7D23FFBCF0C2}" type="presParOf" srcId="{F9E95B2B-74EE-47DC-B1AD-EC49B6142F59}" destId="{EE1201B5-4B99-4543-BD1B-5ED8E0C1B70F}" srcOrd="27" destOrd="0" presId="urn:microsoft.com/office/officeart/2005/8/layout/bProcess4"/>
    <dgm:cxn modelId="{D22099B8-354A-4653-9B95-E3CF5632CFC3}" type="presParOf" srcId="{F9E95B2B-74EE-47DC-B1AD-EC49B6142F59}" destId="{BFD27F3D-94CD-46E1-AFAD-EDB805368107}" srcOrd="28" destOrd="0" presId="urn:microsoft.com/office/officeart/2005/8/layout/bProcess4"/>
    <dgm:cxn modelId="{8AFB6C6C-F73F-49E2-9366-86FECEDB1D6D}" type="presParOf" srcId="{BFD27F3D-94CD-46E1-AFAD-EDB805368107}" destId="{E595EED7-B9F9-4361-8361-3FA4E6117CB7}" srcOrd="0" destOrd="0" presId="urn:microsoft.com/office/officeart/2005/8/layout/bProcess4"/>
    <dgm:cxn modelId="{68D43F2A-353D-4F2B-8D80-648D890763F6}" type="presParOf" srcId="{BFD27F3D-94CD-46E1-AFAD-EDB805368107}" destId="{FD1FFC20-E6C4-4781-B1CA-990CD7083E3D}" srcOrd="1" destOrd="0" presId="urn:microsoft.com/office/officeart/2005/8/layout/bProcess4"/>
    <dgm:cxn modelId="{3296A73B-A65C-4784-8964-4547483D2220}" type="presParOf" srcId="{F9E95B2B-74EE-47DC-B1AD-EC49B6142F59}" destId="{CF7639BC-FE30-48CF-97A1-AD351F70EB55}" srcOrd="29" destOrd="0" presId="urn:microsoft.com/office/officeart/2005/8/layout/bProcess4"/>
    <dgm:cxn modelId="{9FE66FB0-9738-4337-99FC-F67161E5C307}" type="presParOf" srcId="{F9E95B2B-74EE-47DC-B1AD-EC49B6142F59}" destId="{3EFB0D0B-D81D-4214-813D-0145E10163EB}" srcOrd="30" destOrd="0" presId="urn:microsoft.com/office/officeart/2005/8/layout/bProcess4"/>
    <dgm:cxn modelId="{04ED1186-827C-4D41-B527-0FD93DA50154}" type="presParOf" srcId="{3EFB0D0B-D81D-4214-813D-0145E10163EB}" destId="{25BAF059-4329-4C14-8216-A339826E1F71}" srcOrd="0" destOrd="0" presId="urn:microsoft.com/office/officeart/2005/8/layout/bProcess4"/>
    <dgm:cxn modelId="{51B47012-682D-4EFD-A805-3F2836D64CB8}" type="presParOf" srcId="{3EFB0D0B-D81D-4214-813D-0145E10163EB}" destId="{2126BF53-44C5-4D94-8B4C-BB04870F2573}" srcOrd="1" destOrd="0" presId="urn:microsoft.com/office/officeart/2005/8/layout/bProcess4"/>
    <dgm:cxn modelId="{7A67F7E2-EF5D-477C-9BF0-540755C80CB9}" type="presParOf" srcId="{F9E95B2B-74EE-47DC-B1AD-EC49B6142F59}" destId="{1D26836B-9B22-4B92-9B0F-79BC0C35B97B}" srcOrd="31" destOrd="0" presId="urn:microsoft.com/office/officeart/2005/8/layout/bProcess4"/>
    <dgm:cxn modelId="{1B59D939-7F74-4B6E-8A43-02359A33CDC9}" type="presParOf" srcId="{F9E95B2B-74EE-47DC-B1AD-EC49B6142F59}" destId="{5B3063E2-2CF3-4A1E-AFF2-63481F8105EA}" srcOrd="32" destOrd="0" presId="urn:microsoft.com/office/officeart/2005/8/layout/bProcess4"/>
    <dgm:cxn modelId="{378F9768-9C4F-4816-B719-5BE247607FD3}" type="presParOf" srcId="{5B3063E2-2CF3-4A1E-AFF2-63481F8105EA}" destId="{170492F5-2A2D-4244-83A7-01CB6EE73BA6}" srcOrd="0" destOrd="0" presId="urn:microsoft.com/office/officeart/2005/8/layout/bProcess4"/>
    <dgm:cxn modelId="{1A9E0680-358D-4934-AA39-46CB4BDECE25}" type="presParOf" srcId="{5B3063E2-2CF3-4A1E-AFF2-63481F8105EA}" destId="{D57AE39E-9035-45D2-A893-689065F1FCEE}" srcOrd="1" destOrd="0" presId="urn:microsoft.com/office/officeart/2005/8/layout/bProcess4"/>
    <dgm:cxn modelId="{8F789AC6-05E8-4F5B-9C29-0324EC06B5E5}" type="presParOf" srcId="{F9E95B2B-74EE-47DC-B1AD-EC49B6142F59}" destId="{79A2F978-5AD5-40C6-92F6-548CBB335E2B}" srcOrd="33" destOrd="0" presId="urn:microsoft.com/office/officeart/2005/8/layout/bProcess4"/>
    <dgm:cxn modelId="{20F90098-7C16-4180-B8F8-D0991CDBC60D}" type="presParOf" srcId="{F9E95B2B-74EE-47DC-B1AD-EC49B6142F59}" destId="{5C0AA40D-17F4-4F15-87B3-B95DA9F79DD5}" srcOrd="34" destOrd="0" presId="urn:microsoft.com/office/officeart/2005/8/layout/bProcess4"/>
    <dgm:cxn modelId="{EC0B009E-0CAC-4921-A2C6-E01CE3363441}" type="presParOf" srcId="{5C0AA40D-17F4-4F15-87B3-B95DA9F79DD5}" destId="{2F02071B-6593-4BBB-940B-A230CCABA32F}" srcOrd="0" destOrd="0" presId="urn:microsoft.com/office/officeart/2005/8/layout/bProcess4"/>
    <dgm:cxn modelId="{6C93E730-C410-4251-8A5D-42CF1D293259}" type="presParOf" srcId="{5C0AA40D-17F4-4F15-87B3-B95DA9F79DD5}" destId="{FCF7562C-D90E-4B06-B8F7-F4EF208981BC}" srcOrd="1" destOrd="0" presId="urn:microsoft.com/office/officeart/2005/8/layout/bProcess4"/>
    <dgm:cxn modelId="{CAF8B005-A340-4FB5-AC5B-9DA5885D112C}" type="presParOf" srcId="{F9E95B2B-74EE-47DC-B1AD-EC49B6142F59}" destId="{FED7A1BA-6EB9-4A10-9369-133067335CF5}" srcOrd="35" destOrd="0" presId="urn:microsoft.com/office/officeart/2005/8/layout/bProcess4"/>
    <dgm:cxn modelId="{74280D8D-207E-4A69-BC6A-5307F4F02CDB}" type="presParOf" srcId="{F9E95B2B-74EE-47DC-B1AD-EC49B6142F59}" destId="{A0904093-EF1A-4E7C-B10E-5F9841A67EF5}" srcOrd="36" destOrd="0" presId="urn:microsoft.com/office/officeart/2005/8/layout/bProcess4"/>
    <dgm:cxn modelId="{1D464E36-E540-4141-9122-1B05A3B3D2B4}" type="presParOf" srcId="{A0904093-EF1A-4E7C-B10E-5F9841A67EF5}" destId="{5931A26B-6DD8-40DD-9E1A-CC2D1CAFE3F2}" srcOrd="0" destOrd="0" presId="urn:microsoft.com/office/officeart/2005/8/layout/bProcess4"/>
    <dgm:cxn modelId="{C81AC2A3-5F8D-460C-8B8E-E5578CF88FB7}" type="presParOf" srcId="{A0904093-EF1A-4E7C-B10E-5F9841A67EF5}" destId="{A0893E4E-C156-4004-B972-3961CB8FE213}" srcOrd="1" destOrd="0" presId="urn:microsoft.com/office/officeart/2005/8/layout/b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8CF2EF9-7670-43F1-93DE-604D98E6427C}"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8BC8A028-5FCB-4DD1-8E9A-B77D9B4A37A7}">
      <dgm:prSet custT="1"/>
      <dgm:spPr/>
      <dgm:t>
        <a:bodyPr/>
        <a:lstStyle/>
        <a:p>
          <a:pPr>
            <a:lnSpc>
              <a:spcPct val="100000"/>
            </a:lnSpc>
          </a:pPr>
          <a:r>
            <a:rPr lang="en-US" sz="3600" b="1">
              <a:solidFill>
                <a:srgbClr val="FF0000"/>
              </a:solidFill>
            </a:rPr>
            <a:t>Macro level </a:t>
          </a:r>
        </a:p>
        <a:p>
          <a:pPr>
            <a:lnSpc>
              <a:spcPct val="100000"/>
            </a:lnSpc>
          </a:pPr>
          <a:r>
            <a:rPr lang="en-US" sz="1900"/>
            <a:t>(national policy, legislation, reform)</a:t>
          </a:r>
        </a:p>
      </dgm:t>
    </dgm:pt>
    <dgm:pt modelId="{A0825482-6046-4FBE-A63F-90F498BC3D25}" type="parTrans" cxnId="{14A279FA-364B-480C-826F-978BC8BB7AE8}">
      <dgm:prSet/>
      <dgm:spPr/>
      <dgm:t>
        <a:bodyPr/>
        <a:lstStyle/>
        <a:p>
          <a:endParaRPr lang="en-US"/>
        </a:p>
      </dgm:t>
    </dgm:pt>
    <dgm:pt modelId="{9E574F84-E113-4ED6-B0C2-05408D1F965A}" type="sibTrans" cxnId="{14A279FA-364B-480C-826F-978BC8BB7AE8}">
      <dgm:prSet/>
      <dgm:spPr/>
      <dgm:t>
        <a:bodyPr/>
        <a:lstStyle/>
        <a:p>
          <a:endParaRPr lang="en-US"/>
        </a:p>
      </dgm:t>
    </dgm:pt>
    <dgm:pt modelId="{43E13B8D-1626-4878-BA49-E651F2EE5F32}">
      <dgm:prSet custT="1"/>
      <dgm:spPr/>
      <dgm:t>
        <a:bodyPr/>
        <a:lstStyle/>
        <a:p>
          <a:pPr>
            <a:lnSpc>
              <a:spcPct val="100000"/>
            </a:lnSpc>
          </a:pPr>
          <a:r>
            <a:rPr lang="en-US" sz="3600" b="1" err="1">
              <a:solidFill>
                <a:srgbClr val="FF0000"/>
              </a:solidFill>
            </a:rPr>
            <a:t>Meso</a:t>
          </a:r>
          <a:r>
            <a:rPr lang="en-US" sz="3600" b="1">
              <a:solidFill>
                <a:srgbClr val="FF0000"/>
              </a:solidFill>
            </a:rPr>
            <a:t> level </a:t>
          </a:r>
        </a:p>
        <a:p>
          <a:pPr>
            <a:lnSpc>
              <a:spcPct val="100000"/>
            </a:lnSpc>
          </a:pPr>
          <a:r>
            <a:rPr lang="en-US" sz="1900"/>
            <a:t>(school, </a:t>
          </a:r>
          <a:r>
            <a:rPr lang="en-US" sz="1900" err="1"/>
            <a:t>organisation</a:t>
          </a:r>
          <a:r>
            <a:rPr lang="en-US" sz="1900"/>
            <a:t>, local authority)</a:t>
          </a:r>
        </a:p>
      </dgm:t>
    </dgm:pt>
    <dgm:pt modelId="{4E2A671B-318B-49FE-8660-1BD82F2A5302}" type="parTrans" cxnId="{C560B128-4D75-4469-BD10-6A411C15AB50}">
      <dgm:prSet/>
      <dgm:spPr/>
      <dgm:t>
        <a:bodyPr/>
        <a:lstStyle/>
        <a:p>
          <a:endParaRPr lang="en-US"/>
        </a:p>
      </dgm:t>
    </dgm:pt>
    <dgm:pt modelId="{DB2089BA-B070-4507-A68C-D4592A36DB2A}" type="sibTrans" cxnId="{C560B128-4D75-4469-BD10-6A411C15AB50}">
      <dgm:prSet/>
      <dgm:spPr/>
      <dgm:t>
        <a:bodyPr/>
        <a:lstStyle/>
        <a:p>
          <a:endParaRPr lang="en-US"/>
        </a:p>
      </dgm:t>
    </dgm:pt>
    <dgm:pt modelId="{CB45E313-A4A4-40B6-80AB-E1B92A189003}">
      <dgm:prSet custT="1"/>
      <dgm:spPr/>
      <dgm:t>
        <a:bodyPr/>
        <a:lstStyle/>
        <a:p>
          <a:pPr>
            <a:lnSpc>
              <a:spcPct val="100000"/>
            </a:lnSpc>
          </a:pPr>
          <a:r>
            <a:rPr lang="en-US" sz="3600" b="1">
              <a:solidFill>
                <a:srgbClr val="FF0000"/>
              </a:solidFill>
            </a:rPr>
            <a:t>Micro level</a:t>
          </a:r>
        </a:p>
        <a:p>
          <a:pPr>
            <a:lnSpc>
              <a:spcPct val="100000"/>
            </a:lnSpc>
          </a:pPr>
          <a:r>
            <a:rPr lang="en-US" sz="2700"/>
            <a:t> </a:t>
          </a:r>
          <a:r>
            <a:rPr lang="en-US" sz="1900"/>
            <a:t>(classroom or pedagogical change)</a:t>
          </a:r>
        </a:p>
      </dgm:t>
    </dgm:pt>
    <dgm:pt modelId="{DDD86B66-C158-4F3B-AD5C-3C1B4FFB285D}" type="parTrans" cxnId="{D42AE323-0302-47BB-9560-F2E136A67562}">
      <dgm:prSet/>
      <dgm:spPr/>
      <dgm:t>
        <a:bodyPr/>
        <a:lstStyle/>
        <a:p>
          <a:endParaRPr lang="en-US"/>
        </a:p>
      </dgm:t>
    </dgm:pt>
    <dgm:pt modelId="{95752917-CE19-4B61-962C-6A0251D0CF2F}" type="sibTrans" cxnId="{D42AE323-0302-47BB-9560-F2E136A67562}">
      <dgm:prSet/>
      <dgm:spPr/>
      <dgm:t>
        <a:bodyPr/>
        <a:lstStyle/>
        <a:p>
          <a:endParaRPr lang="en-US"/>
        </a:p>
      </dgm:t>
    </dgm:pt>
    <dgm:pt modelId="{299C4EE2-25F7-4076-8295-B2DFC10C02D7}" type="pres">
      <dgm:prSet presAssocID="{B8CF2EF9-7670-43F1-93DE-604D98E6427C}" presName="root" presStyleCnt="0">
        <dgm:presLayoutVars>
          <dgm:dir/>
          <dgm:resizeHandles val="exact"/>
        </dgm:presLayoutVars>
      </dgm:prSet>
      <dgm:spPr/>
    </dgm:pt>
    <dgm:pt modelId="{BE9D8D70-B336-40C4-B974-05A0D0D3D9E6}" type="pres">
      <dgm:prSet presAssocID="{8BC8A028-5FCB-4DD1-8E9A-B77D9B4A37A7}" presName="compNode" presStyleCnt="0"/>
      <dgm:spPr/>
    </dgm:pt>
    <dgm:pt modelId="{CF9BC666-1D14-4CFB-819A-8BF897681D9A}" type="pres">
      <dgm:prSet presAssocID="{8BC8A028-5FCB-4DD1-8E9A-B77D9B4A37A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ourt"/>
        </a:ext>
      </dgm:extLst>
    </dgm:pt>
    <dgm:pt modelId="{118F2734-0F13-45F6-9D14-3F4CDA2994B9}" type="pres">
      <dgm:prSet presAssocID="{8BC8A028-5FCB-4DD1-8E9A-B77D9B4A37A7}" presName="spaceRect" presStyleCnt="0"/>
      <dgm:spPr/>
    </dgm:pt>
    <dgm:pt modelId="{AA753F17-C0BC-42C6-8504-20D959AA5AEB}" type="pres">
      <dgm:prSet presAssocID="{8BC8A028-5FCB-4DD1-8E9A-B77D9B4A37A7}" presName="textRect" presStyleLbl="revTx" presStyleIdx="0" presStyleCnt="3">
        <dgm:presLayoutVars>
          <dgm:chMax val="1"/>
          <dgm:chPref val="1"/>
        </dgm:presLayoutVars>
      </dgm:prSet>
      <dgm:spPr/>
    </dgm:pt>
    <dgm:pt modelId="{09646403-A07A-467A-9689-B1E589A66DAB}" type="pres">
      <dgm:prSet presAssocID="{9E574F84-E113-4ED6-B0C2-05408D1F965A}" presName="sibTrans" presStyleCnt="0"/>
      <dgm:spPr/>
    </dgm:pt>
    <dgm:pt modelId="{3FB612BC-C73B-4E3C-8354-DEEED6B56D8A}" type="pres">
      <dgm:prSet presAssocID="{43E13B8D-1626-4878-BA49-E651F2EE5F32}" presName="compNode" presStyleCnt="0"/>
      <dgm:spPr/>
    </dgm:pt>
    <dgm:pt modelId="{B1DB52EB-D6FF-4097-8858-93275A113340}" type="pres">
      <dgm:prSet presAssocID="{43E13B8D-1626-4878-BA49-E651F2EE5F3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ierarchy"/>
        </a:ext>
      </dgm:extLst>
    </dgm:pt>
    <dgm:pt modelId="{64D112E9-3BC3-42A3-9E3F-FFD910E8678D}" type="pres">
      <dgm:prSet presAssocID="{43E13B8D-1626-4878-BA49-E651F2EE5F32}" presName="spaceRect" presStyleCnt="0"/>
      <dgm:spPr/>
    </dgm:pt>
    <dgm:pt modelId="{D57C4959-446C-49D7-97F4-BDB4E6E9CFEB}" type="pres">
      <dgm:prSet presAssocID="{43E13B8D-1626-4878-BA49-E651F2EE5F32}" presName="textRect" presStyleLbl="revTx" presStyleIdx="1" presStyleCnt="3">
        <dgm:presLayoutVars>
          <dgm:chMax val="1"/>
          <dgm:chPref val="1"/>
        </dgm:presLayoutVars>
      </dgm:prSet>
      <dgm:spPr/>
    </dgm:pt>
    <dgm:pt modelId="{CDB03E8D-E1CF-42F4-8C4A-372C85CD954B}" type="pres">
      <dgm:prSet presAssocID="{DB2089BA-B070-4507-A68C-D4592A36DB2A}" presName="sibTrans" presStyleCnt="0"/>
      <dgm:spPr/>
    </dgm:pt>
    <dgm:pt modelId="{2FFA5330-1F82-4F89-BA8C-576F17ECCE7D}" type="pres">
      <dgm:prSet presAssocID="{CB45E313-A4A4-40B6-80AB-E1B92A189003}" presName="compNode" presStyleCnt="0"/>
      <dgm:spPr/>
    </dgm:pt>
    <dgm:pt modelId="{DD14D7A2-1FC3-4D08-A8BB-D866DACF2B26}" type="pres">
      <dgm:prSet presAssocID="{CB45E313-A4A4-40B6-80AB-E1B92A18900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lassroom"/>
        </a:ext>
      </dgm:extLst>
    </dgm:pt>
    <dgm:pt modelId="{5C789858-2615-4C04-A57C-A15A61B2A876}" type="pres">
      <dgm:prSet presAssocID="{CB45E313-A4A4-40B6-80AB-E1B92A189003}" presName="spaceRect" presStyleCnt="0"/>
      <dgm:spPr/>
    </dgm:pt>
    <dgm:pt modelId="{8F06C8EC-FC62-4C7B-B8B7-87F9EB205F1C}" type="pres">
      <dgm:prSet presAssocID="{CB45E313-A4A4-40B6-80AB-E1B92A189003}" presName="textRect" presStyleLbl="revTx" presStyleIdx="2" presStyleCnt="3">
        <dgm:presLayoutVars>
          <dgm:chMax val="1"/>
          <dgm:chPref val="1"/>
        </dgm:presLayoutVars>
      </dgm:prSet>
      <dgm:spPr/>
    </dgm:pt>
  </dgm:ptLst>
  <dgm:cxnLst>
    <dgm:cxn modelId="{AB4A6502-7126-4A1D-BD1C-FEAC2F73B255}" type="presOf" srcId="{CB45E313-A4A4-40B6-80AB-E1B92A189003}" destId="{8F06C8EC-FC62-4C7B-B8B7-87F9EB205F1C}" srcOrd="0" destOrd="0" presId="urn:microsoft.com/office/officeart/2018/2/layout/IconLabelList"/>
    <dgm:cxn modelId="{D42AE323-0302-47BB-9560-F2E136A67562}" srcId="{B8CF2EF9-7670-43F1-93DE-604D98E6427C}" destId="{CB45E313-A4A4-40B6-80AB-E1B92A189003}" srcOrd="2" destOrd="0" parTransId="{DDD86B66-C158-4F3B-AD5C-3C1B4FFB285D}" sibTransId="{95752917-CE19-4B61-962C-6A0251D0CF2F}"/>
    <dgm:cxn modelId="{C560B128-4D75-4469-BD10-6A411C15AB50}" srcId="{B8CF2EF9-7670-43F1-93DE-604D98E6427C}" destId="{43E13B8D-1626-4878-BA49-E651F2EE5F32}" srcOrd="1" destOrd="0" parTransId="{4E2A671B-318B-49FE-8660-1BD82F2A5302}" sibTransId="{DB2089BA-B070-4507-A68C-D4592A36DB2A}"/>
    <dgm:cxn modelId="{54ABDF7C-BA19-4890-858B-AF20D507BA85}" type="presOf" srcId="{43E13B8D-1626-4878-BA49-E651F2EE5F32}" destId="{D57C4959-446C-49D7-97F4-BDB4E6E9CFEB}" srcOrd="0" destOrd="0" presId="urn:microsoft.com/office/officeart/2018/2/layout/IconLabelList"/>
    <dgm:cxn modelId="{57784E8C-3B50-48BD-91FD-A0DBAC07A068}" type="presOf" srcId="{8BC8A028-5FCB-4DD1-8E9A-B77D9B4A37A7}" destId="{AA753F17-C0BC-42C6-8504-20D959AA5AEB}" srcOrd="0" destOrd="0" presId="urn:microsoft.com/office/officeart/2018/2/layout/IconLabelList"/>
    <dgm:cxn modelId="{90732DAF-A972-473A-907A-600164035DCF}" type="presOf" srcId="{B8CF2EF9-7670-43F1-93DE-604D98E6427C}" destId="{299C4EE2-25F7-4076-8295-B2DFC10C02D7}" srcOrd="0" destOrd="0" presId="urn:microsoft.com/office/officeart/2018/2/layout/IconLabelList"/>
    <dgm:cxn modelId="{14A279FA-364B-480C-826F-978BC8BB7AE8}" srcId="{B8CF2EF9-7670-43F1-93DE-604D98E6427C}" destId="{8BC8A028-5FCB-4DD1-8E9A-B77D9B4A37A7}" srcOrd="0" destOrd="0" parTransId="{A0825482-6046-4FBE-A63F-90F498BC3D25}" sibTransId="{9E574F84-E113-4ED6-B0C2-05408D1F965A}"/>
    <dgm:cxn modelId="{1481987C-FBAF-4B64-8450-5CE5776BE3EC}" type="presParOf" srcId="{299C4EE2-25F7-4076-8295-B2DFC10C02D7}" destId="{BE9D8D70-B336-40C4-B974-05A0D0D3D9E6}" srcOrd="0" destOrd="0" presId="urn:microsoft.com/office/officeart/2018/2/layout/IconLabelList"/>
    <dgm:cxn modelId="{F536608D-C227-4F40-8360-E89D4BD0F6B8}" type="presParOf" srcId="{BE9D8D70-B336-40C4-B974-05A0D0D3D9E6}" destId="{CF9BC666-1D14-4CFB-819A-8BF897681D9A}" srcOrd="0" destOrd="0" presId="urn:microsoft.com/office/officeart/2018/2/layout/IconLabelList"/>
    <dgm:cxn modelId="{07F4FEA5-4592-4C6F-9EB1-27BB53911A8F}" type="presParOf" srcId="{BE9D8D70-B336-40C4-B974-05A0D0D3D9E6}" destId="{118F2734-0F13-45F6-9D14-3F4CDA2994B9}" srcOrd="1" destOrd="0" presId="urn:microsoft.com/office/officeart/2018/2/layout/IconLabelList"/>
    <dgm:cxn modelId="{4B248371-C7D8-414D-9174-5EDA679A4D33}" type="presParOf" srcId="{BE9D8D70-B336-40C4-B974-05A0D0D3D9E6}" destId="{AA753F17-C0BC-42C6-8504-20D959AA5AEB}" srcOrd="2" destOrd="0" presId="urn:microsoft.com/office/officeart/2018/2/layout/IconLabelList"/>
    <dgm:cxn modelId="{EFDF829C-C67D-4482-9CB1-33A1178F5569}" type="presParOf" srcId="{299C4EE2-25F7-4076-8295-B2DFC10C02D7}" destId="{09646403-A07A-467A-9689-B1E589A66DAB}" srcOrd="1" destOrd="0" presId="urn:microsoft.com/office/officeart/2018/2/layout/IconLabelList"/>
    <dgm:cxn modelId="{962D9750-38A6-4788-856F-A07E98CF3F27}" type="presParOf" srcId="{299C4EE2-25F7-4076-8295-B2DFC10C02D7}" destId="{3FB612BC-C73B-4E3C-8354-DEEED6B56D8A}" srcOrd="2" destOrd="0" presId="urn:microsoft.com/office/officeart/2018/2/layout/IconLabelList"/>
    <dgm:cxn modelId="{4EB9B83D-659D-4EAC-BF95-EF1892B7C833}" type="presParOf" srcId="{3FB612BC-C73B-4E3C-8354-DEEED6B56D8A}" destId="{B1DB52EB-D6FF-4097-8858-93275A113340}" srcOrd="0" destOrd="0" presId="urn:microsoft.com/office/officeart/2018/2/layout/IconLabelList"/>
    <dgm:cxn modelId="{4381FEAA-13C7-47DE-BF32-4A32938F6258}" type="presParOf" srcId="{3FB612BC-C73B-4E3C-8354-DEEED6B56D8A}" destId="{64D112E9-3BC3-42A3-9E3F-FFD910E8678D}" srcOrd="1" destOrd="0" presId="urn:microsoft.com/office/officeart/2018/2/layout/IconLabelList"/>
    <dgm:cxn modelId="{8D2847DE-CF6C-410D-8F9E-AD75ED9A31B3}" type="presParOf" srcId="{3FB612BC-C73B-4E3C-8354-DEEED6B56D8A}" destId="{D57C4959-446C-49D7-97F4-BDB4E6E9CFEB}" srcOrd="2" destOrd="0" presId="urn:microsoft.com/office/officeart/2018/2/layout/IconLabelList"/>
    <dgm:cxn modelId="{8378F5AF-AE2E-4436-9B20-B9576CC1FF3B}" type="presParOf" srcId="{299C4EE2-25F7-4076-8295-B2DFC10C02D7}" destId="{CDB03E8D-E1CF-42F4-8C4A-372C85CD954B}" srcOrd="3" destOrd="0" presId="urn:microsoft.com/office/officeart/2018/2/layout/IconLabelList"/>
    <dgm:cxn modelId="{DC33DD71-5D7A-4B36-8255-71A620F4E55C}" type="presParOf" srcId="{299C4EE2-25F7-4076-8295-B2DFC10C02D7}" destId="{2FFA5330-1F82-4F89-BA8C-576F17ECCE7D}" srcOrd="4" destOrd="0" presId="urn:microsoft.com/office/officeart/2018/2/layout/IconLabelList"/>
    <dgm:cxn modelId="{1C764FA0-62F1-4CE9-9B53-3D127ED0530F}" type="presParOf" srcId="{2FFA5330-1F82-4F89-BA8C-576F17ECCE7D}" destId="{DD14D7A2-1FC3-4D08-A8BB-D866DACF2B26}" srcOrd="0" destOrd="0" presId="urn:microsoft.com/office/officeart/2018/2/layout/IconLabelList"/>
    <dgm:cxn modelId="{01017179-622C-4419-BAD9-D8A1530874DF}" type="presParOf" srcId="{2FFA5330-1F82-4F89-BA8C-576F17ECCE7D}" destId="{5C789858-2615-4C04-A57C-A15A61B2A876}" srcOrd="1" destOrd="0" presId="urn:microsoft.com/office/officeart/2018/2/layout/IconLabelList"/>
    <dgm:cxn modelId="{29C397CE-0893-4032-BC18-1E7B1764D5D6}" type="presParOf" srcId="{2FFA5330-1F82-4F89-BA8C-576F17ECCE7D}" destId="{8F06C8EC-FC62-4C7B-B8B7-87F9EB205F1C}"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229F950-0DFE-42F5-8A12-A0D3B5A46D95}"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8F456CE3-84DE-40A4-9C7E-3A944DC0A52B}">
      <dgm:prSet custT="1"/>
      <dgm:spPr/>
      <dgm:t>
        <a:bodyPr/>
        <a:lstStyle/>
        <a:p>
          <a:pPr>
            <a:lnSpc>
              <a:spcPct val="100000"/>
            </a:lnSpc>
          </a:pPr>
          <a:r>
            <a:rPr lang="en-US" sz="2800" b="1"/>
            <a:t>What was the event or reform?</a:t>
          </a:r>
        </a:p>
      </dgm:t>
    </dgm:pt>
    <dgm:pt modelId="{CA25B9F9-B9A0-4C46-8DE4-530AF9A0D4D4}" type="parTrans" cxnId="{6BC432FA-D268-4E57-B7BF-7C90096B5446}">
      <dgm:prSet/>
      <dgm:spPr/>
      <dgm:t>
        <a:bodyPr/>
        <a:lstStyle/>
        <a:p>
          <a:endParaRPr lang="en-US"/>
        </a:p>
      </dgm:t>
    </dgm:pt>
    <dgm:pt modelId="{A09783CB-3D88-4BAA-8000-3EA839F251AC}" type="sibTrans" cxnId="{6BC432FA-D268-4E57-B7BF-7C90096B5446}">
      <dgm:prSet/>
      <dgm:spPr/>
      <dgm:t>
        <a:bodyPr/>
        <a:lstStyle/>
        <a:p>
          <a:endParaRPr lang="en-US"/>
        </a:p>
      </dgm:t>
    </dgm:pt>
    <dgm:pt modelId="{C5D64BA7-6BC2-4D81-A206-892AF6486E29}">
      <dgm:prSet custT="1"/>
      <dgm:spPr/>
      <dgm:t>
        <a:bodyPr/>
        <a:lstStyle/>
        <a:p>
          <a:pPr>
            <a:lnSpc>
              <a:spcPct val="100000"/>
            </a:lnSpc>
          </a:pPr>
          <a:r>
            <a:rPr lang="en-US" sz="2800" b="1"/>
            <a:t>What problem was it intended to address?</a:t>
          </a:r>
        </a:p>
      </dgm:t>
    </dgm:pt>
    <dgm:pt modelId="{B4CB0266-B1CB-4693-AFDF-656163D03156}" type="parTrans" cxnId="{0C653809-B48D-4C38-8A5B-93DB4F3735BF}">
      <dgm:prSet/>
      <dgm:spPr/>
      <dgm:t>
        <a:bodyPr/>
        <a:lstStyle/>
        <a:p>
          <a:endParaRPr lang="en-US"/>
        </a:p>
      </dgm:t>
    </dgm:pt>
    <dgm:pt modelId="{A8C0641C-590B-4C22-8588-E53ACCC275FD}" type="sibTrans" cxnId="{0C653809-B48D-4C38-8A5B-93DB4F3735BF}">
      <dgm:prSet/>
      <dgm:spPr/>
      <dgm:t>
        <a:bodyPr/>
        <a:lstStyle/>
        <a:p>
          <a:endParaRPr lang="en-US"/>
        </a:p>
      </dgm:t>
    </dgm:pt>
    <dgm:pt modelId="{E708CA6D-82FC-400E-BAD7-B81A9A66A2DC}">
      <dgm:prSet custT="1"/>
      <dgm:spPr/>
      <dgm:t>
        <a:bodyPr/>
        <a:lstStyle/>
        <a:p>
          <a:pPr>
            <a:lnSpc>
              <a:spcPct val="100000"/>
            </a:lnSpc>
          </a:pPr>
          <a:r>
            <a:rPr lang="en-US" sz="2800" b="1"/>
            <a:t>Who initiated the change?</a:t>
          </a:r>
        </a:p>
      </dgm:t>
    </dgm:pt>
    <dgm:pt modelId="{DA367EED-998B-4364-A41A-D04D04A6B357}" type="parTrans" cxnId="{4FFDE334-7DA7-4D4E-9883-3F2875E6AB6D}">
      <dgm:prSet/>
      <dgm:spPr/>
      <dgm:t>
        <a:bodyPr/>
        <a:lstStyle/>
        <a:p>
          <a:endParaRPr lang="en-US"/>
        </a:p>
      </dgm:t>
    </dgm:pt>
    <dgm:pt modelId="{BB7033DD-86AD-4597-8801-347E6A293787}" type="sibTrans" cxnId="{4FFDE334-7DA7-4D4E-9883-3F2875E6AB6D}">
      <dgm:prSet/>
      <dgm:spPr/>
      <dgm:t>
        <a:bodyPr/>
        <a:lstStyle/>
        <a:p>
          <a:endParaRPr lang="en-US"/>
        </a:p>
      </dgm:t>
    </dgm:pt>
    <dgm:pt modelId="{6267112F-7D1D-474D-A89E-3C94DEFAE064}">
      <dgm:prSet custT="1"/>
      <dgm:spPr/>
      <dgm:t>
        <a:bodyPr/>
        <a:lstStyle/>
        <a:p>
          <a:pPr>
            <a:lnSpc>
              <a:spcPct val="100000"/>
            </a:lnSpc>
          </a:pPr>
          <a:r>
            <a:rPr lang="en-US" sz="2800" b="1"/>
            <a:t>What were the intended outcomes?</a:t>
          </a:r>
        </a:p>
      </dgm:t>
    </dgm:pt>
    <dgm:pt modelId="{E474E857-AFD9-44E0-AD1B-9F667E94FA6A}" type="parTrans" cxnId="{9BD11D09-3517-4BC0-B277-33F7335C9A14}">
      <dgm:prSet/>
      <dgm:spPr/>
      <dgm:t>
        <a:bodyPr/>
        <a:lstStyle/>
        <a:p>
          <a:endParaRPr lang="en-US"/>
        </a:p>
      </dgm:t>
    </dgm:pt>
    <dgm:pt modelId="{A1542C34-33B5-4CF2-976A-65388808B99C}" type="sibTrans" cxnId="{9BD11D09-3517-4BC0-B277-33F7335C9A14}">
      <dgm:prSet/>
      <dgm:spPr/>
      <dgm:t>
        <a:bodyPr/>
        <a:lstStyle/>
        <a:p>
          <a:endParaRPr lang="en-US"/>
        </a:p>
      </dgm:t>
    </dgm:pt>
    <dgm:pt modelId="{FCA2644E-DF30-4E52-9F70-866CEDE0C4DE}" type="pres">
      <dgm:prSet presAssocID="{F229F950-0DFE-42F5-8A12-A0D3B5A46D95}" presName="root" presStyleCnt="0">
        <dgm:presLayoutVars>
          <dgm:dir/>
          <dgm:resizeHandles val="exact"/>
        </dgm:presLayoutVars>
      </dgm:prSet>
      <dgm:spPr/>
    </dgm:pt>
    <dgm:pt modelId="{C600FE5A-DDFD-4FCC-9B8D-E938963C74E6}" type="pres">
      <dgm:prSet presAssocID="{8F456CE3-84DE-40A4-9C7E-3A944DC0A52B}" presName="compNode" presStyleCnt="0"/>
      <dgm:spPr/>
    </dgm:pt>
    <dgm:pt modelId="{5B52B331-4EF7-4E02-BC58-3928EC730E3E}" type="pres">
      <dgm:prSet presAssocID="{8F456CE3-84DE-40A4-9C7E-3A944DC0A52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resentation with Checklist"/>
        </a:ext>
      </dgm:extLst>
    </dgm:pt>
    <dgm:pt modelId="{96D97D3A-8326-463E-B1AC-67258A8C46C1}" type="pres">
      <dgm:prSet presAssocID="{8F456CE3-84DE-40A4-9C7E-3A944DC0A52B}" presName="spaceRect" presStyleCnt="0"/>
      <dgm:spPr/>
    </dgm:pt>
    <dgm:pt modelId="{D0F74B1B-9CA4-4BF6-98E8-FDF6A03F614C}" type="pres">
      <dgm:prSet presAssocID="{8F456CE3-84DE-40A4-9C7E-3A944DC0A52B}" presName="textRect" presStyleLbl="revTx" presStyleIdx="0" presStyleCnt="4">
        <dgm:presLayoutVars>
          <dgm:chMax val="1"/>
          <dgm:chPref val="1"/>
        </dgm:presLayoutVars>
      </dgm:prSet>
      <dgm:spPr/>
    </dgm:pt>
    <dgm:pt modelId="{C3380D93-0788-4DD3-A6CE-C9DE24450E64}" type="pres">
      <dgm:prSet presAssocID="{A09783CB-3D88-4BAA-8000-3EA839F251AC}" presName="sibTrans" presStyleCnt="0"/>
      <dgm:spPr/>
    </dgm:pt>
    <dgm:pt modelId="{E8CA6050-5D87-4B81-A124-B523A9C2483B}" type="pres">
      <dgm:prSet presAssocID="{C5D64BA7-6BC2-4D81-A206-892AF6486E29}" presName="compNode" presStyleCnt="0"/>
      <dgm:spPr/>
    </dgm:pt>
    <dgm:pt modelId="{EC45D959-40C7-4654-81C4-6460B092F474}" type="pres">
      <dgm:prSet presAssocID="{C5D64BA7-6BC2-4D81-A206-892AF6486E2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Question mark"/>
        </a:ext>
      </dgm:extLst>
    </dgm:pt>
    <dgm:pt modelId="{3E189B49-393E-4AE5-977D-A9E2BB8104D7}" type="pres">
      <dgm:prSet presAssocID="{C5D64BA7-6BC2-4D81-A206-892AF6486E29}" presName="spaceRect" presStyleCnt="0"/>
      <dgm:spPr/>
    </dgm:pt>
    <dgm:pt modelId="{1211677B-3954-4AE6-9706-178BE4017A21}" type="pres">
      <dgm:prSet presAssocID="{C5D64BA7-6BC2-4D81-A206-892AF6486E29}" presName="textRect" presStyleLbl="revTx" presStyleIdx="1" presStyleCnt="4">
        <dgm:presLayoutVars>
          <dgm:chMax val="1"/>
          <dgm:chPref val="1"/>
        </dgm:presLayoutVars>
      </dgm:prSet>
      <dgm:spPr/>
    </dgm:pt>
    <dgm:pt modelId="{E18F2D24-3092-44F7-9F43-5FE942E2E28F}" type="pres">
      <dgm:prSet presAssocID="{A8C0641C-590B-4C22-8588-E53ACCC275FD}" presName="sibTrans" presStyleCnt="0"/>
      <dgm:spPr/>
    </dgm:pt>
    <dgm:pt modelId="{99A99EEF-1175-4723-9AF3-8C894427B252}" type="pres">
      <dgm:prSet presAssocID="{E708CA6D-82FC-400E-BAD7-B81A9A66A2DC}" presName="compNode" presStyleCnt="0"/>
      <dgm:spPr/>
    </dgm:pt>
    <dgm:pt modelId="{08698B9C-CC29-42EA-86EC-4C6347B034BC}" type="pres">
      <dgm:prSet presAssocID="{E708CA6D-82FC-400E-BAD7-B81A9A66A2D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Repeat"/>
        </a:ext>
      </dgm:extLst>
    </dgm:pt>
    <dgm:pt modelId="{CDDB5D45-459B-490D-BB12-4B4F685AA68E}" type="pres">
      <dgm:prSet presAssocID="{E708CA6D-82FC-400E-BAD7-B81A9A66A2DC}" presName="spaceRect" presStyleCnt="0"/>
      <dgm:spPr/>
    </dgm:pt>
    <dgm:pt modelId="{CFED719B-BF2A-42ED-9D42-CA4D891893EC}" type="pres">
      <dgm:prSet presAssocID="{E708CA6D-82FC-400E-BAD7-B81A9A66A2DC}" presName="textRect" presStyleLbl="revTx" presStyleIdx="2" presStyleCnt="4">
        <dgm:presLayoutVars>
          <dgm:chMax val="1"/>
          <dgm:chPref val="1"/>
        </dgm:presLayoutVars>
      </dgm:prSet>
      <dgm:spPr/>
    </dgm:pt>
    <dgm:pt modelId="{09D18E71-8E6D-40C1-8D3E-4C2A98925ABE}" type="pres">
      <dgm:prSet presAssocID="{BB7033DD-86AD-4597-8801-347E6A293787}" presName="sibTrans" presStyleCnt="0"/>
      <dgm:spPr/>
    </dgm:pt>
    <dgm:pt modelId="{D95E549B-78E0-4B8E-9721-A0808406A198}" type="pres">
      <dgm:prSet presAssocID="{6267112F-7D1D-474D-A89E-3C94DEFAE064}" presName="compNode" presStyleCnt="0"/>
      <dgm:spPr/>
    </dgm:pt>
    <dgm:pt modelId="{FC8C8AFF-9C6E-4868-A2F2-FBDD8252F736}" type="pres">
      <dgm:prSet presAssocID="{6267112F-7D1D-474D-A89E-3C94DEFAE06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Checkmark"/>
        </a:ext>
      </dgm:extLst>
    </dgm:pt>
    <dgm:pt modelId="{1280D314-ADC4-4BFF-91E8-821F847FD400}" type="pres">
      <dgm:prSet presAssocID="{6267112F-7D1D-474D-A89E-3C94DEFAE064}" presName="spaceRect" presStyleCnt="0"/>
      <dgm:spPr/>
    </dgm:pt>
    <dgm:pt modelId="{974462E0-9346-4A22-A8CB-0149A5ACCD97}" type="pres">
      <dgm:prSet presAssocID="{6267112F-7D1D-474D-A89E-3C94DEFAE064}" presName="textRect" presStyleLbl="revTx" presStyleIdx="3" presStyleCnt="4">
        <dgm:presLayoutVars>
          <dgm:chMax val="1"/>
          <dgm:chPref val="1"/>
        </dgm:presLayoutVars>
      </dgm:prSet>
      <dgm:spPr/>
    </dgm:pt>
  </dgm:ptLst>
  <dgm:cxnLst>
    <dgm:cxn modelId="{9BD11D09-3517-4BC0-B277-33F7335C9A14}" srcId="{F229F950-0DFE-42F5-8A12-A0D3B5A46D95}" destId="{6267112F-7D1D-474D-A89E-3C94DEFAE064}" srcOrd="3" destOrd="0" parTransId="{E474E857-AFD9-44E0-AD1B-9F667E94FA6A}" sibTransId="{A1542C34-33B5-4CF2-976A-65388808B99C}"/>
    <dgm:cxn modelId="{0C653809-B48D-4C38-8A5B-93DB4F3735BF}" srcId="{F229F950-0DFE-42F5-8A12-A0D3B5A46D95}" destId="{C5D64BA7-6BC2-4D81-A206-892AF6486E29}" srcOrd="1" destOrd="0" parTransId="{B4CB0266-B1CB-4693-AFDF-656163D03156}" sibTransId="{A8C0641C-590B-4C22-8588-E53ACCC275FD}"/>
    <dgm:cxn modelId="{96DC1C2C-7093-4E73-AC33-8A0CF26A0D4E}" type="presOf" srcId="{8F456CE3-84DE-40A4-9C7E-3A944DC0A52B}" destId="{D0F74B1B-9CA4-4BF6-98E8-FDF6A03F614C}" srcOrd="0" destOrd="0" presId="urn:microsoft.com/office/officeart/2018/2/layout/IconLabelList"/>
    <dgm:cxn modelId="{4FFDE334-7DA7-4D4E-9883-3F2875E6AB6D}" srcId="{F229F950-0DFE-42F5-8A12-A0D3B5A46D95}" destId="{E708CA6D-82FC-400E-BAD7-B81A9A66A2DC}" srcOrd="2" destOrd="0" parTransId="{DA367EED-998B-4364-A41A-D04D04A6B357}" sibTransId="{BB7033DD-86AD-4597-8801-347E6A293787}"/>
    <dgm:cxn modelId="{5F28FA51-EFDC-4F54-A998-95598A8D5AE7}" type="presOf" srcId="{E708CA6D-82FC-400E-BAD7-B81A9A66A2DC}" destId="{CFED719B-BF2A-42ED-9D42-CA4D891893EC}" srcOrd="0" destOrd="0" presId="urn:microsoft.com/office/officeart/2018/2/layout/IconLabelList"/>
    <dgm:cxn modelId="{ABDB42A4-007A-4178-9878-0DC49941BB91}" type="presOf" srcId="{C5D64BA7-6BC2-4D81-A206-892AF6486E29}" destId="{1211677B-3954-4AE6-9706-178BE4017A21}" srcOrd="0" destOrd="0" presId="urn:microsoft.com/office/officeart/2018/2/layout/IconLabelList"/>
    <dgm:cxn modelId="{9A5AABCC-9CCB-4CBC-94E4-0907DB9B3F62}" type="presOf" srcId="{F229F950-0DFE-42F5-8A12-A0D3B5A46D95}" destId="{FCA2644E-DF30-4E52-9F70-866CEDE0C4DE}" srcOrd="0" destOrd="0" presId="urn:microsoft.com/office/officeart/2018/2/layout/IconLabelList"/>
    <dgm:cxn modelId="{5714DFCF-4B00-478C-BC21-94429DAD27CE}" type="presOf" srcId="{6267112F-7D1D-474D-A89E-3C94DEFAE064}" destId="{974462E0-9346-4A22-A8CB-0149A5ACCD97}" srcOrd="0" destOrd="0" presId="urn:microsoft.com/office/officeart/2018/2/layout/IconLabelList"/>
    <dgm:cxn modelId="{6BC432FA-D268-4E57-B7BF-7C90096B5446}" srcId="{F229F950-0DFE-42F5-8A12-A0D3B5A46D95}" destId="{8F456CE3-84DE-40A4-9C7E-3A944DC0A52B}" srcOrd="0" destOrd="0" parTransId="{CA25B9F9-B9A0-4C46-8DE4-530AF9A0D4D4}" sibTransId="{A09783CB-3D88-4BAA-8000-3EA839F251AC}"/>
    <dgm:cxn modelId="{ECB0CBC1-E1AC-43B4-B9F4-03884108BFB8}" type="presParOf" srcId="{FCA2644E-DF30-4E52-9F70-866CEDE0C4DE}" destId="{C600FE5A-DDFD-4FCC-9B8D-E938963C74E6}" srcOrd="0" destOrd="0" presId="urn:microsoft.com/office/officeart/2018/2/layout/IconLabelList"/>
    <dgm:cxn modelId="{EC0972CB-EA27-4000-8185-81F8931DADD2}" type="presParOf" srcId="{C600FE5A-DDFD-4FCC-9B8D-E938963C74E6}" destId="{5B52B331-4EF7-4E02-BC58-3928EC730E3E}" srcOrd="0" destOrd="0" presId="urn:microsoft.com/office/officeart/2018/2/layout/IconLabelList"/>
    <dgm:cxn modelId="{F43963AA-D03F-4417-A5E9-5E6AA1881D0F}" type="presParOf" srcId="{C600FE5A-DDFD-4FCC-9B8D-E938963C74E6}" destId="{96D97D3A-8326-463E-B1AC-67258A8C46C1}" srcOrd="1" destOrd="0" presId="urn:microsoft.com/office/officeart/2018/2/layout/IconLabelList"/>
    <dgm:cxn modelId="{58A1786B-B057-404E-A8D6-4FEACE6A4477}" type="presParOf" srcId="{C600FE5A-DDFD-4FCC-9B8D-E938963C74E6}" destId="{D0F74B1B-9CA4-4BF6-98E8-FDF6A03F614C}" srcOrd="2" destOrd="0" presId="urn:microsoft.com/office/officeart/2018/2/layout/IconLabelList"/>
    <dgm:cxn modelId="{04258F03-8134-40B4-B78F-FB5018401283}" type="presParOf" srcId="{FCA2644E-DF30-4E52-9F70-866CEDE0C4DE}" destId="{C3380D93-0788-4DD3-A6CE-C9DE24450E64}" srcOrd="1" destOrd="0" presId="urn:microsoft.com/office/officeart/2018/2/layout/IconLabelList"/>
    <dgm:cxn modelId="{A047CCB8-7E62-41F5-BD32-9471CDCC947E}" type="presParOf" srcId="{FCA2644E-DF30-4E52-9F70-866CEDE0C4DE}" destId="{E8CA6050-5D87-4B81-A124-B523A9C2483B}" srcOrd="2" destOrd="0" presId="urn:microsoft.com/office/officeart/2018/2/layout/IconLabelList"/>
    <dgm:cxn modelId="{A9357A79-DEC1-4C3A-BBE9-E56ED8B1C193}" type="presParOf" srcId="{E8CA6050-5D87-4B81-A124-B523A9C2483B}" destId="{EC45D959-40C7-4654-81C4-6460B092F474}" srcOrd="0" destOrd="0" presId="urn:microsoft.com/office/officeart/2018/2/layout/IconLabelList"/>
    <dgm:cxn modelId="{B70A8D49-EA13-401E-A0B4-39CA75AAEE5E}" type="presParOf" srcId="{E8CA6050-5D87-4B81-A124-B523A9C2483B}" destId="{3E189B49-393E-4AE5-977D-A9E2BB8104D7}" srcOrd="1" destOrd="0" presId="urn:microsoft.com/office/officeart/2018/2/layout/IconLabelList"/>
    <dgm:cxn modelId="{DCCF55CD-7B8F-4097-82D8-1D26FF6956CD}" type="presParOf" srcId="{E8CA6050-5D87-4B81-A124-B523A9C2483B}" destId="{1211677B-3954-4AE6-9706-178BE4017A21}" srcOrd="2" destOrd="0" presId="urn:microsoft.com/office/officeart/2018/2/layout/IconLabelList"/>
    <dgm:cxn modelId="{544472DB-2200-46E3-9D50-C3D7782533A7}" type="presParOf" srcId="{FCA2644E-DF30-4E52-9F70-866CEDE0C4DE}" destId="{E18F2D24-3092-44F7-9F43-5FE942E2E28F}" srcOrd="3" destOrd="0" presId="urn:microsoft.com/office/officeart/2018/2/layout/IconLabelList"/>
    <dgm:cxn modelId="{8D281564-F2D4-41AB-BE5C-88437335C312}" type="presParOf" srcId="{FCA2644E-DF30-4E52-9F70-866CEDE0C4DE}" destId="{99A99EEF-1175-4723-9AF3-8C894427B252}" srcOrd="4" destOrd="0" presId="urn:microsoft.com/office/officeart/2018/2/layout/IconLabelList"/>
    <dgm:cxn modelId="{D953E744-B34A-4C9F-BB59-5F9F2AC2172D}" type="presParOf" srcId="{99A99EEF-1175-4723-9AF3-8C894427B252}" destId="{08698B9C-CC29-42EA-86EC-4C6347B034BC}" srcOrd="0" destOrd="0" presId="urn:microsoft.com/office/officeart/2018/2/layout/IconLabelList"/>
    <dgm:cxn modelId="{D6B3B5F5-87AE-4E39-9B95-BE3B4FBE3664}" type="presParOf" srcId="{99A99EEF-1175-4723-9AF3-8C894427B252}" destId="{CDDB5D45-459B-490D-BB12-4B4F685AA68E}" srcOrd="1" destOrd="0" presId="urn:microsoft.com/office/officeart/2018/2/layout/IconLabelList"/>
    <dgm:cxn modelId="{FD743305-A460-4EB6-9C0D-A76DF771973D}" type="presParOf" srcId="{99A99EEF-1175-4723-9AF3-8C894427B252}" destId="{CFED719B-BF2A-42ED-9D42-CA4D891893EC}" srcOrd="2" destOrd="0" presId="urn:microsoft.com/office/officeart/2018/2/layout/IconLabelList"/>
    <dgm:cxn modelId="{49B2D74F-2840-42ED-A4BC-43A4B422125C}" type="presParOf" srcId="{FCA2644E-DF30-4E52-9F70-866CEDE0C4DE}" destId="{09D18E71-8E6D-40C1-8D3E-4C2A98925ABE}" srcOrd="5" destOrd="0" presId="urn:microsoft.com/office/officeart/2018/2/layout/IconLabelList"/>
    <dgm:cxn modelId="{45653710-A713-4C9E-A236-3B7CF4C74117}" type="presParOf" srcId="{FCA2644E-DF30-4E52-9F70-866CEDE0C4DE}" destId="{D95E549B-78E0-4B8E-9721-A0808406A198}" srcOrd="6" destOrd="0" presId="urn:microsoft.com/office/officeart/2018/2/layout/IconLabelList"/>
    <dgm:cxn modelId="{8ECA3045-3C0B-4705-B6AC-0A752328EAEE}" type="presParOf" srcId="{D95E549B-78E0-4B8E-9721-A0808406A198}" destId="{FC8C8AFF-9C6E-4868-A2F2-FBDD8252F736}" srcOrd="0" destOrd="0" presId="urn:microsoft.com/office/officeart/2018/2/layout/IconLabelList"/>
    <dgm:cxn modelId="{01A31E03-ABBD-4710-BC1C-4178C78537CB}" type="presParOf" srcId="{D95E549B-78E0-4B8E-9721-A0808406A198}" destId="{1280D314-ADC4-4BFF-91E8-821F847FD400}" srcOrd="1" destOrd="0" presId="urn:microsoft.com/office/officeart/2018/2/layout/IconLabelList"/>
    <dgm:cxn modelId="{6445CDC6-408D-4D56-BA30-2C82FD3FBA54}" type="presParOf" srcId="{D95E549B-78E0-4B8E-9721-A0808406A198}" destId="{974462E0-9346-4A22-A8CB-0149A5ACCD97}"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D2D02C7-08D8-4336-9F61-78C15817189C}"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3B7D845C-28AC-4EA1-A8E9-F11CBB3975F1}">
      <dgm:prSet custT="1"/>
      <dgm:spPr/>
      <dgm:t>
        <a:bodyPr/>
        <a:lstStyle/>
        <a:p>
          <a:pPr>
            <a:lnSpc>
              <a:spcPct val="100000"/>
            </a:lnSpc>
          </a:pPr>
          <a:r>
            <a:rPr lang="en-US" sz="2800" b="1"/>
            <a:t>How was change introduced?</a:t>
          </a:r>
          <a:endParaRPr lang="en-US" sz="2800"/>
        </a:p>
      </dgm:t>
    </dgm:pt>
    <dgm:pt modelId="{56F28687-240D-4EAE-8F1F-77F1B2A331EE}" type="parTrans" cxnId="{2299F50B-9C78-4978-AF6B-762B056D1879}">
      <dgm:prSet/>
      <dgm:spPr/>
      <dgm:t>
        <a:bodyPr/>
        <a:lstStyle/>
        <a:p>
          <a:endParaRPr lang="en-US"/>
        </a:p>
      </dgm:t>
    </dgm:pt>
    <dgm:pt modelId="{3290D982-9617-4ADA-A9E5-71E6CA6E9F49}" type="sibTrans" cxnId="{2299F50B-9C78-4978-AF6B-762B056D1879}">
      <dgm:prSet/>
      <dgm:spPr/>
      <dgm:t>
        <a:bodyPr/>
        <a:lstStyle/>
        <a:p>
          <a:endParaRPr lang="en-US"/>
        </a:p>
      </dgm:t>
    </dgm:pt>
    <dgm:pt modelId="{515F1960-BB3D-43CB-8214-071CF4172D13}">
      <dgm:prSet custT="1"/>
      <dgm:spPr/>
      <dgm:t>
        <a:bodyPr/>
        <a:lstStyle/>
        <a:p>
          <a:pPr>
            <a:lnSpc>
              <a:spcPct val="100000"/>
            </a:lnSpc>
          </a:pPr>
          <a:r>
            <a:rPr lang="en-US" sz="2800" b="1"/>
            <a:t>What processes supported implementation?</a:t>
          </a:r>
          <a:endParaRPr lang="en-US" sz="2800"/>
        </a:p>
      </dgm:t>
    </dgm:pt>
    <dgm:pt modelId="{F76BEDA6-E7B9-40E5-BA4A-0AAB9537BDE8}" type="parTrans" cxnId="{4970DA76-7752-4A6F-9AA7-7159EFA2F9C3}">
      <dgm:prSet/>
      <dgm:spPr/>
      <dgm:t>
        <a:bodyPr/>
        <a:lstStyle/>
        <a:p>
          <a:endParaRPr lang="en-US"/>
        </a:p>
      </dgm:t>
    </dgm:pt>
    <dgm:pt modelId="{081BEB92-2E15-4551-B0A1-856F971C2406}" type="sibTrans" cxnId="{4970DA76-7752-4A6F-9AA7-7159EFA2F9C3}">
      <dgm:prSet/>
      <dgm:spPr/>
      <dgm:t>
        <a:bodyPr/>
        <a:lstStyle/>
        <a:p>
          <a:endParaRPr lang="en-US"/>
        </a:p>
      </dgm:t>
    </dgm:pt>
    <dgm:pt modelId="{8C663042-0567-4B2C-BD20-0CADAFE2FE42}">
      <dgm:prSet/>
      <dgm:spPr/>
      <dgm:t>
        <a:bodyPr/>
        <a:lstStyle/>
        <a:p>
          <a:pPr>
            <a:lnSpc>
              <a:spcPct val="100000"/>
            </a:lnSpc>
          </a:pPr>
          <a:r>
            <a:rPr lang="en-US" b="1"/>
            <a:t>How did different stakeholders respond?</a:t>
          </a:r>
          <a:endParaRPr lang="en-US"/>
        </a:p>
      </dgm:t>
    </dgm:pt>
    <dgm:pt modelId="{A68CFCE1-706C-462A-A99A-58D5564135DE}" type="parTrans" cxnId="{EA7F53CE-D8B0-41FE-B636-629E72829535}">
      <dgm:prSet/>
      <dgm:spPr/>
      <dgm:t>
        <a:bodyPr/>
        <a:lstStyle/>
        <a:p>
          <a:endParaRPr lang="en-US"/>
        </a:p>
      </dgm:t>
    </dgm:pt>
    <dgm:pt modelId="{F306F07E-3EAF-4DB2-A213-FAD25FDA4EA8}" type="sibTrans" cxnId="{EA7F53CE-D8B0-41FE-B636-629E72829535}">
      <dgm:prSet/>
      <dgm:spPr/>
      <dgm:t>
        <a:bodyPr/>
        <a:lstStyle/>
        <a:p>
          <a:endParaRPr lang="en-US"/>
        </a:p>
      </dgm:t>
    </dgm:pt>
    <dgm:pt modelId="{09FF490B-6D43-47C6-8321-EF90AF71BD07}" type="pres">
      <dgm:prSet presAssocID="{2D2D02C7-08D8-4336-9F61-78C15817189C}" presName="root" presStyleCnt="0">
        <dgm:presLayoutVars>
          <dgm:dir/>
          <dgm:resizeHandles val="exact"/>
        </dgm:presLayoutVars>
      </dgm:prSet>
      <dgm:spPr/>
    </dgm:pt>
    <dgm:pt modelId="{37CA63FB-5F18-4C4A-84AF-7C77F5167EDF}" type="pres">
      <dgm:prSet presAssocID="{3B7D845C-28AC-4EA1-A8E9-F11CBB3975F1}" presName="compNode" presStyleCnt="0"/>
      <dgm:spPr/>
    </dgm:pt>
    <dgm:pt modelId="{4018D6B3-0B42-46CE-95DC-A7101FAC1B0E}" type="pres">
      <dgm:prSet presAssocID="{3B7D845C-28AC-4EA1-A8E9-F11CBB3975F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Transfer"/>
        </a:ext>
      </dgm:extLst>
    </dgm:pt>
    <dgm:pt modelId="{63839503-ED74-43E4-9B56-B5A33048332B}" type="pres">
      <dgm:prSet presAssocID="{3B7D845C-28AC-4EA1-A8E9-F11CBB3975F1}" presName="spaceRect" presStyleCnt="0"/>
      <dgm:spPr/>
    </dgm:pt>
    <dgm:pt modelId="{A7B4EB4B-1B71-418A-A0BD-C09ABB1A50DE}" type="pres">
      <dgm:prSet presAssocID="{3B7D845C-28AC-4EA1-A8E9-F11CBB3975F1}" presName="textRect" presStyleLbl="revTx" presStyleIdx="0" presStyleCnt="3">
        <dgm:presLayoutVars>
          <dgm:chMax val="1"/>
          <dgm:chPref val="1"/>
        </dgm:presLayoutVars>
      </dgm:prSet>
      <dgm:spPr/>
    </dgm:pt>
    <dgm:pt modelId="{41F38B87-E79E-4CE5-AE3D-4428BC0EF0B1}" type="pres">
      <dgm:prSet presAssocID="{3290D982-9617-4ADA-A9E5-71E6CA6E9F49}" presName="sibTrans" presStyleCnt="0"/>
      <dgm:spPr/>
    </dgm:pt>
    <dgm:pt modelId="{5DB36B28-1514-442C-8DA4-F15319B4E10D}" type="pres">
      <dgm:prSet presAssocID="{515F1960-BB3D-43CB-8214-071CF4172D13}" presName="compNode" presStyleCnt="0"/>
      <dgm:spPr/>
    </dgm:pt>
    <dgm:pt modelId="{026A20DE-D3AD-4A64-A664-2CF59F458F54}" type="pres">
      <dgm:prSet presAssocID="{515F1960-BB3D-43CB-8214-071CF4172D13}"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Gears"/>
        </a:ext>
      </dgm:extLst>
    </dgm:pt>
    <dgm:pt modelId="{903302E7-B47D-4623-AFF6-573C27956D05}" type="pres">
      <dgm:prSet presAssocID="{515F1960-BB3D-43CB-8214-071CF4172D13}" presName="spaceRect" presStyleCnt="0"/>
      <dgm:spPr/>
    </dgm:pt>
    <dgm:pt modelId="{3F851B15-C203-416C-8085-C4C802572498}" type="pres">
      <dgm:prSet presAssocID="{515F1960-BB3D-43CB-8214-071CF4172D13}" presName="textRect" presStyleLbl="revTx" presStyleIdx="1" presStyleCnt="3">
        <dgm:presLayoutVars>
          <dgm:chMax val="1"/>
          <dgm:chPref val="1"/>
        </dgm:presLayoutVars>
      </dgm:prSet>
      <dgm:spPr/>
    </dgm:pt>
    <dgm:pt modelId="{AB95DD43-D640-418A-812D-6D9EC65EBA31}" type="pres">
      <dgm:prSet presAssocID="{081BEB92-2E15-4551-B0A1-856F971C2406}" presName="sibTrans" presStyleCnt="0"/>
      <dgm:spPr/>
    </dgm:pt>
    <dgm:pt modelId="{FE253D5D-381B-444F-B2FE-F53646218445}" type="pres">
      <dgm:prSet presAssocID="{8C663042-0567-4B2C-BD20-0CADAFE2FE42}" presName="compNode" presStyleCnt="0"/>
      <dgm:spPr/>
    </dgm:pt>
    <dgm:pt modelId="{FBC93058-DA63-4815-A378-232F99522093}" type="pres">
      <dgm:prSet presAssocID="{8C663042-0567-4B2C-BD20-0CADAFE2FE4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ustomer Review"/>
        </a:ext>
      </dgm:extLst>
    </dgm:pt>
    <dgm:pt modelId="{A06C9D4E-89DA-4CC4-AA3A-C98361A29C04}" type="pres">
      <dgm:prSet presAssocID="{8C663042-0567-4B2C-BD20-0CADAFE2FE42}" presName="spaceRect" presStyleCnt="0"/>
      <dgm:spPr/>
    </dgm:pt>
    <dgm:pt modelId="{6C47CAE3-CFB8-466A-93EB-645F3955EE81}" type="pres">
      <dgm:prSet presAssocID="{8C663042-0567-4B2C-BD20-0CADAFE2FE42}" presName="textRect" presStyleLbl="revTx" presStyleIdx="2" presStyleCnt="3">
        <dgm:presLayoutVars>
          <dgm:chMax val="1"/>
          <dgm:chPref val="1"/>
        </dgm:presLayoutVars>
      </dgm:prSet>
      <dgm:spPr/>
    </dgm:pt>
  </dgm:ptLst>
  <dgm:cxnLst>
    <dgm:cxn modelId="{2299F50B-9C78-4978-AF6B-762B056D1879}" srcId="{2D2D02C7-08D8-4336-9F61-78C15817189C}" destId="{3B7D845C-28AC-4EA1-A8E9-F11CBB3975F1}" srcOrd="0" destOrd="0" parTransId="{56F28687-240D-4EAE-8F1F-77F1B2A331EE}" sibTransId="{3290D982-9617-4ADA-A9E5-71E6CA6E9F49}"/>
    <dgm:cxn modelId="{77F7EF1C-FCF2-4F2B-B6AA-43A6CF5D9843}" type="presOf" srcId="{8C663042-0567-4B2C-BD20-0CADAFE2FE42}" destId="{6C47CAE3-CFB8-466A-93EB-645F3955EE81}" srcOrd="0" destOrd="0" presId="urn:microsoft.com/office/officeart/2018/2/layout/IconLabelList"/>
    <dgm:cxn modelId="{2BD9F949-754A-49C6-89FE-D5753746E3F7}" type="presOf" srcId="{515F1960-BB3D-43CB-8214-071CF4172D13}" destId="{3F851B15-C203-416C-8085-C4C802572498}" srcOrd="0" destOrd="0" presId="urn:microsoft.com/office/officeart/2018/2/layout/IconLabelList"/>
    <dgm:cxn modelId="{4970DA76-7752-4A6F-9AA7-7159EFA2F9C3}" srcId="{2D2D02C7-08D8-4336-9F61-78C15817189C}" destId="{515F1960-BB3D-43CB-8214-071CF4172D13}" srcOrd="1" destOrd="0" parTransId="{F76BEDA6-E7B9-40E5-BA4A-0AAB9537BDE8}" sibTransId="{081BEB92-2E15-4551-B0A1-856F971C2406}"/>
    <dgm:cxn modelId="{3C5D46B3-BC5D-433E-A3C3-2112DA8CE350}" type="presOf" srcId="{3B7D845C-28AC-4EA1-A8E9-F11CBB3975F1}" destId="{A7B4EB4B-1B71-418A-A0BD-C09ABB1A50DE}" srcOrd="0" destOrd="0" presId="urn:microsoft.com/office/officeart/2018/2/layout/IconLabelList"/>
    <dgm:cxn modelId="{BBD14DB3-4AA1-4869-B882-64B88C80C36E}" type="presOf" srcId="{2D2D02C7-08D8-4336-9F61-78C15817189C}" destId="{09FF490B-6D43-47C6-8321-EF90AF71BD07}" srcOrd="0" destOrd="0" presId="urn:microsoft.com/office/officeart/2018/2/layout/IconLabelList"/>
    <dgm:cxn modelId="{EA7F53CE-D8B0-41FE-B636-629E72829535}" srcId="{2D2D02C7-08D8-4336-9F61-78C15817189C}" destId="{8C663042-0567-4B2C-BD20-0CADAFE2FE42}" srcOrd="2" destOrd="0" parTransId="{A68CFCE1-706C-462A-A99A-58D5564135DE}" sibTransId="{F306F07E-3EAF-4DB2-A213-FAD25FDA4EA8}"/>
    <dgm:cxn modelId="{42A0E02F-AFD7-4BE5-B525-A9E2EAC06FB4}" type="presParOf" srcId="{09FF490B-6D43-47C6-8321-EF90AF71BD07}" destId="{37CA63FB-5F18-4C4A-84AF-7C77F5167EDF}" srcOrd="0" destOrd="0" presId="urn:microsoft.com/office/officeart/2018/2/layout/IconLabelList"/>
    <dgm:cxn modelId="{290D603F-8642-4C19-9D37-67B1E89AFB54}" type="presParOf" srcId="{37CA63FB-5F18-4C4A-84AF-7C77F5167EDF}" destId="{4018D6B3-0B42-46CE-95DC-A7101FAC1B0E}" srcOrd="0" destOrd="0" presId="urn:microsoft.com/office/officeart/2018/2/layout/IconLabelList"/>
    <dgm:cxn modelId="{99616571-0DFE-41FC-9246-AE546FFA3E16}" type="presParOf" srcId="{37CA63FB-5F18-4C4A-84AF-7C77F5167EDF}" destId="{63839503-ED74-43E4-9B56-B5A33048332B}" srcOrd="1" destOrd="0" presId="urn:microsoft.com/office/officeart/2018/2/layout/IconLabelList"/>
    <dgm:cxn modelId="{49EA719F-B420-4893-A1AE-9FA3C2004348}" type="presParOf" srcId="{37CA63FB-5F18-4C4A-84AF-7C77F5167EDF}" destId="{A7B4EB4B-1B71-418A-A0BD-C09ABB1A50DE}" srcOrd="2" destOrd="0" presId="urn:microsoft.com/office/officeart/2018/2/layout/IconLabelList"/>
    <dgm:cxn modelId="{B3608B42-E73A-4D7B-9769-1EE5B65E0A84}" type="presParOf" srcId="{09FF490B-6D43-47C6-8321-EF90AF71BD07}" destId="{41F38B87-E79E-4CE5-AE3D-4428BC0EF0B1}" srcOrd="1" destOrd="0" presId="urn:microsoft.com/office/officeart/2018/2/layout/IconLabelList"/>
    <dgm:cxn modelId="{B355E055-2512-413B-982A-04AFAA0AF32C}" type="presParOf" srcId="{09FF490B-6D43-47C6-8321-EF90AF71BD07}" destId="{5DB36B28-1514-442C-8DA4-F15319B4E10D}" srcOrd="2" destOrd="0" presId="urn:microsoft.com/office/officeart/2018/2/layout/IconLabelList"/>
    <dgm:cxn modelId="{9D9C6676-20CB-4801-92D8-B6EB9861A434}" type="presParOf" srcId="{5DB36B28-1514-442C-8DA4-F15319B4E10D}" destId="{026A20DE-D3AD-4A64-A664-2CF59F458F54}" srcOrd="0" destOrd="0" presId="urn:microsoft.com/office/officeart/2018/2/layout/IconLabelList"/>
    <dgm:cxn modelId="{40289A91-EE1B-40E9-B725-37A2A022B7BB}" type="presParOf" srcId="{5DB36B28-1514-442C-8DA4-F15319B4E10D}" destId="{903302E7-B47D-4623-AFF6-573C27956D05}" srcOrd="1" destOrd="0" presId="urn:microsoft.com/office/officeart/2018/2/layout/IconLabelList"/>
    <dgm:cxn modelId="{1D2D239C-F8CA-48A0-8318-1DBD1D43A9CF}" type="presParOf" srcId="{5DB36B28-1514-442C-8DA4-F15319B4E10D}" destId="{3F851B15-C203-416C-8085-C4C802572498}" srcOrd="2" destOrd="0" presId="urn:microsoft.com/office/officeart/2018/2/layout/IconLabelList"/>
    <dgm:cxn modelId="{3C73C3AE-443A-4B45-97AB-E448FAF4EE4E}" type="presParOf" srcId="{09FF490B-6D43-47C6-8321-EF90AF71BD07}" destId="{AB95DD43-D640-418A-812D-6D9EC65EBA31}" srcOrd="3" destOrd="0" presId="urn:microsoft.com/office/officeart/2018/2/layout/IconLabelList"/>
    <dgm:cxn modelId="{BB26CD91-CFA3-4AB9-AB26-94A3394E6F8D}" type="presParOf" srcId="{09FF490B-6D43-47C6-8321-EF90AF71BD07}" destId="{FE253D5D-381B-444F-B2FE-F53646218445}" srcOrd="4" destOrd="0" presId="urn:microsoft.com/office/officeart/2018/2/layout/IconLabelList"/>
    <dgm:cxn modelId="{2C46E169-FAEF-4EDC-B2CF-A88E0E4C0846}" type="presParOf" srcId="{FE253D5D-381B-444F-B2FE-F53646218445}" destId="{FBC93058-DA63-4815-A378-232F99522093}" srcOrd="0" destOrd="0" presId="urn:microsoft.com/office/officeart/2018/2/layout/IconLabelList"/>
    <dgm:cxn modelId="{6F646ABB-6C1F-4F67-A02B-996B6BAD1016}" type="presParOf" srcId="{FE253D5D-381B-444F-B2FE-F53646218445}" destId="{A06C9D4E-89DA-4CC4-AA3A-C98361A29C04}" srcOrd="1" destOrd="0" presId="urn:microsoft.com/office/officeart/2018/2/layout/IconLabelList"/>
    <dgm:cxn modelId="{96307EBC-617F-4EBA-A2FE-FF0EC7FFB324}" type="presParOf" srcId="{FE253D5D-381B-444F-B2FE-F53646218445}" destId="{6C47CAE3-CFB8-466A-93EB-645F3955EE81}"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3230112-B555-4F24-B290-74AD9A8E5DD0}"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DB8B3ED2-E7AA-4635-A655-96EC885CD376}">
      <dgm:prSet/>
      <dgm:spPr/>
      <dgm:t>
        <a:bodyPr/>
        <a:lstStyle/>
        <a:p>
          <a:r>
            <a:rPr lang="en-US" b="1"/>
            <a:t>What were the consequences?</a:t>
          </a:r>
          <a:endParaRPr lang="en-US"/>
        </a:p>
      </dgm:t>
    </dgm:pt>
    <dgm:pt modelId="{A2EC0F51-A4D5-42A3-9569-72D1469C6F84}" type="parTrans" cxnId="{6CA06E21-8417-4B08-980E-A073690D4463}">
      <dgm:prSet/>
      <dgm:spPr/>
      <dgm:t>
        <a:bodyPr/>
        <a:lstStyle/>
        <a:p>
          <a:endParaRPr lang="en-US"/>
        </a:p>
      </dgm:t>
    </dgm:pt>
    <dgm:pt modelId="{F9F2A526-1A6E-4F6F-AC27-F964C965C35C}" type="sibTrans" cxnId="{6CA06E21-8417-4B08-980E-A073690D4463}">
      <dgm:prSet/>
      <dgm:spPr/>
      <dgm:t>
        <a:bodyPr/>
        <a:lstStyle/>
        <a:p>
          <a:endParaRPr lang="en-US"/>
        </a:p>
      </dgm:t>
    </dgm:pt>
    <dgm:pt modelId="{8CD9DD31-BC77-4B7B-BE1B-CE058D6EA588}">
      <dgm:prSet/>
      <dgm:spPr/>
      <dgm:t>
        <a:bodyPr/>
        <a:lstStyle/>
        <a:p>
          <a:r>
            <a:rPr lang="en-US" b="1"/>
            <a:t>Was the change well managed?</a:t>
          </a:r>
          <a:endParaRPr lang="en-US"/>
        </a:p>
      </dgm:t>
    </dgm:pt>
    <dgm:pt modelId="{B4849897-18CD-44D7-A4B6-802F89AD7543}" type="parTrans" cxnId="{E2BDA884-67D6-4648-B6AC-46B80178FE00}">
      <dgm:prSet/>
      <dgm:spPr/>
      <dgm:t>
        <a:bodyPr/>
        <a:lstStyle/>
        <a:p>
          <a:endParaRPr lang="en-US"/>
        </a:p>
      </dgm:t>
    </dgm:pt>
    <dgm:pt modelId="{1C76DDE0-C86D-4AA2-B0A9-3FE5C99F01B2}" type="sibTrans" cxnId="{E2BDA884-67D6-4648-B6AC-46B80178FE00}">
      <dgm:prSet/>
      <dgm:spPr/>
      <dgm:t>
        <a:bodyPr/>
        <a:lstStyle/>
        <a:p>
          <a:endParaRPr lang="en-US"/>
        </a:p>
      </dgm:t>
    </dgm:pt>
    <dgm:pt modelId="{F3B7553E-4CFD-4689-8D2F-08FFBB136C88}">
      <dgm:prSet/>
      <dgm:spPr/>
      <dgm:t>
        <a:bodyPr/>
        <a:lstStyle/>
        <a:p>
          <a:r>
            <a:rPr lang="en-US" b="1"/>
            <a:t>Conclusions and Recommendations</a:t>
          </a:r>
          <a:endParaRPr lang="en-US"/>
        </a:p>
      </dgm:t>
    </dgm:pt>
    <dgm:pt modelId="{36E62206-C3B6-49D4-903D-12C630D92C09}" type="parTrans" cxnId="{FC1E1D74-AEAA-4E85-B6AE-848A0F6F9A9F}">
      <dgm:prSet/>
      <dgm:spPr/>
      <dgm:t>
        <a:bodyPr/>
        <a:lstStyle/>
        <a:p>
          <a:endParaRPr lang="en-US"/>
        </a:p>
      </dgm:t>
    </dgm:pt>
    <dgm:pt modelId="{AC2E3B48-B14B-48EB-9589-A07D1EBC4632}" type="sibTrans" cxnId="{FC1E1D74-AEAA-4E85-B6AE-848A0F6F9A9F}">
      <dgm:prSet/>
      <dgm:spPr/>
      <dgm:t>
        <a:bodyPr/>
        <a:lstStyle/>
        <a:p>
          <a:endParaRPr lang="en-US"/>
        </a:p>
      </dgm:t>
    </dgm:pt>
    <dgm:pt modelId="{5B4769F6-F43C-4D66-A516-E27B7A3BC41F}" type="pres">
      <dgm:prSet presAssocID="{E3230112-B555-4F24-B290-74AD9A8E5DD0}" presName="linear" presStyleCnt="0">
        <dgm:presLayoutVars>
          <dgm:animLvl val="lvl"/>
          <dgm:resizeHandles val="exact"/>
        </dgm:presLayoutVars>
      </dgm:prSet>
      <dgm:spPr/>
    </dgm:pt>
    <dgm:pt modelId="{8AF4F879-4506-4700-B260-96F82538AA1C}" type="pres">
      <dgm:prSet presAssocID="{DB8B3ED2-E7AA-4635-A655-96EC885CD376}" presName="parentText" presStyleLbl="node1" presStyleIdx="0" presStyleCnt="3">
        <dgm:presLayoutVars>
          <dgm:chMax val="0"/>
          <dgm:bulletEnabled val="1"/>
        </dgm:presLayoutVars>
      </dgm:prSet>
      <dgm:spPr/>
    </dgm:pt>
    <dgm:pt modelId="{85524971-6D55-41D8-99AB-8620D12127DB}" type="pres">
      <dgm:prSet presAssocID="{F9F2A526-1A6E-4F6F-AC27-F964C965C35C}" presName="spacer" presStyleCnt="0"/>
      <dgm:spPr/>
    </dgm:pt>
    <dgm:pt modelId="{EA9D8F42-1DD7-4904-A2A5-4357C034D0DB}" type="pres">
      <dgm:prSet presAssocID="{8CD9DD31-BC77-4B7B-BE1B-CE058D6EA588}" presName="parentText" presStyleLbl="node1" presStyleIdx="1" presStyleCnt="3">
        <dgm:presLayoutVars>
          <dgm:chMax val="0"/>
          <dgm:bulletEnabled val="1"/>
        </dgm:presLayoutVars>
      </dgm:prSet>
      <dgm:spPr/>
    </dgm:pt>
    <dgm:pt modelId="{C195DE15-D0B3-4C24-A5E5-C603615FB9FA}" type="pres">
      <dgm:prSet presAssocID="{1C76DDE0-C86D-4AA2-B0A9-3FE5C99F01B2}" presName="spacer" presStyleCnt="0"/>
      <dgm:spPr/>
    </dgm:pt>
    <dgm:pt modelId="{99CB233A-7699-43BE-AC4E-A238E7928528}" type="pres">
      <dgm:prSet presAssocID="{F3B7553E-4CFD-4689-8D2F-08FFBB136C88}" presName="parentText" presStyleLbl="node1" presStyleIdx="2" presStyleCnt="3">
        <dgm:presLayoutVars>
          <dgm:chMax val="0"/>
          <dgm:bulletEnabled val="1"/>
        </dgm:presLayoutVars>
      </dgm:prSet>
      <dgm:spPr/>
    </dgm:pt>
  </dgm:ptLst>
  <dgm:cxnLst>
    <dgm:cxn modelId="{B104D21B-F742-40B2-B642-2AF81426086B}" type="presOf" srcId="{F3B7553E-4CFD-4689-8D2F-08FFBB136C88}" destId="{99CB233A-7699-43BE-AC4E-A238E7928528}" srcOrd="0" destOrd="0" presId="urn:microsoft.com/office/officeart/2005/8/layout/vList2"/>
    <dgm:cxn modelId="{6CA06E21-8417-4B08-980E-A073690D4463}" srcId="{E3230112-B555-4F24-B290-74AD9A8E5DD0}" destId="{DB8B3ED2-E7AA-4635-A655-96EC885CD376}" srcOrd="0" destOrd="0" parTransId="{A2EC0F51-A4D5-42A3-9569-72D1469C6F84}" sibTransId="{F9F2A526-1A6E-4F6F-AC27-F964C965C35C}"/>
    <dgm:cxn modelId="{CCF5825F-E759-4F5F-907A-3CD9658E3572}" type="presOf" srcId="{E3230112-B555-4F24-B290-74AD9A8E5DD0}" destId="{5B4769F6-F43C-4D66-A516-E27B7A3BC41F}" srcOrd="0" destOrd="0" presId="urn:microsoft.com/office/officeart/2005/8/layout/vList2"/>
    <dgm:cxn modelId="{FC1E1D74-AEAA-4E85-B6AE-848A0F6F9A9F}" srcId="{E3230112-B555-4F24-B290-74AD9A8E5DD0}" destId="{F3B7553E-4CFD-4689-8D2F-08FFBB136C88}" srcOrd="2" destOrd="0" parTransId="{36E62206-C3B6-49D4-903D-12C630D92C09}" sibTransId="{AC2E3B48-B14B-48EB-9589-A07D1EBC4632}"/>
    <dgm:cxn modelId="{E2BDA884-67D6-4648-B6AC-46B80178FE00}" srcId="{E3230112-B555-4F24-B290-74AD9A8E5DD0}" destId="{8CD9DD31-BC77-4B7B-BE1B-CE058D6EA588}" srcOrd="1" destOrd="0" parTransId="{B4849897-18CD-44D7-A4B6-802F89AD7543}" sibTransId="{1C76DDE0-C86D-4AA2-B0A9-3FE5C99F01B2}"/>
    <dgm:cxn modelId="{4B249CA8-7025-4ACD-884B-35F192CFB452}" type="presOf" srcId="{DB8B3ED2-E7AA-4635-A655-96EC885CD376}" destId="{8AF4F879-4506-4700-B260-96F82538AA1C}" srcOrd="0" destOrd="0" presId="urn:microsoft.com/office/officeart/2005/8/layout/vList2"/>
    <dgm:cxn modelId="{56375CC5-36D9-4F6B-82CD-D2888DA91879}" type="presOf" srcId="{8CD9DD31-BC77-4B7B-BE1B-CE058D6EA588}" destId="{EA9D8F42-1DD7-4904-A2A5-4357C034D0DB}" srcOrd="0" destOrd="0" presId="urn:microsoft.com/office/officeart/2005/8/layout/vList2"/>
    <dgm:cxn modelId="{FCA6EB4E-7618-412A-B263-516CEA6321FB}" type="presParOf" srcId="{5B4769F6-F43C-4D66-A516-E27B7A3BC41F}" destId="{8AF4F879-4506-4700-B260-96F82538AA1C}" srcOrd="0" destOrd="0" presId="urn:microsoft.com/office/officeart/2005/8/layout/vList2"/>
    <dgm:cxn modelId="{1DE4ABC3-02F2-4261-B954-7E885B5B8507}" type="presParOf" srcId="{5B4769F6-F43C-4D66-A516-E27B7A3BC41F}" destId="{85524971-6D55-41D8-99AB-8620D12127DB}" srcOrd="1" destOrd="0" presId="urn:microsoft.com/office/officeart/2005/8/layout/vList2"/>
    <dgm:cxn modelId="{1005D2F2-2AF3-44FB-AC04-2654F70C276D}" type="presParOf" srcId="{5B4769F6-F43C-4D66-A516-E27B7A3BC41F}" destId="{EA9D8F42-1DD7-4904-A2A5-4357C034D0DB}" srcOrd="2" destOrd="0" presId="urn:microsoft.com/office/officeart/2005/8/layout/vList2"/>
    <dgm:cxn modelId="{CB5BF991-B97A-470B-9EB5-BA706017E91F}" type="presParOf" srcId="{5B4769F6-F43C-4D66-A516-E27B7A3BC41F}" destId="{C195DE15-D0B3-4C24-A5E5-C603615FB9FA}" srcOrd="3" destOrd="0" presId="urn:microsoft.com/office/officeart/2005/8/layout/vList2"/>
    <dgm:cxn modelId="{A5BAA6C4-685B-476A-9EAE-93470B6305DA}" type="presParOf" srcId="{5B4769F6-F43C-4D66-A516-E27B7A3BC41F}" destId="{99CB233A-7699-43BE-AC4E-A238E7928528}"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9BC666-1D14-4CFB-819A-8BF897681D9A}">
      <dsp:nvSpPr>
        <dsp:cNvPr id="0" name=""/>
        <dsp:cNvSpPr/>
      </dsp:nvSpPr>
      <dsp:spPr>
        <a:xfrm>
          <a:off x="1212569" y="545525"/>
          <a:ext cx="1300252" cy="130025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753F17-C0BC-42C6-8504-20D959AA5AEB}">
      <dsp:nvSpPr>
        <dsp:cNvPr id="0" name=""/>
        <dsp:cNvSpPr/>
      </dsp:nvSpPr>
      <dsp:spPr>
        <a:xfrm>
          <a:off x="417971" y="2335080"/>
          <a:ext cx="2889450" cy="14707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600200">
            <a:lnSpc>
              <a:spcPct val="100000"/>
            </a:lnSpc>
            <a:spcBef>
              <a:spcPct val="0"/>
            </a:spcBef>
            <a:spcAft>
              <a:spcPct val="35000"/>
            </a:spcAft>
            <a:buNone/>
          </a:pPr>
          <a:r>
            <a:rPr lang="en-US" sz="3600" b="1" kern="1200">
              <a:solidFill>
                <a:srgbClr val="FF0000"/>
              </a:solidFill>
            </a:rPr>
            <a:t>Macro level </a:t>
          </a:r>
        </a:p>
        <a:p>
          <a:pPr marL="0" lvl="0" indent="0" algn="ctr" defTabSz="1600200">
            <a:lnSpc>
              <a:spcPct val="100000"/>
            </a:lnSpc>
            <a:spcBef>
              <a:spcPct val="0"/>
            </a:spcBef>
            <a:spcAft>
              <a:spcPct val="35000"/>
            </a:spcAft>
            <a:buNone/>
          </a:pPr>
          <a:r>
            <a:rPr lang="en-US" sz="1900" kern="1200"/>
            <a:t>(national policy, legislation, reform)</a:t>
          </a:r>
        </a:p>
      </dsp:txBody>
      <dsp:txXfrm>
        <a:off x="417971" y="2335080"/>
        <a:ext cx="2889450" cy="1470731"/>
      </dsp:txXfrm>
    </dsp:sp>
    <dsp:sp modelId="{B1DB52EB-D6FF-4097-8858-93275A113340}">
      <dsp:nvSpPr>
        <dsp:cNvPr id="0" name=""/>
        <dsp:cNvSpPr/>
      </dsp:nvSpPr>
      <dsp:spPr>
        <a:xfrm>
          <a:off x="4607673" y="545525"/>
          <a:ext cx="1300252" cy="130025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7C4959-446C-49D7-97F4-BDB4E6E9CFEB}">
      <dsp:nvSpPr>
        <dsp:cNvPr id="0" name=""/>
        <dsp:cNvSpPr/>
      </dsp:nvSpPr>
      <dsp:spPr>
        <a:xfrm>
          <a:off x="3813075" y="2335080"/>
          <a:ext cx="2889450" cy="14707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600200">
            <a:lnSpc>
              <a:spcPct val="100000"/>
            </a:lnSpc>
            <a:spcBef>
              <a:spcPct val="0"/>
            </a:spcBef>
            <a:spcAft>
              <a:spcPct val="35000"/>
            </a:spcAft>
            <a:buNone/>
          </a:pPr>
          <a:r>
            <a:rPr lang="en-US" sz="3600" b="1" kern="1200" err="1">
              <a:solidFill>
                <a:srgbClr val="FF0000"/>
              </a:solidFill>
            </a:rPr>
            <a:t>Meso</a:t>
          </a:r>
          <a:r>
            <a:rPr lang="en-US" sz="3600" b="1" kern="1200">
              <a:solidFill>
                <a:srgbClr val="FF0000"/>
              </a:solidFill>
            </a:rPr>
            <a:t> level </a:t>
          </a:r>
        </a:p>
        <a:p>
          <a:pPr marL="0" lvl="0" indent="0" algn="ctr" defTabSz="1600200">
            <a:lnSpc>
              <a:spcPct val="100000"/>
            </a:lnSpc>
            <a:spcBef>
              <a:spcPct val="0"/>
            </a:spcBef>
            <a:spcAft>
              <a:spcPct val="35000"/>
            </a:spcAft>
            <a:buNone/>
          </a:pPr>
          <a:r>
            <a:rPr lang="en-US" sz="1900" kern="1200"/>
            <a:t>(school, </a:t>
          </a:r>
          <a:r>
            <a:rPr lang="en-US" sz="1900" kern="1200" err="1"/>
            <a:t>organisation</a:t>
          </a:r>
          <a:r>
            <a:rPr lang="en-US" sz="1900" kern="1200"/>
            <a:t>, local authority)</a:t>
          </a:r>
        </a:p>
      </dsp:txBody>
      <dsp:txXfrm>
        <a:off x="3813075" y="2335080"/>
        <a:ext cx="2889450" cy="1470731"/>
      </dsp:txXfrm>
    </dsp:sp>
    <dsp:sp modelId="{DD14D7A2-1FC3-4D08-A8BB-D866DACF2B26}">
      <dsp:nvSpPr>
        <dsp:cNvPr id="0" name=""/>
        <dsp:cNvSpPr/>
      </dsp:nvSpPr>
      <dsp:spPr>
        <a:xfrm>
          <a:off x="8002777" y="545525"/>
          <a:ext cx="1300252" cy="130025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06C8EC-FC62-4C7B-B8B7-87F9EB205F1C}">
      <dsp:nvSpPr>
        <dsp:cNvPr id="0" name=""/>
        <dsp:cNvSpPr/>
      </dsp:nvSpPr>
      <dsp:spPr>
        <a:xfrm>
          <a:off x="7208178" y="2335080"/>
          <a:ext cx="2889450" cy="14707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600200">
            <a:lnSpc>
              <a:spcPct val="100000"/>
            </a:lnSpc>
            <a:spcBef>
              <a:spcPct val="0"/>
            </a:spcBef>
            <a:spcAft>
              <a:spcPct val="35000"/>
            </a:spcAft>
            <a:buNone/>
          </a:pPr>
          <a:r>
            <a:rPr lang="en-US" sz="3600" b="1" kern="1200">
              <a:solidFill>
                <a:srgbClr val="FF0000"/>
              </a:solidFill>
            </a:rPr>
            <a:t>Micro level</a:t>
          </a:r>
        </a:p>
        <a:p>
          <a:pPr marL="0" lvl="0" indent="0" algn="ctr" defTabSz="1600200">
            <a:lnSpc>
              <a:spcPct val="100000"/>
            </a:lnSpc>
            <a:spcBef>
              <a:spcPct val="0"/>
            </a:spcBef>
            <a:spcAft>
              <a:spcPct val="35000"/>
            </a:spcAft>
            <a:buNone/>
          </a:pPr>
          <a:r>
            <a:rPr lang="en-US" sz="2700" kern="1200"/>
            <a:t> </a:t>
          </a:r>
          <a:r>
            <a:rPr lang="en-US" sz="1900" kern="1200"/>
            <a:t>(classroom or pedagogical change)</a:t>
          </a:r>
        </a:p>
      </dsp:txBody>
      <dsp:txXfrm>
        <a:off x="7208178" y="2335080"/>
        <a:ext cx="2889450" cy="147073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7880CA-557D-49B4-B141-D290479775A2}">
      <dsp:nvSpPr>
        <dsp:cNvPr id="0" name=""/>
        <dsp:cNvSpPr/>
      </dsp:nvSpPr>
      <dsp:spPr>
        <a:xfrm rot="5400000">
          <a:off x="908116" y="621972"/>
          <a:ext cx="971820" cy="117260"/>
        </a:xfrm>
        <a:prstGeom prst="rect">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E23237F-A112-4CFF-A9B5-17886F9F5882}">
      <dsp:nvSpPr>
        <dsp:cNvPr id="0" name=""/>
        <dsp:cNvSpPr/>
      </dsp:nvSpPr>
      <dsp:spPr>
        <a:xfrm>
          <a:off x="1130771" y="420"/>
          <a:ext cx="1302897" cy="781738"/>
        </a:xfrm>
        <a:prstGeom prst="roundRect">
          <a:avLst>
            <a:gd name="adj" fmla="val 10000"/>
          </a:avLst>
        </a:prstGeom>
        <a:solidFill>
          <a:schemeClr val="accent3">
            <a:hueOff val="0"/>
            <a:satOff val="0"/>
            <a:lumOff val="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rtl="0">
            <a:lnSpc>
              <a:spcPct val="90000"/>
            </a:lnSpc>
            <a:spcBef>
              <a:spcPct val="0"/>
            </a:spcBef>
            <a:spcAft>
              <a:spcPct val="35000"/>
            </a:spcAft>
            <a:buNone/>
          </a:pPr>
          <a:r>
            <a:rPr lang="en-GB" sz="3100" kern="1200">
              <a:latin typeface="Times New Roman"/>
              <a:cs typeface="Times New Roman"/>
            </a:rPr>
            <a:t>43 CE</a:t>
          </a:r>
        </a:p>
      </dsp:txBody>
      <dsp:txXfrm>
        <a:off x="1153667" y="23316"/>
        <a:ext cx="1257105" cy="735946"/>
      </dsp:txXfrm>
    </dsp:sp>
    <dsp:sp modelId="{93A342E1-7E73-4B8D-B50E-72756B10031B}">
      <dsp:nvSpPr>
        <dsp:cNvPr id="0" name=""/>
        <dsp:cNvSpPr/>
      </dsp:nvSpPr>
      <dsp:spPr>
        <a:xfrm rot="5400000">
          <a:off x="908116" y="1599145"/>
          <a:ext cx="971820" cy="117260"/>
        </a:xfrm>
        <a:prstGeom prst="rect">
          <a:avLst/>
        </a:prstGeom>
        <a:solidFill>
          <a:schemeClr val="accent3">
            <a:hueOff val="-166303"/>
            <a:satOff val="78"/>
            <a:lumOff val="2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55DFFAB-CAB3-4F6B-BD80-43EF4E536B58}">
      <dsp:nvSpPr>
        <dsp:cNvPr id="0" name=""/>
        <dsp:cNvSpPr/>
      </dsp:nvSpPr>
      <dsp:spPr>
        <a:xfrm>
          <a:off x="1130771" y="977592"/>
          <a:ext cx="1302897" cy="781738"/>
        </a:xfrm>
        <a:prstGeom prst="roundRect">
          <a:avLst>
            <a:gd name="adj" fmla="val 10000"/>
          </a:avLst>
        </a:prstGeom>
        <a:solidFill>
          <a:schemeClr val="accent3">
            <a:hueOff val="-157063"/>
            <a:satOff val="73"/>
            <a:lumOff val="22"/>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latin typeface="Times New Roman"/>
              <a:cs typeface="Times New Roman"/>
            </a:rPr>
            <a:t>1500</a:t>
          </a:r>
        </a:p>
      </dsp:txBody>
      <dsp:txXfrm>
        <a:off x="1153667" y="1000488"/>
        <a:ext cx="1257105" cy="735946"/>
      </dsp:txXfrm>
    </dsp:sp>
    <dsp:sp modelId="{4093C6C6-B7AE-4433-A996-1DEDAA286235}">
      <dsp:nvSpPr>
        <dsp:cNvPr id="0" name=""/>
        <dsp:cNvSpPr/>
      </dsp:nvSpPr>
      <dsp:spPr>
        <a:xfrm rot="5400000">
          <a:off x="908116" y="2576318"/>
          <a:ext cx="971820" cy="117260"/>
        </a:xfrm>
        <a:prstGeom prst="rect">
          <a:avLst/>
        </a:prstGeom>
        <a:solidFill>
          <a:schemeClr val="accent3">
            <a:hueOff val="-332605"/>
            <a:satOff val="156"/>
            <a:lumOff val="4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BD561B3-BFAF-4912-B52F-ED1E7C8A3D82}">
      <dsp:nvSpPr>
        <dsp:cNvPr id="0" name=""/>
        <dsp:cNvSpPr/>
      </dsp:nvSpPr>
      <dsp:spPr>
        <a:xfrm>
          <a:off x="1130771" y="1954765"/>
          <a:ext cx="1302897" cy="781738"/>
        </a:xfrm>
        <a:prstGeom prst="roundRect">
          <a:avLst>
            <a:gd name="adj" fmla="val 10000"/>
          </a:avLst>
        </a:prstGeom>
        <a:solidFill>
          <a:schemeClr val="accent3">
            <a:hueOff val="-314127"/>
            <a:satOff val="147"/>
            <a:lumOff val="44"/>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latin typeface="Times New Roman"/>
              <a:cs typeface="Times New Roman"/>
            </a:rPr>
            <a:t>1660</a:t>
          </a:r>
        </a:p>
      </dsp:txBody>
      <dsp:txXfrm>
        <a:off x="1153667" y="1977661"/>
        <a:ext cx="1257105" cy="735946"/>
      </dsp:txXfrm>
    </dsp:sp>
    <dsp:sp modelId="{90A046D6-771C-42C7-AC36-058494367B57}">
      <dsp:nvSpPr>
        <dsp:cNvPr id="0" name=""/>
        <dsp:cNvSpPr/>
      </dsp:nvSpPr>
      <dsp:spPr>
        <a:xfrm rot="5400000">
          <a:off x="908116" y="3553491"/>
          <a:ext cx="971820" cy="117260"/>
        </a:xfrm>
        <a:prstGeom prst="rect">
          <a:avLst/>
        </a:prstGeom>
        <a:solidFill>
          <a:schemeClr val="accent3">
            <a:hueOff val="-498908"/>
            <a:satOff val="233"/>
            <a:lumOff val="69"/>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6911EF8-4163-40C9-BCC2-73BD9E926EF5}">
      <dsp:nvSpPr>
        <dsp:cNvPr id="0" name=""/>
        <dsp:cNvSpPr/>
      </dsp:nvSpPr>
      <dsp:spPr>
        <a:xfrm>
          <a:off x="1130771" y="2931938"/>
          <a:ext cx="1302897" cy="781738"/>
        </a:xfrm>
        <a:prstGeom prst="roundRect">
          <a:avLst>
            <a:gd name="adj" fmla="val 10000"/>
          </a:avLst>
        </a:prstGeom>
        <a:solidFill>
          <a:schemeClr val="accent3">
            <a:hueOff val="-471191"/>
            <a:satOff val="220"/>
            <a:lumOff val="65"/>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latin typeface="Times New Roman"/>
              <a:cs typeface="Times New Roman"/>
            </a:rPr>
            <a:t>1750</a:t>
          </a:r>
        </a:p>
      </dsp:txBody>
      <dsp:txXfrm>
        <a:off x="1153667" y="2954834"/>
        <a:ext cx="1257105" cy="735946"/>
      </dsp:txXfrm>
    </dsp:sp>
    <dsp:sp modelId="{EF83647F-4FFB-4226-AB1F-6C7DE9071417}">
      <dsp:nvSpPr>
        <dsp:cNvPr id="0" name=""/>
        <dsp:cNvSpPr/>
      </dsp:nvSpPr>
      <dsp:spPr>
        <a:xfrm>
          <a:off x="1396703" y="4042077"/>
          <a:ext cx="1727500" cy="117260"/>
        </a:xfrm>
        <a:prstGeom prst="rect">
          <a:avLst/>
        </a:prstGeom>
        <a:solidFill>
          <a:schemeClr val="accent3">
            <a:hueOff val="-665210"/>
            <a:satOff val="311"/>
            <a:lumOff val="92"/>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591221A-9F90-47A1-913E-F29C567F505E}">
      <dsp:nvSpPr>
        <dsp:cNvPr id="0" name=""/>
        <dsp:cNvSpPr/>
      </dsp:nvSpPr>
      <dsp:spPr>
        <a:xfrm>
          <a:off x="1130771" y="3909111"/>
          <a:ext cx="1302897" cy="781738"/>
        </a:xfrm>
        <a:prstGeom prst="roundRect">
          <a:avLst>
            <a:gd name="adj" fmla="val 10000"/>
          </a:avLst>
        </a:prstGeom>
        <a:solidFill>
          <a:schemeClr val="accent3">
            <a:hueOff val="-628254"/>
            <a:satOff val="294"/>
            <a:lumOff val="87"/>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latin typeface="Times New Roman"/>
              <a:cs typeface="Times New Roman"/>
            </a:rPr>
            <a:t>1860</a:t>
          </a:r>
        </a:p>
      </dsp:txBody>
      <dsp:txXfrm>
        <a:off x="1153667" y="3932007"/>
        <a:ext cx="1257105" cy="735946"/>
      </dsp:txXfrm>
    </dsp:sp>
    <dsp:sp modelId="{0CD5E389-DD8D-4384-84A2-A06AA237443A}">
      <dsp:nvSpPr>
        <dsp:cNvPr id="0" name=""/>
        <dsp:cNvSpPr/>
      </dsp:nvSpPr>
      <dsp:spPr>
        <a:xfrm rot="16200000">
          <a:off x="2640970" y="3553491"/>
          <a:ext cx="971820" cy="117260"/>
        </a:xfrm>
        <a:prstGeom prst="rect">
          <a:avLst/>
        </a:prstGeom>
        <a:solidFill>
          <a:schemeClr val="accent3">
            <a:hueOff val="-831513"/>
            <a:satOff val="389"/>
            <a:lumOff val="11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D8457C0-CB41-4CB0-9FCC-37C248E42B39}">
      <dsp:nvSpPr>
        <dsp:cNvPr id="0" name=""/>
        <dsp:cNvSpPr/>
      </dsp:nvSpPr>
      <dsp:spPr>
        <a:xfrm>
          <a:off x="2863624" y="3909111"/>
          <a:ext cx="1302897" cy="781738"/>
        </a:xfrm>
        <a:prstGeom prst="roundRect">
          <a:avLst>
            <a:gd name="adj" fmla="val 10000"/>
          </a:avLst>
        </a:prstGeom>
        <a:solidFill>
          <a:schemeClr val="accent3">
            <a:hueOff val="-785317"/>
            <a:satOff val="367"/>
            <a:lumOff val="109"/>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latin typeface="Times New Roman"/>
              <a:cs typeface="Times New Roman"/>
            </a:rPr>
            <a:t>1900</a:t>
          </a:r>
        </a:p>
      </dsp:txBody>
      <dsp:txXfrm>
        <a:off x="2886520" y="3932007"/>
        <a:ext cx="1257105" cy="735946"/>
      </dsp:txXfrm>
    </dsp:sp>
    <dsp:sp modelId="{96E8F9CD-5620-46AC-9761-1A3BC2500C04}">
      <dsp:nvSpPr>
        <dsp:cNvPr id="0" name=""/>
        <dsp:cNvSpPr/>
      </dsp:nvSpPr>
      <dsp:spPr>
        <a:xfrm rot="16200000">
          <a:off x="2640970" y="2576318"/>
          <a:ext cx="971820" cy="117260"/>
        </a:xfrm>
        <a:prstGeom prst="rect">
          <a:avLst/>
        </a:prstGeom>
        <a:solidFill>
          <a:schemeClr val="accent3">
            <a:hueOff val="-997815"/>
            <a:satOff val="467"/>
            <a:lumOff val="138"/>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FEDA518-D568-4410-87AE-9B4772A5D8CC}">
      <dsp:nvSpPr>
        <dsp:cNvPr id="0" name=""/>
        <dsp:cNvSpPr/>
      </dsp:nvSpPr>
      <dsp:spPr>
        <a:xfrm>
          <a:off x="2863624" y="2931938"/>
          <a:ext cx="1302897" cy="781738"/>
        </a:xfrm>
        <a:prstGeom prst="roundRect">
          <a:avLst>
            <a:gd name="adj" fmla="val 10000"/>
          </a:avLst>
        </a:prstGeom>
        <a:solidFill>
          <a:schemeClr val="accent3">
            <a:hueOff val="-942381"/>
            <a:satOff val="441"/>
            <a:lumOff val="131"/>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latin typeface="Times New Roman"/>
              <a:cs typeface="Times New Roman"/>
            </a:rPr>
            <a:t>1923</a:t>
          </a:r>
        </a:p>
      </dsp:txBody>
      <dsp:txXfrm>
        <a:off x="2886520" y="2954834"/>
        <a:ext cx="1257105" cy="735946"/>
      </dsp:txXfrm>
    </dsp:sp>
    <dsp:sp modelId="{1B323197-2752-4A32-B1A0-A597BD491DD8}">
      <dsp:nvSpPr>
        <dsp:cNvPr id="0" name=""/>
        <dsp:cNvSpPr/>
      </dsp:nvSpPr>
      <dsp:spPr>
        <a:xfrm rot="16200000">
          <a:off x="2640970" y="1599145"/>
          <a:ext cx="971820" cy="117260"/>
        </a:xfrm>
        <a:prstGeom prst="rect">
          <a:avLst/>
        </a:prstGeom>
        <a:solidFill>
          <a:schemeClr val="accent3">
            <a:hueOff val="-1164118"/>
            <a:satOff val="544"/>
            <a:lumOff val="161"/>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E8EE5CD-3388-4926-AAFA-751D45CE3886}">
      <dsp:nvSpPr>
        <dsp:cNvPr id="0" name=""/>
        <dsp:cNvSpPr/>
      </dsp:nvSpPr>
      <dsp:spPr>
        <a:xfrm>
          <a:off x="2863624" y="1954765"/>
          <a:ext cx="1302897" cy="781738"/>
        </a:xfrm>
        <a:prstGeom prst="roundRect">
          <a:avLst>
            <a:gd name="adj" fmla="val 10000"/>
          </a:avLst>
        </a:prstGeom>
        <a:solidFill>
          <a:schemeClr val="accent3">
            <a:hueOff val="-1099445"/>
            <a:satOff val="514"/>
            <a:lumOff val="152"/>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latin typeface="Times New Roman"/>
              <a:cs typeface="Times New Roman"/>
            </a:rPr>
            <a:t>1939</a:t>
          </a:r>
        </a:p>
      </dsp:txBody>
      <dsp:txXfrm>
        <a:off x="2886520" y="1977661"/>
        <a:ext cx="1257105" cy="735946"/>
      </dsp:txXfrm>
    </dsp:sp>
    <dsp:sp modelId="{461F953B-BE5F-4531-BFEF-82A309143589}">
      <dsp:nvSpPr>
        <dsp:cNvPr id="0" name=""/>
        <dsp:cNvSpPr/>
      </dsp:nvSpPr>
      <dsp:spPr>
        <a:xfrm rot="16200000">
          <a:off x="2640970" y="621972"/>
          <a:ext cx="971820" cy="117260"/>
        </a:xfrm>
        <a:prstGeom prst="rect">
          <a:avLst/>
        </a:prstGeom>
        <a:solidFill>
          <a:schemeClr val="accent3">
            <a:hueOff val="-1330420"/>
            <a:satOff val="622"/>
            <a:lumOff val="184"/>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970A835-AEA1-4273-9C57-EE2133CB033F}">
      <dsp:nvSpPr>
        <dsp:cNvPr id="0" name=""/>
        <dsp:cNvSpPr/>
      </dsp:nvSpPr>
      <dsp:spPr>
        <a:xfrm>
          <a:off x="2863624" y="977592"/>
          <a:ext cx="1302897" cy="781738"/>
        </a:xfrm>
        <a:prstGeom prst="roundRect">
          <a:avLst>
            <a:gd name="adj" fmla="val 10000"/>
          </a:avLst>
        </a:prstGeom>
        <a:solidFill>
          <a:schemeClr val="accent3">
            <a:hueOff val="-1256508"/>
            <a:satOff val="588"/>
            <a:lumOff val="174"/>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latin typeface="Times New Roman"/>
              <a:cs typeface="Times New Roman"/>
            </a:rPr>
            <a:t>1945</a:t>
          </a:r>
        </a:p>
      </dsp:txBody>
      <dsp:txXfrm>
        <a:off x="2886520" y="1000488"/>
        <a:ext cx="1257105" cy="735946"/>
      </dsp:txXfrm>
    </dsp:sp>
    <dsp:sp modelId="{DEEF9288-B4B3-4BCB-91E2-92D5ACC101AF}">
      <dsp:nvSpPr>
        <dsp:cNvPr id="0" name=""/>
        <dsp:cNvSpPr/>
      </dsp:nvSpPr>
      <dsp:spPr>
        <a:xfrm>
          <a:off x="3129556" y="133386"/>
          <a:ext cx="1727500" cy="117260"/>
        </a:xfrm>
        <a:prstGeom prst="rect">
          <a:avLst/>
        </a:prstGeom>
        <a:solidFill>
          <a:schemeClr val="accent3">
            <a:hueOff val="-1496723"/>
            <a:satOff val="700"/>
            <a:lumOff val="208"/>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56C84A0-85D1-4F0F-889F-7CFC89F82604}">
      <dsp:nvSpPr>
        <dsp:cNvPr id="0" name=""/>
        <dsp:cNvSpPr/>
      </dsp:nvSpPr>
      <dsp:spPr>
        <a:xfrm>
          <a:off x="2863624" y="420"/>
          <a:ext cx="1302897" cy="781738"/>
        </a:xfrm>
        <a:prstGeom prst="roundRect">
          <a:avLst>
            <a:gd name="adj" fmla="val 10000"/>
          </a:avLst>
        </a:prstGeom>
        <a:solidFill>
          <a:schemeClr val="accent3">
            <a:hueOff val="-1413571"/>
            <a:satOff val="661"/>
            <a:lumOff val="196"/>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latin typeface="Times New Roman"/>
              <a:cs typeface="Times New Roman"/>
            </a:rPr>
            <a:t>1951</a:t>
          </a:r>
        </a:p>
      </dsp:txBody>
      <dsp:txXfrm>
        <a:off x="2886520" y="23316"/>
        <a:ext cx="1257105" cy="735946"/>
      </dsp:txXfrm>
    </dsp:sp>
    <dsp:sp modelId="{4F9EA84D-9F2C-4CF2-B6FF-61C3AA3C3C21}">
      <dsp:nvSpPr>
        <dsp:cNvPr id="0" name=""/>
        <dsp:cNvSpPr/>
      </dsp:nvSpPr>
      <dsp:spPr>
        <a:xfrm rot="5400000">
          <a:off x="4373823" y="621972"/>
          <a:ext cx="971820" cy="117260"/>
        </a:xfrm>
        <a:prstGeom prst="rect">
          <a:avLst/>
        </a:prstGeom>
        <a:solidFill>
          <a:schemeClr val="accent3">
            <a:hueOff val="-1663025"/>
            <a:satOff val="778"/>
            <a:lumOff val="231"/>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28D3E37-D42A-4396-8305-EFC63218BFDD}">
      <dsp:nvSpPr>
        <dsp:cNvPr id="0" name=""/>
        <dsp:cNvSpPr/>
      </dsp:nvSpPr>
      <dsp:spPr>
        <a:xfrm>
          <a:off x="4596478" y="420"/>
          <a:ext cx="1302897" cy="781738"/>
        </a:xfrm>
        <a:prstGeom prst="roundRect">
          <a:avLst>
            <a:gd name="adj" fmla="val 10000"/>
          </a:avLst>
        </a:prstGeom>
        <a:solidFill>
          <a:schemeClr val="accent3">
            <a:hueOff val="-1570635"/>
            <a:satOff val="734"/>
            <a:lumOff val="218"/>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latin typeface="Times New Roman"/>
              <a:cs typeface="Times New Roman"/>
            </a:rPr>
            <a:t>1964</a:t>
          </a:r>
        </a:p>
      </dsp:txBody>
      <dsp:txXfrm>
        <a:off x="4619374" y="23316"/>
        <a:ext cx="1257105" cy="735946"/>
      </dsp:txXfrm>
    </dsp:sp>
    <dsp:sp modelId="{D0DA7F0D-4FAD-4642-8ED6-86892B4CD31E}">
      <dsp:nvSpPr>
        <dsp:cNvPr id="0" name=""/>
        <dsp:cNvSpPr/>
      </dsp:nvSpPr>
      <dsp:spPr>
        <a:xfrm rot="5400000">
          <a:off x="4373823" y="1599145"/>
          <a:ext cx="971820" cy="117260"/>
        </a:xfrm>
        <a:prstGeom prst="rect">
          <a:avLst/>
        </a:prstGeom>
        <a:solidFill>
          <a:schemeClr val="accent3">
            <a:hueOff val="-1829328"/>
            <a:satOff val="855"/>
            <a:lumOff val="254"/>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5FE4442-1CC6-450F-8D74-5BE424C3E775}">
      <dsp:nvSpPr>
        <dsp:cNvPr id="0" name=""/>
        <dsp:cNvSpPr/>
      </dsp:nvSpPr>
      <dsp:spPr>
        <a:xfrm>
          <a:off x="4596478" y="977592"/>
          <a:ext cx="1302897" cy="781738"/>
        </a:xfrm>
        <a:prstGeom prst="roundRect">
          <a:avLst>
            <a:gd name="adj" fmla="val 10000"/>
          </a:avLst>
        </a:prstGeom>
        <a:solidFill>
          <a:schemeClr val="accent3">
            <a:hueOff val="-1727698"/>
            <a:satOff val="808"/>
            <a:lumOff val="24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rtl="0">
            <a:lnSpc>
              <a:spcPct val="90000"/>
            </a:lnSpc>
            <a:spcBef>
              <a:spcPct val="0"/>
            </a:spcBef>
            <a:spcAft>
              <a:spcPct val="35000"/>
            </a:spcAft>
            <a:buNone/>
          </a:pPr>
          <a:r>
            <a:rPr lang="en-GB" sz="3100" kern="1200">
              <a:latin typeface="Times New Roman"/>
              <a:cs typeface="Times New Roman"/>
            </a:rPr>
            <a:t>1970</a:t>
          </a:r>
        </a:p>
      </dsp:txBody>
      <dsp:txXfrm>
        <a:off x="4619374" y="1000488"/>
        <a:ext cx="1257105" cy="735946"/>
      </dsp:txXfrm>
    </dsp:sp>
    <dsp:sp modelId="{8E130C34-F900-4227-863A-27818A9968DE}">
      <dsp:nvSpPr>
        <dsp:cNvPr id="0" name=""/>
        <dsp:cNvSpPr/>
      </dsp:nvSpPr>
      <dsp:spPr>
        <a:xfrm rot="5400000">
          <a:off x="4373823" y="2576318"/>
          <a:ext cx="971820" cy="117260"/>
        </a:xfrm>
        <a:prstGeom prst="rect">
          <a:avLst/>
        </a:prstGeom>
        <a:solidFill>
          <a:schemeClr val="accent3">
            <a:hueOff val="-1995630"/>
            <a:satOff val="933"/>
            <a:lumOff val="277"/>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F28EDFF-90E0-4D8F-AA2E-A1DA3A802C91}">
      <dsp:nvSpPr>
        <dsp:cNvPr id="0" name=""/>
        <dsp:cNvSpPr/>
      </dsp:nvSpPr>
      <dsp:spPr>
        <a:xfrm>
          <a:off x="4596478" y="1954765"/>
          <a:ext cx="1302897" cy="781738"/>
        </a:xfrm>
        <a:prstGeom prst="roundRect">
          <a:avLst>
            <a:gd name="adj" fmla="val 10000"/>
          </a:avLst>
        </a:prstGeom>
        <a:solidFill>
          <a:schemeClr val="accent3">
            <a:hueOff val="-1884762"/>
            <a:satOff val="881"/>
            <a:lumOff val="261"/>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latin typeface="Times New Roman"/>
              <a:cs typeface="Times New Roman"/>
            </a:rPr>
            <a:t>1974</a:t>
          </a:r>
        </a:p>
      </dsp:txBody>
      <dsp:txXfrm>
        <a:off x="4619374" y="1977661"/>
        <a:ext cx="1257105" cy="735946"/>
      </dsp:txXfrm>
    </dsp:sp>
    <dsp:sp modelId="{EE1201B5-4B99-4543-BD1B-5ED8E0C1B70F}">
      <dsp:nvSpPr>
        <dsp:cNvPr id="0" name=""/>
        <dsp:cNvSpPr/>
      </dsp:nvSpPr>
      <dsp:spPr>
        <a:xfrm rot="5400000">
          <a:off x="4373823" y="3553491"/>
          <a:ext cx="971820" cy="117260"/>
        </a:xfrm>
        <a:prstGeom prst="rect">
          <a:avLst/>
        </a:prstGeom>
        <a:solidFill>
          <a:schemeClr val="accent3">
            <a:hueOff val="-2161933"/>
            <a:satOff val="1011"/>
            <a:lumOff val="30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C21EAC6-F706-46E7-A427-B2DB5F12C618}">
      <dsp:nvSpPr>
        <dsp:cNvPr id="0" name=""/>
        <dsp:cNvSpPr/>
      </dsp:nvSpPr>
      <dsp:spPr>
        <a:xfrm>
          <a:off x="4596478" y="2931938"/>
          <a:ext cx="1302897" cy="781738"/>
        </a:xfrm>
        <a:prstGeom prst="roundRect">
          <a:avLst>
            <a:gd name="adj" fmla="val 10000"/>
          </a:avLst>
        </a:prstGeom>
        <a:solidFill>
          <a:schemeClr val="accent3">
            <a:hueOff val="-2041825"/>
            <a:satOff val="955"/>
            <a:lumOff val="283"/>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latin typeface="Times New Roman"/>
              <a:cs typeface="Times New Roman"/>
            </a:rPr>
            <a:t>1979</a:t>
          </a:r>
        </a:p>
      </dsp:txBody>
      <dsp:txXfrm>
        <a:off x="4619374" y="2954834"/>
        <a:ext cx="1257105" cy="735946"/>
      </dsp:txXfrm>
    </dsp:sp>
    <dsp:sp modelId="{CF7639BC-FE30-48CF-97A1-AD351F70EB55}">
      <dsp:nvSpPr>
        <dsp:cNvPr id="0" name=""/>
        <dsp:cNvSpPr/>
      </dsp:nvSpPr>
      <dsp:spPr>
        <a:xfrm>
          <a:off x="4862410" y="4042077"/>
          <a:ext cx="1727500" cy="117260"/>
        </a:xfrm>
        <a:prstGeom prst="rect">
          <a:avLst/>
        </a:prstGeom>
        <a:solidFill>
          <a:schemeClr val="accent3">
            <a:hueOff val="-2328235"/>
            <a:satOff val="1089"/>
            <a:lumOff val="32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D1FFC20-E6C4-4781-B1CA-990CD7083E3D}">
      <dsp:nvSpPr>
        <dsp:cNvPr id="0" name=""/>
        <dsp:cNvSpPr/>
      </dsp:nvSpPr>
      <dsp:spPr>
        <a:xfrm>
          <a:off x="4596478" y="3909111"/>
          <a:ext cx="1302897" cy="781738"/>
        </a:xfrm>
        <a:prstGeom prst="roundRect">
          <a:avLst>
            <a:gd name="adj" fmla="val 10000"/>
          </a:avLst>
        </a:prstGeom>
        <a:solidFill>
          <a:schemeClr val="accent3">
            <a:hueOff val="-2198889"/>
            <a:satOff val="1028"/>
            <a:lumOff val="305"/>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latin typeface="Times New Roman"/>
              <a:cs typeface="Times New Roman"/>
            </a:rPr>
            <a:t>1990</a:t>
          </a:r>
        </a:p>
      </dsp:txBody>
      <dsp:txXfrm>
        <a:off x="4619374" y="3932007"/>
        <a:ext cx="1257105" cy="735946"/>
      </dsp:txXfrm>
    </dsp:sp>
    <dsp:sp modelId="{1D26836B-9B22-4B92-9B0F-79BC0C35B97B}">
      <dsp:nvSpPr>
        <dsp:cNvPr id="0" name=""/>
        <dsp:cNvSpPr/>
      </dsp:nvSpPr>
      <dsp:spPr>
        <a:xfrm rot="16200000">
          <a:off x="6106676" y="3553491"/>
          <a:ext cx="971820" cy="117260"/>
        </a:xfrm>
        <a:prstGeom prst="rect">
          <a:avLst/>
        </a:prstGeom>
        <a:solidFill>
          <a:schemeClr val="accent3">
            <a:hueOff val="-2494538"/>
            <a:satOff val="1166"/>
            <a:lumOff val="34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126BF53-44C5-4D94-8B4C-BB04870F2573}">
      <dsp:nvSpPr>
        <dsp:cNvPr id="0" name=""/>
        <dsp:cNvSpPr/>
      </dsp:nvSpPr>
      <dsp:spPr>
        <a:xfrm>
          <a:off x="6329331" y="3909111"/>
          <a:ext cx="1302897" cy="781738"/>
        </a:xfrm>
        <a:prstGeom prst="roundRect">
          <a:avLst>
            <a:gd name="adj" fmla="val 10000"/>
          </a:avLst>
        </a:prstGeom>
        <a:solidFill>
          <a:schemeClr val="accent3">
            <a:hueOff val="-2355952"/>
            <a:satOff val="1102"/>
            <a:lumOff val="327"/>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rtl="0">
            <a:lnSpc>
              <a:spcPct val="90000"/>
            </a:lnSpc>
            <a:spcBef>
              <a:spcPct val="0"/>
            </a:spcBef>
            <a:spcAft>
              <a:spcPct val="35000"/>
            </a:spcAft>
            <a:buNone/>
          </a:pPr>
          <a:r>
            <a:rPr lang="en-GB" sz="3100" kern="1200">
              <a:latin typeface="Times New Roman"/>
              <a:cs typeface="Times New Roman"/>
            </a:rPr>
            <a:t>1997</a:t>
          </a:r>
        </a:p>
      </dsp:txBody>
      <dsp:txXfrm>
        <a:off x="6352227" y="3932007"/>
        <a:ext cx="1257105" cy="735946"/>
      </dsp:txXfrm>
    </dsp:sp>
    <dsp:sp modelId="{79A2F978-5AD5-40C6-92F6-548CBB335E2B}">
      <dsp:nvSpPr>
        <dsp:cNvPr id="0" name=""/>
        <dsp:cNvSpPr/>
      </dsp:nvSpPr>
      <dsp:spPr>
        <a:xfrm rot="16200000">
          <a:off x="6106676" y="2576318"/>
          <a:ext cx="971820" cy="117260"/>
        </a:xfrm>
        <a:prstGeom prst="rect">
          <a:avLst/>
        </a:prstGeom>
        <a:solidFill>
          <a:schemeClr val="accent3">
            <a:hueOff val="-2660840"/>
            <a:satOff val="1244"/>
            <a:lumOff val="369"/>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57AE39E-9035-45D2-A893-689065F1FCEE}">
      <dsp:nvSpPr>
        <dsp:cNvPr id="0" name=""/>
        <dsp:cNvSpPr/>
      </dsp:nvSpPr>
      <dsp:spPr>
        <a:xfrm>
          <a:off x="6329331" y="2931938"/>
          <a:ext cx="1302897" cy="781738"/>
        </a:xfrm>
        <a:prstGeom prst="roundRect">
          <a:avLst>
            <a:gd name="adj" fmla="val 10000"/>
          </a:avLst>
        </a:prstGeom>
        <a:solidFill>
          <a:schemeClr val="accent3">
            <a:hueOff val="-2513016"/>
            <a:satOff val="1175"/>
            <a:lumOff val="348"/>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latin typeface="Times New Roman"/>
              <a:cs typeface="Times New Roman"/>
            </a:rPr>
            <a:t>2007</a:t>
          </a:r>
        </a:p>
      </dsp:txBody>
      <dsp:txXfrm>
        <a:off x="6352227" y="2954834"/>
        <a:ext cx="1257105" cy="735946"/>
      </dsp:txXfrm>
    </dsp:sp>
    <dsp:sp modelId="{FED7A1BA-6EB9-4A10-9369-133067335CF5}">
      <dsp:nvSpPr>
        <dsp:cNvPr id="0" name=""/>
        <dsp:cNvSpPr/>
      </dsp:nvSpPr>
      <dsp:spPr>
        <a:xfrm rot="16200000">
          <a:off x="6106676" y="1599145"/>
          <a:ext cx="971820" cy="117260"/>
        </a:xfrm>
        <a:prstGeom prst="rect">
          <a:avLst/>
        </a:prstGeom>
        <a:solidFill>
          <a:schemeClr val="accent3">
            <a:hueOff val="-2827143"/>
            <a:satOff val="1322"/>
            <a:lumOff val="392"/>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CF7562C-D90E-4B06-B8F7-F4EF208981BC}">
      <dsp:nvSpPr>
        <dsp:cNvPr id="0" name=""/>
        <dsp:cNvSpPr/>
      </dsp:nvSpPr>
      <dsp:spPr>
        <a:xfrm>
          <a:off x="6329331" y="1954765"/>
          <a:ext cx="1302897" cy="781738"/>
        </a:xfrm>
        <a:prstGeom prst="roundRect">
          <a:avLst>
            <a:gd name="adj" fmla="val 10000"/>
          </a:avLst>
        </a:prstGeom>
        <a:solidFill>
          <a:schemeClr val="accent3">
            <a:hueOff val="-2670079"/>
            <a:satOff val="1249"/>
            <a:lumOff val="37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latin typeface="Times New Roman"/>
              <a:cs typeface="Times New Roman"/>
            </a:rPr>
            <a:t>2010</a:t>
          </a:r>
        </a:p>
      </dsp:txBody>
      <dsp:txXfrm>
        <a:off x="6352227" y="1977661"/>
        <a:ext cx="1257105" cy="735946"/>
      </dsp:txXfrm>
    </dsp:sp>
    <dsp:sp modelId="{A0893E4E-C156-4004-B972-3961CB8FE213}">
      <dsp:nvSpPr>
        <dsp:cNvPr id="0" name=""/>
        <dsp:cNvSpPr/>
      </dsp:nvSpPr>
      <dsp:spPr>
        <a:xfrm>
          <a:off x="6329331" y="977592"/>
          <a:ext cx="1302897" cy="781738"/>
        </a:xfrm>
        <a:prstGeom prst="roundRect">
          <a:avLst>
            <a:gd name="adj" fmla="val 10000"/>
          </a:avLst>
        </a:prstGeom>
        <a:solidFill>
          <a:schemeClr val="accent3">
            <a:hueOff val="-2827143"/>
            <a:satOff val="1322"/>
            <a:lumOff val="392"/>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latin typeface="Times New Roman"/>
              <a:cs typeface="Times New Roman"/>
            </a:rPr>
            <a:t>2015</a:t>
          </a:r>
        </a:p>
      </dsp:txBody>
      <dsp:txXfrm>
        <a:off x="6352227" y="1000488"/>
        <a:ext cx="1257105" cy="73594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9BC666-1D14-4CFB-819A-8BF897681D9A}">
      <dsp:nvSpPr>
        <dsp:cNvPr id="0" name=""/>
        <dsp:cNvSpPr/>
      </dsp:nvSpPr>
      <dsp:spPr>
        <a:xfrm>
          <a:off x="1212569" y="545525"/>
          <a:ext cx="1300252" cy="130025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753F17-C0BC-42C6-8504-20D959AA5AEB}">
      <dsp:nvSpPr>
        <dsp:cNvPr id="0" name=""/>
        <dsp:cNvSpPr/>
      </dsp:nvSpPr>
      <dsp:spPr>
        <a:xfrm>
          <a:off x="417971" y="2335080"/>
          <a:ext cx="2889450" cy="14707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600200">
            <a:lnSpc>
              <a:spcPct val="100000"/>
            </a:lnSpc>
            <a:spcBef>
              <a:spcPct val="0"/>
            </a:spcBef>
            <a:spcAft>
              <a:spcPct val="35000"/>
            </a:spcAft>
            <a:buNone/>
          </a:pPr>
          <a:r>
            <a:rPr lang="en-US" sz="3600" b="1" kern="1200">
              <a:solidFill>
                <a:srgbClr val="FF0000"/>
              </a:solidFill>
            </a:rPr>
            <a:t>Macro level </a:t>
          </a:r>
        </a:p>
        <a:p>
          <a:pPr marL="0" lvl="0" indent="0" algn="ctr" defTabSz="1600200">
            <a:lnSpc>
              <a:spcPct val="100000"/>
            </a:lnSpc>
            <a:spcBef>
              <a:spcPct val="0"/>
            </a:spcBef>
            <a:spcAft>
              <a:spcPct val="35000"/>
            </a:spcAft>
            <a:buNone/>
          </a:pPr>
          <a:r>
            <a:rPr lang="en-US" sz="1900" kern="1200"/>
            <a:t>(national policy, legislation, reform)</a:t>
          </a:r>
        </a:p>
      </dsp:txBody>
      <dsp:txXfrm>
        <a:off x="417971" y="2335080"/>
        <a:ext cx="2889450" cy="1470731"/>
      </dsp:txXfrm>
    </dsp:sp>
    <dsp:sp modelId="{B1DB52EB-D6FF-4097-8858-93275A113340}">
      <dsp:nvSpPr>
        <dsp:cNvPr id="0" name=""/>
        <dsp:cNvSpPr/>
      </dsp:nvSpPr>
      <dsp:spPr>
        <a:xfrm>
          <a:off x="4607673" y="545525"/>
          <a:ext cx="1300252" cy="130025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7C4959-446C-49D7-97F4-BDB4E6E9CFEB}">
      <dsp:nvSpPr>
        <dsp:cNvPr id="0" name=""/>
        <dsp:cNvSpPr/>
      </dsp:nvSpPr>
      <dsp:spPr>
        <a:xfrm>
          <a:off x="3813075" y="2335080"/>
          <a:ext cx="2889450" cy="14707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600200">
            <a:lnSpc>
              <a:spcPct val="100000"/>
            </a:lnSpc>
            <a:spcBef>
              <a:spcPct val="0"/>
            </a:spcBef>
            <a:spcAft>
              <a:spcPct val="35000"/>
            </a:spcAft>
            <a:buNone/>
          </a:pPr>
          <a:r>
            <a:rPr lang="en-US" sz="3600" b="1" kern="1200" err="1">
              <a:solidFill>
                <a:srgbClr val="FF0000"/>
              </a:solidFill>
            </a:rPr>
            <a:t>Meso</a:t>
          </a:r>
          <a:r>
            <a:rPr lang="en-US" sz="3600" b="1" kern="1200">
              <a:solidFill>
                <a:srgbClr val="FF0000"/>
              </a:solidFill>
            </a:rPr>
            <a:t> level </a:t>
          </a:r>
        </a:p>
        <a:p>
          <a:pPr marL="0" lvl="0" indent="0" algn="ctr" defTabSz="1600200">
            <a:lnSpc>
              <a:spcPct val="100000"/>
            </a:lnSpc>
            <a:spcBef>
              <a:spcPct val="0"/>
            </a:spcBef>
            <a:spcAft>
              <a:spcPct val="35000"/>
            </a:spcAft>
            <a:buNone/>
          </a:pPr>
          <a:r>
            <a:rPr lang="en-US" sz="1900" kern="1200"/>
            <a:t>(school, </a:t>
          </a:r>
          <a:r>
            <a:rPr lang="en-US" sz="1900" kern="1200" err="1"/>
            <a:t>organisation</a:t>
          </a:r>
          <a:r>
            <a:rPr lang="en-US" sz="1900" kern="1200"/>
            <a:t>, local authority)</a:t>
          </a:r>
        </a:p>
      </dsp:txBody>
      <dsp:txXfrm>
        <a:off x="3813075" y="2335080"/>
        <a:ext cx="2889450" cy="1470731"/>
      </dsp:txXfrm>
    </dsp:sp>
    <dsp:sp modelId="{DD14D7A2-1FC3-4D08-A8BB-D866DACF2B26}">
      <dsp:nvSpPr>
        <dsp:cNvPr id="0" name=""/>
        <dsp:cNvSpPr/>
      </dsp:nvSpPr>
      <dsp:spPr>
        <a:xfrm>
          <a:off x="8002777" y="545525"/>
          <a:ext cx="1300252" cy="130025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06C8EC-FC62-4C7B-B8B7-87F9EB205F1C}">
      <dsp:nvSpPr>
        <dsp:cNvPr id="0" name=""/>
        <dsp:cNvSpPr/>
      </dsp:nvSpPr>
      <dsp:spPr>
        <a:xfrm>
          <a:off x="7208178" y="2335080"/>
          <a:ext cx="2889450" cy="14707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600200">
            <a:lnSpc>
              <a:spcPct val="100000"/>
            </a:lnSpc>
            <a:spcBef>
              <a:spcPct val="0"/>
            </a:spcBef>
            <a:spcAft>
              <a:spcPct val="35000"/>
            </a:spcAft>
            <a:buNone/>
          </a:pPr>
          <a:r>
            <a:rPr lang="en-US" sz="3600" b="1" kern="1200">
              <a:solidFill>
                <a:srgbClr val="FF0000"/>
              </a:solidFill>
            </a:rPr>
            <a:t>Micro level</a:t>
          </a:r>
        </a:p>
        <a:p>
          <a:pPr marL="0" lvl="0" indent="0" algn="ctr" defTabSz="1600200">
            <a:lnSpc>
              <a:spcPct val="100000"/>
            </a:lnSpc>
            <a:spcBef>
              <a:spcPct val="0"/>
            </a:spcBef>
            <a:spcAft>
              <a:spcPct val="35000"/>
            </a:spcAft>
            <a:buNone/>
          </a:pPr>
          <a:r>
            <a:rPr lang="en-US" sz="2700" kern="1200"/>
            <a:t> </a:t>
          </a:r>
          <a:r>
            <a:rPr lang="en-US" sz="1900" kern="1200"/>
            <a:t>(classroom or pedagogical change)</a:t>
          </a:r>
        </a:p>
      </dsp:txBody>
      <dsp:txXfrm>
        <a:off x="7208178" y="2335080"/>
        <a:ext cx="2889450" cy="147073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52B331-4EF7-4E02-BC58-3928EC730E3E}">
      <dsp:nvSpPr>
        <dsp:cNvPr id="0" name=""/>
        <dsp:cNvSpPr/>
      </dsp:nvSpPr>
      <dsp:spPr>
        <a:xfrm>
          <a:off x="1138979" y="603629"/>
          <a:ext cx="932563" cy="93256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F74B1B-9CA4-4BF6-98E8-FDF6A03F614C}">
      <dsp:nvSpPr>
        <dsp:cNvPr id="0" name=""/>
        <dsp:cNvSpPr/>
      </dsp:nvSpPr>
      <dsp:spPr>
        <a:xfrm>
          <a:off x="569079" y="2008132"/>
          <a:ext cx="2072362" cy="1739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100000"/>
            </a:lnSpc>
            <a:spcBef>
              <a:spcPct val="0"/>
            </a:spcBef>
            <a:spcAft>
              <a:spcPct val="35000"/>
            </a:spcAft>
            <a:buNone/>
          </a:pPr>
          <a:r>
            <a:rPr lang="en-US" sz="2800" b="1" kern="1200"/>
            <a:t>What was the event or reform?</a:t>
          </a:r>
        </a:p>
      </dsp:txBody>
      <dsp:txXfrm>
        <a:off x="569079" y="2008132"/>
        <a:ext cx="2072362" cy="1739575"/>
      </dsp:txXfrm>
    </dsp:sp>
    <dsp:sp modelId="{EC45D959-40C7-4654-81C4-6460B092F474}">
      <dsp:nvSpPr>
        <dsp:cNvPr id="0" name=""/>
        <dsp:cNvSpPr/>
      </dsp:nvSpPr>
      <dsp:spPr>
        <a:xfrm>
          <a:off x="3574005" y="603629"/>
          <a:ext cx="932563" cy="93256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11677B-3954-4AE6-9706-178BE4017A21}">
      <dsp:nvSpPr>
        <dsp:cNvPr id="0" name=""/>
        <dsp:cNvSpPr/>
      </dsp:nvSpPr>
      <dsp:spPr>
        <a:xfrm>
          <a:off x="3004105" y="2008132"/>
          <a:ext cx="2072362" cy="1739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100000"/>
            </a:lnSpc>
            <a:spcBef>
              <a:spcPct val="0"/>
            </a:spcBef>
            <a:spcAft>
              <a:spcPct val="35000"/>
            </a:spcAft>
            <a:buNone/>
          </a:pPr>
          <a:r>
            <a:rPr lang="en-US" sz="2800" b="1" kern="1200"/>
            <a:t>What problem was it intended to address?</a:t>
          </a:r>
        </a:p>
      </dsp:txBody>
      <dsp:txXfrm>
        <a:off x="3004105" y="2008132"/>
        <a:ext cx="2072362" cy="1739575"/>
      </dsp:txXfrm>
    </dsp:sp>
    <dsp:sp modelId="{08698B9C-CC29-42EA-86EC-4C6347B034BC}">
      <dsp:nvSpPr>
        <dsp:cNvPr id="0" name=""/>
        <dsp:cNvSpPr/>
      </dsp:nvSpPr>
      <dsp:spPr>
        <a:xfrm>
          <a:off x="6009031" y="603629"/>
          <a:ext cx="932563" cy="93256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ED719B-BF2A-42ED-9D42-CA4D891893EC}">
      <dsp:nvSpPr>
        <dsp:cNvPr id="0" name=""/>
        <dsp:cNvSpPr/>
      </dsp:nvSpPr>
      <dsp:spPr>
        <a:xfrm>
          <a:off x="5439131" y="2008132"/>
          <a:ext cx="2072362" cy="1739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100000"/>
            </a:lnSpc>
            <a:spcBef>
              <a:spcPct val="0"/>
            </a:spcBef>
            <a:spcAft>
              <a:spcPct val="35000"/>
            </a:spcAft>
            <a:buNone/>
          </a:pPr>
          <a:r>
            <a:rPr lang="en-US" sz="2800" b="1" kern="1200"/>
            <a:t>Who initiated the change?</a:t>
          </a:r>
        </a:p>
      </dsp:txBody>
      <dsp:txXfrm>
        <a:off x="5439131" y="2008132"/>
        <a:ext cx="2072362" cy="1739575"/>
      </dsp:txXfrm>
    </dsp:sp>
    <dsp:sp modelId="{FC8C8AFF-9C6E-4868-A2F2-FBDD8252F736}">
      <dsp:nvSpPr>
        <dsp:cNvPr id="0" name=""/>
        <dsp:cNvSpPr/>
      </dsp:nvSpPr>
      <dsp:spPr>
        <a:xfrm>
          <a:off x="8444057" y="603629"/>
          <a:ext cx="932563" cy="93256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4462E0-9346-4A22-A8CB-0149A5ACCD97}">
      <dsp:nvSpPr>
        <dsp:cNvPr id="0" name=""/>
        <dsp:cNvSpPr/>
      </dsp:nvSpPr>
      <dsp:spPr>
        <a:xfrm>
          <a:off x="7874157" y="2008132"/>
          <a:ext cx="2072362" cy="1739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100000"/>
            </a:lnSpc>
            <a:spcBef>
              <a:spcPct val="0"/>
            </a:spcBef>
            <a:spcAft>
              <a:spcPct val="35000"/>
            </a:spcAft>
            <a:buNone/>
          </a:pPr>
          <a:r>
            <a:rPr lang="en-US" sz="2800" b="1" kern="1200"/>
            <a:t>What were the intended outcomes?</a:t>
          </a:r>
        </a:p>
      </dsp:txBody>
      <dsp:txXfrm>
        <a:off x="7874157" y="2008132"/>
        <a:ext cx="2072362" cy="173957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18D6B3-0B42-46CE-95DC-A7101FAC1B0E}">
      <dsp:nvSpPr>
        <dsp:cNvPr id="0" name=""/>
        <dsp:cNvSpPr/>
      </dsp:nvSpPr>
      <dsp:spPr>
        <a:xfrm>
          <a:off x="1212569" y="644513"/>
          <a:ext cx="1300252" cy="130025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7B4EB4B-1B71-418A-A0BD-C09ABB1A50DE}">
      <dsp:nvSpPr>
        <dsp:cNvPr id="0" name=""/>
        <dsp:cNvSpPr/>
      </dsp:nvSpPr>
      <dsp:spPr>
        <a:xfrm>
          <a:off x="417971" y="2404285"/>
          <a:ext cx="2889450" cy="13025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100000"/>
            </a:lnSpc>
            <a:spcBef>
              <a:spcPct val="0"/>
            </a:spcBef>
            <a:spcAft>
              <a:spcPct val="35000"/>
            </a:spcAft>
            <a:buNone/>
          </a:pPr>
          <a:r>
            <a:rPr lang="en-US" sz="2800" b="1" kern="1200"/>
            <a:t>How was change introduced?</a:t>
          </a:r>
          <a:endParaRPr lang="en-US" sz="2800" kern="1200"/>
        </a:p>
      </dsp:txBody>
      <dsp:txXfrm>
        <a:off x="417971" y="2404285"/>
        <a:ext cx="2889450" cy="1302539"/>
      </dsp:txXfrm>
    </dsp:sp>
    <dsp:sp modelId="{026A20DE-D3AD-4A64-A664-2CF59F458F54}">
      <dsp:nvSpPr>
        <dsp:cNvPr id="0" name=""/>
        <dsp:cNvSpPr/>
      </dsp:nvSpPr>
      <dsp:spPr>
        <a:xfrm>
          <a:off x="4607673" y="644513"/>
          <a:ext cx="1300252" cy="130025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F851B15-C203-416C-8085-C4C802572498}">
      <dsp:nvSpPr>
        <dsp:cNvPr id="0" name=""/>
        <dsp:cNvSpPr/>
      </dsp:nvSpPr>
      <dsp:spPr>
        <a:xfrm>
          <a:off x="3813075" y="2404285"/>
          <a:ext cx="2889450" cy="13025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100000"/>
            </a:lnSpc>
            <a:spcBef>
              <a:spcPct val="0"/>
            </a:spcBef>
            <a:spcAft>
              <a:spcPct val="35000"/>
            </a:spcAft>
            <a:buNone/>
          </a:pPr>
          <a:r>
            <a:rPr lang="en-US" sz="2800" b="1" kern="1200"/>
            <a:t>What processes supported implementation?</a:t>
          </a:r>
          <a:endParaRPr lang="en-US" sz="2800" kern="1200"/>
        </a:p>
      </dsp:txBody>
      <dsp:txXfrm>
        <a:off x="3813075" y="2404285"/>
        <a:ext cx="2889450" cy="1302539"/>
      </dsp:txXfrm>
    </dsp:sp>
    <dsp:sp modelId="{FBC93058-DA63-4815-A378-232F99522093}">
      <dsp:nvSpPr>
        <dsp:cNvPr id="0" name=""/>
        <dsp:cNvSpPr/>
      </dsp:nvSpPr>
      <dsp:spPr>
        <a:xfrm>
          <a:off x="8002777" y="644513"/>
          <a:ext cx="1300252" cy="130025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47CAE3-CFB8-466A-93EB-645F3955EE81}">
      <dsp:nvSpPr>
        <dsp:cNvPr id="0" name=""/>
        <dsp:cNvSpPr/>
      </dsp:nvSpPr>
      <dsp:spPr>
        <a:xfrm>
          <a:off x="7208178" y="2404285"/>
          <a:ext cx="2889450" cy="13025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100000"/>
            </a:lnSpc>
            <a:spcBef>
              <a:spcPct val="0"/>
            </a:spcBef>
            <a:spcAft>
              <a:spcPct val="35000"/>
            </a:spcAft>
            <a:buNone/>
          </a:pPr>
          <a:r>
            <a:rPr lang="en-US" sz="2800" b="1" kern="1200"/>
            <a:t>How did different stakeholders respond?</a:t>
          </a:r>
          <a:endParaRPr lang="en-US" sz="2800" kern="1200"/>
        </a:p>
      </dsp:txBody>
      <dsp:txXfrm>
        <a:off x="7208178" y="2404285"/>
        <a:ext cx="2889450" cy="130253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F4F879-4506-4700-B260-96F82538AA1C}">
      <dsp:nvSpPr>
        <dsp:cNvPr id="0" name=""/>
        <dsp:cNvSpPr/>
      </dsp:nvSpPr>
      <dsp:spPr>
        <a:xfrm>
          <a:off x="0" y="36704"/>
          <a:ext cx="11102009" cy="12232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r>
            <a:rPr lang="en-US" sz="5100" b="1" kern="1200"/>
            <a:t>What were the consequences?</a:t>
          </a:r>
          <a:endParaRPr lang="en-US" sz="5100" kern="1200"/>
        </a:p>
      </dsp:txBody>
      <dsp:txXfrm>
        <a:off x="59713" y="96417"/>
        <a:ext cx="10982583" cy="1103809"/>
      </dsp:txXfrm>
    </dsp:sp>
    <dsp:sp modelId="{EA9D8F42-1DD7-4904-A2A5-4357C034D0DB}">
      <dsp:nvSpPr>
        <dsp:cNvPr id="0" name=""/>
        <dsp:cNvSpPr/>
      </dsp:nvSpPr>
      <dsp:spPr>
        <a:xfrm>
          <a:off x="0" y="1406819"/>
          <a:ext cx="11102009" cy="12232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r>
            <a:rPr lang="en-US" sz="5100" b="1" kern="1200"/>
            <a:t>Was the change well managed?</a:t>
          </a:r>
          <a:endParaRPr lang="en-US" sz="5100" kern="1200"/>
        </a:p>
      </dsp:txBody>
      <dsp:txXfrm>
        <a:off x="59713" y="1466532"/>
        <a:ext cx="10982583" cy="1103809"/>
      </dsp:txXfrm>
    </dsp:sp>
    <dsp:sp modelId="{99CB233A-7699-43BE-AC4E-A238E7928528}">
      <dsp:nvSpPr>
        <dsp:cNvPr id="0" name=""/>
        <dsp:cNvSpPr/>
      </dsp:nvSpPr>
      <dsp:spPr>
        <a:xfrm>
          <a:off x="0" y="2776934"/>
          <a:ext cx="11102009" cy="12232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r>
            <a:rPr lang="en-US" sz="5100" b="1" kern="1200"/>
            <a:t>Conclusions and Recommendations</a:t>
          </a:r>
          <a:endParaRPr lang="en-US" sz="5100" kern="1200"/>
        </a:p>
      </dsp:txBody>
      <dsp:txXfrm>
        <a:off x="59713" y="2836647"/>
        <a:ext cx="10982583" cy="1103809"/>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10BD54-04B7-436A-B016-2D19C32D6DCB}" type="datetimeFigureOut">
              <a:rPr lang="en-GB" smtClean="0"/>
              <a:t>18/02/2026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6788E53-A206-404D-BFC8-23C691F20A16}" type="slidenum">
              <a:rPr lang="en-GB" smtClean="0"/>
              <a:t>‹#›</a:t>
            </a:fld>
            <a:endParaRPr lang="en-GB"/>
          </a:p>
        </p:txBody>
      </p:sp>
    </p:spTree>
    <p:extLst>
      <p:ext uri="{BB962C8B-B14F-4D97-AF65-F5344CB8AC3E}">
        <p14:creationId xmlns:p14="http://schemas.microsoft.com/office/powerpoint/2010/main" val="10700955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6788E53-A206-404D-BFC8-23C691F20A16}" type="slidenum">
              <a:rPr lang="en-GB" smtClean="0"/>
              <a:t>4</a:t>
            </a:fld>
            <a:endParaRPr lang="en-GB"/>
          </a:p>
        </p:txBody>
      </p:sp>
    </p:spTree>
    <p:extLst>
      <p:ext uri="{BB962C8B-B14F-4D97-AF65-F5344CB8AC3E}">
        <p14:creationId xmlns:p14="http://schemas.microsoft.com/office/powerpoint/2010/main" val="1960141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endParaRPr lang="en-GB"/>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81C3099C-8E6D-458F-BF72-CC4CBA248553}" type="slidenum">
              <a:rPr kumimoji="0" lang="en-GB" sz="1400" b="0" i="0" u="none" strike="noStrike" kern="0" cap="none" spc="0" normalizeH="0" baseline="0" noProof="0" smtClean="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22</a:t>
            </a:fld>
            <a:endParaRPr kumimoji="0" lang="en-GB"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2244422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686004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766530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en-US"/>
              <a:t>Click to edit Master title style</a:t>
            </a:r>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fld id="{9E016143-E03C-4CFD-AFDC-14E5BDEA754C}" type="datetimeFigureOut">
              <a:rPr lang="en-US" dirty="0"/>
              <a:t>2/18/2026</a:t>
            </a:fld>
            <a:endParaRPr lang="en-US"/>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4FAB73BC-B049-4115-A692-8D63A059BFB8}" type="slidenum">
              <a:rPr lang="en-US" dirty="0"/>
              <a:pPr/>
              <a:t>‹#›</a:t>
            </a:fld>
            <a:endParaRPr lang="en-US"/>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756460944"/>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8C94063-DF36-4330-A365-08DA1FA5B7D6}" type="datetimeFigureOut">
              <a:rPr lang="en-US" dirty="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221559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en-US"/>
              <a:t>Click to edit Master title style</a:t>
            </a:r>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08A7C6C-0F39-4D70-8E8D-FE5B9C95FA73}" type="datetimeFigureOut">
              <a:rPr lang="en-US" dirty="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344424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FCFA4AC-08CC-42CE-BD01-C191750A04EC}" type="datetimeFigureOut">
              <a:rPr lang="en-US" dirty="0"/>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775454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US"/>
              <a:t>Click to 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BA7A723-92A7-435B-B681-F25B092FEFEB}" type="datetimeFigureOut">
              <a:rPr lang="en-US" dirty="0"/>
              <a:t>2/18/2026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9431759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F170639-886C-4FCF-9EAB-ABB5DA3F3F4A}" type="datetimeFigureOut">
              <a:rPr lang="en-US" dirty="0"/>
              <a:t>2/18/2026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561086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230651-31F4-45D2-98AE-A2108F41BC07}" type="datetimeFigureOut">
              <a:rPr lang="en-US" dirty="0"/>
              <a:t>2/18/2026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8245204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en-US"/>
              <a:t>Click to edit Master title style</a:t>
            </a:r>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F53789A-C914-4DB1-8815-80B5EC7335C5}" type="datetimeFigureOut">
              <a:rPr lang="en-US" dirty="0"/>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456662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en-US"/>
              <a:t>Click to edit Master title style</a:t>
            </a:r>
          </a:p>
        </p:txBody>
      </p:sp>
      <p:sp>
        <p:nvSpPr>
          <p:cNvPr id="3" name="Picture Placeholder 2"/>
          <p:cNvSpPr>
            <a:spLocks noGrp="1" noChangeAspect="1"/>
          </p:cNvSpPr>
          <p:nvPr>
            <p:ph type="pic" idx="1"/>
          </p:nvPr>
        </p:nvSpPr>
        <p:spPr>
          <a:xfrm>
            <a:off x="0" y="0"/>
            <a:ext cx="11292840" cy="5128923"/>
          </a:xfrm>
          <a:blipFill>
            <a:blip r:embed="rId2"/>
            <a:stretch>
              <a:fillRect/>
            </a:stretch>
          </a:blip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E6440AA-91A0-436F-8FDB-C0F939DCAE21}" type="datetimeFigureOut">
              <a:rPr lang="en-US" dirty="0"/>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9581049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033E54A-A8CA-48C1-9504-691B58049D29}" type="datetimeFigureOut">
              <a:rPr lang="en-US" dirty="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2540676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F6C806-BBF7-471C-9527-881CE2266695}" type="datetimeFigureOut">
              <a:rPr lang="en-US" dirty="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10143588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50962-90C0-0320-C04B-40F113856F8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AE935FC-1E0A-6F22-5545-20E98DE4075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A3D490F-E79B-9FBF-C4D9-09C8FB5F9B44}"/>
              </a:ext>
            </a:extLst>
          </p:cNvPr>
          <p:cNvSpPr>
            <a:spLocks noGrp="1"/>
          </p:cNvSpPr>
          <p:nvPr>
            <p:ph type="dt" sz="half" idx="10"/>
          </p:nvPr>
        </p:nvSpPr>
        <p:spPr/>
        <p:txBody>
          <a:bodyPr/>
          <a:lstStyle/>
          <a:p>
            <a:fld id="{4361E0E4-0CAC-41C8-925D-50C2902C5CC9}" type="datetimeFigureOut">
              <a:rPr lang="en-GB" smtClean="0"/>
              <a:t>18/02/2026</a:t>
            </a:fld>
            <a:endParaRPr lang="en-GB"/>
          </a:p>
        </p:txBody>
      </p:sp>
      <p:sp>
        <p:nvSpPr>
          <p:cNvPr id="5" name="Footer Placeholder 4">
            <a:extLst>
              <a:ext uri="{FF2B5EF4-FFF2-40B4-BE49-F238E27FC236}">
                <a16:creationId xmlns:a16="http://schemas.microsoft.com/office/drawing/2014/main" id="{EE31AC18-E401-2023-1DC1-AAE2B55715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4CE294-FD55-83FE-12B8-92D1C6A72207}"/>
              </a:ext>
            </a:extLst>
          </p:cNvPr>
          <p:cNvSpPr>
            <a:spLocks noGrp="1"/>
          </p:cNvSpPr>
          <p:nvPr>
            <p:ph type="sldNum" sz="quarter" idx="12"/>
          </p:nvPr>
        </p:nvSpPr>
        <p:spPr/>
        <p:txBody>
          <a:bodyPr/>
          <a:lstStyle/>
          <a:p>
            <a:fld id="{645384BF-AB14-4F32-9513-68BE549A116C}" type="slidenum">
              <a:rPr lang="en-GB" smtClean="0"/>
              <a:t>‹#›</a:t>
            </a:fld>
            <a:endParaRPr lang="en-GB"/>
          </a:p>
        </p:txBody>
      </p:sp>
    </p:spTree>
    <p:extLst>
      <p:ext uri="{BB962C8B-B14F-4D97-AF65-F5344CB8AC3E}">
        <p14:creationId xmlns:p14="http://schemas.microsoft.com/office/powerpoint/2010/main" val="19034693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FFC4F-4E85-67FD-2BB7-8B49B9ED71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2FFCEF7-BF1B-2FD4-7C34-B186D787213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B58F692-37F5-C94D-BFF7-1921B09FF81B}"/>
              </a:ext>
            </a:extLst>
          </p:cNvPr>
          <p:cNvSpPr>
            <a:spLocks noGrp="1"/>
          </p:cNvSpPr>
          <p:nvPr>
            <p:ph type="dt" sz="half" idx="10"/>
          </p:nvPr>
        </p:nvSpPr>
        <p:spPr/>
        <p:txBody>
          <a:bodyPr/>
          <a:lstStyle/>
          <a:p>
            <a:fld id="{4361E0E4-0CAC-41C8-925D-50C2902C5CC9}" type="datetimeFigureOut">
              <a:rPr lang="en-GB" smtClean="0"/>
              <a:t>18/02/2026</a:t>
            </a:fld>
            <a:endParaRPr lang="en-GB"/>
          </a:p>
        </p:txBody>
      </p:sp>
      <p:sp>
        <p:nvSpPr>
          <p:cNvPr id="5" name="Footer Placeholder 4">
            <a:extLst>
              <a:ext uri="{FF2B5EF4-FFF2-40B4-BE49-F238E27FC236}">
                <a16:creationId xmlns:a16="http://schemas.microsoft.com/office/drawing/2014/main" id="{33D2A143-DE8D-00B3-778C-4248C2D51DC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51235D-29B5-7635-48A1-85EB9F473781}"/>
              </a:ext>
            </a:extLst>
          </p:cNvPr>
          <p:cNvSpPr>
            <a:spLocks noGrp="1"/>
          </p:cNvSpPr>
          <p:nvPr>
            <p:ph type="sldNum" sz="quarter" idx="12"/>
          </p:nvPr>
        </p:nvSpPr>
        <p:spPr/>
        <p:txBody>
          <a:bodyPr/>
          <a:lstStyle/>
          <a:p>
            <a:fld id="{645384BF-AB14-4F32-9513-68BE549A116C}" type="slidenum">
              <a:rPr lang="en-GB" smtClean="0"/>
              <a:t>‹#›</a:t>
            </a:fld>
            <a:endParaRPr lang="en-GB"/>
          </a:p>
        </p:txBody>
      </p:sp>
    </p:spTree>
    <p:extLst>
      <p:ext uri="{BB962C8B-B14F-4D97-AF65-F5344CB8AC3E}">
        <p14:creationId xmlns:p14="http://schemas.microsoft.com/office/powerpoint/2010/main" val="20473836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A147E-F4E4-CAEE-6C10-5F693CF38B0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4C512B2-B14B-0344-BDD8-0BA6B1E4409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988C876-A2DE-509A-D110-DAE1E6B1474E}"/>
              </a:ext>
            </a:extLst>
          </p:cNvPr>
          <p:cNvSpPr>
            <a:spLocks noGrp="1"/>
          </p:cNvSpPr>
          <p:nvPr>
            <p:ph type="dt" sz="half" idx="10"/>
          </p:nvPr>
        </p:nvSpPr>
        <p:spPr/>
        <p:txBody>
          <a:bodyPr/>
          <a:lstStyle/>
          <a:p>
            <a:fld id="{4361E0E4-0CAC-41C8-925D-50C2902C5CC9}" type="datetimeFigureOut">
              <a:rPr lang="en-GB" smtClean="0"/>
              <a:t>18/02/2026</a:t>
            </a:fld>
            <a:endParaRPr lang="en-GB"/>
          </a:p>
        </p:txBody>
      </p:sp>
      <p:sp>
        <p:nvSpPr>
          <p:cNvPr id="5" name="Footer Placeholder 4">
            <a:extLst>
              <a:ext uri="{FF2B5EF4-FFF2-40B4-BE49-F238E27FC236}">
                <a16:creationId xmlns:a16="http://schemas.microsoft.com/office/drawing/2014/main" id="{0F3338B3-0F00-EA83-8461-1E98396836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159402-D822-DE4C-0890-F98773941771}"/>
              </a:ext>
            </a:extLst>
          </p:cNvPr>
          <p:cNvSpPr>
            <a:spLocks noGrp="1"/>
          </p:cNvSpPr>
          <p:nvPr>
            <p:ph type="sldNum" sz="quarter" idx="12"/>
          </p:nvPr>
        </p:nvSpPr>
        <p:spPr/>
        <p:txBody>
          <a:bodyPr/>
          <a:lstStyle/>
          <a:p>
            <a:fld id="{645384BF-AB14-4F32-9513-68BE549A116C}" type="slidenum">
              <a:rPr lang="en-GB" smtClean="0"/>
              <a:t>‹#›</a:t>
            </a:fld>
            <a:endParaRPr lang="en-GB"/>
          </a:p>
        </p:txBody>
      </p:sp>
    </p:spTree>
    <p:extLst>
      <p:ext uri="{BB962C8B-B14F-4D97-AF65-F5344CB8AC3E}">
        <p14:creationId xmlns:p14="http://schemas.microsoft.com/office/powerpoint/2010/main" val="28751122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5C65D8-813F-DA92-6998-48D482DE5F6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004D1FD-D786-6599-4DFF-3BD18C98807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1BAA1EF-8F95-EC1F-023E-B87E459C2D1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B9AB3A5-F68F-A91C-3630-1EE8D05B601D}"/>
              </a:ext>
            </a:extLst>
          </p:cNvPr>
          <p:cNvSpPr>
            <a:spLocks noGrp="1"/>
          </p:cNvSpPr>
          <p:nvPr>
            <p:ph type="dt" sz="half" idx="10"/>
          </p:nvPr>
        </p:nvSpPr>
        <p:spPr/>
        <p:txBody>
          <a:bodyPr/>
          <a:lstStyle/>
          <a:p>
            <a:fld id="{4361E0E4-0CAC-41C8-925D-50C2902C5CC9}" type="datetimeFigureOut">
              <a:rPr lang="en-GB" smtClean="0"/>
              <a:t>18/02/2026</a:t>
            </a:fld>
            <a:endParaRPr lang="en-GB"/>
          </a:p>
        </p:txBody>
      </p:sp>
      <p:sp>
        <p:nvSpPr>
          <p:cNvPr id="6" name="Footer Placeholder 5">
            <a:extLst>
              <a:ext uri="{FF2B5EF4-FFF2-40B4-BE49-F238E27FC236}">
                <a16:creationId xmlns:a16="http://schemas.microsoft.com/office/drawing/2014/main" id="{EF9606AE-780A-3858-0DFB-311F68D836F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1198ED-6AFD-222E-972C-2FE3983569C1}"/>
              </a:ext>
            </a:extLst>
          </p:cNvPr>
          <p:cNvSpPr>
            <a:spLocks noGrp="1"/>
          </p:cNvSpPr>
          <p:nvPr>
            <p:ph type="sldNum" sz="quarter" idx="12"/>
          </p:nvPr>
        </p:nvSpPr>
        <p:spPr/>
        <p:txBody>
          <a:bodyPr/>
          <a:lstStyle/>
          <a:p>
            <a:fld id="{645384BF-AB14-4F32-9513-68BE549A116C}" type="slidenum">
              <a:rPr lang="en-GB" smtClean="0"/>
              <a:t>‹#›</a:t>
            </a:fld>
            <a:endParaRPr lang="en-GB"/>
          </a:p>
        </p:txBody>
      </p:sp>
    </p:spTree>
    <p:extLst>
      <p:ext uri="{BB962C8B-B14F-4D97-AF65-F5344CB8AC3E}">
        <p14:creationId xmlns:p14="http://schemas.microsoft.com/office/powerpoint/2010/main" val="33602002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8CC51-EC34-9D0B-1508-995672C948D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5AA37B6-A063-D125-D518-F3D49B3643F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5AF5C29-F7EE-49B5-3372-407484D74F5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DA035AE-3A53-F7D2-ED64-F9F4EA1AF6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EE98089-87E1-2A99-024D-8FF1F2B0E53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AC5711D-0AFC-16B3-BEC5-3E0089BA845C}"/>
              </a:ext>
            </a:extLst>
          </p:cNvPr>
          <p:cNvSpPr>
            <a:spLocks noGrp="1"/>
          </p:cNvSpPr>
          <p:nvPr>
            <p:ph type="dt" sz="half" idx="10"/>
          </p:nvPr>
        </p:nvSpPr>
        <p:spPr/>
        <p:txBody>
          <a:bodyPr/>
          <a:lstStyle/>
          <a:p>
            <a:fld id="{4361E0E4-0CAC-41C8-925D-50C2902C5CC9}" type="datetimeFigureOut">
              <a:rPr lang="en-GB" smtClean="0"/>
              <a:t>18/02/2026</a:t>
            </a:fld>
            <a:endParaRPr lang="en-GB"/>
          </a:p>
        </p:txBody>
      </p:sp>
      <p:sp>
        <p:nvSpPr>
          <p:cNvPr id="8" name="Footer Placeholder 7">
            <a:extLst>
              <a:ext uri="{FF2B5EF4-FFF2-40B4-BE49-F238E27FC236}">
                <a16:creationId xmlns:a16="http://schemas.microsoft.com/office/drawing/2014/main" id="{CAA0B1F9-01AF-49F3-3E6B-8E3F7DC10CC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6EE1514-136C-C3B0-D6BB-17342EF7FCD3}"/>
              </a:ext>
            </a:extLst>
          </p:cNvPr>
          <p:cNvSpPr>
            <a:spLocks noGrp="1"/>
          </p:cNvSpPr>
          <p:nvPr>
            <p:ph type="sldNum" sz="quarter" idx="12"/>
          </p:nvPr>
        </p:nvSpPr>
        <p:spPr/>
        <p:txBody>
          <a:bodyPr/>
          <a:lstStyle/>
          <a:p>
            <a:fld id="{645384BF-AB14-4F32-9513-68BE549A116C}" type="slidenum">
              <a:rPr lang="en-GB" smtClean="0"/>
              <a:t>‹#›</a:t>
            </a:fld>
            <a:endParaRPr lang="en-GB"/>
          </a:p>
        </p:txBody>
      </p:sp>
    </p:spTree>
    <p:extLst>
      <p:ext uri="{BB962C8B-B14F-4D97-AF65-F5344CB8AC3E}">
        <p14:creationId xmlns:p14="http://schemas.microsoft.com/office/powerpoint/2010/main" val="9684271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D3A5D-6D8D-A5E3-FDFD-8FFB6C86965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4FE0D0B-6BD9-B1A2-258C-311D99FD5917}"/>
              </a:ext>
            </a:extLst>
          </p:cNvPr>
          <p:cNvSpPr>
            <a:spLocks noGrp="1"/>
          </p:cNvSpPr>
          <p:nvPr>
            <p:ph type="dt" sz="half" idx="10"/>
          </p:nvPr>
        </p:nvSpPr>
        <p:spPr/>
        <p:txBody>
          <a:bodyPr/>
          <a:lstStyle/>
          <a:p>
            <a:fld id="{4361E0E4-0CAC-41C8-925D-50C2902C5CC9}" type="datetimeFigureOut">
              <a:rPr lang="en-GB" smtClean="0"/>
              <a:t>18/02/2026</a:t>
            </a:fld>
            <a:endParaRPr lang="en-GB"/>
          </a:p>
        </p:txBody>
      </p:sp>
      <p:sp>
        <p:nvSpPr>
          <p:cNvPr id="4" name="Footer Placeholder 3">
            <a:extLst>
              <a:ext uri="{FF2B5EF4-FFF2-40B4-BE49-F238E27FC236}">
                <a16:creationId xmlns:a16="http://schemas.microsoft.com/office/drawing/2014/main" id="{D54D1A7D-078A-F70C-1D97-AAC6221D361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74E099E-C0E7-6BC1-1DDB-F075B77E526F}"/>
              </a:ext>
            </a:extLst>
          </p:cNvPr>
          <p:cNvSpPr>
            <a:spLocks noGrp="1"/>
          </p:cNvSpPr>
          <p:nvPr>
            <p:ph type="sldNum" sz="quarter" idx="12"/>
          </p:nvPr>
        </p:nvSpPr>
        <p:spPr/>
        <p:txBody>
          <a:bodyPr/>
          <a:lstStyle/>
          <a:p>
            <a:fld id="{645384BF-AB14-4F32-9513-68BE549A116C}" type="slidenum">
              <a:rPr lang="en-GB" smtClean="0"/>
              <a:t>‹#›</a:t>
            </a:fld>
            <a:endParaRPr lang="en-GB"/>
          </a:p>
        </p:txBody>
      </p:sp>
    </p:spTree>
    <p:extLst>
      <p:ext uri="{BB962C8B-B14F-4D97-AF65-F5344CB8AC3E}">
        <p14:creationId xmlns:p14="http://schemas.microsoft.com/office/powerpoint/2010/main" val="3035310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08C6F8-8E2D-0619-79C3-B18BF3256973}"/>
              </a:ext>
            </a:extLst>
          </p:cNvPr>
          <p:cNvSpPr>
            <a:spLocks noGrp="1"/>
          </p:cNvSpPr>
          <p:nvPr>
            <p:ph type="dt" sz="half" idx="10"/>
          </p:nvPr>
        </p:nvSpPr>
        <p:spPr/>
        <p:txBody>
          <a:bodyPr/>
          <a:lstStyle/>
          <a:p>
            <a:fld id="{4361E0E4-0CAC-41C8-925D-50C2902C5CC9}" type="datetimeFigureOut">
              <a:rPr lang="en-GB" smtClean="0"/>
              <a:t>18/02/2026</a:t>
            </a:fld>
            <a:endParaRPr lang="en-GB"/>
          </a:p>
        </p:txBody>
      </p:sp>
      <p:sp>
        <p:nvSpPr>
          <p:cNvPr id="3" name="Footer Placeholder 2">
            <a:extLst>
              <a:ext uri="{FF2B5EF4-FFF2-40B4-BE49-F238E27FC236}">
                <a16:creationId xmlns:a16="http://schemas.microsoft.com/office/drawing/2014/main" id="{0DE284E3-4A53-3313-6BFF-7F90DF9CF85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E5E4B2D-F2EA-185F-FB5A-7EFCA419AE60}"/>
              </a:ext>
            </a:extLst>
          </p:cNvPr>
          <p:cNvSpPr>
            <a:spLocks noGrp="1"/>
          </p:cNvSpPr>
          <p:nvPr>
            <p:ph type="sldNum" sz="quarter" idx="12"/>
          </p:nvPr>
        </p:nvSpPr>
        <p:spPr/>
        <p:txBody>
          <a:bodyPr/>
          <a:lstStyle/>
          <a:p>
            <a:fld id="{645384BF-AB14-4F32-9513-68BE549A116C}" type="slidenum">
              <a:rPr lang="en-GB" smtClean="0"/>
              <a:t>‹#›</a:t>
            </a:fld>
            <a:endParaRPr lang="en-GB"/>
          </a:p>
        </p:txBody>
      </p:sp>
    </p:spTree>
    <p:extLst>
      <p:ext uri="{BB962C8B-B14F-4D97-AF65-F5344CB8AC3E}">
        <p14:creationId xmlns:p14="http://schemas.microsoft.com/office/powerpoint/2010/main" val="2788257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DE4F43-96EC-162E-AFA4-46A18A4727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5F14F0B-CCB7-C632-426F-71C624F23D2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5A4CD4C-800E-B31A-B551-51ADFBA6BA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87155D6-F2A0-275F-2267-7CDEC41C5FB1}"/>
              </a:ext>
            </a:extLst>
          </p:cNvPr>
          <p:cNvSpPr>
            <a:spLocks noGrp="1"/>
          </p:cNvSpPr>
          <p:nvPr>
            <p:ph type="dt" sz="half" idx="10"/>
          </p:nvPr>
        </p:nvSpPr>
        <p:spPr/>
        <p:txBody>
          <a:bodyPr/>
          <a:lstStyle/>
          <a:p>
            <a:fld id="{4361E0E4-0CAC-41C8-925D-50C2902C5CC9}" type="datetimeFigureOut">
              <a:rPr lang="en-GB" smtClean="0"/>
              <a:t>18/02/2026</a:t>
            </a:fld>
            <a:endParaRPr lang="en-GB"/>
          </a:p>
        </p:txBody>
      </p:sp>
      <p:sp>
        <p:nvSpPr>
          <p:cNvPr id="6" name="Footer Placeholder 5">
            <a:extLst>
              <a:ext uri="{FF2B5EF4-FFF2-40B4-BE49-F238E27FC236}">
                <a16:creationId xmlns:a16="http://schemas.microsoft.com/office/drawing/2014/main" id="{674E08BF-969B-D19A-B126-A55664B4FC7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A75E3C-0B6A-781F-C49D-3933D143A931}"/>
              </a:ext>
            </a:extLst>
          </p:cNvPr>
          <p:cNvSpPr>
            <a:spLocks noGrp="1"/>
          </p:cNvSpPr>
          <p:nvPr>
            <p:ph type="sldNum" sz="quarter" idx="12"/>
          </p:nvPr>
        </p:nvSpPr>
        <p:spPr/>
        <p:txBody>
          <a:bodyPr/>
          <a:lstStyle/>
          <a:p>
            <a:fld id="{645384BF-AB14-4F32-9513-68BE549A116C}" type="slidenum">
              <a:rPr lang="en-GB" smtClean="0"/>
              <a:t>‹#›</a:t>
            </a:fld>
            <a:endParaRPr lang="en-GB"/>
          </a:p>
        </p:txBody>
      </p:sp>
    </p:spTree>
    <p:extLst>
      <p:ext uri="{BB962C8B-B14F-4D97-AF65-F5344CB8AC3E}">
        <p14:creationId xmlns:p14="http://schemas.microsoft.com/office/powerpoint/2010/main" val="35818613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6EE4F-2B9C-A8B1-EC57-81D9C285E1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649481E-E214-89E1-8B48-EC9D35B92A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C820405-BEDB-CFFA-4BF9-521135C62A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4C5715F-FD84-AB0B-47ED-6982EDF9201D}"/>
              </a:ext>
            </a:extLst>
          </p:cNvPr>
          <p:cNvSpPr>
            <a:spLocks noGrp="1"/>
          </p:cNvSpPr>
          <p:nvPr>
            <p:ph type="dt" sz="half" idx="10"/>
          </p:nvPr>
        </p:nvSpPr>
        <p:spPr/>
        <p:txBody>
          <a:bodyPr/>
          <a:lstStyle/>
          <a:p>
            <a:fld id="{4361E0E4-0CAC-41C8-925D-50C2902C5CC9}" type="datetimeFigureOut">
              <a:rPr lang="en-GB" smtClean="0"/>
              <a:t>18/02/2026</a:t>
            </a:fld>
            <a:endParaRPr lang="en-GB"/>
          </a:p>
        </p:txBody>
      </p:sp>
      <p:sp>
        <p:nvSpPr>
          <p:cNvPr id="6" name="Footer Placeholder 5">
            <a:extLst>
              <a:ext uri="{FF2B5EF4-FFF2-40B4-BE49-F238E27FC236}">
                <a16:creationId xmlns:a16="http://schemas.microsoft.com/office/drawing/2014/main" id="{0B2A1116-2013-D038-D191-27021BCD2A0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047DF3F-AF76-4E40-77BD-48AF4F8A8B46}"/>
              </a:ext>
            </a:extLst>
          </p:cNvPr>
          <p:cNvSpPr>
            <a:spLocks noGrp="1"/>
          </p:cNvSpPr>
          <p:nvPr>
            <p:ph type="sldNum" sz="quarter" idx="12"/>
          </p:nvPr>
        </p:nvSpPr>
        <p:spPr/>
        <p:txBody>
          <a:bodyPr/>
          <a:lstStyle/>
          <a:p>
            <a:fld id="{645384BF-AB14-4F32-9513-68BE549A116C}" type="slidenum">
              <a:rPr lang="en-GB" smtClean="0"/>
              <a:t>‹#›</a:t>
            </a:fld>
            <a:endParaRPr lang="en-GB"/>
          </a:p>
        </p:txBody>
      </p:sp>
    </p:spTree>
    <p:extLst>
      <p:ext uri="{BB962C8B-B14F-4D97-AF65-F5344CB8AC3E}">
        <p14:creationId xmlns:p14="http://schemas.microsoft.com/office/powerpoint/2010/main" val="14318862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D8DA5-FC0F-278F-81C7-57D4D4BDB5B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00B130B-5F8B-0BFA-F0FE-0AA27889B60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862055-8851-0AB1-7605-F4640D9C9FE0}"/>
              </a:ext>
            </a:extLst>
          </p:cNvPr>
          <p:cNvSpPr>
            <a:spLocks noGrp="1"/>
          </p:cNvSpPr>
          <p:nvPr>
            <p:ph type="dt" sz="half" idx="10"/>
          </p:nvPr>
        </p:nvSpPr>
        <p:spPr/>
        <p:txBody>
          <a:bodyPr/>
          <a:lstStyle/>
          <a:p>
            <a:fld id="{4361E0E4-0CAC-41C8-925D-50C2902C5CC9}" type="datetimeFigureOut">
              <a:rPr lang="en-GB" smtClean="0"/>
              <a:t>18/02/2026</a:t>
            </a:fld>
            <a:endParaRPr lang="en-GB"/>
          </a:p>
        </p:txBody>
      </p:sp>
      <p:sp>
        <p:nvSpPr>
          <p:cNvPr id="5" name="Footer Placeholder 4">
            <a:extLst>
              <a:ext uri="{FF2B5EF4-FFF2-40B4-BE49-F238E27FC236}">
                <a16:creationId xmlns:a16="http://schemas.microsoft.com/office/drawing/2014/main" id="{C64858A7-5DFC-A91A-039E-728701494F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617FDA-F5A9-70DE-A325-DEC6F8E9DD5B}"/>
              </a:ext>
            </a:extLst>
          </p:cNvPr>
          <p:cNvSpPr>
            <a:spLocks noGrp="1"/>
          </p:cNvSpPr>
          <p:nvPr>
            <p:ph type="sldNum" sz="quarter" idx="12"/>
          </p:nvPr>
        </p:nvSpPr>
        <p:spPr/>
        <p:txBody>
          <a:bodyPr/>
          <a:lstStyle/>
          <a:p>
            <a:fld id="{645384BF-AB14-4F32-9513-68BE549A116C}" type="slidenum">
              <a:rPr lang="en-GB" smtClean="0"/>
              <a:t>‹#›</a:t>
            </a:fld>
            <a:endParaRPr lang="en-GB"/>
          </a:p>
        </p:txBody>
      </p:sp>
    </p:spTree>
    <p:extLst>
      <p:ext uri="{BB962C8B-B14F-4D97-AF65-F5344CB8AC3E}">
        <p14:creationId xmlns:p14="http://schemas.microsoft.com/office/powerpoint/2010/main" val="15156128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3EA527C-1493-5541-73CC-4AFA89A7D72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34575BA-D8F8-9C9A-66E7-AF932583E6C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3874AB-5F5D-F37A-F4F8-C018BC8FC864}"/>
              </a:ext>
            </a:extLst>
          </p:cNvPr>
          <p:cNvSpPr>
            <a:spLocks noGrp="1"/>
          </p:cNvSpPr>
          <p:nvPr>
            <p:ph type="dt" sz="half" idx="10"/>
          </p:nvPr>
        </p:nvSpPr>
        <p:spPr/>
        <p:txBody>
          <a:bodyPr/>
          <a:lstStyle/>
          <a:p>
            <a:fld id="{4361E0E4-0CAC-41C8-925D-50C2902C5CC9}" type="datetimeFigureOut">
              <a:rPr lang="en-GB" smtClean="0"/>
              <a:t>18/02/2026</a:t>
            </a:fld>
            <a:endParaRPr lang="en-GB"/>
          </a:p>
        </p:txBody>
      </p:sp>
      <p:sp>
        <p:nvSpPr>
          <p:cNvPr id="5" name="Footer Placeholder 4">
            <a:extLst>
              <a:ext uri="{FF2B5EF4-FFF2-40B4-BE49-F238E27FC236}">
                <a16:creationId xmlns:a16="http://schemas.microsoft.com/office/drawing/2014/main" id="{5E41A1A2-A4E2-94D7-5F56-2921B78363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90FAEE-9D13-70EA-32B7-447F412F7B9E}"/>
              </a:ext>
            </a:extLst>
          </p:cNvPr>
          <p:cNvSpPr>
            <a:spLocks noGrp="1"/>
          </p:cNvSpPr>
          <p:nvPr>
            <p:ph type="sldNum" sz="quarter" idx="12"/>
          </p:nvPr>
        </p:nvSpPr>
        <p:spPr/>
        <p:txBody>
          <a:bodyPr/>
          <a:lstStyle/>
          <a:p>
            <a:fld id="{645384BF-AB14-4F32-9513-68BE549A116C}" type="slidenum">
              <a:rPr lang="en-GB" smtClean="0"/>
              <a:t>‹#›</a:t>
            </a:fld>
            <a:endParaRPr lang="en-GB"/>
          </a:p>
        </p:txBody>
      </p:sp>
    </p:spTree>
    <p:extLst>
      <p:ext uri="{BB962C8B-B14F-4D97-AF65-F5344CB8AC3E}">
        <p14:creationId xmlns:p14="http://schemas.microsoft.com/office/powerpoint/2010/main" val="23417317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44"/>
        <p:cNvGrpSpPr/>
        <p:nvPr/>
      </p:nvGrpSpPr>
      <p:grpSpPr>
        <a:xfrm>
          <a:off x="0" y="0"/>
          <a:ext cx="0" cy="0"/>
          <a:chOff x="0" y="0"/>
          <a:chExt cx="0" cy="0"/>
        </a:xfrm>
      </p:grpSpPr>
      <p:grpSp>
        <p:nvGrpSpPr>
          <p:cNvPr id="45" name="Google Shape;45;p7"/>
          <p:cNvGrpSpPr/>
          <p:nvPr/>
        </p:nvGrpSpPr>
        <p:grpSpPr>
          <a:xfrm>
            <a:off x="359675" y="1171974"/>
            <a:ext cx="11504125" cy="5347919"/>
            <a:chOff x="4707810" y="1200808"/>
            <a:chExt cx="11423400" cy="5310392"/>
          </a:xfrm>
        </p:grpSpPr>
        <p:sp>
          <p:nvSpPr>
            <p:cNvPr id="46" name="Google Shape;46;p7"/>
            <p:cNvSpPr/>
            <p:nvPr/>
          </p:nvSpPr>
          <p:spPr>
            <a:xfrm rot="10800000">
              <a:off x="4707810" y="1200808"/>
              <a:ext cx="11423400" cy="5310300"/>
            </a:xfrm>
            <a:prstGeom prst="snip1Rect">
              <a:avLst>
                <a:gd name="adj" fmla="val 15837"/>
              </a:avLst>
            </a:prstGeom>
            <a:gradFill>
              <a:gsLst>
                <a:gs pos="0">
                  <a:srgbClr val="FFFFFF"/>
                </a:gs>
                <a:gs pos="100000">
                  <a:srgbClr val="F3F3F3"/>
                </a:gs>
              </a:gsLst>
              <a:lin ang="16200038" scaled="0"/>
            </a:gradFill>
            <a:ln>
              <a:noFill/>
            </a:ln>
            <a:effectLst>
              <a:outerShdw blurRad="42863" dist="95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7" name="Google Shape;47;p7"/>
            <p:cNvSpPr/>
            <p:nvPr/>
          </p:nvSpPr>
          <p:spPr>
            <a:xfrm rot="10800000">
              <a:off x="4707825" y="5666400"/>
              <a:ext cx="844800" cy="844800"/>
            </a:xfrm>
            <a:prstGeom prst="rtTriangle">
              <a:avLst/>
            </a:prstGeom>
            <a:solidFill>
              <a:srgbClr val="FFFFFF"/>
            </a:solidFill>
            <a:ln>
              <a:noFill/>
            </a:ln>
            <a:effectLst>
              <a:outerShdw blurRad="28575" dist="9525"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8" name="Google Shape;48;p7"/>
            <p:cNvSpPr/>
            <p:nvPr/>
          </p:nvSpPr>
          <p:spPr>
            <a:xfrm rot="10800000" flipH="1">
              <a:off x="5552625" y="5663700"/>
              <a:ext cx="315600" cy="847500"/>
            </a:xfrm>
            <a:prstGeom prst="rtTriangle">
              <a:avLst/>
            </a:prstGeom>
            <a:gradFill>
              <a:gsLst>
                <a:gs pos="0">
                  <a:srgbClr val="000000">
                    <a:alpha val="16862"/>
                  </a:srgbClr>
                </a:gs>
                <a:gs pos="100000">
                  <a:srgbClr val="000000">
                    <a:alpha val="0"/>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49" name="Google Shape;49;p7"/>
          <p:cNvSpPr txBox="1">
            <a:spLocks noGrp="1"/>
          </p:cNvSpPr>
          <p:nvPr>
            <p:ph type="title"/>
          </p:nvPr>
        </p:nvSpPr>
        <p:spPr>
          <a:xfrm>
            <a:off x="380567" y="477851"/>
            <a:ext cx="11201600" cy="700400"/>
          </a:xfrm>
          <a:prstGeom prst="rect">
            <a:avLst/>
          </a:prstGeom>
        </p:spPr>
        <p:txBody>
          <a:bodyPr spcFirstLastPara="1" wrap="square" lIns="0" tIns="0" rIns="0" bIns="0" anchor="b" anchorCtr="0">
            <a:no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endParaRPr/>
          </a:p>
        </p:txBody>
      </p:sp>
      <p:sp>
        <p:nvSpPr>
          <p:cNvPr id="50" name="Google Shape;50;p7"/>
          <p:cNvSpPr txBox="1">
            <a:spLocks noGrp="1"/>
          </p:cNvSpPr>
          <p:nvPr>
            <p:ph type="body" idx="1"/>
          </p:nvPr>
        </p:nvSpPr>
        <p:spPr>
          <a:xfrm>
            <a:off x="743300" y="1543067"/>
            <a:ext cx="10724800" cy="4852400"/>
          </a:xfrm>
          <a:prstGeom prst="rect">
            <a:avLst/>
          </a:prstGeom>
        </p:spPr>
        <p:txBody>
          <a:bodyPr spcFirstLastPara="1" wrap="square" lIns="91425" tIns="91425" rIns="91425" bIns="91425" anchor="t" anchorCtr="0">
            <a:noAutofit/>
          </a:bodyPr>
          <a:lstStyle>
            <a:lvl1pPr marL="609585" lvl="0" indent="-507987">
              <a:spcBef>
                <a:spcPts val="800"/>
              </a:spcBef>
              <a:spcAft>
                <a:spcPts val="0"/>
              </a:spcAft>
              <a:buSzPts val="2400"/>
              <a:buChar char="▪"/>
              <a:defRPr/>
            </a:lvl1pPr>
            <a:lvl2pPr marL="1219170" lvl="1" indent="-507987">
              <a:spcBef>
                <a:spcPts val="0"/>
              </a:spcBef>
              <a:spcAft>
                <a:spcPts val="0"/>
              </a:spcAft>
              <a:buSzPts val="2400"/>
              <a:buChar char="▪"/>
              <a:defRPr/>
            </a:lvl2pPr>
            <a:lvl3pPr marL="1828754" lvl="2" indent="-507987">
              <a:spcBef>
                <a:spcPts val="0"/>
              </a:spcBef>
              <a:spcAft>
                <a:spcPts val="0"/>
              </a:spcAft>
              <a:buSzPts val="2400"/>
              <a:buChar char="▪"/>
              <a:defRPr/>
            </a:lvl3pPr>
            <a:lvl4pPr marL="2438339" lvl="3" indent="-507987">
              <a:spcBef>
                <a:spcPts val="0"/>
              </a:spcBef>
              <a:spcAft>
                <a:spcPts val="0"/>
              </a:spcAft>
              <a:buSzPts val="2400"/>
              <a:buChar char="❏"/>
              <a:defRPr/>
            </a:lvl4pPr>
            <a:lvl5pPr marL="3047924" lvl="4" indent="-507987">
              <a:spcBef>
                <a:spcPts val="0"/>
              </a:spcBef>
              <a:spcAft>
                <a:spcPts val="0"/>
              </a:spcAft>
              <a:buSzPts val="2400"/>
              <a:buChar char="❏"/>
              <a:defRPr/>
            </a:lvl5pPr>
            <a:lvl6pPr marL="3657509" lvl="5" indent="-507987">
              <a:spcBef>
                <a:spcPts val="0"/>
              </a:spcBef>
              <a:spcAft>
                <a:spcPts val="0"/>
              </a:spcAft>
              <a:buSzPts val="2400"/>
              <a:buChar char="❏"/>
              <a:defRPr/>
            </a:lvl6pPr>
            <a:lvl7pPr marL="4267093" lvl="6" indent="-507987">
              <a:spcBef>
                <a:spcPts val="0"/>
              </a:spcBef>
              <a:spcAft>
                <a:spcPts val="0"/>
              </a:spcAft>
              <a:buSzPts val="2400"/>
              <a:buChar char="❏"/>
              <a:defRPr/>
            </a:lvl7pPr>
            <a:lvl8pPr marL="4876678" lvl="7" indent="-507987">
              <a:spcBef>
                <a:spcPts val="0"/>
              </a:spcBef>
              <a:spcAft>
                <a:spcPts val="0"/>
              </a:spcAft>
              <a:buSzPts val="2400"/>
              <a:buChar char="❏"/>
              <a:defRPr/>
            </a:lvl8pPr>
            <a:lvl9pPr marL="5486263" lvl="8" indent="-507987">
              <a:spcBef>
                <a:spcPts val="0"/>
              </a:spcBef>
              <a:spcAft>
                <a:spcPts val="0"/>
              </a:spcAft>
              <a:buSzPts val="2400"/>
              <a:buChar char="❏"/>
              <a:defRPr/>
            </a:lvl9pPr>
          </a:lstStyle>
          <a:p>
            <a:endParaRPr/>
          </a:p>
        </p:txBody>
      </p:sp>
      <p:sp>
        <p:nvSpPr>
          <p:cNvPr id="51" name="Google Shape;51;p7"/>
          <p:cNvSpPr txBox="1">
            <a:spLocks noGrp="1"/>
          </p:cNvSpPr>
          <p:nvPr>
            <p:ph type="sldNum" idx="12"/>
          </p:nvPr>
        </p:nvSpPr>
        <p:spPr>
          <a:xfrm>
            <a:off x="678300" y="5683884"/>
            <a:ext cx="619200" cy="4092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6691666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71"/>
        <p:cNvGrpSpPr/>
        <p:nvPr/>
      </p:nvGrpSpPr>
      <p:grpSpPr>
        <a:xfrm>
          <a:off x="0" y="0"/>
          <a:ext cx="0" cy="0"/>
          <a:chOff x="0" y="0"/>
          <a:chExt cx="0" cy="0"/>
        </a:xfrm>
      </p:grpSpPr>
      <p:grpSp>
        <p:nvGrpSpPr>
          <p:cNvPr id="72" name="Google Shape;72;p10"/>
          <p:cNvGrpSpPr/>
          <p:nvPr/>
        </p:nvGrpSpPr>
        <p:grpSpPr>
          <a:xfrm>
            <a:off x="359675" y="1171974"/>
            <a:ext cx="11504125" cy="5347919"/>
            <a:chOff x="4707810" y="1200808"/>
            <a:chExt cx="11423400" cy="5310392"/>
          </a:xfrm>
        </p:grpSpPr>
        <p:sp>
          <p:nvSpPr>
            <p:cNvPr id="73" name="Google Shape;73;p10"/>
            <p:cNvSpPr/>
            <p:nvPr/>
          </p:nvSpPr>
          <p:spPr>
            <a:xfrm rot="10800000">
              <a:off x="4707810" y="1200808"/>
              <a:ext cx="11423400" cy="5310300"/>
            </a:xfrm>
            <a:prstGeom prst="snip1Rect">
              <a:avLst>
                <a:gd name="adj" fmla="val 15837"/>
              </a:avLst>
            </a:prstGeom>
            <a:gradFill>
              <a:gsLst>
                <a:gs pos="0">
                  <a:srgbClr val="FFFFFF"/>
                </a:gs>
                <a:gs pos="100000">
                  <a:srgbClr val="F3F3F3"/>
                </a:gs>
              </a:gsLst>
              <a:lin ang="16200038" scaled="0"/>
            </a:gradFill>
            <a:ln>
              <a:noFill/>
            </a:ln>
            <a:effectLst>
              <a:outerShdw blurRad="42863" dist="95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4" name="Google Shape;74;p10"/>
            <p:cNvSpPr/>
            <p:nvPr/>
          </p:nvSpPr>
          <p:spPr>
            <a:xfrm rot="10800000">
              <a:off x="4707825" y="5666400"/>
              <a:ext cx="844800" cy="844800"/>
            </a:xfrm>
            <a:prstGeom prst="rtTriangle">
              <a:avLst/>
            </a:prstGeom>
            <a:solidFill>
              <a:srgbClr val="FFFFFF"/>
            </a:solidFill>
            <a:ln>
              <a:noFill/>
            </a:ln>
            <a:effectLst>
              <a:outerShdw blurRad="28575" dist="9525"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5" name="Google Shape;75;p10"/>
            <p:cNvSpPr/>
            <p:nvPr/>
          </p:nvSpPr>
          <p:spPr>
            <a:xfrm rot="10800000" flipH="1">
              <a:off x="5552625" y="5663700"/>
              <a:ext cx="315600" cy="847500"/>
            </a:xfrm>
            <a:prstGeom prst="rtTriangle">
              <a:avLst/>
            </a:prstGeom>
            <a:gradFill>
              <a:gsLst>
                <a:gs pos="0">
                  <a:srgbClr val="000000">
                    <a:alpha val="16862"/>
                  </a:srgbClr>
                </a:gs>
                <a:gs pos="100000">
                  <a:srgbClr val="000000">
                    <a:alpha val="0"/>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76" name="Google Shape;76;p10"/>
          <p:cNvSpPr txBox="1">
            <a:spLocks noGrp="1"/>
          </p:cNvSpPr>
          <p:nvPr>
            <p:ph type="title"/>
          </p:nvPr>
        </p:nvSpPr>
        <p:spPr>
          <a:xfrm>
            <a:off x="380567" y="477851"/>
            <a:ext cx="11201600" cy="700400"/>
          </a:xfrm>
          <a:prstGeom prst="rect">
            <a:avLst/>
          </a:prstGeom>
        </p:spPr>
        <p:txBody>
          <a:bodyPr spcFirstLastPara="1" wrap="square" lIns="0" tIns="0" rIns="0" bIns="0" anchor="b" anchorCtr="0">
            <a:no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endParaRPr/>
          </a:p>
        </p:txBody>
      </p:sp>
      <p:sp>
        <p:nvSpPr>
          <p:cNvPr id="77" name="Google Shape;77;p10"/>
          <p:cNvSpPr txBox="1">
            <a:spLocks noGrp="1"/>
          </p:cNvSpPr>
          <p:nvPr>
            <p:ph type="sldNum" idx="12"/>
          </p:nvPr>
        </p:nvSpPr>
        <p:spPr>
          <a:xfrm>
            <a:off x="678300" y="5683884"/>
            <a:ext cx="619200" cy="4092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88481429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5"/>
        <p:cNvGrpSpPr/>
        <p:nvPr/>
      </p:nvGrpSpPr>
      <p:grpSpPr>
        <a:xfrm>
          <a:off x="0" y="0"/>
          <a:ext cx="0" cy="0"/>
          <a:chOff x="0" y="0"/>
          <a:chExt cx="0" cy="0"/>
        </a:xfrm>
      </p:grpSpPr>
      <p:grpSp>
        <p:nvGrpSpPr>
          <p:cNvPr id="86" name="Google Shape;86;p12"/>
          <p:cNvGrpSpPr/>
          <p:nvPr/>
        </p:nvGrpSpPr>
        <p:grpSpPr>
          <a:xfrm>
            <a:off x="359675" y="370752"/>
            <a:ext cx="11504125" cy="6149141"/>
            <a:chOff x="4707810" y="405208"/>
            <a:chExt cx="11423400" cy="6105992"/>
          </a:xfrm>
        </p:grpSpPr>
        <p:sp>
          <p:nvSpPr>
            <p:cNvPr id="87" name="Google Shape;87;p12"/>
            <p:cNvSpPr/>
            <p:nvPr/>
          </p:nvSpPr>
          <p:spPr>
            <a:xfrm rot="10800000">
              <a:off x="4707810" y="405208"/>
              <a:ext cx="11423400" cy="6105900"/>
            </a:xfrm>
            <a:prstGeom prst="snip1Rect">
              <a:avLst>
                <a:gd name="adj" fmla="val 13774"/>
              </a:avLst>
            </a:prstGeom>
            <a:gradFill>
              <a:gsLst>
                <a:gs pos="0">
                  <a:srgbClr val="FFFFFF"/>
                </a:gs>
                <a:gs pos="100000">
                  <a:srgbClr val="F3F3F3"/>
                </a:gs>
              </a:gsLst>
              <a:lin ang="16200038" scaled="0"/>
            </a:gradFill>
            <a:ln>
              <a:noFill/>
            </a:ln>
            <a:effectLst>
              <a:outerShdw blurRad="42863" dist="95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8" name="Google Shape;88;p12"/>
            <p:cNvSpPr/>
            <p:nvPr/>
          </p:nvSpPr>
          <p:spPr>
            <a:xfrm rot="10800000">
              <a:off x="4707825" y="5666400"/>
              <a:ext cx="844800" cy="844800"/>
            </a:xfrm>
            <a:prstGeom prst="rtTriangle">
              <a:avLst/>
            </a:prstGeom>
            <a:solidFill>
              <a:srgbClr val="FFFFFF"/>
            </a:solidFill>
            <a:ln>
              <a:noFill/>
            </a:ln>
            <a:effectLst>
              <a:outerShdw blurRad="28575" dist="9525"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9" name="Google Shape;89;p12"/>
            <p:cNvSpPr/>
            <p:nvPr/>
          </p:nvSpPr>
          <p:spPr>
            <a:xfrm rot="10800000" flipH="1">
              <a:off x="5552625" y="5663700"/>
              <a:ext cx="315600" cy="847500"/>
            </a:xfrm>
            <a:prstGeom prst="rtTriangle">
              <a:avLst/>
            </a:prstGeom>
            <a:gradFill>
              <a:gsLst>
                <a:gs pos="0">
                  <a:srgbClr val="000000">
                    <a:alpha val="16862"/>
                  </a:srgbClr>
                </a:gs>
                <a:gs pos="100000">
                  <a:srgbClr val="000000">
                    <a:alpha val="0"/>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90" name="Google Shape;90;p12"/>
          <p:cNvSpPr txBox="1">
            <a:spLocks noGrp="1"/>
          </p:cNvSpPr>
          <p:nvPr>
            <p:ph type="sldNum" idx="12"/>
          </p:nvPr>
        </p:nvSpPr>
        <p:spPr>
          <a:xfrm>
            <a:off x="678300" y="5683884"/>
            <a:ext cx="619200" cy="4092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42070771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B698D69-E2E1-4988-87E6-080B4D3839A5}" type="datetimeFigureOut">
              <a:rPr lang="en-GB" smtClean="0"/>
              <a:t>18/02/2026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0269B-7BA8-4B31-8129-6734F3866707}" type="slidenum">
              <a:rPr lang="en-GB" smtClean="0"/>
              <a:t>‹#›</a:t>
            </a:fld>
            <a:endParaRPr lang="en-GB"/>
          </a:p>
        </p:txBody>
      </p:sp>
    </p:spTree>
    <p:extLst>
      <p:ext uri="{BB962C8B-B14F-4D97-AF65-F5344CB8AC3E}">
        <p14:creationId xmlns:p14="http://schemas.microsoft.com/office/powerpoint/2010/main" val="237167428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7"/>
            <a:ext cx="9144000" cy="1655763"/>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B698D69-E2E1-4988-87E6-080B4D3839A5}" type="datetimeFigureOut">
              <a:rPr lang="en-GB" smtClean="0"/>
              <a:t>18/02/2026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0269B-7BA8-4B31-8129-6734F3866707}" type="slidenum">
              <a:rPr lang="en-GB" smtClean="0"/>
              <a:t>‹#›</a:t>
            </a:fld>
            <a:endParaRPr lang="en-GB"/>
          </a:p>
        </p:txBody>
      </p:sp>
    </p:spTree>
    <p:extLst>
      <p:ext uri="{BB962C8B-B14F-4D97-AF65-F5344CB8AC3E}">
        <p14:creationId xmlns:p14="http://schemas.microsoft.com/office/powerpoint/2010/main" val="323107943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718B7-7F68-4CC9-8291-332587FA31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181D6BB-0446-49E8-8677-EADF274E952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35AEE24-534A-40F1-99E4-00B7D5FD9124}"/>
              </a:ext>
            </a:extLst>
          </p:cNvPr>
          <p:cNvSpPr>
            <a:spLocks noGrp="1"/>
          </p:cNvSpPr>
          <p:nvPr>
            <p:ph type="dt" sz="half" idx="10"/>
          </p:nvPr>
        </p:nvSpPr>
        <p:spPr/>
        <p:txBody>
          <a:bodyPr/>
          <a:lstStyle/>
          <a:p>
            <a:fld id="{DECF21A4-E71B-4D3A-AF45-E989C23A7BB1}" type="datetimeFigureOut">
              <a:rPr lang="en-US" smtClean="0"/>
              <a:t>2/18/2026</a:t>
            </a:fld>
            <a:endParaRPr lang="en-US"/>
          </a:p>
        </p:txBody>
      </p:sp>
      <p:sp>
        <p:nvSpPr>
          <p:cNvPr id="5" name="Footer Placeholder 4">
            <a:extLst>
              <a:ext uri="{FF2B5EF4-FFF2-40B4-BE49-F238E27FC236}">
                <a16:creationId xmlns:a16="http://schemas.microsoft.com/office/drawing/2014/main" id="{CD594011-48FF-493D-8286-F62D345525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80EFCD-7E72-4882-86DC-2F371D7D9516}"/>
              </a:ext>
            </a:extLst>
          </p:cNvPr>
          <p:cNvSpPr>
            <a:spLocks noGrp="1"/>
          </p:cNvSpPr>
          <p:nvPr>
            <p:ph type="sldNum" sz="quarter" idx="12"/>
          </p:nvPr>
        </p:nvSpPr>
        <p:spPr/>
        <p:txBody>
          <a:bodyPr/>
          <a:lstStyle/>
          <a:p>
            <a:fld id="{A6AF1B4E-90EC-4A51-B6E5-B702C054ECB0}" type="slidenum">
              <a:rPr lang="en-US" smtClean="0"/>
              <a:t>‹#›</a:t>
            </a:fld>
            <a:endParaRPr lang="en-US"/>
          </a:p>
        </p:txBody>
      </p:sp>
    </p:spTree>
    <p:extLst>
      <p:ext uri="{BB962C8B-B14F-4D97-AF65-F5344CB8AC3E}">
        <p14:creationId xmlns:p14="http://schemas.microsoft.com/office/powerpoint/2010/main" val="13543363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334F3-0709-471B-A734-C4B404F55B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795016-AF78-4708-9C5F-21110C197B0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AEA2D1-B124-4454-AFDC-EA60A14BA121}"/>
              </a:ext>
            </a:extLst>
          </p:cNvPr>
          <p:cNvSpPr>
            <a:spLocks noGrp="1"/>
          </p:cNvSpPr>
          <p:nvPr>
            <p:ph type="dt" sz="half" idx="10"/>
          </p:nvPr>
        </p:nvSpPr>
        <p:spPr/>
        <p:txBody>
          <a:bodyPr/>
          <a:lstStyle/>
          <a:p>
            <a:fld id="{DECF21A4-E71B-4D3A-AF45-E989C23A7BB1}" type="datetimeFigureOut">
              <a:rPr lang="en-US" smtClean="0"/>
              <a:t>2/18/2026</a:t>
            </a:fld>
            <a:endParaRPr lang="en-US"/>
          </a:p>
        </p:txBody>
      </p:sp>
      <p:sp>
        <p:nvSpPr>
          <p:cNvPr id="5" name="Footer Placeholder 4">
            <a:extLst>
              <a:ext uri="{FF2B5EF4-FFF2-40B4-BE49-F238E27FC236}">
                <a16:creationId xmlns:a16="http://schemas.microsoft.com/office/drawing/2014/main" id="{B4F58000-F9D7-4A53-A6C5-E5E8154226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D22AAD-0D08-4F47-8D5A-EFE29017E8DD}"/>
              </a:ext>
            </a:extLst>
          </p:cNvPr>
          <p:cNvSpPr>
            <a:spLocks noGrp="1"/>
          </p:cNvSpPr>
          <p:nvPr>
            <p:ph type="sldNum" sz="quarter" idx="12"/>
          </p:nvPr>
        </p:nvSpPr>
        <p:spPr/>
        <p:txBody>
          <a:bodyPr/>
          <a:lstStyle/>
          <a:p>
            <a:fld id="{A6AF1B4E-90EC-4A51-B6E5-B702C054ECB0}" type="slidenum">
              <a:rPr lang="en-US" smtClean="0"/>
              <a:t>‹#›</a:t>
            </a:fld>
            <a:endParaRPr lang="en-US"/>
          </a:p>
        </p:txBody>
      </p:sp>
    </p:spTree>
    <p:extLst>
      <p:ext uri="{BB962C8B-B14F-4D97-AF65-F5344CB8AC3E}">
        <p14:creationId xmlns:p14="http://schemas.microsoft.com/office/powerpoint/2010/main" val="30333672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36159-1280-4EE9-96D3-A56BD582661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BA27A78-1874-488A-B215-7D763D3381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84BB3D1-3138-4B69-BF5D-4B1A213451CA}"/>
              </a:ext>
            </a:extLst>
          </p:cNvPr>
          <p:cNvSpPr>
            <a:spLocks noGrp="1"/>
          </p:cNvSpPr>
          <p:nvPr>
            <p:ph type="dt" sz="half" idx="10"/>
          </p:nvPr>
        </p:nvSpPr>
        <p:spPr/>
        <p:txBody>
          <a:bodyPr/>
          <a:lstStyle/>
          <a:p>
            <a:fld id="{DECF21A4-E71B-4D3A-AF45-E989C23A7BB1}" type="datetimeFigureOut">
              <a:rPr lang="en-US" smtClean="0"/>
              <a:t>2/18/2026</a:t>
            </a:fld>
            <a:endParaRPr lang="en-US"/>
          </a:p>
        </p:txBody>
      </p:sp>
      <p:sp>
        <p:nvSpPr>
          <p:cNvPr id="5" name="Footer Placeholder 4">
            <a:extLst>
              <a:ext uri="{FF2B5EF4-FFF2-40B4-BE49-F238E27FC236}">
                <a16:creationId xmlns:a16="http://schemas.microsoft.com/office/drawing/2014/main" id="{0EFF90C5-31F4-4A22-AC00-3FB5ED291B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1F787E-B946-4091-ABC6-F9DB06BBEE34}"/>
              </a:ext>
            </a:extLst>
          </p:cNvPr>
          <p:cNvSpPr>
            <a:spLocks noGrp="1"/>
          </p:cNvSpPr>
          <p:nvPr>
            <p:ph type="sldNum" sz="quarter" idx="12"/>
          </p:nvPr>
        </p:nvSpPr>
        <p:spPr/>
        <p:txBody>
          <a:bodyPr/>
          <a:lstStyle/>
          <a:p>
            <a:fld id="{A6AF1B4E-90EC-4A51-B6E5-B702C054ECB0}" type="slidenum">
              <a:rPr lang="en-US" smtClean="0"/>
              <a:t>‹#›</a:t>
            </a:fld>
            <a:endParaRPr lang="en-US"/>
          </a:p>
        </p:txBody>
      </p:sp>
    </p:spTree>
    <p:extLst>
      <p:ext uri="{BB962C8B-B14F-4D97-AF65-F5344CB8AC3E}">
        <p14:creationId xmlns:p14="http://schemas.microsoft.com/office/powerpoint/2010/main" val="2760497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CAA11-CC97-44E5-AE4D-808FD741A06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3AB6CB-9460-4BCA-86C5-5F26357AB80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9FAB0F6-401D-4BAF-A300-65AD684DF96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4561BBA-B185-4B45-B152-3D320E15F550}"/>
              </a:ext>
            </a:extLst>
          </p:cNvPr>
          <p:cNvSpPr>
            <a:spLocks noGrp="1"/>
          </p:cNvSpPr>
          <p:nvPr>
            <p:ph type="dt" sz="half" idx="10"/>
          </p:nvPr>
        </p:nvSpPr>
        <p:spPr/>
        <p:txBody>
          <a:bodyPr/>
          <a:lstStyle/>
          <a:p>
            <a:fld id="{DECF21A4-E71B-4D3A-AF45-E989C23A7BB1}" type="datetimeFigureOut">
              <a:rPr lang="en-US" smtClean="0"/>
              <a:t>2/18/2026</a:t>
            </a:fld>
            <a:endParaRPr lang="en-US"/>
          </a:p>
        </p:txBody>
      </p:sp>
      <p:sp>
        <p:nvSpPr>
          <p:cNvPr id="6" name="Footer Placeholder 5">
            <a:extLst>
              <a:ext uri="{FF2B5EF4-FFF2-40B4-BE49-F238E27FC236}">
                <a16:creationId xmlns:a16="http://schemas.microsoft.com/office/drawing/2014/main" id="{D61CD760-96AC-4821-A56B-0B805F2FAD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F750665-D5B5-4D0B-B2F0-CB6B027CDEC7}"/>
              </a:ext>
            </a:extLst>
          </p:cNvPr>
          <p:cNvSpPr>
            <a:spLocks noGrp="1"/>
          </p:cNvSpPr>
          <p:nvPr>
            <p:ph type="sldNum" sz="quarter" idx="12"/>
          </p:nvPr>
        </p:nvSpPr>
        <p:spPr/>
        <p:txBody>
          <a:bodyPr/>
          <a:lstStyle/>
          <a:p>
            <a:fld id="{A6AF1B4E-90EC-4A51-B6E5-B702C054ECB0}" type="slidenum">
              <a:rPr lang="en-US" smtClean="0"/>
              <a:t>‹#›</a:t>
            </a:fld>
            <a:endParaRPr lang="en-US"/>
          </a:p>
        </p:txBody>
      </p:sp>
    </p:spTree>
    <p:extLst>
      <p:ext uri="{BB962C8B-B14F-4D97-AF65-F5344CB8AC3E}">
        <p14:creationId xmlns:p14="http://schemas.microsoft.com/office/powerpoint/2010/main" val="160722014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A47C3-C498-415A-A057-E19BCEB5F28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BF6677F-2712-4810-A3AA-56FA75386D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871B54A-6775-4978-8E19-32694C9B5E3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DBA1303-B245-476D-BD02-A4E4A359F6E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8E898F-5B79-46F1-89C1-F827997CC48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B417A4D-2EC9-4294-BFF4-EAE22EE1099A}"/>
              </a:ext>
            </a:extLst>
          </p:cNvPr>
          <p:cNvSpPr>
            <a:spLocks noGrp="1"/>
          </p:cNvSpPr>
          <p:nvPr>
            <p:ph type="dt" sz="half" idx="10"/>
          </p:nvPr>
        </p:nvSpPr>
        <p:spPr/>
        <p:txBody>
          <a:bodyPr/>
          <a:lstStyle/>
          <a:p>
            <a:fld id="{DECF21A4-E71B-4D3A-AF45-E989C23A7BB1}" type="datetimeFigureOut">
              <a:rPr lang="en-US" smtClean="0"/>
              <a:t>2/18/2026</a:t>
            </a:fld>
            <a:endParaRPr lang="en-US"/>
          </a:p>
        </p:txBody>
      </p:sp>
      <p:sp>
        <p:nvSpPr>
          <p:cNvPr id="8" name="Footer Placeholder 7">
            <a:extLst>
              <a:ext uri="{FF2B5EF4-FFF2-40B4-BE49-F238E27FC236}">
                <a16:creationId xmlns:a16="http://schemas.microsoft.com/office/drawing/2014/main" id="{6150E317-3602-42A1-BB7F-0184072E8D5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0CE2C97-E26C-4A8B-93A0-B01E2C7F4522}"/>
              </a:ext>
            </a:extLst>
          </p:cNvPr>
          <p:cNvSpPr>
            <a:spLocks noGrp="1"/>
          </p:cNvSpPr>
          <p:nvPr>
            <p:ph type="sldNum" sz="quarter" idx="12"/>
          </p:nvPr>
        </p:nvSpPr>
        <p:spPr/>
        <p:txBody>
          <a:bodyPr/>
          <a:lstStyle/>
          <a:p>
            <a:fld id="{A6AF1B4E-90EC-4A51-B6E5-B702C054ECB0}" type="slidenum">
              <a:rPr lang="en-US" smtClean="0"/>
              <a:t>‹#›</a:t>
            </a:fld>
            <a:endParaRPr lang="en-US"/>
          </a:p>
        </p:txBody>
      </p:sp>
    </p:spTree>
    <p:extLst>
      <p:ext uri="{BB962C8B-B14F-4D97-AF65-F5344CB8AC3E}">
        <p14:creationId xmlns:p14="http://schemas.microsoft.com/office/powerpoint/2010/main" val="21392040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F68FC-5755-447A-8D7F-9ADED3E994A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AB50287-81AA-46CA-8CB3-53A7F8313741}"/>
              </a:ext>
            </a:extLst>
          </p:cNvPr>
          <p:cNvSpPr>
            <a:spLocks noGrp="1"/>
          </p:cNvSpPr>
          <p:nvPr>
            <p:ph type="dt" sz="half" idx="10"/>
          </p:nvPr>
        </p:nvSpPr>
        <p:spPr/>
        <p:txBody>
          <a:bodyPr/>
          <a:lstStyle/>
          <a:p>
            <a:fld id="{DECF21A4-E71B-4D3A-AF45-E989C23A7BB1}" type="datetimeFigureOut">
              <a:rPr lang="en-US" smtClean="0"/>
              <a:t>2/18/2026</a:t>
            </a:fld>
            <a:endParaRPr lang="en-US"/>
          </a:p>
        </p:txBody>
      </p:sp>
      <p:sp>
        <p:nvSpPr>
          <p:cNvPr id="4" name="Footer Placeholder 3">
            <a:extLst>
              <a:ext uri="{FF2B5EF4-FFF2-40B4-BE49-F238E27FC236}">
                <a16:creationId xmlns:a16="http://schemas.microsoft.com/office/drawing/2014/main" id="{2F1BA4AA-02C9-459E-9362-3DA60E3B597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B2A2C8F-DBB4-4235-A67E-FB4039D9AA24}"/>
              </a:ext>
            </a:extLst>
          </p:cNvPr>
          <p:cNvSpPr>
            <a:spLocks noGrp="1"/>
          </p:cNvSpPr>
          <p:nvPr>
            <p:ph type="sldNum" sz="quarter" idx="12"/>
          </p:nvPr>
        </p:nvSpPr>
        <p:spPr/>
        <p:txBody>
          <a:bodyPr/>
          <a:lstStyle/>
          <a:p>
            <a:fld id="{A6AF1B4E-90EC-4A51-B6E5-B702C054ECB0}" type="slidenum">
              <a:rPr lang="en-US" smtClean="0"/>
              <a:t>‹#›</a:t>
            </a:fld>
            <a:endParaRPr lang="en-US"/>
          </a:p>
        </p:txBody>
      </p:sp>
    </p:spTree>
    <p:extLst>
      <p:ext uri="{BB962C8B-B14F-4D97-AF65-F5344CB8AC3E}">
        <p14:creationId xmlns:p14="http://schemas.microsoft.com/office/powerpoint/2010/main" val="383706304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6ACAA5-F8E7-46E9-8BA7-A510948B62CC}"/>
              </a:ext>
            </a:extLst>
          </p:cNvPr>
          <p:cNvSpPr>
            <a:spLocks noGrp="1"/>
          </p:cNvSpPr>
          <p:nvPr>
            <p:ph type="dt" sz="half" idx="10"/>
          </p:nvPr>
        </p:nvSpPr>
        <p:spPr/>
        <p:txBody>
          <a:bodyPr/>
          <a:lstStyle/>
          <a:p>
            <a:fld id="{DECF21A4-E71B-4D3A-AF45-E989C23A7BB1}" type="datetimeFigureOut">
              <a:rPr lang="en-US" smtClean="0"/>
              <a:t>2/18/2026</a:t>
            </a:fld>
            <a:endParaRPr lang="en-US"/>
          </a:p>
        </p:txBody>
      </p:sp>
      <p:sp>
        <p:nvSpPr>
          <p:cNvPr id="3" name="Footer Placeholder 2">
            <a:extLst>
              <a:ext uri="{FF2B5EF4-FFF2-40B4-BE49-F238E27FC236}">
                <a16:creationId xmlns:a16="http://schemas.microsoft.com/office/drawing/2014/main" id="{D1F2DEE8-5654-4DCA-A8D0-D883E52B6FB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0B179A5-4329-4057-9DEB-5B6E3AD1183F}"/>
              </a:ext>
            </a:extLst>
          </p:cNvPr>
          <p:cNvSpPr>
            <a:spLocks noGrp="1"/>
          </p:cNvSpPr>
          <p:nvPr>
            <p:ph type="sldNum" sz="quarter" idx="12"/>
          </p:nvPr>
        </p:nvSpPr>
        <p:spPr/>
        <p:txBody>
          <a:bodyPr/>
          <a:lstStyle/>
          <a:p>
            <a:fld id="{A6AF1B4E-90EC-4A51-B6E5-B702C054ECB0}" type="slidenum">
              <a:rPr lang="en-US" smtClean="0"/>
              <a:t>‹#›</a:t>
            </a:fld>
            <a:endParaRPr lang="en-US"/>
          </a:p>
        </p:txBody>
      </p:sp>
    </p:spTree>
    <p:extLst>
      <p:ext uri="{BB962C8B-B14F-4D97-AF65-F5344CB8AC3E}">
        <p14:creationId xmlns:p14="http://schemas.microsoft.com/office/powerpoint/2010/main" val="221970036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1DA80-336B-4DBB-91A1-6E3E4B3C20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840D456-F0A3-4789-A310-A23F01B2EC0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B8A8B05-7071-44D4-80F7-3E8191C9A4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D8562E-E6F1-449B-909C-98426BA86B36}"/>
              </a:ext>
            </a:extLst>
          </p:cNvPr>
          <p:cNvSpPr>
            <a:spLocks noGrp="1"/>
          </p:cNvSpPr>
          <p:nvPr>
            <p:ph type="dt" sz="half" idx="10"/>
          </p:nvPr>
        </p:nvSpPr>
        <p:spPr/>
        <p:txBody>
          <a:bodyPr/>
          <a:lstStyle/>
          <a:p>
            <a:fld id="{DECF21A4-E71B-4D3A-AF45-E989C23A7BB1}" type="datetimeFigureOut">
              <a:rPr lang="en-US" smtClean="0"/>
              <a:t>2/18/2026</a:t>
            </a:fld>
            <a:endParaRPr lang="en-US"/>
          </a:p>
        </p:txBody>
      </p:sp>
      <p:sp>
        <p:nvSpPr>
          <p:cNvPr id="6" name="Footer Placeholder 5">
            <a:extLst>
              <a:ext uri="{FF2B5EF4-FFF2-40B4-BE49-F238E27FC236}">
                <a16:creationId xmlns:a16="http://schemas.microsoft.com/office/drawing/2014/main" id="{7EB47A9A-FB08-407B-A73A-0AC513F0FD5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FF841F-796A-4FE6-B5E0-C8A4986793EE}"/>
              </a:ext>
            </a:extLst>
          </p:cNvPr>
          <p:cNvSpPr>
            <a:spLocks noGrp="1"/>
          </p:cNvSpPr>
          <p:nvPr>
            <p:ph type="sldNum" sz="quarter" idx="12"/>
          </p:nvPr>
        </p:nvSpPr>
        <p:spPr/>
        <p:txBody>
          <a:bodyPr/>
          <a:lstStyle/>
          <a:p>
            <a:fld id="{A6AF1B4E-90EC-4A51-B6E5-B702C054ECB0}" type="slidenum">
              <a:rPr lang="en-US" smtClean="0"/>
              <a:t>‹#›</a:t>
            </a:fld>
            <a:endParaRPr lang="en-US"/>
          </a:p>
        </p:txBody>
      </p:sp>
    </p:spTree>
    <p:extLst>
      <p:ext uri="{BB962C8B-B14F-4D97-AF65-F5344CB8AC3E}">
        <p14:creationId xmlns:p14="http://schemas.microsoft.com/office/powerpoint/2010/main" val="28030817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D474D-6779-4C23-BD3C-82F5DC3E3E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A21096C-E430-49C7-A801-21C0BD95DC4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024828F-334F-4A50-850D-10684F2452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3293F4-2B70-4BB5-A982-219E4133E251}"/>
              </a:ext>
            </a:extLst>
          </p:cNvPr>
          <p:cNvSpPr>
            <a:spLocks noGrp="1"/>
          </p:cNvSpPr>
          <p:nvPr>
            <p:ph type="dt" sz="half" idx="10"/>
          </p:nvPr>
        </p:nvSpPr>
        <p:spPr/>
        <p:txBody>
          <a:bodyPr/>
          <a:lstStyle/>
          <a:p>
            <a:fld id="{DECF21A4-E71B-4D3A-AF45-E989C23A7BB1}" type="datetimeFigureOut">
              <a:rPr lang="en-US" smtClean="0"/>
              <a:t>2/18/2026</a:t>
            </a:fld>
            <a:endParaRPr lang="en-US"/>
          </a:p>
        </p:txBody>
      </p:sp>
      <p:sp>
        <p:nvSpPr>
          <p:cNvPr id="6" name="Footer Placeholder 5">
            <a:extLst>
              <a:ext uri="{FF2B5EF4-FFF2-40B4-BE49-F238E27FC236}">
                <a16:creationId xmlns:a16="http://schemas.microsoft.com/office/drawing/2014/main" id="{C4F9A86F-B378-4759-B50E-2E0BFAE624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0A95BDC-FC58-4638-AA59-A3DA9931FD3D}"/>
              </a:ext>
            </a:extLst>
          </p:cNvPr>
          <p:cNvSpPr>
            <a:spLocks noGrp="1"/>
          </p:cNvSpPr>
          <p:nvPr>
            <p:ph type="sldNum" sz="quarter" idx="12"/>
          </p:nvPr>
        </p:nvSpPr>
        <p:spPr/>
        <p:txBody>
          <a:bodyPr/>
          <a:lstStyle/>
          <a:p>
            <a:fld id="{A6AF1B4E-90EC-4A51-B6E5-B702C054ECB0}" type="slidenum">
              <a:rPr lang="en-US" smtClean="0"/>
              <a:t>‹#›</a:t>
            </a:fld>
            <a:endParaRPr lang="en-US"/>
          </a:p>
        </p:txBody>
      </p:sp>
    </p:spTree>
    <p:extLst>
      <p:ext uri="{BB962C8B-B14F-4D97-AF65-F5344CB8AC3E}">
        <p14:creationId xmlns:p14="http://schemas.microsoft.com/office/powerpoint/2010/main" val="314228803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47D73-EDDA-49A6-BA12-1CA980DA9B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189B82E-4CA1-47A5-B133-FBD4D8A8398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38A267F-D142-4D04-9F03-6CB099E6FA32}"/>
              </a:ext>
            </a:extLst>
          </p:cNvPr>
          <p:cNvSpPr>
            <a:spLocks noGrp="1"/>
          </p:cNvSpPr>
          <p:nvPr>
            <p:ph type="dt" sz="half" idx="10"/>
          </p:nvPr>
        </p:nvSpPr>
        <p:spPr/>
        <p:txBody>
          <a:bodyPr/>
          <a:lstStyle/>
          <a:p>
            <a:fld id="{DECF21A4-E71B-4D3A-AF45-E989C23A7BB1}" type="datetimeFigureOut">
              <a:rPr lang="en-US" smtClean="0"/>
              <a:t>2/18/2026</a:t>
            </a:fld>
            <a:endParaRPr lang="en-US"/>
          </a:p>
        </p:txBody>
      </p:sp>
      <p:sp>
        <p:nvSpPr>
          <p:cNvPr id="5" name="Footer Placeholder 4">
            <a:extLst>
              <a:ext uri="{FF2B5EF4-FFF2-40B4-BE49-F238E27FC236}">
                <a16:creationId xmlns:a16="http://schemas.microsoft.com/office/drawing/2014/main" id="{705127CA-154D-4E90-B776-A2EE71F78D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5F0BA5-F4EE-4282-B111-76B869BE267D}"/>
              </a:ext>
            </a:extLst>
          </p:cNvPr>
          <p:cNvSpPr>
            <a:spLocks noGrp="1"/>
          </p:cNvSpPr>
          <p:nvPr>
            <p:ph type="sldNum" sz="quarter" idx="12"/>
          </p:nvPr>
        </p:nvSpPr>
        <p:spPr/>
        <p:txBody>
          <a:bodyPr/>
          <a:lstStyle/>
          <a:p>
            <a:fld id="{A6AF1B4E-90EC-4A51-B6E5-B702C054ECB0}" type="slidenum">
              <a:rPr lang="en-US" smtClean="0"/>
              <a:t>‹#›</a:t>
            </a:fld>
            <a:endParaRPr lang="en-US"/>
          </a:p>
        </p:txBody>
      </p:sp>
    </p:spTree>
    <p:extLst>
      <p:ext uri="{BB962C8B-B14F-4D97-AF65-F5344CB8AC3E}">
        <p14:creationId xmlns:p14="http://schemas.microsoft.com/office/powerpoint/2010/main" val="32558167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256E92A-52E0-4710-BDEF-0A153468540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7A240E1-5EB0-47FD-AA37-BF945D136CC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A14243-F1E4-487A-ABEC-30516A01DF2B}"/>
              </a:ext>
            </a:extLst>
          </p:cNvPr>
          <p:cNvSpPr>
            <a:spLocks noGrp="1"/>
          </p:cNvSpPr>
          <p:nvPr>
            <p:ph type="dt" sz="half" idx="10"/>
          </p:nvPr>
        </p:nvSpPr>
        <p:spPr/>
        <p:txBody>
          <a:bodyPr/>
          <a:lstStyle/>
          <a:p>
            <a:fld id="{DECF21A4-E71B-4D3A-AF45-E989C23A7BB1}" type="datetimeFigureOut">
              <a:rPr lang="en-US" smtClean="0"/>
              <a:t>2/18/2026</a:t>
            </a:fld>
            <a:endParaRPr lang="en-US"/>
          </a:p>
        </p:txBody>
      </p:sp>
      <p:sp>
        <p:nvSpPr>
          <p:cNvPr id="5" name="Footer Placeholder 4">
            <a:extLst>
              <a:ext uri="{FF2B5EF4-FFF2-40B4-BE49-F238E27FC236}">
                <a16:creationId xmlns:a16="http://schemas.microsoft.com/office/drawing/2014/main" id="{AC358244-98FD-472D-AB8C-075F71C10B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998D5A-820D-4519-967F-33320971CBAB}"/>
              </a:ext>
            </a:extLst>
          </p:cNvPr>
          <p:cNvSpPr>
            <a:spLocks noGrp="1"/>
          </p:cNvSpPr>
          <p:nvPr>
            <p:ph type="sldNum" sz="quarter" idx="12"/>
          </p:nvPr>
        </p:nvSpPr>
        <p:spPr/>
        <p:txBody>
          <a:bodyPr/>
          <a:lstStyle/>
          <a:p>
            <a:fld id="{A6AF1B4E-90EC-4A51-B6E5-B702C054ECB0}" type="slidenum">
              <a:rPr lang="en-US" smtClean="0"/>
              <a:t>‹#›</a:t>
            </a:fld>
            <a:endParaRPr lang="en-US"/>
          </a:p>
        </p:txBody>
      </p:sp>
    </p:spTree>
    <p:extLst>
      <p:ext uri="{BB962C8B-B14F-4D97-AF65-F5344CB8AC3E}">
        <p14:creationId xmlns:p14="http://schemas.microsoft.com/office/powerpoint/2010/main" val="4878837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theme" Target="../theme/theme3.xml"/><Relationship Id="rId5" Type="http://schemas.openxmlformats.org/officeDocument/2006/relationships/slideLayout" Target="../slideLayouts/slideLayout27.xml"/><Relationship Id="rId4" Type="http://schemas.openxmlformats.org/officeDocument/2006/relationships/slideLayout" Target="../slideLayouts/slideLayout2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4.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fld id="{0E59FD0C-5451-4CA0-86AF-E70AE3279989}" type="datetimeFigureOut">
              <a:rPr lang="en-US" dirty="0"/>
              <a:t>2/18/2026</a:t>
            </a:fld>
            <a:endParaRPr lang="en-US"/>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endParaRPr lang="en-US"/>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4FAB73BC-B049-4115-A692-8D63A059BFB8}" type="slidenum">
              <a:rPr lang="en-US" dirty="0"/>
              <a:pPr/>
              <a:t>‹#›</a:t>
            </a:fld>
            <a:endParaRPr lang="en-US"/>
          </a:p>
        </p:txBody>
      </p:sp>
    </p:spTree>
    <p:extLst>
      <p:ext uri="{BB962C8B-B14F-4D97-AF65-F5344CB8AC3E}">
        <p14:creationId xmlns:p14="http://schemas.microsoft.com/office/powerpoint/2010/main" val="3086064484"/>
      </p:ext>
    </p:extLst>
  </p:cSld>
  <p:clrMap bg1="lt1" tx1="dk1" bg2="lt2" tx2="dk2" accent1="accent1" accent2="accent2" accent3="accent3" accent4="accent4" accent5="accent5" accent6="accent6" hlink="hlink" folHlink="folHlink"/>
  <p:sldLayoutIdLst>
    <p:sldLayoutId id="2147483947" r:id="rId1"/>
    <p:sldLayoutId id="2147483948" r:id="rId2"/>
    <p:sldLayoutId id="2147483949" r:id="rId3"/>
    <p:sldLayoutId id="2147483950" r:id="rId4"/>
    <p:sldLayoutId id="2147483951" r:id="rId5"/>
    <p:sldLayoutId id="2147483952" r:id="rId6"/>
    <p:sldLayoutId id="2147483953" r:id="rId7"/>
    <p:sldLayoutId id="2147483954" r:id="rId8"/>
    <p:sldLayoutId id="2147483955" r:id="rId9"/>
    <p:sldLayoutId id="2147483956" r:id="rId10"/>
    <p:sldLayoutId id="2147483957" r:id="rId11"/>
  </p:sldLayoutIdLst>
  <p:hf sldNum="0" hdr="0" ftr="0" dt="0"/>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73A6D79-3D83-E775-5755-ADDBFE02D5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A9151B7-EBA7-B493-CFB7-1AD008E8483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73D145-1C6D-F6DF-81C9-4E6589B0A2E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361E0E4-0CAC-41C8-925D-50C2902C5CC9}" type="datetimeFigureOut">
              <a:rPr lang="en-GB" smtClean="0"/>
              <a:t>18/02/2026</a:t>
            </a:fld>
            <a:endParaRPr lang="en-GB"/>
          </a:p>
        </p:txBody>
      </p:sp>
      <p:sp>
        <p:nvSpPr>
          <p:cNvPr id="5" name="Footer Placeholder 4">
            <a:extLst>
              <a:ext uri="{FF2B5EF4-FFF2-40B4-BE49-F238E27FC236}">
                <a16:creationId xmlns:a16="http://schemas.microsoft.com/office/drawing/2014/main" id="{EC5BAF61-899E-E9FF-F0C1-E07480D4B38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C437B0B-3228-45D6-5A14-71225412F8E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45384BF-AB14-4F32-9513-68BE549A116C}" type="slidenum">
              <a:rPr lang="en-GB" smtClean="0"/>
              <a:t>‹#›</a:t>
            </a:fld>
            <a:endParaRPr lang="en-GB"/>
          </a:p>
        </p:txBody>
      </p:sp>
    </p:spTree>
    <p:extLst>
      <p:ext uri="{BB962C8B-B14F-4D97-AF65-F5344CB8AC3E}">
        <p14:creationId xmlns:p14="http://schemas.microsoft.com/office/powerpoint/2010/main" val="269002527"/>
      </p:ext>
    </p:extLst>
  </p:cSld>
  <p:clrMap bg1="lt1" tx1="dk1" bg2="lt2" tx2="dk2" accent1="accent1" accent2="accent2" accent3="accent3" accent4="accent4" accent5="accent5" accent6="accent6" hlink="hlink" folHlink="folHlink"/>
  <p:sldLayoutIdLst>
    <p:sldLayoutId id="2147483959" r:id="rId1"/>
    <p:sldLayoutId id="2147483960" r:id="rId2"/>
    <p:sldLayoutId id="2147483961" r:id="rId3"/>
    <p:sldLayoutId id="2147483962" r:id="rId4"/>
    <p:sldLayoutId id="2147483963" r:id="rId5"/>
    <p:sldLayoutId id="2147483964" r:id="rId6"/>
    <p:sldLayoutId id="2147483965" r:id="rId7"/>
    <p:sldLayoutId id="2147483966" r:id="rId8"/>
    <p:sldLayoutId id="2147483967" r:id="rId9"/>
    <p:sldLayoutId id="2147483968" r:id="rId10"/>
    <p:sldLayoutId id="214748396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80567" y="477851"/>
            <a:ext cx="11201600" cy="700400"/>
          </a:xfrm>
          <a:prstGeom prst="rect">
            <a:avLst/>
          </a:prstGeom>
          <a:noFill/>
          <a:ln>
            <a:noFill/>
          </a:ln>
        </p:spPr>
        <p:txBody>
          <a:bodyPr spcFirstLastPara="1" wrap="square" lIns="0" tIns="0" rIns="0" bIns="0" anchor="b" anchorCtr="0">
            <a:noAutofit/>
          </a:bodyPr>
          <a:lstStyle>
            <a:lvl1pPr lvl="0">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1pPr>
            <a:lvl2pPr lvl="1">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2pPr>
            <a:lvl3pPr lvl="2">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3pPr>
            <a:lvl4pPr lvl="3">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4pPr>
            <a:lvl5pPr lvl="4">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5pPr>
            <a:lvl6pPr lvl="5">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6pPr>
            <a:lvl7pPr lvl="6">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7pPr>
            <a:lvl8pPr lvl="7">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8pPr>
            <a:lvl9pPr lvl="8">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9pPr>
          </a:lstStyle>
          <a:p>
            <a:endParaRPr/>
          </a:p>
        </p:txBody>
      </p:sp>
      <p:sp>
        <p:nvSpPr>
          <p:cNvPr id="7" name="Google Shape;7;p1"/>
          <p:cNvSpPr txBox="1">
            <a:spLocks noGrp="1"/>
          </p:cNvSpPr>
          <p:nvPr>
            <p:ph type="body" idx="1"/>
          </p:nvPr>
        </p:nvSpPr>
        <p:spPr>
          <a:xfrm>
            <a:off x="983100" y="1543075"/>
            <a:ext cx="10190400" cy="48524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rgbClr val="D9D9D9"/>
              </a:buClr>
              <a:buSzPts val="2400"/>
              <a:buFont typeface="Muli"/>
              <a:buChar char="▪"/>
              <a:defRPr sz="2400">
                <a:solidFill>
                  <a:schemeClr val="dk1"/>
                </a:solidFill>
                <a:latin typeface="Muli"/>
                <a:ea typeface="Muli"/>
                <a:cs typeface="Muli"/>
                <a:sym typeface="Muli"/>
              </a:defRPr>
            </a:lvl1pPr>
            <a:lvl2pPr marL="914400" lvl="1" indent="-381000">
              <a:spcBef>
                <a:spcPts val="0"/>
              </a:spcBef>
              <a:spcAft>
                <a:spcPts val="0"/>
              </a:spcAft>
              <a:buClr>
                <a:srgbClr val="D9D9D9"/>
              </a:buClr>
              <a:buSzPts val="2400"/>
              <a:buFont typeface="Muli"/>
              <a:buChar char="▪"/>
              <a:defRPr sz="2400">
                <a:solidFill>
                  <a:schemeClr val="dk1"/>
                </a:solidFill>
                <a:latin typeface="Muli"/>
                <a:ea typeface="Muli"/>
                <a:cs typeface="Muli"/>
                <a:sym typeface="Muli"/>
              </a:defRPr>
            </a:lvl2pPr>
            <a:lvl3pPr marL="1371600" lvl="2" indent="-381000">
              <a:spcBef>
                <a:spcPts val="0"/>
              </a:spcBef>
              <a:spcAft>
                <a:spcPts val="0"/>
              </a:spcAft>
              <a:buClr>
                <a:srgbClr val="D9D9D9"/>
              </a:buClr>
              <a:buSzPts val="2400"/>
              <a:buFont typeface="Muli"/>
              <a:buChar char="▪"/>
              <a:defRPr sz="2400">
                <a:solidFill>
                  <a:schemeClr val="dk1"/>
                </a:solidFill>
                <a:latin typeface="Muli"/>
                <a:ea typeface="Muli"/>
                <a:cs typeface="Muli"/>
                <a:sym typeface="Muli"/>
              </a:defRPr>
            </a:lvl3pPr>
            <a:lvl4pPr marL="1828800" lvl="3" indent="-381000">
              <a:spcBef>
                <a:spcPts val="0"/>
              </a:spcBef>
              <a:spcAft>
                <a:spcPts val="0"/>
              </a:spcAft>
              <a:buClr>
                <a:schemeClr val="dk1"/>
              </a:buClr>
              <a:buSzPts val="2400"/>
              <a:buFont typeface="Muli"/>
              <a:buChar char="❏"/>
              <a:defRPr sz="2400">
                <a:solidFill>
                  <a:schemeClr val="dk1"/>
                </a:solidFill>
                <a:latin typeface="Muli"/>
                <a:ea typeface="Muli"/>
                <a:cs typeface="Muli"/>
                <a:sym typeface="Muli"/>
              </a:defRPr>
            </a:lvl4pPr>
            <a:lvl5pPr marL="2286000" lvl="4" indent="-381000">
              <a:spcBef>
                <a:spcPts val="0"/>
              </a:spcBef>
              <a:spcAft>
                <a:spcPts val="0"/>
              </a:spcAft>
              <a:buClr>
                <a:schemeClr val="dk1"/>
              </a:buClr>
              <a:buSzPts val="2400"/>
              <a:buFont typeface="Muli"/>
              <a:buChar char="❏"/>
              <a:defRPr sz="2400">
                <a:solidFill>
                  <a:schemeClr val="dk1"/>
                </a:solidFill>
                <a:latin typeface="Muli"/>
                <a:ea typeface="Muli"/>
                <a:cs typeface="Muli"/>
                <a:sym typeface="Muli"/>
              </a:defRPr>
            </a:lvl5pPr>
            <a:lvl6pPr marL="2743200" lvl="5" indent="-381000">
              <a:spcBef>
                <a:spcPts val="0"/>
              </a:spcBef>
              <a:spcAft>
                <a:spcPts val="0"/>
              </a:spcAft>
              <a:buClr>
                <a:schemeClr val="dk1"/>
              </a:buClr>
              <a:buSzPts val="2400"/>
              <a:buFont typeface="Muli"/>
              <a:buChar char="❏"/>
              <a:defRPr sz="2400">
                <a:solidFill>
                  <a:schemeClr val="dk1"/>
                </a:solidFill>
                <a:latin typeface="Muli"/>
                <a:ea typeface="Muli"/>
                <a:cs typeface="Muli"/>
                <a:sym typeface="Muli"/>
              </a:defRPr>
            </a:lvl6pPr>
            <a:lvl7pPr marL="3200400" lvl="6" indent="-381000">
              <a:spcBef>
                <a:spcPts val="0"/>
              </a:spcBef>
              <a:spcAft>
                <a:spcPts val="0"/>
              </a:spcAft>
              <a:buClr>
                <a:schemeClr val="dk1"/>
              </a:buClr>
              <a:buSzPts val="2400"/>
              <a:buFont typeface="Muli"/>
              <a:buChar char="❏"/>
              <a:defRPr sz="2400">
                <a:solidFill>
                  <a:schemeClr val="dk1"/>
                </a:solidFill>
                <a:latin typeface="Muli"/>
                <a:ea typeface="Muli"/>
                <a:cs typeface="Muli"/>
                <a:sym typeface="Muli"/>
              </a:defRPr>
            </a:lvl7pPr>
            <a:lvl8pPr marL="3657600" lvl="7" indent="-381000">
              <a:spcBef>
                <a:spcPts val="0"/>
              </a:spcBef>
              <a:spcAft>
                <a:spcPts val="0"/>
              </a:spcAft>
              <a:buClr>
                <a:schemeClr val="dk1"/>
              </a:buClr>
              <a:buSzPts val="2400"/>
              <a:buFont typeface="Muli"/>
              <a:buChar char="❏"/>
              <a:defRPr sz="2400">
                <a:solidFill>
                  <a:schemeClr val="dk1"/>
                </a:solidFill>
                <a:latin typeface="Muli"/>
                <a:ea typeface="Muli"/>
                <a:cs typeface="Muli"/>
                <a:sym typeface="Muli"/>
              </a:defRPr>
            </a:lvl8pPr>
            <a:lvl9pPr marL="4114800" lvl="8" indent="-381000">
              <a:spcBef>
                <a:spcPts val="0"/>
              </a:spcBef>
              <a:spcAft>
                <a:spcPts val="0"/>
              </a:spcAft>
              <a:buClr>
                <a:schemeClr val="dk1"/>
              </a:buClr>
              <a:buSzPts val="2400"/>
              <a:buFont typeface="Muli"/>
              <a:buChar char="❏"/>
              <a:defRPr sz="2400">
                <a:solidFill>
                  <a:schemeClr val="dk1"/>
                </a:solidFill>
                <a:latin typeface="Muli"/>
                <a:ea typeface="Muli"/>
                <a:cs typeface="Muli"/>
                <a:sym typeface="Muli"/>
              </a:defRPr>
            </a:lvl9pPr>
          </a:lstStyle>
          <a:p>
            <a:endParaRPr/>
          </a:p>
        </p:txBody>
      </p:sp>
      <p:sp>
        <p:nvSpPr>
          <p:cNvPr id="8" name="Google Shape;8;p1"/>
          <p:cNvSpPr txBox="1">
            <a:spLocks noGrp="1"/>
          </p:cNvSpPr>
          <p:nvPr>
            <p:ph type="sldNum" idx="12"/>
          </p:nvPr>
        </p:nvSpPr>
        <p:spPr>
          <a:xfrm>
            <a:off x="983100" y="5683884"/>
            <a:ext cx="619200" cy="409200"/>
          </a:xfrm>
          <a:prstGeom prst="rect">
            <a:avLst/>
          </a:prstGeom>
          <a:noFill/>
          <a:ln>
            <a:noFill/>
          </a:ln>
        </p:spPr>
        <p:txBody>
          <a:bodyPr spcFirstLastPara="1" wrap="square" lIns="91425" tIns="91425" rIns="91425" bIns="91425" anchor="ctr" anchorCtr="0">
            <a:noAutofit/>
          </a:bodyPr>
          <a:lstStyle>
            <a:lvl1pPr lvl="0" algn="ctr">
              <a:buNone/>
              <a:defRPr sz="1600">
                <a:solidFill>
                  <a:srgbClr val="6B9FA4"/>
                </a:solidFill>
                <a:latin typeface="Muli"/>
                <a:ea typeface="Muli"/>
                <a:cs typeface="Muli"/>
                <a:sym typeface="Muli"/>
              </a:defRPr>
            </a:lvl1pPr>
            <a:lvl2pPr lvl="1" algn="ctr">
              <a:buNone/>
              <a:defRPr sz="1600">
                <a:solidFill>
                  <a:srgbClr val="6B9FA4"/>
                </a:solidFill>
                <a:latin typeface="Muli"/>
                <a:ea typeface="Muli"/>
                <a:cs typeface="Muli"/>
                <a:sym typeface="Muli"/>
              </a:defRPr>
            </a:lvl2pPr>
            <a:lvl3pPr lvl="2" algn="ctr">
              <a:buNone/>
              <a:defRPr sz="1600">
                <a:solidFill>
                  <a:srgbClr val="6B9FA4"/>
                </a:solidFill>
                <a:latin typeface="Muli"/>
                <a:ea typeface="Muli"/>
                <a:cs typeface="Muli"/>
                <a:sym typeface="Muli"/>
              </a:defRPr>
            </a:lvl3pPr>
            <a:lvl4pPr lvl="3" algn="ctr">
              <a:buNone/>
              <a:defRPr sz="1600">
                <a:solidFill>
                  <a:srgbClr val="6B9FA4"/>
                </a:solidFill>
                <a:latin typeface="Muli"/>
                <a:ea typeface="Muli"/>
                <a:cs typeface="Muli"/>
                <a:sym typeface="Muli"/>
              </a:defRPr>
            </a:lvl4pPr>
            <a:lvl5pPr lvl="4" algn="ctr">
              <a:buNone/>
              <a:defRPr sz="1600">
                <a:solidFill>
                  <a:srgbClr val="6B9FA4"/>
                </a:solidFill>
                <a:latin typeface="Muli"/>
                <a:ea typeface="Muli"/>
                <a:cs typeface="Muli"/>
                <a:sym typeface="Muli"/>
              </a:defRPr>
            </a:lvl5pPr>
            <a:lvl6pPr lvl="5" algn="ctr">
              <a:buNone/>
              <a:defRPr sz="1600">
                <a:solidFill>
                  <a:srgbClr val="6B9FA4"/>
                </a:solidFill>
                <a:latin typeface="Muli"/>
                <a:ea typeface="Muli"/>
                <a:cs typeface="Muli"/>
                <a:sym typeface="Muli"/>
              </a:defRPr>
            </a:lvl6pPr>
            <a:lvl7pPr lvl="6" algn="ctr">
              <a:buNone/>
              <a:defRPr sz="1600">
                <a:solidFill>
                  <a:srgbClr val="6B9FA4"/>
                </a:solidFill>
                <a:latin typeface="Muli"/>
                <a:ea typeface="Muli"/>
                <a:cs typeface="Muli"/>
                <a:sym typeface="Muli"/>
              </a:defRPr>
            </a:lvl7pPr>
            <a:lvl8pPr lvl="7" algn="ctr">
              <a:buNone/>
              <a:defRPr sz="1600">
                <a:solidFill>
                  <a:srgbClr val="6B9FA4"/>
                </a:solidFill>
                <a:latin typeface="Muli"/>
                <a:ea typeface="Muli"/>
                <a:cs typeface="Muli"/>
                <a:sym typeface="Muli"/>
              </a:defRPr>
            </a:lvl8pPr>
            <a:lvl9pPr lvl="8" algn="ctr">
              <a:buNone/>
              <a:defRPr sz="1600">
                <a:solidFill>
                  <a:srgbClr val="6B9FA4"/>
                </a:solidFill>
                <a:latin typeface="Muli"/>
                <a:ea typeface="Muli"/>
                <a:cs typeface="Muli"/>
                <a:sym typeface="Mul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38259470"/>
      </p:ext>
    </p:extLst>
  </p:cSld>
  <p:clrMap bg1="lt1" tx1="dk1" bg2="dk2" tx2="lt2" accent1="accent1" accent2="accent2" accent3="accent3" accent4="accent4" accent5="accent5" accent6="accent6" hlink="hlink" folHlink="folHlink"/>
  <p:sldLayoutIdLst>
    <p:sldLayoutId id="2147483971" r:id="rId1"/>
    <p:sldLayoutId id="2147483972" r:id="rId2"/>
    <p:sldLayoutId id="2147483973" r:id="rId3"/>
    <p:sldLayoutId id="2147483974" r:id="rId4"/>
    <p:sldLayoutId id="2147483975" r:id="rId5"/>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80BC3B-525F-4038-9330-0729879F91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9629186-93D7-46FA-AE02-36D9426043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BF1CEB-0530-4996-BAEF-2E6A04DAD6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CF21A4-E71B-4D3A-AF45-E989C23A7BB1}" type="datetimeFigureOut">
              <a:rPr lang="en-US" smtClean="0"/>
              <a:t>2/18/2026</a:t>
            </a:fld>
            <a:endParaRPr lang="en-US"/>
          </a:p>
        </p:txBody>
      </p:sp>
      <p:sp>
        <p:nvSpPr>
          <p:cNvPr id="5" name="Footer Placeholder 4">
            <a:extLst>
              <a:ext uri="{FF2B5EF4-FFF2-40B4-BE49-F238E27FC236}">
                <a16:creationId xmlns:a16="http://schemas.microsoft.com/office/drawing/2014/main" id="{C8DCFF3D-7353-4B4D-9E75-FA835E06E7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382C8D6-8B0B-4982-9EE4-AA823C69C3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AF1B4E-90EC-4A51-B6E5-B702C054ECB0}" type="slidenum">
              <a:rPr lang="en-US" smtClean="0"/>
              <a:t>‹#›</a:t>
            </a:fld>
            <a:endParaRPr lang="en-US"/>
          </a:p>
        </p:txBody>
      </p:sp>
    </p:spTree>
    <p:extLst>
      <p:ext uri="{BB962C8B-B14F-4D97-AF65-F5344CB8AC3E}">
        <p14:creationId xmlns:p14="http://schemas.microsoft.com/office/powerpoint/2010/main" val="2054122544"/>
      </p:ext>
    </p:extLst>
  </p:cSld>
  <p:clrMap bg1="lt1" tx1="dk1" bg2="lt2" tx2="dk2" accent1="accent1" accent2="accent2" accent3="accent3" accent4="accent4" accent5="accent5" accent6="accent6" hlink="hlink" folHlink="folHlink"/>
  <p:sldLayoutIdLst>
    <p:sldLayoutId id="2147483977"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2.xml"/><Relationship Id="rId1" Type="http://schemas.openxmlformats.org/officeDocument/2006/relationships/slideLayout" Target="../slideLayouts/slideLayout26.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 Id="rId9" Type="http://schemas.openxmlformats.org/officeDocument/2006/relationships/image" Target="../media/image35.png"/></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xml"/><Relationship Id="rId1" Type="http://schemas.openxmlformats.org/officeDocument/2006/relationships/slideLayout" Target="../slideLayouts/slideLayout25.xml"/></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xml"/><Relationship Id="rId1" Type="http://schemas.openxmlformats.org/officeDocument/2006/relationships/slideLayout" Target="../slideLayouts/slideLayout25.xml"/><Relationship Id="rId5" Type="http://schemas.openxmlformats.org/officeDocument/2006/relationships/image" Target="../media/image39.png"/><Relationship Id="rId4" Type="http://schemas.openxmlformats.org/officeDocument/2006/relationships/image" Target="../media/image38.png"/></Relationships>
</file>

<file path=ppt/slides/_rels/slide2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hyperlink" Target="https://www.oecd.org/en/about/programmes/pisa.html" TargetMode="External"/><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29.xml"/><Relationship Id="rId4" Type="http://schemas.openxmlformats.org/officeDocument/2006/relationships/image" Target="../media/image71.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9.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9.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9.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9.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72.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png"/><Relationship Id="rId1" Type="http://schemas.openxmlformats.org/officeDocument/2006/relationships/slideLayout" Target="../slideLayouts/slideLayout13.xml"/><Relationship Id="rId5" Type="http://schemas.openxmlformats.org/officeDocument/2006/relationships/image" Target="../media/image90.png"/><Relationship Id="rId4" Type="http://schemas.openxmlformats.org/officeDocument/2006/relationships/image" Target="../media/image89.png"/></Relationships>
</file>

<file path=ppt/slides/_rels/slide73.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13.xml"/><Relationship Id="rId4" Type="http://schemas.openxmlformats.org/officeDocument/2006/relationships/image" Target="../media/image9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50864" y="549275"/>
            <a:ext cx="3622389" cy="1170195"/>
          </a:xfrm>
        </p:spPr>
        <p:txBody>
          <a:bodyPr anchor="b">
            <a:normAutofit/>
          </a:bodyPr>
          <a:lstStyle/>
          <a:p>
            <a:r>
              <a:rPr lang="en-GB" sz="4000">
                <a:cs typeface="Calibri Light"/>
              </a:rPr>
              <a:t>Transforming Education:</a:t>
            </a:r>
            <a:endParaRPr lang="en-GB" sz="4000"/>
          </a:p>
        </p:txBody>
      </p:sp>
      <p:sp>
        <p:nvSpPr>
          <p:cNvPr id="3" name="Subtitle 2"/>
          <p:cNvSpPr>
            <a:spLocks noGrp="1"/>
          </p:cNvSpPr>
          <p:nvPr>
            <p:ph type="subTitle" idx="1"/>
          </p:nvPr>
        </p:nvSpPr>
        <p:spPr>
          <a:xfrm>
            <a:off x="550863" y="2385392"/>
            <a:ext cx="3565525" cy="3707434"/>
          </a:xfrm>
        </p:spPr>
        <p:txBody>
          <a:bodyPr vert="horz" lIns="91440" tIns="45720" rIns="91440" bIns="45720" rtlCol="0" anchor="t">
            <a:normAutofit/>
          </a:bodyPr>
          <a:lstStyle/>
          <a:p>
            <a:pPr marL="342900" indent="-342900">
              <a:buChar char="•"/>
            </a:pPr>
            <a:r>
              <a:rPr lang="en-GB" sz="2400">
                <a:solidFill>
                  <a:schemeClr val="tx1">
                    <a:alpha val="60000"/>
                  </a:schemeClr>
                </a:solidFill>
                <a:cs typeface="Calibri" panose="020F0502020204030204"/>
              </a:rPr>
              <a:t>Reflect on the impact of macro systems on society</a:t>
            </a:r>
          </a:p>
          <a:p>
            <a:pPr marL="342900" indent="-342900">
              <a:buChar char="•"/>
            </a:pPr>
            <a:r>
              <a:rPr lang="en-GB" sz="2400">
                <a:solidFill>
                  <a:schemeClr val="tx1">
                    <a:alpha val="60000"/>
                  </a:schemeClr>
                </a:solidFill>
                <a:cs typeface="Calibri" panose="020F0502020204030204"/>
              </a:rPr>
              <a:t>Explore the influence of educational change in shaping the Education System</a:t>
            </a:r>
          </a:p>
          <a:p>
            <a:pPr marL="342900" indent="-342900">
              <a:buChar char="•"/>
            </a:pPr>
            <a:endParaRPr lang="en-GB" sz="2000">
              <a:solidFill>
                <a:schemeClr val="tx1">
                  <a:alpha val="60000"/>
                </a:schemeClr>
              </a:solidFill>
              <a:cs typeface="Calibri" panose="020F0502020204030204"/>
            </a:endParaRPr>
          </a:p>
        </p:txBody>
      </p:sp>
      <p:pic>
        <p:nvPicPr>
          <p:cNvPr id="22" name="Picture 3">
            <a:extLst>
              <a:ext uri="{FF2B5EF4-FFF2-40B4-BE49-F238E27FC236}">
                <a16:creationId xmlns:a16="http://schemas.microsoft.com/office/drawing/2014/main" id="{0EA613BE-E4A3-F0AD-F69E-55E9A51F259C}"/>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6250" b="6250"/>
          <a:stretch/>
        </p:blipFill>
        <p:spPr>
          <a:xfrm>
            <a:off x="4295776" y="1363911"/>
            <a:ext cx="7345363" cy="4131765"/>
          </a:xfrm>
          <a:custGeom>
            <a:avLst/>
            <a:gdLst/>
            <a:ahLst/>
            <a:cxnLst/>
            <a:rect l="l" t="t" r="r" b="b"/>
            <a:pathLst>
              <a:path w="7345363" h="5761037">
                <a:moveTo>
                  <a:pt x="0" y="0"/>
                </a:moveTo>
                <a:lnTo>
                  <a:pt x="7345363" y="0"/>
                </a:lnTo>
                <a:lnTo>
                  <a:pt x="7345363" y="5761037"/>
                </a:lnTo>
                <a:lnTo>
                  <a:pt x="0" y="5761037"/>
                </a:lnTo>
                <a:close/>
              </a:path>
            </a:pathLst>
          </a:custGeom>
        </p:spPr>
      </p:pic>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3E4549-EEB3-7974-1773-2E6518DFA0A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BFB825E-691C-B98E-E153-C95C5EA0E787}"/>
              </a:ext>
            </a:extLst>
          </p:cNvPr>
          <p:cNvSpPr txBox="1"/>
          <p:nvPr/>
        </p:nvSpPr>
        <p:spPr>
          <a:xfrm>
            <a:off x="457199" y="670560"/>
            <a:ext cx="11509513" cy="4739759"/>
          </a:xfrm>
          <a:prstGeom prst="rect">
            <a:avLst/>
          </a:prstGeom>
          <a:noFill/>
        </p:spPr>
        <p:txBody>
          <a:bodyPr wrap="square" lIns="91440" tIns="45720" rIns="91440" bIns="45720" anchor="t">
            <a:spAutoFit/>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GB" sz="5400" b="1" i="0" u="sng" strike="noStrike" kern="1200" cap="none" spc="0" normalizeH="0" baseline="0" noProof="0">
                <a:ln>
                  <a:noFill/>
                </a:ln>
                <a:solidFill>
                  <a:srgbClr val="4472C4"/>
                </a:solidFill>
                <a:effectLst/>
                <a:uLnTx/>
                <a:uFillTx/>
                <a:latin typeface="Arial" panose="020B0604020202020204" pitchFamily="34" charset="0"/>
                <a:ea typeface="Times New Roman" panose="02020603050405020304" pitchFamily="18" charset="0"/>
                <a:cs typeface="+mn-cs"/>
              </a:rPr>
              <a:t>Assessment Component 1 – 50%</a:t>
            </a:r>
            <a:r>
              <a:rPr kumimoji="0" lang="en-GB" sz="5400" b="0" i="0" u="sng" strike="noStrike" kern="1200" cap="none" spc="0" normalizeH="0" baseline="0" noProof="0">
                <a:ln>
                  <a:noFill/>
                </a:ln>
                <a:solidFill>
                  <a:srgbClr val="4472C4"/>
                </a:solidFill>
                <a:effectLst/>
                <a:uLnTx/>
                <a:uFillTx/>
                <a:latin typeface="Arial" panose="020B0604020202020204" pitchFamily="34" charset="0"/>
                <a:ea typeface="Times New Roman" panose="02020603050405020304" pitchFamily="18" charset="0"/>
                <a:cs typeface="+mn-cs"/>
              </a:rPr>
              <a:t> </a:t>
            </a:r>
            <a:endParaRPr kumimoji="0" lang="en-GB" sz="4000" b="0" i="0" u="none" strike="noStrike" kern="1200" cap="none" spc="0" normalizeH="0" baseline="0" noProof="0">
              <a:ln>
                <a:noFill/>
              </a:ln>
              <a:solidFill>
                <a:srgbClr val="4472C4"/>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a:ln>
                <a:noFill/>
              </a:ln>
              <a:solidFill>
                <a:srgbClr val="44546A"/>
              </a:solidFill>
              <a:effectLst/>
              <a:uLnTx/>
              <a:uFillTx/>
              <a:latin typeface="Arial" panose="020B0604020202020204" pitchFamily="34" charset="0"/>
              <a:ea typeface="Times New Roman" panose="02020603050405020304" pitchFamily="18" charset="0"/>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2800" b="1" i="0" u="sng" strike="noStrike" kern="1200" cap="none" spc="0" normalizeH="0" baseline="0" noProof="0">
                <a:ln>
                  <a:noFill/>
                </a:ln>
                <a:solidFill>
                  <a:srgbClr val="FF0000"/>
                </a:solidFill>
                <a:effectLst/>
                <a:uLnTx/>
                <a:uFillTx/>
                <a:latin typeface="Arial" panose="020B0604020202020204" pitchFamily="34" charset="0"/>
                <a:ea typeface="Times New Roman" panose="02020603050405020304" pitchFamily="18" charset="0"/>
                <a:cs typeface="+mn-cs"/>
              </a:rPr>
              <a:t>Written Assignment (2000 words)</a:t>
            </a:r>
            <a:r>
              <a:rPr kumimoji="0" lang="en-GB" sz="2800" b="1" i="0" u="none" strike="noStrike" kern="1200" cap="none" spc="0" normalizeH="0" baseline="0" noProof="0">
                <a:ln>
                  <a:noFill/>
                </a:ln>
                <a:solidFill>
                  <a:srgbClr val="FF0000"/>
                </a:solidFill>
                <a:effectLst/>
                <a:uLnTx/>
                <a:uFillTx/>
                <a:latin typeface="Arial" panose="020B0604020202020204" pitchFamily="34" charset="0"/>
                <a:ea typeface="Times New Roman" panose="02020603050405020304" pitchFamily="18" charset="0"/>
                <a:cs typeface="+mn-cs"/>
              </a:rPr>
              <a:t> </a:t>
            </a:r>
            <a:r>
              <a:rPr kumimoji="0" lang="en-GB" sz="2000" b="0" i="0" u="none" strike="noStrike" kern="1200" cap="none" spc="0" normalizeH="0" baseline="0" noProof="0">
                <a:ln>
                  <a:noFill/>
                </a:ln>
                <a:solidFill>
                  <a:srgbClr val="FF0000"/>
                </a:solidFill>
                <a:effectLst/>
                <a:uLnTx/>
                <a:uFillTx/>
                <a:latin typeface="Arial" panose="020B0604020202020204" pitchFamily="34" charset="0"/>
                <a:ea typeface="Times New Roman" panose="02020603050405020304" pitchFamily="18" charset="0"/>
                <a:cs typeface="+mn-cs"/>
              </a:rPr>
              <a:t>			</a:t>
            </a:r>
            <a:r>
              <a:rPr kumimoji="0" lang="en-GB" sz="2800" b="1" i="0" u="sng" strike="noStrike" kern="1200" cap="none" spc="0" normalizeH="0" baseline="0" noProof="0">
                <a:ln>
                  <a:noFill/>
                </a:ln>
                <a:solidFill>
                  <a:srgbClr val="FF0000"/>
                </a:solidFill>
                <a:effectLst/>
                <a:uLnTx/>
                <a:uFillTx/>
                <a:latin typeface="Arial" panose="020B0604020202020204" pitchFamily="34" charset="0"/>
                <a:ea typeface="Times New Roman" panose="02020603050405020304" pitchFamily="18" charset="0"/>
                <a:cs typeface="+mn-cs"/>
              </a:rPr>
              <a:t>3 March</a:t>
            </a:r>
            <a:endParaRPr kumimoji="0" lang="en-GB" sz="2000" b="1" i="0" u="sng"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a:lnSpc>
                <a:spcPct val="100000"/>
              </a:lnSpc>
              <a:spcBef>
                <a:spcPts val="0"/>
              </a:spcBef>
              <a:spcAft>
                <a:spcPts val="0"/>
              </a:spcAft>
              <a:buClrTx/>
              <a:buSzTx/>
              <a:buFontTx/>
              <a:buNone/>
              <a:tabLst/>
              <a:defRPr/>
            </a:pPr>
            <a:endParaRPr lang="en-GB" sz="2800" b="1" i="0" u="sng" strike="noStrike" kern="1200" cap="none" spc="0" normalizeH="0" baseline="0" noProof="0">
              <a:ln>
                <a:noFill/>
              </a:ln>
              <a:solidFill>
                <a:srgbClr val="FF0000"/>
              </a:solidFill>
              <a:effectLst/>
              <a:uLnTx/>
              <a:uFillTx/>
              <a:latin typeface="Arial"/>
              <a:cs typeface="Arial"/>
            </a:endParaRPr>
          </a:p>
          <a:p>
            <a:pPr fontAlgn="base">
              <a:defRPr/>
            </a:pPr>
            <a:endParaRPr lang="en-US" sz="2000">
              <a:solidFill>
                <a:prstClr val="black"/>
              </a:solidFill>
              <a:latin typeface="Calibri" panose="020F0502020204030204"/>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Identify an event on a </a:t>
            </a:r>
            <a:r>
              <a:rPr kumimoji="0" lang="en-US" sz="2400" b="1" i="0" u="none" strike="noStrike" kern="1200" cap="none" spc="0" normalizeH="0" baseline="0" noProof="0">
                <a:ln>
                  <a:noFill/>
                </a:ln>
                <a:solidFill>
                  <a:prstClr val="black"/>
                </a:solidFill>
                <a:effectLst/>
                <a:uLnTx/>
                <a:uFillTx/>
                <a:latin typeface="Calibri" panose="020F0502020204030204"/>
                <a:ea typeface="+mn-ea"/>
                <a:cs typeface="+mn-cs"/>
              </a:rPr>
              <a:t>macro, </a:t>
            </a:r>
            <a:r>
              <a:rPr kumimoji="0" lang="en-US" sz="2400" b="1" i="0" u="none" strike="noStrike" kern="1200" cap="none" spc="0" normalizeH="0" baseline="0" noProof="0" err="1">
                <a:ln>
                  <a:noFill/>
                </a:ln>
                <a:solidFill>
                  <a:prstClr val="black"/>
                </a:solidFill>
                <a:effectLst/>
                <a:uLnTx/>
                <a:uFillTx/>
                <a:latin typeface="Calibri" panose="020F0502020204030204"/>
                <a:ea typeface="+mn-ea"/>
                <a:cs typeface="+mn-cs"/>
              </a:rPr>
              <a:t>meso</a:t>
            </a:r>
            <a:r>
              <a:rPr kumimoji="0" lang="en-US" sz="2400" b="1" i="0" u="none" strike="noStrike" kern="1200" cap="none" spc="0" normalizeH="0" baseline="0" noProof="0">
                <a:ln>
                  <a:noFill/>
                </a:ln>
                <a:solidFill>
                  <a:prstClr val="black"/>
                </a:solidFill>
                <a:effectLst/>
                <a:uLnTx/>
                <a:uFillTx/>
                <a:latin typeface="Calibri" panose="020F0502020204030204"/>
                <a:ea typeface="+mn-ea"/>
                <a:cs typeface="+mn-cs"/>
              </a:rPr>
              <a:t> or micro level </a:t>
            </a: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which has led to educational change. Examine the consequences of the event and the processes involved in the implementing change. Critically </a:t>
            </a:r>
            <a:r>
              <a:rPr kumimoji="0" lang="en-US" sz="2400" b="0" i="0" u="none" strike="noStrike" kern="1200" cap="none" spc="0" normalizeH="0" baseline="0" noProof="0" err="1">
                <a:ln>
                  <a:noFill/>
                </a:ln>
                <a:solidFill>
                  <a:prstClr val="black"/>
                </a:solidFill>
                <a:effectLst/>
                <a:uLnTx/>
                <a:uFillTx/>
                <a:latin typeface="Calibri" panose="020F0502020204030204"/>
                <a:ea typeface="+mn-ea"/>
                <a:cs typeface="+mn-cs"/>
              </a:rPr>
              <a:t>analyse</a:t>
            </a: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 the outcomes and the management of these. </a:t>
            </a:r>
            <a:endParaRPr lang="en-US" sz="2400" b="0" i="0" u="none" strike="noStrike" kern="1200" cap="none" spc="0" normalizeH="0" baseline="0" noProof="0">
              <a:ln>
                <a:noFill/>
              </a:ln>
              <a:solidFill>
                <a:prstClr val="black"/>
              </a:solidFill>
              <a:effectLst/>
              <a:uLnTx/>
              <a:uFillTx/>
              <a:latin typeface="Calibri" panose="020F0502020204030204"/>
              <a:ea typeface="Calibri"/>
              <a:cs typeface="Calibri"/>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lang="en-US" sz="2400" b="1" i="0" u="none" strike="noStrike" kern="1200" cap="none" spc="0" normalizeH="0" baseline="0" noProof="0">
              <a:ln>
                <a:noFill/>
              </a:ln>
              <a:solidFill>
                <a:prstClr val="black"/>
              </a:solidFill>
              <a:effectLst/>
              <a:uLnTx/>
              <a:uFillTx/>
              <a:latin typeface="Calibri"/>
              <a:ea typeface="Calibri"/>
              <a:cs typeface="Calibri"/>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Tree>
    <p:extLst>
      <p:ext uri="{BB962C8B-B14F-4D97-AF65-F5344CB8AC3E}">
        <p14:creationId xmlns:p14="http://schemas.microsoft.com/office/powerpoint/2010/main" val="14838013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A picture containing text, electronics&#10;&#10;Description automatically generated">
            <a:extLst>
              <a:ext uri="{FF2B5EF4-FFF2-40B4-BE49-F238E27FC236}">
                <a16:creationId xmlns:a16="http://schemas.microsoft.com/office/drawing/2014/main" id="{16AF645B-98D0-2565-933B-A44943D5B703}"/>
              </a:ext>
            </a:extLst>
          </p:cNvPr>
          <p:cNvPicPr>
            <a:picLocks noChangeAspect="1"/>
          </p:cNvPicPr>
          <p:nvPr/>
        </p:nvPicPr>
        <p:blipFill>
          <a:blip r:embed="rId2"/>
          <a:stretch>
            <a:fillRect/>
          </a:stretch>
        </p:blipFill>
        <p:spPr>
          <a:xfrm>
            <a:off x="1388271" y="1342987"/>
            <a:ext cx="6442369" cy="4591013"/>
          </a:xfrm>
          <a:prstGeom prst="rect">
            <a:avLst/>
          </a:prstGeom>
        </p:spPr>
      </p:pic>
      <p:sp>
        <p:nvSpPr>
          <p:cNvPr id="2" name="TextBox 1">
            <a:extLst>
              <a:ext uri="{FF2B5EF4-FFF2-40B4-BE49-F238E27FC236}">
                <a16:creationId xmlns:a16="http://schemas.microsoft.com/office/drawing/2014/main" id="{00FD8D12-0F73-7AE3-5143-C873783BD713}"/>
              </a:ext>
            </a:extLst>
          </p:cNvPr>
          <p:cNvSpPr txBox="1"/>
          <p:nvPr/>
        </p:nvSpPr>
        <p:spPr>
          <a:xfrm>
            <a:off x="1293694" y="355410"/>
            <a:ext cx="906170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600" b="1" u="sng"/>
              <a:t>The concept of Systems</a:t>
            </a:r>
          </a:p>
        </p:txBody>
      </p:sp>
      <p:sp>
        <p:nvSpPr>
          <p:cNvPr id="4" name="TextBox 3">
            <a:extLst>
              <a:ext uri="{FF2B5EF4-FFF2-40B4-BE49-F238E27FC236}">
                <a16:creationId xmlns:a16="http://schemas.microsoft.com/office/drawing/2014/main" id="{AAE1AAAE-DD57-492F-F448-57AC888D13C0}"/>
              </a:ext>
            </a:extLst>
          </p:cNvPr>
          <p:cNvSpPr txBox="1"/>
          <p:nvPr/>
        </p:nvSpPr>
        <p:spPr>
          <a:xfrm>
            <a:off x="8501417" y="1848133"/>
            <a:ext cx="2550424"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How do these systems impact on the world?</a:t>
            </a:r>
            <a:endParaRPr lang="en-US"/>
          </a:p>
          <a:p>
            <a:endParaRPr lang="en-GB"/>
          </a:p>
          <a:p>
            <a:r>
              <a:rPr lang="en-GB"/>
              <a:t>What role do these systems have on the creation of society?</a:t>
            </a:r>
          </a:p>
          <a:p>
            <a:endParaRPr lang="en-GB"/>
          </a:p>
          <a:p>
            <a:r>
              <a:rPr lang="en-GB"/>
              <a:t>Where does Education fit into this system?  Why?</a:t>
            </a:r>
          </a:p>
        </p:txBody>
      </p:sp>
    </p:spTree>
    <p:extLst>
      <p:ext uri="{BB962C8B-B14F-4D97-AF65-F5344CB8AC3E}">
        <p14:creationId xmlns:p14="http://schemas.microsoft.com/office/powerpoint/2010/main" val="2969336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style.rotation</p:attrName>
                                        </p:attrNameLst>
                                      </p:cBhvr>
                                      <p:tavLst>
                                        <p:tav tm="0">
                                          <p:val>
                                            <p:fltVal val="90"/>
                                          </p:val>
                                        </p:tav>
                                        <p:tav tm="100000">
                                          <p:val>
                                            <p:fltVal val="0"/>
                                          </p:val>
                                        </p:tav>
                                      </p:tavLst>
                                    </p:anim>
                                    <p:animEffect transition="in" filter="fade">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1C790D2-39C6-5A97-9813-41D2F5221D35}"/>
              </a:ext>
            </a:extLst>
          </p:cNvPr>
          <p:cNvPicPr>
            <a:picLocks noChangeAspect="1"/>
          </p:cNvPicPr>
          <p:nvPr/>
        </p:nvPicPr>
        <p:blipFill>
          <a:blip r:embed="rId3"/>
          <a:srcRect t="24051" b="5026"/>
          <a:stretch>
            <a:fillRect/>
          </a:stretch>
        </p:blipFill>
        <p:spPr>
          <a:xfrm>
            <a:off x="-226938" y="0"/>
            <a:ext cx="9669642" cy="6857990"/>
          </a:xfrm>
          <a:prstGeom prst="rect">
            <a:avLst/>
          </a:prstGeom>
        </p:spPr>
      </p:pic>
      <p:sp>
        <p:nvSpPr>
          <p:cNvPr id="14" name="Rectangle 13">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C8B2C5F1-02F5-93B5-1A24-FD78BD81E7B0}"/>
              </a:ext>
            </a:extLst>
          </p:cNvPr>
          <p:cNvSpPr txBox="1"/>
          <p:nvPr/>
        </p:nvSpPr>
        <p:spPr>
          <a:xfrm>
            <a:off x="8088466" y="470289"/>
            <a:ext cx="3822189" cy="1269385"/>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Bef>
                <a:spcPct val="0"/>
              </a:spcBef>
              <a:spcAft>
                <a:spcPts val="600"/>
              </a:spcAft>
            </a:pPr>
            <a:r>
              <a:rPr lang="en-US" sz="4000" b="1">
                <a:latin typeface="+mj-lt"/>
                <a:ea typeface="+mj-ea"/>
                <a:cs typeface="+mj-cs"/>
              </a:rPr>
              <a:t>Ecological systems theory</a:t>
            </a:r>
            <a:r>
              <a:rPr lang="en-US" sz="4000">
                <a:latin typeface="+mj-lt"/>
                <a:ea typeface="+mj-ea"/>
                <a:cs typeface="+mj-cs"/>
              </a:rPr>
              <a:t> </a:t>
            </a:r>
          </a:p>
        </p:txBody>
      </p:sp>
      <p:sp>
        <p:nvSpPr>
          <p:cNvPr id="6" name="TextBox 5">
            <a:extLst>
              <a:ext uri="{FF2B5EF4-FFF2-40B4-BE49-F238E27FC236}">
                <a16:creationId xmlns:a16="http://schemas.microsoft.com/office/drawing/2014/main" id="{84C4E864-ADF8-B440-80C4-4BAD6E7BC903}"/>
              </a:ext>
            </a:extLst>
          </p:cNvPr>
          <p:cNvSpPr txBox="1"/>
          <p:nvPr/>
        </p:nvSpPr>
        <p:spPr>
          <a:xfrm>
            <a:off x="7813483" y="1956412"/>
            <a:ext cx="4232743" cy="4317092"/>
          </a:xfrm>
          <a:prstGeom prst="rect">
            <a:avLst/>
          </a:prstGeom>
        </p:spPr>
        <p:txBody>
          <a:bodyPr vert="horz" lIns="91440" tIns="45720" rIns="91440" bIns="45720" rtlCol="0">
            <a:noAutofit/>
          </a:bodyPr>
          <a:lstStyle/>
          <a:p>
            <a:pPr>
              <a:lnSpc>
                <a:spcPct val="90000"/>
              </a:lnSpc>
              <a:spcAft>
                <a:spcPts val="600"/>
              </a:spcAft>
            </a:pPr>
            <a:r>
              <a:rPr lang="en-US" sz="2400"/>
              <a:t>Ecological systems theory, developed by </a:t>
            </a:r>
            <a:r>
              <a:rPr lang="en-US" sz="2400" b="1"/>
              <a:t>Urie Bronfenbrenner (1979), </a:t>
            </a:r>
            <a:r>
              <a:rPr lang="en-US" sz="2400"/>
              <a:t>explains development as shaped by interacting environmental systems rather than individual factors alone. </a:t>
            </a:r>
          </a:p>
          <a:p>
            <a:pPr>
              <a:lnSpc>
                <a:spcPct val="90000"/>
              </a:lnSpc>
              <a:spcAft>
                <a:spcPts val="600"/>
              </a:spcAft>
            </a:pPr>
            <a:r>
              <a:rPr lang="en-US" sz="2400"/>
              <a:t>Changes at one level influence others, meaning learning and development result from the relationship between individuals and their environments.</a:t>
            </a:r>
          </a:p>
        </p:txBody>
      </p:sp>
    </p:spTree>
    <p:extLst>
      <p:ext uri="{BB962C8B-B14F-4D97-AF65-F5344CB8AC3E}">
        <p14:creationId xmlns:p14="http://schemas.microsoft.com/office/powerpoint/2010/main" val="31268044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6744E-AFBA-6230-D97F-71BBB6C1DD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9CE3FF-5525-2448-4481-6AB3568D842A}"/>
              </a:ext>
            </a:extLst>
          </p:cNvPr>
          <p:cNvSpPr>
            <a:spLocks noGrp="1"/>
          </p:cNvSpPr>
          <p:nvPr>
            <p:ph type="title"/>
          </p:nvPr>
        </p:nvSpPr>
        <p:spPr>
          <a:xfrm>
            <a:off x="838200" y="365125"/>
            <a:ext cx="10515600" cy="2189232"/>
          </a:xfrm>
        </p:spPr>
        <p:txBody>
          <a:bodyPr>
            <a:normAutofit/>
          </a:bodyPr>
          <a:lstStyle/>
          <a:p>
            <a:r>
              <a:rPr lang="en-US" sz="6000" b="1" u="sng">
                <a:solidFill>
                  <a:schemeClr val="accent1"/>
                </a:solidFill>
              </a:rPr>
              <a:t>Macro, </a:t>
            </a:r>
            <a:r>
              <a:rPr lang="en-US" sz="6000" b="1" u="sng" err="1">
                <a:solidFill>
                  <a:schemeClr val="accent1"/>
                </a:solidFill>
              </a:rPr>
              <a:t>Meso</a:t>
            </a:r>
            <a:r>
              <a:rPr lang="en-US" sz="6000" b="1" u="sng">
                <a:solidFill>
                  <a:schemeClr val="accent1"/>
                </a:solidFill>
              </a:rPr>
              <a:t> and Micro Education</a:t>
            </a:r>
            <a:br>
              <a:rPr lang="en-US"/>
            </a:br>
            <a:endParaRPr lang="en-GB"/>
          </a:p>
        </p:txBody>
      </p:sp>
      <p:graphicFrame>
        <p:nvGraphicFramePr>
          <p:cNvPr id="5" name="Content Placeholder 2">
            <a:extLst>
              <a:ext uri="{FF2B5EF4-FFF2-40B4-BE49-F238E27FC236}">
                <a16:creationId xmlns:a16="http://schemas.microsoft.com/office/drawing/2014/main" id="{A96940B1-71EF-F88F-8F85-A5C00BA7C8BE}"/>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479330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A9E1D12-2775-8B4C-3753-E06E99080B43}"/>
              </a:ext>
            </a:extLst>
          </p:cNvPr>
          <p:cNvPicPr>
            <a:picLocks noChangeAspect="1"/>
          </p:cNvPicPr>
          <p:nvPr/>
        </p:nvPicPr>
        <p:blipFill>
          <a:blip r:embed="rId2"/>
          <a:srcRect l="2266" r="3616" b="-1"/>
          <a:stretch>
            <a:fillRect/>
          </a:stretch>
        </p:blipFill>
        <p:spPr>
          <a:xfrm>
            <a:off x="1"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501A6D-3C5E-4CD6-4B0F-77971E4C1664}"/>
              </a:ext>
            </a:extLst>
          </p:cNvPr>
          <p:cNvSpPr>
            <a:spLocks noGrp="1"/>
          </p:cNvSpPr>
          <p:nvPr>
            <p:ph type="title"/>
          </p:nvPr>
        </p:nvSpPr>
        <p:spPr>
          <a:xfrm>
            <a:off x="7531610" y="365125"/>
            <a:ext cx="3822189" cy="1899912"/>
          </a:xfrm>
        </p:spPr>
        <p:txBody>
          <a:bodyPr vert="horz" lIns="91440" tIns="45720" rIns="91440" bIns="45720" rtlCol="0" anchor="ctr">
            <a:normAutofit/>
          </a:bodyPr>
          <a:lstStyle/>
          <a:p>
            <a:pPr algn="ctr"/>
            <a:r>
              <a:rPr lang="en-US" sz="4000" b="1"/>
              <a:t>System Change in Education</a:t>
            </a:r>
          </a:p>
        </p:txBody>
      </p:sp>
      <p:sp>
        <p:nvSpPr>
          <p:cNvPr id="5" name="TextBox 4">
            <a:extLst>
              <a:ext uri="{FF2B5EF4-FFF2-40B4-BE49-F238E27FC236}">
                <a16:creationId xmlns:a16="http://schemas.microsoft.com/office/drawing/2014/main" id="{2D846575-1F47-0452-8805-1813B6B73183}"/>
              </a:ext>
            </a:extLst>
          </p:cNvPr>
          <p:cNvSpPr txBox="1"/>
          <p:nvPr/>
        </p:nvSpPr>
        <p:spPr>
          <a:xfrm>
            <a:off x="7531610" y="2434201"/>
            <a:ext cx="4554373" cy="3742762"/>
          </a:xfrm>
          <a:prstGeom prst="rect">
            <a:avLst/>
          </a:prstGeom>
        </p:spPr>
        <p:txBody>
          <a:bodyPr vert="horz" lIns="91440" tIns="45720" rIns="91440" bIns="45720" rtlCol="0">
            <a:noAutofit/>
          </a:bodyPr>
          <a:lstStyle/>
          <a:p>
            <a:pPr>
              <a:lnSpc>
                <a:spcPct val="90000"/>
              </a:lnSpc>
              <a:spcAft>
                <a:spcPts val="600"/>
              </a:spcAft>
            </a:pPr>
            <a:r>
              <a:rPr lang="en-US" sz="2200"/>
              <a:t>Educational change rarely happens in a straight line. Governments introduce reforms, but what happens in schools and classrooms often looks different.</a:t>
            </a:r>
          </a:p>
          <a:p>
            <a:pPr indent="-228600">
              <a:lnSpc>
                <a:spcPct val="90000"/>
              </a:lnSpc>
              <a:spcAft>
                <a:spcPts val="600"/>
              </a:spcAft>
              <a:buFont typeface="Arial" panose="020B0604020202020204" pitchFamily="34" charset="0"/>
              <a:buChar char="•"/>
            </a:pPr>
            <a:endParaRPr lang="en-US" sz="2200"/>
          </a:p>
          <a:p>
            <a:pPr>
              <a:lnSpc>
                <a:spcPct val="90000"/>
              </a:lnSpc>
              <a:spcAft>
                <a:spcPts val="600"/>
              </a:spcAft>
            </a:pPr>
            <a:r>
              <a:rPr lang="en-US" sz="2200"/>
              <a:t>Educational change as a </a:t>
            </a:r>
            <a:r>
              <a:rPr lang="en-US" sz="2200" b="1"/>
              <a:t>system</a:t>
            </a:r>
            <a:r>
              <a:rPr lang="en-US" sz="2200"/>
              <a:t>, operating across three levels: </a:t>
            </a:r>
            <a:r>
              <a:rPr lang="en-US" sz="2200">
                <a:solidFill>
                  <a:srgbClr val="FF0000"/>
                </a:solidFill>
              </a:rPr>
              <a:t>macro</a:t>
            </a:r>
            <a:r>
              <a:rPr lang="en-US" sz="2200"/>
              <a:t> (national), </a:t>
            </a:r>
            <a:r>
              <a:rPr lang="en-US" sz="2200" err="1">
                <a:solidFill>
                  <a:srgbClr val="FF0000"/>
                </a:solidFill>
              </a:rPr>
              <a:t>meso</a:t>
            </a:r>
            <a:r>
              <a:rPr lang="en-US" sz="2200"/>
              <a:t> (institutional), and </a:t>
            </a:r>
            <a:r>
              <a:rPr lang="en-US" sz="2200">
                <a:solidFill>
                  <a:srgbClr val="FF0000"/>
                </a:solidFill>
              </a:rPr>
              <a:t>micro</a:t>
            </a:r>
            <a:r>
              <a:rPr lang="en-US" sz="2200"/>
              <a:t> (classroom). The key idea is that change is shaped at each level rather than simply implemented.</a:t>
            </a:r>
          </a:p>
        </p:txBody>
      </p:sp>
    </p:spTree>
    <p:extLst>
      <p:ext uri="{BB962C8B-B14F-4D97-AF65-F5344CB8AC3E}">
        <p14:creationId xmlns:p14="http://schemas.microsoft.com/office/powerpoint/2010/main" val="37195243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D5E97541-C253-97C2-92A8-66C035980786}"/>
              </a:ext>
            </a:extLst>
          </p:cNvPr>
          <p:cNvPicPr>
            <a:picLocks noChangeAspect="1"/>
          </p:cNvPicPr>
          <p:nvPr/>
        </p:nvPicPr>
        <p:blipFill>
          <a:blip r:embed="rId2"/>
          <a:srcRect t="13894" r="1" b="25645"/>
          <a:stretch>
            <a:fillRect/>
          </a:stretch>
        </p:blipFill>
        <p:spPr>
          <a:xfrm>
            <a:off x="-477077"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A28C1F-852A-BAD0-1A98-04716374A6B5}"/>
              </a:ext>
            </a:extLst>
          </p:cNvPr>
          <p:cNvSpPr>
            <a:spLocks noGrp="1"/>
          </p:cNvSpPr>
          <p:nvPr>
            <p:ph type="title"/>
          </p:nvPr>
        </p:nvSpPr>
        <p:spPr>
          <a:xfrm>
            <a:off x="7531610" y="365125"/>
            <a:ext cx="3822189" cy="1899912"/>
          </a:xfrm>
        </p:spPr>
        <p:txBody>
          <a:bodyPr>
            <a:normAutofit/>
          </a:bodyPr>
          <a:lstStyle/>
          <a:p>
            <a:pPr algn="ctr"/>
            <a:r>
              <a:rPr lang="en-GB" sz="4000" b="1"/>
              <a:t>What is system change?</a:t>
            </a:r>
          </a:p>
        </p:txBody>
      </p:sp>
      <p:sp>
        <p:nvSpPr>
          <p:cNvPr id="3" name="Content Placeholder 2">
            <a:extLst>
              <a:ext uri="{FF2B5EF4-FFF2-40B4-BE49-F238E27FC236}">
                <a16:creationId xmlns:a16="http://schemas.microsoft.com/office/drawing/2014/main" id="{314A14C2-BC9A-3CA7-4040-205D12F882AA}"/>
              </a:ext>
            </a:extLst>
          </p:cNvPr>
          <p:cNvSpPr>
            <a:spLocks noGrp="1"/>
          </p:cNvSpPr>
          <p:nvPr>
            <p:ph idx="1"/>
          </p:nvPr>
        </p:nvSpPr>
        <p:spPr>
          <a:xfrm>
            <a:off x="7531610" y="2139536"/>
            <a:ext cx="4657341" cy="4353339"/>
          </a:xfrm>
        </p:spPr>
        <p:txBody>
          <a:bodyPr>
            <a:noAutofit/>
          </a:bodyPr>
          <a:lstStyle/>
          <a:p>
            <a:pPr marL="0" indent="0">
              <a:buNone/>
            </a:pPr>
            <a:r>
              <a:rPr lang="en-US" sz="2400"/>
              <a:t>System change means that education operates as a connected system rather than isolated parts. A national reform affects local authorities, school leadership, teachers, and pupils. However, each level interprets policy differently. </a:t>
            </a:r>
          </a:p>
          <a:p>
            <a:pPr marL="0" indent="0">
              <a:buNone/>
            </a:pPr>
            <a:r>
              <a:rPr lang="en-US" sz="2400" b="1"/>
              <a:t>Michael Fullan </a:t>
            </a:r>
            <a:r>
              <a:rPr lang="en-US" sz="2400"/>
              <a:t>describes change “…as a process rather than an event; policy announcements are only the starting point.” </a:t>
            </a:r>
            <a:endParaRPr lang="en-GB" sz="2400"/>
          </a:p>
        </p:txBody>
      </p:sp>
    </p:spTree>
    <p:extLst>
      <p:ext uri="{BB962C8B-B14F-4D97-AF65-F5344CB8AC3E}">
        <p14:creationId xmlns:p14="http://schemas.microsoft.com/office/powerpoint/2010/main" val="36282547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3">
            <a:extLst>
              <a:ext uri="{FF2B5EF4-FFF2-40B4-BE49-F238E27FC236}">
                <a16:creationId xmlns:a16="http://schemas.microsoft.com/office/drawing/2014/main" id="{DC6C1CB5-7102-EC0C-FD5D-1FF974C63F94}"/>
              </a:ext>
            </a:extLst>
          </p:cNvPr>
          <p:cNvPicPr>
            <a:picLocks noChangeAspect="1"/>
          </p:cNvPicPr>
          <p:nvPr/>
        </p:nvPicPr>
        <p:blipFill>
          <a:blip r:embed="rId2"/>
          <a:srcRect r="3546"/>
          <a:stretch>
            <a:fillRect/>
          </a:stretch>
        </p:blipFill>
        <p:spPr>
          <a:xfrm>
            <a:off x="20" y="10"/>
            <a:ext cx="9947062" cy="6857990"/>
          </a:xfrm>
          <a:prstGeom prst="rect">
            <a:avLst/>
          </a:prstGeom>
        </p:spPr>
      </p:pic>
      <p:sp>
        <p:nvSpPr>
          <p:cNvPr id="11" name="Freeform: Shape 10">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3" name="Freeform: Shape 12">
            <a:extLst>
              <a:ext uri="{FF2B5EF4-FFF2-40B4-BE49-F238E27FC236}">
                <a16:creationId xmlns:a16="http://schemas.microsoft.com/office/drawing/2014/main" id="{F9EC3F91-A75C-4F74-867E-E4C28C135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8226" y="0"/>
            <a:ext cx="5043774" cy="6858000"/>
          </a:xfrm>
          <a:custGeom>
            <a:avLst/>
            <a:gdLst>
              <a:gd name="connsiteX0" fmla="*/ 1648981 w 5043774"/>
              <a:gd name="connsiteY0" fmla="*/ 0 h 6858000"/>
              <a:gd name="connsiteX1" fmla="*/ 2759699 w 5043774"/>
              <a:gd name="connsiteY1" fmla="*/ 0 h 6858000"/>
              <a:gd name="connsiteX2" fmla="*/ 3379301 w 5043774"/>
              <a:gd name="connsiteY2" fmla="*/ 0 h 6858000"/>
              <a:gd name="connsiteX3" fmla="*/ 3552342 w 5043774"/>
              <a:gd name="connsiteY3" fmla="*/ 0 h 6858000"/>
              <a:gd name="connsiteX4" fmla="*/ 4617166 w 5043774"/>
              <a:gd name="connsiteY4" fmla="*/ 0 h 6858000"/>
              <a:gd name="connsiteX5" fmla="*/ 4786130 w 5043774"/>
              <a:gd name="connsiteY5" fmla="*/ 0 h 6858000"/>
              <a:gd name="connsiteX6" fmla="*/ 4980168 w 5043774"/>
              <a:gd name="connsiteY6" fmla="*/ 0 h 6858000"/>
              <a:gd name="connsiteX7" fmla="*/ 5043774 w 5043774"/>
              <a:gd name="connsiteY7" fmla="*/ 0 h 6858000"/>
              <a:gd name="connsiteX8" fmla="*/ 5043774 w 5043774"/>
              <a:gd name="connsiteY8" fmla="*/ 6858000 h 6858000"/>
              <a:gd name="connsiteX9" fmla="*/ 4980168 w 5043774"/>
              <a:gd name="connsiteY9" fmla="*/ 6858000 h 6858000"/>
              <a:gd name="connsiteX10" fmla="*/ 4786130 w 5043774"/>
              <a:gd name="connsiteY10" fmla="*/ 6858000 h 6858000"/>
              <a:gd name="connsiteX11" fmla="*/ 4617166 w 5043774"/>
              <a:gd name="connsiteY11" fmla="*/ 6858000 h 6858000"/>
              <a:gd name="connsiteX12" fmla="*/ 3552342 w 5043774"/>
              <a:gd name="connsiteY12" fmla="*/ 6858000 h 6858000"/>
              <a:gd name="connsiteX13" fmla="*/ 3379301 w 5043774"/>
              <a:gd name="connsiteY13" fmla="*/ 6858000 h 6858000"/>
              <a:gd name="connsiteX14" fmla="*/ 2759699 w 5043774"/>
              <a:gd name="connsiteY14" fmla="*/ 6858000 h 6858000"/>
              <a:gd name="connsiteX15" fmla="*/ 2542782 w 5043774"/>
              <a:gd name="connsiteY15" fmla="*/ 6858000 h 6858000"/>
              <a:gd name="connsiteX16" fmla="*/ 2429239 w 5043774"/>
              <a:gd name="connsiteY16" fmla="*/ 6780599 h 6858000"/>
              <a:gd name="connsiteX17" fmla="*/ 1904328 w 5043774"/>
              <a:gd name="connsiteY17" fmla="*/ 6374814 h 6858000"/>
              <a:gd name="connsiteX18" fmla="*/ 0 w 5043774"/>
              <a:gd name="connsiteY18" fmla="*/ 3621656 h 6858000"/>
              <a:gd name="connsiteX19" fmla="*/ 1626503 w 5043774"/>
              <a:gd name="connsiteY19"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43774" h="6858000">
                <a:moveTo>
                  <a:pt x="1648981" y="0"/>
                </a:moveTo>
                <a:lnTo>
                  <a:pt x="2759699" y="0"/>
                </a:lnTo>
                <a:lnTo>
                  <a:pt x="3379301" y="0"/>
                </a:lnTo>
                <a:lnTo>
                  <a:pt x="3552342" y="0"/>
                </a:lnTo>
                <a:lnTo>
                  <a:pt x="4617166" y="0"/>
                </a:lnTo>
                <a:lnTo>
                  <a:pt x="4786130" y="0"/>
                </a:lnTo>
                <a:lnTo>
                  <a:pt x="4980168" y="0"/>
                </a:lnTo>
                <a:lnTo>
                  <a:pt x="5043774" y="0"/>
                </a:lnTo>
                <a:lnTo>
                  <a:pt x="5043774" y="6858000"/>
                </a:lnTo>
                <a:lnTo>
                  <a:pt x="4980168" y="6858000"/>
                </a:lnTo>
                <a:lnTo>
                  <a:pt x="4786130" y="6858000"/>
                </a:lnTo>
                <a:lnTo>
                  <a:pt x="4617166" y="6858000"/>
                </a:lnTo>
                <a:lnTo>
                  <a:pt x="3552342" y="6858000"/>
                </a:lnTo>
                <a:lnTo>
                  <a:pt x="3379301" y="6858000"/>
                </a:lnTo>
                <a:lnTo>
                  <a:pt x="2759699" y="6858000"/>
                </a:lnTo>
                <a:lnTo>
                  <a:pt x="2542782" y="6858000"/>
                </a:lnTo>
                <a:lnTo>
                  <a:pt x="2429239" y="6780599"/>
                </a:lnTo>
                <a:cubicBezTo>
                  <a:pt x="2252641" y="6653108"/>
                  <a:pt x="2079285" y="6515397"/>
                  <a:pt x="1904328" y="6374814"/>
                </a:cubicBezTo>
                <a:cubicBezTo>
                  <a:pt x="943579" y="5602839"/>
                  <a:pt x="0" y="4969131"/>
                  <a:pt x="0" y="3621656"/>
                </a:cubicBezTo>
                <a:cubicBezTo>
                  <a:pt x="0" y="2093192"/>
                  <a:pt x="582912" y="754641"/>
                  <a:pt x="1626503" y="14997"/>
                </a:cubicBezTo>
                <a:close/>
              </a:path>
            </a:pathLst>
          </a:cu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Meiryo"/>
            </a:endParaRPr>
          </a:p>
        </p:txBody>
      </p:sp>
      <p:sp>
        <p:nvSpPr>
          <p:cNvPr id="15" name="Freeform: Shape 14">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DC5A09A7-44A7-484E-211C-72B2DD14CD98}"/>
              </a:ext>
            </a:extLst>
          </p:cNvPr>
          <p:cNvSpPr>
            <a:spLocks noGrp="1"/>
          </p:cNvSpPr>
          <p:nvPr>
            <p:ph type="title"/>
          </p:nvPr>
        </p:nvSpPr>
        <p:spPr>
          <a:xfrm>
            <a:off x="8646219" y="535642"/>
            <a:ext cx="2926080" cy="785341"/>
          </a:xfrm>
        </p:spPr>
        <p:txBody>
          <a:bodyPr anchor="b">
            <a:normAutofit/>
          </a:bodyPr>
          <a:lstStyle/>
          <a:p>
            <a:r>
              <a:rPr lang="en-GB" sz="4000" b="1">
                <a:solidFill>
                  <a:srgbClr val="FF0000"/>
                </a:solidFill>
              </a:rPr>
              <a:t>Macro Level</a:t>
            </a:r>
          </a:p>
        </p:txBody>
      </p:sp>
      <p:sp>
        <p:nvSpPr>
          <p:cNvPr id="3" name="Content Placeholder 2">
            <a:extLst>
              <a:ext uri="{FF2B5EF4-FFF2-40B4-BE49-F238E27FC236}">
                <a16:creationId xmlns:a16="http://schemas.microsoft.com/office/drawing/2014/main" id="{5A5DFEF7-7846-BE5B-2746-D800BA42D2EA}"/>
              </a:ext>
            </a:extLst>
          </p:cNvPr>
          <p:cNvSpPr>
            <a:spLocks noGrp="1"/>
          </p:cNvSpPr>
          <p:nvPr>
            <p:ph idx="1"/>
          </p:nvPr>
        </p:nvSpPr>
        <p:spPr>
          <a:xfrm>
            <a:off x="7961874" y="1560443"/>
            <a:ext cx="4211209" cy="4263887"/>
          </a:xfrm>
        </p:spPr>
        <p:txBody>
          <a:bodyPr>
            <a:noAutofit/>
          </a:bodyPr>
          <a:lstStyle/>
          <a:p>
            <a:pPr marL="0" indent="0">
              <a:buNone/>
            </a:pPr>
            <a:r>
              <a:rPr lang="en-US" sz="2400"/>
              <a:t>The macro level refers to national decision-making. Governments introduce reforms to address economic concerns, social inequality, or political priorities. E.g. the 2022 Curriculum for Wales. </a:t>
            </a:r>
          </a:p>
          <a:p>
            <a:pPr marL="0" indent="0">
              <a:buNone/>
            </a:pPr>
            <a:r>
              <a:rPr lang="en-US" sz="2400"/>
              <a:t>At this level, change is often framed in broad goals such as improving standards or increasing opportunity.</a:t>
            </a:r>
            <a:endParaRPr lang="en-GB" sz="2400"/>
          </a:p>
        </p:txBody>
      </p:sp>
    </p:spTree>
    <p:extLst>
      <p:ext uri="{BB962C8B-B14F-4D97-AF65-F5344CB8AC3E}">
        <p14:creationId xmlns:p14="http://schemas.microsoft.com/office/powerpoint/2010/main" val="1602458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6855DE-614B-395C-7455-E99F41C26E9C}"/>
              </a:ext>
            </a:extLst>
          </p:cNvPr>
          <p:cNvSpPr>
            <a:spLocks noGrp="1"/>
          </p:cNvSpPr>
          <p:nvPr>
            <p:ph type="title"/>
          </p:nvPr>
        </p:nvSpPr>
        <p:spPr>
          <a:xfrm>
            <a:off x="202719" y="4750904"/>
            <a:ext cx="2639874" cy="927858"/>
          </a:xfrm>
        </p:spPr>
        <p:txBody>
          <a:bodyPr anchor="ctr">
            <a:normAutofit/>
          </a:bodyPr>
          <a:lstStyle/>
          <a:p>
            <a:r>
              <a:rPr lang="en-GB" sz="4000" b="1" err="1">
                <a:solidFill>
                  <a:srgbClr val="FF0000"/>
                </a:solidFill>
              </a:rPr>
              <a:t>Meso</a:t>
            </a:r>
            <a:r>
              <a:rPr lang="en-GB" sz="4000" b="1">
                <a:solidFill>
                  <a:srgbClr val="FF0000"/>
                </a:solidFill>
              </a:rPr>
              <a:t> Level</a:t>
            </a:r>
          </a:p>
        </p:txBody>
      </p:sp>
      <p:pic>
        <p:nvPicPr>
          <p:cNvPr id="4" name="Picture 3">
            <a:extLst>
              <a:ext uri="{FF2B5EF4-FFF2-40B4-BE49-F238E27FC236}">
                <a16:creationId xmlns:a16="http://schemas.microsoft.com/office/drawing/2014/main" id="{133AC0B3-AE19-FE7E-84C6-CFCBD7855649}"/>
              </a:ext>
            </a:extLst>
          </p:cNvPr>
          <p:cNvPicPr>
            <a:picLocks noChangeAspect="1"/>
          </p:cNvPicPr>
          <p:nvPr/>
        </p:nvPicPr>
        <p:blipFill>
          <a:blip r:embed="rId2"/>
          <a:srcRect t="27202" b="27203"/>
          <a:stretch>
            <a:fillRect/>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761489EF-46C0-0B9F-141F-95F7634C7E0B}"/>
              </a:ext>
            </a:extLst>
          </p:cNvPr>
          <p:cNvSpPr>
            <a:spLocks noGrp="1"/>
          </p:cNvSpPr>
          <p:nvPr>
            <p:ph idx="1"/>
          </p:nvPr>
        </p:nvSpPr>
        <p:spPr>
          <a:xfrm>
            <a:off x="3160644" y="3752850"/>
            <a:ext cx="8935278" cy="3025637"/>
          </a:xfrm>
        </p:spPr>
        <p:txBody>
          <a:bodyPr anchor="ctr">
            <a:noAutofit/>
          </a:bodyPr>
          <a:lstStyle/>
          <a:p>
            <a:pPr marL="0" indent="0">
              <a:buNone/>
            </a:pPr>
            <a:r>
              <a:rPr lang="en-US" sz="2400"/>
              <a:t>The </a:t>
            </a:r>
            <a:r>
              <a:rPr lang="en-US" sz="2400" err="1"/>
              <a:t>meso</a:t>
            </a:r>
            <a:r>
              <a:rPr lang="en-US" sz="2400"/>
              <a:t> level is where policy becomes operational. School leaders decide how reforms are implemented, how staff are trained, and how resources are allocated. Two schools receiving the same policy may respond very differently depending on leadership style, staff experience, or community context. </a:t>
            </a:r>
          </a:p>
          <a:p>
            <a:pPr marL="0" indent="0">
              <a:buNone/>
            </a:pPr>
            <a:r>
              <a:rPr lang="en-US" sz="2400" b="1"/>
              <a:t>Stephen Ball </a:t>
            </a:r>
            <a:r>
              <a:rPr lang="en-US" sz="2400"/>
              <a:t>describes this as </a:t>
            </a:r>
            <a:r>
              <a:rPr lang="en-US" sz="2400" b="1">
                <a:solidFill>
                  <a:srgbClr val="FF0000"/>
                </a:solidFill>
              </a:rPr>
              <a:t>policy enactment</a:t>
            </a:r>
            <a:r>
              <a:rPr lang="en-US" sz="2400"/>
              <a:t>, meaning policy is interpreted rather than simply applied.</a:t>
            </a:r>
            <a:endParaRPr lang="en-GB" sz="2400"/>
          </a:p>
        </p:txBody>
      </p:sp>
    </p:spTree>
    <p:extLst>
      <p:ext uri="{BB962C8B-B14F-4D97-AF65-F5344CB8AC3E}">
        <p14:creationId xmlns:p14="http://schemas.microsoft.com/office/powerpoint/2010/main" val="13543543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3">
            <a:extLst>
              <a:ext uri="{FF2B5EF4-FFF2-40B4-BE49-F238E27FC236}">
                <a16:creationId xmlns:a16="http://schemas.microsoft.com/office/drawing/2014/main" id="{06950E5F-8314-2D8A-1E5E-91ADBA8FB6CA}"/>
              </a:ext>
            </a:extLst>
          </p:cNvPr>
          <p:cNvPicPr>
            <a:picLocks noChangeAspect="1"/>
          </p:cNvPicPr>
          <p:nvPr/>
        </p:nvPicPr>
        <p:blipFill>
          <a:blip r:embed="rId2"/>
          <a:srcRect l="11413" r="1562"/>
          <a:stretch>
            <a:fillRect/>
          </a:stretch>
        </p:blipFill>
        <p:spPr>
          <a:xfrm>
            <a:off x="20" y="10"/>
            <a:ext cx="9947062" cy="6857990"/>
          </a:xfrm>
          <a:prstGeom prst="rect">
            <a:avLst/>
          </a:prstGeom>
        </p:spPr>
      </p:pic>
      <p:sp>
        <p:nvSpPr>
          <p:cNvPr id="11" name="Freeform: Shape 10">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3" name="Freeform: Shape 12">
            <a:extLst>
              <a:ext uri="{FF2B5EF4-FFF2-40B4-BE49-F238E27FC236}">
                <a16:creationId xmlns:a16="http://schemas.microsoft.com/office/drawing/2014/main" id="{F9EC3F91-A75C-4F74-867E-E4C28C135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8226" y="0"/>
            <a:ext cx="5043774" cy="6858000"/>
          </a:xfrm>
          <a:custGeom>
            <a:avLst/>
            <a:gdLst>
              <a:gd name="connsiteX0" fmla="*/ 1648981 w 5043774"/>
              <a:gd name="connsiteY0" fmla="*/ 0 h 6858000"/>
              <a:gd name="connsiteX1" fmla="*/ 2759699 w 5043774"/>
              <a:gd name="connsiteY1" fmla="*/ 0 h 6858000"/>
              <a:gd name="connsiteX2" fmla="*/ 3379301 w 5043774"/>
              <a:gd name="connsiteY2" fmla="*/ 0 h 6858000"/>
              <a:gd name="connsiteX3" fmla="*/ 3552342 w 5043774"/>
              <a:gd name="connsiteY3" fmla="*/ 0 h 6858000"/>
              <a:gd name="connsiteX4" fmla="*/ 4617166 w 5043774"/>
              <a:gd name="connsiteY4" fmla="*/ 0 h 6858000"/>
              <a:gd name="connsiteX5" fmla="*/ 4786130 w 5043774"/>
              <a:gd name="connsiteY5" fmla="*/ 0 h 6858000"/>
              <a:gd name="connsiteX6" fmla="*/ 4980168 w 5043774"/>
              <a:gd name="connsiteY6" fmla="*/ 0 h 6858000"/>
              <a:gd name="connsiteX7" fmla="*/ 5043774 w 5043774"/>
              <a:gd name="connsiteY7" fmla="*/ 0 h 6858000"/>
              <a:gd name="connsiteX8" fmla="*/ 5043774 w 5043774"/>
              <a:gd name="connsiteY8" fmla="*/ 6858000 h 6858000"/>
              <a:gd name="connsiteX9" fmla="*/ 4980168 w 5043774"/>
              <a:gd name="connsiteY9" fmla="*/ 6858000 h 6858000"/>
              <a:gd name="connsiteX10" fmla="*/ 4786130 w 5043774"/>
              <a:gd name="connsiteY10" fmla="*/ 6858000 h 6858000"/>
              <a:gd name="connsiteX11" fmla="*/ 4617166 w 5043774"/>
              <a:gd name="connsiteY11" fmla="*/ 6858000 h 6858000"/>
              <a:gd name="connsiteX12" fmla="*/ 3552342 w 5043774"/>
              <a:gd name="connsiteY12" fmla="*/ 6858000 h 6858000"/>
              <a:gd name="connsiteX13" fmla="*/ 3379301 w 5043774"/>
              <a:gd name="connsiteY13" fmla="*/ 6858000 h 6858000"/>
              <a:gd name="connsiteX14" fmla="*/ 2759699 w 5043774"/>
              <a:gd name="connsiteY14" fmla="*/ 6858000 h 6858000"/>
              <a:gd name="connsiteX15" fmla="*/ 2542782 w 5043774"/>
              <a:gd name="connsiteY15" fmla="*/ 6858000 h 6858000"/>
              <a:gd name="connsiteX16" fmla="*/ 2429239 w 5043774"/>
              <a:gd name="connsiteY16" fmla="*/ 6780599 h 6858000"/>
              <a:gd name="connsiteX17" fmla="*/ 1904328 w 5043774"/>
              <a:gd name="connsiteY17" fmla="*/ 6374814 h 6858000"/>
              <a:gd name="connsiteX18" fmla="*/ 0 w 5043774"/>
              <a:gd name="connsiteY18" fmla="*/ 3621656 h 6858000"/>
              <a:gd name="connsiteX19" fmla="*/ 1626503 w 5043774"/>
              <a:gd name="connsiteY19"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43774" h="6858000">
                <a:moveTo>
                  <a:pt x="1648981" y="0"/>
                </a:moveTo>
                <a:lnTo>
                  <a:pt x="2759699" y="0"/>
                </a:lnTo>
                <a:lnTo>
                  <a:pt x="3379301" y="0"/>
                </a:lnTo>
                <a:lnTo>
                  <a:pt x="3552342" y="0"/>
                </a:lnTo>
                <a:lnTo>
                  <a:pt x="4617166" y="0"/>
                </a:lnTo>
                <a:lnTo>
                  <a:pt x="4786130" y="0"/>
                </a:lnTo>
                <a:lnTo>
                  <a:pt x="4980168" y="0"/>
                </a:lnTo>
                <a:lnTo>
                  <a:pt x="5043774" y="0"/>
                </a:lnTo>
                <a:lnTo>
                  <a:pt x="5043774" y="6858000"/>
                </a:lnTo>
                <a:lnTo>
                  <a:pt x="4980168" y="6858000"/>
                </a:lnTo>
                <a:lnTo>
                  <a:pt x="4786130" y="6858000"/>
                </a:lnTo>
                <a:lnTo>
                  <a:pt x="4617166" y="6858000"/>
                </a:lnTo>
                <a:lnTo>
                  <a:pt x="3552342" y="6858000"/>
                </a:lnTo>
                <a:lnTo>
                  <a:pt x="3379301" y="6858000"/>
                </a:lnTo>
                <a:lnTo>
                  <a:pt x="2759699" y="6858000"/>
                </a:lnTo>
                <a:lnTo>
                  <a:pt x="2542782" y="6858000"/>
                </a:lnTo>
                <a:lnTo>
                  <a:pt x="2429239" y="6780599"/>
                </a:lnTo>
                <a:cubicBezTo>
                  <a:pt x="2252641" y="6653108"/>
                  <a:pt x="2079285" y="6515397"/>
                  <a:pt x="1904328" y="6374814"/>
                </a:cubicBezTo>
                <a:cubicBezTo>
                  <a:pt x="943579" y="5602839"/>
                  <a:pt x="0" y="4969131"/>
                  <a:pt x="0" y="3621656"/>
                </a:cubicBezTo>
                <a:cubicBezTo>
                  <a:pt x="0" y="2093192"/>
                  <a:pt x="582912" y="754641"/>
                  <a:pt x="1626503" y="14997"/>
                </a:cubicBezTo>
                <a:close/>
              </a:path>
            </a:pathLst>
          </a:cu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Meiryo"/>
            </a:endParaRPr>
          </a:p>
        </p:txBody>
      </p:sp>
      <p:sp>
        <p:nvSpPr>
          <p:cNvPr id="15" name="Freeform: Shape 14">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184E1FF1-A829-9B0B-3714-872208DBBB48}"/>
              </a:ext>
            </a:extLst>
          </p:cNvPr>
          <p:cNvSpPr>
            <a:spLocks noGrp="1"/>
          </p:cNvSpPr>
          <p:nvPr>
            <p:ph type="title"/>
          </p:nvPr>
        </p:nvSpPr>
        <p:spPr>
          <a:xfrm>
            <a:off x="8528768" y="113303"/>
            <a:ext cx="2836628" cy="924489"/>
          </a:xfrm>
        </p:spPr>
        <p:txBody>
          <a:bodyPr anchor="b">
            <a:normAutofit/>
          </a:bodyPr>
          <a:lstStyle/>
          <a:p>
            <a:r>
              <a:rPr lang="en-GB" sz="4000" b="1">
                <a:solidFill>
                  <a:srgbClr val="FF0000"/>
                </a:solidFill>
              </a:rPr>
              <a:t>Micro Level</a:t>
            </a:r>
          </a:p>
        </p:txBody>
      </p:sp>
      <p:sp>
        <p:nvSpPr>
          <p:cNvPr id="3" name="Content Placeholder 2">
            <a:extLst>
              <a:ext uri="{FF2B5EF4-FFF2-40B4-BE49-F238E27FC236}">
                <a16:creationId xmlns:a16="http://schemas.microsoft.com/office/drawing/2014/main" id="{5373B741-0AD4-B56B-A968-1EFBD6AF8529}"/>
              </a:ext>
            </a:extLst>
          </p:cNvPr>
          <p:cNvSpPr>
            <a:spLocks noGrp="1"/>
          </p:cNvSpPr>
          <p:nvPr>
            <p:ph idx="1"/>
          </p:nvPr>
        </p:nvSpPr>
        <p:spPr>
          <a:xfrm>
            <a:off x="7765280" y="1120139"/>
            <a:ext cx="4687957" cy="4617722"/>
          </a:xfrm>
        </p:spPr>
        <p:txBody>
          <a:bodyPr>
            <a:noAutofit/>
          </a:bodyPr>
          <a:lstStyle/>
          <a:p>
            <a:pPr marL="0" indent="0">
              <a:buNone/>
            </a:pPr>
            <a:r>
              <a:rPr lang="en-US" sz="2400"/>
              <a:t>The micro level is the most important for educational outcomes. Teachers make daily decisions about teaching methods, pacing, assessment, and interaction with pupils. Even strongly prescribed reforms are adapted in practice. </a:t>
            </a:r>
          </a:p>
          <a:p>
            <a:pPr marL="0" indent="0">
              <a:buNone/>
            </a:pPr>
            <a:r>
              <a:rPr lang="en-US" sz="2400" b="1"/>
              <a:t>Michael Fullan </a:t>
            </a:r>
            <a:r>
              <a:rPr lang="en-US" sz="2400"/>
              <a:t>argues that reforms fail when they do not  align with teacher beliefs, workload realities, or classroom needs. </a:t>
            </a:r>
            <a:endParaRPr lang="en-GB" sz="2400"/>
          </a:p>
        </p:txBody>
      </p:sp>
    </p:spTree>
    <p:extLst>
      <p:ext uri="{BB962C8B-B14F-4D97-AF65-F5344CB8AC3E}">
        <p14:creationId xmlns:p14="http://schemas.microsoft.com/office/powerpoint/2010/main" val="29864315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79E22B3-182B-264E-C27D-F0DF8DEA46B2}"/>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6CF2A2B-0745-440C-9224-C5C6A0A428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5BE6D6B-84C9-4D2B-97EB-773B7369EF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6D64E39B-B0C3-13BF-1E81-BA553E6272EC}"/>
              </a:ext>
            </a:extLst>
          </p:cNvPr>
          <p:cNvPicPr>
            <a:picLocks noChangeAspect="1"/>
          </p:cNvPicPr>
          <p:nvPr/>
        </p:nvPicPr>
        <p:blipFill>
          <a:blip r:embed="rId2">
            <a:alphaModFix amt="60000"/>
          </a:blip>
          <a:srcRect t="1293" b="23707"/>
          <a:stretch>
            <a:fillRect/>
          </a:stretch>
        </p:blipFill>
        <p:spPr>
          <a:xfrm>
            <a:off x="-1" y="10"/>
            <a:ext cx="12192001" cy="6857990"/>
          </a:xfrm>
          <a:prstGeom prst="rect">
            <a:avLst/>
          </a:prstGeom>
        </p:spPr>
      </p:pic>
      <p:sp>
        <p:nvSpPr>
          <p:cNvPr id="2" name="Title 1">
            <a:extLst>
              <a:ext uri="{FF2B5EF4-FFF2-40B4-BE49-F238E27FC236}">
                <a16:creationId xmlns:a16="http://schemas.microsoft.com/office/drawing/2014/main" id="{DB50D4BB-366E-6395-A094-1B7D2F5AA8E0}"/>
              </a:ext>
            </a:extLst>
          </p:cNvPr>
          <p:cNvSpPr>
            <a:spLocks noGrp="1"/>
          </p:cNvSpPr>
          <p:nvPr>
            <p:ph type="title"/>
          </p:nvPr>
        </p:nvSpPr>
        <p:spPr>
          <a:xfrm>
            <a:off x="1198182" y="728907"/>
            <a:ext cx="2697958" cy="960746"/>
          </a:xfrm>
        </p:spPr>
        <p:txBody>
          <a:bodyPr>
            <a:normAutofit/>
          </a:bodyPr>
          <a:lstStyle/>
          <a:p>
            <a:r>
              <a:rPr lang="en-GB" sz="4800" b="1">
                <a:solidFill>
                  <a:srgbClr val="FFFFFF"/>
                </a:solidFill>
              </a:rPr>
              <a:t>Success</a:t>
            </a:r>
          </a:p>
        </p:txBody>
      </p:sp>
      <p:sp>
        <p:nvSpPr>
          <p:cNvPr id="3" name="Content Placeholder 2">
            <a:extLst>
              <a:ext uri="{FF2B5EF4-FFF2-40B4-BE49-F238E27FC236}">
                <a16:creationId xmlns:a16="http://schemas.microsoft.com/office/drawing/2014/main" id="{2DA633AB-0ABB-1593-D8DD-B637D290178A}"/>
              </a:ext>
            </a:extLst>
          </p:cNvPr>
          <p:cNvSpPr>
            <a:spLocks noGrp="1"/>
          </p:cNvSpPr>
          <p:nvPr>
            <p:ph idx="1"/>
          </p:nvPr>
        </p:nvSpPr>
        <p:spPr>
          <a:xfrm>
            <a:off x="1198240" y="2540222"/>
            <a:ext cx="9792471" cy="3171423"/>
          </a:xfrm>
        </p:spPr>
        <p:txBody>
          <a:bodyPr>
            <a:normAutofit/>
          </a:bodyPr>
          <a:lstStyle/>
          <a:p>
            <a:pPr marL="0" indent="0">
              <a:buNone/>
            </a:pPr>
            <a:r>
              <a:rPr lang="en-US">
                <a:solidFill>
                  <a:srgbClr val="FFFFFF"/>
                </a:solidFill>
              </a:rPr>
              <a:t>Successful change depends on leadership and professional engagement. </a:t>
            </a:r>
            <a:r>
              <a:rPr lang="en-US" b="1">
                <a:solidFill>
                  <a:srgbClr val="FFFFFF"/>
                </a:solidFill>
              </a:rPr>
              <a:t>Fullan</a:t>
            </a:r>
            <a:r>
              <a:rPr lang="en-US">
                <a:solidFill>
                  <a:srgbClr val="FFFFFF"/>
                </a:solidFill>
              </a:rPr>
              <a:t> argues that reform fails when imposed too quickly or without teacher ownership. </a:t>
            </a:r>
          </a:p>
          <a:p>
            <a:pPr marL="0" indent="0">
              <a:buNone/>
            </a:pPr>
            <a:r>
              <a:rPr lang="en-US">
                <a:solidFill>
                  <a:srgbClr val="FFFFFF"/>
                </a:solidFill>
              </a:rPr>
              <a:t>Change requires capacity-building, trust, and sustained support rather than short-term structural change alone.</a:t>
            </a:r>
            <a:endParaRPr lang="en-GB">
              <a:solidFill>
                <a:srgbClr val="FFFFFF"/>
              </a:solidFill>
            </a:endParaRPr>
          </a:p>
        </p:txBody>
      </p:sp>
    </p:spTree>
    <p:extLst>
      <p:ext uri="{BB962C8B-B14F-4D97-AF65-F5344CB8AC3E}">
        <p14:creationId xmlns:p14="http://schemas.microsoft.com/office/powerpoint/2010/main" val="3605942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6CF2A2B-0745-440C-9224-C5C6A0A428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75BE6D6B-84C9-4D2B-97EB-773B7369EF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274D47FB-75C5-E3F9-06DA-EAE399AD70AF}"/>
              </a:ext>
            </a:extLst>
          </p:cNvPr>
          <p:cNvPicPr>
            <a:picLocks noChangeAspect="1"/>
          </p:cNvPicPr>
          <p:nvPr/>
        </p:nvPicPr>
        <p:blipFill>
          <a:blip r:embed="rId2">
            <a:alphaModFix amt="60000"/>
          </a:blip>
          <a:srcRect t="1365" b="8635"/>
          <a:stretch>
            <a:fillRect/>
          </a:stretch>
        </p:blipFill>
        <p:spPr>
          <a:xfrm>
            <a:off x="0" y="-119259"/>
            <a:ext cx="12192001" cy="6857990"/>
          </a:xfrm>
          <a:prstGeom prst="rect">
            <a:avLst/>
          </a:prstGeom>
        </p:spPr>
      </p:pic>
      <p:sp>
        <p:nvSpPr>
          <p:cNvPr id="2" name="Title 1">
            <a:extLst>
              <a:ext uri="{FF2B5EF4-FFF2-40B4-BE49-F238E27FC236}">
                <a16:creationId xmlns:a16="http://schemas.microsoft.com/office/drawing/2014/main" id="{D8EAB868-34CE-0B65-BD40-F5F337D996D9}"/>
              </a:ext>
            </a:extLst>
          </p:cNvPr>
          <p:cNvSpPr>
            <a:spLocks noGrp="1"/>
          </p:cNvSpPr>
          <p:nvPr>
            <p:ph type="title"/>
          </p:nvPr>
        </p:nvSpPr>
        <p:spPr>
          <a:xfrm>
            <a:off x="1198182" y="728907"/>
            <a:ext cx="2628384" cy="1149590"/>
          </a:xfrm>
        </p:spPr>
        <p:txBody>
          <a:bodyPr>
            <a:normAutofit/>
          </a:bodyPr>
          <a:lstStyle/>
          <a:p>
            <a:r>
              <a:rPr lang="en-GB" sz="5400" b="1">
                <a:solidFill>
                  <a:srgbClr val="FFFFFF"/>
                </a:solidFill>
              </a:rPr>
              <a:t>Failure</a:t>
            </a:r>
          </a:p>
        </p:txBody>
      </p:sp>
      <p:sp>
        <p:nvSpPr>
          <p:cNvPr id="3" name="Content Placeholder 2">
            <a:extLst>
              <a:ext uri="{FF2B5EF4-FFF2-40B4-BE49-F238E27FC236}">
                <a16:creationId xmlns:a16="http://schemas.microsoft.com/office/drawing/2014/main" id="{4C9BAB9C-72B6-C658-AB43-C46DA2AD1BA7}"/>
              </a:ext>
            </a:extLst>
          </p:cNvPr>
          <p:cNvSpPr>
            <a:spLocks noGrp="1"/>
          </p:cNvSpPr>
          <p:nvPr>
            <p:ph idx="1"/>
          </p:nvPr>
        </p:nvSpPr>
        <p:spPr>
          <a:xfrm>
            <a:off x="740027" y="2768822"/>
            <a:ext cx="10708897" cy="1664031"/>
          </a:xfrm>
        </p:spPr>
        <p:txBody>
          <a:bodyPr>
            <a:normAutofit/>
          </a:bodyPr>
          <a:lstStyle/>
          <a:p>
            <a:pPr marL="0" indent="0">
              <a:buNone/>
            </a:pPr>
            <a:r>
              <a:rPr lang="en-US" sz="3200">
                <a:solidFill>
                  <a:srgbClr val="FFFFFF"/>
                </a:solidFill>
              </a:rPr>
              <a:t>Many reforms fail because macro goals do not match classroom realities. Accountability systems may </a:t>
            </a:r>
            <a:r>
              <a:rPr lang="en-US" sz="3200" err="1">
                <a:solidFill>
                  <a:srgbClr val="FFFFFF"/>
                </a:solidFill>
              </a:rPr>
              <a:t>prioritise</a:t>
            </a:r>
            <a:r>
              <a:rPr lang="en-US" sz="3200">
                <a:solidFill>
                  <a:srgbClr val="FFFFFF"/>
                </a:solidFill>
              </a:rPr>
              <a:t> measurable outcomes over educational quality alone.</a:t>
            </a:r>
            <a:endParaRPr lang="en-GB" sz="3200">
              <a:solidFill>
                <a:srgbClr val="FFFFFF"/>
              </a:solidFill>
            </a:endParaRPr>
          </a:p>
        </p:txBody>
      </p:sp>
    </p:spTree>
    <p:extLst>
      <p:ext uri="{BB962C8B-B14F-4D97-AF65-F5344CB8AC3E}">
        <p14:creationId xmlns:p14="http://schemas.microsoft.com/office/powerpoint/2010/main" val="32726538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6CF2A2B-0745-440C-9224-C5C6A0A428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5BE6D6B-84C9-4D2B-97EB-773B7369EF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C5653ABF-3EAE-B911-BFA9-F3605D09590E}"/>
              </a:ext>
            </a:extLst>
          </p:cNvPr>
          <p:cNvPicPr>
            <a:picLocks noChangeAspect="1"/>
          </p:cNvPicPr>
          <p:nvPr/>
        </p:nvPicPr>
        <p:blipFill>
          <a:blip r:embed="rId2">
            <a:alphaModFix amt="60000"/>
          </a:blip>
          <a:srcRect t="5462"/>
          <a:stretch>
            <a:fillRect/>
          </a:stretch>
        </p:blipFill>
        <p:spPr>
          <a:xfrm>
            <a:off x="-1" y="10"/>
            <a:ext cx="12192001" cy="6857990"/>
          </a:xfrm>
          <a:prstGeom prst="rect">
            <a:avLst/>
          </a:prstGeom>
        </p:spPr>
      </p:pic>
      <p:sp>
        <p:nvSpPr>
          <p:cNvPr id="2" name="Title 1">
            <a:extLst>
              <a:ext uri="{FF2B5EF4-FFF2-40B4-BE49-F238E27FC236}">
                <a16:creationId xmlns:a16="http://schemas.microsoft.com/office/drawing/2014/main" id="{8D5F42B9-95A7-F78A-F4E6-F31F80D1769A}"/>
              </a:ext>
            </a:extLst>
          </p:cNvPr>
          <p:cNvSpPr>
            <a:spLocks noGrp="1"/>
          </p:cNvSpPr>
          <p:nvPr>
            <p:ph type="title"/>
          </p:nvPr>
        </p:nvSpPr>
        <p:spPr>
          <a:xfrm>
            <a:off x="1198181" y="728906"/>
            <a:ext cx="3254549" cy="831537"/>
          </a:xfrm>
          <a:solidFill>
            <a:schemeClr val="tx1"/>
          </a:solidFill>
        </p:spPr>
        <p:txBody>
          <a:bodyPr>
            <a:normAutofit/>
          </a:bodyPr>
          <a:lstStyle/>
          <a:p>
            <a:r>
              <a:rPr lang="en-GB" sz="4800" b="1">
                <a:solidFill>
                  <a:srgbClr val="FFFFFF"/>
                </a:solidFill>
              </a:rPr>
              <a:t>Conclusion</a:t>
            </a:r>
          </a:p>
        </p:txBody>
      </p:sp>
      <p:sp>
        <p:nvSpPr>
          <p:cNvPr id="3" name="Content Placeholder 2">
            <a:extLst>
              <a:ext uri="{FF2B5EF4-FFF2-40B4-BE49-F238E27FC236}">
                <a16:creationId xmlns:a16="http://schemas.microsoft.com/office/drawing/2014/main" id="{362D0FCF-539B-D879-A830-565131FB3DD8}"/>
              </a:ext>
            </a:extLst>
          </p:cNvPr>
          <p:cNvSpPr>
            <a:spLocks noGrp="1"/>
          </p:cNvSpPr>
          <p:nvPr>
            <p:ph idx="1"/>
          </p:nvPr>
        </p:nvSpPr>
        <p:spPr>
          <a:xfrm>
            <a:off x="636105" y="2599083"/>
            <a:ext cx="10684564" cy="1659834"/>
          </a:xfrm>
          <a:solidFill>
            <a:schemeClr val="tx1"/>
          </a:solidFill>
        </p:spPr>
        <p:txBody>
          <a:bodyPr>
            <a:noAutofit/>
          </a:bodyPr>
          <a:lstStyle/>
          <a:p>
            <a:pPr marL="0" indent="0">
              <a:buNone/>
            </a:pPr>
            <a:r>
              <a:rPr lang="en-US">
                <a:solidFill>
                  <a:srgbClr val="FFFFFF"/>
                </a:solidFill>
              </a:rPr>
              <a:t>Educational change cannot be understood only at policy level. Real change occurs through interaction between system levels. Understanding this helps explain why reforms produce mixed results and why managing change is complex.</a:t>
            </a:r>
            <a:endParaRPr lang="en-GB">
              <a:solidFill>
                <a:srgbClr val="FFFFFF"/>
              </a:solidFill>
            </a:endParaRPr>
          </a:p>
        </p:txBody>
      </p:sp>
    </p:spTree>
    <p:extLst>
      <p:ext uri="{BB962C8B-B14F-4D97-AF65-F5344CB8AC3E}">
        <p14:creationId xmlns:p14="http://schemas.microsoft.com/office/powerpoint/2010/main" val="11166269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46379EF-C267-A5A2-6F0B-8909274606C5}"/>
              </a:ext>
            </a:extLst>
          </p:cNvPr>
          <p:cNvPicPr>
            <a:picLocks noChangeAspect="1"/>
          </p:cNvPicPr>
          <p:nvPr/>
        </p:nvPicPr>
        <p:blipFill>
          <a:blip r:embed="rId2"/>
          <a:stretch>
            <a:fillRect/>
          </a:stretch>
        </p:blipFill>
        <p:spPr>
          <a:xfrm>
            <a:off x="1" y="4894"/>
            <a:ext cx="12046226" cy="6900380"/>
          </a:xfrm>
          <a:prstGeom prst="rect">
            <a:avLst/>
          </a:prstGeom>
        </p:spPr>
      </p:pic>
    </p:spTree>
    <p:extLst>
      <p:ext uri="{BB962C8B-B14F-4D97-AF65-F5344CB8AC3E}">
        <p14:creationId xmlns:p14="http://schemas.microsoft.com/office/powerpoint/2010/main" val="28138713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C32D8DC-BA46-5AC7-0F8C-C2026AF8F78E}"/>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5862410-9922-10D5-CD5E-51AEDF7A13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9D880B5-FDF0-0222-4D37-106CF8905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8C3023-5506-64FD-74F3-E20C0803E59A}"/>
              </a:ext>
            </a:extLst>
          </p:cNvPr>
          <p:cNvSpPr>
            <a:spLocks noGrp="1"/>
          </p:cNvSpPr>
          <p:nvPr>
            <p:ph type="title"/>
          </p:nvPr>
        </p:nvSpPr>
        <p:spPr>
          <a:xfrm>
            <a:off x="7282453" y="3429000"/>
            <a:ext cx="4781834" cy="2380681"/>
          </a:xfrm>
        </p:spPr>
        <p:txBody>
          <a:bodyPr vert="horz" lIns="91440" tIns="45720" rIns="91440" bIns="45720" rtlCol="0" anchor="b">
            <a:noAutofit/>
          </a:bodyPr>
          <a:lstStyle/>
          <a:p>
            <a:pPr algn="ctr"/>
            <a:r>
              <a:rPr lang="en-US" sz="15000" b="1">
                <a:solidFill>
                  <a:srgbClr val="FF0000"/>
                </a:solidFill>
              </a:rPr>
              <a:t>TASK</a:t>
            </a:r>
          </a:p>
        </p:txBody>
      </p:sp>
      <p:pic>
        <p:nvPicPr>
          <p:cNvPr id="4" name="Picture 3">
            <a:extLst>
              <a:ext uri="{FF2B5EF4-FFF2-40B4-BE49-F238E27FC236}">
                <a16:creationId xmlns:a16="http://schemas.microsoft.com/office/drawing/2014/main" id="{9C2AE9F6-6BBE-E8CD-0E67-377E5CA84D13}"/>
              </a:ext>
            </a:extLst>
          </p:cNvPr>
          <p:cNvPicPr>
            <a:picLocks noChangeAspect="1"/>
          </p:cNvPicPr>
          <p:nvPr/>
        </p:nvPicPr>
        <p:blipFill>
          <a:blip r:embed="rId2"/>
          <a:srcRect t="15953" b="6884"/>
          <a:stretch>
            <a:fillRect/>
          </a:stretch>
        </p:blipFill>
        <p:spPr>
          <a:xfrm>
            <a:off x="20" y="1"/>
            <a:ext cx="7665573" cy="6857999"/>
          </a:xfrm>
          <a:custGeom>
            <a:avLst/>
            <a:gdLst/>
            <a:ahLst/>
            <a:cxnLst/>
            <a:rect l="l" t="t" r="r" b="b"/>
            <a:pathLst>
              <a:path w="7665593" h="6857999">
                <a:moveTo>
                  <a:pt x="0" y="0"/>
                </a:moveTo>
                <a:lnTo>
                  <a:pt x="7363783" y="0"/>
                </a:lnTo>
                <a:lnTo>
                  <a:pt x="7372954" y="18152"/>
                </a:lnTo>
                <a:cubicBezTo>
                  <a:pt x="7378508" y="27417"/>
                  <a:pt x="7383821" y="35694"/>
                  <a:pt x="7386404" y="41707"/>
                </a:cubicBezTo>
                <a:lnTo>
                  <a:pt x="7389058" y="60832"/>
                </a:lnTo>
                <a:lnTo>
                  <a:pt x="7394074" y="60137"/>
                </a:lnTo>
                <a:lnTo>
                  <a:pt x="7394443" y="67241"/>
                </a:lnTo>
                <a:lnTo>
                  <a:pt x="7394565" y="83099"/>
                </a:lnTo>
                <a:cubicBezTo>
                  <a:pt x="7395324" y="92994"/>
                  <a:pt x="7394122" y="120511"/>
                  <a:pt x="7395957" y="130584"/>
                </a:cubicBezTo>
                <a:cubicBezTo>
                  <a:pt x="7401306" y="133490"/>
                  <a:pt x="7404223" y="137975"/>
                  <a:pt x="7405574" y="143540"/>
                </a:cubicBezTo>
                <a:lnTo>
                  <a:pt x="7405725" y="155795"/>
                </a:lnTo>
                <a:lnTo>
                  <a:pt x="7418615" y="226869"/>
                </a:lnTo>
                <a:lnTo>
                  <a:pt x="7419579" y="236641"/>
                </a:lnTo>
                <a:lnTo>
                  <a:pt x="7423900" y="241933"/>
                </a:lnTo>
                <a:cubicBezTo>
                  <a:pt x="7424763" y="245974"/>
                  <a:pt x="7424206" y="257579"/>
                  <a:pt x="7424760" y="260885"/>
                </a:cubicBezTo>
                <a:cubicBezTo>
                  <a:pt x="7425580" y="261177"/>
                  <a:pt x="7426400" y="261469"/>
                  <a:pt x="7427220" y="261761"/>
                </a:cubicBezTo>
                <a:cubicBezTo>
                  <a:pt x="7431152" y="272291"/>
                  <a:pt x="7444241" y="311893"/>
                  <a:pt x="7448344" y="324055"/>
                </a:cubicBezTo>
                <a:cubicBezTo>
                  <a:pt x="7444563" y="326484"/>
                  <a:pt x="7450535" y="331924"/>
                  <a:pt x="7451833" y="334727"/>
                </a:cubicBezTo>
                <a:cubicBezTo>
                  <a:pt x="7449286" y="335161"/>
                  <a:pt x="7448510" y="341947"/>
                  <a:pt x="7450776" y="343948"/>
                </a:cubicBezTo>
                <a:cubicBezTo>
                  <a:pt x="7463202" y="391652"/>
                  <a:pt x="7437523" y="367773"/>
                  <a:pt x="7453791" y="395003"/>
                </a:cubicBezTo>
                <a:cubicBezTo>
                  <a:pt x="7454869" y="399820"/>
                  <a:pt x="7453841" y="403723"/>
                  <a:pt x="7451939" y="407147"/>
                </a:cubicBezTo>
                <a:lnTo>
                  <a:pt x="7448030" y="412254"/>
                </a:lnTo>
                <a:lnTo>
                  <a:pt x="7455416" y="432021"/>
                </a:lnTo>
                <a:cubicBezTo>
                  <a:pt x="7457991" y="441758"/>
                  <a:pt x="7459699" y="452007"/>
                  <a:pt x="7460479" y="462523"/>
                </a:cubicBezTo>
                <a:cubicBezTo>
                  <a:pt x="7455275" y="464882"/>
                  <a:pt x="7462669" y="473136"/>
                  <a:pt x="7464133" y="477020"/>
                </a:cubicBezTo>
                <a:cubicBezTo>
                  <a:pt x="7460734" y="477060"/>
                  <a:pt x="7459104" y="485663"/>
                  <a:pt x="7461914" y="488716"/>
                </a:cubicBezTo>
                <a:cubicBezTo>
                  <a:pt x="7474065" y="552879"/>
                  <a:pt x="7442314" y="516775"/>
                  <a:pt x="7461353" y="555280"/>
                </a:cubicBezTo>
                <a:cubicBezTo>
                  <a:pt x="7462345" y="561721"/>
                  <a:pt x="7460642" y="566553"/>
                  <a:pt x="7457829" y="570585"/>
                </a:cubicBezTo>
                <a:lnTo>
                  <a:pt x="7450804" y="577839"/>
                </a:lnTo>
                <a:lnTo>
                  <a:pt x="7453309" y="583524"/>
                </a:lnTo>
                <a:cubicBezTo>
                  <a:pt x="7453505" y="604977"/>
                  <a:pt x="7446306" y="611303"/>
                  <a:pt x="7453558" y="623785"/>
                </a:cubicBezTo>
                <a:cubicBezTo>
                  <a:pt x="7438483" y="642230"/>
                  <a:pt x="7452055" y="636019"/>
                  <a:pt x="7454362" y="650049"/>
                </a:cubicBezTo>
                <a:cubicBezTo>
                  <a:pt x="7457368" y="661117"/>
                  <a:pt x="7463152" y="640798"/>
                  <a:pt x="7464006" y="651645"/>
                </a:cubicBezTo>
                <a:cubicBezTo>
                  <a:pt x="7460114" y="663380"/>
                  <a:pt x="7472201" y="662829"/>
                  <a:pt x="7467442" y="675032"/>
                </a:cubicBezTo>
                <a:cubicBezTo>
                  <a:pt x="7458335" y="672068"/>
                  <a:pt x="7469207" y="699114"/>
                  <a:pt x="7461251" y="699956"/>
                </a:cubicBezTo>
                <a:cubicBezTo>
                  <a:pt x="7472628" y="710321"/>
                  <a:pt x="7458614" y="715529"/>
                  <a:pt x="7462119" y="729331"/>
                </a:cubicBezTo>
                <a:cubicBezTo>
                  <a:pt x="7466423" y="735831"/>
                  <a:pt x="7467162" y="740521"/>
                  <a:pt x="7462533" y="746910"/>
                </a:cubicBezTo>
                <a:cubicBezTo>
                  <a:pt x="7483486" y="776851"/>
                  <a:pt x="7463470" y="765024"/>
                  <a:pt x="7471529" y="793043"/>
                </a:cubicBezTo>
                <a:cubicBezTo>
                  <a:pt x="7480002" y="817184"/>
                  <a:pt x="7485500" y="844550"/>
                  <a:pt x="7505730" y="867898"/>
                </a:cubicBezTo>
                <a:cubicBezTo>
                  <a:pt x="7511461" y="872184"/>
                  <a:pt x="7513630" y="882707"/>
                  <a:pt x="7510576" y="891400"/>
                </a:cubicBezTo>
                <a:cubicBezTo>
                  <a:pt x="7510049" y="892894"/>
                  <a:pt x="7509385" y="894278"/>
                  <a:pt x="7508604" y="895508"/>
                </a:cubicBezTo>
                <a:cubicBezTo>
                  <a:pt x="7511698" y="915692"/>
                  <a:pt x="7525520" y="989520"/>
                  <a:pt x="7529143" y="1012510"/>
                </a:cubicBezTo>
                <a:cubicBezTo>
                  <a:pt x="7521781" y="1014371"/>
                  <a:pt x="7535067" y="1025997"/>
                  <a:pt x="7530347" y="1033444"/>
                </a:cubicBezTo>
                <a:cubicBezTo>
                  <a:pt x="7526204" y="1038777"/>
                  <a:pt x="7529270" y="1043549"/>
                  <a:pt x="7529596" y="1049120"/>
                </a:cubicBezTo>
                <a:cubicBezTo>
                  <a:pt x="7526339" y="1056460"/>
                  <a:pt x="7532220" y="1080398"/>
                  <a:pt x="7536437" y="1086639"/>
                </a:cubicBezTo>
                <a:cubicBezTo>
                  <a:pt x="7551094" y="1101553"/>
                  <a:pt x="7540210" y="1135442"/>
                  <a:pt x="7551438" y="1147834"/>
                </a:cubicBezTo>
                <a:cubicBezTo>
                  <a:pt x="7553086" y="1152330"/>
                  <a:pt x="7553752" y="1156729"/>
                  <a:pt x="7553808" y="1161047"/>
                </a:cubicBezTo>
                <a:lnTo>
                  <a:pt x="7552572" y="1173130"/>
                </a:lnTo>
                <a:lnTo>
                  <a:pt x="7549434" y="1176566"/>
                </a:lnTo>
                <a:lnTo>
                  <a:pt x="7550211" y="1183950"/>
                </a:lnTo>
                <a:lnTo>
                  <a:pt x="7549733" y="1186066"/>
                </a:lnTo>
                <a:cubicBezTo>
                  <a:pt x="7548807" y="1190108"/>
                  <a:pt x="7548001" y="1194099"/>
                  <a:pt x="7547683" y="1198047"/>
                </a:cubicBezTo>
                <a:cubicBezTo>
                  <a:pt x="7563423" y="1192855"/>
                  <a:pt x="7547566" y="1230782"/>
                  <a:pt x="7560295" y="1219849"/>
                </a:cubicBezTo>
                <a:cubicBezTo>
                  <a:pt x="7561281" y="1240644"/>
                  <a:pt x="7573138" y="1224782"/>
                  <a:pt x="7561835" y="1249779"/>
                </a:cubicBezTo>
                <a:cubicBezTo>
                  <a:pt x="7574707" y="1282065"/>
                  <a:pt x="7569916" y="1332957"/>
                  <a:pt x="7589445" y="1358245"/>
                </a:cubicBezTo>
                <a:cubicBezTo>
                  <a:pt x="7581989" y="1355103"/>
                  <a:pt x="7576204" y="1368711"/>
                  <a:pt x="7579904" y="1378136"/>
                </a:cubicBezTo>
                <a:cubicBezTo>
                  <a:pt x="7550647" y="1367117"/>
                  <a:pt x="7606267" y="1415404"/>
                  <a:pt x="7586303" y="1423699"/>
                </a:cubicBezTo>
                <a:cubicBezTo>
                  <a:pt x="7604838" y="1424108"/>
                  <a:pt x="7636267" y="1466352"/>
                  <a:pt x="7621059" y="1486236"/>
                </a:cubicBezTo>
                <a:cubicBezTo>
                  <a:pt x="7624771" y="1516526"/>
                  <a:pt x="7640092" y="1537976"/>
                  <a:pt x="7633966" y="1569734"/>
                </a:cubicBezTo>
                <a:cubicBezTo>
                  <a:pt x="7636447" y="1570719"/>
                  <a:pt x="7638522" y="1572334"/>
                  <a:pt x="7640304" y="1574384"/>
                </a:cubicBezTo>
                <a:lnTo>
                  <a:pt x="7644628" y="1581242"/>
                </a:lnTo>
                <a:lnTo>
                  <a:pt x="7644313" y="1582567"/>
                </a:lnTo>
                <a:cubicBezTo>
                  <a:pt x="7644257" y="1587776"/>
                  <a:pt x="7645302" y="1590443"/>
                  <a:pt x="7646831" y="1591983"/>
                </a:cubicBezTo>
                <a:cubicBezTo>
                  <a:pt x="7647577" y="1592347"/>
                  <a:pt x="7648323" y="1592711"/>
                  <a:pt x="7649069" y="1593074"/>
                </a:cubicBezTo>
                <a:lnTo>
                  <a:pt x="7651326" y="1599230"/>
                </a:lnTo>
                <a:lnTo>
                  <a:pt x="7657195" y="1610539"/>
                </a:lnTo>
                <a:lnTo>
                  <a:pt x="7656957" y="1613422"/>
                </a:lnTo>
                <a:lnTo>
                  <a:pt x="7663730" y="1631673"/>
                </a:lnTo>
                <a:lnTo>
                  <a:pt x="7663189" y="1632289"/>
                </a:lnTo>
                <a:cubicBezTo>
                  <a:pt x="7662131" y="1634085"/>
                  <a:pt x="7661641" y="1636199"/>
                  <a:pt x="7662326" y="1639024"/>
                </a:cubicBezTo>
                <a:cubicBezTo>
                  <a:pt x="7651979" y="1640024"/>
                  <a:pt x="7659188" y="1642819"/>
                  <a:pt x="7662125" y="1651067"/>
                </a:cubicBezTo>
                <a:cubicBezTo>
                  <a:pt x="7646711" y="1654462"/>
                  <a:pt x="7660667" y="1674670"/>
                  <a:pt x="7653812" y="1683345"/>
                </a:cubicBezTo>
                <a:cubicBezTo>
                  <a:pt x="7656316" y="1689330"/>
                  <a:pt x="7658683" y="1695719"/>
                  <a:pt x="7660803" y="1702414"/>
                </a:cubicBezTo>
                <a:lnTo>
                  <a:pt x="7661867" y="1756201"/>
                </a:lnTo>
                <a:lnTo>
                  <a:pt x="7649453" y="1812530"/>
                </a:lnTo>
                <a:cubicBezTo>
                  <a:pt x="7649183" y="1833366"/>
                  <a:pt x="7644573" y="1851408"/>
                  <a:pt x="7647823" y="1869041"/>
                </a:cubicBezTo>
                <a:cubicBezTo>
                  <a:pt x="7644238" y="1876204"/>
                  <a:pt x="7642789" y="1882956"/>
                  <a:pt x="7648156" y="1889503"/>
                </a:cubicBezTo>
                <a:cubicBezTo>
                  <a:pt x="7646365" y="1908946"/>
                  <a:pt x="7638702" y="1913653"/>
                  <a:pt x="7644679" y="1925974"/>
                </a:cubicBezTo>
                <a:cubicBezTo>
                  <a:pt x="7632281" y="1936898"/>
                  <a:pt x="7637013" y="1937545"/>
                  <a:pt x="7640564" y="1942678"/>
                </a:cubicBezTo>
                <a:lnTo>
                  <a:pt x="7640816" y="1943410"/>
                </a:lnTo>
                <a:lnTo>
                  <a:pt x="7639044" y="1944904"/>
                </a:lnTo>
                <a:lnTo>
                  <a:pt x="7638223" y="1947993"/>
                </a:lnTo>
                <a:lnTo>
                  <a:pt x="7638752" y="1956430"/>
                </a:lnTo>
                <a:lnTo>
                  <a:pt x="7639407" y="1959603"/>
                </a:lnTo>
                <a:cubicBezTo>
                  <a:pt x="7639690" y="1961788"/>
                  <a:pt x="7639658" y="1963239"/>
                  <a:pt x="7639396" y="1964244"/>
                </a:cubicBezTo>
                <a:lnTo>
                  <a:pt x="7639249" y="1964361"/>
                </a:lnTo>
                <a:lnTo>
                  <a:pt x="7639521" y="1968708"/>
                </a:lnTo>
                <a:cubicBezTo>
                  <a:pt x="7640315" y="1976045"/>
                  <a:pt x="7641402" y="1983186"/>
                  <a:pt x="7642694" y="1989983"/>
                </a:cubicBezTo>
                <a:cubicBezTo>
                  <a:pt x="7634556" y="1995729"/>
                  <a:pt x="7644169" y="2020842"/>
                  <a:pt x="7628828" y="2018094"/>
                </a:cubicBezTo>
                <a:cubicBezTo>
                  <a:pt x="7630116" y="2027262"/>
                  <a:pt x="7636485" y="2032807"/>
                  <a:pt x="7626423" y="2029720"/>
                </a:cubicBezTo>
                <a:cubicBezTo>
                  <a:pt x="7626559" y="2032738"/>
                  <a:pt x="7625703" y="2034598"/>
                  <a:pt x="7624364" y="2035929"/>
                </a:cubicBezTo>
                <a:lnTo>
                  <a:pt x="7623733" y="2036314"/>
                </a:lnTo>
                <a:lnTo>
                  <a:pt x="7626847" y="2056711"/>
                </a:lnTo>
                <a:lnTo>
                  <a:pt x="7626090" y="2059419"/>
                </a:lnTo>
                <a:lnTo>
                  <a:pt x="7629618" y="2072712"/>
                </a:lnTo>
                <a:lnTo>
                  <a:pt x="7630641" y="2079581"/>
                </a:lnTo>
                <a:lnTo>
                  <a:pt x="7632577" y="2081522"/>
                </a:lnTo>
                <a:cubicBezTo>
                  <a:pt x="7633753" y="2083617"/>
                  <a:pt x="7634261" y="2086620"/>
                  <a:pt x="7633251" y="2091658"/>
                </a:cubicBezTo>
                <a:lnTo>
                  <a:pt x="7632707" y="2092825"/>
                </a:lnTo>
                <a:lnTo>
                  <a:pt x="7635575" y="2101184"/>
                </a:lnTo>
                <a:cubicBezTo>
                  <a:pt x="7636900" y="2103876"/>
                  <a:pt x="7638586" y="2106260"/>
                  <a:pt x="7640772" y="2108190"/>
                </a:cubicBezTo>
                <a:cubicBezTo>
                  <a:pt x="7629093" y="2136655"/>
                  <a:pt x="7639778" y="2163513"/>
                  <a:pt x="7637758" y="2194409"/>
                </a:cubicBezTo>
                <a:cubicBezTo>
                  <a:pt x="7619585" y="2207765"/>
                  <a:pt x="7641835" y="2261154"/>
                  <a:pt x="7659453" y="2268824"/>
                </a:cubicBezTo>
                <a:cubicBezTo>
                  <a:pt x="7644015" y="2268997"/>
                  <a:pt x="7665037" y="2307714"/>
                  <a:pt x="7665583" y="2317700"/>
                </a:cubicBezTo>
                <a:cubicBezTo>
                  <a:pt x="7665764" y="2321029"/>
                  <a:pt x="7663671" y="2321166"/>
                  <a:pt x="7657195" y="2315619"/>
                </a:cubicBezTo>
                <a:cubicBezTo>
                  <a:pt x="7658997" y="2326231"/>
                  <a:pt x="7650972" y="2337185"/>
                  <a:pt x="7644431" y="2331209"/>
                </a:cubicBezTo>
                <a:cubicBezTo>
                  <a:pt x="7658433" y="2363448"/>
                  <a:pt x="7644510" y="2411031"/>
                  <a:pt x="7650869" y="2447461"/>
                </a:cubicBezTo>
                <a:cubicBezTo>
                  <a:pt x="7635485" y="2467322"/>
                  <a:pt x="7649719" y="2456555"/>
                  <a:pt x="7646841" y="2477156"/>
                </a:cubicBezTo>
                <a:cubicBezTo>
                  <a:pt x="7661004" y="2471521"/>
                  <a:pt x="7638896" y="2502164"/>
                  <a:pt x="7654880" y="2503292"/>
                </a:cubicBezTo>
                <a:cubicBezTo>
                  <a:pt x="7653849" y="2507005"/>
                  <a:pt x="7652348" y="2510567"/>
                  <a:pt x="7650720" y="2514131"/>
                </a:cubicBezTo>
                <a:lnTo>
                  <a:pt x="7649876" y="2516003"/>
                </a:lnTo>
                <a:lnTo>
                  <a:pt x="7649263" y="2523483"/>
                </a:lnTo>
                <a:lnTo>
                  <a:pt x="7645633" y="2525592"/>
                </a:lnTo>
                <a:lnTo>
                  <a:pt x="7642233" y="2536851"/>
                </a:lnTo>
                <a:cubicBezTo>
                  <a:pt x="7641494" y="2541069"/>
                  <a:pt x="7641323" y="2545607"/>
                  <a:pt x="7642069" y="2550622"/>
                </a:cubicBezTo>
                <a:cubicBezTo>
                  <a:pt x="7648404" y="2562959"/>
                  <a:pt x="7640640" y="2582170"/>
                  <a:pt x="7641110" y="2599544"/>
                </a:cubicBezTo>
                <a:lnTo>
                  <a:pt x="7643071" y="2607523"/>
                </a:lnTo>
                <a:lnTo>
                  <a:pt x="7639801" y="2633566"/>
                </a:lnTo>
                <a:cubicBezTo>
                  <a:pt x="7639166" y="2640978"/>
                  <a:pt x="7638833" y="2648672"/>
                  <a:pt x="7639065" y="2656773"/>
                </a:cubicBezTo>
                <a:lnTo>
                  <a:pt x="7640624" y="2671810"/>
                </a:lnTo>
                <a:lnTo>
                  <a:pt x="7639332" y="2675751"/>
                </a:lnTo>
                <a:cubicBezTo>
                  <a:pt x="7639476" y="2682617"/>
                  <a:pt x="7644027" y="2691703"/>
                  <a:pt x="7638498" y="2690893"/>
                </a:cubicBezTo>
                <a:lnTo>
                  <a:pt x="7640415" y="2698606"/>
                </a:lnTo>
                <a:lnTo>
                  <a:pt x="7636002" y="2706218"/>
                </a:lnTo>
                <a:cubicBezTo>
                  <a:pt x="7634978" y="2707053"/>
                  <a:pt x="7633887" y="2707679"/>
                  <a:pt x="7632770" y="2708079"/>
                </a:cubicBezTo>
                <a:lnTo>
                  <a:pt x="7634220" y="2718854"/>
                </a:lnTo>
                <a:lnTo>
                  <a:pt x="7631061" y="2727688"/>
                </a:lnTo>
                <a:lnTo>
                  <a:pt x="7633127" y="2735389"/>
                </a:lnTo>
                <a:lnTo>
                  <a:pt x="7632661" y="2738584"/>
                </a:lnTo>
                <a:lnTo>
                  <a:pt x="7631098" y="2746529"/>
                </a:lnTo>
                <a:cubicBezTo>
                  <a:pt x="7630002" y="2750602"/>
                  <a:pt x="7628681" y="2755160"/>
                  <a:pt x="7627624" y="2760235"/>
                </a:cubicBezTo>
                <a:lnTo>
                  <a:pt x="7627140" y="2764511"/>
                </a:lnTo>
                <a:lnTo>
                  <a:pt x="7621827" y="2773820"/>
                </a:lnTo>
                <a:cubicBezTo>
                  <a:pt x="7617811" y="2780593"/>
                  <a:pt x="7615104" y="2785923"/>
                  <a:pt x="7617284" y="2791840"/>
                </a:cubicBezTo>
                <a:cubicBezTo>
                  <a:pt x="7612094" y="2801924"/>
                  <a:pt x="7597550" y="2808970"/>
                  <a:pt x="7601430" y="2823567"/>
                </a:cubicBezTo>
                <a:cubicBezTo>
                  <a:pt x="7594841" y="2819137"/>
                  <a:pt x="7600633" y="2839778"/>
                  <a:pt x="7593865" y="2842217"/>
                </a:cubicBezTo>
                <a:cubicBezTo>
                  <a:pt x="7588415" y="2843342"/>
                  <a:pt x="7588901" y="2849866"/>
                  <a:pt x="7586893" y="2854834"/>
                </a:cubicBezTo>
                <a:cubicBezTo>
                  <a:pt x="7581327" y="2858374"/>
                  <a:pt x="7576244" y="2883372"/>
                  <a:pt x="7577046" y="2892075"/>
                </a:cubicBezTo>
                <a:cubicBezTo>
                  <a:pt x="7582584" y="2916606"/>
                  <a:pt x="7560175" y="2936338"/>
                  <a:pt x="7564026" y="2955950"/>
                </a:cubicBezTo>
                <a:cubicBezTo>
                  <a:pt x="7563501" y="2961086"/>
                  <a:pt x="7562240" y="2965343"/>
                  <a:pt x="7560529" y="2969031"/>
                </a:cubicBezTo>
                <a:lnTo>
                  <a:pt x="7554631" y="2978222"/>
                </a:lnTo>
                <a:lnTo>
                  <a:pt x="7550747" y="2978564"/>
                </a:lnTo>
                <a:lnTo>
                  <a:pt x="7548359" y="2985429"/>
                </a:lnTo>
                <a:lnTo>
                  <a:pt x="7547120" y="2986826"/>
                </a:lnTo>
                <a:cubicBezTo>
                  <a:pt x="7544741" y="2989483"/>
                  <a:pt x="7542480" y="2992194"/>
                  <a:pt x="7540621" y="2995267"/>
                </a:cubicBezTo>
                <a:cubicBezTo>
                  <a:pt x="7555200" y="3003715"/>
                  <a:pt x="7527208" y="3022799"/>
                  <a:pt x="7541739" y="3023946"/>
                </a:cubicBezTo>
                <a:cubicBezTo>
                  <a:pt x="7534059" y="3042303"/>
                  <a:pt x="7549904" y="3038579"/>
                  <a:pt x="7530781" y="3050462"/>
                </a:cubicBezTo>
                <a:cubicBezTo>
                  <a:pt x="7527838" y="3088204"/>
                  <a:pt x="7503338" y="3127251"/>
                  <a:pt x="7508515" y="3164510"/>
                </a:cubicBezTo>
                <a:cubicBezTo>
                  <a:pt x="7503888" y="3155782"/>
                  <a:pt x="7493770" y="3162549"/>
                  <a:pt x="7492866" y="3173520"/>
                </a:cubicBezTo>
                <a:cubicBezTo>
                  <a:pt x="7474179" y="3140376"/>
                  <a:pt x="7498581" y="3226463"/>
                  <a:pt x="7479395" y="3217191"/>
                </a:cubicBezTo>
                <a:cubicBezTo>
                  <a:pt x="7493905" y="3232643"/>
                  <a:pt x="7501608" y="3293915"/>
                  <a:pt x="7481475" y="3298298"/>
                </a:cubicBezTo>
                <a:cubicBezTo>
                  <a:pt x="7472089" y="3326890"/>
                  <a:pt x="7475493" y="3357480"/>
                  <a:pt x="7457722" y="3379292"/>
                </a:cubicBezTo>
                <a:cubicBezTo>
                  <a:pt x="7459285" y="3382143"/>
                  <a:pt x="7460273" y="3385199"/>
                  <a:pt x="7460850" y="3388381"/>
                </a:cubicBezTo>
                <a:lnTo>
                  <a:pt x="7461482" y="3397694"/>
                </a:lnTo>
                <a:lnTo>
                  <a:pt x="7460695" y="3398556"/>
                </a:lnTo>
                <a:cubicBezTo>
                  <a:pt x="7458532" y="3402904"/>
                  <a:pt x="7458275" y="3406007"/>
                  <a:pt x="7458858" y="3408553"/>
                </a:cubicBezTo>
                <a:lnTo>
                  <a:pt x="7460185" y="3411299"/>
                </a:lnTo>
                <a:lnTo>
                  <a:pt x="7459468" y="3418333"/>
                </a:lnTo>
                <a:lnTo>
                  <a:pt x="7459515" y="3432662"/>
                </a:lnTo>
                <a:lnTo>
                  <a:pt x="7458154" y="3434902"/>
                </a:lnTo>
                <a:lnTo>
                  <a:pt x="7456091" y="3455825"/>
                </a:lnTo>
                <a:cubicBezTo>
                  <a:pt x="7455865" y="3455850"/>
                  <a:pt x="7455638" y="3455877"/>
                  <a:pt x="7455413" y="3455903"/>
                </a:cubicBezTo>
                <a:cubicBezTo>
                  <a:pt x="7453843" y="3456557"/>
                  <a:pt x="7452596" y="3457940"/>
                  <a:pt x="7451989" y="3460886"/>
                </a:cubicBezTo>
                <a:cubicBezTo>
                  <a:pt x="7443388" y="3453296"/>
                  <a:pt x="7447961" y="3461529"/>
                  <a:pt x="7446929" y="3470886"/>
                </a:cubicBezTo>
                <a:cubicBezTo>
                  <a:pt x="7433341" y="3461186"/>
                  <a:pt x="7436171" y="3489615"/>
                  <a:pt x="7427213" y="3491353"/>
                </a:cubicBezTo>
                <a:cubicBezTo>
                  <a:pt x="7426761" y="3498443"/>
                  <a:pt x="7426037" y="3505767"/>
                  <a:pt x="7424990" y="3513143"/>
                </a:cubicBezTo>
                <a:lnTo>
                  <a:pt x="7424186" y="3517424"/>
                </a:lnTo>
                <a:cubicBezTo>
                  <a:pt x="7424132" y="3517438"/>
                  <a:pt x="7424077" y="3517453"/>
                  <a:pt x="7424024" y="3517467"/>
                </a:cubicBezTo>
                <a:cubicBezTo>
                  <a:pt x="7423536" y="3518305"/>
                  <a:pt x="7423153" y="3519678"/>
                  <a:pt x="7422883" y="3521896"/>
                </a:cubicBezTo>
                <a:lnTo>
                  <a:pt x="7422723" y="3525229"/>
                </a:lnTo>
                <a:lnTo>
                  <a:pt x="7421163" y="3533534"/>
                </a:lnTo>
                <a:lnTo>
                  <a:pt x="7419650" y="3536108"/>
                </a:lnTo>
                <a:lnTo>
                  <a:pt x="7417640" y="3536718"/>
                </a:lnTo>
                <a:lnTo>
                  <a:pt x="7417697" y="3537534"/>
                </a:lnTo>
                <a:cubicBezTo>
                  <a:pt x="7419749" y="3544077"/>
                  <a:pt x="7423989" y="3546875"/>
                  <a:pt x="7409814" y="3551598"/>
                </a:cubicBezTo>
                <a:cubicBezTo>
                  <a:pt x="7412376" y="3566128"/>
                  <a:pt x="7404108" y="3567090"/>
                  <a:pt x="7397719" y="3584844"/>
                </a:cubicBezTo>
                <a:cubicBezTo>
                  <a:pt x="7401116" y="3593573"/>
                  <a:pt x="7398130" y="3599358"/>
                  <a:pt x="7393057" y="3604546"/>
                </a:cubicBezTo>
                <a:cubicBezTo>
                  <a:pt x="7391792" y="3622895"/>
                  <a:pt x="7383125" y="3638008"/>
                  <a:pt x="7377811" y="3657793"/>
                </a:cubicBezTo>
                <a:cubicBezTo>
                  <a:pt x="7379886" y="3680874"/>
                  <a:pt x="7366255" y="3689531"/>
                  <a:pt x="7360624" y="3710685"/>
                </a:cubicBezTo>
                <a:cubicBezTo>
                  <a:pt x="7367950" y="3731637"/>
                  <a:pt x="7347999" y="3723947"/>
                  <a:pt x="7341489" y="3734006"/>
                </a:cubicBezTo>
                <a:lnTo>
                  <a:pt x="7340478" y="3737028"/>
                </a:lnTo>
                <a:lnTo>
                  <a:pt x="7340489" y="3745476"/>
                </a:lnTo>
                <a:lnTo>
                  <a:pt x="7340950" y="3748687"/>
                </a:lnTo>
                <a:cubicBezTo>
                  <a:pt x="7341098" y="3750887"/>
                  <a:pt x="7340976" y="3752333"/>
                  <a:pt x="7340653" y="3753314"/>
                </a:cubicBezTo>
                <a:lnTo>
                  <a:pt x="7340500" y="3753419"/>
                </a:lnTo>
                <a:lnTo>
                  <a:pt x="7340506" y="3757774"/>
                </a:lnTo>
                <a:cubicBezTo>
                  <a:pt x="7340847" y="3765147"/>
                  <a:pt x="7341495" y="3772345"/>
                  <a:pt x="7342369" y="3779218"/>
                </a:cubicBezTo>
                <a:cubicBezTo>
                  <a:pt x="7333890" y="3784348"/>
                  <a:pt x="7341949" y="3810090"/>
                  <a:pt x="7326800" y="3806225"/>
                </a:cubicBezTo>
                <a:cubicBezTo>
                  <a:pt x="7327524" y="3815461"/>
                  <a:pt x="7333545" y="3821456"/>
                  <a:pt x="7323686" y="3817640"/>
                </a:cubicBezTo>
                <a:cubicBezTo>
                  <a:pt x="7323637" y="3820659"/>
                  <a:pt x="7322668" y="3822449"/>
                  <a:pt x="7321247" y="3823678"/>
                </a:cubicBezTo>
                <a:lnTo>
                  <a:pt x="7320595" y="3824018"/>
                </a:lnTo>
                <a:lnTo>
                  <a:pt x="7322453" y="3844579"/>
                </a:lnTo>
                <a:lnTo>
                  <a:pt x="7321532" y="3847225"/>
                </a:lnTo>
                <a:lnTo>
                  <a:pt x="7324238" y="3860736"/>
                </a:lnTo>
                <a:lnTo>
                  <a:pt x="7324840" y="3867658"/>
                </a:lnTo>
                <a:lnTo>
                  <a:pt x="7326655" y="3869733"/>
                </a:lnTo>
                <a:cubicBezTo>
                  <a:pt x="7327701" y="3871909"/>
                  <a:pt x="7328023" y="3874942"/>
                  <a:pt x="7326706" y="3879891"/>
                </a:cubicBezTo>
                <a:lnTo>
                  <a:pt x="7326093" y="3881013"/>
                </a:lnTo>
                <a:lnTo>
                  <a:pt x="7328442" y="3889558"/>
                </a:lnTo>
                <a:cubicBezTo>
                  <a:pt x="7329602" y="3892339"/>
                  <a:pt x="7331138" y="3894839"/>
                  <a:pt x="7333203" y="3896924"/>
                </a:cubicBezTo>
                <a:cubicBezTo>
                  <a:pt x="7319795" y="3924445"/>
                  <a:pt x="7328820" y="3952004"/>
                  <a:pt x="7324908" y="3982658"/>
                </a:cubicBezTo>
                <a:cubicBezTo>
                  <a:pt x="7325522" y="4017325"/>
                  <a:pt x="7327874" y="4041416"/>
                  <a:pt x="7327588" y="4064228"/>
                </a:cubicBezTo>
                <a:cubicBezTo>
                  <a:pt x="7328735" y="4074940"/>
                  <a:pt x="7329351" y="4153102"/>
                  <a:pt x="7323186" y="4146664"/>
                </a:cubicBezTo>
                <a:cubicBezTo>
                  <a:pt x="7335189" y="4179829"/>
                  <a:pt x="7318370" y="4199117"/>
                  <a:pt x="7322488" y="4235901"/>
                </a:cubicBezTo>
                <a:cubicBezTo>
                  <a:pt x="7305909" y="4254573"/>
                  <a:pt x="7320783" y="4244884"/>
                  <a:pt x="7316645" y="4265209"/>
                </a:cubicBezTo>
                <a:cubicBezTo>
                  <a:pt x="7331133" y="4260631"/>
                  <a:pt x="7307179" y="4289560"/>
                  <a:pt x="7323069" y="4291857"/>
                </a:cubicBezTo>
                <a:cubicBezTo>
                  <a:pt x="7321814" y="4295483"/>
                  <a:pt x="7320095" y="4298923"/>
                  <a:pt x="7318251" y="4302359"/>
                </a:cubicBezTo>
                <a:lnTo>
                  <a:pt x="7317295" y="4304161"/>
                </a:lnTo>
                <a:lnTo>
                  <a:pt x="7316223" y="4311573"/>
                </a:lnTo>
                <a:lnTo>
                  <a:pt x="7312469" y="4313411"/>
                </a:lnTo>
                <a:lnTo>
                  <a:pt x="7306447" y="4403491"/>
                </a:lnTo>
                <a:cubicBezTo>
                  <a:pt x="7308849" y="4411399"/>
                  <a:pt x="7308497" y="4436984"/>
                  <a:pt x="7303688" y="4442497"/>
                </a:cubicBezTo>
                <a:cubicBezTo>
                  <a:pt x="7302637" y="4447969"/>
                  <a:pt x="7304327" y="4453942"/>
                  <a:pt x="7299181" y="4457128"/>
                </a:cubicBezTo>
                <a:cubicBezTo>
                  <a:pt x="7296154" y="4469016"/>
                  <a:pt x="7289197" y="4496240"/>
                  <a:pt x="7285530" y="4513823"/>
                </a:cubicBezTo>
                <a:cubicBezTo>
                  <a:pt x="7288769" y="4518560"/>
                  <a:pt x="7287100" y="4524649"/>
                  <a:pt x="7284412" y="4532609"/>
                </a:cubicBezTo>
                <a:lnTo>
                  <a:pt x="7282601" y="4540125"/>
                </a:lnTo>
                <a:lnTo>
                  <a:pt x="7291785" y="4563650"/>
                </a:lnTo>
                <a:lnTo>
                  <a:pt x="7284191" y="4636427"/>
                </a:lnTo>
                <a:lnTo>
                  <a:pt x="7292797" y="4672055"/>
                </a:lnTo>
                <a:cubicBezTo>
                  <a:pt x="7294304" y="4686552"/>
                  <a:pt x="7294421" y="4700466"/>
                  <a:pt x="7295425" y="4713953"/>
                </a:cubicBezTo>
                <a:cubicBezTo>
                  <a:pt x="7296104" y="4744441"/>
                  <a:pt x="7280378" y="4723911"/>
                  <a:pt x="7292574" y="4762180"/>
                </a:cubicBezTo>
                <a:cubicBezTo>
                  <a:pt x="7286719" y="4766152"/>
                  <a:pt x="7286266" y="4770971"/>
                  <a:pt x="7288689" y="4779168"/>
                </a:cubicBezTo>
                <a:cubicBezTo>
                  <a:pt x="7288592" y="4793971"/>
                  <a:pt x="7274303" y="4792486"/>
                  <a:pt x="7282355" y="4807636"/>
                </a:cubicBezTo>
                <a:cubicBezTo>
                  <a:pt x="7278556" y="4806204"/>
                  <a:pt x="7277539" y="4813202"/>
                  <a:pt x="7276505" y="4819678"/>
                </a:cubicBezTo>
                <a:lnTo>
                  <a:pt x="7273752" y="4823797"/>
                </a:lnTo>
                <a:lnTo>
                  <a:pt x="7283683" y="4847794"/>
                </a:lnTo>
                <a:cubicBezTo>
                  <a:pt x="7296832" y="4890479"/>
                  <a:pt x="7302379" y="4941877"/>
                  <a:pt x="7311552" y="4978326"/>
                </a:cubicBezTo>
                <a:cubicBezTo>
                  <a:pt x="7284161" y="4998846"/>
                  <a:pt x="7309660" y="4989594"/>
                  <a:pt x="7304880" y="5015024"/>
                </a:cubicBezTo>
                <a:cubicBezTo>
                  <a:pt x="7330355" y="5012307"/>
                  <a:pt x="7291032" y="5044485"/>
                  <a:pt x="7319932" y="5050993"/>
                </a:cubicBezTo>
                <a:cubicBezTo>
                  <a:pt x="7318148" y="5055414"/>
                  <a:pt x="7315506" y="5059493"/>
                  <a:pt x="7312641" y="5063537"/>
                </a:cubicBezTo>
                <a:lnTo>
                  <a:pt x="7311153" y="5065661"/>
                </a:lnTo>
                <a:lnTo>
                  <a:pt x="7310197" y="5075032"/>
                </a:lnTo>
                <a:lnTo>
                  <a:pt x="7303683" y="5076576"/>
                </a:lnTo>
                <a:lnTo>
                  <a:pt x="7297768" y="5089898"/>
                </a:lnTo>
                <a:cubicBezTo>
                  <a:pt x="7296519" y="5095057"/>
                  <a:pt x="7296302" y="5100805"/>
                  <a:pt x="7297750" y="5107454"/>
                </a:cubicBezTo>
                <a:cubicBezTo>
                  <a:pt x="7309447" y="5125240"/>
                  <a:pt x="7295812" y="5147341"/>
                  <a:pt x="7297014" y="5169708"/>
                </a:cubicBezTo>
                <a:lnTo>
                  <a:pt x="7300719" y="5180532"/>
                </a:lnTo>
                <a:lnTo>
                  <a:pt x="7295705" y="5210620"/>
                </a:lnTo>
                <a:lnTo>
                  <a:pt x="7296901" y="5212749"/>
                </a:lnTo>
                <a:cubicBezTo>
                  <a:pt x="7296704" y="5218058"/>
                  <a:pt x="7294377" y="5228574"/>
                  <a:pt x="7294523" y="5242477"/>
                </a:cubicBezTo>
                <a:lnTo>
                  <a:pt x="7297776" y="5296160"/>
                </a:lnTo>
                <a:lnTo>
                  <a:pt x="7289955" y="5304499"/>
                </a:lnTo>
                <a:lnTo>
                  <a:pt x="7286210" y="5305374"/>
                </a:lnTo>
                <a:lnTo>
                  <a:pt x="7286995" y="5320092"/>
                </a:lnTo>
                <a:lnTo>
                  <a:pt x="7281550" y="5330613"/>
                </a:lnTo>
                <a:lnTo>
                  <a:pt x="7285354" y="5340890"/>
                </a:lnTo>
                <a:lnTo>
                  <a:pt x="7281914" y="5354491"/>
                </a:lnTo>
                <a:cubicBezTo>
                  <a:pt x="7280017" y="5359352"/>
                  <a:pt x="7277725" y="5364763"/>
                  <a:pt x="7275918" y="5370917"/>
                </a:cubicBezTo>
                <a:lnTo>
                  <a:pt x="7267655" y="5384350"/>
                </a:lnTo>
                <a:lnTo>
                  <a:pt x="7263791" y="5406610"/>
                </a:lnTo>
                <a:cubicBezTo>
                  <a:pt x="7260956" y="5423841"/>
                  <a:pt x="7257650" y="5440271"/>
                  <a:pt x="7251522" y="5456222"/>
                </a:cubicBezTo>
                <a:cubicBezTo>
                  <a:pt x="7253699" y="5469913"/>
                  <a:pt x="7252931" y="5482529"/>
                  <a:pt x="7242311" y="5493751"/>
                </a:cubicBezTo>
                <a:cubicBezTo>
                  <a:pt x="7236636" y="5529727"/>
                  <a:pt x="7245809" y="5539513"/>
                  <a:pt x="7231835" y="5561252"/>
                </a:cubicBezTo>
                <a:cubicBezTo>
                  <a:pt x="7236311" y="5568555"/>
                  <a:pt x="7238499" y="5573475"/>
                  <a:pt x="7239152" y="5577121"/>
                </a:cubicBezTo>
                <a:cubicBezTo>
                  <a:pt x="7241111" y="5588065"/>
                  <a:pt x="7229268" y="5587525"/>
                  <a:pt x="7224043" y="5605355"/>
                </a:cubicBezTo>
                <a:cubicBezTo>
                  <a:pt x="7216774" y="5624244"/>
                  <a:pt x="7213225" y="5590845"/>
                  <a:pt x="7209229" y="5609118"/>
                </a:cubicBezTo>
                <a:cubicBezTo>
                  <a:pt x="7212098" y="5628346"/>
                  <a:pt x="7194168" y="5628785"/>
                  <a:pt x="7198222" y="5648700"/>
                </a:cubicBezTo>
                <a:cubicBezTo>
                  <a:pt x="7212577" y="5642705"/>
                  <a:pt x="7189541" y="5689259"/>
                  <a:pt x="7201221" y="5689771"/>
                </a:cubicBezTo>
                <a:cubicBezTo>
                  <a:pt x="7181618" y="5708428"/>
                  <a:pt x="7201258" y="5715573"/>
                  <a:pt x="7192555" y="5739098"/>
                </a:cubicBezTo>
                <a:cubicBezTo>
                  <a:pt x="7184486" y="5750478"/>
                  <a:pt x="7182208" y="5758416"/>
                  <a:pt x="7187522" y="5768603"/>
                </a:cubicBezTo>
                <a:cubicBezTo>
                  <a:pt x="7148692" y="5821144"/>
                  <a:pt x="7181577" y="5799065"/>
                  <a:pt x="7162500" y="5846928"/>
                </a:cubicBezTo>
                <a:lnTo>
                  <a:pt x="7160827" y="5850799"/>
                </a:lnTo>
                <a:lnTo>
                  <a:pt x="7163312" y="5866636"/>
                </a:lnTo>
                <a:cubicBezTo>
                  <a:pt x="7163884" y="5867070"/>
                  <a:pt x="7164455" y="5867505"/>
                  <a:pt x="7165029" y="5867939"/>
                </a:cubicBezTo>
                <a:lnTo>
                  <a:pt x="7142501" y="5914339"/>
                </a:lnTo>
                <a:lnTo>
                  <a:pt x="7143151" y="5921221"/>
                </a:lnTo>
                <a:lnTo>
                  <a:pt x="7123808" y="5950546"/>
                </a:lnTo>
                <a:lnTo>
                  <a:pt x="7116299" y="5966186"/>
                </a:lnTo>
                <a:lnTo>
                  <a:pt x="7106117" y="5983669"/>
                </a:lnTo>
                <a:lnTo>
                  <a:pt x="7109622" y="5995569"/>
                </a:lnTo>
                <a:cubicBezTo>
                  <a:pt x="7114727" y="6023526"/>
                  <a:pt x="7092983" y="6067450"/>
                  <a:pt x="7116605" y="6077139"/>
                </a:cubicBezTo>
                <a:cubicBezTo>
                  <a:pt x="7102148" y="6089933"/>
                  <a:pt x="7125501" y="6101908"/>
                  <a:pt x="7127573" y="6115892"/>
                </a:cubicBezTo>
                <a:cubicBezTo>
                  <a:pt x="7118381" y="6127056"/>
                  <a:pt x="7126331" y="6132595"/>
                  <a:pt x="7128098" y="6142737"/>
                </a:cubicBezTo>
                <a:cubicBezTo>
                  <a:pt x="7122429" y="6147329"/>
                  <a:pt x="7122724" y="6155912"/>
                  <a:pt x="7129375" y="6158833"/>
                </a:cubicBezTo>
                <a:cubicBezTo>
                  <a:pt x="7144709" y="6154689"/>
                  <a:pt x="7137060" y="6184499"/>
                  <a:pt x="7147635" y="6186714"/>
                </a:cubicBezTo>
                <a:cubicBezTo>
                  <a:pt x="7149842" y="6204016"/>
                  <a:pt x="7136414" y="6279145"/>
                  <a:pt x="7153343" y="6291871"/>
                </a:cubicBezTo>
                <a:cubicBezTo>
                  <a:pt x="7161381" y="6326852"/>
                  <a:pt x="7134450" y="6377408"/>
                  <a:pt x="7134923" y="6392273"/>
                </a:cubicBezTo>
                <a:cubicBezTo>
                  <a:pt x="7103997" y="6407024"/>
                  <a:pt x="7185503" y="6478818"/>
                  <a:pt x="7187236" y="6541940"/>
                </a:cubicBezTo>
                <a:cubicBezTo>
                  <a:pt x="7184250" y="6550446"/>
                  <a:pt x="7184290" y="6554993"/>
                  <a:pt x="7191340" y="6557275"/>
                </a:cubicBezTo>
                <a:cubicBezTo>
                  <a:pt x="7195412" y="6573685"/>
                  <a:pt x="7202070" y="6606060"/>
                  <a:pt x="7211670" y="6640404"/>
                </a:cubicBezTo>
                <a:cubicBezTo>
                  <a:pt x="7219591" y="6666216"/>
                  <a:pt x="7212698" y="6793331"/>
                  <a:pt x="7221085" y="6827708"/>
                </a:cubicBezTo>
                <a:lnTo>
                  <a:pt x="7227698" y="6857999"/>
                </a:lnTo>
                <a:lnTo>
                  <a:pt x="0" y="6857999"/>
                </a:lnTo>
                <a:close/>
              </a:path>
            </a:pathLst>
          </a:custGeom>
        </p:spPr>
      </p:pic>
    </p:spTree>
    <p:extLst>
      <p:ext uri="{BB962C8B-B14F-4D97-AF65-F5344CB8AC3E}">
        <p14:creationId xmlns:p14="http://schemas.microsoft.com/office/powerpoint/2010/main" val="4178784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2DB395-6CF1-48FD-7E6D-00B62E4CCB97}"/>
              </a:ext>
            </a:extLst>
          </p:cNvPr>
          <p:cNvSpPr>
            <a:spLocks noGrp="1"/>
          </p:cNvSpPr>
          <p:nvPr>
            <p:ph type="title"/>
          </p:nvPr>
        </p:nvSpPr>
        <p:spPr>
          <a:xfrm>
            <a:off x="488499" y="-89165"/>
            <a:ext cx="9692640" cy="1325562"/>
          </a:xfrm>
        </p:spPr>
        <p:txBody>
          <a:bodyPr/>
          <a:lstStyle/>
          <a:p>
            <a:r>
              <a:rPr lang="en-GB"/>
              <a:t>What is the aim of Education?</a:t>
            </a:r>
          </a:p>
        </p:txBody>
      </p:sp>
      <p:sp>
        <p:nvSpPr>
          <p:cNvPr id="3" name="Content Placeholder 2">
            <a:extLst>
              <a:ext uri="{FF2B5EF4-FFF2-40B4-BE49-F238E27FC236}">
                <a16:creationId xmlns:a16="http://schemas.microsoft.com/office/drawing/2014/main" id="{4CF3BA05-29E9-BE1E-B278-ED77560792A1}"/>
              </a:ext>
            </a:extLst>
          </p:cNvPr>
          <p:cNvSpPr>
            <a:spLocks noGrp="1"/>
          </p:cNvSpPr>
          <p:nvPr>
            <p:ph idx="1"/>
          </p:nvPr>
        </p:nvSpPr>
        <p:spPr>
          <a:xfrm>
            <a:off x="2194606" y="1884599"/>
            <a:ext cx="5429703" cy="3957855"/>
          </a:xfrm>
        </p:spPr>
        <p:txBody>
          <a:bodyPr vert="horz" wrap="square" lIns="0" tIns="0" rIns="0" bIns="0" rtlCol="0" anchor="t">
            <a:normAutofit/>
          </a:bodyPr>
          <a:lstStyle/>
          <a:p>
            <a:r>
              <a:rPr lang="en-GB">
                <a:solidFill>
                  <a:schemeClr val="tx1"/>
                </a:solidFill>
              </a:rPr>
              <a:t>To develop, consolidate and maintain:</a:t>
            </a:r>
          </a:p>
          <a:p>
            <a:pPr lvl="5">
              <a:buFont typeface="Wingdings" panose="020B0604020202020204" pitchFamily="34" charset="0"/>
              <a:buChar char="Ø"/>
            </a:pPr>
            <a:r>
              <a:rPr lang="en-GB" sz="3200">
                <a:solidFill>
                  <a:schemeClr val="tx1"/>
                </a:solidFill>
              </a:rPr>
              <a:t>Skills</a:t>
            </a:r>
          </a:p>
          <a:p>
            <a:pPr lvl="5">
              <a:buFont typeface="Wingdings" panose="020B0604020202020204" pitchFamily="34" charset="0"/>
              <a:buChar char="Ø"/>
            </a:pPr>
            <a:r>
              <a:rPr lang="en-GB" sz="3200">
                <a:solidFill>
                  <a:schemeClr val="tx1"/>
                </a:solidFill>
              </a:rPr>
              <a:t>Attitudes</a:t>
            </a:r>
          </a:p>
          <a:p>
            <a:pPr lvl="5">
              <a:buFont typeface="Wingdings" panose="020B0604020202020204" pitchFamily="34" charset="0"/>
              <a:buChar char="Ø"/>
            </a:pPr>
            <a:r>
              <a:rPr lang="en-GB" sz="3200">
                <a:solidFill>
                  <a:schemeClr val="tx1"/>
                </a:solidFill>
              </a:rPr>
              <a:t>Concepts</a:t>
            </a:r>
          </a:p>
          <a:p>
            <a:pPr lvl="5">
              <a:buFont typeface="Wingdings" panose="020B0604020202020204" pitchFamily="34" charset="0"/>
              <a:buChar char="Ø"/>
            </a:pPr>
            <a:r>
              <a:rPr lang="en-GB" sz="3200">
                <a:solidFill>
                  <a:schemeClr val="tx1"/>
                </a:solidFill>
              </a:rPr>
              <a:t>Knowledge</a:t>
            </a:r>
          </a:p>
          <a:p>
            <a:pPr lvl="5">
              <a:buFont typeface="Wingdings" panose="020B0604020202020204" pitchFamily="34" charset="0"/>
              <a:buChar char="Ø"/>
            </a:pPr>
            <a:r>
              <a:rPr lang="en-GB" sz="3200">
                <a:solidFill>
                  <a:schemeClr val="tx1"/>
                </a:solidFill>
              </a:rPr>
              <a:t>Understanding</a:t>
            </a:r>
            <a:r>
              <a:rPr lang="en-GB" sz="3200">
                <a:solidFill>
                  <a:srgbClr val="FFFFFF">
                    <a:alpha val="60000"/>
                  </a:srgbClr>
                </a:solidFill>
              </a:rPr>
              <a:t> </a:t>
            </a:r>
          </a:p>
          <a:p>
            <a:pPr>
              <a:buFont typeface="Wingdings" panose="020B0604020202020204" pitchFamily="34" charset="0"/>
              <a:buChar char="Ø"/>
            </a:pPr>
            <a:endParaRPr lang="en-GB">
              <a:solidFill>
                <a:srgbClr val="FFFFFF">
                  <a:alpha val="60000"/>
                </a:srgbClr>
              </a:solidFill>
            </a:endParaRPr>
          </a:p>
        </p:txBody>
      </p:sp>
      <p:sp>
        <p:nvSpPr>
          <p:cNvPr id="4" name="Rectangle: Rounded Corners 3">
            <a:extLst>
              <a:ext uri="{FF2B5EF4-FFF2-40B4-BE49-F238E27FC236}">
                <a16:creationId xmlns:a16="http://schemas.microsoft.com/office/drawing/2014/main" id="{3216516C-A88D-0D19-E6C1-EE39B4A508CB}"/>
              </a:ext>
            </a:extLst>
          </p:cNvPr>
          <p:cNvSpPr/>
          <p:nvPr/>
        </p:nvSpPr>
        <p:spPr>
          <a:xfrm>
            <a:off x="489858" y="4234542"/>
            <a:ext cx="1458685"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Economic</a:t>
            </a:r>
          </a:p>
        </p:txBody>
      </p:sp>
      <p:sp>
        <p:nvSpPr>
          <p:cNvPr id="5" name="Cloud 4">
            <a:extLst>
              <a:ext uri="{FF2B5EF4-FFF2-40B4-BE49-F238E27FC236}">
                <a16:creationId xmlns:a16="http://schemas.microsoft.com/office/drawing/2014/main" id="{BE4388EF-0466-94DF-F945-D02081E025B2}"/>
              </a:ext>
            </a:extLst>
          </p:cNvPr>
          <p:cNvSpPr/>
          <p:nvPr/>
        </p:nvSpPr>
        <p:spPr>
          <a:xfrm>
            <a:off x="1601561" y="2918732"/>
            <a:ext cx="1654628" cy="1023257"/>
          </a:xfrm>
          <a:prstGeom prst="cloud">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Climate</a:t>
            </a:r>
          </a:p>
        </p:txBody>
      </p:sp>
      <p:sp>
        <p:nvSpPr>
          <p:cNvPr id="6" name="Oval 5">
            <a:extLst>
              <a:ext uri="{FF2B5EF4-FFF2-40B4-BE49-F238E27FC236}">
                <a16:creationId xmlns:a16="http://schemas.microsoft.com/office/drawing/2014/main" id="{DA891A0A-6B8C-A596-CF6E-A35080CF5FE8}"/>
              </a:ext>
            </a:extLst>
          </p:cNvPr>
          <p:cNvSpPr/>
          <p:nvPr/>
        </p:nvSpPr>
        <p:spPr>
          <a:xfrm>
            <a:off x="9571384" y="2310493"/>
            <a:ext cx="1621852" cy="1121228"/>
          </a:xfrm>
          <a:prstGeom prst="ellipse">
            <a:avLst/>
          </a:prstGeom>
          <a:solidFill>
            <a:srgbClr val="F59218">
              <a:alpha val="7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Culture</a:t>
            </a:r>
          </a:p>
        </p:txBody>
      </p:sp>
      <p:sp>
        <p:nvSpPr>
          <p:cNvPr id="7" name="Heart 6">
            <a:extLst>
              <a:ext uri="{FF2B5EF4-FFF2-40B4-BE49-F238E27FC236}">
                <a16:creationId xmlns:a16="http://schemas.microsoft.com/office/drawing/2014/main" id="{B2015DE2-D717-C2BD-840A-B296AA175537}"/>
              </a:ext>
            </a:extLst>
          </p:cNvPr>
          <p:cNvSpPr/>
          <p:nvPr/>
        </p:nvSpPr>
        <p:spPr>
          <a:xfrm>
            <a:off x="9571384" y="5148942"/>
            <a:ext cx="1623213" cy="1273629"/>
          </a:xfrm>
          <a:prstGeom prst="hear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tx1"/>
                </a:solidFill>
              </a:rPr>
              <a:t>Legacy</a:t>
            </a:r>
            <a:endParaRPr lang="en-US">
              <a:solidFill>
                <a:schemeClr val="tx1"/>
              </a:solidFill>
            </a:endParaRPr>
          </a:p>
          <a:p>
            <a:pPr algn="ctr"/>
            <a:endParaRPr lang="en-GB"/>
          </a:p>
        </p:txBody>
      </p:sp>
      <p:sp>
        <p:nvSpPr>
          <p:cNvPr id="8" name="Cross 7">
            <a:extLst>
              <a:ext uri="{FF2B5EF4-FFF2-40B4-BE49-F238E27FC236}">
                <a16:creationId xmlns:a16="http://schemas.microsoft.com/office/drawing/2014/main" id="{88A1295F-0DDE-9204-807C-CD7CD86E9BCE}"/>
              </a:ext>
            </a:extLst>
          </p:cNvPr>
          <p:cNvSpPr/>
          <p:nvPr/>
        </p:nvSpPr>
        <p:spPr>
          <a:xfrm>
            <a:off x="7407730" y="2051957"/>
            <a:ext cx="1371600" cy="1251857"/>
          </a:xfrm>
          <a:prstGeom prst="pl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Health</a:t>
            </a:r>
          </a:p>
        </p:txBody>
      </p:sp>
      <p:sp>
        <p:nvSpPr>
          <p:cNvPr id="9" name="Thought Bubble: Cloud 8">
            <a:extLst>
              <a:ext uri="{FF2B5EF4-FFF2-40B4-BE49-F238E27FC236}">
                <a16:creationId xmlns:a16="http://schemas.microsoft.com/office/drawing/2014/main" id="{9F8FCE20-6FBC-0543-E18A-61CC5099CEFA}"/>
              </a:ext>
            </a:extLst>
          </p:cNvPr>
          <p:cNvSpPr/>
          <p:nvPr/>
        </p:nvSpPr>
        <p:spPr>
          <a:xfrm>
            <a:off x="8377918" y="386278"/>
            <a:ext cx="1763486" cy="1164771"/>
          </a:xfrm>
          <a:prstGeom prst="cloudCallou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Problem-solving</a:t>
            </a:r>
          </a:p>
        </p:txBody>
      </p:sp>
      <p:sp>
        <p:nvSpPr>
          <p:cNvPr id="10" name="Scroll: Horizontal 9">
            <a:extLst>
              <a:ext uri="{FF2B5EF4-FFF2-40B4-BE49-F238E27FC236}">
                <a16:creationId xmlns:a16="http://schemas.microsoft.com/office/drawing/2014/main" id="{D21A9155-A79E-F188-F7E7-DB3AD98F9584}"/>
              </a:ext>
            </a:extLst>
          </p:cNvPr>
          <p:cNvSpPr/>
          <p:nvPr/>
        </p:nvSpPr>
        <p:spPr>
          <a:xfrm>
            <a:off x="6897757" y="5595730"/>
            <a:ext cx="2508922" cy="1052586"/>
          </a:xfrm>
          <a:prstGeom prst="horizontalScroll">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tx1"/>
                </a:solidFill>
              </a:rPr>
              <a:t>Improvement</a:t>
            </a:r>
          </a:p>
        </p:txBody>
      </p:sp>
      <p:sp>
        <p:nvSpPr>
          <p:cNvPr id="11" name="Wave 10">
            <a:extLst>
              <a:ext uri="{FF2B5EF4-FFF2-40B4-BE49-F238E27FC236}">
                <a16:creationId xmlns:a16="http://schemas.microsoft.com/office/drawing/2014/main" id="{F20865D9-A7A0-F18C-8F88-8EF61DDD22EC}"/>
              </a:ext>
            </a:extLst>
          </p:cNvPr>
          <p:cNvSpPr/>
          <p:nvPr/>
        </p:nvSpPr>
        <p:spPr>
          <a:xfrm>
            <a:off x="542926" y="1500868"/>
            <a:ext cx="1458685" cy="914400"/>
          </a:xfrm>
          <a:prstGeom prst="wave">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Society</a:t>
            </a:r>
          </a:p>
        </p:txBody>
      </p:sp>
      <p:sp>
        <p:nvSpPr>
          <p:cNvPr id="12" name="Smiley Face 11">
            <a:extLst>
              <a:ext uri="{FF2B5EF4-FFF2-40B4-BE49-F238E27FC236}">
                <a16:creationId xmlns:a16="http://schemas.microsoft.com/office/drawing/2014/main" id="{CDCD56BC-E2D1-E1D7-D9F4-06D4FF15A574}"/>
              </a:ext>
            </a:extLst>
          </p:cNvPr>
          <p:cNvSpPr/>
          <p:nvPr/>
        </p:nvSpPr>
        <p:spPr>
          <a:xfrm>
            <a:off x="8250399" y="3547932"/>
            <a:ext cx="1883226" cy="1719941"/>
          </a:xfrm>
          <a:prstGeom prst="smileyFac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a:solidFill>
                  <a:schemeClr val="tx1"/>
                </a:solidFill>
              </a:rPr>
              <a:t>Identity</a:t>
            </a:r>
          </a:p>
        </p:txBody>
      </p:sp>
      <p:sp>
        <p:nvSpPr>
          <p:cNvPr id="13" name="Arrow: Pentagon 12">
            <a:extLst>
              <a:ext uri="{FF2B5EF4-FFF2-40B4-BE49-F238E27FC236}">
                <a16:creationId xmlns:a16="http://schemas.microsoft.com/office/drawing/2014/main" id="{FA899799-1185-12AE-F209-F8FDCF2EB6E2}"/>
              </a:ext>
            </a:extLst>
          </p:cNvPr>
          <p:cNvSpPr/>
          <p:nvPr/>
        </p:nvSpPr>
        <p:spPr>
          <a:xfrm>
            <a:off x="2614585" y="5376072"/>
            <a:ext cx="1676399" cy="827314"/>
          </a:xfrm>
          <a:prstGeom prst="homePlate">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Innovation</a:t>
            </a:r>
          </a:p>
        </p:txBody>
      </p:sp>
    </p:spTree>
    <p:extLst>
      <p:ext uri="{BB962C8B-B14F-4D97-AF65-F5344CB8AC3E}">
        <p14:creationId xmlns:p14="http://schemas.microsoft.com/office/powerpoint/2010/main" val="1266340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089EED9-F54D-4F20-A2C6-949DE41769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E46F721-3785-414D-8697-16AF490E68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D75899-7987-B677-E70F-D0B7D55791FD}"/>
              </a:ext>
            </a:extLst>
          </p:cNvPr>
          <p:cNvSpPr>
            <a:spLocks noGrp="1"/>
          </p:cNvSpPr>
          <p:nvPr>
            <p:ph type="title"/>
          </p:nvPr>
        </p:nvSpPr>
        <p:spPr>
          <a:xfrm>
            <a:off x="7282453" y="3429000"/>
            <a:ext cx="4781834" cy="2380681"/>
          </a:xfrm>
        </p:spPr>
        <p:txBody>
          <a:bodyPr vert="horz" lIns="91440" tIns="45720" rIns="91440" bIns="45720" rtlCol="0" anchor="b">
            <a:noAutofit/>
          </a:bodyPr>
          <a:lstStyle/>
          <a:p>
            <a:pPr algn="ctr"/>
            <a:r>
              <a:rPr lang="en-US" sz="15000" b="1">
                <a:solidFill>
                  <a:srgbClr val="FF0000"/>
                </a:solidFill>
              </a:rPr>
              <a:t>TASK</a:t>
            </a:r>
          </a:p>
        </p:txBody>
      </p:sp>
      <p:pic>
        <p:nvPicPr>
          <p:cNvPr id="4" name="Picture 3">
            <a:extLst>
              <a:ext uri="{FF2B5EF4-FFF2-40B4-BE49-F238E27FC236}">
                <a16:creationId xmlns:a16="http://schemas.microsoft.com/office/drawing/2014/main" id="{9BB301CC-C7F4-4C5F-3CCC-592BE657E41D}"/>
              </a:ext>
            </a:extLst>
          </p:cNvPr>
          <p:cNvPicPr>
            <a:picLocks noChangeAspect="1"/>
          </p:cNvPicPr>
          <p:nvPr/>
        </p:nvPicPr>
        <p:blipFill>
          <a:blip r:embed="rId2"/>
          <a:srcRect t="15953" b="6884"/>
          <a:stretch>
            <a:fillRect/>
          </a:stretch>
        </p:blipFill>
        <p:spPr>
          <a:xfrm>
            <a:off x="20" y="1"/>
            <a:ext cx="7665573" cy="6857999"/>
          </a:xfrm>
          <a:custGeom>
            <a:avLst/>
            <a:gdLst/>
            <a:ahLst/>
            <a:cxnLst/>
            <a:rect l="l" t="t" r="r" b="b"/>
            <a:pathLst>
              <a:path w="7665593" h="6857999">
                <a:moveTo>
                  <a:pt x="0" y="0"/>
                </a:moveTo>
                <a:lnTo>
                  <a:pt x="7363783" y="0"/>
                </a:lnTo>
                <a:lnTo>
                  <a:pt x="7372954" y="18152"/>
                </a:lnTo>
                <a:cubicBezTo>
                  <a:pt x="7378508" y="27417"/>
                  <a:pt x="7383821" y="35694"/>
                  <a:pt x="7386404" y="41707"/>
                </a:cubicBezTo>
                <a:lnTo>
                  <a:pt x="7389058" y="60832"/>
                </a:lnTo>
                <a:lnTo>
                  <a:pt x="7394074" y="60137"/>
                </a:lnTo>
                <a:lnTo>
                  <a:pt x="7394443" y="67241"/>
                </a:lnTo>
                <a:lnTo>
                  <a:pt x="7394565" y="83099"/>
                </a:lnTo>
                <a:cubicBezTo>
                  <a:pt x="7395324" y="92994"/>
                  <a:pt x="7394122" y="120511"/>
                  <a:pt x="7395957" y="130584"/>
                </a:cubicBezTo>
                <a:cubicBezTo>
                  <a:pt x="7401306" y="133490"/>
                  <a:pt x="7404223" y="137975"/>
                  <a:pt x="7405574" y="143540"/>
                </a:cubicBezTo>
                <a:lnTo>
                  <a:pt x="7405725" y="155795"/>
                </a:lnTo>
                <a:lnTo>
                  <a:pt x="7418615" y="226869"/>
                </a:lnTo>
                <a:lnTo>
                  <a:pt x="7419579" y="236641"/>
                </a:lnTo>
                <a:lnTo>
                  <a:pt x="7423900" y="241933"/>
                </a:lnTo>
                <a:cubicBezTo>
                  <a:pt x="7424763" y="245974"/>
                  <a:pt x="7424206" y="257579"/>
                  <a:pt x="7424760" y="260885"/>
                </a:cubicBezTo>
                <a:cubicBezTo>
                  <a:pt x="7425580" y="261177"/>
                  <a:pt x="7426400" y="261469"/>
                  <a:pt x="7427220" y="261761"/>
                </a:cubicBezTo>
                <a:cubicBezTo>
                  <a:pt x="7431152" y="272291"/>
                  <a:pt x="7444241" y="311893"/>
                  <a:pt x="7448344" y="324055"/>
                </a:cubicBezTo>
                <a:cubicBezTo>
                  <a:pt x="7444563" y="326484"/>
                  <a:pt x="7450535" y="331924"/>
                  <a:pt x="7451833" y="334727"/>
                </a:cubicBezTo>
                <a:cubicBezTo>
                  <a:pt x="7449286" y="335161"/>
                  <a:pt x="7448510" y="341947"/>
                  <a:pt x="7450776" y="343948"/>
                </a:cubicBezTo>
                <a:cubicBezTo>
                  <a:pt x="7463202" y="391652"/>
                  <a:pt x="7437523" y="367773"/>
                  <a:pt x="7453791" y="395003"/>
                </a:cubicBezTo>
                <a:cubicBezTo>
                  <a:pt x="7454869" y="399820"/>
                  <a:pt x="7453841" y="403723"/>
                  <a:pt x="7451939" y="407147"/>
                </a:cubicBezTo>
                <a:lnTo>
                  <a:pt x="7448030" y="412254"/>
                </a:lnTo>
                <a:lnTo>
                  <a:pt x="7455416" y="432021"/>
                </a:lnTo>
                <a:cubicBezTo>
                  <a:pt x="7457991" y="441758"/>
                  <a:pt x="7459699" y="452007"/>
                  <a:pt x="7460479" y="462523"/>
                </a:cubicBezTo>
                <a:cubicBezTo>
                  <a:pt x="7455275" y="464882"/>
                  <a:pt x="7462669" y="473136"/>
                  <a:pt x="7464133" y="477020"/>
                </a:cubicBezTo>
                <a:cubicBezTo>
                  <a:pt x="7460734" y="477060"/>
                  <a:pt x="7459104" y="485663"/>
                  <a:pt x="7461914" y="488716"/>
                </a:cubicBezTo>
                <a:cubicBezTo>
                  <a:pt x="7474065" y="552879"/>
                  <a:pt x="7442314" y="516775"/>
                  <a:pt x="7461353" y="555280"/>
                </a:cubicBezTo>
                <a:cubicBezTo>
                  <a:pt x="7462345" y="561721"/>
                  <a:pt x="7460642" y="566553"/>
                  <a:pt x="7457829" y="570585"/>
                </a:cubicBezTo>
                <a:lnTo>
                  <a:pt x="7450804" y="577839"/>
                </a:lnTo>
                <a:lnTo>
                  <a:pt x="7453309" y="583524"/>
                </a:lnTo>
                <a:cubicBezTo>
                  <a:pt x="7453505" y="604977"/>
                  <a:pt x="7446306" y="611303"/>
                  <a:pt x="7453558" y="623785"/>
                </a:cubicBezTo>
                <a:cubicBezTo>
                  <a:pt x="7438483" y="642230"/>
                  <a:pt x="7452055" y="636019"/>
                  <a:pt x="7454362" y="650049"/>
                </a:cubicBezTo>
                <a:cubicBezTo>
                  <a:pt x="7457368" y="661117"/>
                  <a:pt x="7463152" y="640798"/>
                  <a:pt x="7464006" y="651645"/>
                </a:cubicBezTo>
                <a:cubicBezTo>
                  <a:pt x="7460114" y="663380"/>
                  <a:pt x="7472201" y="662829"/>
                  <a:pt x="7467442" y="675032"/>
                </a:cubicBezTo>
                <a:cubicBezTo>
                  <a:pt x="7458335" y="672068"/>
                  <a:pt x="7469207" y="699114"/>
                  <a:pt x="7461251" y="699956"/>
                </a:cubicBezTo>
                <a:cubicBezTo>
                  <a:pt x="7472628" y="710321"/>
                  <a:pt x="7458614" y="715529"/>
                  <a:pt x="7462119" y="729331"/>
                </a:cubicBezTo>
                <a:cubicBezTo>
                  <a:pt x="7466423" y="735831"/>
                  <a:pt x="7467162" y="740521"/>
                  <a:pt x="7462533" y="746910"/>
                </a:cubicBezTo>
                <a:cubicBezTo>
                  <a:pt x="7483486" y="776851"/>
                  <a:pt x="7463470" y="765024"/>
                  <a:pt x="7471529" y="793043"/>
                </a:cubicBezTo>
                <a:cubicBezTo>
                  <a:pt x="7480002" y="817184"/>
                  <a:pt x="7485500" y="844550"/>
                  <a:pt x="7505730" y="867898"/>
                </a:cubicBezTo>
                <a:cubicBezTo>
                  <a:pt x="7511461" y="872184"/>
                  <a:pt x="7513630" y="882707"/>
                  <a:pt x="7510576" y="891400"/>
                </a:cubicBezTo>
                <a:cubicBezTo>
                  <a:pt x="7510049" y="892894"/>
                  <a:pt x="7509385" y="894278"/>
                  <a:pt x="7508604" y="895508"/>
                </a:cubicBezTo>
                <a:cubicBezTo>
                  <a:pt x="7511698" y="915692"/>
                  <a:pt x="7525520" y="989520"/>
                  <a:pt x="7529143" y="1012510"/>
                </a:cubicBezTo>
                <a:cubicBezTo>
                  <a:pt x="7521781" y="1014371"/>
                  <a:pt x="7535067" y="1025997"/>
                  <a:pt x="7530347" y="1033444"/>
                </a:cubicBezTo>
                <a:cubicBezTo>
                  <a:pt x="7526204" y="1038777"/>
                  <a:pt x="7529270" y="1043549"/>
                  <a:pt x="7529596" y="1049120"/>
                </a:cubicBezTo>
                <a:cubicBezTo>
                  <a:pt x="7526339" y="1056460"/>
                  <a:pt x="7532220" y="1080398"/>
                  <a:pt x="7536437" y="1086639"/>
                </a:cubicBezTo>
                <a:cubicBezTo>
                  <a:pt x="7551094" y="1101553"/>
                  <a:pt x="7540210" y="1135442"/>
                  <a:pt x="7551438" y="1147834"/>
                </a:cubicBezTo>
                <a:cubicBezTo>
                  <a:pt x="7553086" y="1152330"/>
                  <a:pt x="7553752" y="1156729"/>
                  <a:pt x="7553808" y="1161047"/>
                </a:cubicBezTo>
                <a:lnTo>
                  <a:pt x="7552572" y="1173130"/>
                </a:lnTo>
                <a:lnTo>
                  <a:pt x="7549434" y="1176566"/>
                </a:lnTo>
                <a:lnTo>
                  <a:pt x="7550211" y="1183950"/>
                </a:lnTo>
                <a:lnTo>
                  <a:pt x="7549733" y="1186066"/>
                </a:lnTo>
                <a:cubicBezTo>
                  <a:pt x="7548807" y="1190108"/>
                  <a:pt x="7548001" y="1194099"/>
                  <a:pt x="7547683" y="1198047"/>
                </a:cubicBezTo>
                <a:cubicBezTo>
                  <a:pt x="7563423" y="1192855"/>
                  <a:pt x="7547566" y="1230782"/>
                  <a:pt x="7560295" y="1219849"/>
                </a:cubicBezTo>
                <a:cubicBezTo>
                  <a:pt x="7561281" y="1240644"/>
                  <a:pt x="7573138" y="1224782"/>
                  <a:pt x="7561835" y="1249779"/>
                </a:cubicBezTo>
                <a:cubicBezTo>
                  <a:pt x="7574707" y="1282065"/>
                  <a:pt x="7569916" y="1332957"/>
                  <a:pt x="7589445" y="1358245"/>
                </a:cubicBezTo>
                <a:cubicBezTo>
                  <a:pt x="7581989" y="1355103"/>
                  <a:pt x="7576204" y="1368711"/>
                  <a:pt x="7579904" y="1378136"/>
                </a:cubicBezTo>
                <a:cubicBezTo>
                  <a:pt x="7550647" y="1367117"/>
                  <a:pt x="7606267" y="1415404"/>
                  <a:pt x="7586303" y="1423699"/>
                </a:cubicBezTo>
                <a:cubicBezTo>
                  <a:pt x="7604838" y="1424108"/>
                  <a:pt x="7636267" y="1466352"/>
                  <a:pt x="7621059" y="1486236"/>
                </a:cubicBezTo>
                <a:cubicBezTo>
                  <a:pt x="7624771" y="1516526"/>
                  <a:pt x="7640092" y="1537976"/>
                  <a:pt x="7633966" y="1569734"/>
                </a:cubicBezTo>
                <a:cubicBezTo>
                  <a:pt x="7636447" y="1570719"/>
                  <a:pt x="7638522" y="1572334"/>
                  <a:pt x="7640304" y="1574384"/>
                </a:cubicBezTo>
                <a:lnTo>
                  <a:pt x="7644628" y="1581242"/>
                </a:lnTo>
                <a:lnTo>
                  <a:pt x="7644313" y="1582567"/>
                </a:lnTo>
                <a:cubicBezTo>
                  <a:pt x="7644257" y="1587776"/>
                  <a:pt x="7645302" y="1590443"/>
                  <a:pt x="7646831" y="1591983"/>
                </a:cubicBezTo>
                <a:cubicBezTo>
                  <a:pt x="7647577" y="1592347"/>
                  <a:pt x="7648323" y="1592711"/>
                  <a:pt x="7649069" y="1593074"/>
                </a:cubicBezTo>
                <a:lnTo>
                  <a:pt x="7651326" y="1599230"/>
                </a:lnTo>
                <a:lnTo>
                  <a:pt x="7657195" y="1610539"/>
                </a:lnTo>
                <a:lnTo>
                  <a:pt x="7656957" y="1613422"/>
                </a:lnTo>
                <a:lnTo>
                  <a:pt x="7663730" y="1631673"/>
                </a:lnTo>
                <a:lnTo>
                  <a:pt x="7663189" y="1632289"/>
                </a:lnTo>
                <a:cubicBezTo>
                  <a:pt x="7662131" y="1634085"/>
                  <a:pt x="7661641" y="1636199"/>
                  <a:pt x="7662326" y="1639024"/>
                </a:cubicBezTo>
                <a:cubicBezTo>
                  <a:pt x="7651979" y="1640024"/>
                  <a:pt x="7659188" y="1642819"/>
                  <a:pt x="7662125" y="1651067"/>
                </a:cubicBezTo>
                <a:cubicBezTo>
                  <a:pt x="7646711" y="1654462"/>
                  <a:pt x="7660667" y="1674670"/>
                  <a:pt x="7653812" y="1683345"/>
                </a:cubicBezTo>
                <a:cubicBezTo>
                  <a:pt x="7656316" y="1689330"/>
                  <a:pt x="7658683" y="1695719"/>
                  <a:pt x="7660803" y="1702414"/>
                </a:cubicBezTo>
                <a:lnTo>
                  <a:pt x="7661867" y="1756201"/>
                </a:lnTo>
                <a:lnTo>
                  <a:pt x="7649453" y="1812530"/>
                </a:lnTo>
                <a:cubicBezTo>
                  <a:pt x="7649183" y="1833366"/>
                  <a:pt x="7644573" y="1851408"/>
                  <a:pt x="7647823" y="1869041"/>
                </a:cubicBezTo>
                <a:cubicBezTo>
                  <a:pt x="7644238" y="1876204"/>
                  <a:pt x="7642789" y="1882956"/>
                  <a:pt x="7648156" y="1889503"/>
                </a:cubicBezTo>
                <a:cubicBezTo>
                  <a:pt x="7646365" y="1908946"/>
                  <a:pt x="7638702" y="1913653"/>
                  <a:pt x="7644679" y="1925974"/>
                </a:cubicBezTo>
                <a:cubicBezTo>
                  <a:pt x="7632281" y="1936898"/>
                  <a:pt x="7637013" y="1937545"/>
                  <a:pt x="7640564" y="1942678"/>
                </a:cubicBezTo>
                <a:lnTo>
                  <a:pt x="7640816" y="1943410"/>
                </a:lnTo>
                <a:lnTo>
                  <a:pt x="7639044" y="1944904"/>
                </a:lnTo>
                <a:lnTo>
                  <a:pt x="7638223" y="1947993"/>
                </a:lnTo>
                <a:lnTo>
                  <a:pt x="7638752" y="1956430"/>
                </a:lnTo>
                <a:lnTo>
                  <a:pt x="7639407" y="1959603"/>
                </a:lnTo>
                <a:cubicBezTo>
                  <a:pt x="7639690" y="1961788"/>
                  <a:pt x="7639658" y="1963239"/>
                  <a:pt x="7639396" y="1964244"/>
                </a:cubicBezTo>
                <a:lnTo>
                  <a:pt x="7639249" y="1964361"/>
                </a:lnTo>
                <a:lnTo>
                  <a:pt x="7639521" y="1968708"/>
                </a:lnTo>
                <a:cubicBezTo>
                  <a:pt x="7640315" y="1976045"/>
                  <a:pt x="7641402" y="1983186"/>
                  <a:pt x="7642694" y="1989983"/>
                </a:cubicBezTo>
                <a:cubicBezTo>
                  <a:pt x="7634556" y="1995729"/>
                  <a:pt x="7644169" y="2020842"/>
                  <a:pt x="7628828" y="2018094"/>
                </a:cubicBezTo>
                <a:cubicBezTo>
                  <a:pt x="7630116" y="2027262"/>
                  <a:pt x="7636485" y="2032807"/>
                  <a:pt x="7626423" y="2029720"/>
                </a:cubicBezTo>
                <a:cubicBezTo>
                  <a:pt x="7626559" y="2032738"/>
                  <a:pt x="7625703" y="2034598"/>
                  <a:pt x="7624364" y="2035929"/>
                </a:cubicBezTo>
                <a:lnTo>
                  <a:pt x="7623733" y="2036314"/>
                </a:lnTo>
                <a:lnTo>
                  <a:pt x="7626847" y="2056711"/>
                </a:lnTo>
                <a:lnTo>
                  <a:pt x="7626090" y="2059419"/>
                </a:lnTo>
                <a:lnTo>
                  <a:pt x="7629618" y="2072712"/>
                </a:lnTo>
                <a:lnTo>
                  <a:pt x="7630641" y="2079581"/>
                </a:lnTo>
                <a:lnTo>
                  <a:pt x="7632577" y="2081522"/>
                </a:lnTo>
                <a:cubicBezTo>
                  <a:pt x="7633753" y="2083617"/>
                  <a:pt x="7634261" y="2086620"/>
                  <a:pt x="7633251" y="2091658"/>
                </a:cubicBezTo>
                <a:lnTo>
                  <a:pt x="7632707" y="2092825"/>
                </a:lnTo>
                <a:lnTo>
                  <a:pt x="7635575" y="2101184"/>
                </a:lnTo>
                <a:cubicBezTo>
                  <a:pt x="7636900" y="2103876"/>
                  <a:pt x="7638586" y="2106260"/>
                  <a:pt x="7640772" y="2108190"/>
                </a:cubicBezTo>
                <a:cubicBezTo>
                  <a:pt x="7629093" y="2136655"/>
                  <a:pt x="7639778" y="2163513"/>
                  <a:pt x="7637758" y="2194409"/>
                </a:cubicBezTo>
                <a:cubicBezTo>
                  <a:pt x="7619585" y="2207765"/>
                  <a:pt x="7641835" y="2261154"/>
                  <a:pt x="7659453" y="2268824"/>
                </a:cubicBezTo>
                <a:cubicBezTo>
                  <a:pt x="7644015" y="2268997"/>
                  <a:pt x="7665037" y="2307714"/>
                  <a:pt x="7665583" y="2317700"/>
                </a:cubicBezTo>
                <a:cubicBezTo>
                  <a:pt x="7665764" y="2321029"/>
                  <a:pt x="7663671" y="2321166"/>
                  <a:pt x="7657195" y="2315619"/>
                </a:cubicBezTo>
                <a:cubicBezTo>
                  <a:pt x="7658997" y="2326231"/>
                  <a:pt x="7650972" y="2337185"/>
                  <a:pt x="7644431" y="2331209"/>
                </a:cubicBezTo>
                <a:cubicBezTo>
                  <a:pt x="7658433" y="2363448"/>
                  <a:pt x="7644510" y="2411031"/>
                  <a:pt x="7650869" y="2447461"/>
                </a:cubicBezTo>
                <a:cubicBezTo>
                  <a:pt x="7635485" y="2467322"/>
                  <a:pt x="7649719" y="2456555"/>
                  <a:pt x="7646841" y="2477156"/>
                </a:cubicBezTo>
                <a:cubicBezTo>
                  <a:pt x="7661004" y="2471521"/>
                  <a:pt x="7638896" y="2502164"/>
                  <a:pt x="7654880" y="2503292"/>
                </a:cubicBezTo>
                <a:cubicBezTo>
                  <a:pt x="7653849" y="2507005"/>
                  <a:pt x="7652348" y="2510567"/>
                  <a:pt x="7650720" y="2514131"/>
                </a:cubicBezTo>
                <a:lnTo>
                  <a:pt x="7649876" y="2516003"/>
                </a:lnTo>
                <a:lnTo>
                  <a:pt x="7649263" y="2523483"/>
                </a:lnTo>
                <a:lnTo>
                  <a:pt x="7645633" y="2525592"/>
                </a:lnTo>
                <a:lnTo>
                  <a:pt x="7642233" y="2536851"/>
                </a:lnTo>
                <a:cubicBezTo>
                  <a:pt x="7641494" y="2541069"/>
                  <a:pt x="7641323" y="2545607"/>
                  <a:pt x="7642069" y="2550622"/>
                </a:cubicBezTo>
                <a:cubicBezTo>
                  <a:pt x="7648404" y="2562959"/>
                  <a:pt x="7640640" y="2582170"/>
                  <a:pt x="7641110" y="2599544"/>
                </a:cubicBezTo>
                <a:lnTo>
                  <a:pt x="7643071" y="2607523"/>
                </a:lnTo>
                <a:lnTo>
                  <a:pt x="7639801" y="2633566"/>
                </a:lnTo>
                <a:cubicBezTo>
                  <a:pt x="7639166" y="2640978"/>
                  <a:pt x="7638833" y="2648672"/>
                  <a:pt x="7639065" y="2656773"/>
                </a:cubicBezTo>
                <a:lnTo>
                  <a:pt x="7640624" y="2671810"/>
                </a:lnTo>
                <a:lnTo>
                  <a:pt x="7639332" y="2675751"/>
                </a:lnTo>
                <a:cubicBezTo>
                  <a:pt x="7639476" y="2682617"/>
                  <a:pt x="7644027" y="2691703"/>
                  <a:pt x="7638498" y="2690893"/>
                </a:cubicBezTo>
                <a:lnTo>
                  <a:pt x="7640415" y="2698606"/>
                </a:lnTo>
                <a:lnTo>
                  <a:pt x="7636002" y="2706218"/>
                </a:lnTo>
                <a:cubicBezTo>
                  <a:pt x="7634978" y="2707053"/>
                  <a:pt x="7633887" y="2707679"/>
                  <a:pt x="7632770" y="2708079"/>
                </a:cubicBezTo>
                <a:lnTo>
                  <a:pt x="7634220" y="2718854"/>
                </a:lnTo>
                <a:lnTo>
                  <a:pt x="7631061" y="2727688"/>
                </a:lnTo>
                <a:lnTo>
                  <a:pt x="7633127" y="2735389"/>
                </a:lnTo>
                <a:lnTo>
                  <a:pt x="7632661" y="2738584"/>
                </a:lnTo>
                <a:lnTo>
                  <a:pt x="7631098" y="2746529"/>
                </a:lnTo>
                <a:cubicBezTo>
                  <a:pt x="7630002" y="2750602"/>
                  <a:pt x="7628681" y="2755160"/>
                  <a:pt x="7627624" y="2760235"/>
                </a:cubicBezTo>
                <a:lnTo>
                  <a:pt x="7627140" y="2764511"/>
                </a:lnTo>
                <a:lnTo>
                  <a:pt x="7621827" y="2773820"/>
                </a:lnTo>
                <a:cubicBezTo>
                  <a:pt x="7617811" y="2780593"/>
                  <a:pt x="7615104" y="2785923"/>
                  <a:pt x="7617284" y="2791840"/>
                </a:cubicBezTo>
                <a:cubicBezTo>
                  <a:pt x="7612094" y="2801924"/>
                  <a:pt x="7597550" y="2808970"/>
                  <a:pt x="7601430" y="2823567"/>
                </a:cubicBezTo>
                <a:cubicBezTo>
                  <a:pt x="7594841" y="2819137"/>
                  <a:pt x="7600633" y="2839778"/>
                  <a:pt x="7593865" y="2842217"/>
                </a:cubicBezTo>
                <a:cubicBezTo>
                  <a:pt x="7588415" y="2843342"/>
                  <a:pt x="7588901" y="2849866"/>
                  <a:pt x="7586893" y="2854834"/>
                </a:cubicBezTo>
                <a:cubicBezTo>
                  <a:pt x="7581327" y="2858374"/>
                  <a:pt x="7576244" y="2883372"/>
                  <a:pt x="7577046" y="2892075"/>
                </a:cubicBezTo>
                <a:cubicBezTo>
                  <a:pt x="7582584" y="2916606"/>
                  <a:pt x="7560175" y="2936338"/>
                  <a:pt x="7564026" y="2955950"/>
                </a:cubicBezTo>
                <a:cubicBezTo>
                  <a:pt x="7563501" y="2961086"/>
                  <a:pt x="7562240" y="2965343"/>
                  <a:pt x="7560529" y="2969031"/>
                </a:cubicBezTo>
                <a:lnTo>
                  <a:pt x="7554631" y="2978222"/>
                </a:lnTo>
                <a:lnTo>
                  <a:pt x="7550747" y="2978564"/>
                </a:lnTo>
                <a:lnTo>
                  <a:pt x="7548359" y="2985429"/>
                </a:lnTo>
                <a:lnTo>
                  <a:pt x="7547120" y="2986826"/>
                </a:lnTo>
                <a:cubicBezTo>
                  <a:pt x="7544741" y="2989483"/>
                  <a:pt x="7542480" y="2992194"/>
                  <a:pt x="7540621" y="2995267"/>
                </a:cubicBezTo>
                <a:cubicBezTo>
                  <a:pt x="7555200" y="3003715"/>
                  <a:pt x="7527208" y="3022799"/>
                  <a:pt x="7541739" y="3023946"/>
                </a:cubicBezTo>
                <a:cubicBezTo>
                  <a:pt x="7534059" y="3042303"/>
                  <a:pt x="7549904" y="3038579"/>
                  <a:pt x="7530781" y="3050462"/>
                </a:cubicBezTo>
                <a:cubicBezTo>
                  <a:pt x="7527838" y="3088204"/>
                  <a:pt x="7503338" y="3127251"/>
                  <a:pt x="7508515" y="3164510"/>
                </a:cubicBezTo>
                <a:cubicBezTo>
                  <a:pt x="7503888" y="3155782"/>
                  <a:pt x="7493770" y="3162549"/>
                  <a:pt x="7492866" y="3173520"/>
                </a:cubicBezTo>
                <a:cubicBezTo>
                  <a:pt x="7474179" y="3140376"/>
                  <a:pt x="7498581" y="3226463"/>
                  <a:pt x="7479395" y="3217191"/>
                </a:cubicBezTo>
                <a:cubicBezTo>
                  <a:pt x="7493905" y="3232643"/>
                  <a:pt x="7501608" y="3293915"/>
                  <a:pt x="7481475" y="3298298"/>
                </a:cubicBezTo>
                <a:cubicBezTo>
                  <a:pt x="7472089" y="3326890"/>
                  <a:pt x="7475493" y="3357480"/>
                  <a:pt x="7457722" y="3379292"/>
                </a:cubicBezTo>
                <a:cubicBezTo>
                  <a:pt x="7459285" y="3382143"/>
                  <a:pt x="7460273" y="3385199"/>
                  <a:pt x="7460850" y="3388381"/>
                </a:cubicBezTo>
                <a:lnTo>
                  <a:pt x="7461482" y="3397694"/>
                </a:lnTo>
                <a:lnTo>
                  <a:pt x="7460695" y="3398556"/>
                </a:lnTo>
                <a:cubicBezTo>
                  <a:pt x="7458532" y="3402904"/>
                  <a:pt x="7458275" y="3406007"/>
                  <a:pt x="7458858" y="3408553"/>
                </a:cubicBezTo>
                <a:lnTo>
                  <a:pt x="7460185" y="3411299"/>
                </a:lnTo>
                <a:lnTo>
                  <a:pt x="7459468" y="3418333"/>
                </a:lnTo>
                <a:lnTo>
                  <a:pt x="7459515" y="3432662"/>
                </a:lnTo>
                <a:lnTo>
                  <a:pt x="7458154" y="3434902"/>
                </a:lnTo>
                <a:lnTo>
                  <a:pt x="7456091" y="3455825"/>
                </a:lnTo>
                <a:cubicBezTo>
                  <a:pt x="7455865" y="3455850"/>
                  <a:pt x="7455638" y="3455877"/>
                  <a:pt x="7455413" y="3455903"/>
                </a:cubicBezTo>
                <a:cubicBezTo>
                  <a:pt x="7453843" y="3456557"/>
                  <a:pt x="7452596" y="3457940"/>
                  <a:pt x="7451989" y="3460886"/>
                </a:cubicBezTo>
                <a:cubicBezTo>
                  <a:pt x="7443388" y="3453296"/>
                  <a:pt x="7447961" y="3461529"/>
                  <a:pt x="7446929" y="3470886"/>
                </a:cubicBezTo>
                <a:cubicBezTo>
                  <a:pt x="7433341" y="3461186"/>
                  <a:pt x="7436171" y="3489615"/>
                  <a:pt x="7427213" y="3491353"/>
                </a:cubicBezTo>
                <a:cubicBezTo>
                  <a:pt x="7426761" y="3498443"/>
                  <a:pt x="7426037" y="3505767"/>
                  <a:pt x="7424990" y="3513143"/>
                </a:cubicBezTo>
                <a:lnTo>
                  <a:pt x="7424186" y="3517424"/>
                </a:lnTo>
                <a:cubicBezTo>
                  <a:pt x="7424132" y="3517438"/>
                  <a:pt x="7424077" y="3517453"/>
                  <a:pt x="7424024" y="3517467"/>
                </a:cubicBezTo>
                <a:cubicBezTo>
                  <a:pt x="7423536" y="3518305"/>
                  <a:pt x="7423153" y="3519678"/>
                  <a:pt x="7422883" y="3521896"/>
                </a:cubicBezTo>
                <a:lnTo>
                  <a:pt x="7422723" y="3525229"/>
                </a:lnTo>
                <a:lnTo>
                  <a:pt x="7421163" y="3533534"/>
                </a:lnTo>
                <a:lnTo>
                  <a:pt x="7419650" y="3536108"/>
                </a:lnTo>
                <a:lnTo>
                  <a:pt x="7417640" y="3536718"/>
                </a:lnTo>
                <a:lnTo>
                  <a:pt x="7417697" y="3537534"/>
                </a:lnTo>
                <a:cubicBezTo>
                  <a:pt x="7419749" y="3544077"/>
                  <a:pt x="7423989" y="3546875"/>
                  <a:pt x="7409814" y="3551598"/>
                </a:cubicBezTo>
                <a:cubicBezTo>
                  <a:pt x="7412376" y="3566128"/>
                  <a:pt x="7404108" y="3567090"/>
                  <a:pt x="7397719" y="3584844"/>
                </a:cubicBezTo>
                <a:cubicBezTo>
                  <a:pt x="7401116" y="3593573"/>
                  <a:pt x="7398130" y="3599358"/>
                  <a:pt x="7393057" y="3604546"/>
                </a:cubicBezTo>
                <a:cubicBezTo>
                  <a:pt x="7391792" y="3622895"/>
                  <a:pt x="7383125" y="3638008"/>
                  <a:pt x="7377811" y="3657793"/>
                </a:cubicBezTo>
                <a:cubicBezTo>
                  <a:pt x="7379886" y="3680874"/>
                  <a:pt x="7366255" y="3689531"/>
                  <a:pt x="7360624" y="3710685"/>
                </a:cubicBezTo>
                <a:cubicBezTo>
                  <a:pt x="7367950" y="3731637"/>
                  <a:pt x="7347999" y="3723947"/>
                  <a:pt x="7341489" y="3734006"/>
                </a:cubicBezTo>
                <a:lnTo>
                  <a:pt x="7340478" y="3737028"/>
                </a:lnTo>
                <a:lnTo>
                  <a:pt x="7340489" y="3745476"/>
                </a:lnTo>
                <a:lnTo>
                  <a:pt x="7340950" y="3748687"/>
                </a:lnTo>
                <a:cubicBezTo>
                  <a:pt x="7341098" y="3750887"/>
                  <a:pt x="7340976" y="3752333"/>
                  <a:pt x="7340653" y="3753314"/>
                </a:cubicBezTo>
                <a:lnTo>
                  <a:pt x="7340500" y="3753419"/>
                </a:lnTo>
                <a:lnTo>
                  <a:pt x="7340506" y="3757774"/>
                </a:lnTo>
                <a:cubicBezTo>
                  <a:pt x="7340847" y="3765147"/>
                  <a:pt x="7341495" y="3772345"/>
                  <a:pt x="7342369" y="3779218"/>
                </a:cubicBezTo>
                <a:cubicBezTo>
                  <a:pt x="7333890" y="3784348"/>
                  <a:pt x="7341949" y="3810090"/>
                  <a:pt x="7326800" y="3806225"/>
                </a:cubicBezTo>
                <a:cubicBezTo>
                  <a:pt x="7327524" y="3815461"/>
                  <a:pt x="7333545" y="3821456"/>
                  <a:pt x="7323686" y="3817640"/>
                </a:cubicBezTo>
                <a:cubicBezTo>
                  <a:pt x="7323637" y="3820659"/>
                  <a:pt x="7322668" y="3822449"/>
                  <a:pt x="7321247" y="3823678"/>
                </a:cubicBezTo>
                <a:lnTo>
                  <a:pt x="7320595" y="3824018"/>
                </a:lnTo>
                <a:lnTo>
                  <a:pt x="7322453" y="3844579"/>
                </a:lnTo>
                <a:lnTo>
                  <a:pt x="7321532" y="3847225"/>
                </a:lnTo>
                <a:lnTo>
                  <a:pt x="7324238" y="3860736"/>
                </a:lnTo>
                <a:lnTo>
                  <a:pt x="7324840" y="3867658"/>
                </a:lnTo>
                <a:lnTo>
                  <a:pt x="7326655" y="3869733"/>
                </a:lnTo>
                <a:cubicBezTo>
                  <a:pt x="7327701" y="3871909"/>
                  <a:pt x="7328023" y="3874942"/>
                  <a:pt x="7326706" y="3879891"/>
                </a:cubicBezTo>
                <a:lnTo>
                  <a:pt x="7326093" y="3881013"/>
                </a:lnTo>
                <a:lnTo>
                  <a:pt x="7328442" y="3889558"/>
                </a:lnTo>
                <a:cubicBezTo>
                  <a:pt x="7329602" y="3892339"/>
                  <a:pt x="7331138" y="3894839"/>
                  <a:pt x="7333203" y="3896924"/>
                </a:cubicBezTo>
                <a:cubicBezTo>
                  <a:pt x="7319795" y="3924445"/>
                  <a:pt x="7328820" y="3952004"/>
                  <a:pt x="7324908" y="3982658"/>
                </a:cubicBezTo>
                <a:cubicBezTo>
                  <a:pt x="7325522" y="4017325"/>
                  <a:pt x="7327874" y="4041416"/>
                  <a:pt x="7327588" y="4064228"/>
                </a:cubicBezTo>
                <a:cubicBezTo>
                  <a:pt x="7328735" y="4074940"/>
                  <a:pt x="7329351" y="4153102"/>
                  <a:pt x="7323186" y="4146664"/>
                </a:cubicBezTo>
                <a:cubicBezTo>
                  <a:pt x="7335189" y="4179829"/>
                  <a:pt x="7318370" y="4199117"/>
                  <a:pt x="7322488" y="4235901"/>
                </a:cubicBezTo>
                <a:cubicBezTo>
                  <a:pt x="7305909" y="4254573"/>
                  <a:pt x="7320783" y="4244884"/>
                  <a:pt x="7316645" y="4265209"/>
                </a:cubicBezTo>
                <a:cubicBezTo>
                  <a:pt x="7331133" y="4260631"/>
                  <a:pt x="7307179" y="4289560"/>
                  <a:pt x="7323069" y="4291857"/>
                </a:cubicBezTo>
                <a:cubicBezTo>
                  <a:pt x="7321814" y="4295483"/>
                  <a:pt x="7320095" y="4298923"/>
                  <a:pt x="7318251" y="4302359"/>
                </a:cubicBezTo>
                <a:lnTo>
                  <a:pt x="7317295" y="4304161"/>
                </a:lnTo>
                <a:lnTo>
                  <a:pt x="7316223" y="4311573"/>
                </a:lnTo>
                <a:lnTo>
                  <a:pt x="7312469" y="4313411"/>
                </a:lnTo>
                <a:lnTo>
                  <a:pt x="7306447" y="4403491"/>
                </a:lnTo>
                <a:cubicBezTo>
                  <a:pt x="7308849" y="4411399"/>
                  <a:pt x="7308497" y="4436984"/>
                  <a:pt x="7303688" y="4442497"/>
                </a:cubicBezTo>
                <a:cubicBezTo>
                  <a:pt x="7302637" y="4447969"/>
                  <a:pt x="7304327" y="4453942"/>
                  <a:pt x="7299181" y="4457128"/>
                </a:cubicBezTo>
                <a:cubicBezTo>
                  <a:pt x="7296154" y="4469016"/>
                  <a:pt x="7289197" y="4496240"/>
                  <a:pt x="7285530" y="4513823"/>
                </a:cubicBezTo>
                <a:cubicBezTo>
                  <a:pt x="7288769" y="4518560"/>
                  <a:pt x="7287100" y="4524649"/>
                  <a:pt x="7284412" y="4532609"/>
                </a:cubicBezTo>
                <a:lnTo>
                  <a:pt x="7282601" y="4540125"/>
                </a:lnTo>
                <a:lnTo>
                  <a:pt x="7291785" y="4563650"/>
                </a:lnTo>
                <a:lnTo>
                  <a:pt x="7284191" y="4636427"/>
                </a:lnTo>
                <a:lnTo>
                  <a:pt x="7292797" y="4672055"/>
                </a:lnTo>
                <a:cubicBezTo>
                  <a:pt x="7294304" y="4686552"/>
                  <a:pt x="7294421" y="4700466"/>
                  <a:pt x="7295425" y="4713953"/>
                </a:cubicBezTo>
                <a:cubicBezTo>
                  <a:pt x="7296104" y="4744441"/>
                  <a:pt x="7280378" y="4723911"/>
                  <a:pt x="7292574" y="4762180"/>
                </a:cubicBezTo>
                <a:cubicBezTo>
                  <a:pt x="7286719" y="4766152"/>
                  <a:pt x="7286266" y="4770971"/>
                  <a:pt x="7288689" y="4779168"/>
                </a:cubicBezTo>
                <a:cubicBezTo>
                  <a:pt x="7288592" y="4793971"/>
                  <a:pt x="7274303" y="4792486"/>
                  <a:pt x="7282355" y="4807636"/>
                </a:cubicBezTo>
                <a:cubicBezTo>
                  <a:pt x="7278556" y="4806204"/>
                  <a:pt x="7277539" y="4813202"/>
                  <a:pt x="7276505" y="4819678"/>
                </a:cubicBezTo>
                <a:lnTo>
                  <a:pt x="7273752" y="4823797"/>
                </a:lnTo>
                <a:lnTo>
                  <a:pt x="7283683" y="4847794"/>
                </a:lnTo>
                <a:cubicBezTo>
                  <a:pt x="7296832" y="4890479"/>
                  <a:pt x="7302379" y="4941877"/>
                  <a:pt x="7311552" y="4978326"/>
                </a:cubicBezTo>
                <a:cubicBezTo>
                  <a:pt x="7284161" y="4998846"/>
                  <a:pt x="7309660" y="4989594"/>
                  <a:pt x="7304880" y="5015024"/>
                </a:cubicBezTo>
                <a:cubicBezTo>
                  <a:pt x="7330355" y="5012307"/>
                  <a:pt x="7291032" y="5044485"/>
                  <a:pt x="7319932" y="5050993"/>
                </a:cubicBezTo>
                <a:cubicBezTo>
                  <a:pt x="7318148" y="5055414"/>
                  <a:pt x="7315506" y="5059493"/>
                  <a:pt x="7312641" y="5063537"/>
                </a:cubicBezTo>
                <a:lnTo>
                  <a:pt x="7311153" y="5065661"/>
                </a:lnTo>
                <a:lnTo>
                  <a:pt x="7310197" y="5075032"/>
                </a:lnTo>
                <a:lnTo>
                  <a:pt x="7303683" y="5076576"/>
                </a:lnTo>
                <a:lnTo>
                  <a:pt x="7297768" y="5089898"/>
                </a:lnTo>
                <a:cubicBezTo>
                  <a:pt x="7296519" y="5095057"/>
                  <a:pt x="7296302" y="5100805"/>
                  <a:pt x="7297750" y="5107454"/>
                </a:cubicBezTo>
                <a:cubicBezTo>
                  <a:pt x="7309447" y="5125240"/>
                  <a:pt x="7295812" y="5147341"/>
                  <a:pt x="7297014" y="5169708"/>
                </a:cubicBezTo>
                <a:lnTo>
                  <a:pt x="7300719" y="5180532"/>
                </a:lnTo>
                <a:lnTo>
                  <a:pt x="7295705" y="5210620"/>
                </a:lnTo>
                <a:lnTo>
                  <a:pt x="7296901" y="5212749"/>
                </a:lnTo>
                <a:cubicBezTo>
                  <a:pt x="7296704" y="5218058"/>
                  <a:pt x="7294377" y="5228574"/>
                  <a:pt x="7294523" y="5242477"/>
                </a:cubicBezTo>
                <a:lnTo>
                  <a:pt x="7297776" y="5296160"/>
                </a:lnTo>
                <a:lnTo>
                  <a:pt x="7289955" y="5304499"/>
                </a:lnTo>
                <a:lnTo>
                  <a:pt x="7286210" y="5305374"/>
                </a:lnTo>
                <a:lnTo>
                  <a:pt x="7286995" y="5320092"/>
                </a:lnTo>
                <a:lnTo>
                  <a:pt x="7281550" y="5330613"/>
                </a:lnTo>
                <a:lnTo>
                  <a:pt x="7285354" y="5340890"/>
                </a:lnTo>
                <a:lnTo>
                  <a:pt x="7281914" y="5354491"/>
                </a:lnTo>
                <a:cubicBezTo>
                  <a:pt x="7280017" y="5359352"/>
                  <a:pt x="7277725" y="5364763"/>
                  <a:pt x="7275918" y="5370917"/>
                </a:cubicBezTo>
                <a:lnTo>
                  <a:pt x="7267655" y="5384350"/>
                </a:lnTo>
                <a:lnTo>
                  <a:pt x="7263791" y="5406610"/>
                </a:lnTo>
                <a:cubicBezTo>
                  <a:pt x="7260956" y="5423841"/>
                  <a:pt x="7257650" y="5440271"/>
                  <a:pt x="7251522" y="5456222"/>
                </a:cubicBezTo>
                <a:cubicBezTo>
                  <a:pt x="7253699" y="5469913"/>
                  <a:pt x="7252931" y="5482529"/>
                  <a:pt x="7242311" y="5493751"/>
                </a:cubicBezTo>
                <a:cubicBezTo>
                  <a:pt x="7236636" y="5529727"/>
                  <a:pt x="7245809" y="5539513"/>
                  <a:pt x="7231835" y="5561252"/>
                </a:cubicBezTo>
                <a:cubicBezTo>
                  <a:pt x="7236311" y="5568555"/>
                  <a:pt x="7238499" y="5573475"/>
                  <a:pt x="7239152" y="5577121"/>
                </a:cubicBezTo>
                <a:cubicBezTo>
                  <a:pt x="7241111" y="5588065"/>
                  <a:pt x="7229268" y="5587525"/>
                  <a:pt x="7224043" y="5605355"/>
                </a:cubicBezTo>
                <a:cubicBezTo>
                  <a:pt x="7216774" y="5624244"/>
                  <a:pt x="7213225" y="5590845"/>
                  <a:pt x="7209229" y="5609118"/>
                </a:cubicBezTo>
                <a:cubicBezTo>
                  <a:pt x="7212098" y="5628346"/>
                  <a:pt x="7194168" y="5628785"/>
                  <a:pt x="7198222" y="5648700"/>
                </a:cubicBezTo>
                <a:cubicBezTo>
                  <a:pt x="7212577" y="5642705"/>
                  <a:pt x="7189541" y="5689259"/>
                  <a:pt x="7201221" y="5689771"/>
                </a:cubicBezTo>
                <a:cubicBezTo>
                  <a:pt x="7181618" y="5708428"/>
                  <a:pt x="7201258" y="5715573"/>
                  <a:pt x="7192555" y="5739098"/>
                </a:cubicBezTo>
                <a:cubicBezTo>
                  <a:pt x="7184486" y="5750478"/>
                  <a:pt x="7182208" y="5758416"/>
                  <a:pt x="7187522" y="5768603"/>
                </a:cubicBezTo>
                <a:cubicBezTo>
                  <a:pt x="7148692" y="5821144"/>
                  <a:pt x="7181577" y="5799065"/>
                  <a:pt x="7162500" y="5846928"/>
                </a:cubicBezTo>
                <a:lnTo>
                  <a:pt x="7160827" y="5850799"/>
                </a:lnTo>
                <a:lnTo>
                  <a:pt x="7163312" y="5866636"/>
                </a:lnTo>
                <a:cubicBezTo>
                  <a:pt x="7163884" y="5867070"/>
                  <a:pt x="7164455" y="5867505"/>
                  <a:pt x="7165029" y="5867939"/>
                </a:cubicBezTo>
                <a:lnTo>
                  <a:pt x="7142501" y="5914339"/>
                </a:lnTo>
                <a:lnTo>
                  <a:pt x="7143151" y="5921221"/>
                </a:lnTo>
                <a:lnTo>
                  <a:pt x="7123808" y="5950546"/>
                </a:lnTo>
                <a:lnTo>
                  <a:pt x="7116299" y="5966186"/>
                </a:lnTo>
                <a:lnTo>
                  <a:pt x="7106117" y="5983669"/>
                </a:lnTo>
                <a:lnTo>
                  <a:pt x="7109622" y="5995569"/>
                </a:lnTo>
                <a:cubicBezTo>
                  <a:pt x="7114727" y="6023526"/>
                  <a:pt x="7092983" y="6067450"/>
                  <a:pt x="7116605" y="6077139"/>
                </a:cubicBezTo>
                <a:cubicBezTo>
                  <a:pt x="7102148" y="6089933"/>
                  <a:pt x="7125501" y="6101908"/>
                  <a:pt x="7127573" y="6115892"/>
                </a:cubicBezTo>
                <a:cubicBezTo>
                  <a:pt x="7118381" y="6127056"/>
                  <a:pt x="7126331" y="6132595"/>
                  <a:pt x="7128098" y="6142737"/>
                </a:cubicBezTo>
                <a:cubicBezTo>
                  <a:pt x="7122429" y="6147329"/>
                  <a:pt x="7122724" y="6155912"/>
                  <a:pt x="7129375" y="6158833"/>
                </a:cubicBezTo>
                <a:cubicBezTo>
                  <a:pt x="7144709" y="6154689"/>
                  <a:pt x="7137060" y="6184499"/>
                  <a:pt x="7147635" y="6186714"/>
                </a:cubicBezTo>
                <a:cubicBezTo>
                  <a:pt x="7149842" y="6204016"/>
                  <a:pt x="7136414" y="6279145"/>
                  <a:pt x="7153343" y="6291871"/>
                </a:cubicBezTo>
                <a:cubicBezTo>
                  <a:pt x="7161381" y="6326852"/>
                  <a:pt x="7134450" y="6377408"/>
                  <a:pt x="7134923" y="6392273"/>
                </a:cubicBezTo>
                <a:cubicBezTo>
                  <a:pt x="7103997" y="6407024"/>
                  <a:pt x="7185503" y="6478818"/>
                  <a:pt x="7187236" y="6541940"/>
                </a:cubicBezTo>
                <a:cubicBezTo>
                  <a:pt x="7184250" y="6550446"/>
                  <a:pt x="7184290" y="6554993"/>
                  <a:pt x="7191340" y="6557275"/>
                </a:cubicBezTo>
                <a:cubicBezTo>
                  <a:pt x="7195412" y="6573685"/>
                  <a:pt x="7202070" y="6606060"/>
                  <a:pt x="7211670" y="6640404"/>
                </a:cubicBezTo>
                <a:cubicBezTo>
                  <a:pt x="7219591" y="6666216"/>
                  <a:pt x="7212698" y="6793331"/>
                  <a:pt x="7221085" y="6827708"/>
                </a:cubicBezTo>
                <a:lnTo>
                  <a:pt x="7227698" y="6857999"/>
                </a:lnTo>
                <a:lnTo>
                  <a:pt x="0" y="6857999"/>
                </a:lnTo>
                <a:close/>
              </a:path>
            </a:pathLst>
          </a:custGeom>
        </p:spPr>
      </p:pic>
    </p:spTree>
    <p:extLst>
      <p:ext uri="{BB962C8B-B14F-4D97-AF65-F5344CB8AC3E}">
        <p14:creationId xmlns:p14="http://schemas.microsoft.com/office/powerpoint/2010/main" val="2658608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870DEF5-1EF5-4B3D-544F-382229E0FB96}"/>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B056670D-21A9-F4DA-EFF4-A6424FAC9C36}"/>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EE0B865-8E89-010E-84F6-CF3CE218773D}"/>
              </a:ext>
            </a:extLst>
          </p:cNvPr>
          <p:cNvSpPr>
            <a:spLocks noGrp="1"/>
          </p:cNvSpPr>
          <p:nvPr>
            <p:ph type="title"/>
          </p:nvPr>
        </p:nvSpPr>
        <p:spPr>
          <a:xfrm>
            <a:off x="838200" y="365125"/>
            <a:ext cx="1706217" cy="779463"/>
          </a:xfrm>
          <a:solidFill>
            <a:schemeClr val="bg1"/>
          </a:solidFill>
        </p:spPr>
        <p:txBody>
          <a:bodyPr>
            <a:normAutofit/>
          </a:bodyPr>
          <a:lstStyle/>
          <a:p>
            <a:r>
              <a:rPr lang="en-GB" b="1"/>
              <a:t>Wales</a:t>
            </a:r>
          </a:p>
        </p:txBody>
      </p:sp>
      <p:pic>
        <p:nvPicPr>
          <p:cNvPr id="6" name="Picture 5">
            <a:extLst>
              <a:ext uri="{FF2B5EF4-FFF2-40B4-BE49-F238E27FC236}">
                <a16:creationId xmlns:a16="http://schemas.microsoft.com/office/drawing/2014/main" id="{CA5DB7A8-4994-5D9A-744C-A2D70013176D}"/>
              </a:ext>
            </a:extLst>
          </p:cNvPr>
          <p:cNvPicPr>
            <a:picLocks noChangeAspect="1"/>
          </p:cNvPicPr>
          <p:nvPr/>
        </p:nvPicPr>
        <p:blipFill>
          <a:blip r:embed="rId3"/>
          <a:stretch>
            <a:fillRect/>
          </a:stretch>
        </p:blipFill>
        <p:spPr>
          <a:xfrm>
            <a:off x="5118652" y="505214"/>
            <a:ext cx="6651191" cy="5827561"/>
          </a:xfrm>
          <a:prstGeom prst="rect">
            <a:avLst/>
          </a:prstGeom>
        </p:spPr>
      </p:pic>
    </p:spTree>
    <p:extLst>
      <p:ext uri="{BB962C8B-B14F-4D97-AF65-F5344CB8AC3E}">
        <p14:creationId xmlns:p14="http://schemas.microsoft.com/office/powerpoint/2010/main" val="35855181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15E55A6-6078-8802-D730-3A395073661E}"/>
            </a:ext>
          </a:extLst>
        </p:cNvPr>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Dense fog covering the mountain">
            <a:extLst>
              <a:ext uri="{FF2B5EF4-FFF2-40B4-BE49-F238E27FC236}">
                <a16:creationId xmlns:a16="http://schemas.microsoft.com/office/drawing/2014/main" id="{920AF525-85C8-B622-905E-573334A66999}"/>
              </a:ext>
            </a:extLst>
          </p:cNvPr>
          <p:cNvPicPr>
            <a:picLocks noChangeAspect="1"/>
          </p:cNvPicPr>
          <p:nvPr/>
        </p:nvPicPr>
        <p:blipFill>
          <a:blip r:embed="rId2"/>
          <a:srcRect t="10759" b="4971"/>
          <a:stretch>
            <a:fillRect/>
          </a:stretch>
        </p:blipFill>
        <p:spPr>
          <a:xfrm>
            <a:off x="-3047" y="10"/>
            <a:ext cx="12191999" cy="6857990"/>
          </a:xfrm>
          <a:prstGeom prst="rect">
            <a:avLst/>
          </a:prstGeom>
        </p:spPr>
      </p:pic>
      <p:sp>
        <p:nvSpPr>
          <p:cNvPr id="15" name="Rectangle 14">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CB9D42-511B-9C6F-8855-78695796F4B3}"/>
              </a:ext>
            </a:extLst>
          </p:cNvPr>
          <p:cNvSpPr>
            <a:spLocks noGrp="1"/>
          </p:cNvSpPr>
          <p:nvPr>
            <p:ph type="title"/>
          </p:nvPr>
        </p:nvSpPr>
        <p:spPr>
          <a:xfrm>
            <a:off x="1023730" y="218661"/>
            <a:ext cx="3916018" cy="783358"/>
          </a:xfrm>
          <a:solidFill>
            <a:schemeClr val="bg1"/>
          </a:solidFill>
          <a:effectLst>
            <a:outerShdw blurRad="50800" dist="38100" dir="2700000" algn="tl" rotWithShape="0">
              <a:prstClr val="black">
                <a:alpha val="40000"/>
              </a:prstClr>
            </a:outerShdw>
          </a:effectLst>
        </p:spPr>
        <p:txBody>
          <a:bodyPr vert="horz" lIns="91440" tIns="45720" rIns="91440" bIns="45720" rtlCol="0" anchor="b">
            <a:normAutofit fontScale="90000"/>
          </a:bodyPr>
          <a:lstStyle/>
          <a:p>
            <a:pPr algn="ctr"/>
            <a:r>
              <a:rPr lang="en-US" sz="5200" b="1"/>
              <a:t>New Zealand</a:t>
            </a:r>
          </a:p>
        </p:txBody>
      </p:sp>
      <p:pic>
        <p:nvPicPr>
          <p:cNvPr id="10" name="Picture 9">
            <a:extLst>
              <a:ext uri="{FF2B5EF4-FFF2-40B4-BE49-F238E27FC236}">
                <a16:creationId xmlns:a16="http://schemas.microsoft.com/office/drawing/2014/main" id="{E866C1C2-FC58-0B6F-5C2F-4B8951592CA4}"/>
              </a:ext>
            </a:extLst>
          </p:cNvPr>
          <p:cNvPicPr>
            <a:picLocks noChangeAspect="1"/>
          </p:cNvPicPr>
          <p:nvPr/>
        </p:nvPicPr>
        <p:blipFill>
          <a:blip r:embed="rId3"/>
          <a:stretch>
            <a:fillRect/>
          </a:stretch>
        </p:blipFill>
        <p:spPr>
          <a:xfrm>
            <a:off x="2357562" y="1356892"/>
            <a:ext cx="6947451" cy="2882502"/>
          </a:xfrm>
          <a:prstGeom prst="rect">
            <a:avLst/>
          </a:prstGeom>
        </p:spPr>
      </p:pic>
      <p:sp>
        <p:nvSpPr>
          <p:cNvPr id="12" name="TextBox 11">
            <a:extLst>
              <a:ext uri="{FF2B5EF4-FFF2-40B4-BE49-F238E27FC236}">
                <a16:creationId xmlns:a16="http://schemas.microsoft.com/office/drawing/2014/main" id="{8F4284E1-B5BD-11CD-35F2-7AC3668B27BB}"/>
              </a:ext>
            </a:extLst>
          </p:cNvPr>
          <p:cNvSpPr txBox="1"/>
          <p:nvPr/>
        </p:nvSpPr>
        <p:spPr>
          <a:xfrm>
            <a:off x="844827" y="4769582"/>
            <a:ext cx="10714382" cy="1569660"/>
          </a:xfrm>
          <a:prstGeom prst="rect">
            <a:avLst/>
          </a:prstGeom>
          <a:solidFill>
            <a:schemeClr val="bg1"/>
          </a:solidFill>
        </p:spPr>
        <p:txBody>
          <a:bodyPr wrap="square">
            <a:spAutoFit/>
          </a:bodyPr>
          <a:lstStyle/>
          <a:p>
            <a:r>
              <a:rPr lang="en-US" sz="2400" b="1"/>
              <a:t>Education aims to develop “confident, connected, actively involved lifelong learners.”</a:t>
            </a:r>
          </a:p>
          <a:p>
            <a:r>
              <a:rPr lang="en-US" sz="2400" b="1"/>
              <a:t>Key competencies include: Thinking Using language, symbols and texts. Managing self. Relating to others. Participating and contributing</a:t>
            </a:r>
            <a:endParaRPr lang="en-GB" sz="2400" b="1"/>
          </a:p>
        </p:txBody>
      </p:sp>
    </p:spTree>
    <p:extLst>
      <p:ext uri="{BB962C8B-B14F-4D97-AF65-F5344CB8AC3E}">
        <p14:creationId xmlns:p14="http://schemas.microsoft.com/office/powerpoint/2010/main" val="5840902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a:extLst>
            <a:ext uri="{FF2B5EF4-FFF2-40B4-BE49-F238E27FC236}">
              <a16:creationId xmlns:a16="http://schemas.microsoft.com/office/drawing/2014/main" id="{2DE4A515-34DA-8E5D-8C17-FC43A425553F}"/>
            </a:ext>
          </a:extLst>
        </p:cNvPr>
        <p:cNvGrpSpPr/>
        <p:nvPr/>
      </p:nvGrpSpPr>
      <p:grpSpPr>
        <a:xfrm>
          <a:off x="0" y="0"/>
          <a:ext cx="0" cy="0"/>
          <a:chOff x="0" y="0"/>
          <a:chExt cx="0" cy="0"/>
        </a:xfrm>
      </p:grpSpPr>
      <p:sp>
        <p:nvSpPr>
          <p:cNvPr id="21" name="Rectangle 20">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descr="Houses at winter">
            <a:extLst>
              <a:ext uri="{FF2B5EF4-FFF2-40B4-BE49-F238E27FC236}">
                <a16:creationId xmlns:a16="http://schemas.microsoft.com/office/drawing/2014/main" id="{D4845A76-DDC8-CFCC-FC30-E6F12B9C1DA1}"/>
              </a:ext>
            </a:extLst>
          </p:cNvPr>
          <p:cNvPicPr>
            <a:picLocks noChangeAspect="1"/>
          </p:cNvPicPr>
          <p:nvPr/>
        </p:nvPicPr>
        <p:blipFill>
          <a:blip r:embed="rId2">
            <a:alphaModFix amt="50000"/>
          </a:blip>
          <a:srcRect t="7038" b="8692"/>
          <a:stretch>
            <a:fillRect/>
          </a:stretch>
        </p:blipFill>
        <p:spPr>
          <a:xfrm>
            <a:off x="20" y="1"/>
            <a:ext cx="12191980" cy="6857999"/>
          </a:xfrm>
          <a:prstGeom prst="rect">
            <a:avLst/>
          </a:prstGeom>
        </p:spPr>
      </p:pic>
      <p:sp>
        <p:nvSpPr>
          <p:cNvPr id="2" name="Title 1">
            <a:extLst>
              <a:ext uri="{FF2B5EF4-FFF2-40B4-BE49-F238E27FC236}">
                <a16:creationId xmlns:a16="http://schemas.microsoft.com/office/drawing/2014/main" id="{7FC9967A-A581-8A48-B98E-1CB118B6A38C}"/>
              </a:ext>
            </a:extLst>
          </p:cNvPr>
          <p:cNvSpPr>
            <a:spLocks noGrp="1"/>
          </p:cNvSpPr>
          <p:nvPr>
            <p:ph type="title"/>
          </p:nvPr>
        </p:nvSpPr>
        <p:spPr>
          <a:xfrm>
            <a:off x="728869" y="536712"/>
            <a:ext cx="2759765" cy="1021263"/>
          </a:xfrm>
        </p:spPr>
        <p:txBody>
          <a:bodyPr vert="horz" lIns="91440" tIns="45720" rIns="91440" bIns="45720" rtlCol="0" anchor="b">
            <a:normAutofit/>
          </a:bodyPr>
          <a:lstStyle/>
          <a:p>
            <a:pPr algn="ctr"/>
            <a:r>
              <a:rPr lang="en-US" sz="6000" b="1">
                <a:solidFill>
                  <a:srgbClr val="FFFFFF"/>
                </a:solidFill>
              </a:rPr>
              <a:t>Finland</a:t>
            </a:r>
          </a:p>
        </p:txBody>
      </p:sp>
      <p:pic>
        <p:nvPicPr>
          <p:cNvPr id="3" name="Picture 2">
            <a:extLst>
              <a:ext uri="{FF2B5EF4-FFF2-40B4-BE49-F238E27FC236}">
                <a16:creationId xmlns:a16="http://schemas.microsoft.com/office/drawing/2014/main" id="{73006CEF-E4F1-F504-AAA6-42300754CF76}"/>
              </a:ext>
            </a:extLst>
          </p:cNvPr>
          <p:cNvPicPr>
            <a:picLocks noChangeAspect="1"/>
          </p:cNvPicPr>
          <p:nvPr/>
        </p:nvPicPr>
        <p:blipFill>
          <a:blip r:embed="rId3"/>
          <a:stretch>
            <a:fillRect/>
          </a:stretch>
        </p:blipFill>
        <p:spPr>
          <a:xfrm>
            <a:off x="5673970" y="298174"/>
            <a:ext cx="6074719" cy="6317708"/>
          </a:xfrm>
          <a:prstGeom prst="rect">
            <a:avLst/>
          </a:prstGeom>
        </p:spPr>
      </p:pic>
    </p:spTree>
    <p:extLst>
      <p:ext uri="{BB962C8B-B14F-4D97-AF65-F5344CB8AC3E}">
        <p14:creationId xmlns:p14="http://schemas.microsoft.com/office/powerpoint/2010/main" val="419537501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Black and white skyscrapers">
            <a:extLst>
              <a:ext uri="{FF2B5EF4-FFF2-40B4-BE49-F238E27FC236}">
                <a16:creationId xmlns:a16="http://schemas.microsoft.com/office/drawing/2014/main" id="{9BA22980-A8FD-E5D6-7837-16121DDC5579}"/>
              </a:ext>
            </a:extLst>
          </p:cNvPr>
          <p:cNvPicPr>
            <a:picLocks noChangeAspect="1"/>
          </p:cNvPicPr>
          <p:nvPr/>
        </p:nvPicPr>
        <p:blipFill>
          <a:blip r:embed="rId2"/>
          <a:srcRect t="9782" b="15218"/>
          <a:stretch>
            <a:fillRect/>
          </a:stretch>
        </p:blipFill>
        <p:spPr>
          <a:xfrm>
            <a:off x="-3047" y="10"/>
            <a:ext cx="12191999" cy="6857990"/>
          </a:xfrm>
          <a:prstGeom prst="rect">
            <a:avLst/>
          </a:prstGeom>
        </p:spPr>
      </p:pic>
      <p:sp>
        <p:nvSpPr>
          <p:cNvPr id="18" name="Rectangle 17">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F6FE29-4DB5-00B9-D39D-6DB5E34592FC}"/>
              </a:ext>
            </a:extLst>
          </p:cNvPr>
          <p:cNvSpPr>
            <a:spLocks noGrp="1"/>
          </p:cNvSpPr>
          <p:nvPr>
            <p:ph type="title"/>
          </p:nvPr>
        </p:nvSpPr>
        <p:spPr>
          <a:xfrm>
            <a:off x="288235" y="210360"/>
            <a:ext cx="3697356" cy="912762"/>
          </a:xfrm>
          <a:solidFill>
            <a:schemeClr val="tx1"/>
          </a:solidFill>
          <a:effectLst>
            <a:outerShdw blurRad="50800" dist="38100" dir="2700000" algn="tl" rotWithShape="0">
              <a:prstClr val="black">
                <a:alpha val="40000"/>
              </a:prstClr>
            </a:outerShdw>
          </a:effectLst>
        </p:spPr>
        <p:txBody>
          <a:bodyPr vert="horz" lIns="91440" tIns="45720" rIns="91440" bIns="45720" rtlCol="0" anchor="b">
            <a:normAutofit fontScale="90000"/>
          </a:bodyPr>
          <a:lstStyle/>
          <a:p>
            <a:pPr algn="ctr"/>
            <a:r>
              <a:rPr lang="en-US" sz="6000" b="1">
                <a:solidFill>
                  <a:srgbClr val="FFFFFF"/>
                </a:solidFill>
              </a:rPr>
              <a:t>Singapore</a:t>
            </a:r>
          </a:p>
        </p:txBody>
      </p:sp>
      <p:pic>
        <p:nvPicPr>
          <p:cNvPr id="4" name="Picture 3">
            <a:extLst>
              <a:ext uri="{FF2B5EF4-FFF2-40B4-BE49-F238E27FC236}">
                <a16:creationId xmlns:a16="http://schemas.microsoft.com/office/drawing/2014/main" id="{7180AEEC-C349-AACB-ADE0-1C63D575F42A}"/>
              </a:ext>
            </a:extLst>
          </p:cNvPr>
          <p:cNvPicPr>
            <a:picLocks noChangeAspect="1"/>
          </p:cNvPicPr>
          <p:nvPr/>
        </p:nvPicPr>
        <p:blipFill>
          <a:blip r:embed="rId3"/>
          <a:stretch>
            <a:fillRect/>
          </a:stretch>
        </p:blipFill>
        <p:spPr>
          <a:xfrm>
            <a:off x="6117223" y="188577"/>
            <a:ext cx="5511560" cy="6024264"/>
          </a:xfrm>
          <a:prstGeom prst="rect">
            <a:avLst/>
          </a:prstGeom>
        </p:spPr>
      </p:pic>
    </p:spTree>
    <p:extLst>
      <p:ext uri="{BB962C8B-B14F-4D97-AF65-F5344CB8AC3E}">
        <p14:creationId xmlns:p14="http://schemas.microsoft.com/office/powerpoint/2010/main" val="2722552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7118066" y="3081882"/>
            <a:ext cx="4643143" cy="3067431"/>
          </a:xfrm>
          <a:prstGeom prst="rect">
            <a:avLst/>
          </a:prstGeom>
        </p:spPr>
      </p:pic>
      <p:pic>
        <p:nvPicPr>
          <p:cNvPr id="5" name="Picture 4"/>
          <p:cNvPicPr>
            <a:picLocks noChangeAspect="1"/>
          </p:cNvPicPr>
          <p:nvPr/>
        </p:nvPicPr>
        <p:blipFill rotWithShape="1">
          <a:blip r:embed="rId4"/>
          <a:srcRect b="10135"/>
          <a:stretch/>
        </p:blipFill>
        <p:spPr>
          <a:xfrm>
            <a:off x="135008" y="3107424"/>
            <a:ext cx="4957405" cy="3041888"/>
          </a:xfrm>
          <a:prstGeom prst="rect">
            <a:avLst/>
          </a:prstGeom>
        </p:spPr>
      </p:pic>
      <p:pic>
        <p:nvPicPr>
          <p:cNvPr id="6" name="Picture 5"/>
          <p:cNvPicPr>
            <a:picLocks noChangeAspect="1"/>
          </p:cNvPicPr>
          <p:nvPr/>
        </p:nvPicPr>
        <p:blipFill>
          <a:blip r:embed="rId5"/>
          <a:stretch>
            <a:fillRect/>
          </a:stretch>
        </p:blipFill>
        <p:spPr>
          <a:xfrm>
            <a:off x="5051755" y="3107425"/>
            <a:ext cx="2053896" cy="3091047"/>
          </a:xfrm>
          <a:prstGeom prst="rect">
            <a:avLst/>
          </a:prstGeom>
        </p:spPr>
      </p:pic>
      <p:pic>
        <p:nvPicPr>
          <p:cNvPr id="8" name="Picture 7"/>
          <p:cNvPicPr>
            <a:picLocks noChangeAspect="1"/>
          </p:cNvPicPr>
          <p:nvPr/>
        </p:nvPicPr>
        <p:blipFill>
          <a:blip r:embed="rId6"/>
          <a:stretch>
            <a:fillRect/>
          </a:stretch>
        </p:blipFill>
        <p:spPr>
          <a:xfrm>
            <a:off x="7382976" y="266700"/>
            <a:ext cx="4378232" cy="2815181"/>
          </a:xfrm>
          <a:prstGeom prst="rect">
            <a:avLst/>
          </a:prstGeom>
        </p:spPr>
      </p:pic>
      <p:pic>
        <p:nvPicPr>
          <p:cNvPr id="9" name="Picture 8"/>
          <p:cNvPicPr>
            <a:picLocks noChangeAspect="1"/>
          </p:cNvPicPr>
          <p:nvPr/>
        </p:nvPicPr>
        <p:blipFill rotWithShape="1">
          <a:blip r:embed="rId7"/>
          <a:srcRect l="17063" r="5294"/>
          <a:stretch/>
        </p:blipFill>
        <p:spPr>
          <a:xfrm>
            <a:off x="2887400" y="266701"/>
            <a:ext cx="1943832" cy="2840724"/>
          </a:xfrm>
          <a:prstGeom prst="rect">
            <a:avLst/>
          </a:prstGeom>
        </p:spPr>
      </p:pic>
      <p:pic>
        <p:nvPicPr>
          <p:cNvPr id="10" name="Picture 9"/>
          <p:cNvPicPr>
            <a:picLocks noChangeAspect="1"/>
          </p:cNvPicPr>
          <p:nvPr/>
        </p:nvPicPr>
        <p:blipFill>
          <a:blip r:embed="rId8"/>
          <a:stretch>
            <a:fillRect/>
          </a:stretch>
        </p:blipFill>
        <p:spPr>
          <a:xfrm>
            <a:off x="4831233" y="292244"/>
            <a:ext cx="2622905" cy="2815181"/>
          </a:xfrm>
          <a:prstGeom prst="rect">
            <a:avLst/>
          </a:prstGeom>
        </p:spPr>
      </p:pic>
      <p:pic>
        <p:nvPicPr>
          <p:cNvPr id="11" name="Picture 10"/>
          <p:cNvPicPr>
            <a:picLocks noChangeAspect="1"/>
          </p:cNvPicPr>
          <p:nvPr/>
        </p:nvPicPr>
        <p:blipFill>
          <a:blip r:embed="rId9"/>
          <a:stretch>
            <a:fillRect/>
          </a:stretch>
        </p:blipFill>
        <p:spPr>
          <a:xfrm>
            <a:off x="135009" y="266701"/>
            <a:ext cx="2752392" cy="2910417"/>
          </a:xfrm>
          <a:prstGeom prst="rect">
            <a:avLst/>
          </a:prstGeom>
        </p:spPr>
      </p:pic>
    </p:spTree>
    <p:extLst>
      <p:ext uri="{BB962C8B-B14F-4D97-AF65-F5344CB8AC3E}">
        <p14:creationId xmlns:p14="http://schemas.microsoft.com/office/powerpoint/2010/main" val="22602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8" name="Google Shape;148;p20"/>
          <p:cNvSpPr txBox="1">
            <a:spLocks noGrp="1"/>
          </p:cNvSpPr>
          <p:nvPr>
            <p:ph type="sldNum" idx="12"/>
          </p:nvPr>
        </p:nvSpPr>
        <p:spPr>
          <a:xfrm>
            <a:off x="678300" y="5683884"/>
            <a:ext cx="619200" cy="409200"/>
          </a:xfrm>
          <a:prstGeom prst="rect">
            <a:avLst/>
          </a:prstGeom>
        </p:spPr>
        <p:txBody>
          <a:bodyPr spcFirstLastPara="1" wrap="square" lIns="121900" tIns="121900" rIns="121900" bIns="121900" anchor="t" anchorCtr="0">
            <a:noAutofit/>
          </a:bodyPr>
          <a:lstStyle/>
          <a:p>
            <a:pPr defTabSz="1219170">
              <a:buClr>
                <a:srgbClr val="000000"/>
              </a:buClr>
            </a:pPr>
            <a:fld id="{00000000-1234-1234-1234-123412341234}" type="slidenum">
              <a:rPr lang="en" kern="0"/>
              <a:pPr defTabSz="1219170">
                <a:buClr>
                  <a:srgbClr val="000000"/>
                </a:buClr>
              </a:pPr>
              <a:t>23</a:t>
            </a:fld>
            <a:endParaRPr kern="0"/>
          </a:p>
        </p:txBody>
      </p:sp>
      <p:sp>
        <p:nvSpPr>
          <p:cNvPr id="2" name="Rectangle 1"/>
          <p:cNvSpPr/>
          <p:nvPr/>
        </p:nvSpPr>
        <p:spPr>
          <a:xfrm>
            <a:off x="804185" y="2494029"/>
            <a:ext cx="10753163" cy="3775393"/>
          </a:xfrm>
          <a:prstGeom prst="rect">
            <a:avLst/>
          </a:prstGeom>
        </p:spPr>
        <p:txBody>
          <a:bodyPr wrap="square">
            <a:spAutoFit/>
          </a:bodyPr>
          <a:lstStyle/>
          <a:p>
            <a:pPr algn="just" defTabSz="1219170">
              <a:spcBef>
                <a:spcPts val="800"/>
              </a:spcBef>
              <a:buClr>
                <a:srgbClr val="D9D9D9"/>
              </a:buClr>
              <a:buSzPts val="2400"/>
            </a:pPr>
            <a:r>
              <a:rPr lang="en-GB" sz="2800" kern="0">
                <a:solidFill>
                  <a:srgbClr val="16988F"/>
                </a:solidFill>
                <a:latin typeface="Arial" panose="020B0604020202020204" pitchFamily="34" charset="0"/>
                <a:cs typeface="Arial" panose="020B0604020202020204" pitchFamily="34" charset="0"/>
                <a:sym typeface="Muli"/>
              </a:rPr>
              <a:t>“They are not powerful ideas, they are not going to help you navigate through this world your entering…currently in schools we mainly test for recall of facts which narrows the curriculum. But the world is changing and our schools need to catch up. Routine jobs are disappearing, therefore we need to teach our pupils to be more independent as critical and creative thinkers, who are able to manage time and work with others.”</a:t>
            </a:r>
          </a:p>
          <a:p>
            <a:pPr algn="r" defTabSz="1219170">
              <a:spcBef>
                <a:spcPts val="800"/>
              </a:spcBef>
              <a:buClr>
                <a:srgbClr val="D9D9D9"/>
              </a:buClr>
              <a:buSzPts val="2400"/>
            </a:pPr>
            <a:r>
              <a:rPr lang="en-GB" kern="0">
                <a:solidFill>
                  <a:srgbClr val="16988F"/>
                </a:solidFill>
                <a:latin typeface="Arial"/>
                <a:cs typeface="Arial"/>
                <a:sym typeface="Muli"/>
              </a:rPr>
              <a:t>‘What’s worth teaching?’ by Dr. Alan Collins (Stanford Univ, 2017)</a:t>
            </a:r>
          </a:p>
          <a:p>
            <a:pPr algn="just" defTabSz="1219170">
              <a:spcBef>
                <a:spcPts val="800"/>
              </a:spcBef>
              <a:buClr>
                <a:srgbClr val="D9D9D9"/>
              </a:buClr>
              <a:buSzPts val="2400"/>
            </a:pPr>
            <a:endParaRPr lang="en-GB" sz="1200" kern="0">
              <a:solidFill>
                <a:srgbClr val="16988F"/>
              </a:solidFill>
              <a:latin typeface="Arial"/>
              <a:cs typeface="Arial"/>
              <a:sym typeface="Muli"/>
            </a:endParaRPr>
          </a:p>
        </p:txBody>
      </p:sp>
      <p:pic>
        <p:nvPicPr>
          <p:cNvPr id="3" name="Picture 2"/>
          <p:cNvPicPr>
            <a:picLocks noChangeAspect="1"/>
          </p:cNvPicPr>
          <p:nvPr/>
        </p:nvPicPr>
        <p:blipFill>
          <a:blip r:embed="rId3"/>
          <a:stretch>
            <a:fillRect/>
          </a:stretch>
        </p:blipFill>
        <p:spPr>
          <a:xfrm>
            <a:off x="4659683" y="171142"/>
            <a:ext cx="3360016" cy="2322887"/>
          </a:xfrm>
          <a:prstGeom prst="rect">
            <a:avLst/>
          </a:prstGeom>
        </p:spPr>
      </p:pic>
    </p:spTree>
    <p:extLst>
      <p:ext uri="{BB962C8B-B14F-4D97-AF65-F5344CB8AC3E}">
        <p14:creationId xmlns:p14="http://schemas.microsoft.com/office/powerpoint/2010/main" val="16783952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8" name="Google Shape;148;p20"/>
          <p:cNvSpPr txBox="1">
            <a:spLocks noGrp="1"/>
          </p:cNvSpPr>
          <p:nvPr>
            <p:ph type="sldNum" idx="12"/>
          </p:nvPr>
        </p:nvSpPr>
        <p:spPr>
          <a:xfrm>
            <a:off x="678300" y="5683884"/>
            <a:ext cx="619200" cy="409200"/>
          </a:xfrm>
          <a:prstGeom prst="rect">
            <a:avLst/>
          </a:prstGeom>
        </p:spPr>
        <p:txBody>
          <a:bodyPr spcFirstLastPara="1" wrap="square" lIns="121900" tIns="121900" rIns="121900" bIns="121900" anchor="t" anchorCtr="0">
            <a:noAutofit/>
          </a:bodyPr>
          <a:lstStyle/>
          <a:p>
            <a:pPr defTabSz="1219170">
              <a:buClr>
                <a:srgbClr val="000000"/>
              </a:buClr>
            </a:pPr>
            <a:fld id="{00000000-1234-1234-1234-123412341234}" type="slidenum">
              <a:rPr lang="en" kern="0"/>
              <a:pPr defTabSz="1219170">
                <a:buClr>
                  <a:srgbClr val="000000"/>
                </a:buClr>
              </a:pPr>
              <a:t>24</a:t>
            </a:fld>
            <a:endParaRPr kern="0"/>
          </a:p>
        </p:txBody>
      </p:sp>
      <p:pic>
        <p:nvPicPr>
          <p:cNvPr id="2" name="Picture 1"/>
          <p:cNvPicPr>
            <a:picLocks noChangeAspect="1"/>
          </p:cNvPicPr>
          <p:nvPr/>
        </p:nvPicPr>
        <p:blipFill>
          <a:blip r:embed="rId3"/>
          <a:stretch>
            <a:fillRect/>
          </a:stretch>
        </p:blipFill>
        <p:spPr>
          <a:xfrm>
            <a:off x="438893" y="1690276"/>
            <a:ext cx="5714479" cy="3844877"/>
          </a:xfrm>
          <a:prstGeom prst="rect">
            <a:avLst/>
          </a:prstGeom>
        </p:spPr>
      </p:pic>
      <p:pic>
        <p:nvPicPr>
          <p:cNvPr id="3" name="Picture 2"/>
          <p:cNvPicPr>
            <a:picLocks noChangeAspect="1"/>
          </p:cNvPicPr>
          <p:nvPr/>
        </p:nvPicPr>
        <p:blipFill>
          <a:blip r:embed="rId4"/>
          <a:stretch>
            <a:fillRect/>
          </a:stretch>
        </p:blipFill>
        <p:spPr>
          <a:xfrm>
            <a:off x="5986358" y="1690276"/>
            <a:ext cx="5730737" cy="3844877"/>
          </a:xfrm>
          <a:prstGeom prst="rect">
            <a:avLst/>
          </a:prstGeom>
        </p:spPr>
      </p:pic>
      <p:sp>
        <p:nvSpPr>
          <p:cNvPr id="5" name="Rectangle 4"/>
          <p:cNvSpPr/>
          <p:nvPr/>
        </p:nvSpPr>
        <p:spPr>
          <a:xfrm>
            <a:off x="1897502" y="484326"/>
            <a:ext cx="8177711" cy="1077218"/>
          </a:xfrm>
          <a:prstGeom prst="rect">
            <a:avLst/>
          </a:prstGeom>
        </p:spPr>
        <p:txBody>
          <a:bodyPr wrap="square">
            <a:spAutoFit/>
          </a:bodyPr>
          <a:lstStyle/>
          <a:p>
            <a:pPr defTabSz="914377">
              <a:defRPr/>
            </a:pPr>
            <a:r>
              <a:rPr lang="en-GB" sz="6400" b="1">
                <a:solidFill>
                  <a:srgbClr val="16988F"/>
                </a:solidFill>
                <a:latin typeface="Calibri"/>
                <a:cs typeface="Arial"/>
                <a:sym typeface="Arial"/>
              </a:rPr>
              <a:t>“Knowledge is POWER”</a:t>
            </a:r>
          </a:p>
        </p:txBody>
      </p:sp>
      <p:pic>
        <p:nvPicPr>
          <p:cNvPr id="4" name="Picture 3"/>
          <p:cNvPicPr>
            <a:picLocks noChangeAspect="1"/>
          </p:cNvPicPr>
          <p:nvPr/>
        </p:nvPicPr>
        <p:blipFill>
          <a:blip r:embed="rId5"/>
          <a:stretch>
            <a:fillRect/>
          </a:stretch>
        </p:blipFill>
        <p:spPr>
          <a:xfrm>
            <a:off x="2038050" y="-417534"/>
            <a:ext cx="7527180" cy="7665929"/>
          </a:xfrm>
          <a:prstGeom prst="rect">
            <a:avLst/>
          </a:prstGeom>
        </p:spPr>
      </p:pic>
    </p:spTree>
    <p:extLst>
      <p:ext uri="{BB962C8B-B14F-4D97-AF65-F5344CB8AC3E}">
        <p14:creationId xmlns:p14="http://schemas.microsoft.com/office/powerpoint/2010/main" val="193574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E4CE3-AAFD-6866-5F58-4DF2D5ECC158}"/>
              </a:ext>
            </a:extLst>
          </p:cNvPr>
          <p:cNvSpPr>
            <a:spLocks noGrp="1"/>
          </p:cNvSpPr>
          <p:nvPr>
            <p:ph type="title"/>
          </p:nvPr>
        </p:nvSpPr>
        <p:spPr>
          <a:xfrm>
            <a:off x="569843" y="136525"/>
            <a:ext cx="3892826" cy="1325563"/>
          </a:xfrm>
        </p:spPr>
        <p:txBody>
          <a:bodyPr>
            <a:normAutofit/>
          </a:bodyPr>
          <a:lstStyle/>
          <a:p>
            <a:r>
              <a:rPr lang="en-GB" sz="6600" b="1" u="sng">
                <a:solidFill>
                  <a:srgbClr val="FF0000"/>
                </a:solidFill>
              </a:rPr>
              <a:t>CHANGE</a:t>
            </a:r>
          </a:p>
        </p:txBody>
      </p:sp>
      <p:sp>
        <p:nvSpPr>
          <p:cNvPr id="3" name="Content Placeholder 2">
            <a:extLst>
              <a:ext uri="{FF2B5EF4-FFF2-40B4-BE49-F238E27FC236}">
                <a16:creationId xmlns:a16="http://schemas.microsoft.com/office/drawing/2014/main" id="{5ECEFA32-060F-4539-F25A-55048C4E2791}"/>
              </a:ext>
            </a:extLst>
          </p:cNvPr>
          <p:cNvSpPr>
            <a:spLocks noGrp="1"/>
          </p:cNvSpPr>
          <p:nvPr>
            <p:ph idx="1"/>
          </p:nvPr>
        </p:nvSpPr>
        <p:spPr>
          <a:xfrm>
            <a:off x="838200" y="1351722"/>
            <a:ext cx="10515600" cy="5506277"/>
          </a:xfrm>
        </p:spPr>
        <p:txBody>
          <a:bodyPr>
            <a:normAutofit lnSpcReduction="10000"/>
          </a:bodyPr>
          <a:lstStyle/>
          <a:p>
            <a:pPr marL="0" indent="0" algn="ctr">
              <a:buNone/>
            </a:pPr>
            <a:r>
              <a:rPr lang="en-US" sz="4300" b="1"/>
              <a:t>Education as transmission of knowledge</a:t>
            </a:r>
          </a:p>
          <a:p>
            <a:pPr marL="0" indent="0" algn="ctr">
              <a:buNone/>
            </a:pPr>
            <a:br>
              <a:rPr lang="en-US"/>
            </a:br>
            <a:r>
              <a:rPr lang="en-US" b="1">
                <a:solidFill>
                  <a:srgbClr val="FF0000"/>
                </a:solidFill>
              </a:rPr>
              <a:t>towards</a:t>
            </a:r>
          </a:p>
          <a:p>
            <a:pPr marL="0" indent="0" algn="ctr">
              <a:buNone/>
            </a:pPr>
            <a:br>
              <a:rPr lang="en-US"/>
            </a:br>
            <a:endParaRPr lang="en-US"/>
          </a:p>
          <a:p>
            <a:pPr marL="0" indent="0" algn="ctr">
              <a:buNone/>
            </a:pPr>
            <a:r>
              <a:rPr lang="en-US" sz="4300" b="1"/>
              <a:t>Education as development of capable, ethical, and adaptable individuals.</a:t>
            </a:r>
          </a:p>
          <a:p>
            <a:pPr marL="0" indent="0">
              <a:buNone/>
            </a:pPr>
            <a:endParaRPr lang="en-US"/>
          </a:p>
          <a:p>
            <a:pPr marL="0" indent="0">
              <a:buNone/>
            </a:pPr>
            <a:r>
              <a:rPr lang="en-US"/>
              <a:t>However, systems differ in how far these aims shape practice:</a:t>
            </a:r>
          </a:p>
          <a:p>
            <a:r>
              <a:rPr lang="en-US" b="1"/>
              <a:t>Strongly purpose-led:</a:t>
            </a:r>
            <a:r>
              <a:rPr lang="en-US"/>
              <a:t> Wales, Scotland, New Zealand</a:t>
            </a:r>
          </a:p>
          <a:p>
            <a:r>
              <a:rPr lang="en-US" b="1"/>
              <a:t>Balanced knowledge + aims:</a:t>
            </a:r>
            <a:r>
              <a:rPr lang="en-US"/>
              <a:t> Finland, Singapore</a:t>
            </a:r>
          </a:p>
          <a:p>
            <a:pPr marL="0" indent="0">
              <a:buNone/>
            </a:pPr>
            <a:endParaRPr lang="en-US" sz="1300"/>
          </a:p>
          <a:p>
            <a:pPr marL="0" indent="0">
              <a:buNone/>
            </a:pPr>
            <a:endParaRPr lang="en-GB"/>
          </a:p>
        </p:txBody>
      </p:sp>
      <p:sp>
        <p:nvSpPr>
          <p:cNvPr id="4" name="Arrow: Down 3">
            <a:extLst>
              <a:ext uri="{FF2B5EF4-FFF2-40B4-BE49-F238E27FC236}">
                <a16:creationId xmlns:a16="http://schemas.microsoft.com/office/drawing/2014/main" id="{C053BEB1-34F3-5E31-6862-CC4613C30B89}"/>
              </a:ext>
            </a:extLst>
          </p:cNvPr>
          <p:cNvSpPr/>
          <p:nvPr/>
        </p:nvSpPr>
        <p:spPr>
          <a:xfrm>
            <a:off x="2951922" y="2270396"/>
            <a:ext cx="1371600" cy="1162878"/>
          </a:xfrm>
          <a:prstGeom prst="down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A8D1B0AE-A632-A28F-7500-58DC7C1D5E1E}"/>
              </a:ext>
            </a:extLst>
          </p:cNvPr>
          <p:cNvPicPr>
            <a:picLocks noChangeAspect="1"/>
          </p:cNvPicPr>
          <p:nvPr/>
        </p:nvPicPr>
        <p:blipFill>
          <a:blip r:embed="rId2"/>
          <a:stretch>
            <a:fillRect/>
          </a:stretch>
        </p:blipFill>
        <p:spPr>
          <a:xfrm>
            <a:off x="7868479" y="2270396"/>
            <a:ext cx="1285459" cy="1158604"/>
          </a:xfrm>
          <a:prstGeom prst="rect">
            <a:avLst/>
          </a:prstGeom>
        </p:spPr>
      </p:pic>
    </p:spTree>
    <p:extLst>
      <p:ext uri="{BB962C8B-B14F-4D97-AF65-F5344CB8AC3E}">
        <p14:creationId xmlns:p14="http://schemas.microsoft.com/office/powerpoint/2010/main" val="123594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0EBDE2A-08CD-3DDC-1CC0-D2739D945008}"/>
              </a:ext>
            </a:extLst>
          </p:cNvPr>
          <p:cNvSpPr>
            <a:spLocks noGrp="1"/>
          </p:cNvSpPr>
          <p:nvPr>
            <p:ph type="ctrTitle"/>
          </p:nvPr>
        </p:nvSpPr>
        <p:spPr>
          <a:xfrm>
            <a:off x="4033463" y="145775"/>
            <a:ext cx="8254007" cy="1394059"/>
          </a:xfrm>
        </p:spPr>
        <p:txBody>
          <a:bodyPr>
            <a:noAutofit/>
          </a:bodyPr>
          <a:lstStyle/>
          <a:p>
            <a:pPr algn="ctr"/>
            <a:r>
              <a:rPr lang="en-GB" sz="4000" b="1"/>
              <a:t>A History of Education in the UK through the Common Era. </a:t>
            </a:r>
            <a:r>
              <a:rPr lang="en-GB" sz="4000"/>
              <a:t> </a:t>
            </a:r>
          </a:p>
        </p:txBody>
      </p:sp>
      <p:sp>
        <p:nvSpPr>
          <p:cNvPr id="5" name="TextBox 4">
            <a:extLst>
              <a:ext uri="{FF2B5EF4-FFF2-40B4-BE49-F238E27FC236}">
                <a16:creationId xmlns:a16="http://schemas.microsoft.com/office/drawing/2014/main" id="{1C51EA9E-E4E8-AE21-654E-866676CF628B}"/>
              </a:ext>
            </a:extLst>
          </p:cNvPr>
          <p:cNvSpPr txBox="1"/>
          <p:nvPr/>
        </p:nvSpPr>
        <p:spPr>
          <a:xfrm>
            <a:off x="755374" y="308113"/>
            <a:ext cx="3463745" cy="62093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rPr>
              <a:t>Up to 1500 : Beginnings</a:t>
            </a:r>
            <a:endParaRPr kumimoji="0" lang="en-US" sz="1050" b="1" i="0" u="none" strike="noStrike" kern="1200" cap="none" spc="0" normalizeH="0" baseline="0" noProof="0">
              <a:ln>
                <a:noFill/>
              </a:ln>
              <a:solidFill>
                <a:srgbClr val="FFFFFF"/>
              </a:solidFill>
              <a:effectLst/>
              <a:uLnTx/>
              <a:uFillTx/>
              <a:latin typeface="Source Sans Pro"/>
              <a:ea typeface="+mn-ea"/>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1200" cap="none" spc="0" normalizeH="0" baseline="0" noProof="0">
              <a:ln>
                <a:noFill/>
              </a:ln>
              <a:solidFill>
                <a:srgbClr val="FFFFFF"/>
              </a:solidFill>
              <a:effectLst/>
              <a:uLnTx/>
              <a:uFillTx/>
              <a:latin typeface="Source Sans Pro"/>
              <a:ea typeface="+mn-ea"/>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FFFFFF"/>
                </a:solidFill>
                <a:effectLst/>
                <a:uLnTx/>
                <a:uFillTx/>
                <a:latin typeface="Source Sans Pro"/>
                <a:ea typeface="+mn-ea"/>
                <a:cs typeface="Times New Roman"/>
              </a:rPr>
              <a:t>1500-1600</a:t>
            </a:r>
            <a:r>
              <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rPr>
              <a:t> : Renaissance and Reformation</a:t>
            </a:r>
            <a:endParaRPr kumimoji="0" lang="en-US" sz="1050" b="1" i="0" u="none" strike="noStrike" kern="1200" cap="none" spc="0" normalizeH="0" baseline="0" noProof="0">
              <a:ln>
                <a:noFill/>
              </a:ln>
              <a:solidFill>
                <a:srgbClr val="FFFFFF"/>
              </a:solidFill>
              <a:effectLst/>
              <a:uLnTx/>
              <a:uFillTx/>
              <a:latin typeface="Century Schoolbook" panose="020406040505050203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1200" cap="none" spc="0" normalizeH="0" baseline="0" noProof="0">
              <a:ln>
                <a:noFill/>
              </a:ln>
              <a:solidFill>
                <a:srgbClr val="FFFFFF"/>
              </a:solidFill>
              <a:effectLst/>
              <a:uLnTx/>
              <a:uFillTx/>
              <a:latin typeface="Source Sans Pro"/>
              <a:ea typeface="+mn-ea"/>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FFFFFF"/>
                </a:solidFill>
                <a:effectLst/>
                <a:uLnTx/>
                <a:uFillTx/>
                <a:latin typeface="Source Sans Pro"/>
                <a:ea typeface="+mn-ea"/>
                <a:cs typeface="Times New Roman"/>
              </a:rPr>
              <a:t>1660-1750</a:t>
            </a:r>
            <a:r>
              <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rPr>
              <a:t> : Restoration</a:t>
            </a:r>
            <a:endParaRPr kumimoji="0" lang="en-US" sz="1050" b="1" i="0" u="none" strike="noStrike" kern="1200" cap="none" spc="0" normalizeH="0" baseline="0" noProof="0">
              <a:ln>
                <a:noFill/>
              </a:ln>
              <a:solidFill>
                <a:srgbClr val="FFFFFF"/>
              </a:solidFill>
              <a:effectLst/>
              <a:uLnTx/>
              <a:uFillTx/>
              <a:latin typeface="Source Sans Pro"/>
              <a:ea typeface="+mn-ea"/>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rPr>
              <a:t>1750-1860 : Towards mass education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rPr>
              <a:t>1860-1900 : A state system of education</a:t>
            </a:r>
            <a:endParaRPr kumimoji="0" lang="en-US" sz="1050" b="1" i="0" u="none" strike="noStrike" kern="1200" cap="none" spc="0" normalizeH="0" baseline="0" noProof="0">
              <a:ln>
                <a:noFill/>
              </a:ln>
              <a:solidFill>
                <a:srgbClr val="FFFFFF"/>
              </a:solidFill>
              <a:effectLst/>
              <a:uLnTx/>
              <a:uFillTx/>
              <a:latin typeface="Century Schoolbook" panose="020406040505050203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1200" cap="none" spc="0" normalizeH="0" baseline="0" noProof="0">
              <a:ln>
                <a:noFill/>
              </a:ln>
              <a:solidFill>
                <a:srgbClr val="FFFFFF"/>
              </a:solidFill>
              <a:effectLst/>
              <a:uLnTx/>
              <a:uFillTx/>
              <a:latin typeface="Century Schoolbook" panose="020406040505050203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rPr>
              <a:t>1900-1923 : Secondary education for some</a:t>
            </a:r>
            <a:endParaRPr kumimoji="0" lang="en-US" sz="1050" b="1" i="0" u="none" strike="noStrike" kern="1200" cap="none" spc="0" normalizeH="0" baseline="0" noProof="0">
              <a:ln>
                <a:noFill/>
              </a:ln>
              <a:solidFill>
                <a:srgbClr val="FFFFFF"/>
              </a:solidFill>
              <a:effectLst/>
              <a:uLnTx/>
              <a:uFillTx/>
              <a:latin typeface="Century Schoolbook" panose="020406040505050203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rPr>
              <a:t>1923-1939 : From Hadow to Spens</a:t>
            </a:r>
            <a:endParaRPr kumimoji="0" lang="en-US" sz="1050" b="1" i="0" u="none" strike="noStrike" kern="1200" cap="none" spc="0" normalizeH="0" baseline="0" noProof="0">
              <a:ln>
                <a:noFill/>
              </a:ln>
              <a:solidFill>
                <a:srgbClr val="FFFFFF"/>
              </a:solidFill>
              <a:effectLst/>
              <a:uLnTx/>
              <a:uFillTx/>
              <a:latin typeface="Century Schoolbook" panose="020406040505050203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1200" cap="none" spc="0" normalizeH="0" baseline="0" noProof="0">
              <a:ln>
                <a:noFill/>
              </a:ln>
              <a:solidFill>
                <a:srgbClr val="FFFFFF"/>
              </a:solidFill>
              <a:effectLst/>
              <a:uLnTx/>
              <a:uFillTx/>
              <a:latin typeface="Source Sans Pro"/>
              <a:ea typeface="+mn-ea"/>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rPr>
              <a:t>1939-1945 : Educational reconstruction</a:t>
            </a:r>
            <a:endParaRPr kumimoji="0" lang="en-US" sz="1050" b="1" i="0" u="none" strike="noStrike" kern="1200" cap="none" spc="0" normalizeH="0" baseline="0" noProof="0">
              <a:ln>
                <a:noFill/>
              </a:ln>
              <a:solidFill>
                <a:srgbClr val="FFFFFF"/>
              </a:solidFill>
              <a:effectLst/>
              <a:uLnTx/>
              <a:uFillTx/>
              <a:latin typeface="Century Schoolbook" panose="020406040505050203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1200" cap="none" spc="0" normalizeH="0" baseline="0" noProof="0">
              <a:ln>
                <a:noFill/>
              </a:ln>
              <a:solidFill>
                <a:srgbClr val="FFFFFF"/>
              </a:solidFill>
              <a:effectLst/>
              <a:uLnTx/>
              <a:uFillTx/>
              <a:latin typeface="Source Sans Pro"/>
              <a:ea typeface="+mn-ea"/>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rPr>
              <a:t>1945-1951 : </a:t>
            </a:r>
            <a:r>
              <a:rPr kumimoji="0" lang="en-US" sz="1050" b="1" i="0" u="none" strike="noStrike" kern="1200" cap="none" spc="0" normalizeH="0" baseline="0" noProof="0" err="1">
                <a:ln>
                  <a:noFill/>
                </a:ln>
                <a:solidFill>
                  <a:srgbClr val="FFFFFF"/>
                </a:solidFill>
                <a:effectLst/>
                <a:uLnTx/>
                <a:uFillTx/>
                <a:latin typeface="Century Schoolbook" panose="02040604050505020304"/>
                <a:ea typeface="+mn-lt"/>
                <a:cs typeface="+mn-lt"/>
              </a:rPr>
              <a:t>Labour</a:t>
            </a:r>
            <a:r>
              <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rPr>
              <a:t> and the tripartite system</a:t>
            </a:r>
            <a:endParaRPr kumimoji="0" lang="en-US" sz="1050" b="1" i="0" u="none" strike="noStrike" kern="1200" cap="none" spc="0" normalizeH="0" baseline="0" noProof="0">
              <a:ln>
                <a:noFill/>
              </a:ln>
              <a:solidFill>
                <a:srgbClr val="FFFFFF"/>
              </a:solidFill>
              <a:effectLst/>
              <a:uLnTx/>
              <a:uFillTx/>
              <a:latin typeface="Century Schoolbook" panose="020406040505050203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1200" cap="none" spc="0" normalizeH="0" baseline="0" noProof="0">
              <a:ln>
                <a:noFill/>
              </a:ln>
              <a:solidFill>
                <a:srgbClr val="FFFFFF"/>
              </a:solidFill>
              <a:effectLst/>
              <a:uLnTx/>
              <a:uFillTx/>
              <a:latin typeface="Source Sans Pro"/>
              <a:ea typeface="+mn-ea"/>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rPr>
              <a:t>1951-1964 : The wind of change</a:t>
            </a:r>
            <a:endParaRPr kumimoji="0" lang="en-US" sz="1050" b="1" i="0" u="none" strike="noStrike" kern="1200" cap="none" spc="0" normalizeH="0" baseline="0" noProof="0">
              <a:ln>
                <a:noFill/>
              </a:ln>
              <a:solidFill>
                <a:srgbClr val="FFFFFF"/>
              </a:solidFill>
              <a:effectLst/>
              <a:uLnTx/>
              <a:uFillTx/>
              <a:latin typeface="Century Schoolbook" panose="020406040505050203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rPr>
              <a:t>1964-1970 : The golden age?</a:t>
            </a:r>
            <a:endParaRPr kumimoji="0" lang="en-US" sz="1050" b="1" i="0" u="none" strike="noStrike" kern="1200" cap="none" spc="0" normalizeH="0" baseline="0" noProof="0">
              <a:ln>
                <a:noFill/>
              </a:ln>
              <a:solidFill>
                <a:srgbClr val="FFFFFF"/>
              </a:solidFill>
              <a:effectLst/>
              <a:uLnTx/>
              <a:uFillTx/>
              <a:latin typeface="Century Schoolbook" panose="020406040505050203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1200" cap="none" spc="0" normalizeH="0" baseline="0" noProof="0">
              <a:ln>
                <a:noFill/>
              </a:ln>
              <a:solidFill>
                <a:srgbClr val="FFFFFF"/>
              </a:solidFill>
              <a:effectLst/>
              <a:uLnTx/>
              <a:uFillTx/>
              <a:latin typeface="Source Sans Pro"/>
              <a:ea typeface="+mn-ea"/>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rPr>
              <a:t>1970-1974 : Applying the brakes</a:t>
            </a:r>
            <a:endParaRPr kumimoji="0" lang="en-US" sz="1050" b="1" i="0" u="none" strike="noStrike" kern="1200" cap="none" spc="0" normalizeH="0" baseline="0" noProof="0">
              <a:ln>
                <a:noFill/>
              </a:ln>
              <a:solidFill>
                <a:srgbClr val="FFFFFF"/>
              </a:solidFill>
              <a:effectLst/>
              <a:uLnTx/>
              <a:uFillTx/>
              <a:latin typeface="Century Schoolbook" panose="020406040505050203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1200" cap="none" spc="0" normalizeH="0" baseline="0" noProof="0">
              <a:ln>
                <a:noFill/>
              </a:ln>
              <a:solidFill>
                <a:srgbClr val="FFFFFF"/>
              </a:solidFill>
              <a:effectLst/>
              <a:uLnTx/>
              <a:uFillTx/>
              <a:latin typeface="Source Sans Pro"/>
              <a:ea typeface="+mn-ea"/>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rPr>
              <a:t>1974-1979 : Progressivism under attack</a:t>
            </a:r>
            <a:endParaRPr kumimoji="0" lang="en-US" sz="1050" b="1" i="0" u="none" strike="noStrike" kern="1200" cap="none" spc="0" normalizeH="0" baseline="0" noProof="0">
              <a:ln>
                <a:noFill/>
              </a:ln>
              <a:solidFill>
                <a:srgbClr val="FFFFFF"/>
              </a:solidFill>
              <a:effectLst/>
              <a:uLnTx/>
              <a:uFillTx/>
              <a:latin typeface="Century Schoolbook" panose="020406040505050203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1200" cap="none" spc="0" normalizeH="0" baseline="0" noProof="0">
              <a:ln>
                <a:noFill/>
              </a:ln>
              <a:solidFill>
                <a:srgbClr val="FFFFFF"/>
              </a:solidFill>
              <a:effectLst/>
              <a:uLnTx/>
              <a:uFillTx/>
              <a:latin typeface="Source Sans Pro"/>
              <a:ea typeface="+mn-ea"/>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rPr>
              <a:t>1979-1990 Thatcher and the New Right</a:t>
            </a:r>
            <a:endParaRPr kumimoji="0" lang="en-US" sz="1050" b="1" i="0" u="none" strike="noStrike" kern="1200" cap="none" spc="0" normalizeH="0" baseline="0" noProof="0">
              <a:ln>
                <a:noFill/>
              </a:ln>
              <a:solidFill>
                <a:srgbClr val="FFFFFF"/>
              </a:solidFill>
              <a:effectLst/>
              <a:uLnTx/>
              <a:uFillTx/>
              <a:latin typeface="Century Schoolbook" panose="020406040505050203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rPr>
              <a:t>1990-1997 : John Major: more of the same</a:t>
            </a:r>
            <a:endParaRPr kumimoji="0" lang="en-US" sz="1050" b="1" i="0" u="none" strike="noStrike" kern="1200" cap="none" spc="0" normalizeH="0" baseline="0" noProof="0">
              <a:ln>
                <a:noFill/>
              </a:ln>
              <a:solidFill>
                <a:srgbClr val="FFFFFF"/>
              </a:solidFill>
              <a:effectLst/>
              <a:uLnTx/>
              <a:uFillTx/>
              <a:latin typeface="Century Schoolbook" panose="020406040505050203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1200" cap="none" spc="0" normalizeH="0" baseline="0" noProof="0">
              <a:ln>
                <a:noFill/>
              </a:ln>
              <a:solidFill>
                <a:srgbClr val="FFFFFF"/>
              </a:solidFill>
              <a:effectLst/>
              <a:uLnTx/>
              <a:uFillTx/>
              <a:latin typeface="Source Sans Pro"/>
              <a:ea typeface="+mn-ea"/>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rPr>
              <a:t>1997-2007 Tony Blair and New </a:t>
            </a:r>
            <a:r>
              <a:rPr kumimoji="0" lang="en-US" sz="1050" b="1" i="0" u="none" strike="noStrike" kern="1200" cap="none" spc="0" normalizeH="0" baseline="0" noProof="0" err="1">
                <a:ln>
                  <a:noFill/>
                </a:ln>
                <a:solidFill>
                  <a:srgbClr val="FFFFFF"/>
                </a:solidFill>
                <a:effectLst/>
                <a:uLnTx/>
                <a:uFillTx/>
                <a:latin typeface="Century Schoolbook" panose="02040604050505020304"/>
                <a:ea typeface="+mn-lt"/>
                <a:cs typeface="+mn-lt"/>
              </a:rPr>
              <a:t>Labour</a:t>
            </a:r>
            <a:endParaRPr kumimoji="0" lang="en-US" sz="1050" b="1" i="0" u="none" strike="noStrike" kern="1200" cap="none" spc="0" normalizeH="0" baseline="0" noProof="0">
              <a:ln>
                <a:noFill/>
              </a:ln>
              <a:solidFill>
                <a:srgbClr val="FFFFFF"/>
              </a:solidFill>
              <a:effectLst/>
              <a:uLnTx/>
              <a:uFillTx/>
              <a:latin typeface="Century Schoolbook" panose="020406040505050203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1200" cap="none" spc="0" normalizeH="0" baseline="0" noProof="0">
              <a:ln>
                <a:noFill/>
              </a:ln>
              <a:solidFill>
                <a:srgbClr val="FFFFFF"/>
              </a:solidFill>
              <a:effectLst/>
              <a:uLnTx/>
              <a:uFillTx/>
              <a:latin typeface="Source Sans Pro"/>
              <a:ea typeface="+mn-ea"/>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rPr>
              <a:t>2007-2010 Brown and Balls</a:t>
            </a:r>
            <a:endParaRPr kumimoji="0" lang="en-US" sz="1050" b="1" i="0" u="none" strike="noStrike" kern="1200" cap="none" spc="0" normalizeH="0" baseline="0" noProof="0">
              <a:ln>
                <a:noFill/>
              </a:ln>
              <a:solidFill>
                <a:srgbClr val="FFFFFF"/>
              </a:solidFill>
              <a:effectLst/>
              <a:uLnTx/>
              <a:uFillTx/>
              <a:latin typeface="Century Schoolbook" panose="020406040505050203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rPr>
              <a:t>2010-2015 : Gove </a:t>
            </a:r>
            <a:r>
              <a:rPr kumimoji="0" lang="en-US" sz="1050" b="1" i="1" u="none" strike="noStrike" kern="1200" cap="none" spc="0" normalizeH="0" baseline="0" noProof="0">
                <a:ln>
                  <a:noFill/>
                </a:ln>
                <a:solidFill>
                  <a:srgbClr val="FFFFFF"/>
                </a:solidFill>
                <a:effectLst/>
                <a:uLnTx/>
                <a:uFillTx/>
                <a:latin typeface="Century Schoolbook" panose="02040604050505020304"/>
                <a:ea typeface="+mn-lt"/>
                <a:cs typeface="+mn-lt"/>
              </a:rPr>
              <a:t>v</a:t>
            </a:r>
            <a:r>
              <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rPr>
              <a:t> The Blob</a:t>
            </a:r>
            <a:endParaRPr kumimoji="0" lang="en-US" sz="1050" b="1" i="0" u="none" strike="noStrike" kern="1200" cap="none" spc="0" normalizeH="0" baseline="0" noProof="0">
              <a:ln>
                <a:noFill/>
              </a:ln>
              <a:solidFill>
                <a:srgbClr val="FFFFFF"/>
              </a:solidFill>
              <a:effectLst/>
              <a:uLnTx/>
              <a:uFillTx/>
              <a:latin typeface="Century Schoolbook" panose="020406040505050203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1200" cap="none" spc="0" normalizeH="0" baseline="0" noProof="0">
              <a:ln>
                <a:noFill/>
              </a:ln>
              <a:solidFill>
                <a:srgbClr val="FFFFFF"/>
              </a:solidFill>
              <a:effectLst/>
              <a:uLnTx/>
              <a:uFillTx/>
              <a:latin typeface="Source Sans Pro"/>
              <a:ea typeface="+mn-ea"/>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FFFFFF"/>
                </a:solidFill>
                <a:effectLst/>
                <a:uLnTx/>
                <a:uFillTx/>
                <a:latin typeface="Century Schoolbook" panose="02040604050505020304"/>
                <a:ea typeface="+mn-lt"/>
                <a:cs typeface="+mn-lt"/>
              </a:rPr>
              <a:t>2015-2018 Postscript</a:t>
            </a:r>
            <a:endParaRPr kumimoji="0" lang="en-US" sz="900" b="1" i="0" u="none" strike="noStrike" kern="1200" cap="none" spc="0" normalizeH="0" baseline="0" noProof="0">
              <a:ln>
                <a:noFill/>
              </a:ln>
              <a:solidFill>
                <a:srgbClr val="000000"/>
              </a:solidFill>
              <a:effectLst/>
              <a:uLnTx/>
              <a:uFillTx/>
              <a:latin typeface="Times New Roman"/>
              <a:ea typeface="+mn-ea"/>
              <a:cs typeface="Times New Roman"/>
            </a:endParaRPr>
          </a:p>
        </p:txBody>
      </p:sp>
      <p:graphicFrame>
        <p:nvGraphicFramePr>
          <p:cNvPr id="14" name="Diagram 14">
            <a:extLst>
              <a:ext uri="{FF2B5EF4-FFF2-40B4-BE49-F238E27FC236}">
                <a16:creationId xmlns:a16="http://schemas.microsoft.com/office/drawing/2014/main" id="{625C59B8-12B1-852C-BF02-2E33C4631D17}"/>
              </a:ext>
            </a:extLst>
          </p:cNvPr>
          <p:cNvGraphicFramePr/>
          <p:nvPr/>
        </p:nvGraphicFramePr>
        <p:xfrm>
          <a:off x="3778967" y="1858617"/>
          <a:ext cx="8763000" cy="46912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625470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 calcmode="lin" valueType="num">
                                      <p:cBhvr additive="base">
                                        <p:cTn id="25"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xEl>
                                              <p:pRg st="7" end="7"/>
                                            </p:txEl>
                                          </p:spTgt>
                                        </p:tgtEl>
                                        <p:attrNameLst>
                                          <p:attrName>style.visibility</p:attrName>
                                        </p:attrNameLst>
                                      </p:cBhvr>
                                      <p:to>
                                        <p:strVal val="visible"/>
                                      </p:to>
                                    </p:set>
                                    <p:anim calcmode="lin" valueType="num">
                                      <p:cBhvr additive="base">
                                        <p:cTn id="31"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txEl>
                                              <p:pRg st="8" end="8"/>
                                            </p:txEl>
                                          </p:spTgt>
                                        </p:tgtEl>
                                        <p:attrNameLst>
                                          <p:attrName>style.visibility</p:attrName>
                                        </p:attrNameLst>
                                      </p:cBhvr>
                                      <p:to>
                                        <p:strVal val="visible"/>
                                      </p:to>
                                    </p:set>
                                    <p:anim calcmode="lin" valueType="num">
                                      <p:cBhvr additive="base">
                                        <p:cTn id="37"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
                                            <p:txEl>
                                              <p:pRg st="10" end="10"/>
                                            </p:txEl>
                                          </p:spTgt>
                                        </p:tgtEl>
                                        <p:attrNameLst>
                                          <p:attrName>style.visibility</p:attrName>
                                        </p:attrNameLst>
                                      </p:cBhvr>
                                      <p:to>
                                        <p:strVal val="visible"/>
                                      </p:to>
                                    </p:set>
                                    <p:anim calcmode="lin" valueType="num">
                                      <p:cBhvr additive="base">
                                        <p:cTn id="43" dur="500" fill="hold"/>
                                        <p:tgtEl>
                                          <p:spTgt spid="5">
                                            <p:txEl>
                                              <p:pRg st="10" end="1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5">
                                            <p:txEl>
                                              <p:pRg st="12" end="12"/>
                                            </p:txEl>
                                          </p:spTgt>
                                        </p:tgtEl>
                                        <p:attrNameLst>
                                          <p:attrName>style.visibility</p:attrName>
                                        </p:attrNameLst>
                                      </p:cBhvr>
                                      <p:to>
                                        <p:strVal val="visible"/>
                                      </p:to>
                                    </p:set>
                                    <p:anim calcmode="lin" valueType="num">
                                      <p:cBhvr additive="base">
                                        <p:cTn id="49" dur="500" fill="hold"/>
                                        <p:tgtEl>
                                          <p:spTgt spid="5">
                                            <p:txEl>
                                              <p:pRg st="12" end="12"/>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5">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5">
                                            <p:txEl>
                                              <p:pRg st="14" end="14"/>
                                            </p:txEl>
                                          </p:spTgt>
                                        </p:tgtEl>
                                        <p:attrNameLst>
                                          <p:attrName>style.visibility</p:attrName>
                                        </p:attrNameLst>
                                      </p:cBhvr>
                                      <p:to>
                                        <p:strVal val="visible"/>
                                      </p:to>
                                    </p:set>
                                    <p:anim calcmode="lin" valueType="num">
                                      <p:cBhvr additive="base">
                                        <p:cTn id="55" dur="500" fill="hold"/>
                                        <p:tgtEl>
                                          <p:spTgt spid="5">
                                            <p:txEl>
                                              <p:pRg st="14" end="14"/>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5">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5">
                                            <p:txEl>
                                              <p:pRg st="16" end="16"/>
                                            </p:txEl>
                                          </p:spTgt>
                                        </p:tgtEl>
                                        <p:attrNameLst>
                                          <p:attrName>style.visibility</p:attrName>
                                        </p:attrNameLst>
                                      </p:cBhvr>
                                      <p:to>
                                        <p:strVal val="visible"/>
                                      </p:to>
                                    </p:set>
                                    <p:anim calcmode="lin" valueType="num">
                                      <p:cBhvr additive="base">
                                        <p:cTn id="61" dur="500" fill="hold"/>
                                        <p:tgtEl>
                                          <p:spTgt spid="5">
                                            <p:txEl>
                                              <p:pRg st="16" end="16"/>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5">
                                            <p:txEl>
                                              <p:pRg st="16" end="16"/>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5">
                                            <p:txEl>
                                              <p:pRg st="18" end="18"/>
                                            </p:txEl>
                                          </p:spTgt>
                                        </p:tgtEl>
                                        <p:attrNameLst>
                                          <p:attrName>style.visibility</p:attrName>
                                        </p:attrNameLst>
                                      </p:cBhvr>
                                      <p:to>
                                        <p:strVal val="visible"/>
                                      </p:to>
                                    </p:set>
                                    <p:anim calcmode="lin" valueType="num">
                                      <p:cBhvr additive="base">
                                        <p:cTn id="67" dur="500" fill="hold"/>
                                        <p:tgtEl>
                                          <p:spTgt spid="5">
                                            <p:txEl>
                                              <p:pRg st="18" end="18"/>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5">
                                            <p:txEl>
                                              <p:pRg st="18" end="18"/>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5">
                                            <p:txEl>
                                              <p:pRg st="20" end="20"/>
                                            </p:txEl>
                                          </p:spTgt>
                                        </p:tgtEl>
                                        <p:attrNameLst>
                                          <p:attrName>style.visibility</p:attrName>
                                        </p:attrNameLst>
                                      </p:cBhvr>
                                      <p:to>
                                        <p:strVal val="visible"/>
                                      </p:to>
                                    </p:set>
                                    <p:anim calcmode="lin" valueType="num">
                                      <p:cBhvr additive="base">
                                        <p:cTn id="73" dur="500" fill="hold"/>
                                        <p:tgtEl>
                                          <p:spTgt spid="5">
                                            <p:txEl>
                                              <p:pRg st="20" end="20"/>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5">
                                            <p:txEl>
                                              <p:pRg st="20" end="20"/>
                                            </p:tx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5">
                                            <p:txEl>
                                              <p:pRg st="22" end="22"/>
                                            </p:txEl>
                                          </p:spTgt>
                                        </p:tgtEl>
                                        <p:attrNameLst>
                                          <p:attrName>style.visibility</p:attrName>
                                        </p:attrNameLst>
                                      </p:cBhvr>
                                      <p:to>
                                        <p:strVal val="visible"/>
                                      </p:to>
                                    </p:set>
                                    <p:anim calcmode="lin" valueType="num">
                                      <p:cBhvr additive="base">
                                        <p:cTn id="79" dur="500" fill="hold"/>
                                        <p:tgtEl>
                                          <p:spTgt spid="5">
                                            <p:txEl>
                                              <p:pRg st="22" end="22"/>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5">
                                            <p:txEl>
                                              <p:pRg st="22" end="22"/>
                                            </p:txEl>
                                          </p:spTgt>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5">
                                            <p:txEl>
                                              <p:pRg st="24" end="24"/>
                                            </p:txEl>
                                          </p:spTgt>
                                        </p:tgtEl>
                                        <p:attrNameLst>
                                          <p:attrName>style.visibility</p:attrName>
                                        </p:attrNameLst>
                                      </p:cBhvr>
                                      <p:to>
                                        <p:strVal val="visible"/>
                                      </p:to>
                                    </p:set>
                                    <p:anim calcmode="lin" valueType="num">
                                      <p:cBhvr additive="base">
                                        <p:cTn id="85" dur="500" fill="hold"/>
                                        <p:tgtEl>
                                          <p:spTgt spid="5">
                                            <p:txEl>
                                              <p:pRg st="24" end="24"/>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5">
                                            <p:txEl>
                                              <p:pRg st="24" end="24"/>
                                            </p:txEl>
                                          </p:spTgt>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5">
                                            <p:txEl>
                                              <p:pRg st="26" end="26"/>
                                            </p:txEl>
                                          </p:spTgt>
                                        </p:tgtEl>
                                        <p:attrNameLst>
                                          <p:attrName>style.visibility</p:attrName>
                                        </p:attrNameLst>
                                      </p:cBhvr>
                                      <p:to>
                                        <p:strVal val="visible"/>
                                      </p:to>
                                    </p:set>
                                    <p:anim calcmode="lin" valueType="num">
                                      <p:cBhvr additive="base">
                                        <p:cTn id="91" dur="500" fill="hold"/>
                                        <p:tgtEl>
                                          <p:spTgt spid="5">
                                            <p:txEl>
                                              <p:pRg st="26" end="26"/>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5">
                                            <p:txEl>
                                              <p:pRg st="26" end="26"/>
                                            </p:txEl>
                                          </p:spTgt>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5">
                                            <p:txEl>
                                              <p:pRg st="28" end="28"/>
                                            </p:txEl>
                                          </p:spTgt>
                                        </p:tgtEl>
                                        <p:attrNameLst>
                                          <p:attrName>style.visibility</p:attrName>
                                        </p:attrNameLst>
                                      </p:cBhvr>
                                      <p:to>
                                        <p:strVal val="visible"/>
                                      </p:to>
                                    </p:set>
                                    <p:anim calcmode="lin" valueType="num">
                                      <p:cBhvr additive="base">
                                        <p:cTn id="97" dur="500" fill="hold"/>
                                        <p:tgtEl>
                                          <p:spTgt spid="5">
                                            <p:txEl>
                                              <p:pRg st="28" end="28"/>
                                            </p:txEl>
                                          </p:spTgt>
                                        </p:tgtEl>
                                        <p:attrNameLst>
                                          <p:attrName>ppt_x</p:attrName>
                                        </p:attrNameLst>
                                      </p:cBhvr>
                                      <p:tavLst>
                                        <p:tav tm="0">
                                          <p:val>
                                            <p:strVal val="#ppt_x"/>
                                          </p:val>
                                        </p:tav>
                                        <p:tav tm="100000">
                                          <p:val>
                                            <p:strVal val="#ppt_x"/>
                                          </p:val>
                                        </p:tav>
                                      </p:tavLst>
                                    </p:anim>
                                    <p:anim calcmode="lin" valueType="num">
                                      <p:cBhvr additive="base">
                                        <p:cTn id="98" dur="500" fill="hold"/>
                                        <p:tgtEl>
                                          <p:spTgt spid="5">
                                            <p:txEl>
                                              <p:pRg st="28" end="28"/>
                                            </p:txEl>
                                          </p:spTgt>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5">
                                            <p:txEl>
                                              <p:pRg st="30" end="30"/>
                                            </p:txEl>
                                          </p:spTgt>
                                        </p:tgtEl>
                                        <p:attrNameLst>
                                          <p:attrName>style.visibility</p:attrName>
                                        </p:attrNameLst>
                                      </p:cBhvr>
                                      <p:to>
                                        <p:strVal val="visible"/>
                                      </p:to>
                                    </p:set>
                                    <p:anim calcmode="lin" valueType="num">
                                      <p:cBhvr additive="base">
                                        <p:cTn id="103" dur="500" fill="hold"/>
                                        <p:tgtEl>
                                          <p:spTgt spid="5">
                                            <p:txEl>
                                              <p:pRg st="30" end="30"/>
                                            </p:txEl>
                                          </p:spTgt>
                                        </p:tgtEl>
                                        <p:attrNameLst>
                                          <p:attrName>ppt_x</p:attrName>
                                        </p:attrNameLst>
                                      </p:cBhvr>
                                      <p:tavLst>
                                        <p:tav tm="0">
                                          <p:val>
                                            <p:strVal val="#ppt_x"/>
                                          </p:val>
                                        </p:tav>
                                        <p:tav tm="100000">
                                          <p:val>
                                            <p:strVal val="#ppt_x"/>
                                          </p:val>
                                        </p:tav>
                                      </p:tavLst>
                                    </p:anim>
                                    <p:anim calcmode="lin" valueType="num">
                                      <p:cBhvr additive="base">
                                        <p:cTn id="104" dur="500" fill="hold"/>
                                        <p:tgtEl>
                                          <p:spTgt spid="5">
                                            <p:txEl>
                                              <p:pRg st="30" end="30"/>
                                            </p:txEl>
                                          </p:spTgt>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grpId="0" nodeType="clickEffect">
                                  <p:stCondLst>
                                    <p:cond delay="0"/>
                                  </p:stCondLst>
                                  <p:childTnLst>
                                    <p:set>
                                      <p:cBhvr>
                                        <p:cTn id="108" dur="1" fill="hold">
                                          <p:stCondLst>
                                            <p:cond delay="0"/>
                                          </p:stCondLst>
                                        </p:cTn>
                                        <p:tgtEl>
                                          <p:spTgt spid="5">
                                            <p:txEl>
                                              <p:pRg st="32" end="32"/>
                                            </p:txEl>
                                          </p:spTgt>
                                        </p:tgtEl>
                                        <p:attrNameLst>
                                          <p:attrName>style.visibility</p:attrName>
                                        </p:attrNameLst>
                                      </p:cBhvr>
                                      <p:to>
                                        <p:strVal val="visible"/>
                                      </p:to>
                                    </p:set>
                                    <p:anim calcmode="lin" valueType="num">
                                      <p:cBhvr additive="base">
                                        <p:cTn id="109" dur="500" fill="hold"/>
                                        <p:tgtEl>
                                          <p:spTgt spid="5">
                                            <p:txEl>
                                              <p:pRg st="32" end="32"/>
                                            </p:txEl>
                                          </p:spTgt>
                                        </p:tgtEl>
                                        <p:attrNameLst>
                                          <p:attrName>ppt_x</p:attrName>
                                        </p:attrNameLst>
                                      </p:cBhvr>
                                      <p:tavLst>
                                        <p:tav tm="0">
                                          <p:val>
                                            <p:strVal val="#ppt_x"/>
                                          </p:val>
                                        </p:tav>
                                        <p:tav tm="100000">
                                          <p:val>
                                            <p:strVal val="#ppt_x"/>
                                          </p:val>
                                        </p:tav>
                                      </p:tavLst>
                                    </p:anim>
                                    <p:anim calcmode="lin" valueType="num">
                                      <p:cBhvr additive="base">
                                        <p:cTn id="110" dur="500" fill="hold"/>
                                        <p:tgtEl>
                                          <p:spTgt spid="5">
                                            <p:txEl>
                                              <p:pRg st="32" end="32"/>
                                            </p:txEl>
                                          </p:spTgt>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grpId="0" nodeType="clickEffect">
                                  <p:stCondLst>
                                    <p:cond delay="0"/>
                                  </p:stCondLst>
                                  <p:childTnLst>
                                    <p:set>
                                      <p:cBhvr>
                                        <p:cTn id="114" dur="1" fill="hold">
                                          <p:stCondLst>
                                            <p:cond delay="0"/>
                                          </p:stCondLst>
                                        </p:cTn>
                                        <p:tgtEl>
                                          <p:spTgt spid="5">
                                            <p:txEl>
                                              <p:pRg st="34" end="34"/>
                                            </p:txEl>
                                          </p:spTgt>
                                        </p:tgtEl>
                                        <p:attrNameLst>
                                          <p:attrName>style.visibility</p:attrName>
                                        </p:attrNameLst>
                                      </p:cBhvr>
                                      <p:to>
                                        <p:strVal val="visible"/>
                                      </p:to>
                                    </p:set>
                                    <p:anim calcmode="lin" valueType="num">
                                      <p:cBhvr additive="base">
                                        <p:cTn id="115" dur="500" fill="hold"/>
                                        <p:tgtEl>
                                          <p:spTgt spid="5">
                                            <p:txEl>
                                              <p:pRg st="34" end="34"/>
                                            </p:txEl>
                                          </p:spTgt>
                                        </p:tgtEl>
                                        <p:attrNameLst>
                                          <p:attrName>ppt_x</p:attrName>
                                        </p:attrNameLst>
                                      </p:cBhvr>
                                      <p:tavLst>
                                        <p:tav tm="0">
                                          <p:val>
                                            <p:strVal val="#ppt_x"/>
                                          </p:val>
                                        </p:tav>
                                        <p:tav tm="100000">
                                          <p:val>
                                            <p:strVal val="#ppt_x"/>
                                          </p:val>
                                        </p:tav>
                                      </p:tavLst>
                                    </p:anim>
                                    <p:anim calcmode="lin" valueType="num">
                                      <p:cBhvr additive="base">
                                        <p:cTn id="116" dur="500" fill="hold"/>
                                        <p:tgtEl>
                                          <p:spTgt spid="5">
                                            <p:txEl>
                                              <p:pRg st="34" end="34"/>
                                            </p:txEl>
                                          </p:spTgt>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4" fill="hold" grpId="0" nodeType="clickEffect">
                                  <p:stCondLst>
                                    <p:cond delay="0"/>
                                  </p:stCondLst>
                                  <p:childTnLst>
                                    <p:set>
                                      <p:cBhvr>
                                        <p:cTn id="120" dur="1" fill="hold">
                                          <p:stCondLst>
                                            <p:cond delay="0"/>
                                          </p:stCondLst>
                                        </p:cTn>
                                        <p:tgtEl>
                                          <p:spTgt spid="5">
                                            <p:txEl>
                                              <p:pRg st="36" end="36"/>
                                            </p:txEl>
                                          </p:spTgt>
                                        </p:tgtEl>
                                        <p:attrNameLst>
                                          <p:attrName>style.visibility</p:attrName>
                                        </p:attrNameLst>
                                      </p:cBhvr>
                                      <p:to>
                                        <p:strVal val="visible"/>
                                      </p:to>
                                    </p:set>
                                    <p:anim calcmode="lin" valueType="num">
                                      <p:cBhvr additive="base">
                                        <p:cTn id="121" dur="500" fill="hold"/>
                                        <p:tgtEl>
                                          <p:spTgt spid="5">
                                            <p:txEl>
                                              <p:pRg st="36" end="36"/>
                                            </p:txEl>
                                          </p:spTgt>
                                        </p:tgtEl>
                                        <p:attrNameLst>
                                          <p:attrName>ppt_x</p:attrName>
                                        </p:attrNameLst>
                                      </p:cBhvr>
                                      <p:tavLst>
                                        <p:tav tm="0">
                                          <p:val>
                                            <p:strVal val="#ppt_x"/>
                                          </p:val>
                                        </p:tav>
                                        <p:tav tm="100000">
                                          <p:val>
                                            <p:strVal val="#ppt_x"/>
                                          </p:val>
                                        </p:tav>
                                      </p:tavLst>
                                    </p:anim>
                                    <p:anim calcmode="lin" valueType="num">
                                      <p:cBhvr additive="base">
                                        <p:cTn id="122" dur="500" fill="hold"/>
                                        <p:tgtEl>
                                          <p:spTgt spid="5">
                                            <p:txEl>
                                              <p:pRg st="36" end="36"/>
                                            </p:txEl>
                                          </p:spTgt>
                                        </p:tgtEl>
                                        <p:attrNameLst>
                                          <p:attrName>ppt_y</p:attrName>
                                        </p:attrNameLst>
                                      </p:cBhvr>
                                      <p:tavLst>
                                        <p:tav tm="0">
                                          <p:val>
                                            <p:strVal val="1+#ppt_h/2"/>
                                          </p:val>
                                        </p:tav>
                                        <p:tav tm="100000">
                                          <p:val>
                                            <p:strVal val="#ppt_y"/>
                                          </p:val>
                                        </p:tav>
                                      </p:tavLst>
                                    </p:anim>
                                  </p:childTnLst>
                                </p:cTn>
                              </p:par>
                            </p:childTnLst>
                          </p:cTn>
                        </p:par>
                      </p:childTnLst>
                    </p:cTn>
                  </p:par>
                  <p:par>
                    <p:cTn id="123" fill="hold">
                      <p:stCondLst>
                        <p:cond delay="indefinite"/>
                      </p:stCondLst>
                      <p:childTnLst>
                        <p:par>
                          <p:cTn id="124" fill="hold">
                            <p:stCondLst>
                              <p:cond delay="0"/>
                            </p:stCondLst>
                            <p:childTnLst>
                              <p:par>
                                <p:cTn id="125" presetID="1" presetClass="entr" presetSubtype="0" fill="hold" grpId="0" nodeType="clickEffect">
                                  <p:stCondLst>
                                    <p:cond delay="0"/>
                                  </p:stCondLst>
                                  <p:childTnLst>
                                    <p:set>
                                      <p:cBhvr>
                                        <p:cTn id="12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Graphic spid="14" grpId="0">
        <p:bldAsOne/>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DA3C418-758E-4180-A5D0-8655D680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2" name="Rectangle 11">
            <a:extLst>
              <a:ext uri="{FF2B5EF4-FFF2-40B4-BE49-F238E27FC236}">
                <a16:creationId xmlns:a16="http://schemas.microsoft.com/office/drawing/2014/main" id="{28C8EF06-5EC3-4883-AFAF-D74FF4655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5135971" cy="687164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5" name="Picture 4">
            <a:extLst>
              <a:ext uri="{FF2B5EF4-FFF2-40B4-BE49-F238E27FC236}">
                <a16:creationId xmlns:a16="http://schemas.microsoft.com/office/drawing/2014/main" id="{14DF2297-4599-B42D-0EC5-FFC3EBE1C3C8}"/>
              </a:ext>
            </a:extLst>
          </p:cNvPr>
          <p:cNvPicPr>
            <a:picLocks noChangeAspect="1"/>
          </p:cNvPicPr>
          <p:nvPr/>
        </p:nvPicPr>
        <p:blipFill>
          <a:blip r:embed="rId2"/>
          <a:srcRect t="2405" r="-2" b="-2"/>
          <a:stretch>
            <a:fillRect/>
          </a:stretch>
        </p:blipFill>
        <p:spPr>
          <a:xfrm>
            <a:off x="2915455" y="10"/>
            <a:ext cx="9276545" cy="6857990"/>
          </a:xfrm>
          <a:custGeom>
            <a:avLst/>
            <a:gdLst/>
            <a:ahLst/>
            <a:cxnLst/>
            <a:rect l="l" t="t" r="r" b="b"/>
            <a:pathLst>
              <a:path w="9276545" h="6871647">
                <a:moveTo>
                  <a:pt x="9276545" y="0"/>
                </a:moveTo>
                <a:lnTo>
                  <a:pt x="9276545" y="6858000"/>
                </a:lnTo>
                <a:lnTo>
                  <a:pt x="1546051" y="6871647"/>
                </a:lnTo>
                <a:lnTo>
                  <a:pt x="1535751" y="6828910"/>
                </a:lnTo>
                <a:cubicBezTo>
                  <a:pt x="1530460" y="6775140"/>
                  <a:pt x="1515370" y="6618042"/>
                  <a:pt x="1514301" y="6549029"/>
                </a:cubicBezTo>
                <a:cubicBezTo>
                  <a:pt x="1518045" y="6491396"/>
                  <a:pt x="1528503" y="6450608"/>
                  <a:pt x="1529339" y="6414828"/>
                </a:cubicBezTo>
                <a:cubicBezTo>
                  <a:pt x="1525062" y="6359280"/>
                  <a:pt x="1502062" y="6307149"/>
                  <a:pt x="1493941" y="6268848"/>
                </a:cubicBezTo>
                <a:cubicBezTo>
                  <a:pt x="1502669" y="6254191"/>
                  <a:pt x="1469920" y="6200171"/>
                  <a:pt x="1480613" y="6185025"/>
                </a:cubicBezTo>
                <a:cubicBezTo>
                  <a:pt x="1481020" y="6164522"/>
                  <a:pt x="1458164" y="6060790"/>
                  <a:pt x="1443364" y="6018360"/>
                </a:cubicBezTo>
                <a:cubicBezTo>
                  <a:pt x="1426694" y="5970758"/>
                  <a:pt x="1390307" y="5920074"/>
                  <a:pt x="1380584" y="5899407"/>
                </a:cubicBezTo>
                <a:cubicBezTo>
                  <a:pt x="1370860" y="5878740"/>
                  <a:pt x="1392244" y="5920877"/>
                  <a:pt x="1385023" y="5894356"/>
                </a:cubicBezTo>
                <a:cubicBezTo>
                  <a:pt x="1377800" y="5867835"/>
                  <a:pt x="1345702" y="5770498"/>
                  <a:pt x="1337254" y="5740279"/>
                </a:cubicBezTo>
                <a:cubicBezTo>
                  <a:pt x="1353956" y="5738860"/>
                  <a:pt x="1323673" y="5722040"/>
                  <a:pt x="1334321" y="5713042"/>
                </a:cubicBezTo>
                <a:cubicBezTo>
                  <a:pt x="1343675" y="5706701"/>
                  <a:pt x="1336672" y="5700118"/>
                  <a:pt x="1335877" y="5692870"/>
                </a:cubicBezTo>
                <a:cubicBezTo>
                  <a:pt x="1343201" y="5683812"/>
                  <a:pt x="1329617" y="5652064"/>
                  <a:pt x="1319978" y="5643427"/>
                </a:cubicBezTo>
                <a:cubicBezTo>
                  <a:pt x="1286551" y="5622177"/>
                  <a:pt x="1310947" y="5579803"/>
                  <a:pt x="1285321" y="5562271"/>
                </a:cubicBezTo>
                <a:cubicBezTo>
                  <a:pt x="1281540" y="5556238"/>
                  <a:pt x="1279983" y="5550455"/>
                  <a:pt x="1279815" y="5544867"/>
                </a:cubicBezTo>
                <a:lnTo>
                  <a:pt x="1282507" y="5529404"/>
                </a:lnTo>
                <a:lnTo>
                  <a:pt x="1289604" y="5525378"/>
                </a:lnTo>
                <a:lnTo>
                  <a:pt x="1287766" y="5515726"/>
                </a:lnTo>
                <a:lnTo>
                  <a:pt x="1288829" y="5513051"/>
                </a:lnTo>
                <a:cubicBezTo>
                  <a:pt x="1290896" y="5507946"/>
                  <a:pt x="1292688" y="5502897"/>
                  <a:pt x="1293373" y="5497833"/>
                </a:cubicBezTo>
                <a:cubicBezTo>
                  <a:pt x="1288690" y="5483829"/>
                  <a:pt x="1272696" y="5459278"/>
                  <a:pt x="1260736" y="5429027"/>
                </a:cubicBezTo>
                <a:cubicBezTo>
                  <a:pt x="1238579" y="5396416"/>
                  <a:pt x="1238884" y="5351600"/>
                  <a:pt x="1221610" y="5316328"/>
                </a:cubicBezTo>
                <a:lnTo>
                  <a:pt x="1216099" y="5309330"/>
                </a:lnTo>
                <a:lnTo>
                  <a:pt x="1217278" y="5279477"/>
                </a:lnTo>
                <a:cubicBezTo>
                  <a:pt x="1221588" y="5274318"/>
                  <a:pt x="1222716" y="5266940"/>
                  <a:pt x="1218469" y="5260597"/>
                </a:cubicBezTo>
                <a:lnTo>
                  <a:pt x="1206220" y="5152555"/>
                </a:lnTo>
                <a:cubicBezTo>
                  <a:pt x="1205294" y="5116878"/>
                  <a:pt x="1196908" y="5101727"/>
                  <a:pt x="1212921" y="5046536"/>
                </a:cubicBezTo>
                <a:cubicBezTo>
                  <a:pt x="1234138" y="4987918"/>
                  <a:pt x="1204801" y="4903116"/>
                  <a:pt x="1212183" y="4837345"/>
                </a:cubicBezTo>
                <a:cubicBezTo>
                  <a:pt x="1183151" y="4802424"/>
                  <a:pt x="1209228" y="4821062"/>
                  <a:pt x="1202048" y="4784195"/>
                </a:cubicBezTo>
                <a:cubicBezTo>
                  <a:pt x="1202483" y="4760878"/>
                  <a:pt x="1202919" y="4737561"/>
                  <a:pt x="1203354" y="4714245"/>
                </a:cubicBezTo>
                <a:lnTo>
                  <a:pt x="1201502" y="4700836"/>
                </a:lnTo>
                <a:lnTo>
                  <a:pt x="1194919" y="4697224"/>
                </a:lnTo>
                <a:lnTo>
                  <a:pt x="1187792" y="4677162"/>
                </a:lnTo>
                <a:cubicBezTo>
                  <a:pt x="1186060" y="4669625"/>
                  <a:pt x="1185291" y="4661478"/>
                  <a:pt x="1186080" y="4652429"/>
                </a:cubicBezTo>
                <a:cubicBezTo>
                  <a:pt x="1199189" y="4622456"/>
                  <a:pt x="1167081" y="4571771"/>
                  <a:pt x="1184722" y="4534840"/>
                </a:cubicBezTo>
                <a:cubicBezTo>
                  <a:pt x="1182407" y="4499077"/>
                  <a:pt x="1175424" y="4460227"/>
                  <a:pt x="1172188" y="4437851"/>
                </a:cubicBezTo>
                <a:cubicBezTo>
                  <a:pt x="1161331" y="4428466"/>
                  <a:pt x="1178123" y="4398274"/>
                  <a:pt x="1165306" y="4400581"/>
                </a:cubicBezTo>
                <a:cubicBezTo>
                  <a:pt x="1171061" y="4389819"/>
                  <a:pt x="1173552" y="4346771"/>
                  <a:pt x="1168602" y="4335651"/>
                </a:cubicBezTo>
                <a:lnTo>
                  <a:pt x="1178384" y="4280215"/>
                </a:lnTo>
                <a:lnTo>
                  <a:pt x="1177294" y="4274660"/>
                </a:lnTo>
                <a:cubicBezTo>
                  <a:pt x="1177138" y="4268882"/>
                  <a:pt x="1177520" y="4251103"/>
                  <a:pt x="1177448" y="4245552"/>
                </a:cubicBezTo>
                <a:cubicBezTo>
                  <a:pt x="1177252" y="4244155"/>
                  <a:pt x="1177058" y="4242757"/>
                  <a:pt x="1176863" y="4241361"/>
                </a:cubicBezTo>
                <a:lnTo>
                  <a:pt x="1162386" y="4207167"/>
                </a:lnTo>
                <a:cubicBezTo>
                  <a:pt x="1162950" y="4202536"/>
                  <a:pt x="1174655" y="4199565"/>
                  <a:pt x="1174343" y="4192380"/>
                </a:cubicBezTo>
                <a:lnTo>
                  <a:pt x="1160516" y="4164062"/>
                </a:lnTo>
                <a:lnTo>
                  <a:pt x="1161365" y="4158623"/>
                </a:lnTo>
                <a:lnTo>
                  <a:pt x="1144878" y="4076261"/>
                </a:lnTo>
                <a:lnTo>
                  <a:pt x="1123687" y="4005692"/>
                </a:lnTo>
                <a:lnTo>
                  <a:pt x="1096720" y="3754257"/>
                </a:lnTo>
                <a:cubicBezTo>
                  <a:pt x="1083618" y="3639924"/>
                  <a:pt x="1064313" y="3636659"/>
                  <a:pt x="1047682" y="3517638"/>
                </a:cubicBezTo>
                <a:cubicBezTo>
                  <a:pt x="1048550" y="3477187"/>
                  <a:pt x="1049418" y="3436735"/>
                  <a:pt x="1050285" y="3396284"/>
                </a:cubicBezTo>
                <a:lnTo>
                  <a:pt x="1030166" y="3320814"/>
                </a:lnTo>
                <a:lnTo>
                  <a:pt x="1034128" y="3260443"/>
                </a:lnTo>
                <a:lnTo>
                  <a:pt x="1007751" y="3198916"/>
                </a:lnTo>
                <a:cubicBezTo>
                  <a:pt x="1003323" y="3193074"/>
                  <a:pt x="1001150" y="3187393"/>
                  <a:pt x="1000384" y="3181839"/>
                </a:cubicBezTo>
                <a:cubicBezTo>
                  <a:pt x="1000734" y="3176675"/>
                  <a:pt x="1001085" y="3171511"/>
                  <a:pt x="1001435" y="3166346"/>
                </a:cubicBezTo>
                <a:lnTo>
                  <a:pt x="968918" y="3112638"/>
                </a:lnTo>
                <a:cubicBezTo>
                  <a:pt x="957125" y="3092489"/>
                  <a:pt x="955617" y="3065232"/>
                  <a:pt x="934483" y="3031628"/>
                </a:cubicBezTo>
                <a:cubicBezTo>
                  <a:pt x="914631" y="2997037"/>
                  <a:pt x="908933" y="3005661"/>
                  <a:pt x="879229" y="2948196"/>
                </a:cubicBezTo>
                <a:cubicBezTo>
                  <a:pt x="850845" y="2897154"/>
                  <a:pt x="820829" y="2806798"/>
                  <a:pt x="798666" y="2761198"/>
                </a:cubicBezTo>
                <a:cubicBezTo>
                  <a:pt x="773970" y="2714562"/>
                  <a:pt x="758278" y="2715446"/>
                  <a:pt x="746962" y="2694939"/>
                </a:cubicBezTo>
                <a:lnTo>
                  <a:pt x="712796" y="2614779"/>
                </a:lnTo>
                <a:lnTo>
                  <a:pt x="697701" y="2600020"/>
                </a:lnTo>
                <a:cubicBezTo>
                  <a:pt x="697743" y="2598787"/>
                  <a:pt x="697784" y="2597555"/>
                  <a:pt x="697823" y="2596321"/>
                </a:cubicBezTo>
                <a:lnTo>
                  <a:pt x="679645" y="2572602"/>
                </a:lnTo>
                <a:lnTo>
                  <a:pt x="680789" y="2571831"/>
                </a:lnTo>
                <a:cubicBezTo>
                  <a:pt x="682946" y="2569560"/>
                  <a:pt x="683757" y="2566863"/>
                  <a:pt x="681771" y="2563200"/>
                </a:cubicBezTo>
                <a:cubicBezTo>
                  <a:pt x="705290" y="2562299"/>
                  <a:pt x="688388" y="2558438"/>
                  <a:pt x="680456" y="2547723"/>
                </a:cubicBezTo>
                <a:cubicBezTo>
                  <a:pt x="679482" y="2534148"/>
                  <a:pt x="677183" y="2493617"/>
                  <a:pt x="675922" y="2481749"/>
                </a:cubicBezTo>
                <a:lnTo>
                  <a:pt x="672894" y="2476509"/>
                </a:lnTo>
                <a:lnTo>
                  <a:pt x="673143" y="2476297"/>
                </a:lnTo>
                <a:cubicBezTo>
                  <a:pt x="673152" y="2474932"/>
                  <a:pt x="672405" y="2473126"/>
                  <a:pt x="670567" y="2470561"/>
                </a:cubicBezTo>
                <a:lnTo>
                  <a:pt x="667369" y="2466951"/>
                </a:lnTo>
                <a:lnTo>
                  <a:pt x="661495" y="2456785"/>
                </a:lnTo>
                <a:cubicBezTo>
                  <a:pt x="661510" y="2455387"/>
                  <a:pt x="661525" y="2453987"/>
                  <a:pt x="661540" y="2452588"/>
                </a:cubicBezTo>
                <a:lnTo>
                  <a:pt x="664540" y="2449913"/>
                </a:lnTo>
                <a:lnTo>
                  <a:pt x="663581" y="2449129"/>
                </a:lnTo>
                <a:cubicBezTo>
                  <a:pt x="653014" y="2444453"/>
                  <a:pt x="642406" y="2445872"/>
                  <a:pt x="663129" y="2426579"/>
                </a:cubicBezTo>
                <a:cubicBezTo>
                  <a:pt x="643271" y="2414167"/>
                  <a:pt x="657229" y="2404769"/>
                  <a:pt x="650205" y="2379928"/>
                </a:cubicBezTo>
                <a:cubicBezTo>
                  <a:pt x="634911" y="2374359"/>
                  <a:pt x="634260" y="2365346"/>
                  <a:pt x="638008" y="2354824"/>
                </a:cubicBezTo>
                <a:cubicBezTo>
                  <a:pt x="621083" y="2334576"/>
                  <a:pt x="620949" y="2310146"/>
                  <a:pt x="609851" y="2284299"/>
                </a:cubicBezTo>
                <a:lnTo>
                  <a:pt x="585585" y="2155739"/>
                </a:lnTo>
                <a:lnTo>
                  <a:pt x="581391" y="2152892"/>
                </a:lnTo>
                <a:cubicBezTo>
                  <a:pt x="578821" y="2150768"/>
                  <a:pt x="577525" y="2149149"/>
                  <a:pt x="577083" y="2147807"/>
                </a:cubicBezTo>
                <a:lnTo>
                  <a:pt x="577251" y="2147544"/>
                </a:lnTo>
                <a:lnTo>
                  <a:pt x="546845" y="2085601"/>
                </a:lnTo>
                <a:cubicBezTo>
                  <a:pt x="538270" y="2073917"/>
                  <a:pt x="486356" y="1955894"/>
                  <a:pt x="470837" y="1931362"/>
                </a:cubicBezTo>
                <a:lnTo>
                  <a:pt x="428154" y="1657167"/>
                </a:lnTo>
                <a:lnTo>
                  <a:pt x="392797" y="1510175"/>
                </a:lnTo>
                <a:cubicBezTo>
                  <a:pt x="380165" y="1504446"/>
                  <a:pt x="369910" y="1451095"/>
                  <a:pt x="372847" y="1440507"/>
                </a:cubicBezTo>
                <a:cubicBezTo>
                  <a:pt x="369015" y="1433783"/>
                  <a:pt x="338503" y="1376212"/>
                  <a:pt x="344479" y="1367690"/>
                </a:cubicBezTo>
                <a:cubicBezTo>
                  <a:pt x="332264" y="1342150"/>
                  <a:pt x="321736" y="1310521"/>
                  <a:pt x="299558" y="1287266"/>
                </a:cubicBezTo>
                <a:cubicBezTo>
                  <a:pt x="277380" y="1264010"/>
                  <a:pt x="259203" y="1269909"/>
                  <a:pt x="243216" y="1249403"/>
                </a:cubicBezTo>
                <a:cubicBezTo>
                  <a:pt x="227230" y="1228898"/>
                  <a:pt x="218454" y="1166841"/>
                  <a:pt x="203639" y="1164232"/>
                </a:cubicBezTo>
                <a:cubicBezTo>
                  <a:pt x="192352" y="1144923"/>
                  <a:pt x="198158" y="1133798"/>
                  <a:pt x="169195" y="1087898"/>
                </a:cubicBezTo>
                <a:cubicBezTo>
                  <a:pt x="139228" y="1002950"/>
                  <a:pt x="140891" y="969630"/>
                  <a:pt x="98775" y="910071"/>
                </a:cubicBezTo>
                <a:cubicBezTo>
                  <a:pt x="45025" y="831068"/>
                  <a:pt x="34038" y="817468"/>
                  <a:pt x="43820" y="712632"/>
                </a:cubicBezTo>
                <a:cubicBezTo>
                  <a:pt x="34816" y="659496"/>
                  <a:pt x="43273" y="613587"/>
                  <a:pt x="44748" y="591246"/>
                </a:cubicBezTo>
                <a:lnTo>
                  <a:pt x="36767" y="546725"/>
                </a:lnTo>
                <a:cubicBezTo>
                  <a:pt x="36093" y="528360"/>
                  <a:pt x="35418" y="509996"/>
                  <a:pt x="34744" y="491632"/>
                </a:cubicBezTo>
                <a:cubicBezTo>
                  <a:pt x="34670" y="458441"/>
                  <a:pt x="29296" y="473054"/>
                  <a:pt x="29222" y="439863"/>
                </a:cubicBezTo>
                <a:cubicBezTo>
                  <a:pt x="29152" y="439762"/>
                  <a:pt x="2578" y="397168"/>
                  <a:pt x="2507" y="397065"/>
                </a:cubicBezTo>
                <a:cubicBezTo>
                  <a:pt x="-7796" y="385479"/>
                  <a:pt x="17492" y="336832"/>
                  <a:pt x="9810" y="317232"/>
                </a:cubicBezTo>
                <a:lnTo>
                  <a:pt x="25323" y="268841"/>
                </a:lnTo>
                <a:cubicBezTo>
                  <a:pt x="20582" y="241406"/>
                  <a:pt x="55391" y="238509"/>
                  <a:pt x="50278" y="195107"/>
                </a:cubicBezTo>
                <a:cubicBezTo>
                  <a:pt x="49891" y="157638"/>
                  <a:pt x="41873" y="124837"/>
                  <a:pt x="47653" y="93413"/>
                </a:cubicBezTo>
                <a:cubicBezTo>
                  <a:pt x="41389" y="80245"/>
                  <a:pt x="38874" y="67990"/>
                  <a:pt x="48323" y="56668"/>
                </a:cubicBezTo>
                <a:cubicBezTo>
                  <a:pt x="46028" y="30349"/>
                  <a:pt x="37896" y="18658"/>
                  <a:pt x="38423" y="5323"/>
                </a:cubicBezTo>
                <a:lnTo>
                  <a:pt x="39875" y="1"/>
                </a:lnTo>
                <a:close/>
              </a:path>
            </a:pathLst>
          </a:custGeom>
        </p:spPr>
      </p:pic>
      <p:sp>
        <p:nvSpPr>
          <p:cNvPr id="2" name="Title 1">
            <a:extLst>
              <a:ext uri="{FF2B5EF4-FFF2-40B4-BE49-F238E27FC236}">
                <a16:creationId xmlns:a16="http://schemas.microsoft.com/office/drawing/2014/main" id="{A43DA9AE-BB9E-33A6-FEB5-C08FFCDC81A3}"/>
              </a:ext>
            </a:extLst>
          </p:cNvPr>
          <p:cNvSpPr>
            <a:spLocks noGrp="1"/>
          </p:cNvSpPr>
          <p:nvPr>
            <p:ph type="ctrTitle"/>
          </p:nvPr>
        </p:nvSpPr>
        <p:spPr>
          <a:xfrm>
            <a:off x="234219" y="1384383"/>
            <a:ext cx="3161940" cy="1410958"/>
          </a:xfrm>
        </p:spPr>
        <p:txBody>
          <a:bodyPr>
            <a:noAutofit/>
          </a:bodyPr>
          <a:lstStyle/>
          <a:p>
            <a:pPr algn="l"/>
            <a:r>
              <a:rPr lang="en-GB" sz="4800" b="1">
                <a:solidFill>
                  <a:schemeClr val="tx1">
                    <a:lumMod val="85000"/>
                    <a:lumOff val="15000"/>
                  </a:schemeClr>
                </a:solidFill>
              </a:rPr>
              <a:t>Up to 1500: Beginnings</a:t>
            </a:r>
          </a:p>
        </p:txBody>
      </p:sp>
      <p:sp>
        <p:nvSpPr>
          <p:cNvPr id="3" name="Subtitle 2">
            <a:extLst>
              <a:ext uri="{FF2B5EF4-FFF2-40B4-BE49-F238E27FC236}">
                <a16:creationId xmlns:a16="http://schemas.microsoft.com/office/drawing/2014/main" id="{2FD22DF4-DADB-7DB9-FF66-80E012BB18B1}"/>
              </a:ext>
            </a:extLst>
          </p:cNvPr>
          <p:cNvSpPr>
            <a:spLocks noGrp="1"/>
          </p:cNvSpPr>
          <p:nvPr>
            <p:ph type="subTitle" idx="1"/>
          </p:nvPr>
        </p:nvSpPr>
        <p:spPr>
          <a:xfrm>
            <a:off x="83116" y="3133271"/>
            <a:ext cx="4157580" cy="3386799"/>
          </a:xfrm>
        </p:spPr>
        <p:txBody>
          <a:bodyPr>
            <a:normAutofit/>
          </a:bodyPr>
          <a:lstStyle/>
          <a:p>
            <a:pPr algn="l"/>
            <a:r>
              <a:rPr lang="en-GB" sz="2500" b="1">
                <a:solidFill>
                  <a:schemeClr val="tx1">
                    <a:lumMod val="85000"/>
                    <a:lumOff val="15000"/>
                  </a:schemeClr>
                </a:solidFill>
              </a:rPr>
              <a:t>Education in medieval Britain controlled by the Church in Monastries or grammar schools aimed at boys destined for clerical or admin roles. </a:t>
            </a:r>
          </a:p>
          <a:p>
            <a:pPr algn="l"/>
            <a:r>
              <a:rPr lang="en-GB" sz="2500" b="1">
                <a:solidFill>
                  <a:schemeClr val="tx1">
                    <a:lumMod val="85000"/>
                    <a:lumOff val="15000"/>
                  </a:schemeClr>
                </a:solidFill>
              </a:rPr>
              <a:t>Universities at Oxford and Cambridge to train clergy or the elite.   </a:t>
            </a:r>
          </a:p>
        </p:txBody>
      </p:sp>
    </p:spTree>
    <p:extLst>
      <p:ext uri="{BB962C8B-B14F-4D97-AF65-F5344CB8AC3E}">
        <p14:creationId xmlns:p14="http://schemas.microsoft.com/office/powerpoint/2010/main" val="38800765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5" name="Picture 4">
            <a:extLst>
              <a:ext uri="{FF2B5EF4-FFF2-40B4-BE49-F238E27FC236}">
                <a16:creationId xmlns:a16="http://schemas.microsoft.com/office/drawing/2014/main" id="{6DDC311D-F3B0-706D-3152-478343B540D5}"/>
              </a:ext>
            </a:extLst>
          </p:cNvPr>
          <p:cNvPicPr>
            <a:picLocks noChangeAspect="1"/>
          </p:cNvPicPr>
          <p:nvPr/>
        </p:nvPicPr>
        <p:blipFill>
          <a:blip r:embed="rId2"/>
          <a:srcRect r="1" b="4905"/>
          <a:stretch>
            <a:fillRect/>
          </a:stretch>
        </p:blipFill>
        <p:spPr>
          <a:xfrm>
            <a:off x="-358038" y="0"/>
            <a:ext cx="9947062" cy="6857990"/>
          </a:xfrm>
          <a:prstGeom prst="rect">
            <a:avLst/>
          </a:prstGeom>
        </p:spPr>
      </p:pic>
      <p:sp>
        <p:nvSpPr>
          <p:cNvPr id="12" name="Freeform: Shape 11">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useBgFill="1">
        <p:nvSpPr>
          <p:cNvPr id="14" name="Freeform: Shape 13">
            <a:extLst>
              <a:ext uri="{FF2B5EF4-FFF2-40B4-BE49-F238E27FC236}">
                <a16:creationId xmlns:a16="http://schemas.microsoft.com/office/drawing/2014/main" id="{F9EC3F91-A75C-4F74-867E-E4C28C135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8226" y="0"/>
            <a:ext cx="5043774" cy="6858000"/>
          </a:xfrm>
          <a:custGeom>
            <a:avLst/>
            <a:gdLst>
              <a:gd name="connsiteX0" fmla="*/ 1648981 w 5043774"/>
              <a:gd name="connsiteY0" fmla="*/ 0 h 6858000"/>
              <a:gd name="connsiteX1" fmla="*/ 2759699 w 5043774"/>
              <a:gd name="connsiteY1" fmla="*/ 0 h 6858000"/>
              <a:gd name="connsiteX2" fmla="*/ 3379301 w 5043774"/>
              <a:gd name="connsiteY2" fmla="*/ 0 h 6858000"/>
              <a:gd name="connsiteX3" fmla="*/ 3552342 w 5043774"/>
              <a:gd name="connsiteY3" fmla="*/ 0 h 6858000"/>
              <a:gd name="connsiteX4" fmla="*/ 4617166 w 5043774"/>
              <a:gd name="connsiteY4" fmla="*/ 0 h 6858000"/>
              <a:gd name="connsiteX5" fmla="*/ 4786130 w 5043774"/>
              <a:gd name="connsiteY5" fmla="*/ 0 h 6858000"/>
              <a:gd name="connsiteX6" fmla="*/ 4980168 w 5043774"/>
              <a:gd name="connsiteY6" fmla="*/ 0 h 6858000"/>
              <a:gd name="connsiteX7" fmla="*/ 5043774 w 5043774"/>
              <a:gd name="connsiteY7" fmla="*/ 0 h 6858000"/>
              <a:gd name="connsiteX8" fmla="*/ 5043774 w 5043774"/>
              <a:gd name="connsiteY8" fmla="*/ 6858000 h 6858000"/>
              <a:gd name="connsiteX9" fmla="*/ 4980168 w 5043774"/>
              <a:gd name="connsiteY9" fmla="*/ 6858000 h 6858000"/>
              <a:gd name="connsiteX10" fmla="*/ 4786130 w 5043774"/>
              <a:gd name="connsiteY10" fmla="*/ 6858000 h 6858000"/>
              <a:gd name="connsiteX11" fmla="*/ 4617166 w 5043774"/>
              <a:gd name="connsiteY11" fmla="*/ 6858000 h 6858000"/>
              <a:gd name="connsiteX12" fmla="*/ 3552342 w 5043774"/>
              <a:gd name="connsiteY12" fmla="*/ 6858000 h 6858000"/>
              <a:gd name="connsiteX13" fmla="*/ 3379301 w 5043774"/>
              <a:gd name="connsiteY13" fmla="*/ 6858000 h 6858000"/>
              <a:gd name="connsiteX14" fmla="*/ 2759699 w 5043774"/>
              <a:gd name="connsiteY14" fmla="*/ 6858000 h 6858000"/>
              <a:gd name="connsiteX15" fmla="*/ 2542782 w 5043774"/>
              <a:gd name="connsiteY15" fmla="*/ 6858000 h 6858000"/>
              <a:gd name="connsiteX16" fmla="*/ 2429239 w 5043774"/>
              <a:gd name="connsiteY16" fmla="*/ 6780599 h 6858000"/>
              <a:gd name="connsiteX17" fmla="*/ 1904328 w 5043774"/>
              <a:gd name="connsiteY17" fmla="*/ 6374814 h 6858000"/>
              <a:gd name="connsiteX18" fmla="*/ 0 w 5043774"/>
              <a:gd name="connsiteY18" fmla="*/ 3621656 h 6858000"/>
              <a:gd name="connsiteX19" fmla="*/ 1626503 w 5043774"/>
              <a:gd name="connsiteY19"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43774" h="6858000">
                <a:moveTo>
                  <a:pt x="1648981" y="0"/>
                </a:moveTo>
                <a:lnTo>
                  <a:pt x="2759699" y="0"/>
                </a:lnTo>
                <a:lnTo>
                  <a:pt x="3379301" y="0"/>
                </a:lnTo>
                <a:lnTo>
                  <a:pt x="3552342" y="0"/>
                </a:lnTo>
                <a:lnTo>
                  <a:pt x="4617166" y="0"/>
                </a:lnTo>
                <a:lnTo>
                  <a:pt x="4786130" y="0"/>
                </a:lnTo>
                <a:lnTo>
                  <a:pt x="4980168" y="0"/>
                </a:lnTo>
                <a:lnTo>
                  <a:pt x="5043774" y="0"/>
                </a:lnTo>
                <a:lnTo>
                  <a:pt x="5043774" y="6858000"/>
                </a:lnTo>
                <a:lnTo>
                  <a:pt x="4980168" y="6858000"/>
                </a:lnTo>
                <a:lnTo>
                  <a:pt x="4786130" y="6858000"/>
                </a:lnTo>
                <a:lnTo>
                  <a:pt x="4617166" y="6858000"/>
                </a:lnTo>
                <a:lnTo>
                  <a:pt x="3552342" y="6858000"/>
                </a:lnTo>
                <a:lnTo>
                  <a:pt x="3379301" y="6858000"/>
                </a:lnTo>
                <a:lnTo>
                  <a:pt x="2759699" y="6858000"/>
                </a:lnTo>
                <a:lnTo>
                  <a:pt x="2542782" y="6858000"/>
                </a:lnTo>
                <a:lnTo>
                  <a:pt x="2429239" y="6780599"/>
                </a:lnTo>
                <a:cubicBezTo>
                  <a:pt x="2252641" y="6653108"/>
                  <a:pt x="2079285" y="6515397"/>
                  <a:pt x="1904328" y="6374814"/>
                </a:cubicBezTo>
                <a:cubicBezTo>
                  <a:pt x="943579" y="5602839"/>
                  <a:pt x="0" y="4969131"/>
                  <a:pt x="0" y="3621656"/>
                </a:cubicBezTo>
                <a:cubicBezTo>
                  <a:pt x="0" y="2093192"/>
                  <a:pt x="582912" y="754641"/>
                  <a:pt x="1626503" y="14997"/>
                </a:cubicBezTo>
                <a:close/>
              </a:path>
            </a:pathLst>
          </a:cu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16" name="Freeform: Shape 15">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64C3E911-48AB-A39D-9BA5-549A3D68A2B2}"/>
              </a:ext>
            </a:extLst>
          </p:cNvPr>
          <p:cNvSpPr>
            <a:spLocks noGrp="1"/>
          </p:cNvSpPr>
          <p:nvPr>
            <p:ph type="title"/>
          </p:nvPr>
        </p:nvSpPr>
        <p:spPr>
          <a:xfrm>
            <a:off x="8163630" y="157534"/>
            <a:ext cx="4144975" cy="1944906"/>
          </a:xfrm>
        </p:spPr>
        <p:txBody>
          <a:bodyPr anchor="b">
            <a:normAutofit fontScale="90000"/>
          </a:bodyPr>
          <a:lstStyle/>
          <a:p>
            <a:r>
              <a:rPr lang="en-GB" sz="4800" b="1"/>
              <a:t>1500 – 1600: Renaissance and Reformation</a:t>
            </a:r>
          </a:p>
        </p:txBody>
      </p:sp>
      <p:sp>
        <p:nvSpPr>
          <p:cNvPr id="3" name="Content Placeholder 2">
            <a:extLst>
              <a:ext uri="{FF2B5EF4-FFF2-40B4-BE49-F238E27FC236}">
                <a16:creationId xmlns:a16="http://schemas.microsoft.com/office/drawing/2014/main" id="{9BFD274A-3F80-DF54-AA4E-2D7824E7EAFF}"/>
              </a:ext>
            </a:extLst>
          </p:cNvPr>
          <p:cNvSpPr>
            <a:spLocks noGrp="1"/>
          </p:cNvSpPr>
          <p:nvPr>
            <p:ph idx="1"/>
          </p:nvPr>
        </p:nvSpPr>
        <p:spPr>
          <a:xfrm>
            <a:off x="7809420" y="2259964"/>
            <a:ext cx="4599677" cy="3967903"/>
          </a:xfrm>
        </p:spPr>
        <p:txBody>
          <a:bodyPr>
            <a:normAutofit/>
          </a:bodyPr>
          <a:lstStyle/>
          <a:p>
            <a:pPr marL="0" indent="0">
              <a:buNone/>
            </a:pPr>
            <a:r>
              <a:rPr lang="en-GB" sz="2500" b="1"/>
              <a:t>The Renaissance encouraged new interest in literacy, the classics and the Reformation brought purpose and control.</a:t>
            </a:r>
          </a:p>
          <a:p>
            <a:pPr marL="0" indent="0">
              <a:buNone/>
            </a:pPr>
            <a:r>
              <a:rPr lang="en-GB" sz="2500" b="1"/>
              <a:t>Dissolution of the monasteries brought more grammar schools. Protestantism emphasised reading the Bible and therefore increased literacy.  </a:t>
            </a:r>
          </a:p>
        </p:txBody>
      </p:sp>
    </p:spTree>
    <p:extLst>
      <p:ext uri="{BB962C8B-B14F-4D97-AF65-F5344CB8AC3E}">
        <p14:creationId xmlns:p14="http://schemas.microsoft.com/office/powerpoint/2010/main" val="24593453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7DA3C418-758E-4180-A5D0-8655D680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9" name="Rectangle 18">
            <a:extLst>
              <a:ext uri="{FF2B5EF4-FFF2-40B4-BE49-F238E27FC236}">
                <a16:creationId xmlns:a16="http://schemas.microsoft.com/office/drawing/2014/main" id="{28C8EF06-5EC3-4883-AFAF-D74FF4655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5135971" cy="687164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5" name="Content Placeholder 4">
            <a:extLst>
              <a:ext uri="{FF2B5EF4-FFF2-40B4-BE49-F238E27FC236}">
                <a16:creationId xmlns:a16="http://schemas.microsoft.com/office/drawing/2014/main" id="{F2969EC1-A2FA-4E02-5F59-54FB5CD1756D}"/>
              </a:ext>
            </a:extLst>
          </p:cNvPr>
          <p:cNvPicPr>
            <a:picLocks noGrp="1" noChangeAspect="1"/>
          </p:cNvPicPr>
          <p:nvPr>
            <p:ph idx="1"/>
          </p:nvPr>
        </p:nvPicPr>
        <p:blipFill>
          <a:blip r:embed="rId2"/>
          <a:srcRect l="57" r="860"/>
          <a:stretch>
            <a:fillRect/>
          </a:stretch>
        </p:blipFill>
        <p:spPr>
          <a:xfrm>
            <a:off x="3153994" y="10"/>
            <a:ext cx="9276545" cy="6857990"/>
          </a:xfrm>
          <a:custGeom>
            <a:avLst/>
            <a:gdLst/>
            <a:ahLst/>
            <a:cxnLst/>
            <a:rect l="l" t="t" r="r" b="b"/>
            <a:pathLst>
              <a:path w="9276545" h="6871647">
                <a:moveTo>
                  <a:pt x="9276545" y="0"/>
                </a:moveTo>
                <a:lnTo>
                  <a:pt x="9276545" y="6858000"/>
                </a:lnTo>
                <a:lnTo>
                  <a:pt x="1546051" y="6871647"/>
                </a:lnTo>
                <a:lnTo>
                  <a:pt x="1535751" y="6828910"/>
                </a:lnTo>
                <a:cubicBezTo>
                  <a:pt x="1530460" y="6775140"/>
                  <a:pt x="1515370" y="6618042"/>
                  <a:pt x="1514301" y="6549029"/>
                </a:cubicBezTo>
                <a:cubicBezTo>
                  <a:pt x="1518045" y="6491396"/>
                  <a:pt x="1528503" y="6450608"/>
                  <a:pt x="1529339" y="6414828"/>
                </a:cubicBezTo>
                <a:cubicBezTo>
                  <a:pt x="1525062" y="6359280"/>
                  <a:pt x="1502062" y="6307149"/>
                  <a:pt x="1493941" y="6268848"/>
                </a:cubicBezTo>
                <a:cubicBezTo>
                  <a:pt x="1502669" y="6254191"/>
                  <a:pt x="1469920" y="6200171"/>
                  <a:pt x="1480613" y="6185025"/>
                </a:cubicBezTo>
                <a:cubicBezTo>
                  <a:pt x="1481020" y="6164522"/>
                  <a:pt x="1458164" y="6060790"/>
                  <a:pt x="1443364" y="6018360"/>
                </a:cubicBezTo>
                <a:cubicBezTo>
                  <a:pt x="1426694" y="5970758"/>
                  <a:pt x="1390307" y="5920074"/>
                  <a:pt x="1380584" y="5899407"/>
                </a:cubicBezTo>
                <a:cubicBezTo>
                  <a:pt x="1370860" y="5878740"/>
                  <a:pt x="1392244" y="5920877"/>
                  <a:pt x="1385023" y="5894356"/>
                </a:cubicBezTo>
                <a:cubicBezTo>
                  <a:pt x="1377800" y="5867835"/>
                  <a:pt x="1345702" y="5770498"/>
                  <a:pt x="1337254" y="5740279"/>
                </a:cubicBezTo>
                <a:cubicBezTo>
                  <a:pt x="1353956" y="5738860"/>
                  <a:pt x="1323673" y="5722040"/>
                  <a:pt x="1334321" y="5713042"/>
                </a:cubicBezTo>
                <a:cubicBezTo>
                  <a:pt x="1343675" y="5706701"/>
                  <a:pt x="1336672" y="5700118"/>
                  <a:pt x="1335877" y="5692870"/>
                </a:cubicBezTo>
                <a:cubicBezTo>
                  <a:pt x="1343201" y="5683812"/>
                  <a:pt x="1329617" y="5652064"/>
                  <a:pt x="1319978" y="5643427"/>
                </a:cubicBezTo>
                <a:cubicBezTo>
                  <a:pt x="1286551" y="5622177"/>
                  <a:pt x="1310947" y="5579803"/>
                  <a:pt x="1285321" y="5562271"/>
                </a:cubicBezTo>
                <a:cubicBezTo>
                  <a:pt x="1281540" y="5556238"/>
                  <a:pt x="1279983" y="5550455"/>
                  <a:pt x="1279815" y="5544867"/>
                </a:cubicBezTo>
                <a:lnTo>
                  <a:pt x="1282507" y="5529404"/>
                </a:lnTo>
                <a:lnTo>
                  <a:pt x="1289604" y="5525378"/>
                </a:lnTo>
                <a:lnTo>
                  <a:pt x="1287766" y="5515726"/>
                </a:lnTo>
                <a:lnTo>
                  <a:pt x="1288829" y="5513051"/>
                </a:lnTo>
                <a:cubicBezTo>
                  <a:pt x="1290896" y="5507946"/>
                  <a:pt x="1292688" y="5502897"/>
                  <a:pt x="1293373" y="5497833"/>
                </a:cubicBezTo>
                <a:cubicBezTo>
                  <a:pt x="1288690" y="5483829"/>
                  <a:pt x="1272696" y="5459278"/>
                  <a:pt x="1260736" y="5429027"/>
                </a:cubicBezTo>
                <a:cubicBezTo>
                  <a:pt x="1238579" y="5396416"/>
                  <a:pt x="1238884" y="5351600"/>
                  <a:pt x="1221610" y="5316328"/>
                </a:cubicBezTo>
                <a:lnTo>
                  <a:pt x="1216099" y="5309330"/>
                </a:lnTo>
                <a:lnTo>
                  <a:pt x="1217278" y="5279477"/>
                </a:lnTo>
                <a:cubicBezTo>
                  <a:pt x="1221588" y="5274318"/>
                  <a:pt x="1222716" y="5266940"/>
                  <a:pt x="1218469" y="5260597"/>
                </a:cubicBezTo>
                <a:lnTo>
                  <a:pt x="1206220" y="5152555"/>
                </a:lnTo>
                <a:cubicBezTo>
                  <a:pt x="1205294" y="5116878"/>
                  <a:pt x="1196908" y="5101727"/>
                  <a:pt x="1212921" y="5046536"/>
                </a:cubicBezTo>
                <a:cubicBezTo>
                  <a:pt x="1234138" y="4987918"/>
                  <a:pt x="1204801" y="4903116"/>
                  <a:pt x="1212183" y="4837345"/>
                </a:cubicBezTo>
                <a:cubicBezTo>
                  <a:pt x="1183151" y="4802424"/>
                  <a:pt x="1209228" y="4821062"/>
                  <a:pt x="1202048" y="4784195"/>
                </a:cubicBezTo>
                <a:cubicBezTo>
                  <a:pt x="1202483" y="4760878"/>
                  <a:pt x="1202919" y="4737561"/>
                  <a:pt x="1203354" y="4714245"/>
                </a:cubicBezTo>
                <a:lnTo>
                  <a:pt x="1201502" y="4700836"/>
                </a:lnTo>
                <a:lnTo>
                  <a:pt x="1194919" y="4697224"/>
                </a:lnTo>
                <a:lnTo>
                  <a:pt x="1187792" y="4677162"/>
                </a:lnTo>
                <a:cubicBezTo>
                  <a:pt x="1186060" y="4669625"/>
                  <a:pt x="1185291" y="4661478"/>
                  <a:pt x="1186080" y="4652429"/>
                </a:cubicBezTo>
                <a:cubicBezTo>
                  <a:pt x="1199189" y="4622456"/>
                  <a:pt x="1167081" y="4571771"/>
                  <a:pt x="1184722" y="4534840"/>
                </a:cubicBezTo>
                <a:cubicBezTo>
                  <a:pt x="1182407" y="4499077"/>
                  <a:pt x="1175424" y="4460227"/>
                  <a:pt x="1172188" y="4437851"/>
                </a:cubicBezTo>
                <a:cubicBezTo>
                  <a:pt x="1161331" y="4428466"/>
                  <a:pt x="1178123" y="4398274"/>
                  <a:pt x="1165306" y="4400581"/>
                </a:cubicBezTo>
                <a:cubicBezTo>
                  <a:pt x="1171061" y="4389819"/>
                  <a:pt x="1173552" y="4346771"/>
                  <a:pt x="1168602" y="4335651"/>
                </a:cubicBezTo>
                <a:lnTo>
                  <a:pt x="1178384" y="4280215"/>
                </a:lnTo>
                <a:lnTo>
                  <a:pt x="1177294" y="4274660"/>
                </a:lnTo>
                <a:cubicBezTo>
                  <a:pt x="1177138" y="4268882"/>
                  <a:pt x="1177520" y="4251103"/>
                  <a:pt x="1177448" y="4245552"/>
                </a:cubicBezTo>
                <a:cubicBezTo>
                  <a:pt x="1177252" y="4244155"/>
                  <a:pt x="1177058" y="4242757"/>
                  <a:pt x="1176863" y="4241361"/>
                </a:cubicBezTo>
                <a:lnTo>
                  <a:pt x="1162386" y="4207167"/>
                </a:lnTo>
                <a:cubicBezTo>
                  <a:pt x="1162950" y="4202536"/>
                  <a:pt x="1174655" y="4199565"/>
                  <a:pt x="1174343" y="4192380"/>
                </a:cubicBezTo>
                <a:lnTo>
                  <a:pt x="1160516" y="4164062"/>
                </a:lnTo>
                <a:lnTo>
                  <a:pt x="1161365" y="4158623"/>
                </a:lnTo>
                <a:lnTo>
                  <a:pt x="1144878" y="4076261"/>
                </a:lnTo>
                <a:lnTo>
                  <a:pt x="1123687" y="4005692"/>
                </a:lnTo>
                <a:lnTo>
                  <a:pt x="1096720" y="3754257"/>
                </a:lnTo>
                <a:cubicBezTo>
                  <a:pt x="1083618" y="3639924"/>
                  <a:pt x="1064313" y="3636659"/>
                  <a:pt x="1047682" y="3517638"/>
                </a:cubicBezTo>
                <a:cubicBezTo>
                  <a:pt x="1048550" y="3477187"/>
                  <a:pt x="1049418" y="3436735"/>
                  <a:pt x="1050285" y="3396284"/>
                </a:cubicBezTo>
                <a:lnTo>
                  <a:pt x="1030166" y="3320814"/>
                </a:lnTo>
                <a:lnTo>
                  <a:pt x="1034128" y="3260443"/>
                </a:lnTo>
                <a:lnTo>
                  <a:pt x="1007751" y="3198916"/>
                </a:lnTo>
                <a:cubicBezTo>
                  <a:pt x="1003323" y="3193074"/>
                  <a:pt x="1001150" y="3187393"/>
                  <a:pt x="1000384" y="3181839"/>
                </a:cubicBezTo>
                <a:cubicBezTo>
                  <a:pt x="1000734" y="3176675"/>
                  <a:pt x="1001085" y="3171511"/>
                  <a:pt x="1001435" y="3166346"/>
                </a:cubicBezTo>
                <a:lnTo>
                  <a:pt x="968918" y="3112638"/>
                </a:lnTo>
                <a:cubicBezTo>
                  <a:pt x="957125" y="3092489"/>
                  <a:pt x="955617" y="3065232"/>
                  <a:pt x="934483" y="3031628"/>
                </a:cubicBezTo>
                <a:cubicBezTo>
                  <a:pt x="914631" y="2997037"/>
                  <a:pt x="908933" y="3005661"/>
                  <a:pt x="879229" y="2948196"/>
                </a:cubicBezTo>
                <a:cubicBezTo>
                  <a:pt x="850845" y="2897154"/>
                  <a:pt x="820829" y="2806798"/>
                  <a:pt x="798666" y="2761198"/>
                </a:cubicBezTo>
                <a:cubicBezTo>
                  <a:pt x="773970" y="2714562"/>
                  <a:pt x="758278" y="2715446"/>
                  <a:pt x="746962" y="2694939"/>
                </a:cubicBezTo>
                <a:lnTo>
                  <a:pt x="712796" y="2614779"/>
                </a:lnTo>
                <a:lnTo>
                  <a:pt x="697701" y="2600020"/>
                </a:lnTo>
                <a:cubicBezTo>
                  <a:pt x="697743" y="2598787"/>
                  <a:pt x="697784" y="2597555"/>
                  <a:pt x="697823" y="2596321"/>
                </a:cubicBezTo>
                <a:lnTo>
                  <a:pt x="679645" y="2572602"/>
                </a:lnTo>
                <a:lnTo>
                  <a:pt x="680789" y="2571831"/>
                </a:lnTo>
                <a:cubicBezTo>
                  <a:pt x="682946" y="2569560"/>
                  <a:pt x="683757" y="2566863"/>
                  <a:pt x="681771" y="2563200"/>
                </a:cubicBezTo>
                <a:cubicBezTo>
                  <a:pt x="705290" y="2562299"/>
                  <a:pt x="688388" y="2558438"/>
                  <a:pt x="680456" y="2547723"/>
                </a:cubicBezTo>
                <a:cubicBezTo>
                  <a:pt x="679482" y="2534148"/>
                  <a:pt x="677183" y="2493617"/>
                  <a:pt x="675922" y="2481749"/>
                </a:cubicBezTo>
                <a:lnTo>
                  <a:pt x="672894" y="2476509"/>
                </a:lnTo>
                <a:lnTo>
                  <a:pt x="673143" y="2476297"/>
                </a:lnTo>
                <a:cubicBezTo>
                  <a:pt x="673152" y="2474932"/>
                  <a:pt x="672405" y="2473126"/>
                  <a:pt x="670567" y="2470561"/>
                </a:cubicBezTo>
                <a:lnTo>
                  <a:pt x="667369" y="2466951"/>
                </a:lnTo>
                <a:lnTo>
                  <a:pt x="661495" y="2456785"/>
                </a:lnTo>
                <a:cubicBezTo>
                  <a:pt x="661510" y="2455387"/>
                  <a:pt x="661525" y="2453987"/>
                  <a:pt x="661540" y="2452588"/>
                </a:cubicBezTo>
                <a:lnTo>
                  <a:pt x="664540" y="2449913"/>
                </a:lnTo>
                <a:lnTo>
                  <a:pt x="663581" y="2449129"/>
                </a:lnTo>
                <a:cubicBezTo>
                  <a:pt x="653014" y="2444453"/>
                  <a:pt x="642406" y="2445872"/>
                  <a:pt x="663129" y="2426579"/>
                </a:cubicBezTo>
                <a:cubicBezTo>
                  <a:pt x="643271" y="2414167"/>
                  <a:pt x="657229" y="2404769"/>
                  <a:pt x="650205" y="2379928"/>
                </a:cubicBezTo>
                <a:cubicBezTo>
                  <a:pt x="634911" y="2374359"/>
                  <a:pt x="634260" y="2365346"/>
                  <a:pt x="638008" y="2354824"/>
                </a:cubicBezTo>
                <a:cubicBezTo>
                  <a:pt x="621083" y="2334576"/>
                  <a:pt x="620949" y="2310146"/>
                  <a:pt x="609851" y="2284299"/>
                </a:cubicBezTo>
                <a:lnTo>
                  <a:pt x="585585" y="2155739"/>
                </a:lnTo>
                <a:lnTo>
                  <a:pt x="581391" y="2152892"/>
                </a:lnTo>
                <a:cubicBezTo>
                  <a:pt x="578821" y="2150768"/>
                  <a:pt x="577525" y="2149149"/>
                  <a:pt x="577083" y="2147807"/>
                </a:cubicBezTo>
                <a:lnTo>
                  <a:pt x="577251" y="2147544"/>
                </a:lnTo>
                <a:lnTo>
                  <a:pt x="546845" y="2085601"/>
                </a:lnTo>
                <a:cubicBezTo>
                  <a:pt x="538270" y="2073917"/>
                  <a:pt x="486356" y="1955894"/>
                  <a:pt x="470837" y="1931362"/>
                </a:cubicBezTo>
                <a:lnTo>
                  <a:pt x="428154" y="1657167"/>
                </a:lnTo>
                <a:lnTo>
                  <a:pt x="392797" y="1510175"/>
                </a:lnTo>
                <a:cubicBezTo>
                  <a:pt x="380165" y="1504446"/>
                  <a:pt x="369910" y="1451095"/>
                  <a:pt x="372847" y="1440507"/>
                </a:cubicBezTo>
                <a:cubicBezTo>
                  <a:pt x="369015" y="1433783"/>
                  <a:pt x="338503" y="1376212"/>
                  <a:pt x="344479" y="1367690"/>
                </a:cubicBezTo>
                <a:cubicBezTo>
                  <a:pt x="332264" y="1342150"/>
                  <a:pt x="321736" y="1310521"/>
                  <a:pt x="299558" y="1287266"/>
                </a:cubicBezTo>
                <a:cubicBezTo>
                  <a:pt x="277380" y="1264010"/>
                  <a:pt x="259203" y="1269909"/>
                  <a:pt x="243216" y="1249403"/>
                </a:cubicBezTo>
                <a:cubicBezTo>
                  <a:pt x="227230" y="1228898"/>
                  <a:pt x="218454" y="1166841"/>
                  <a:pt x="203639" y="1164232"/>
                </a:cubicBezTo>
                <a:cubicBezTo>
                  <a:pt x="192352" y="1144923"/>
                  <a:pt x="198158" y="1133798"/>
                  <a:pt x="169195" y="1087898"/>
                </a:cubicBezTo>
                <a:cubicBezTo>
                  <a:pt x="139228" y="1002950"/>
                  <a:pt x="140891" y="969630"/>
                  <a:pt x="98775" y="910071"/>
                </a:cubicBezTo>
                <a:cubicBezTo>
                  <a:pt x="45025" y="831068"/>
                  <a:pt x="34038" y="817468"/>
                  <a:pt x="43820" y="712632"/>
                </a:cubicBezTo>
                <a:cubicBezTo>
                  <a:pt x="34816" y="659496"/>
                  <a:pt x="43273" y="613587"/>
                  <a:pt x="44748" y="591246"/>
                </a:cubicBezTo>
                <a:lnTo>
                  <a:pt x="36767" y="546725"/>
                </a:lnTo>
                <a:cubicBezTo>
                  <a:pt x="36093" y="528360"/>
                  <a:pt x="35418" y="509996"/>
                  <a:pt x="34744" y="491632"/>
                </a:cubicBezTo>
                <a:cubicBezTo>
                  <a:pt x="34670" y="458441"/>
                  <a:pt x="29296" y="473054"/>
                  <a:pt x="29222" y="439863"/>
                </a:cubicBezTo>
                <a:cubicBezTo>
                  <a:pt x="29152" y="439762"/>
                  <a:pt x="2578" y="397168"/>
                  <a:pt x="2507" y="397065"/>
                </a:cubicBezTo>
                <a:cubicBezTo>
                  <a:pt x="-7796" y="385479"/>
                  <a:pt x="17492" y="336832"/>
                  <a:pt x="9810" y="317232"/>
                </a:cubicBezTo>
                <a:lnTo>
                  <a:pt x="25323" y="268841"/>
                </a:lnTo>
                <a:cubicBezTo>
                  <a:pt x="20582" y="241406"/>
                  <a:pt x="55391" y="238509"/>
                  <a:pt x="50278" y="195107"/>
                </a:cubicBezTo>
                <a:cubicBezTo>
                  <a:pt x="49891" y="157638"/>
                  <a:pt x="41873" y="124837"/>
                  <a:pt x="47653" y="93413"/>
                </a:cubicBezTo>
                <a:cubicBezTo>
                  <a:pt x="41389" y="80245"/>
                  <a:pt x="38874" y="67990"/>
                  <a:pt x="48323" y="56668"/>
                </a:cubicBezTo>
                <a:cubicBezTo>
                  <a:pt x="46028" y="30349"/>
                  <a:pt x="37896" y="18658"/>
                  <a:pt x="38423" y="5323"/>
                </a:cubicBezTo>
                <a:lnTo>
                  <a:pt x="39875" y="1"/>
                </a:lnTo>
                <a:close/>
              </a:path>
            </a:pathLst>
          </a:custGeom>
        </p:spPr>
      </p:pic>
      <p:sp>
        <p:nvSpPr>
          <p:cNvPr id="2" name="Title 1">
            <a:extLst>
              <a:ext uri="{FF2B5EF4-FFF2-40B4-BE49-F238E27FC236}">
                <a16:creationId xmlns:a16="http://schemas.microsoft.com/office/drawing/2014/main" id="{3189946F-DC4C-6BAD-D508-88357463F93C}"/>
              </a:ext>
            </a:extLst>
          </p:cNvPr>
          <p:cNvSpPr>
            <a:spLocks noGrp="1"/>
          </p:cNvSpPr>
          <p:nvPr>
            <p:ph type="title"/>
          </p:nvPr>
        </p:nvSpPr>
        <p:spPr>
          <a:xfrm>
            <a:off x="0" y="940904"/>
            <a:ext cx="3823856" cy="1583237"/>
          </a:xfrm>
        </p:spPr>
        <p:txBody>
          <a:bodyPr vert="horz" lIns="91440" tIns="45720" rIns="91440" bIns="45720" rtlCol="0" anchor="b">
            <a:noAutofit/>
          </a:bodyPr>
          <a:lstStyle/>
          <a:p>
            <a:r>
              <a:rPr lang="en-US" sz="4600" b="1">
                <a:solidFill>
                  <a:schemeClr val="tx1">
                    <a:lumMod val="85000"/>
                    <a:lumOff val="15000"/>
                  </a:schemeClr>
                </a:solidFill>
              </a:rPr>
              <a:t>1660 – 1750: Restoration</a:t>
            </a:r>
          </a:p>
        </p:txBody>
      </p:sp>
      <p:sp>
        <p:nvSpPr>
          <p:cNvPr id="6" name="Content Placeholder 2">
            <a:extLst>
              <a:ext uri="{FF2B5EF4-FFF2-40B4-BE49-F238E27FC236}">
                <a16:creationId xmlns:a16="http://schemas.microsoft.com/office/drawing/2014/main" id="{4D2F8F3F-0CCD-7AA7-DC93-15E60B17FC60}"/>
              </a:ext>
            </a:extLst>
          </p:cNvPr>
          <p:cNvSpPr txBox="1">
            <a:spLocks/>
          </p:cNvSpPr>
          <p:nvPr/>
        </p:nvSpPr>
        <p:spPr>
          <a:xfrm>
            <a:off x="1" y="2707119"/>
            <a:ext cx="4253948" cy="3967903"/>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500" b="1" i="0" u="none" strike="noStrike" kern="1200" cap="none" spc="0" normalizeH="0" baseline="0" noProof="0">
                <a:ln>
                  <a:noFill/>
                </a:ln>
                <a:solidFill>
                  <a:prstClr val="black"/>
                </a:solidFill>
                <a:effectLst/>
                <a:uLnTx/>
                <a:uFillTx/>
                <a:latin typeface="Aptos" panose="02110004020202020204"/>
                <a:ea typeface="+mn-ea"/>
                <a:cs typeface="+mn-cs"/>
              </a:rPr>
              <a:t>Following the Civil War came the Restoration with Charity schools and religious societies educating poorer children.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500" b="1" i="0" u="none" strike="noStrike" kern="1200" cap="none" spc="0" normalizeH="0" baseline="0" noProof="0">
                <a:ln>
                  <a:noFill/>
                </a:ln>
                <a:solidFill>
                  <a:prstClr val="black"/>
                </a:solidFill>
                <a:effectLst/>
                <a:uLnTx/>
                <a:uFillTx/>
                <a:latin typeface="Aptos" panose="02110004020202020204"/>
                <a:ea typeface="+mn-ea"/>
                <a:cs typeface="+mn-cs"/>
              </a:rPr>
              <a:t>Grammar schools continued to serve the upper classes. The state played little direct role in education which was largely run by the church.  </a:t>
            </a:r>
          </a:p>
        </p:txBody>
      </p:sp>
    </p:spTree>
    <p:extLst>
      <p:ext uri="{BB962C8B-B14F-4D97-AF65-F5344CB8AC3E}">
        <p14:creationId xmlns:p14="http://schemas.microsoft.com/office/powerpoint/2010/main" val="25775883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9089EED9-F54D-4F20-A2C6-949DE41769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8" name="Rectangle 27">
            <a:extLst>
              <a:ext uri="{FF2B5EF4-FFF2-40B4-BE49-F238E27FC236}">
                <a16:creationId xmlns:a16="http://schemas.microsoft.com/office/drawing/2014/main" id="{7E46F721-3785-414D-8697-16AF490E68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9326306F-FD3F-D361-D2FB-12318A7F69AD}"/>
              </a:ext>
            </a:extLst>
          </p:cNvPr>
          <p:cNvSpPr>
            <a:spLocks noGrp="1"/>
          </p:cNvSpPr>
          <p:nvPr>
            <p:ph type="title"/>
          </p:nvPr>
        </p:nvSpPr>
        <p:spPr>
          <a:xfrm>
            <a:off x="8115300" y="-160114"/>
            <a:ext cx="4076680" cy="2380681"/>
          </a:xfrm>
        </p:spPr>
        <p:txBody>
          <a:bodyPr vert="horz" lIns="91440" tIns="45720" rIns="91440" bIns="45720" rtlCol="0" anchor="b">
            <a:noAutofit/>
          </a:bodyPr>
          <a:lstStyle/>
          <a:p>
            <a:pPr algn="ctr"/>
            <a:r>
              <a:rPr lang="en-US" sz="4800" b="1">
                <a:solidFill>
                  <a:schemeClr val="tx1">
                    <a:lumMod val="85000"/>
                    <a:lumOff val="15000"/>
                  </a:schemeClr>
                </a:solidFill>
              </a:rPr>
              <a:t>1750 -1860: Towards mass education</a:t>
            </a:r>
          </a:p>
        </p:txBody>
      </p:sp>
      <p:pic>
        <p:nvPicPr>
          <p:cNvPr id="5" name="Content Placeholder 4">
            <a:extLst>
              <a:ext uri="{FF2B5EF4-FFF2-40B4-BE49-F238E27FC236}">
                <a16:creationId xmlns:a16="http://schemas.microsoft.com/office/drawing/2014/main" id="{EEEB4365-8709-2B1B-40B6-945163EA9470}"/>
              </a:ext>
            </a:extLst>
          </p:cNvPr>
          <p:cNvPicPr>
            <a:picLocks noGrp="1" noChangeAspect="1"/>
          </p:cNvPicPr>
          <p:nvPr>
            <p:ph idx="1"/>
          </p:nvPr>
        </p:nvPicPr>
        <p:blipFill>
          <a:blip r:embed="rId2"/>
          <a:srcRect l="8503" r="8504"/>
          <a:stretch>
            <a:fillRect/>
          </a:stretch>
        </p:blipFill>
        <p:spPr>
          <a:xfrm>
            <a:off x="20" y="1"/>
            <a:ext cx="7665573" cy="6857999"/>
          </a:xfrm>
          <a:custGeom>
            <a:avLst/>
            <a:gdLst/>
            <a:ahLst/>
            <a:cxnLst/>
            <a:rect l="l" t="t" r="r" b="b"/>
            <a:pathLst>
              <a:path w="7665593" h="6857999">
                <a:moveTo>
                  <a:pt x="0" y="0"/>
                </a:moveTo>
                <a:lnTo>
                  <a:pt x="7363783" y="0"/>
                </a:lnTo>
                <a:lnTo>
                  <a:pt x="7372954" y="18152"/>
                </a:lnTo>
                <a:cubicBezTo>
                  <a:pt x="7378508" y="27417"/>
                  <a:pt x="7383821" y="35694"/>
                  <a:pt x="7386404" y="41707"/>
                </a:cubicBezTo>
                <a:lnTo>
                  <a:pt x="7389058" y="60832"/>
                </a:lnTo>
                <a:lnTo>
                  <a:pt x="7394074" y="60137"/>
                </a:lnTo>
                <a:lnTo>
                  <a:pt x="7394443" y="67241"/>
                </a:lnTo>
                <a:lnTo>
                  <a:pt x="7394565" y="83099"/>
                </a:lnTo>
                <a:cubicBezTo>
                  <a:pt x="7395324" y="92994"/>
                  <a:pt x="7394122" y="120511"/>
                  <a:pt x="7395957" y="130584"/>
                </a:cubicBezTo>
                <a:cubicBezTo>
                  <a:pt x="7401306" y="133490"/>
                  <a:pt x="7404223" y="137975"/>
                  <a:pt x="7405574" y="143540"/>
                </a:cubicBezTo>
                <a:lnTo>
                  <a:pt x="7405725" y="155795"/>
                </a:lnTo>
                <a:lnTo>
                  <a:pt x="7418615" y="226869"/>
                </a:lnTo>
                <a:lnTo>
                  <a:pt x="7419579" y="236641"/>
                </a:lnTo>
                <a:lnTo>
                  <a:pt x="7423900" y="241933"/>
                </a:lnTo>
                <a:cubicBezTo>
                  <a:pt x="7424763" y="245974"/>
                  <a:pt x="7424206" y="257579"/>
                  <a:pt x="7424760" y="260885"/>
                </a:cubicBezTo>
                <a:cubicBezTo>
                  <a:pt x="7425580" y="261177"/>
                  <a:pt x="7426400" y="261469"/>
                  <a:pt x="7427220" y="261761"/>
                </a:cubicBezTo>
                <a:cubicBezTo>
                  <a:pt x="7431152" y="272291"/>
                  <a:pt x="7444241" y="311893"/>
                  <a:pt x="7448344" y="324055"/>
                </a:cubicBezTo>
                <a:cubicBezTo>
                  <a:pt x="7444563" y="326484"/>
                  <a:pt x="7450535" y="331924"/>
                  <a:pt x="7451833" y="334727"/>
                </a:cubicBezTo>
                <a:cubicBezTo>
                  <a:pt x="7449286" y="335161"/>
                  <a:pt x="7448510" y="341947"/>
                  <a:pt x="7450776" y="343948"/>
                </a:cubicBezTo>
                <a:cubicBezTo>
                  <a:pt x="7463202" y="391652"/>
                  <a:pt x="7437523" y="367773"/>
                  <a:pt x="7453791" y="395003"/>
                </a:cubicBezTo>
                <a:cubicBezTo>
                  <a:pt x="7454869" y="399820"/>
                  <a:pt x="7453841" y="403723"/>
                  <a:pt x="7451939" y="407147"/>
                </a:cubicBezTo>
                <a:lnTo>
                  <a:pt x="7448030" y="412254"/>
                </a:lnTo>
                <a:lnTo>
                  <a:pt x="7455416" y="432021"/>
                </a:lnTo>
                <a:cubicBezTo>
                  <a:pt x="7457991" y="441758"/>
                  <a:pt x="7459699" y="452007"/>
                  <a:pt x="7460479" y="462523"/>
                </a:cubicBezTo>
                <a:cubicBezTo>
                  <a:pt x="7455275" y="464882"/>
                  <a:pt x="7462669" y="473136"/>
                  <a:pt x="7464133" y="477020"/>
                </a:cubicBezTo>
                <a:cubicBezTo>
                  <a:pt x="7460734" y="477060"/>
                  <a:pt x="7459104" y="485663"/>
                  <a:pt x="7461914" y="488716"/>
                </a:cubicBezTo>
                <a:cubicBezTo>
                  <a:pt x="7474065" y="552879"/>
                  <a:pt x="7442314" y="516775"/>
                  <a:pt x="7461353" y="555280"/>
                </a:cubicBezTo>
                <a:cubicBezTo>
                  <a:pt x="7462345" y="561721"/>
                  <a:pt x="7460642" y="566553"/>
                  <a:pt x="7457829" y="570585"/>
                </a:cubicBezTo>
                <a:lnTo>
                  <a:pt x="7450804" y="577839"/>
                </a:lnTo>
                <a:lnTo>
                  <a:pt x="7453309" y="583524"/>
                </a:lnTo>
                <a:cubicBezTo>
                  <a:pt x="7453505" y="604977"/>
                  <a:pt x="7446306" y="611303"/>
                  <a:pt x="7453558" y="623785"/>
                </a:cubicBezTo>
                <a:cubicBezTo>
                  <a:pt x="7438483" y="642230"/>
                  <a:pt x="7452055" y="636019"/>
                  <a:pt x="7454362" y="650049"/>
                </a:cubicBezTo>
                <a:cubicBezTo>
                  <a:pt x="7457368" y="661117"/>
                  <a:pt x="7463152" y="640798"/>
                  <a:pt x="7464006" y="651645"/>
                </a:cubicBezTo>
                <a:cubicBezTo>
                  <a:pt x="7460114" y="663380"/>
                  <a:pt x="7472201" y="662829"/>
                  <a:pt x="7467442" y="675032"/>
                </a:cubicBezTo>
                <a:cubicBezTo>
                  <a:pt x="7458335" y="672068"/>
                  <a:pt x="7469207" y="699114"/>
                  <a:pt x="7461251" y="699956"/>
                </a:cubicBezTo>
                <a:cubicBezTo>
                  <a:pt x="7472628" y="710321"/>
                  <a:pt x="7458614" y="715529"/>
                  <a:pt x="7462119" y="729331"/>
                </a:cubicBezTo>
                <a:cubicBezTo>
                  <a:pt x="7466423" y="735831"/>
                  <a:pt x="7467162" y="740521"/>
                  <a:pt x="7462533" y="746910"/>
                </a:cubicBezTo>
                <a:cubicBezTo>
                  <a:pt x="7483486" y="776851"/>
                  <a:pt x="7463470" y="765024"/>
                  <a:pt x="7471529" y="793043"/>
                </a:cubicBezTo>
                <a:cubicBezTo>
                  <a:pt x="7480002" y="817184"/>
                  <a:pt x="7485500" y="844550"/>
                  <a:pt x="7505730" y="867898"/>
                </a:cubicBezTo>
                <a:cubicBezTo>
                  <a:pt x="7511461" y="872184"/>
                  <a:pt x="7513630" y="882707"/>
                  <a:pt x="7510576" y="891400"/>
                </a:cubicBezTo>
                <a:cubicBezTo>
                  <a:pt x="7510049" y="892894"/>
                  <a:pt x="7509385" y="894278"/>
                  <a:pt x="7508604" y="895508"/>
                </a:cubicBezTo>
                <a:cubicBezTo>
                  <a:pt x="7511698" y="915692"/>
                  <a:pt x="7525520" y="989520"/>
                  <a:pt x="7529143" y="1012510"/>
                </a:cubicBezTo>
                <a:cubicBezTo>
                  <a:pt x="7521781" y="1014371"/>
                  <a:pt x="7535067" y="1025997"/>
                  <a:pt x="7530347" y="1033444"/>
                </a:cubicBezTo>
                <a:cubicBezTo>
                  <a:pt x="7526204" y="1038777"/>
                  <a:pt x="7529270" y="1043549"/>
                  <a:pt x="7529596" y="1049120"/>
                </a:cubicBezTo>
                <a:cubicBezTo>
                  <a:pt x="7526339" y="1056460"/>
                  <a:pt x="7532220" y="1080398"/>
                  <a:pt x="7536437" y="1086639"/>
                </a:cubicBezTo>
                <a:cubicBezTo>
                  <a:pt x="7551094" y="1101553"/>
                  <a:pt x="7540210" y="1135442"/>
                  <a:pt x="7551438" y="1147834"/>
                </a:cubicBezTo>
                <a:cubicBezTo>
                  <a:pt x="7553086" y="1152330"/>
                  <a:pt x="7553752" y="1156729"/>
                  <a:pt x="7553808" y="1161047"/>
                </a:cubicBezTo>
                <a:lnTo>
                  <a:pt x="7552572" y="1173130"/>
                </a:lnTo>
                <a:lnTo>
                  <a:pt x="7549434" y="1176566"/>
                </a:lnTo>
                <a:lnTo>
                  <a:pt x="7550211" y="1183950"/>
                </a:lnTo>
                <a:lnTo>
                  <a:pt x="7549733" y="1186066"/>
                </a:lnTo>
                <a:cubicBezTo>
                  <a:pt x="7548807" y="1190108"/>
                  <a:pt x="7548001" y="1194099"/>
                  <a:pt x="7547683" y="1198047"/>
                </a:cubicBezTo>
                <a:cubicBezTo>
                  <a:pt x="7563423" y="1192855"/>
                  <a:pt x="7547566" y="1230782"/>
                  <a:pt x="7560295" y="1219849"/>
                </a:cubicBezTo>
                <a:cubicBezTo>
                  <a:pt x="7561281" y="1240644"/>
                  <a:pt x="7573138" y="1224782"/>
                  <a:pt x="7561835" y="1249779"/>
                </a:cubicBezTo>
                <a:cubicBezTo>
                  <a:pt x="7574707" y="1282065"/>
                  <a:pt x="7569916" y="1332957"/>
                  <a:pt x="7589445" y="1358245"/>
                </a:cubicBezTo>
                <a:cubicBezTo>
                  <a:pt x="7581989" y="1355103"/>
                  <a:pt x="7576204" y="1368711"/>
                  <a:pt x="7579904" y="1378136"/>
                </a:cubicBezTo>
                <a:cubicBezTo>
                  <a:pt x="7550647" y="1367117"/>
                  <a:pt x="7606267" y="1415404"/>
                  <a:pt x="7586303" y="1423699"/>
                </a:cubicBezTo>
                <a:cubicBezTo>
                  <a:pt x="7604838" y="1424108"/>
                  <a:pt x="7636267" y="1466352"/>
                  <a:pt x="7621059" y="1486236"/>
                </a:cubicBezTo>
                <a:cubicBezTo>
                  <a:pt x="7624771" y="1516526"/>
                  <a:pt x="7640092" y="1537976"/>
                  <a:pt x="7633966" y="1569734"/>
                </a:cubicBezTo>
                <a:cubicBezTo>
                  <a:pt x="7636447" y="1570719"/>
                  <a:pt x="7638522" y="1572334"/>
                  <a:pt x="7640304" y="1574384"/>
                </a:cubicBezTo>
                <a:lnTo>
                  <a:pt x="7644628" y="1581242"/>
                </a:lnTo>
                <a:lnTo>
                  <a:pt x="7644313" y="1582567"/>
                </a:lnTo>
                <a:cubicBezTo>
                  <a:pt x="7644257" y="1587776"/>
                  <a:pt x="7645302" y="1590443"/>
                  <a:pt x="7646831" y="1591983"/>
                </a:cubicBezTo>
                <a:cubicBezTo>
                  <a:pt x="7647577" y="1592347"/>
                  <a:pt x="7648323" y="1592711"/>
                  <a:pt x="7649069" y="1593074"/>
                </a:cubicBezTo>
                <a:lnTo>
                  <a:pt x="7651326" y="1599230"/>
                </a:lnTo>
                <a:lnTo>
                  <a:pt x="7657195" y="1610539"/>
                </a:lnTo>
                <a:lnTo>
                  <a:pt x="7656957" y="1613422"/>
                </a:lnTo>
                <a:lnTo>
                  <a:pt x="7663730" y="1631673"/>
                </a:lnTo>
                <a:lnTo>
                  <a:pt x="7663189" y="1632289"/>
                </a:lnTo>
                <a:cubicBezTo>
                  <a:pt x="7662131" y="1634085"/>
                  <a:pt x="7661641" y="1636199"/>
                  <a:pt x="7662326" y="1639024"/>
                </a:cubicBezTo>
                <a:cubicBezTo>
                  <a:pt x="7651979" y="1640024"/>
                  <a:pt x="7659188" y="1642819"/>
                  <a:pt x="7662125" y="1651067"/>
                </a:cubicBezTo>
                <a:cubicBezTo>
                  <a:pt x="7646711" y="1654462"/>
                  <a:pt x="7660667" y="1674670"/>
                  <a:pt x="7653812" y="1683345"/>
                </a:cubicBezTo>
                <a:cubicBezTo>
                  <a:pt x="7656316" y="1689330"/>
                  <a:pt x="7658683" y="1695719"/>
                  <a:pt x="7660803" y="1702414"/>
                </a:cubicBezTo>
                <a:lnTo>
                  <a:pt x="7661867" y="1756201"/>
                </a:lnTo>
                <a:lnTo>
                  <a:pt x="7649453" y="1812530"/>
                </a:lnTo>
                <a:cubicBezTo>
                  <a:pt x="7649183" y="1833366"/>
                  <a:pt x="7644573" y="1851408"/>
                  <a:pt x="7647823" y="1869041"/>
                </a:cubicBezTo>
                <a:cubicBezTo>
                  <a:pt x="7644238" y="1876204"/>
                  <a:pt x="7642789" y="1882956"/>
                  <a:pt x="7648156" y="1889503"/>
                </a:cubicBezTo>
                <a:cubicBezTo>
                  <a:pt x="7646365" y="1908946"/>
                  <a:pt x="7638702" y="1913653"/>
                  <a:pt x="7644679" y="1925974"/>
                </a:cubicBezTo>
                <a:cubicBezTo>
                  <a:pt x="7632281" y="1936898"/>
                  <a:pt x="7637013" y="1937545"/>
                  <a:pt x="7640564" y="1942678"/>
                </a:cubicBezTo>
                <a:lnTo>
                  <a:pt x="7640816" y="1943410"/>
                </a:lnTo>
                <a:lnTo>
                  <a:pt x="7639044" y="1944904"/>
                </a:lnTo>
                <a:lnTo>
                  <a:pt x="7638223" y="1947993"/>
                </a:lnTo>
                <a:lnTo>
                  <a:pt x="7638752" y="1956430"/>
                </a:lnTo>
                <a:lnTo>
                  <a:pt x="7639407" y="1959603"/>
                </a:lnTo>
                <a:cubicBezTo>
                  <a:pt x="7639690" y="1961788"/>
                  <a:pt x="7639658" y="1963239"/>
                  <a:pt x="7639396" y="1964244"/>
                </a:cubicBezTo>
                <a:lnTo>
                  <a:pt x="7639249" y="1964361"/>
                </a:lnTo>
                <a:lnTo>
                  <a:pt x="7639521" y="1968708"/>
                </a:lnTo>
                <a:cubicBezTo>
                  <a:pt x="7640315" y="1976045"/>
                  <a:pt x="7641402" y="1983186"/>
                  <a:pt x="7642694" y="1989983"/>
                </a:cubicBezTo>
                <a:cubicBezTo>
                  <a:pt x="7634556" y="1995729"/>
                  <a:pt x="7644169" y="2020842"/>
                  <a:pt x="7628828" y="2018094"/>
                </a:cubicBezTo>
                <a:cubicBezTo>
                  <a:pt x="7630116" y="2027262"/>
                  <a:pt x="7636485" y="2032807"/>
                  <a:pt x="7626423" y="2029720"/>
                </a:cubicBezTo>
                <a:cubicBezTo>
                  <a:pt x="7626559" y="2032738"/>
                  <a:pt x="7625703" y="2034598"/>
                  <a:pt x="7624364" y="2035929"/>
                </a:cubicBezTo>
                <a:lnTo>
                  <a:pt x="7623733" y="2036314"/>
                </a:lnTo>
                <a:lnTo>
                  <a:pt x="7626847" y="2056711"/>
                </a:lnTo>
                <a:lnTo>
                  <a:pt x="7626090" y="2059419"/>
                </a:lnTo>
                <a:lnTo>
                  <a:pt x="7629618" y="2072712"/>
                </a:lnTo>
                <a:lnTo>
                  <a:pt x="7630641" y="2079581"/>
                </a:lnTo>
                <a:lnTo>
                  <a:pt x="7632577" y="2081522"/>
                </a:lnTo>
                <a:cubicBezTo>
                  <a:pt x="7633753" y="2083617"/>
                  <a:pt x="7634261" y="2086620"/>
                  <a:pt x="7633251" y="2091658"/>
                </a:cubicBezTo>
                <a:lnTo>
                  <a:pt x="7632707" y="2092825"/>
                </a:lnTo>
                <a:lnTo>
                  <a:pt x="7635575" y="2101184"/>
                </a:lnTo>
                <a:cubicBezTo>
                  <a:pt x="7636900" y="2103876"/>
                  <a:pt x="7638586" y="2106260"/>
                  <a:pt x="7640772" y="2108190"/>
                </a:cubicBezTo>
                <a:cubicBezTo>
                  <a:pt x="7629093" y="2136655"/>
                  <a:pt x="7639778" y="2163513"/>
                  <a:pt x="7637758" y="2194409"/>
                </a:cubicBezTo>
                <a:cubicBezTo>
                  <a:pt x="7619585" y="2207765"/>
                  <a:pt x="7641835" y="2261154"/>
                  <a:pt x="7659453" y="2268824"/>
                </a:cubicBezTo>
                <a:cubicBezTo>
                  <a:pt x="7644015" y="2268997"/>
                  <a:pt x="7665037" y="2307714"/>
                  <a:pt x="7665583" y="2317700"/>
                </a:cubicBezTo>
                <a:cubicBezTo>
                  <a:pt x="7665764" y="2321029"/>
                  <a:pt x="7663671" y="2321166"/>
                  <a:pt x="7657195" y="2315619"/>
                </a:cubicBezTo>
                <a:cubicBezTo>
                  <a:pt x="7658997" y="2326231"/>
                  <a:pt x="7650972" y="2337185"/>
                  <a:pt x="7644431" y="2331209"/>
                </a:cubicBezTo>
                <a:cubicBezTo>
                  <a:pt x="7658433" y="2363448"/>
                  <a:pt x="7644510" y="2411031"/>
                  <a:pt x="7650869" y="2447461"/>
                </a:cubicBezTo>
                <a:cubicBezTo>
                  <a:pt x="7635485" y="2467322"/>
                  <a:pt x="7649719" y="2456555"/>
                  <a:pt x="7646841" y="2477156"/>
                </a:cubicBezTo>
                <a:cubicBezTo>
                  <a:pt x="7661004" y="2471521"/>
                  <a:pt x="7638896" y="2502164"/>
                  <a:pt x="7654880" y="2503292"/>
                </a:cubicBezTo>
                <a:cubicBezTo>
                  <a:pt x="7653849" y="2507005"/>
                  <a:pt x="7652348" y="2510567"/>
                  <a:pt x="7650720" y="2514131"/>
                </a:cubicBezTo>
                <a:lnTo>
                  <a:pt x="7649876" y="2516003"/>
                </a:lnTo>
                <a:lnTo>
                  <a:pt x="7649263" y="2523483"/>
                </a:lnTo>
                <a:lnTo>
                  <a:pt x="7645633" y="2525592"/>
                </a:lnTo>
                <a:lnTo>
                  <a:pt x="7642233" y="2536851"/>
                </a:lnTo>
                <a:cubicBezTo>
                  <a:pt x="7641494" y="2541069"/>
                  <a:pt x="7641323" y="2545607"/>
                  <a:pt x="7642069" y="2550622"/>
                </a:cubicBezTo>
                <a:cubicBezTo>
                  <a:pt x="7648404" y="2562959"/>
                  <a:pt x="7640640" y="2582170"/>
                  <a:pt x="7641110" y="2599544"/>
                </a:cubicBezTo>
                <a:lnTo>
                  <a:pt x="7643071" y="2607523"/>
                </a:lnTo>
                <a:lnTo>
                  <a:pt x="7639801" y="2633566"/>
                </a:lnTo>
                <a:cubicBezTo>
                  <a:pt x="7639166" y="2640978"/>
                  <a:pt x="7638833" y="2648672"/>
                  <a:pt x="7639065" y="2656773"/>
                </a:cubicBezTo>
                <a:lnTo>
                  <a:pt x="7640624" y="2671810"/>
                </a:lnTo>
                <a:lnTo>
                  <a:pt x="7639332" y="2675751"/>
                </a:lnTo>
                <a:cubicBezTo>
                  <a:pt x="7639476" y="2682617"/>
                  <a:pt x="7644027" y="2691703"/>
                  <a:pt x="7638498" y="2690893"/>
                </a:cubicBezTo>
                <a:lnTo>
                  <a:pt x="7640415" y="2698606"/>
                </a:lnTo>
                <a:lnTo>
                  <a:pt x="7636002" y="2706218"/>
                </a:lnTo>
                <a:cubicBezTo>
                  <a:pt x="7634978" y="2707053"/>
                  <a:pt x="7633887" y="2707679"/>
                  <a:pt x="7632770" y="2708079"/>
                </a:cubicBezTo>
                <a:lnTo>
                  <a:pt x="7634220" y="2718854"/>
                </a:lnTo>
                <a:lnTo>
                  <a:pt x="7631061" y="2727688"/>
                </a:lnTo>
                <a:lnTo>
                  <a:pt x="7633127" y="2735389"/>
                </a:lnTo>
                <a:lnTo>
                  <a:pt x="7632661" y="2738584"/>
                </a:lnTo>
                <a:lnTo>
                  <a:pt x="7631098" y="2746529"/>
                </a:lnTo>
                <a:cubicBezTo>
                  <a:pt x="7630002" y="2750602"/>
                  <a:pt x="7628681" y="2755160"/>
                  <a:pt x="7627624" y="2760235"/>
                </a:cubicBezTo>
                <a:lnTo>
                  <a:pt x="7627140" y="2764511"/>
                </a:lnTo>
                <a:lnTo>
                  <a:pt x="7621827" y="2773820"/>
                </a:lnTo>
                <a:cubicBezTo>
                  <a:pt x="7617811" y="2780593"/>
                  <a:pt x="7615104" y="2785923"/>
                  <a:pt x="7617284" y="2791840"/>
                </a:cubicBezTo>
                <a:cubicBezTo>
                  <a:pt x="7612094" y="2801924"/>
                  <a:pt x="7597550" y="2808970"/>
                  <a:pt x="7601430" y="2823567"/>
                </a:cubicBezTo>
                <a:cubicBezTo>
                  <a:pt x="7594841" y="2819137"/>
                  <a:pt x="7600633" y="2839778"/>
                  <a:pt x="7593865" y="2842217"/>
                </a:cubicBezTo>
                <a:cubicBezTo>
                  <a:pt x="7588415" y="2843342"/>
                  <a:pt x="7588901" y="2849866"/>
                  <a:pt x="7586893" y="2854834"/>
                </a:cubicBezTo>
                <a:cubicBezTo>
                  <a:pt x="7581327" y="2858374"/>
                  <a:pt x="7576244" y="2883372"/>
                  <a:pt x="7577046" y="2892075"/>
                </a:cubicBezTo>
                <a:cubicBezTo>
                  <a:pt x="7582584" y="2916606"/>
                  <a:pt x="7560175" y="2936338"/>
                  <a:pt x="7564026" y="2955950"/>
                </a:cubicBezTo>
                <a:cubicBezTo>
                  <a:pt x="7563501" y="2961086"/>
                  <a:pt x="7562240" y="2965343"/>
                  <a:pt x="7560529" y="2969031"/>
                </a:cubicBezTo>
                <a:lnTo>
                  <a:pt x="7554631" y="2978222"/>
                </a:lnTo>
                <a:lnTo>
                  <a:pt x="7550747" y="2978564"/>
                </a:lnTo>
                <a:lnTo>
                  <a:pt x="7548359" y="2985429"/>
                </a:lnTo>
                <a:lnTo>
                  <a:pt x="7547120" y="2986826"/>
                </a:lnTo>
                <a:cubicBezTo>
                  <a:pt x="7544741" y="2989483"/>
                  <a:pt x="7542480" y="2992194"/>
                  <a:pt x="7540621" y="2995267"/>
                </a:cubicBezTo>
                <a:cubicBezTo>
                  <a:pt x="7555200" y="3003715"/>
                  <a:pt x="7527208" y="3022799"/>
                  <a:pt x="7541739" y="3023946"/>
                </a:cubicBezTo>
                <a:cubicBezTo>
                  <a:pt x="7534059" y="3042303"/>
                  <a:pt x="7549904" y="3038579"/>
                  <a:pt x="7530781" y="3050462"/>
                </a:cubicBezTo>
                <a:cubicBezTo>
                  <a:pt x="7527838" y="3088204"/>
                  <a:pt x="7503338" y="3127251"/>
                  <a:pt x="7508515" y="3164510"/>
                </a:cubicBezTo>
                <a:cubicBezTo>
                  <a:pt x="7503888" y="3155782"/>
                  <a:pt x="7493770" y="3162549"/>
                  <a:pt x="7492866" y="3173520"/>
                </a:cubicBezTo>
                <a:cubicBezTo>
                  <a:pt x="7474179" y="3140376"/>
                  <a:pt x="7498581" y="3226463"/>
                  <a:pt x="7479395" y="3217191"/>
                </a:cubicBezTo>
                <a:cubicBezTo>
                  <a:pt x="7493905" y="3232643"/>
                  <a:pt x="7501608" y="3293915"/>
                  <a:pt x="7481475" y="3298298"/>
                </a:cubicBezTo>
                <a:cubicBezTo>
                  <a:pt x="7472089" y="3326890"/>
                  <a:pt x="7475493" y="3357480"/>
                  <a:pt x="7457722" y="3379292"/>
                </a:cubicBezTo>
                <a:cubicBezTo>
                  <a:pt x="7459285" y="3382143"/>
                  <a:pt x="7460273" y="3385199"/>
                  <a:pt x="7460850" y="3388381"/>
                </a:cubicBezTo>
                <a:lnTo>
                  <a:pt x="7461482" y="3397694"/>
                </a:lnTo>
                <a:lnTo>
                  <a:pt x="7460695" y="3398556"/>
                </a:lnTo>
                <a:cubicBezTo>
                  <a:pt x="7458532" y="3402904"/>
                  <a:pt x="7458275" y="3406007"/>
                  <a:pt x="7458858" y="3408553"/>
                </a:cubicBezTo>
                <a:lnTo>
                  <a:pt x="7460185" y="3411299"/>
                </a:lnTo>
                <a:lnTo>
                  <a:pt x="7459468" y="3418333"/>
                </a:lnTo>
                <a:lnTo>
                  <a:pt x="7459515" y="3432662"/>
                </a:lnTo>
                <a:lnTo>
                  <a:pt x="7458154" y="3434902"/>
                </a:lnTo>
                <a:lnTo>
                  <a:pt x="7456091" y="3455825"/>
                </a:lnTo>
                <a:cubicBezTo>
                  <a:pt x="7455865" y="3455850"/>
                  <a:pt x="7455638" y="3455877"/>
                  <a:pt x="7455413" y="3455903"/>
                </a:cubicBezTo>
                <a:cubicBezTo>
                  <a:pt x="7453843" y="3456557"/>
                  <a:pt x="7452596" y="3457940"/>
                  <a:pt x="7451989" y="3460886"/>
                </a:cubicBezTo>
                <a:cubicBezTo>
                  <a:pt x="7443388" y="3453296"/>
                  <a:pt x="7447961" y="3461529"/>
                  <a:pt x="7446929" y="3470886"/>
                </a:cubicBezTo>
                <a:cubicBezTo>
                  <a:pt x="7433341" y="3461186"/>
                  <a:pt x="7436171" y="3489615"/>
                  <a:pt x="7427213" y="3491353"/>
                </a:cubicBezTo>
                <a:cubicBezTo>
                  <a:pt x="7426761" y="3498443"/>
                  <a:pt x="7426037" y="3505767"/>
                  <a:pt x="7424990" y="3513143"/>
                </a:cubicBezTo>
                <a:lnTo>
                  <a:pt x="7424186" y="3517424"/>
                </a:lnTo>
                <a:cubicBezTo>
                  <a:pt x="7424132" y="3517438"/>
                  <a:pt x="7424077" y="3517453"/>
                  <a:pt x="7424024" y="3517467"/>
                </a:cubicBezTo>
                <a:cubicBezTo>
                  <a:pt x="7423536" y="3518305"/>
                  <a:pt x="7423153" y="3519678"/>
                  <a:pt x="7422883" y="3521896"/>
                </a:cubicBezTo>
                <a:lnTo>
                  <a:pt x="7422723" y="3525229"/>
                </a:lnTo>
                <a:lnTo>
                  <a:pt x="7421163" y="3533534"/>
                </a:lnTo>
                <a:lnTo>
                  <a:pt x="7419650" y="3536108"/>
                </a:lnTo>
                <a:lnTo>
                  <a:pt x="7417640" y="3536718"/>
                </a:lnTo>
                <a:lnTo>
                  <a:pt x="7417697" y="3537534"/>
                </a:lnTo>
                <a:cubicBezTo>
                  <a:pt x="7419749" y="3544077"/>
                  <a:pt x="7423989" y="3546875"/>
                  <a:pt x="7409814" y="3551598"/>
                </a:cubicBezTo>
                <a:cubicBezTo>
                  <a:pt x="7412376" y="3566128"/>
                  <a:pt x="7404108" y="3567090"/>
                  <a:pt x="7397719" y="3584844"/>
                </a:cubicBezTo>
                <a:cubicBezTo>
                  <a:pt x="7401116" y="3593573"/>
                  <a:pt x="7398130" y="3599358"/>
                  <a:pt x="7393057" y="3604546"/>
                </a:cubicBezTo>
                <a:cubicBezTo>
                  <a:pt x="7391792" y="3622895"/>
                  <a:pt x="7383125" y="3638008"/>
                  <a:pt x="7377811" y="3657793"/>
                </a:cubicBezTo>
                <a:cubicBezTo>
                  <a:pt x="7379886" y="3680874"/>
                  <a:pt x="7366255" y="3689531"/>
                  <a:pt x="7360624" y="3710685"/>
                </a:cubicBezTo>
                <a:cubicBezTo>
                  <a:pt x="7367950" y="3731637"/>
                  <a:pt x="7347999" y="3723947"/>
                  <a:pt x="7341489" y="3734006"/>
                </a:cubicBezTo>
                <a:lnTo>
                  <a:pt x="7340478" y="3737028"/>
                </a:lnTo>
                <a:lnTo>
                  <a:pt x="7340489" y="3745476"/>
                </a:lnTo>
                <a:lnTo>
                  <a:pt x="7340950" y="3748687"/>
                </a:lnTo>
                <a:cubicBezTo>
                  <a:pt x="7341098" y="3750887"/>
                  <a:pt x="7340976" y="3752333"/>
                  <a:pt x="7340653" y="3753314"/>
                </a:cubicBezTo>
                <a:lnTo>
                  <a:pt x="7340500" y="3753419"/>
                </a:lnTo>
                <a:lnTo>
                  <a:pt x="7340506" y="3757774"/>
                </a:lnTo>
                <a:cubicBezTo>
                  <a:pt x="7340847" y="3765147"/>
                  <a:pt x="7341495" y="3772345"/>
                  <a:pt x="7342369" y="3779218"/>
                </a:cubicBezTo>
                <a:cubicBezTo>
                  <a:pt x="7333890" y="3784348"/>
                  <a:pt x="7341949" y="3810090"/>
                  <a:pt x="7326800" y="3806225"/>
                </a:cubicBezTo>
                <a:cubicBezTo>
                  <a:pt x="7327524" y="3815461"/>
                  <a:pt x="7333545" y="3821456"/>
                  <a:pt x="7323686" y="3817640"/>
                </a:cubicBezTo>
                <a:cubicBezTo>
                  <a:pt x="7323637" y="3820659"/>
                  <a:pt x="7322668" y="3822449"/>
                  <a:pt x="7321247" y="3823678"/>
                </a:cubicBezTo>
                <a:lnTo>
                  <a:pt x="7320595" y="3824018"/>
                </a:lnTo>
                <a:lnTo>
                  <a:pt x="7322453" y="3844579"/>
                </a:lnTo>
                <a:lnTo>
                  <a:pt x="7321532" y="3847225"/>
                </a:lnTo>
                <a:lnTo>
                  <a:pt x="7324238" y="3860736"/>
                </a:lnTo>
                <a:lnTo>
                  <a:pt x="7324840" y="3867658"/>
                </a:lnTo>
                <a:lnTo>
                  <a:pt x="7326655" y="3869733"/>
                </a:lnTo>
                <a:cubicBezTo>
                  <a:pt x="7327701" y="3871909"/>
                  <a:pt x="7328023" y="3874942"/>
                  <a:pt x="7326706" y="3879891"/>
                </a:cubicBezTo>
                <a:lnTo>
                  <a:pt x="7326093" y="3881013"/>
                </a:lnTo>
                <a:lnTo>
                  <a:pt x="7328442" y="3889558"/>
                </a:lnTo>
                <a:cubicBezTo>
                  <a:pt x="7329602" y="3892339"/>
                  <a:pt x="7331138" y="3894839"/>
                  <a:pt x="7333203" y="3896924"/>
                </a:cubicBezTo>
                <a:cubicBezTo>
                  <a:pt x="7319795" y="3924445"/>
                  <a:pt x="7328820" y="3952004"/>
                  <a:pt x="7324908" y="3982658"/>
                </a:cubicBezTo>
                <a:cubicBezTo>
                  <a:pt x="7325522" y="4017325"/>
                  <a:pt x="7327874" y="4041416"/>
                  <a:pt x="7327588" y="4064228"/>
                </a:cubicBezTo>
                <a:cubicBezTo>
                  <a:pt x="7328735" y="4074940"/>
                  <a:pt x="7329351" y="4153102"/>
                  <a:pt x="7323186" y="4146664"/>
                </a:cubicBezTo>
                <a:cubicBezTo>
                  <a:pt x="7335189" y="4179829"/>
                  <a:pt x="7318370" y="4199117"/>
                  <a:pt x="7322488" y="4235901"/>
                </a:cubicBezTo>
                <a:cubicBezTo>
                  <a:pt x="7305909" y="4254573"/>
                  <a:pt x="7320783" y="4244884"/>
                  <a:pt x="7316645" y="4265209"/>
                </a:cubicBezTo>
                <a:cubicBezTo>
                  <a:pt x="7331133" y="4260631"/>
                  <a:pt x="7307179" y="4289560"/>
                  <a:pt x="7323069" y="4291857"/>
                </a:cubicBezTo>
                <a:cubicBezTo>
                  <a:pt x="7321814" y="4295483"/>
                  <a:pt x="7320095" y="4298923"/>
                  <a:pt x="7318251" y="4302359"/>
                </a:cubicBezTo>
                <a:lnTo>
                  <a:pt x="7317295" y="4304161"/>
                </a:lnTo>
                <a:lnTo>
                  <a:pt x="7316223" y="4311573"/>
                </a:lnTo>
                <a:lnTo>
                  <a:pt x="7312469" y="4313411"/>
                </a:lnTo>
                <a:lnTo>
                  <a:pt x="7306447" y="4403491"/>
                </a:lnTo>
                <a:cubicBezTo>
                  <a:pt x="7308849" y="4411399"/>
                  <a:pt x="7308497" y="4436984"/>
                  <a:pt x="7303688" y="4442497"/>
                </a:cubicBezTo>
                <a:cubicBezTo>
                  <a:pt x="7302637" y="4447969"/>
                  <a:pt x="7304327" y="4453942"/>
                  <a:pt x="7299181" y="4457128"/>
                </a:cubicBezTo>
                <a:cubicBezTo>
                  <a:pt x="7296154" y="4469016"/>
                  <a:pt x="7289197" y="4496240"/>
                  <a:pt x="7285530" y="4513823"/>
                </a:cubicBezTo>
                <a:cubicBezTo>
                  <a:pt x="7288769" y="4518560"/>
                  <a:pt x="7287100" y="4524649"/>
                  <a:pt x="7284412" y="4532609"/>
                </a:cubicBezTo>
                <a:lnTo>
                  <a:pt x="7282601" y="4540125"/>
                </a:lnTo>
                <a:lnTo>
                  <a:pt x="7291785" y="4563650"/>
                </a:lnTo>
                <a:lnTo>
                  <a:pt x="7284191" y="4636427"/>
                </a:lnTo>
                <a:lnTo>
                  <a:pt x="7292797" y="4672055"/>
                </a:lnTo>
                <a:cubicBezTo>
                  <a:pt x="7294304" y="4686552"/>
                  <a:pt x="7294421" y="4700466"/>
                  <a:pt x="7295425" y="4713953"/>
                </a:cubicBezTo>
                <a:cubicBezTo>
                  <a:pt x="7296104" y="4744441"/>
                  <a:pt x="7280378" y="4723911"/>
                  <a:pt x="7292574" y="4762180"/>
                </a:cubicBezTo>
                <a:cubicBezTo>
                  <a:pt x="7286719" y="4766152"/>
                  <a:pt x="7286266" y="4770971"/>
                  <a:pt x="7288689" y="4779168"/>
                </a:cubicBezTo>
                <a:cubicBezTo>
                  <a:pt x="7288592" y="4793971"/>
                  <a:pt x="7274303" y="4792486"/>
                  <a:pt x="7282355" y="4807636"/>
                </a:cubicBezTo>
                <a:cubicBezTo>
                  <a:pt x="7278556" y="4806204"/>
                  <a:pt x="7277539" y="4813202"/>
                  <a:pt x="7276505" y="4819678"/>
                </a:cubicBezTo>
                <a:lnTo>
                  <a:pt x="7273752" y="4823797"/>
                </a:lnTo>
                <a:lnTo>
                  <a:pt x="7283683" y="4847794"/>
                </a:lnTo>
                <a:cubicBezTo>
                  <a:pt x="7296832" y="4890479"/>
                  <a:pt x="7302379" y="4941877"/>
                  <a:pt x="7311552" y="4978326"/>
                </a:cubicBezTo>
                <a:cubicBezTo>
                  <a:pt x="7284161" y="4998846"/>
                  <a:pt x="7309660" y="4989594"/>
                  <a:pt x="7304880" y="5015024"/>
                </a:cubicBezTo>
                <a:cubicBezTo>
                  <a:pt x="7330355" y="5012307"/>
                  <a:pt x="7291032" y="5044485"/>
                  <a:pt x="7319932" y="5050993"/>
                </a:cubicBezTo>
                <a:cubicBezTo>
                  <a:pt x="7318148" y="5055414"/>
                  <a:pt x="7315506" y="5059493"/>
                  <a:pt x="7312641" y="5063537"/>
                </a:cubicBezTo>
                <a:lnTo>
                  <a:pt x="7311153" y="5065661"/>
                </a:lnTo>
                <a:lnTo>
                  <a:pt x="7310197" y="5075032"/>
                </a:lnTo>
                <a:lnTo>
                  <a:pt x="7303683" y="5076576"/>
                </a:lnTo>
                <a:lnTo>
                  <a:pt x="7297768" y="5089898"/>
                </a:lnTo>
                <a:cubicBezTo>
                  <a:pt x="7296519" y="5095057"/>
                  <a:pt x="7296302" y="5100805"/>
                  <a:pt x="7297750" y="5107454"/>
                </a:cubicBezTo>
                <a:cubicBezTo>
                  <a:pt x="7309447" y="5125240"/>
                  <a:pt x="7295812" y="5147341"/>
                  <a:pt x="7297014" y="5169708"/>
                </a:cubicBezTo>
                <a:lnTo>
                  <a:pt x="7300719" y="5180532"/>
                </a:lnTo>
                <a:lnTo>
                  <a:pt x="7295705" y="5210620"/>
                </a:lnTo>
                <a:lnTo>
                  <a:pt x="7296901" y="5212749"/>
                </a:lnTo>
                <a:cubicBezTo>
                  <a:pt x="7296704" y="5218058"/>
                  <a:pt x="7294377" y="5228574"/>
                  <a:pt x="7294523" y="5242477"/>
                </a:cubicBezTo>
                <a:lnTo>
                  <a:pt x="7297776" y="5296160"/>
                </a:lnTo>
                <a:lnTo>
                  <a:pt x="7289955" y="5304499"/>
                </a:lnTo>
                <a:lnTo>
                  <a:pt x="7286210" y="5305374"/>
                </a:lnTo>
                <a:lnTo>
                  <a:pt x="7286995" y="5320092"/>
                </a:lnTo>
                <a:lnTo>
                  <a:pt x="7281550" y="5330613"/>
                </a:lnTo>
                <a:lnTo>
                  <a:pt x="7285354" y="5340890"/>
                </a:lnTo>
                <a:lnTo>
                  <a:pt x="7281914" y="5354491"/>
                </a:lnTo>
                <a:cubicBezTo>
                  <a:pt x="7280017" y="5359352"/>
                  <a:pt x="7277725" y="5364763"/>
                  <a:pt x="7275918" y="5370917"/>
                </a:cubicBezTo>
                <a:lnTo>
                  <a:pt x="7267655" y="5384350"/>
                </a:lnTo>
                <a:lnTo>
                  <a:pt x="7263791" y="5406610"/>
                </a:lnTo>
                <a:cubicBezTo>
                  <a:pt x="7260956" y="5423841"/>
                  <a:pt x="7257650" y="5440271"/>
                  <a:pt x="7251522" y="5456222"/>
                </a:cubicBezTo>
                <a:cubicBezTo>
                  <a:pt x="7253699" y="5469913"/>
                  <a:pt x="7252931" y="5482529"/>
                  <a:pt x="7242311" y="5493751"/>
                </a:cubicBezTo>
                <a:cubicBezTo>
                  <a:pt x="7236636" y="5529727"/>
                  <a:pt x="7245809" y="5539513"/>
                  <a:pt x="7231835" y="5561252"/>
                </a:cubicBezTo>
                <a:cubicBezTo>
                  <a:pt x="7236311" y="5568555"/>
                  <a:pt x="7238499" y="5573475"/>
                  <a:pt x="7239152" y="5577121"/>
                </a:cubicBezTo>
                <a:cubicBezTo>
                  <a:pt x="7241111" y="5588065"/>
                  <a:pt x="7229268" y="5587525"/>
                  <a:pt x="7224043" y="5605355"/>
                </a:cubicBezTo>
                <a:cubicBezTo>
                  <a:pt x="7216774" y="5624244"/>
                  <a:pt x="7213225" y="5590845"/>
                  <a:pt x="7209229" y="5609118"/>
                </a:cubicBezTo>
                <a:cubicBezTo>
                  <a:pt x="7212098" y="5628346"/>
                  <a:pt x="7194168" y="5628785"/>
                  <a:pt x="7198222" y="5648700"/>
                </a:cubicBezTo>
                <a:cubicBezTo>
                  <a:pt x="7212577" y="5642705"/>
                  <a:pt x="7189541" y="5689259"/>
                  <a:pt x="7201221" y="5689771"/>
                </a:cubicBezTo>
                <a:cubicBezTo>
                  <a:pt x="7181618" y="5708428"/>
                  <a:pt x="7201258" y="5715573"/>
                  <a:pt x="7192555" y="5739098"/>
                </a:cubicBezTo>
                <a:cubicBezTo>
                  <a:pt x="7184486" y="5750478"/>
                  <a:pt x="7182208" y="5758416"/>
                  <a:pt x="7187522" y="5768603"/>
                </a:cubicBezTo>
                <a:cubicBezTo>
                  <a:pt x="7148692" y="5821144"/>
                  <a:pt x="7181577" y="5799065"/>
                  <a:pt x="7162500" y="5846928"/>
                </a:cubicBezTo>
                <a:lnTo>
                  <a:pt x="7160827" y="5850799"/>
                </a:lnTo>
                <a:lnTo>
                  <a:pt x="7163312" y="5866636"/>
                </a:lnTo>
                <a:cubicBezTo>
                  <a:pt x="7163884" y="5867070"/>
                  <a:pt x="7164455" y="5867505"/>
                  <a:pt x="7165029" y="5867939"/>
                </a:cubicBezTo>
                <a:lnTo>
                  <a:pt x="7142501" y="5914339"/>
                </a:lnTo>
                <a:lnTo>
                  <a:pt x="7143151" y="5921221"/>
                </a:lnTo>
                <a:lnTo>
                  <a:pt x="7123808" y="5950546"/>
                </a:lnTo>
                <a:lnTo>
                  <a:pt x="7116299" y="5966186"/>
                </a:lnTo>
                <a:lnTo>
                  <a:pt x="7106117" y="5983669"/>
                </a:lnTo>
                <a:lnTo>
                  <a:pt x="7109622" y="5995569"/>
                </a:lnTo>
                <a:cubicBezTo>
                  <a:pt x="7114727" y="6023526"/>
                  <a:pt x="7092983" y="6067450"/>
                  <a:pt x="7116605" y="6077139"/>
                </a:cubicBezTo>
                <a:cubicBezTo>
                  <a:pt x="7102148" y="6089933"/>
                  <a:pt x="7125501" y="6101908"/>
                  <a:pt x="7127573" y="6115892"/>
                </a:cubicBezTo>
                <a:cubicBezTo>
                  <a:pt x="7118381" y="6127056"/>
                  <a:pt x="7126331" y="6132595"/>
                  <a:pt x="7128098" y="6142737"/>
                </a:cubicBezTo>
                <a:cubicBezTo>
                  <a:pt x="7122429" y="6147329"/>
                  <a:pt x="7122724" y="6155912"/>
                  <a:pt x="7129375" y="6158833"/>
                </a:cubicBezTo>
                <a:cubicBezTo>
                  <a:pt x="7144709" y="6154689"/>
                  <a:pt x="7137060" y="6184499"/>
                  <a:pt x="7147635" y="6186714"/>
                </a:cubicBezTo>
                <a:cubicBezTo>
                  <a:pt x="7149842" y="6204016"/>
                  <a:pt x="7136414" y="6279145"/>
                  <a:pt x="7153343" y="6291871"/>
                </a:cubicBezTo>
                <a:cubicBezTo>
                  <a:pt x="7161381" y="6326852"/>
                  <a:pt x="7134450" y="6377408"/>
                  <a:pt x="7134923" y="6392273"/>
                </a:cubicBezTo>
                <a:cubicBezTo>
                  <a:pt x="7103997" y="6407024"/>
                  <a:pt x="7185503" y="6478818"/>
                  <a:pt x="7187236" y="6541940"/>
                </a:cubicBezTo>
                <a:cubicBezTo>
                  <a:pt x="7184250" y="6550446"/>
                  <a:pt x="7184290" y="6554993"/>
                  <a:pt x="7191340" y="6557275"/>
                </a:cubicBezTo>
                <a:cubicBezTo>
                  <a:pt x="7195412" y="6573685"/>
                  <a:pt x="7202070" y="6606060"/>
                  <a:pt x="7211670" y="6640404"/>
                </a:cubicBezTo>
                <a:cubicBezTo>
                  <a:pt x="7219591" y="6666216"/>
                  <a:pt x="7212698" y="6793331"/>
                  <a:pt x="7221085" y="6827708"/>
                </a:cubicBezTo>
                <a:lnTo>
                  <a:pt x="7227698" y="6857999"/>
                </a:lnTo>
                <a:lnTo>
                  <a:pt x="0" y="6857999"/>
                </a:lnTo>
                <a:close/>
              </a:path>
            </a:pathLst>
          </a:custGeom>
        </p:spPr>
      </p:pic>
      <p:sp>
        <p:nvSpPr>
          <p:cNvPr id="6" name="Content Placeholder 2">
            <a:extLst>
              <a:ext uri="{FF2B5EF4-FFF2-40B4-BE49-F238E27FC236}">
                <a16:creationId xmlns:a16="http://schemas.microsoft.com/office/drawing/2014/main" id="{3437605B-CC73-1A6A-2ADA-438B8DF41B2D}"/>
              </a:ext>
            </a:extLst>
          </p:cNvPr>
          <p:cNvSpPr txBox="1">
            <a:spLocks/>
          </p:cNvSpPr>
          <p:nvPr/>
        </p:nvSpPr>
        <p:spPr>
          <a:xfrm>
            <a:off x="7665593" y="2653482"/>
            <a:ext cx="4526407" cy="39679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500" b="1" i="0" u="none" strike="noStrike" kern="1200" cap="none" spc="0" normalizeH="0" baseline="0" noProof="0">
                <a:ln>
                  <a:noFill/>
                </a:ln>
                <a:solidFill>
                  <a:prstClr val="black"/>
                </a:solidFill>
                <a:effectLst/>
                <a:uLnTx/>
                <a:uFillTx/>
                <a:latin typeface="Aptos" panose="02110004020202020204"/>
                <a:ea typeface="+mn-ea"/>
                <a:cs typeface="+mn-cs"/>
              </a:rPr>
              <a:t>Industrialisation and urbanisation created a demand for a more literate and disciplined workforce.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500" b="1" i="0" u="none" strike="noStrike" kern="1200" cap="none" spc="0" normalizeH="0" baseline="0" noProof="0">
                <a:ln>
                  <a:noFill/>
                </a:ln>
                <a:solidFill>
                  <a:prstClr val="black"/>
                </a:solidFill>
                <a:effectLst/>
                <a:uLnTx/>
                <a:uFillTx/>
                <a:latin typeface="Aptos" panose="02110004020202020204"/>
                <a:ea typeface="+mn-ea"/>
                <a:cs typeface="+mn-cs"/>
              </a:rPr>
              <a:t>Sunday schools and National Schools developed with growing concerns of poverty, crime and child labour led the government to take a more active role.</a:t>
            </a:r>
          </a:p>
        </p:txBody>
      </p:sp>
    </p:spTree>
    <p:extLst>
      <p:ext uri="{BB962C8B-B14F-4D97-AF65-F5344CB8AC3E}">
        <p14:creationId xmlns:p14="http://schemas.microsoft.com/office/powerpoint/2010/main" val="36428596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5" name="Picture 4">
            <a:extLst>
              <a:ext uri="{FF2B5EF4-FFF2-40B4-BE49-F238E27FC236}">
                <a16:creationId xmlns:a16="http://schemas.microsoft.com/office/drawing/2014/main" id="{CB4FF6E7-168F-8860-C2DF-7136E0486FA6}"/>
              </a:ext>
            </a:extLst>
          </p:cNvPr>
          <p:cNvPicPr>
            <a:picLocks noChangeAspect="1"/>
          </p:cNvPicPr>
          <p:nvPr/>
        </p:nvPicPr>
        <p:blipFill>
          <a:blip r:embed="rId2"/>
          <a:srcRect t="2845"/>
          <a:stretch>
            <a:fillRect/>
          </a:stretch>
        </p:blipFill>
        <p:spPr>
          <a:xfrm>
            <a:off x="-463825"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453CF1C6-B619-CB50-1794-366D4704CA69}"/>
              </a:ext>
            </a:extLst>
          </p:cNvPr>
          <p:cNvSpPr>
            <a:spLocks noGrp="1"/>
          </p:cNvSpPr>
          <p:nvPr>
            <p:ph type="title"/>
          </p:nvPr>
        </p:nvSpPr>
        <p:spPr>
          <a:xfrm>
            <a:off x="7531610" y="365125"/>
            <a:ext cx="4657341" cy="1899912"/>
          </a:xfrm>
        </p:spPr>
        <p:txBody>
          <a:bodyPr>
            <a:normAutofit/>
          </a:bodyPr>
          <a:lstStyle/>
          <a:p>
            <a:r>
              <a:rPr lang="en-GB" sz="4000" b="1"/>
              <a:t>1860 -1900: State system of education</a:t>
            </a:r>
          </a:p>
        </p:txBody>
      </p:sp>
      <p:sp>
        <p:nvSpPr>
          <p:cNvPr id="3" name="Content Placeholder 2">
            <a:extLst>
              <a:ext uri="{FF2B5EF4-FFF2-40B4-BE49-F238E27FC236}">
                <a16:creationId xmlns:a16="http://schemas.microsoft.com/office/drawing/2014/main" id="{F4586C80-9F4D-EBAA-1FE9-24F099B4D03D}"/>
              </a:ext>
            </a:extLst>
          </p:cNvPr>
          <p:cNvSpPr>
            <a:spLocks noGrp="1"/>
          </p:cNvSpPr>
          <p:nvPr>
            <p:ph idx="1"/>
          </p:nvPr>
        </p:nvSpPr>
        <p:spPr>
          <a:xfrm>
            <a:off x="7531609" y="2434201"/>
            <a:ext cx="4753155" cy="3742762"/>
          </a:xfrm>
        </p:spPr>
        <p:txBody>
          <a:bodyPr>
            <a:normAutofit lnSpcReduction="10000"/>
          </a:bodyPr>
          <a:lstStyle/>
          <a:p>
            <a:pPr marL="0" indent="0">
              <a:buNone/>
            </a:pPr>
            <a:r>
              <a:rPr lang="en-GB" sz="2400" b="1"/>
              <a:t>Elementary Act 1870 brought elected school boards. Later laws brought compulsory attendance, state inspection and greater public funding.</a:t>
            </a:r>
          </a:p>
          <a:p>
            <a:pPr marL="0" indent="0">
              <a:buNone/>
            </a:pPr>
            <a:r>
              <a:rPr lang="en-GB" sz="2400" b="1"/>
              <a:t>Education became more standardised with basic emphasis on literacy, numeracy and moral instruction. Secondary education remained limited and socially selective.</a:t>
            </a:r>
          </a:p>
        </p:txBody>
      </p:sp>
    </p:spTree>
    <p:extLst>
      <p:ext uri="{BB962C8B-B14F-4D97-AF65-F5344CB8AC3E}">
        <p14:creationId xmlns:p14="http://schemas.microsoft.com/office/powerpoint/2010/main" val="34672244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5" name="Picture 4">
            <a:extLst>
              <a:ext uri="{FF2B5EF4-FFF2-40B4-BE49-F238E27FC236}">
                <a16:creationId xmlns:a16="http://schemas.microsoft.com/office/drawing/2014/main" id="{286B4923-FAED-3876-7A91-27A992068E0E}"/>
              </a:ext>
            </a:extLst>
          </p:cNvPr>
          <p:cNvPicPr>
            <a:picLocks noChangeAspect="1"/>
          </p:cNvPicPr>
          <p:nvPr/>
        </p:nvPicPr>
        <p:blipFill>
          <a:blip r:embed="rId2"/>
          <a:srcRect l="3362" r="2521" b="-1"/>
          <a:stretch>
            <a:fillRect/>
          </a:stretch>
        </p:blipFill>
        <p:spPr>
          <a:xfrm>
            <a:off x="-3047"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F1C59EAF-1683-77FB-43A3-652CECAC61F5}"/>
              </a:ext>
            </a:extLst>
          </p:cNvPr>
          <p:cNvSpPr>
            <a:spLocks noGrp="1"/>
          </p:cNvSpPr>
          <p:nvPr>
            <p:ph type="title"/>
          </p:nvPr>
        </p:nvSpPr>
        <p:spPr>
          <a:xfrm>
            <a:off x="7531610" y="293107"/>
            <a:ext cx="4863548" cy="1899912"/>
          </a:xfrm>
        </p:spPr>
        <p:txBody>
          <a:bodyPr>
            <a:noAutofit/>
          </a:bodyPr>
          <a:lstStyle/>
          <a:p>
            <a:r>
              <a:rPr lang="en-GB" b="1"/>
              <a:t>1900 – 1923: Secondary education for some</a:t>
            </a:r>
          </a:p>
        </p:txBody>
      </p:sp>
      <p:sp>
        <p:nvSpPr>
          <p:cNvPr id="3" name="Content Placeholder 2">
            <a:extLst>
              <a:ext uri="{FF2B5EF4-FFF2-40B4-BE49-F238E27FC236}">
                <a16:creationId xmlns:a16="http://schemas.microsoft.com/office/drawing/2014/main" id="{4098DC1A-2334-3FEA-EEE8-8E55CCB46A48}"/>
              </a:ext>
            </a:extLst>
          </p:cNvPr>
          <p:cNvSpPr>
            <a:spLocks noGrp="1"/>
          </p:cNvSpPr>
          <p:nvPr>
            <p:ph idx="1"/>
          </p:nvPr>
        </p:nvSpPr>
        <p:spPr>
          <a:xfrm>
            <a:off x="7531610" y="2434202"/>
            <a:ext cx="4660390" cy="4231642"/>
          </a:xfrm>
        </p:spPr>
        <p:txBody>
          <a:bodyPr>
            <a:normAutofit/>
          </a:bodyPr>
          <a:lstStyle/>
          <a:p>
            <a:pPr marL="0" indent="0">
              <a:buNone/>
            </a:pPr>
            <a:r>
              <a:rPr lang="en-GB" sz="2400" b="1"/>
              <a:t>Reforms began to expand access beyond elementary school. 1902 Education Act replaced school boards with local authority control strengthening coordination. </a:t>
            </a:r>
          </a:p>
          <a:p>
            <a:pPr marL="0" indent="0">
              <a:buNone/>
            </a:pPr>
            <a:r>
              <a:rPr lang="en-GB" sz="2400" b="1"/>
              <a:t>Scholarships allowed some working class pupils to progress but the system remained selective. The Boer War exposed weaknesses in public health and education.</a:t>
            </a:r>
          </a:p>
        </p:txBody>
      </p:sp>
    </p:spTree>
    <p:extLst>
      <p:ext uri="{BB962C8B-B14F-4D97-AF65-F5344CB8AC3E}">
        <p14:creationId xmlns:p14="http://schemas.microsoft.com/office/powerpoint/2010/main" val="1774090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2" name="Rectangle 11">
            <a:extLst>
              <a:ext uri="{FF2B5EF4-FFF2-40B4-BE49-F238E27FC236}">
                <a16:creationId xmlns:a16="http://schemas.microsoft.com/office/drawing/2014/main" id="{3F0B8CEB-8279-4E5E-A0CE-1FC9F71736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782" y="0"/>
            <a:ext cx="7421217"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53D13604-E324-F41F-264C-C11AA5BAF133}"/>
              </a:ext>
            </a:extLst>
          </p:cNvPr>
          <p:cNvSpPr>
            <a:spLocks noGrp="1"/>
          </p:cNvSpPr>
          <p:nvPr>
            <p:ph type="title"/>
          </p:nvPr>
        </p:nvSpPr>
        <p:spPr>
          <a:xfrm>
            <a:off x="7320466" y="609600"/>
            <a:ext cx="4871514" cy="1330839"/>
          </a:xfrm>
        </p:spPr>
        <p:txBody>
          <a:bodyPr>
            <a:normAutofit/>
          </a:bodyPr>
          <a:lstStyle/>
          <a:p>
            <a:r>
              <a:rPr lang="en-GB" b="1"/>
              <a:t>1923 – 1939 From Hadow to Spens</a:t>
            </a:r>
          </a:p>
        </p:txBody>
      </p:sp>
      <p:pic>
        <p:nvPicPr>
          <p:cNvPr id="5" name="Picture 4">
            <a:extLst>
              <a:ext uri="{FF2B5EF4-FFF2-40B4-BE49-F238E27FC236}">
                <a16:creationId xmlns:a16="http://schemas.microsoft.com/office/drawing/2014/main" id="{93427EED-2291-0CCF-7DC2-0462C9714C26}"/>
              </a:ext>
            </a:extLst>
          </p:cNvPr>
          <p:cNvPicPr>
            <a:picLocks noChangeAspect="1"/>
          </p:cNvPicPr>
          <p:nvPr/>
        </p:nvPicPr>
        <p:blipFill>
          <a:blip r:embed="rId2"/>
          <a:srcRect l="3421" r="29" b="1"/>
          <a:stretch>
            <a:fillRect/>
          </a:stretch>
        </p:blipFill>
        <p:spPr>
          <a:xfrm>
            <a:off x="20" y="10"/>
            <a:ext cx="7320444" cy="6857990"/>
          </a:xfrm>
          <a:custGeom>
            <a:avLst/>
            <a:gdLst/>
            <a:ahLst/>
            <a:cxnLst/>
            <a:rect l="l" t="t" r="r" b="b"/>
            <a:pathLst>
              <a:path w="6901731" h="6858000">
                <a:moveTo>
                  <a:pt x="0" y="0"/>
                </a:moveTo>
                <a:lnTo>
                  <a:pt x="6897896" y="5958"/>
                </a:lnTo>
                <a:lnTo>
                  <a:pt x="6866823" y="62592"/>
                </a:lnTo>
                <a:lnTo>
                  <a:pt x="6901731" y="89476"/>
                </a:lnTo>
                <a:lnTo>
                  <a:pt x="6901731" y="103833"/>
                </a:lnTo>
                <a:lnTo>
                  <a:pt x="6900034" y="110092"/>
                </a:lnTo>
                <a:lnTo>
                  <a:pt x="6901731" y="113679"/>
                </a:lnTo>
                <a:lnTo>
                  <a:pt x="6901731" y="405560"/>
                </a:lnTo>
                <a:lnTo>
                  <a:pt x="6900456" y="429509"/>
                </a:lnTo>
                <a:cubicBezTo>
                  <a:pt x="6892773" y="535647"/>
                  <a:pt x="6878314" y="537918"/>
                  <a:pt x="6886342" y="636808"/>
                </a:cubicBezTo>
                <a:cubicBezTo>
                  <a:pt x="6892506" y="756883"/>
                  <a:pt x="6864504" y="771443"/>
                  <a:pt x="6851784" y="839073"/>
                </a:cubicBezTo>
                <a:cubicBezTo>
                  <a:pt x="6838675" y="892655"/>
                  <a:pt x="6864124" y="961738"/>
                  <a:pt x="6845760" y="994930"/>
                </a:cubicBezTo>
                <a:cubicBezTo>
                  <a:pt x="6833572" y="1024166"/>
                  <a:pt x="6859282" y="1058905"/>
                  <a:pt x="6845601" y="1112932"/>
                </a:cubicBezTo>
                <a:cubicBezTo>
                  <a:pt x="6838700" y="1149910"/>
                  <a:pt x="6829138" y="1151035"/>
                  <a:pt x="6820235" y="1187433"/>
                </a:cubicBezTo>
                <a:cubicBezTo>
                  <a:pt x="6815504" y="1196464"/>
                  <a:pt x="6777707" y="1338549"/>
                  <a:pt x="6759643" y="1337010"/>
                </a:cubicBezTo>
                <a:cubicBezTo>
                  <a:pt x="6737660" y="1337296"/>
                  <a:pt x="6760650" y="1396341"/>
                  <a:pt x="6736375" y="1382272"/>
                </a:cubicBezTo>
                <a:cubicBezTo>
                  <a:pt x="6755741" y="1415836"/>
                  <a:pt x="6714675" y="1414567"/>
                  <a:pt x="6701292" y="1432111"/>
                </a:cubicBezTo>
                <a:cubicBezTo>
                  <a:pt x="6721110" y="1460185"/>
                  <a:pt x="6692106" y="1490815"/>
                  <a:pt x="6686578" y="1518624"/>
                </a:cubicBezTo>
                <a:cubicBezTo>
                  <a:pt x="6682512" y="1567002"/>
                  <a:pt x="6679579" y="1571443"/>
                  <a:pt x="6670824" y="1607743"/>
                </a:cubicBezTo>
                <a:cubicBezTo>
                  <a:pt x="6671133" y="1629590"/>
                  <a:pt x="6663161" y="1656870"/>
                  <a:pt x="6664392" y="1696405"/>
                </a:cubicBezTo>
                <a:cubicBezTo>
                  <a:pt x="6655686" y="1770486"/>
                  <a:pt x="6641938" y="1757082"/>
                  <a:pt x="6642880" y="1812372"/>
                </a:cubicBezTo>
                <a:cubicBezTo>
                  <a:pt x="6638579" y="1872475"/>
                  <a:pt x="6619231" y="1825476"/>
                  <a:pt x="6612547" y="1876437"/>
                </a:cubicBezTo>
                <a:cubicBezTo>
                  <a:pt x="6600695" y="1913834"/>
                  <a:pt x="6591061" y="1923231"/>
                  <a:pt x="6571760" y="1953331"/>
                </a:cubicBezTo>
                <a:cubicBezTo>
                  <a:pt x="6561039" y="1989021"/>
                  <a:pt x="6544090" y="2087896"/>
                  <a:pt x="6520213" y="2096455"/>
                </a:cubicBezTo>
                <a:lnTo>
                  <a:pt x="6492461" y="2188148"/>
                </a:lnTo>
                <a:cubicBezTo>
                  <a:pt x="6504372" y="2211333"/>
                  <a:pt x="6489131" y="2253220"/>
                  <a:pt x="6471854" y="2259117"/>
                </a:cubicBezTo>
                <a:cubicBezTo>
                  <a:pt x="6466151" y="2287829"/>
                  <a:pt x="6440452" y="2301346"/>
                  <a:pt x="6439832" y="2328334"/>
                </a:cubicBezTo>
                <a:cubicBezTo>
                  <a:pt x="6431013" y="2351201"/>
                  <a:pt x="6444250" y="2396409"/>
                  <a:pt x="6425162" y="2408211"/>
                </a:cubicBezTo>
                <a:lnTo>
                  <a:pt x="6417221" y="2427382"/>
                </a:lnTo>
                <a:lnTo>
                  <a:pt x="6425030" y="2464387"/>
                </a:lnTo>
                <a:lnTo>
                  <a:pt x="6406293" y="2472223"/>
                </a:lnTo>
                <a:cubicBezTo>
                  <a:pt x="6406862" y="2477277"/>
                  <a:pt x="6406486" y="2491723"/>
                  <a:pt x="6405400" y="2493547"/>
                </a:cubicBezTo>
                <a:lnTo>
                  <a:pt x="6374829" y="2532070"/>
                </a:lnTo>
                <a:cubicBezTo>
                  <a:pt x="6374597" y="2545374"/>
                  <a:pt x="6360976" y="2563797"/>
                  <a:pt x="6350864" y="2577422"/>
                </a:cubicBezTo>
                <a:cubicBezTo>
                  <a:pt x="6327056" y="2632768"/>
                  <a:pt x="6341262" y="2616275"/>
                  <a:pt x="6329174" y="2663854"/>
                </a:cubicBezTo>
                <a:cubicBezTo>
                  <a:pt x="6326303" y="2703642"/>
                  <a:pt x="6332854" y="2709643"/>
                  <a:pt x="6315095" y="2741507"/>
                </a:cubicBezTo>
                <a:cubicBezTo>
                  <a:pt x="6319921" y="2740191"/>
                  <a:pt x="6321925" y="2742004"/>
                  <a:pt x="6322463" y="2745641"/>
                </a:cubicBezTo>
                <a:cubicBezTo>
                  <a:pt x="6322245" y="2747982"/>
                  <a:pt x="6322027" y="2750323"/>
                  <a:pt x="6321808" y="2752663"/>
                </a:cubicBezTo>
                <a:lnTo>
                  <a:pt x="6314569" y="2756718"/>
                </a:lnTo>
                <a:cubicBezTo>
                  <a:pt x="6289324" y="2773686"/>
                  <a:pt x="6317551" y="2780051"/>
                  <a:pt x="6315211" y="2811618"/>
                </a:cubicBezTo>
                <a:cubicBezTo>
                  <a:pt x="6315620" y="2826627"/>
                  <a:pt x="6296047" y="2885298"/>
                  <a:pt x="6302211" y="2882314"/>
                </a:cubicBezTo>
                <a:lnTo>
                  <a:pt x="6286167" y="2949597"/>
                </a:lnTo>
                <a:cubicBezTo>
                  <a:pt x="6286401" y="2994618"/>
                  <a:pt x="6286615" y="2971464"/>
                  <a:pt x="6287037" y="3008578"/>
                </a:cubicBezTo>
                <a:cubicBezTo>
                  <a:pt x="6293795" y="3029535"/>
                  <a:pt x="6274405" y="3114154"/>
                  <a:pt x="6259150" y="3123139"/>
                </a:cubicBezTo>
                <a:cubicBezTo>
                  <a:pt x="6250085" y="3189063"/>
                  <a:pt x="6269067" y="3151280"/>
                  <a:pt x="6272249" y="3227854"/>
                </a:cubicBezTo>
                <a:cubicBezTo>
                  <a:pt x="6278775" y="3295842"/>
                  <a:pt x="6289216" y="3303765"/>
                  <a:pt x="6292288" y="3378383"/>
                </a:cubicBezTo>
                <a:cubicBezTo>
                  <a:pt x="6303894" y="3395995"/>
                  <a:pt x="6287498" y="3432581"/>
                  <a:pt x="6288328" y="3459618"/>
                </a:cubicBezTo>
                <a:cubicBezTo>
                  <a:pt x="6289158" y="3486653"/>
                  <a:pt x="6299937" y="3538735"/>
                  <a:pt x="6297272" y="3540603"/>
                </a:cubicBezTo>
                <a:cubicBezTo>
                  <a:pt x="6296849" y="3577379"/>
                  <a:pt x="6294184" y="3587943"/>
                  <a:pt x="6291001" y="3638374"/>
                </a:cubicBezTo>
                <a:cubicBezTo>
                  <a:pt x="6283026" y="3666794"/>
                  <a:pt x="6265833" y="3731744"/>
                  <a:pt x="6283592" y="3763609"/>
                </a:cubicBezTo>
                <a:cubicBezTo>
                  <a:pt x="6264286" y="3758340"/>
                  <a:pt x="6290177" y="3803150"/>
                  <a:pt x="6274068" y="3814506"/>
                </a:cubicBezTo>
                <a:cubicBezTo>
                  <a:pt x="6260645" y="3821643"/>
                  <a:pt x="6265372" y="3836902"/>
                  <a:pt x="6262850" y="3850454"/>
                </a:cubicBezTo>
                <a:cubicBezTo>
                  <a:pt x="6250418" y="3863479"/>
                  <a:pt x="6250660" y="3955243"/>
                  <a:pt x="6257357" y="3975474"/>
                </a:cubicBezTo>
                <a:cubicBezTo>
                  <a:pt x="6245091" y="4036737"/>
                  <a:pt x="6237535" y="4029237"/>
                  <a:pt x="6257889" y="4073155"/>
                </a:cubicBezTo>
                <a:cubicBezTo>
                  <a:pt x="6259272" y="4085906"/>
                  <a:pt x="6239882" y="4116397"/>
                  <a:pt x="6237441" y="4126638"/>
                </a:cubicBezTo>
                <a:lnTo>
                  <a:pt x="6245587" y="4172738"/>
                </a:lnTo>
                <a:lnTo>
                  <a:pt x="6235772" y="4176721"/>
                </a:lnTo>
                <a:lnTo>
                  <a:pt x="6233287" y="4195136"/>
                </a:lnTo>
                <a:lnTo>
                  <a:pt x="6234619" y="4280850"/>
                </a:lnTo>
                <a:cubicBezTo>
                  <a:pt x="6239453" y="4320763"/>
                  <a:pt x="6223309" y="4337596"/>
                  <a:pt x="6219318" y="4402526"/>
                </a:cubicBezTo>
                <a:cubicBezTo>
                  <a:pt x="6205466" y="4516209"/>
                  <a:pt x="6216183" y="4588729"/>
                  <a:pt x="6216810" y="4651172"/>
                </a:cubicBezTo>
                <a:cubicBezTo>
                  <a:pt x="6217673" y="4756959"/>
                  <a:pt x="6228654" y="4824005"/>
                  <a:pt x="6225945" y="4916779"/>
                </a:cubicBezTo>
                <a:cubicBezTo>
                  <a:pt x="6217032" y="4993010"/>
                  <a:pt x="6264271" y="4984591"/>
                  <a:pt x="6230174" y="5051379"/>
                </a:cubicBezTo>
                <a:cubicBezTo>
                  <a:pt x="6235713" y="5056951"/>
                  <a:pt x="6239420" y="5163714"/>
                  <a:pt x="6242600" y="5170879"/>
                </a:cubicBezTo>
                <a:lnTo>
                  <a:pt x="6235996" y="5216428"/>
                </a:lnTo>
                <a:lnTo>
                  <a:pt x="6214638" y="5285298"/>
                </a:lnTo>
                <a:cubicBezTo>
                  <a:pt x="6211392" y="5297492"/>
                  <a:pt x="6225576" y="5312063"/>
                  <a:pt x="6228432" y="5317696"/>
                </a:cubicBezTo>
                <a:lnTo>
                  <a:pt x="6246496" y="5398787"/>
                </a:lnTo>
                <a:lnTo>
                  <a:pt x="6244793" y="5399530"/>
                </a:lnTo>
                <a:lnTo>
                  <a:pt x="6241695" y="5406948"/>
                </a:lnTo>
                <a:lnTo>
                  <a:pt x="6267461" y="5499413"/>
                </a:lnTo>
                <a:cubicBezTo>
                  <a:pt x="6285387" y="5533848"/>
                  <a:pt x="6284888" y="5550029"/>
                  <a:pt x="6295987" y="5582659"/>
                </a:cubicBezTo>
                <a:cubicBezTo>
                  <a:pt x="6311253" y="5681724"/>
                  <a:pt x="6295439" y="5695558"/>
                  <a:pt x="6364803" y="5784263"/>
                </a:cubicBezTo>
                <a:cubicBezTo>
                  <a:pt x="6379348" y="5818651"/>
                  <a:pt x="6412475" y="5906802"/>
                  <a:pt x="6423050" y="5922637"/>
                </a:cubicBezTo>
                <a:cubicBezTo>
                  <a:pt x="6445210" y="5973612"/>
                  <a:pt x="6468179" y="6023873"/>
                  <a:pt x="6497767" y="6090108"/>
                </a:cubicBezTo>
                <a:cubicBezTo>
                  <a:pt x="6571895" y="6150548"/>
                  <a:pt x="6572491" y="6236583"/>
                  <a:pt x="6606710" y="6281543"/>
                </a:cubicBezTo>
                <a:cubicBezTo>
                  <a:pt x="6633675" y="6335892"/>
                  <a:pt x="6654357" y="6388782"/>
                  <a:pt x="6667540" y="6443715"/>
                </a:cubicBezTo>
                <a:cubicBezTo>
                  <a:pt x="6685192" y="6466826"/>
                  <a:pt x="6650500" y="6508701"/>
                  <a:pt x="6659722" y="6550105"/>
                </a:cubicBezTo>
                <a:cubicBezTo>
                  <a:pt x="6665926" y="6645044"/>
                  <a:pt x="6669126" y="6627536"/>
                  <a:pt x="6671805" y="6687397"/>
                </a:cubicBezTo>
                <a:cubicBezTo>
                  <a:pt x="6682671" y="6733683"/>
                  <a:pt x="6665210" y="6772117"/>
                  <a:pt x="6669658" y="6806602"/>
                </a:cubicBezTo>
                <a:cubicBezTo>
                  <a:pt x="6661174" y="6812658"/>
                  <a:pt x="6667097" y="6831470"/>
                  <a:pt x="6675783" y="6850325"/>
                </a:cubicBezTo>
                <a:lnTo>
                  <a:pt x="6679704" y="6858000"/>
                </a:lnTo>
                <a:lnTo>
                  <a:pt x="4532241" y="6858000"/>
                </a:lnTo>
                <a:lnTo>
                  <a:pt x="1208596" y="6858000"/>
                </a:lnTo>
                <a:lnTo>
                  <a:pt x="0" y="6858000"/>
                </a:lnTo>
                <a:close/>
              </a:path>
            </a:pathLst>
          </a:custGeom>
        </p:spPr>
      </p:pic>
      <p:sp>
        <p:nvSpPr>
          <p:cNvPr id="3" name="Content Placeholder 2">
            <a:extLst>
              <a:ext uri="{FF2B5EF4-FFF2-40B4-BE49-F238E27FC236}">
                <a16:creationId xmlns:a16="http://schemas.microsoft.com/office/drawing/2014/main" id="{104519B7-F844-8BB9-D5B8-0975536F8890}"/>
              </a:ext>
            </a:extLst>
          </p:cNvPr>
          <p:cNvSpPr>
            <a:spLocks noGrp="1"/>
          </p:cNvSpPr>
          <p:nvPr>
            <p:ph idx="1"/>
          </p:nvPr>
        </p:nvSpPr>
        <p:spPr>
          <a:xfrm>
            <a:off x="6954719" y="2194102"/>
            <a:ext cx="5136507" cy="4378976"/>
          </a:xfrm>
        </p:spPr>
        <p:txBody>
          <a:bodyPr>
            <a:normAutofit/>
          </a:bodyPr>
          <a:lstStyle/>
          <a:p>
            <a:pPr marL="0" indent="0">
              <a:buNone/>
            </a:pPr>
            <a:r>
              <a:rPr lang="en-GB" sz="2400" b="1"/>
              <a:t>Two reports the Hadow Report 1920 and the Spens Report 1938 reshaped thinking as regards secondary education arguing education should reflect stages of child development. </a:t>
            </a:r>
          </a:p>
          <a:p>
            <a:pPr marL="0" indent="0">
              <a:buNone/>
            </a:pPr>
            <a:r>
              <a:rPr lang="en-GB" sz="2400" b="1"/>
              <a:t>Secondary schools should be expanded and a separation should be made between Primary and Secondary schools although the economic depression limited it’s implementation.</a:t>
            </a:r>
          </a:p>
        </p:txBody>
      </p:sp>
      <p:sp>
        <p:nvSpPr>
          <p:cNvPr id="9" name="Rectangle 8">
            <a:extLst>
              <a:ext uri="{FF2B5EF4-FFF2-40B4-BE49-F238E27FC236}">
                <a16:creationId xmlns:a16="http://schemas.microsoft.com/office/drawing/2014/main" id="{BB75513F-7FC2-F761-FF24-0B8F746BB0EC}"/>
              </a:ext>
            </a:extLst>
          </p:cNvPr>
          <p:cNvSpPr/>
          <p:nvPr/>
        </p:nvSpPr>
        <p:spPr>
          <a:xfrm>
            <a:off x="2915478" y="2902226"/>
            <a:ext cx="1123783" cy="357809"/>
          </a:xfrm>
          <a:prstGeom prst="rect">
            <a:avLst/>
          </a:prstGeom>
          <a:solidFill>
            <a:srgbClr val="EEC3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12408306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5" name="Picture 4">
            <a:extLst>
              <a:ext uri="{FF2B5EF4-FFF2-40B4-BE49-F238E27FC236}">
                <a16:creationId xmlns:a16="http://schemas.microsoft.com/office/drawing/2014/main" id="{DD5FC691-B872-97DA-9383-DFB4C2936733}"/>
              </a:ext>
            </a:extLst>
          </p:cNvPr>
          <p:cNvPicPr>
            <a:picLocks noChangeAspect="1"/>
          </p:cNvPicPr>
          <p:nvPr/>
        </p:nvPicPr>
        <p:blipFill>
          <a:blip r:embed="rId2"/>
          <a:srcRect r="10113"/>
          <a:stretch>
            <a:fillRect/>
          </a:stretch>
        </p:blipFill>
        <p:spPr>
          <a:xfrm>
            <a:off x="1"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313BA8E1-BB63-F6AB-AA46-9D6534640E7B}"/>
              </a:ext>
            </a:extLst>
          </p:cNvPr>
          <p:cNvSpPr>
            <a:spLocks noGrp="1"/>
          </p:cNvSpPr>
          <p:nvPr>
            <p:ph type="title"/>
          </p:nvPr>
        </p:nvSpPr>
        <p:spPr>
          <a:xfrm>
            <a:off x="6891130" y="365125"/>
            <a:ext cx="5297821" cy="1899912"/>
          </a:xfrm>
        </p:spPr>
        <p:txBody>
          <a:bodyPr>
            <a:noAutofit/>
          </a:bodyPr>
          <a:lstStyle/>
          <a:p>
            <a:r>
              <a:rPr lang="en-GB" b="1"/>
              <a:t>1939-45: Educational Reconstruction</a:t>
            </a:r>
          </a:p>
        </p:txBody>
      </p:sp>
      <p:sp>
        <p:nvSpPr>
          <p:cNvPr id="3" name="Content Placeholder 2">
            <a:extLst>
              <a:ext uri="{FF2B5EF4-FFF2-40B4-BE49-F238E27FC236}">
                <a16:creationId xmlns:a16="http://schemas.microsoft.com/office/drawing/2014/main" id="{775A4CB4-8691-8184-0894-EE04AE50F9E3}"/>
              </a:ext>
            </a:extLst>
          </p:cNvPr>
          <p:cNvSpPr>
            <a:spLocks noGrp="1"/>
          </p:cNvSpPr>
          <p:nvPr>
            <p:ph idx="1"/>
          </p:nvPr>
        </p:nvSpPr>
        <p:spPr>
          <a:xfrm>
            <a:off x="7328452" y="2265037"/>
            <a:ext cx="4611757" cy="4227838"/>
          </a:xfrm>
        </p:spPr>
        <p:txBody>
          <a:bodyPr>
            <a:normAutofit/>
          </a:bodyPr>
          <a:lstStyle/>
          <a:p>
            <a:pPr marL="0" indent="0">
              <a:buNone/>
            </a:pPr>
            <a:r>
              <a:rPr lang="en-GB" sz="2400" b="1"/>
              <a:t>The wartime government recognised education as central to rebuilding Britain after the war. The 1944 Education Act (Butler Act) introduced free secondary education for all and raised the school leaving age to 15. </a:t>
            </a:r>
          </a:p>
          <a:p>
            <a:pPr marL="0" indent="0">
              <a:buNone/>
            </a:pPr>
            <a:r>
              <a:rPr lang="en-GB" sz="2400" b="1"/>
              <a:t>The principle of secondary education for all marked a decisive shift in educational policy.</a:t>
            </a:r>
          </a:p>
        </p:txBody>
      </p:sp>
    </p:spTree>
    <p:extLst>
      <p:ext uri="{BB962C8B-B14F-4D97-AF65-F5344CB8AC3E}">
        <p14:creationId xmlns:p14="http://schemas.microsoft.com/office/powerpoint/2010/main" val="34107428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5" name="Picture 4">
            <a:extLst>
              <a:ext uri="{FF2B5EF4-FFF2-40B4-BE49-F238E27FC236}">
                <a16:creationId xmlns:a16="http://schemas.microsoft.com/office/drawing/2014/main" id="{E672E878-0AB8-6BF4-2554-F2D043C3EC11}"/>
              </a:ext>
            </a:extLst>
          </p:cNvPr>
          <p:cNvPicPr>
            <a:picLocks noChangeAspect="1"/>
          </p:cNvPicPr>
          <p:nvPr/>
        </p:nvPicPr>
        <p:blipFill>
          <a:blip r:embed="rId2"/>
          <a:srcRect l="4368" r="3279" b="2"/>
          <a:stretch>
            <a:fillRect/>
          </a:stretch>
        </p:blipFill>
        <p:spPr>
          <a:xfrm>
            <a:off x="-450573"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12A78977-19A1-EAA7-3640-CBD11873FC62}"/>
              </a:ext>
            </a:extLst>
          </p:cNvPr>
          <p:cNvSpPr>
            <a:spLocks noGrp="1"/>
          </p:cNvSpPr>
          <p:nvPr>
            <p:ph type="title"/>
          </p:nvPr>
        </p:nvSpPr>
        <p:spPr>
          <a:xfrm>
            <a:off x="7942427" y="365125"/>
            <a:ext cx="4514616" cy="1899912"/>
          </a:xfrm>
        </p:spPr>
        <p:txBody>
          <a:bodyPr>
            <a:noAutofit/>
          </a:bodyPr>
          <a:lstStyle/>
          <a:p>
            <a:r>
              <a:rPr lang="en-US" sz="4300" b="1"/>
              <a:t>1945–1964: The tripartite system</a:t>
            </a:r>
            <a:endParaRPr lang="en-GB" sz="4300" b="1"/>
          </a:p>
        </p:txBody>
      </p:sp>
      <p:sp>
        <p:nvSpPr>
          <p:cNvPr id="3" name="Content Placeholder 2">
            <a:extLst>
              <a:ext uri="{FF2B5EF4-FFF2-40B4-BE49-F238E27FC236}">
                <a16:creationId xmlns:a16="http://schemas.microsoft.com/office/drawing/2014/main" id="{ACD3C93D-89BE-2AF9-7C56-934963D60646}"/>
              </a:ext>
            </a:extLst>
          </p:cNvPr>
          <p:cNvSpPr>
            <a:spLocks noGrp="1"/>
          </p:cNvSpPr>
          <p:nvPr>
            <p:ph idx="1"/>
          </p:nvPr>
        </p:nvSpPr>
        <p:spPr>
          <a:xfrm>
            <a:off x="7696465" y="2314241"/>
            <a:ext cx="4625009" cy="4178634"/>
          </a:xfrm>
        </p:spPr>
        <p:txBody>
          <a:bodyPr>
            <a:normAutofit lnSpcReduction="10000"/>
          </a:bodyPr>
          <a:lstStyle/>
          <a:p>
            <a:pPr marL="0" indent="0">
              <a:buNone/>
            </a:pPr>
            <a:r>
              <a:rPr lang="en-GB" sz="2400" b="1"/>
              <a:t>1944 Education Act implemented known as the tripartite system. Dividing secondary education into grammar and secondary modern schools with selection at age 11. </a:t>
            </a:r>
          </a:p>
          <a:p>
            <a:pPr marL="0" indent="0">
              <a:buNone/>
            </a:pPr>
            <a:r>
              <a:rPr lang="en-GB" sz="2400" b="1"/>
              <a:t>Aim was to expand opportunity but made grammar schools elitist. Although it did widen access for some working class but also reinforced educational inequality.</a:t>
            </a:r>
          </a:p>
          <a:p>
            <a:pPr marL="0" indent="0">
              <a:buNone/>
            </a:pPr>
            <a:endParaRPr lang="en-GB" sz="2400" b="1"/>
          </a:p>
          <a:p>
            <a:pPr marL="0" indent="0">
              <a:buNone/>
            </a:pPr>
            <a:endParaRPr lang="en-GB" sz="2400" b="1"/>
          </a:p>
          <a:p>
            <a:pPr marL="0" indent="0">
              <a:buNone/>
            </a:pPr>
            <a:endParaRPr lang="en-GB" sz="2400" b="1"/>
          </a:p>
        </p:txBody>
      </p:sp>
    </p:spTree>
    <p:extLst>
      <p:ext uri="{BB962C8B-B14F-4D97-AF65-F5344CB8AC3E}">
        <p14:creationId xmlns:p14="http://schemas.microsoft.com/office/powerpoint/2010/main" val="30281408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5" name="Picture 4">
            <a:extLst>
              <a:ext uri="{FF2B5EF4-FFF2-40B4-BE49-F238E27FC236}">
                <a16:creationId xmlns:a16="http://schemas.microsoft.com/office/drawing/2014/main" id="{2010F251-0F65-E311-A45A-7AFAAFB72DB6}"/>
              </a:ext>
            </a:extLst>
          </p:cNvPr>
          <p:cNvPicPr>
            <a:picLocks noChangeAspect="1"/>
          </p:cNvPicPr>
          <p:nvPr/>
        </p:nvPicPr>
        <p:blipFill>
          <a:blip r:embed="rId2"/>
          <a:srcRect t="459"/>
          <a:stretch>
            <a:fillRect/>
          </a:stretch>
        </p:blipFill>
        <p:spPr>
          <a:xfrm>
            <a:off x="1"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12B4F71A-EF1C-2509-206E-97BDFDF25EBC}"/>
              </a:ext>
            </a:extLst>
          </p:cNvPr>
          <p:cNvSpPr>
            <a:spLocks noGrp="1"/>
          </p:cNvSpPr>
          <p:nvPr>
            <p:ph type="title"/>
          </p:nvPr>
        </p:nvSpPr>
        <p:spPr>
          <a:xfrm>
            <a:off x="7690636" y="320154"/>
            <a:ext cx="4501364" cy="1899912"/>
          </a:xfrm>
        </p:spPr>
        <p:txBody>
          <a:bodyPr>
            <a:noAutofit/>
          </a:bodyPr>
          <a:lstStyle/>
          <a:p>
            <a:r>
              <a:rPr lang="en-GB" b="1"/>
              <a:t>1964–1974: The golden age?</a:t>
            </a:r>
          </a:p>
        </p:txBody>
      </p:sp>
      <p:sp>
        <p:nvSpPr>
          <p:cNvPr id="3" name="Content Placeholder 2">
            <a:extLst>
              <a:ext uri="{FF2B5EF4-FFF2-40B4-BE49-F238E27FC236}">
                <a16:creationId xmlns:a16="http://schemas.microsoft.com/office/drawing/2014/main" id="{83103ABB-7F82-22A6-4615-37248FE2C956}"/>
              </a:ext>
            </a:extLst>
          </p:cNvPr>
          <p:cNvSpPr>
            <a:spLocks noGrp="1"/>
          </p:cNvSpPr>
          <p:nvPr>
            <p:ph idx="1"/>
          </p:nvPr>
        </p:nvSpPr>
        <p:spPr>
          <a:xfrm>
            <a:off x="7365288" y="2100633"/>
            <a:ext cx="4611757" cy="4823791"/>
          </a:xfrm>
        </p:spPr>
        <p:txBody>
          <a:bodyPr>
            <a:normAutofit lnSpcReduction="10000"/>
          </a:bodyPr>
          <a:lstStyle/>
          <a:p>
            <a:pPr marL="0" indent="0">
              <a:buNone/>
            </a:pPr>
            <a:r>
              <a:rPr lang="en-GB" sz="2400" b="1"/>
              <a:t>The Labour governments of the 1960s promoted comprehensive education, encouraging local authorities to replace selective schooling with non-selective comprehensive schools. This period saw expansion in higher education with new universities and polytechnics.</a:t>
            </a:r>
          </a:p>
          <a:p>
            <a:pPr marL="0" indent="0">
              <a:buNone/>
            </a:pPr>
            <a:r>
              <a:rPr lang="en-GB" sz="2400" b="1"/>
              <a:t>Progressive educational ideas gained influence, emphasising child-centred learning and broader curricula. </a:t>
            </a:r>
          </a:p>
        </p:txBody>
      </p:sp>
    </p:spTree>
    <p:extLst>
      <p:ext uri="{BB962C8B-B14F-4D97-AF65-F5344CB8AC3E}">
        <p14:creationId xmlns:p14="http://schemas.microsoft.com/office/powerpoint/2010/main" val="25410379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5" name="Picture 4">
            <a:extLst>
              <a:ext uri="{FF2B5EF4-FFF2-40B4-BE49-F238E27FC236}">
                <a16:creationId xmlns:a16="http://schemas.microsoft.com/office/drawing/2014/main" id="{AB860F2F-30E0-D1D3-F6BF-868B9400E87E}"/>
              </a:ext>
            </a:extLst>
          </p:cNvPr>
          <p:cNvPicPr>
            <a:picLocks noChangeAspect="1"/>
          </p:cNvPicPr>
          <p:nvPr/>
        </p:nvPicPr>
        <p:blipFill>
          <a:blip r:embed="rId2"/>
          <a:srcRect t="3833"/>
          <a:stretch>
            <a:fillRect/>
          </a:stretch>
        </p:blipFill>
        <p:spPr>
          <a:xfrm>
            <a:off x="2522356"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AAF1E5C9-1ECC-3B38-867B-9A0D37FD5557}"/>
              </a:ext>
            </a:extLst>
          </p:cNvPr>
          <p:cNvSpPr>
            <a:spLocks noGrp="1"/>
          </p:cNvSpPr>
          <p:nvPr>
            <p:ph type="title"/>
          </p:nvPr>
        </p:nvSpPr>
        <p:spPr>
          <a:xfrm>
            <a:off x="596349" y="267145"/>
            <a:ext cx="3432312" cy="1899912"/>
          </a:xfrm>
        </p:spPr>
        <p:txBody>
          <a:bodyPr>
            <a:normAutofit/>
          </a:bodyPr>
          <a:lstStyle/>
          <a:p>
            <a:r>
              <a:rPr lang="en-GB" sz="4000" b="1"/>
              <a:t>1974–1979: Progressivism under attack</a:t>
            </a:r>
          </a:p>
        </p:txBody>
      </p:sp>
      <p:sp>
        <p:nvSpPr>
          <p:cNvPr id="3" name="Content Placeholder 2">
            <a:extLst>
              <a:ext uri="{FF2B5EF4-FFF2-40B4-BE49-F238E27FC236}">
                <a16:creationId xmlns:a16="http://schemas.microsoft.com/office/drawing/2014/main" id="{2D1C9AB9-F1AD-140B-24CB-DF9FCDA6FA50}"/>
              </a:ext>
            </a:extLst>
          </p:cNvPr>
          <p:cNvSpPr>
            <a:spLocks noGrp="1"/>
          </p:cNvSpPr>
          <p:nvPr>
            <p:ph idx="1"/>
          </p:nvPr>
        </p:nvSpPr>
        <p:spPr>
          <a:xfrm>
            <a:off x="185531" y="2167057"/>
            <a:ext cx="4253948" cy="4423798"/>
          </a:xfrm>
        </p:spPr>
        <p:txBody>
          <a:bodyPr>
            <a:normAutofit lnSpcReduction="10000"/>
          </a:bodyPr>
          <a:lstStyle/>
          <a:p>
            <a:pPr marL="0" indent="0">
              <a:buNone/>
            </a:pPr>
            <a:r>
              <a:rPr lang="en-US" sz="2400" b="1"/>
              <a:t>The mid- to late-1970s saw growing criticism of progressive education from politicians, the media, and sections of the public.</a:t>
            </a:r>
          </a:p>
          <a:p>
            <a:pPr marL="0" indent="0">
              <a:buNone/>
            </a:pPr>
            <a:r>
              <a:rPr lang="en-US" sz="2400" b="1"/>
              <a:t> Debates about falling standards, basic skills, and classroom discipline intensified, led to James Callaghan’s 1976 Ruskin College speech, which called for greater public debate about education and accountability. </a:t>
            </a:r>
            <a:endParaRPr lang="en-GB" sz="2400" b="1"/>
          </a:p>
        </p:txBody>
      </p:sp>
    </p:spTree>
    <p:extLst>
      <p:ext uri="{BB962C8B-B14F-4D97-AF65-F5344CB8AC3E}">
        <p14:creationId xmlns:p14="http://schemas.microsoft.com/office/powerpoint/2010/main" val="5129685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5" name="Picture 4">
            <a:extLst>
              <a:ext uri="{FF2B5EF4-FFF2-40B4-BE49-F238E27FC236}">
                <a16:creationId xmlns:a16="http://schemas.microsoft.com/office/drawing/2014/main" id="{FF803992-A634-24A2-CD1B-DC041BFE8629}"/>
              </a:ext>
            </a:extLst>
          </p:cNvPr>
          <p:cNvPicPr>
            <a:picLocks noChangeAspect="1"/>
          </p:cNvPicPr>
          <p:nvPr/>
        </p:nvPicPr>
        <p:blipFill>
          <a:blip r:embed="rId2"/>
          <a:srcRect b="3833"/>
          <a:stretch>
            <a:fillRect/>
          </a:stretch>
        </p:blipFill>
        <p:spPr>
          <a:xfrm>
            <a:off x="2522356" y="10"/>
            <a:ext cx="9669642" cy="6857990"/>
          </a:xfrm>
          <a:prstGeom prst="rect">
            <a:avLst/>
          </a:prstGeom>
        </p:spPr>
      </p:pic>
      <p:sp>
        <p:nvSpPr>
          <p:cNvPr id="15" name="Rectangle 14">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3BE48B14-6451-D806-2126-2C1EDD8CEC0E}"/>
              </a:ext>
            </a:extLst>
          </p:cNvPr>
          <p:cNvSpPr>
            <a:spLocks noGrp="1"/>
          </p:cNvSpPr>
          <p:nvPr>
            <p:ph type="title"/>
          </p:nvPr>
        </p:nvSpPr>
        <p:spPr>
          <a:xfrm>
            <a:off x="453887" y="368635"/>
            <a:ext cx="3822189" cy="1899912"/>
          </a:xfrm>
        </p:spPr>
        <p:txBody>
          <a:bodyPr>
            <a:normAutofit/>
          </a:bodyPr>
          <a:lstStyle/>
          <a:p>
            <a:r>
              <a:rPr lang="en-US" sz="4000" b="1"/>
              <a:t>1979–1997: Thatcher and the New Right</a:t>
            </a:r>
            <a:endParaRPr lang="en-GB" sz="4000" b="1"/>
          </a:p>
        </p:txBody>
      </p:sp>
      <p:sp>
        <p:nvSpPr>
          <p:cNvPr id="3" name="Content Placeholder 2">
            <a:extLst>
              <a:ext uri="{FF2B5EF4-FFF2-40B4-BE49-F238E27FC236}">
                <a16:creationId xmlns:a16="http://schemas.microsoft.com/office/drawing/2014/main" id="{3D5A259D-13C4-7D4B-E2F7-DC181ED32D99}"/>
              </a:ext>
            </a:extLst>
          </p:cNvPr>
          <p:cNvSpPr>
            <a:spLocks noGrp="1"/>
          </p:cNvSpPr>
          <p:nvPr>
            <p:ph idx="1"/>
          </p:nvPr>
        </p:nvSpPr>
        <p:spPr>
          <a:xfrm>
            <a:off x="212036" y="2173358"/>
            <a:ext cx="4837042" cy="4518990"/>
          </a:xfrm>
        </p:spPr>
        <p:txBody>
          <a:bodyPr>
            <a:noAutofit/>
          </a:bodyPr>
          <a:lstStyle/>
          <a:p>
            <a:pPr marL="0" indent="0">
              <a:buNone/>
            </a:pPr>
            <a:r>
              <a:rPr lang="en-US" sz="2400" b="1"/>
              <a:t>Education policy </a:t>
            </a:r>
            <a:r>
              <a:rPr lang="en-US" sz="2400" b="1" err="1"/>
              <a:t>emphasised</a:t>
            </a:r>
            <a:r>
              <a:rPr lang="en-US" sz="2400" b="1"/>
              <a:t> parental choice, competition between schools, and accountability through testing and inspection. </a:t>
            </a:r>
          </a:p>
          <a:p>
            <a:pPr marL="0" indent="0">
              <a:buNone/>
            </a:pPr>
            <a:r>
              <a:rPr lang="en-US" sz="2400" b="1"/>
              <a:t>The 1988 Education Reform Act introduced the National Curriculum, </a:t>
            </a:r>
            <a:r>
              <a:rPr lang="en-US" sz="2400" b="1" err="1"/>
              <a:t>standardised</a:t>
            </a:r>
            <a:r>
              <a:rPr lang="en-US" sz="2400" b="1"/>
              <a:t> assessment, and greater central government control, while also encouraging grant-maintained schools and local management of schools. </a:t>
            </a:r>
            <a:endParaRPr lang="en-GB" sz="2400" b="1"/>
          </a:p>
        </p:txBody>
      </p:sp>
    </p:spTree>
    <p:extLst>
      <p:ext uri="{BB962C8B-B14F-4D97-AF65-F5344CB8AC3E}">
        <p14:creationId xmlns:p14="http://schemas.microsoft.com/office/powerpoint/2010/main" val="18850599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5" name="Picture 4">
            <a:extLst>
              <a:ext uri="{FF2B5EF4-FFF2-40B4-BE49-F238E27FC236}">
                <a16:creationId xmlns:a16="http://schemas.microsoft.com/office/drawing/2014/main" id="{1FB983DE-7DAA-CC9E-76DE-7E43F91037F9}"/>
              </a:ext>
            </a:extLst>
          </p:cNvPr>
          <p:cNvPicPr>
            <a:picLocks noChangeAspect="1"/>
          </p:cNvPicPr>
          <p:nvPr/>
        </p:nvPicPr>
        <p:blipFill>
          <a:blip r:embed="rId2"/>
          <a:srcRect t="2512"/>
          <a:stretch>
            <a:fillRect/>
          </a:stretch>
        </p:blipFill>
        <p:spPr>
          <a:xfrm>
            <a:off x="1" y="10"/>
            <a:ext cx="9669642" cy="6857990"/>
          </a:xfrm>
          <a:prstGeom prst="rect">
            <a:avLst/>
          </a:prstGeom>
        </p:spPr>
      </p:pic>
      <p:sp>
        <p:nvSpPr>
          <p:cNvPr id="19" name="Rectangle 18">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82EB69F1-538F-9FCE-8D19-1C7CC6FDE795}"/>
              </a:ext>
            </a:extLst>
          </p:cNvPr>
          <p:cNvSpPr>
            <a:spLocks noGrp="1"/>
          </p:cNvSpPr>
          <p:nvPr>
            <p:ph type="title"/>
          </p:nvPr>
        </p:nvSpPr>
        <p:spPr>
          <a:xfrm>
            <a:off x="8369811" y="-90991"/>
            <a:ext cx="3822189" cy="1899912"/>
          </a:xfrm>
        </p:spPr>
        <p:txBody>
          <a:bodyPr>
            <a:normAutofit/>
          </a:bodyPr>
          <a:lstStyle/>
          <a:p>
            <a:r>
              <a:rPr lang="en-GB" b="1"/>
              <a:t>1997–2010: New Labour</a:t>
            </a:r>
          </a:p>
        </p:txBody>
      </p:sp>
      <p:sp>
        <p:nvSpPr>
          <p:cNvPr id="3" name="Content Placeholder 2">
            <a:extLst>
              <a:ext uri="{FF2B5EF4-FFF2-40B4-BE49-F238E27FC236}">
                <a16:creationId xmlns:a16="http://schemas.microsoft.com/office/drawing/2014/main" id="{1702E98C-DB01-40DE-4C29-D0DE868126AA}"/>
              </a:ext>
            </a:extLst>
          </p:cNvPr>
          <p:cNvSpPr>
            <a:spLocks noGrp="1"/>
          </p:cNvSpPr>
          <p:nvPr>
            <p:ph idx="1"/>
          </p:nvPr>
        </p:nvSpPr>
        <p:spPr>
          <a:xfrm>
            <a:off x="7222435" y="1643270"/>
            <a:ext cx="4784035" cy="5022573"/>
          </a:xfrm>
        </p:spPr>
        <p:txBody>
          <a:bodyPr>
            <a:noAutofit/>
          </a:bodyPr>
          <a:lstStyle/>
          <a:p>
            <a:pPr marL="0" indent="0">
              <a:buNone/>
            </a:pPr>
            <a:r>
              <a:rPr lang="en-US" sz="2400" b="1"/>
              <a:t>New </a:t>
            </a:r>
            <a:r>
              <a:rPr lang="en-US" sz="2400" b="1" err="1"/>
              <a:t>Labour</a:t>
            </a:r>
            <a:r>
              <a:rPr lang="en-US" sz="2400" b="1"/>
              <a:t> combined commitment to standards and accountability with increased investment in education. Policies focused on literacy and numeracy strategies in primary schools, school improvement </a:t>
            </a:r>
            <a:r>
              <a:rPr lang="en-US" sz="2400" b="1" err="1"/>
              <a:t>programmes</a:t>
            </a:r>
            <a:r>
              <a:rPr lang="en-US" sz="2400" b="1"/>
              <a:t>, and expansion of higher education participation. </a:t>
            </a:r>
          </a:p>
          <a:p>
            <a:pPr marL="0" indent="0">
              <a:buNone/>
            </a:pPr>
            <a:r>
              <a:rPr lang="en-US" sz="2400" b="1"/>
              <a:t>Academies were introduced to address underperforming schools, and education was framed as central to social mobility and economic success. </a:t>
            </a:r>
            <a:endParaRPr lang="en-GB" sz="2400" b="1"/>
          </a:p>
        </p:txBody>
      </p:sp>
    </p:spTree>
    <p:extLst>
      <p:ext uri="{BB962C8B-B14F-4D97-AF65-F5344CB8AC3E}">
        <p14:creationId xmlns:p14="http://schemas.microsoft.com/office/powerpoint/2010/main" val="15647193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5" name="Picture 4">
            <a:extLst>
              <a:ext uri="{FF2B5EF4-FFF2-40B4-BE49-F238E27FC236}">
                <a16:creationId xmlns:a16="http://schemas.microsoft.com/office/drawing/2014/main" id="{EB37D0E3-8B5B-2DDA-48AA-A5E24B36A99D}"/>
              </a:ext>
            </a:extLst>
          </p:cNvPr>
          <p:cNvPicPr>
            <a:picLocks noChangeAspect="1"/>
          </p:cNvPicPr>
          <p:nvPr/>
        </p:nvPicPr>
        <p:blipFill>
          <a:blip r:embed="rId2"/>
          <a:srcRect r="5345" b="2511"/>
          <a:stretch>
            <a:fillRect/>
          </a:stretch>
        </p:blipFill>
        <p:spPr>
          <a:xfrm>
            <a:off x="3036142" y="10"/>
            <a:ext cx="9152809"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60264128-3426-7E35-CD92-3E57316FA51D}"/>
              </a:ext>
            </a:extLst>
          </p:cNvPr>
          <p:cNvSpPr>
            <a:spLocks noGrp="1"/>
          </p:cNvSpPr>
          <p:nvPr>
            <p:ph type="title"/>
          </p:nvPr>
        </p:nvSpPr>
        <p:spPr>
          <a:xfrm>
            <a:off x="145774" y="172278"/>
            <a:ext cx="4514615" cy="2092759"/>
          </a:xfrm>
        </p:spPr>
        <p:txBody>
          <a:bodyPr>
            <a:normAutofit/>
          </a:bodyPr>
          <a:lstStyle/>
          <a:p>
            <a:r>
              <a:rPr lang="en-US" b="1"/>
              <a:t>2010–2018:   Gove v The Blob</a:t>
            </a:r>
            <a:endParaRPr lang="en-GB" b="1"/>
          </a:p>
        </p:txBody>
      </p:sp>
      <p:sp>
        <p:nvSpPr>
          <p:cNvPr id="3" name="Content Placeholder 2">
            <a:extLst>
              <a:ext uri="{FF2B5EF4-FFF2-40B4-BE49-F238E27FC236}">
                <a16:creationId xmlns:a16="http://schemas.microsoft.com/office/drawing/2014/main" id="{48DAB59D-4D0A-4725-8E23-8C6112E2A5DD}"/>
              </a:ext>
            </a:extLst>
          </p:cNvPr>
          <p:cNvSpPr>
            <a:spLocks noGrp="1"/>
          </p:cNvSpPr>
          <p:nvPr>
            <p:ph idx="1"/>
          </p:nvPr>
        </p:nvSpPr>
        <p:spPr>
          <a:xfrm>
            <a:off x="145774" y="2111500"/>
            <a:ext cx="4903304" cy="4574222"/>
          </a:xfrm>
        </p:spPr>
        <p:txBody>
          <a:bodyPr>
            <a:normAutofit/>
          </a:bodyPr>
          <a:lstStyle/>
          <a:p>
            <a:pPr marL="0" indent="0">
              <a:buNone/>
            </a:pPr>
            <a:r>
              <a:rPr lang="en-GB" sz="2400" b="1"/>
              <a:t>Education Secretary Michael Gove pursued rapid structural and curricular reform, arguing that the system had been dominated by educational orthodoxy - labelled by supporters as “The Blob.”</a:t>
            </a:r>
          </a:p>
          <a:p>
            <a:pPr marL="0" indent="0">
              <a:buNone/>
            </a:pPr>
            <a:r>
              <a:rPr lang="en-GB" sz="2400" b="1"/>
              <a:t>Policies expanded academies and free schools, reduced local authority control, reformed examinations to emphasise traditional academic subjects, and revised the National Curriculum. </a:t>
            </a:r>
          </a:p>
        </p:txBody>
      </p:sp>
    </p:spTree>
    <p:extLst>
      <p:ext uri="{BB962C8B-B14F-4D97-AF65-F5344CB8AC3E}">
        <p14:creationId xmlns:p14="http://schemas.microsoft.com/office/powerpoint/2010/main" val="40735209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5E277BF-08F6-1DBD-D5D7-9CE8BA8DCACF}"/>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6C7046D-5F12-9A00-80FC-5C99E16616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1" name="Rectangle 10">
            <a:extLst>
              <a:ext uri="{FF2B5EF4-FFF2-40B4-BE49-F238E27FC236}">
                <a16:creationId xmlns:a16="http://schemas.microsoft.com/office/drawing/2014/main" id="{5D509E94-DA30-A322-475B-E8FFA7507B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C569A1AC-3EF6-05E1-15B7-27E7BD088BDE}"/>
              </a:ext>
            </a:extLst>
          </p:cNvPr>
          <p:cNvSpPr>
            <a:spLocks noGrp="1"/>
          </p:cNvSpPr>
          <p:nvPr>
            <p:ph type="title"/>
          </p:nvPr>
        </p:nvSpPr>
        <p:spPr>
          <a:xfrm>
            <a:off x="7282453" y="3429000"/>
            <a:ext cx="4781834" cy="2380681"/>
          </a:xfrm>
        </p:spPr>
        <p:txBody>
          <a:bodyPr vert="horz" lIns="91440" tIns="45720" rIns="91440" bIns="45720" rtlCol="0" anchor="b">
            <a:noAutofit/>
          </a:bodyPr>
          <a:lstStyle/>
          <a:p>
            <a:pPr algn="ctr"/>
            <a:r>
              <a:rPr lang="en-US" sz="15000" b="1">
                <a:solidFill>
                  <a:srgbClr val="FF0000"/>
                </a:solidFill>
              </a:rPr>
              <a:t>TASK</a:t>
            </a:r>
          </a:p>
        </p:txBody>
      </p:sp>
      <p:pic>
        <p:nvPicPr>
          <p:cNvPr id="4" name="Picture 3">
            <a:extLst>
              <a:ext uri="{FF2B5EF4-FFF2-40B4-BE49-F238E27FC236}">
                <a16:creationId xmlns:a16="http://schemas.microsoft.com/office/drawing/2014/main" id="{C94C8983-E629-922E-0FDA-E417D4A12D4C}"/>
              </a:ext>
            </a:extLst>
          </p:cNvPr>
          <p:cNvPicPr>
            <a:picLocks noChangeAspect="1"/>
          </p:cNvPicPr>
          <p:nvPr/>
        </p:nvPicPr>
        <p:blipFill>
          <a:blip r:embed="rId2"/>
          <a:srcRect t="15953" b="6884"/>
          <a:stretch>
            <a:fillRect/>
          </a:stretch>
        </p:blipFill>
        <p:spPr>
          <a:xfrm>
            <a:off x="20" y="1"/>
            <a:ext cx="7665573" cy="6857999"/>
          </a:xfrm>
          <a:custGeom>
            <a:avLst/>
            <a:gdLst/>
            <a:ahLst/>
            <a:cxnLst/>
            <a:rect l="l" t="t" r="r" b="b"/>
            <a:pathLst>
              <a:path w="7665593" h="6857999">
                <a:moveTo>
                  <a:pt x="0" y="0"/>
                </a:moveTo>
                <a:lnTo>
                  <a:pt x="7363783" y="0"/>
                </a:lnTo>
                <a:lnTo>
                  <a:pt x="7372954" y="18152"/>
                </a:lnTo>
                <a:cubicBezTo>
                  <a:pt x="7378508" y="27417"/>
                  <a:pt x="7383821" y="35694"/>
                  <a:pt x="7386404" y="41707"/>
                </a:cubicBezTo>
                <a:lnTo>
                  <a:pt x="7389058" y="60832"/>
                </a:lnTo>
                <a:lnTo>
                  <a:pt x="7394074" y="60137"/>
                </a:lnTo>
                <a:lnTo>
                  <a:pt x="7394443" y="67241"/>
                </a:lnTo>
                <a:lnTo>
                  <a:pt x="7394565" y="83099"/>
                </a:lnTo>
                <a:cubicBezTo>
                  <a:pt x="7395324" y="92994"/>
                  <a:pt x="7394122" y="120511"/>
                  <a:pt x="7395957" y="130584"/>
                </a:cubicBezTo>
                <a:cubicBezTo>
                  <a:pt x="7401306" y="133490"/>
                  <a:pt x="7404223" y="137975"/>
                  <a:pt x="7405574" y="143540"/>
                </a:cubicBezTo>
                <a:lnTo>
                  <a:pt x="7405725" y="155795"/>
                </a:lnTo>
                <a:lnTo>
                  <a:pt x="7418615" y="226869"/>
                </a:lnTo>
                <a:lnTo>
                  <a:pt x="7419579" y="236641"/>
                </a:lnTo>
                <a:lnTo>
                  <a:pt x="7423900" y="241933"/>
                </a:lnTo>
                <a:cubicBezTo>
                  <a:pt x="7424763" y="245974"/>
                  <a:pt x="7424206" y="257579"/>
                  <a:pt x="7424760" y="260885"/>
                </a:cubicBezTo>
                <a:cubicBezTo>
                  <a:pt x="7425580" y="261177"/>
                  <a:pt x="7426400" y="261469"/>
                  <a:pt x="7427220" y="261761"/>
                </a:cubicBezTo>
                <a:cubicBezTo>
                  <a:pt x="7431152" y="272291"/>
                  <a:pt x="7444241" y="311893"/>
                  <a:pt x="7448344" y="324055"/>
                </a:cubicBezTo>
                <a:cubicBezTo>
                  <a:pt x="7444563" y="326484"/>
                  <a:pt x="7450535" y="331924"/>
                  <a:pt x="7451833" y="334727"/>
                </a:cubicBezTo>
                <a:cubicBezTo>
                  <a:pt x="7449286" y="335161"/>
                  <a:pt x="7448510" y="341947"/>
                  <a:pt x="7450776" y="343948"/>
                </a:cubicBezTo>
                <a:cubicBezTo>
                  <a:pt x="7463202" y="391652"/>
                  <a:pt x="7437523" y="367773"/>
                  <a:pt x="7453791" y="395003"/>
                </a:cubicBezTo>
                <a:cubicBezTo>
                  <a:pt x="7454869" y="399820"/>
                  <a:pt x="7453841" y="403723"/>
                  <a:pt x="7451939" y="407147"/>
                </a:cubicBezTo>
                <a:lnTo>
                  <a:pt x="7448030" y="412254"/>
                </a:lnTo>
                <a:lnTo>
                  <a:pt x="7455416" y="432021"/>
                </a:lnTo>
                <a:cubicBezTo>
                  <a:pt x="7457991" y="441758"/>
                  <a:pt x="7459699" y="452007"/>
                  <a:pt x="7460479" y="462523"/>
                </a:cubicBezTo>
                <a:cubicBezTo>
                  <a:pt x="7455275" y="464882"/>
                  <a:pt x="7462669" y="473136"/>
                  <a:pt x="7464133" y="477020"/>
                </a:cubicBezTo>
                <a:cubicBezTo>
                  <a:pt x="7460734" y="477060"/>
                  <a:pt x="7459104" y="485663"/>
                  <a:pt x="7461914" y="488716"/>
                </a:cubicBezTo>
                <a:cubicBezTo>
                  <a:pt x="7474065" y="552879"/>
                  <a:pt x="7442314" y="516775"/>
                  <a:pt x="7461353" y="555280"/>
                </a:cubicBezTo>
                <a:cubicBezTo>
                  <a:pt x="7462345" y="561721"/>
                  <a:pt x="7460642" y="566553"/>
                  <a:pt x="7457829" y="570585"/>
                </a:cubicBezTo>
                <a:lnTo>
                  <a:pt x="7450804" y="577839"/>
                </a:lnTo>
                <a:lnTo>
                  <a:pt x="7453309" y="583524"/>
                </a:lnTo>
                <a:cubicBezTo>
                  <a:pt x="7453505" y="604977"/>
                  <a:pt x="7446306" y="611303"/>
                  <a:pt x="7453558" y="623785"/>
                </a:cubicBezTo>
                <a:cubicBezTo>
                  <a:pt x="7438483" y="642230"/>
                  <a:pt x="7452055" y="636019"/>
                  <a:pt x="7454362" y="650049"/>
                </a:cubicBezTo>
                <a:cubicBezTo>
                  <a:pt x="7457368" y="661117"/>
                  <a:pt x="7463152" y="640798"/>
                  <a:pt x="7464006" y="651645"/>
                </a:cubicBezTo>
                <a:cubicBezTo>
                  <a:pt x="7460114" y="663380"/>
                  <a:pt x="7472201" y="662829"/>
                  <a:pt x="7467442" y="675032"/>
                </a:cubicBezTo>
                <a:cubicBezTo>
                  <a:pt x="7458335" y="672068"/>
                  <a:pt x="7469207" y="699114"/>
                  <a:pt x="7461251" y="699956"/>
                </a:cubicBezTo>
                <a:cubicBezTo>
                  <a:pt x="7472628" y="710321"/>
                  <a:pt x="7458614" y="715529"/>
                  <a:pt x="7462119" y="729331"/>
                </a:cubicBezTo>
                <a:cubicBezTo>
                  <a:pt x="7466423" y="735831"/>
                  <a:pt x="7467162" y="740521"/>
                  <a:pt x="7462533" y="746910"/>
                </a:cubicBezTo>
                <a:cubicBezTo>
                  <a:pt x="7483486" y="776851"/>
                  <a:pt x="7463470" y="765024"/>
                  <a:pt x="7471529" y="793043"/>
                </a:cubicBezTo>
                <a:cubicBezTo>
                  <a:pt x="7480002" y="817184"/>
                  <a:pt x="7485500" y="844550"/>
                  <a:pt x="7505730" y="867898"/>
                </a:cubicBezTo>
                <a:cubicBezTo>
                  <a:pt x="7511461" y="872184"/>
                  <a:pt x="7513630" y="882707"/>
                  <a:pt x="7510576" y="891400"/>
                </a:cubicBezTo>
                <a:cubicBezTo>
                  <a:pt x="7510049" y="892894"/>
                  <a:pt x="7509385" y="894278"/>
                  <a:pt x="7508604" y="895508"/>
                </a:cubicBezTo>
                <a:cubicBezTo>
                  <a:pt x="7511698" y="915692"/>
                  <a:pt x="7525520" y="989520"/>
                  <a:pt x="7529143" y="1012510"/>
                </a:cubicBezTo>
                <a:cubicBezTo>
                  <a:pt x="7521781" y="1014371"/>
                  <a:pt x="7535067" y="1025997"/>
                  <a:pt x="7530347" y="1033444"/>
                </a:cubicBezTo>
                <a:cubicBezTo>
                  <a:pt x="7526204" y="1038777"/>
                  <a:pt x="7529270" y="1043549"/>
                  <a:pt x="7529596" y="1049120"/>
                </a:cubicBezTo>
                <a:cubicBezTo>
                  <a:pt x="7526339" y="1056460"/>
                  <a:pt x="7532220" y="1080398"/>
                  <a:pt x="7536437" y="1086639"/>
                </a:cubicBezTo>
                <a:cubicBezTo>
                  <a:pt x="7551094" y="1101553"/>
                  <a:pt x="7540210" y="1135442"/>
                  <a:pt x="7551438" y="1147834"/>
                </a:cubicBezTo>
                <a:cubicBezTo>
                  <a:pt x="7553086" y="1152330"/>
                  <a:pt x="7553752" y="1156729"/>
                  <a:pt x="7553808" y="1161047"/>
                </a:cubicBezTo>
                <a:lnTo>
                  <a:pt x="7552572" y="1173130"/>
                </a:lnTo>
                <a:lnTo>
                  <a:pt x="7549434" y="1176566"/>
                </a:lnTo>
                <a:lnTo>
                  <a:pt x="7550211" y="1183950"/>
                </a:lnTo>
                <a:lnTo>
                  <a:pt x="7549733" y="1186066"/>
                </a:lnTo>
                <a:cubicBezTo>
                  <a:pt x="7548807" y="1190108"/>
                  <a:pt x="7548001" y="1194099"/>
                  <a:pt x="7547683" y="1198047"/>
                </a:cubicBezTo>
                <a:cubicBezTo>
                  <a:pt x="7563423" y="1192855"/>
                  <a:pt x="7547566" y="1230782"/>
                  <a:pt x="7560295" y="1219849"/>
                </a:cubicBezTo>
                <a:cubicBezTo>
                  <a:pt x="7561281" y="1240644"/>
                  <a:pt x="7573138" y="1224782"/>
                  <a:pt x="7561835" y="1249779"/>
                </a:cubicBezTo>
                <a:cubicBezTo>
                  <a:pt x="7574707" y="1282065"/>
                  <a:pt x="7569916" y="1332957"/>
                  <a:pt x="7589445" y="1358245"/>
                </a:cubicBezTo>
                <a:cubicBezTo>
                  <a:pt x="7581989" y="1355103"/>
                  <a:pt x="7576204" y="1368711"/>
                  <a:pt x="7579904" y="1378136"/>
                </a:cubicBezTo>
                <a:cubicBezTo>
                  <a:pt x="7550647" y="1367117"/>
                  <a:pt x="7606267" y="1415404"/>
                  <a:pt x="7586303" y="1423699"/>
                </a:cubicBezTo>
                <a:cubicBezTo>
                  <a:pt x="7604838" y="1424108"/>
                  <a:pt x="7636267" y="1466352"/>
                  <a:pt x="7621059" y="1486236"/>
                </a:cubicBezTo>
                <a:cubicBezTo>
                  <a:pt x="7624771" y="1516526"/>
                  <a:pt x="7640092" y="1537976"/>
                  <a:pt x="7633966" y="1569734"/>
                </a:cubicBezTo>
                <a:cubicBezTo>
                  <a:pt x="7636447" y="1570719"/>
                  <a:pt x="7638522" y="1572334"/>
                  <a:pt x="7640304" y="1574384"/>
                </a:cubicBezTo>
                <a:lnTo>
                  <a:pt x="7644628" y="1581242"/>
                </a:lnTo>
                <a:lnTo>
                  <a:pt x="7644313" y="1582567"/>
                </a:lnTo>
                <a:cubicBezTo>
                  <a:pt x="7644257" y="1587776"/>
                  <a:pt x="7645302" y="1590443"/>
                  <a:pt x="7646831" y="1591983"/>
                </a:cubicBezTo>
                <a:cubicBezTo>
                  <a:pt x="7647577" y="1592347"/>
                  <a:pt x="7648323" y="1592711"/>
                  <a:pt x="7649069" y="1593074"/>
                </a:cubicBezTo>
                <a:lnTo>
                  <a:pt x="7651326" y="1599230"/>
                </a:lnTo>
                <a:lnTo>
                  <a:pt x="7657195" y="1610539"/>
                </a:lnTo>
                <a:lnTo>
                  <a:pt x="7656957" y="1613422"/>
                </a:lnTo>
                <a:lnTo>
                  <a:pt x="7663730" y="1631673"/>
                </a:lnTo>
                <a:lnTo>
                  <a:pt x="7663189" y="1632289"/>
                </a:lnTo>
                <a:cubicBezTo>
                  <a:pt x="7662131" y="1634085"/>
                  <a:pt x="7661641" y="1636199"/>
                  <a:pt x="7662326" y="1639024"/>
                </a:cubicBezTo>
                <a:cubicBezTo>
                  <a:pt x="7651979" y="1640024"/>
                  <a:pt x="7659188" y="1642819"/>
                  <a:pt x="7662125" y="1651067"/>
                </a:cubicBezTo>
                <a:cubicBezTo>
                  <a:pt x="7646711" y="1654462"/>
                  <a:pt x="7660667" y="1674670"/>
                  <a:pt x="7653812" y="1683345"/>
                </a:cubicBezTo>
                <a:cubicBezTo>
                  <a:pt x="7656316" y="1689330"/>
                  <a:pt x="7658683" y="1695719"/>
                  <a:pt x="7660803" y="1702414"/>
                </a:cubicBezTo>
                <a:lnTo>
                  <a:pt x="7661867" y="1756201"/>
                </a:lnTo>
                <a:lnTo>
                  <a:pt x="7649453" y="1812530"/>
                </a:lnTo>
                <a:cubicBezTo>
                  <a:pt x="7649183" y="1833366"/>
                  <a:pt x="7644573" y="1851408"/>
                  <a:pt x="7647823" y="1869041"/>
                </a:cubicBezTo>
                <a:cubicBezTo>
                  <a:pt x="7644238" y="1876204"/>
                  <a:pt x="7642789" y="1882956"/>
                  <a:pt x="7648156" y="1889503"/>
                </a:cubicBezTo>
                <a:cubicBezTo>
                  <a:pt x="7646365" y="1908946"/>
                  <a:pt x="7638702" y="1913653"/>
                  <a:pt x="7644679" y="1925974"/>
                </a:cubicBezTo>
                <a:cubicBezTo>
                  <a:pt x="7632281" y="1936898"/>
                  <a:pt x="7637013" y="1937545"/>
                  <a:pt x="7640564" y="1942678"/>
                </a:cubicBezTo>
                <a:lnTo>
                  <a:pt x="7640816" y="1943410"/>
                </a:lnTo>
                <a:lnTo>
                  <a:pt x="7639044" y="1944904"/>
                </a:lnTo>
                <a:lnTo>
                  <a:pt x="7638223" y="1947993"/>
                </a:lnTo>
                <a:lnTo>
                  <a:pt x="7638752" y="1956430"/>
                </a:lnTo>
                <a:lnTo>
                  <a:pt x="7639407" y="1959603"/>
                </a:lnTo>
                <a:cubicBezTo>
                  <a:pt x="7639690" y="1961788"/>
                  <a:pt x="7639658" y="1963239"/>
                  <a:pt x="7639396" y="1964244"/>
                </a:cubicBezTo>
                <a:lnTo>
                  <a:pt x="7639249" y="1964361"/>
                </a:lnTo>
                <a:lnTo>
                  <a:pt x="7639521" y="1968708"/>
                </a:lnTo>
                <a:cubicBezTo>
                  <a:pt x="7640315" y="1976045"/>
                  <a:pt x="7641402" y="1983186"/>
                  <a:pt x="7642694" y="1989983"/>
                </a:cubicBezTo>
                <a:cubicBezTo>
                  <a:pt x="7634556" y="1995729"/>
                  <a:pt x="7644169" y="2020842"/>
                  <a:pt x="7628828" y="2018094"/>
                </a:cubicBezTo>
                <a:cubicBezTo>
                  <a:pt x="7630116" y="2027262"/>
                  <a:pt x="7636485" y="2032807"/>
                  <a:pt x="7626423" y="2029720"/>
                </a:cubicBezTo>
                <a:cubicBezTo>
                  <a:pt x="7626559" y="2032738"/>
                  <a:pt x="7625703" y="2034598"/>
                  <a:pt x="7624364" y="2035929"/>
                </a:cubicBezTo>
                <a:lnTo>
                  <a:pt x="7623733" y="2036314"/>
                </a:lnTo>
                <a:lnTo>
                  <a:pt x="7626847" y="2056711"/>
                </a:lnTo>
                <a:lnTo>
                  <a:pt x="7626090" y="2059419"/>
                </a:lnTo>
                <a:lnTo>
                  <a:pt x="7629618" y="2072712"/>
                </a:lnTo>
                <a:lnTo>
                  <a:pt x="7630641" y="2079581"/>
                </a:lnTo>
                <a:lnTo>
                  <a:pt x="7632577" y="2081522"/>
                </a:lnTo>
                <a:cubicBezTo>
                  <a:pt x="7633753" y="2083617"/>
                  <a:pt x="7634261" y="2086620"/>
                  <a:pt x="7633251" y="2091658"/>
                </a:cubicBezTo>
                <a:lnTo>
                  <a:pt x="7632707" y="2092825"/>
                </a:lnTo>
                <a:lnTo>
                  <a:pt x="7635575" y="2101184"/>
                </a:lnTo>
                <a:cubicBezTo>
                  <a:pt x="7636900" y="2103876"/>
                  <a:pt x="7638586" y="2106260"/>
                  <a:pt x="7640772" y="2108190"/>
                </a:cubicBezTo>
                <a:cubicBezTo>
                  <a:pt x="7629093" y="2136655"/>
                  <a:pt x="7639778" y="2163513"/>
                  <a:pt x="7637758" y="2194409"/>
                </a:cubicBezTo>
                <a:cubicBezTo>
                  <a:pt x="7619585" y="2207765"/>
                  <a:pt x="7641835" y="2261154"/>
                  <a:pt x="7659453" y="2268824"/>
                </a:cubicBezTo>
                <a:cubicBezTo>
                  <a:pt x="7644015" y="2268997"/>
                  <a:pt x="7665037" y="2307714"/>
                  <a:pt x="7665583" y="2317700"/>
                </a:cubicBezTo>
                <a:cubicBezTo>
                  <a:pt x="7665764" y="2321029"/>
                  <a:pt x="7663671" y="2321166"/>
                  <a:pt x="7657195" y="2315619"/>
                </a:cubicBezTo>
                <a:cubicBezTo>
                  <a:pt x="7658997" y="2326231"/>
                  <a:pt x="7650972" y="2337185"/>
                  <a:pt x="7644431" y="2331209"/>
                </a:cubicBezTo>
                <a:cubicBezTo>
                  <a:pt x="7658433" y="2363448"/>
                  <a:pt x="7644510" y="2411031"/>
                  <a:pt x="7650869" y="2447461"/>
                </a:cubicBezTo>
                <a:cubicBezTo>
                  <a:pt x="7635485" y="2467322"/>
                  <a:pt x="7649719" y="2456555"/>
                  <a:pt x="7646841" y="2477156"/>
                </a:cubicBezTo>
                <a:cubicBezTo>
                  <a:pt x="7661004" y="2471521"/>
                  <a:pt x="7638896" y="2502164"/>
                  <a:pt x="7654880" y="2503292"/>
                </a:cubicBezTo>
                <a:cubicBezTo>
                  <a:pt x="7653849" y="2507005"/>
                  <a:pt x="7652348" y="2510567"/>
                  <a:pt x="7650720" y="2514131"/>
                </a:cubicBezTo>
                <a:lnTo>
                  <a:pt x="7649876" y="2516003"/>
                </a:lnTo>
                <a:lnTo>
                  <a:pt x="7649263" y="2523483"/>
                </a:lnTo>
                <a:lnTo>
                  <a:pt x="7645633" y="2525592"/>
                </a:lnTo>
                <a:lnTo>
                  <a:pt x="7642233" y="2536851"/>
                </a:lnTo>
                <a:cubicBezTo>
                  <a:pt x="7641494" y="2541069"/>
                  <a:pt x="7641323" y="2545607"/>
                  <a:pt x="7642069" y="2550622"/>
                </a:cubicBezTo>
                <a:cubicBezTo>
                  <a:pt x="7648404" y="2562959"/>
                  <a:pt x="7640640" y="2582170"/>
                  <a:pt x="7641110" y="2599544"/>
                </a:cubicBezTo>
                <a:lnTo>
                  <a:pt x="7643071" y="2607523"/>
                </a:lnTo>
                <a:lnTo>
                  <a:pt x="7639801" y="2633566"/>
                </a:lnTo>
                <a:cubicBezTo>
                  <a:pt x="7639166" y="2640978"/>
                  <a:pt x="7638833" y="2648672"/>
                  <a:pt x="7639065" y="2656773"/>
                </a:cubicBezTo>
                <a:lnTo>
                  <a:pt x="7640624" y="2671810"/>
                </a:lnTo>
                <a:lnTo>
                  <a:pt x="7639332" y="2675751"/>
                </a:lnTo>
                <a:cubicBezTo>
                  <a:pt x="7639476" y="2682617"/>
                  <a:pt x="7644027" y="2691703"/>
                  <a:pt x="7638498" y="2690893"/>
                </a:cubicBezTo>
                <a:lnTo>
                  <a:pt x="7640415" y="2698606"/>
                </a:lnTo>
                <a:lnTo>
                  <a:pt x="7636002" y="2706218"/>
                </a:lnTo>
                <a:cubicBezTo>
                  <a:pt x="7634978" y="2707053"/>
                  <a:pt x="7633887" y="2707679"/>
                  <a:pt x="7632770" y="2708079"/>
                </a:cubicBezTo>
                <a:lnTo>
                  <a:pt x="7634220" y="2718854"/>
                </a:lnTo>
                <a:lnTo>
                  <a:pt x="7631061" y="2727688"/>
                </a:lnTo>
                <a:lnTo>
                  <a:pt x="7633127" y="2735389"/>
                </a:lnTo>
                <a:lnTo>
                  <a:pt x="7632661" y="2738584"/>
                </a:lnTo>
                <a:lnTo>
                  <a:pt x="7631098" y="2746529"/>
                </a:lnTo>
                <a:cubicBezTo>
                  <a:pt x="7630002" y="2750602"/>
                  <a:pt x="7628681" y="2755160"/>
                  <a:pt x="7627624" y="2760235"/>
                </a:cubicBezTo>
                <a:lnTo>
                  <a:pt x="7627140" y="2764511"/>
                </a:lnTo>
                <a:lnTo>
                  <a:pt x="7621827" y="2773820"/>
                </a:lnTo>
                <a:cubicBezTo>
                  <a:pt x="7617811" y="2780593"/>
                  <a:pt x="7615104" y="2785923"/>
                  <a:pt x="7617284" y="2791840"/>
                </a:cubicBezTo>
                <a:cubicBezTo>
                  <a:pt x="7612094" y="2801924"/>
                  <a:pt x="7597550" y="2808970"/>
                  <a:pt x="7601430" y="2823567"/>
                </a:cubicBezTo>
                <a:cubicBezTo>
                  <a:pt x="7594841" y="2819137"/>
                  <a:pt x="7600633" y="2839778"/>
                  <a:pt x="7593865" y="2842217"/>
                </a:cubicBezTo>
                <a:cubicBezTo>
                  <a:pt x="7588415" y="2843342"/>
                  <a:pt x="7588901" y="2849866"/>
                  <a:pt x="7586893" y="2854834"/>
                </a:cubicBezTo>
                <a:cubicBezTo>
                  <a:pt x="7581327" y="2858374"/>
                  <a:pt x="7576244" y="2883372"/>
                  <a:pt x="7577046" y="2892075"/>
                </a:cubicBezTo>
                <a:cubicBezTo>
                  <a:pt x="7582584" y="2916606"/>
                  <a:pt x="7560175" y="2936338"/>
                  <a:pt x="7564026" y="2955950"/>
                </a:cubicBezTo>
                <a:cubicBezTo>
                  <a:pt x="7563501" y="2961086"/>
                  <a:pt x="7562240" y="2965343"/>
                  <a:pt x="7560529" y="2969031"/>
                </a:cubicBezTo>
                <a:lnTo>
                  <a:pt x="7554631" y="2978222"/>
                </a:lnTo>
                <a:lnTo>
                  <a:pt x="7550747" y="2978564"/>
                </a:lnTo>
                <a:lnTo>
                  <a:pt x="7548359" y="2985429"/>
                </a:lnTo>
                <a:lnTo>
                  <a:pt x="7547120" y="2986826"/>
                </a:lnTo>
                <a:cubicBezTo>
                  <a:pt x="7544741" y="2989483"/>
                  <a:pt x="7542480" y="2992194"/>
                  <a:pt x="7540621" y="2995267"/>
                </a:cubicBezTo>
                <a:cubicBezTo>
                  <a:pt x="7555200" y="3003715"/>
                  <a:pt x="7527208" y="3022799"/>
                  <a:pt x="7541739" y="3023946"/>
                </a:cubicBezTo>
                <a:cubicBezTo>
                  <a:pt x="7534059" y="3042303"/>
                  <a:pt x="7549904" y="3038579"/>
                  <a:pt x="7530781" y="3050462"/>
                </a:cubicBezTo>
                <a:cubicBezTo>
                  <a:pt x="7527838" y="3088204"/>
                  <a:pt x="7503338" y="3127251"/>
                  <a:pt x="7508515" y="3164510"/>
                </a:cubicBezTo>
                <a:cubicBezTo>
                  <a:pt x="7503888" y="3155782"/>
                  <a:pt x="7493770" y="3162549"/>
                  <a:pt x="7492866" y="3173520"/>
                </a:cubicBezTo>
                <a:cubicBezTo>
                  <a:pt x="7474179" y="3140376"/>
                  <a:pt x="7498581" y="3226463"/>
                  <a:pt x="7479395" y="3217191"/>
                </a:cubicBezTo>
                <a:cubicBezTo>
                  <a:pt x="7493905" y="3232643"/>
                  <a:pt x="7501608" y="3293915"/>
                  <a:pt x="7481475" y="3298298"/>
                </a:cubicBezTo>
                <a:cubicBezTo>
                  <a:pt x="7472089" y="3326890"/>
                  <a:pt x="7475493" y="3357480"/>
                  <a:pt x="7457722" y="3379292"/>
                </a:cubicBezTo>
                <a:cubicBezTo>
                  <a:pt x="7459285" y="3382143"/>
                  <a:pt x="7460273" y="3385199"/>
                  <a:pt x="7460850" y="3388381"/>
                </a:cubicBezTo>
                <a:lnTo>
                  <a:pt x="7461482" y="3397694"/>
                </a:lnTo>
                <a:lnTo>
                  <a:pt x="7460695" y="3398556"/>
                </a:lnTo>
                <a:cubicBezTo>
                  <a:pt x="7458532" y="3402904"/>
                  <a:pt x="7458275" y="3406007"/>
                  <a:pt x="7458858" y="3408553"/>
                </a:cubicBezTo>
                <a:lnTo>
                  <a:pt x="7460185" y="3411299"/>
                </a:lnTo>
                <a:lnTo>
                  <a:pt x="7459468" y="3418333"/>
                </a:lnTo>
                <a:lnTo>
                  <a:pt x="7459515" y="3432662"/>
                </a:lnTo>
                <a:lnTo>
                  <a:pt x="7458154" y="3434902"/>
                </a:lnTo>
                <a:lnTo>
                  <a:pt x="7456091" y="3455825"/>
                </a:lnTo>
                <a:cubicBezTo>
                  <a:pt x="7455865" y="3455850"/>
                  <a:pt x="7455638" y="3455877"/>
                  <a:pt x="7455413" y="3455903"/>
                </a:cubicBezTo>
                <a:cubicBezTo>
                  <a:pt x="7453843" y="3456557"/>
                  <a:pt x="7452596" y="3457940"/>
                  <a:pt x="7451989" y="3460886"/>
                </a:cubicBezTo>
                <a:cubicBezTo>
                  <a:pt x="7443388" y="3453296"/>
                  <a:pt x="7447961" y="3461529"/>
                  <a:pt x="7446929" y="3470886"/>
                </a:cubicBezTo>
                <a:cubicBezTo>
                  <a:pt x="7433341" y="3461186"/>
                  <a:pt x="7436171" y="3489615"/>
                  <a:pt x="7427213" y="3491353"/>
                </a:cubicBezTo>
                <a:cubicBezTo>
                  <a:pt x="7426761" y="3498443"/>
                  <a:pt x="7426037" y="3505767"/>
                  <a:pt x="7424990" y="3513143"/>
                </a:cubicBezTo>
                <a:lnTo>
                  <a:pt x="7424186" y="3517424"/>
                </a:lnTo>
                <a:cubicBezTo>
                  <a:pt x="7424132" y="3517438"/>
                  <a:pt x="7424077" y="3517453"/>
                  <a:pt x="7424024" y="3517467"/>
                </a:cubicBezTo>
                <a:cubicBezTo>
                  <a:pt x="7423536" y="3518305"/>
                  <a:pt x="7423153" y="3519678"/>
                  <a:pt x="7422883" y="3521896"/>
                </a:cubicBezTo>
                <a:lnTo>
                  <a:pt x="7422723" y="3525229"/>
                </a:lnTo>
                <a:lnTo>
                  <a:pt x="7421163" y="3533534"/>
                </a:lnTo>
                <a:lnTo>
                  <a:pt x="7419650" y="3536108"/>
                </a:lnTo>
                <a:lnTo>
                  <a:pt x="7417640" y="3536718"/>
                </a:lnTo>
                <a:lnTo>
                  <a:pt x="7417697" y="3537534"/>
                </a:lnTo>
                <a:cubicBezTo>
                  <a:pt x="7419749" y="3544077"/>
                  <a:pt x="7423989" y="3546875"/>
                  <a:pt x="7409814" y="3551598"/>
                </a:cubicBezTo>
                <a:cubicBezTo>
                  <a:pt x="7412376" y="3566128"/>
                  <a:pt x="7404108" y="3567090"/>
                  <a:pt x="7397719" y="3584844"/>
                </a:cubicBezTo>
                <a:cubicBezTo>
                  <a:pt x="7401116" y="3593573"/>
                  <a:pt x="7398130" y="3599358"/>
                  <a:pt x="7393057" y="3604546"/>
                </a:cubicBezTo>
                <a:cubicBezTo>
                  <a:pt x="7391792" y="3622895"/>
                  <a:pt x="7383125" y="3638008"/>
                  <a:pt x="7377811" y="3657793"/>
                </a:cubicBezTo>
                <a:cubicBezTo>
                  <a:pt x="7379886" y="3680874"/>
                  <a:pt x="7366255" y="3689531"/>
                  <a:pt x="7360624" y="3710685"/>
                </a:cubicBezTo>
                <a:cubicBezTo>
                  <a:pt x="7367950" y="3731637"/>
                  <a:pt x="7347999" y="3723947"/>
                  <a:pt x="7341489" y="3734006"/>
                </a:cubicBezTo>
                <a:lnTo>
                  <a:pt x="7340478" y="3737028"/>
                </a:lnTo>
                <a:lnTo>
                  <a:pt x="7340489" y="3745476"/>
                </a:lnTo>
                <a:lnTo>
                  <a:pt x="7340950" y="3748687"/>
                </a:lnTo>
                <a:cubicBezTo>
                  <a:pt x="7341098" y="3750887"/>
                  <a:pt x="7340976" y="3752333"/>
                  <a:pt x="7340653" y="3753314"/>
                </a:cubicBezTo>
                <a:lnTo>
                  <a:pt x="7340500" y="3753419"/>
                </a:lnTo>
                <a:lnTo>
                  <a:pt x="7340506" y="3757774"/>
                </a:lnTo>
                <a:cubicBezTo>
                  <a:pt x="7340847" y="3765147"/>
                  <a:pt x="7341495" y="3772345"/>
                  <a:pt x="7342369" y="3779218"/>
                </a:cubicBezTo>
                <a:cubicBezTo>
                  <a:pt x="7333890" y="3784348"/>
                  <a:pt x="7341949" y="3810090"/>
                  <a:pt x="7326800" y="3806225"/>
                </a:cubicBezTo>
                <a:cubicBezTo>
                  <a:pt x="7327524" y="3815461"/>
                  <a:pt x="7333545" y="3821456"/>
                  <a:pt x="7323686" y="3817640"/>
                </a:cubicBezTo>
                <a:cubicBezTo>
                  <a:pt x="7323637" y="3820659"/>
                  <a:pt x="7322668" y="3822449"/>
                  <a:pt x="7321247" y="3823678"/>
                </a:cubicBezTo>
                <a:lnTo>
                  <a:pt x="7320595" y="3824018"/>
                </a:lnTo>
                <a:lnTo>
                  <a:pt x="7322453" y="3844579"/>
                </a:lnTo>
                <a:lnTo>
                  <a:pt x="7321532" y="3847225"/>
                </a:lnTo>
                <a:lnTo>
                  <a:pt x="7324238" y="3860736"/>
                </a:lnTo>
                <a:lnTo>
                  <a:pt x="7324840" y="3867658"/>
                </a:lnTo>
                <a:lnTo>
                  <a:pt x="7326655" y="3869733"/>
                </a:lnTo>
                <a:cubicBezTo>
                  <a:pt x="7327701" y="3871909"/>
                  <a:pt x="7328023" y="3874942"/>
                  <a:pt x="7326706" y="3879891"/>
                </a:cubicBezTo>
                <a:lnTo>
                  <a:pt x="7326093" y="3881013"/>
                </a:lnTo>
                <a:lnTo>
                  <a:pt x="7328442" y="3889558"/>
                </a:lnTo>
                <a:cubicBezTo>
                  <a:pt x="7329602" y="3892339"/>
                  <a:pt x="7331138" y="3894839"/>
                  <a:pt x="7333203" y="3896924"/>
                </a:cubicBezTo>
                <a:cubicBezTo>
                  <a:pt x="7319795" y="3924445"/>
                  <a:pt x="7328820" y="3952004"/>
                  <a:pt x="7324908" y="3982658"/>
                </a:cubicBezTo>
                <a:cubicBezTo>
                  <a:pt x="7325522" y="4017325"/>
                  <a:pt x="7327874" y="4041416"/>
                  <a:pt x="7327588" y="4064228"/>
                </a:cubicBezTo>
                <a:cubicBezTo>
                  <a:pt x="7328735" y="4074940"/>
                  <a:pt x="7329351" y="4153102"/>
                  <a:pt x="7323186" y="4146664"/>
                </a:cubicBezTo>
                <a:cubicBezTo>
                  <a:pt x="7335189" y="4179829"/>
                  <a:pt x="7318370" y="4199117"/>
                  <a:pt x="7322488" y="4235901"/>
                </a:cubicBezTo>
                <a:cubicBezTo>
                  <a:pt x="7305909" y="4254573"/>
                  <a:pt x="7320783" y="4244884"/>
                  <a:pt x="7316645" y="4265209"/>
                </a:cubicBezTo>
                <a:cubicBezTo>
                  <a:pt x="7331133" y="4260631"/>
                  <a:pt x="7307179" y="4289560"/>
                  <a:pt x="7323069" y="4291857"/>
                </a:cubicBezTo>
                <a:cubicBezTo>
                  <a:pt x="7321814" y="4295483"/>
                  <a:pt x="7320095" y="4298923"/>
                  <a:pt x="7318251" y="4302359"/>
                </a:cubicBezTo>
                <a:lnTo>
                  <a:pt x="7317295" y="4304161"/>
                </a:lnTo>
                <a:lnTo>
                  <a:pt x="7316223" y="4311573"/>
                </a:lnTo>
                <a:lnTo>
                  <a:pt x="7312469" y="4313411"/>
                </a:lnTo>
                <a:lnTo>
                  <a:pt x="7306447" y="4403491"/>
                </a:lnTo>
                <a:cubicBezTo>
                  <a:pt x="7308849" y="4411399"/>
                  <a:pt x="7308497" y="4436984"/>
                  <a:pt x="7303688" y="4442497"/>
                </a:cubicBezTo>
                <a:cubicBezTo>
                  <a:pt x="7302637" y="4447969"/>
                  <a:pt x="7304327" y="4453942"/>
                  <a:pt x="7299181" y="4457128"/>
                </a:cubicBezTo>
                <a:cubicBezTo>
                  <a:pt x="7296154" y="4469016"/>
                  <a:pt x="7289197" y="4496240"/>
                  <a:pt x="7285530" y="4513823"/>
                </a:cubicBezTo>
                <a:cubicBezTo>
                  <a:pt x="7288769" y="4518560"/>
                  <a:pt x="7287100" y="4524649"/>
                  <a:pt x="7284412" y="4532609"/>
                </a:cubicBezTo>
                <a:lnTo>
                  <a:pt x="7282601" y="4540125"/>
                </a:lnTo>
                <a:lnTo>
                  <a:pt x="7291785" y="4563650"/>
                </a:lnTo>
                <a:lnTo>
                  <a:pt x="7284191" y="4636427"/>
                </a:lnTo>
                <a:lnTo>
                  <a:pt x="7292797" y="4672055"/>
                </a:lnTo>
                <a:cubicBezTo>
                  <a:pt x="7294304" y="4686552"/>
                  <a:pt x="7294421" y="4700466"/>
                  <a:pt x="7295425" y="4713953"/>
                </a:cubicBezTo>
                <a:cubicBezTo>
                  <a:pt x="7296104" y="4744441"/>
                  <a:pt x="7280378" y="4723911"/>
                  <a:pt x="7292574" y="4762180"/>
                </a:cubicBezTo>
                <a:cubicBezTo>
                  <a:pt x="7286719" y="4766152"/>
                  <a:pt x="7286266" y="4770971"/>
                  <a:pt x="7288689" y="4779168"/>
                </a:cubicBezTo>
                <a:cubicBezTo>
                  <a:pt x="7288592" y="4793971"/>
                  <a:pt x="7274303" y="4792486"/>
                  <a:pt x="7282355" y="4807636"/>
                </a:cubicBezTo>
                <a:cubicBezTo>
                  <a:pt x="7278556" y="4806204"/>
                  <a:pt x="7277539" y="4813202"/>
                  <a:pt x="7276505" y="4819678"/>
                </a:cubicBezTo>
                <a:lnTo>
                  <a:pt x="7273752" y="4823797"/>
                </a:lnTo>
                <a:lnTo>
                  <a:pt x="7283683" y="4847794"/>
                </a:lnTo>
                <a:cubicBezTo>
                  <a:pt x="7296832" y="4890479"/>
                  <a:pt x="7302379" y="4941877"/>
                  <a:pt x="7311552" y="4978326"/>
                </a:cubicBezTo>
                <a:cubicBezTo>
                  <a:pt x="7284161" y="4998846"/>
                  <a:pt x="7309660" y="4989594"/>
                  <a:pt x="7304880" y="5015024"/>
                </a:cubicBezTo>
                <a:cubicBezTo>
                  <a:pt x="7330355" y="5012307"/>
                  <a:pt x="7291032" y="5044485"/>
                  <a:pt x="7319932" y="5050993"/>
                </a:cubicBezTo>
                <a:cubicBezTo>
                  <a:pt x="7318148" y="5055414"/>
                  <a:pt x="7315506" y="5059493"/>
                  <a:pt x="7312641" y="5063537"/>
                </a:cubicBezTo>
                <a:lnTo>
                  <a:pt x="7311153" y="5065661"/>
                </a:lnTo>
                <a:lnTo>
                  <a:pt x="7310197" y="5075032"/>
                </a:lnTo>
                <a:lnTo>
                  <a:pt x="7303683" y="5076576"/>
                </a:lnTo>
                <a:lnTo>
                  <a:pt x="7297768" y="5089898"/>
                </a:lnTo>
                <a:cubicBezTo>
                  <a:pt x="7296519" y="5095057"/>
                  <a:pt x="7296302" y="5100805"/>
                  <a:pt x="7297750" y="5107454"/>
                </a:cubicBezTo>
                <a:cubicBezTo>
                  <a:pt x="7309447" y="5125240"/>
                  <a:pt x="7295812" y="5147341"/>
                  <a:pt x="7297014" y="5169708"/>
                </a:cubicBezTo>
                <a:lnTo>
                  <a:pt x="7300719" y="5180532"/>
                </a:lnTo>
                <a:lnTo>
                  <a:pt x="7295705" y="5210620"/>
                </a:lnTo>
                <a:lnTo>
                  <a:pt x="7296901" y="5212749"/>
                </a:lnTo>
                <a:cubicBezTo>
                  <a:pt x="7296704" y="5218058"/>
                  <a:pt x="7294377" y="5228574"/>
                  <a:pt x="7294523" y="5242477"/>
                </a:cubicBezTo>
                <a:lnTo>
                  <a:pt x="7297776" y="5296160"/>
                </a:lnTo>
                <a:lnTo>
                  <a:pt x="7289955" y="5304499"/>
                </a:lnTo>
                <a:lnTo>
                  <a:pt x="7286210" y="5305374"/>
                </a:lnTo>
                <a:lnTo>
                  <a:pt x="7286995" y="5320092"/>
                </a:lnTo>
                <a:lnTo>
                  <a:pt x="7281550" y="5330613"/>
                </a:lnTo>
                <a:lnTo>
                  <a:pt x="7285354" y="5340890"/>
                </a:lnTo>
                <a:lnTo>
                  <a:pt x="7281914" y="5354491"/>
                </a:lnTo>
                <a:cubicBezTo>
                  <a:pt x="7280017" y="5359352"/>
                  <a:pt x="7277725" y="5364763"/>
                  <a:pt x="7275918" y="5370917"/>
                </a:cubicBezTo>
                <a:lnTo>
                  <a:pt x="7267655" y="5384350"/>
                </a:lnTo>
                <a:lnTo>
                  <a:pt x="7263791" y="5406610"/>
                </a:lnTo>
                <a:cubicBezTo>
                  <a:pt x="7260956" y="5423841"/>
                  <a:pt x="7257650" y="5440271"/>
                  <a:pt x="7251522" y="5456222"/>
                </a:cubicBezTo>
                <a:cubicBezTo>
                  <a:pt x="7253699" y="5469913"/>
                  <a:pt x="7252931" y="5482529"/>
                  <a:pt x="7242311" y="5493751"/>
                </a:cubicBezTo>
                <a:cubicBezTo>
                  <a:pt x="7236636" y="5529727"/>
                  <a:pt x="7245809" y="5539513"/>
                  <a:pt x="7231835" y="5561252"/>
                </a:cubicBezTo>
                <a:cubicBezTo>
                  <a:pt x="7236311" y="5568555"/>
                  <a:pt x="7238499" y="5573475"/>
                  <a:pt x="7239152" y="5577121"/>
                </a:cubicBezTo>
                <a:cubicBezTo>
                  <a:pt x="7241111" y="5588065"/>
                  <a:pt x="7229268" y="5587525"/>
                  <a:pt x="7224043" y="5605355"/>
                </a:cubicBezTo>
                <a:cubicBezTo>
                  <a:pt x="7216774" y="5624244"/>
                  <a:pt x="7213225" y="5590845"/>
                  <a:pt x="7209229" y="5609118"/>
                </a:cubicBezTo>
                <a:cubicBezTo>
                  <a:pt x="7212098" y="5628346"/>
                  <a:pt x="7194168" y="5628785"/>
                  <a:pt x="7198222" y="5648700"/>
                </a:cubicBezTo>
                <a:cubicBezTo>
                  <a:pt x="7212577" y="5642705"/>
                  <a:pt x="7189541" y="5689259"/>
                  <a:pt x="7201221" y="5689771"/>
                </a:cubicBezTo>
                <a:cubicBezTo>
                  <a:pt x="7181618" y="5708428"/>
                  <a:pt x="7201258" y="5715573"/>
                  <a:pt x="7192555" y="5739098"/>
                </a:cubicBezTo>
                <a:cubicBezTo>
                  <a:pt x="7184486" y="5750478"/>
                  <a:pt x="7182208" y="5758416"/>
                  <a:pt x="7187522" y="5768603"/>
                </a:cubicBezTo>
                <a:cubicBezTo>
                  <a:pt x="7148692" y="5821144"/>
                  <a:pt x="7181577" y="5799065"/>
                  <a:pt x="7162500" y="5846928"/>
                </a:cubicBezTo>
                <a:lnTo>
                  <a:pt x="7160827" y="5850799"/>
                </a:lnTo>
                <a:lnTo>
                  <a:pt x="7163312" y="5866636"/>
                </a:lnTo>
                <a:cubicBezTo>
                  <a:pt x="7163884" y="5867070"/>
                  <a:pt x="7164455" y="5867505"/>
                  <a:pt x="7165029" y="5867939"/>
                </a:cubicBezTo>
                <a:lnTo>
                  <a:pt x="7142501" y="5914339"/>
                </a:lnTo>
                <a:lnTo>
                  <a:pt x="7143151" y="5921221"/>
                </a:lnTo>
                <a:lnTo>
                  <a:pt x="7123808" y="5950546"/>
                </a:lnTo>
                <a:lnTo>
                  <a:pt x="7116299" y="5966186"/>
                </a:lnTo>
                <a:lnTo>
                  <a:pt x="7106117" y="5983669"/>
                </a:lnTo>
                <a:lnTo>
                  <a:pt x="7109622" y="5995569"/>
                </a:lnTo>
                <a:cubicBezTo>
                  <a:pt x="7114727" y="6023526"/>
                  <a:pt x="7092983" y="6067450"/>
                  <a:pt x="7116605" y="6077139"/>
                </a:cubicBezTo>
                <a:cubicBezTo>
                  <a:pt x="7102148" y="6089933"/>
                  <a:pt x="7125501" y="6101908"/>
                  <a:pt x="7127573" y="6115892"/>
                </a:cubicBezTo>
                <a:cubicBezTo>
                  <a:pt x="7118381" y="6127056"/>
                  <a:pt x="7126331" y="6132595"/>
                  <a:pt x="7128098" y="6142737"/>
                </a:cubicBezTo>
                <a:cubicBezTo>
                  <a:pt x="7122429" y="6147329"/>
                  <a:pt x="7122724" y="6155912"/>
                  <a:pt x="7129375" y="6158833"/>
                </a:cubicBezTo>
                <a:cubicBezTo>
                  <a:pt x="7144709" y="6154689"/>
                  <a:pt x="7137060" y="6184499"/>
                  <a:pt x="7147635" y="6186714"/>
                </a:cubicBezTo>
                <a:cubicBezTo>
                  <a:pt x="7149842" y="6204016"/>
                  <a:pt x="7136414" y="6279145"/>
                  <a:pt x="7153343" y="6291871"/>
                </a:cubicBezTo>
                <a:cubicBezTo>
                  <a:pt x="7161381" y="6326852"/>
                  <a:pt x="7134450" y="6377408"/>
                  <a:pt x="7134923" y="6392273"/>
                </a:cubicBezTo>
                <a:cubicBezTo>
                  <a:pt x="7103997" y="6407024"/>
                  <a:pt x="7185503" y="6478818"/>
                  <a:pt x="7187236" y="6541940"/>
                </a:cubicBezTo>
                <a:cubicBezTo>
                  <a:pt x="7184250" y="6550446"/>
                  <a:pt x="7184290" y="6554993"/>
                  <a:pt x="7191340" y="6557275"/>
                </a:cubicBezTo>
                <a:cubicBezTo>
                  <a:pt x="7195412" y="6573685"/>
                  <a:pt x="7202070" y="6606060"/>
                  <a:pt x="7211670" y="6640404"/>
                </a:cubicBezTo>
                <a:cubicBezTo>
                  <a:pt x="7219591" y="6666216"/>
                  <a:pt x="7212698" y="6793331"/>
                  <a:pt x="7221085" y="6827708"/>
                </a:cubicBezTo>
                <a:lnTo>
                  <a:pt x="7227698" y="6857999"/>
                </a:lnTo>
                <a:lnTo>
                  <a:pt x="0" y="6857999"/>
                </a:lnTo>
                <a:close/>
              </a:path>
            </a:pathLst>
          </a:custGeom>
        </p:spPr>
      </p:pic>
    </p:spTree>
    <p:extLst>
      <p:ext uri="{BB962C8B-B14F-4D97-AF65-F5344CB8AC3E}">
        <p14:creationId xmlns:p14="http://schemas.microsoft.com/office/powerpoint/2010/main" val="2446138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5CBCC32-8DCD-CEE6-ACED-D8F4678380B2}"/>
              </a:ext>
            </a:extLst>
          </p:cNvPr>
          <p:cNvPicPr>
            <a:picLocks noChangeAspect="1"/>
          </p:cNvPicPr>
          <p:nvPr/>
        </p:nvPicPr>
        <p:blipFill>
          <a:blip r:embed="rId2"/>
          <a:srcRect l="12682" t="12560" r="11910" b="7246"/>
          <a:stretch>
            <a:fillRect/>
          </a:stretch>
        </p:blipFill>
        <p:spPr>
          <a:xfrm>
            <a:off x="4651513" y="8432"/>
            <a:ext cx="7779026" cy="6849568"/>
          </a:xfrm>
          <a:prstGeom prst="rect">
            <a:avLst/>
          </a:prstGeom>
        </p:spPr>
      </p:pic>
      <p:sp>
        <p:nvSpPr>
          <p:cNvPr id="5" name="Title 1">
            <a:extLst>
              <a:ext uri="{FF2B5EF4-FFF2-40B4-BE49-F238E27FC236}">
                <a16:creationId xmlns:a16="http://schemas.microsoft.com/office/drawing/2014/main" id="{2010D2F7-8527-AC81-5049-4B6FF5DBC0BC}"/>
              </a:ext>
            </a:extLst>
          </p:cNvPr>
          <p:cNvSpPr>
            <a:spLocks noGrp="1"/>
          </p:cNvSpPr>
          <p:nvPr>
            <p:ph type="title"/>
          </p:nvPr>
        </p:nvSpPr>
        <p:spPr>
          <a:xfrm>
            <a:off x="331305" y="1391479"/>
            <a:ext cx="4691269" cy="5102087"/>
          </a:xfrm>
        </p:spPr>
        <p:txBody>
          <a:bodyPr>
            <a:normAutofit fontScale="90000"/>
          </a:bodyPr>
          <a:lstStyle/>
          <a:p>
            <a:r>
              <a:rPr lang="en-US" b="1"/>
              <a:t>2019–2025: ????   </a:t>
            </a:r>
            <a:br>
              <a:rPr lang="en-US" b="1"/>
            </a:br>
            <a:br>
              <a:rPr lang="en-US" b="1"/>
            </a:br>
            <a:r>
              <a:rPr lang="en-US" sz="4900" b="1">
                <a:solidFill>
                  <a:srgbClr val="FF0000"/>
                </a:solidFill>
              </a:rPr>
              <a:t>Create two or three power point slides of what happened next to Education in the UK</a:t>
            </a:r>
            <a:endParaRPr lang="en-GB" sz="4900" b="1">
              <a:solidFill>
                <a:srgbClr val="FF0000"/>
              </a:solidFill>
            </a:endParaRPr>
          </a:p>
        </p:txBody>
      </p:sp>
    </p:spTree>
    <p:extLst>
      <p:ext uri="{BB962C8B-B14F-4D97-AF65-F5344CB8AC3E}">
        <p14:creationId xmlns:p14="http://schemas.microsoft.com/office/powerpoint/2010/main" val="20729583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9D3BC-8F81-790F-0F67-7D71644E8C1C}"/>
              </a:ext>
            </a:extLst>
          </p:cNvPr>
          <p:cNvSpPr>
            <a:spLocks noGrp="1"/>
          </p:cNvSpPr>
          <p:nvPr>
            <p:ph type="title"/>
          </p:nvPr>
        </p:nvSpPr>
        <p:spPr>
          <a:xfrm>
            <a:off x="815009" y="357809"/>
            <a:ext cx="10561982" cy="6738730"/>
          </a:xfrm>
        </p:spPr>
        <p:txBody>
          <a:bodyPr>
            <a:normAutofit fontScale="90000"/>
          </a:bodyPr>
          <a:lstStyle/>
          <a:p>
            <a:r>
              <a:rPr lang="en-GB" b="1"/>
              <a:t>2020–2021: 	</a:t>
            </a:r>
            <a:r>
              <a:rPr lang="en-GB" b="1">
                <a:solidFill>
                  <a:srgbClr val="FF0000"/>
                </a:solidFill>
              </a:rPr>
              <a:t>COVID-19</a:t>
            </a:r>
            <a:r>
              <a:rPr lang="en-GB" b="1"/>
              <a:t> and the Disruption of the School System</a:t>
            </a:r>
            <a:br>
              <a:rPr lang="en-GB" sz="1600" b="1"/>
            </a:br>
            <a:br>
              <a:rPr lang="en-GB" sz="1600"/>
            </a:br>
            <a:r>
              <a:rPr lang="en-GB" b="1"/>
              <a:t>2021–2022: 	</a:t>
            </a:r>
            <a:r>
              <a:rPr lang="en-GB" b="1">
                <a:solidFill>
                  <a:srgbClr val="FF0000"/>
                </a:solidFill>
              </a:rPr>
              <a:t>Recovery</a:t>
            </a:r>
            <a:r>
              <a:rPr lang="en-GB" b="1"/>
              <a:t>, Catch-Up and Intervention Programmes</a:t>
            </a:r>
            <a:br>
              <a:rPr lang="en-GB" sz="1600" b="1"/>
            </a:br>
            <a:br>
              <a:rPr lang="en-GB" sz="1600"/>
            </a:br>
            <a:r>
              <a:rPr lang="en-GB" b="1"/>
              <a:t>2022–2023: 	</a:t>
            </a:r>
            <a:r>
              <a:rPr lang="en-GB" b="1">
                <a:solidFill>
                  <a:srgbClr val="FF0000"/>
                </a:solidFill>
              </a:rPr>
              <a:t>Teacher Recruitment</a:t>
            </a:r>
            <a:r>
              <a:rPr lang="en-GB" b="1"/>
              <a:t>, Retention and Workforce Crisis</a:t>
            </a:r>
            <a:br>
              <a:rPr lang="en-GB" sz="1600" b="1"/>
            </a:br>
            <a:br>
              <a:rPr lang="en-GB" sz="1600"/>
            </a:br>
            <a:r>
              <a:rPr lang="en-GB" b="1"/>
              <a:t>2023–2024: 	Reassessment of Accountability and Inspection (</a:t>
            </a:r>
            <a:r>
              <a:rPr lang="en-GB" b="1">
                <a:solidFill>
                  <a:srgbClr val="FF0000"/>
                </a:solidFill>
              </a:rPr>
              <a:t>Criticism of OFSTEAD</a:t>
            </a:r>
            <a:r>
              <a:rPr lang="en-GB" b="1"/>
              <a:t>)</a:t>
            </a:r>
            <a:br>
              <a:rPr lang="en-GB" sz="1600" b="1"/>
            </a:br>
            <a:br>
              <a:rPr lang="en-GB" sz="1600"/>
            </a:br>
            <a:r>
              <a:rPr lang="en-GB" b="1"/>
              <a:t>2024–2025: 	</a:t>
            </a:r>
            <a:r>
              <a:rPr lang="en-GB" b="1">
                <a:solidFill>
                  <a:srgbClr val="FF0000"/>
                </a:solidFill>
              </a:rPr>
              <a:t>Curriculum Review </a:t>
            </a:r>
            <a:r>
              <a:rPr lang="en-GB" b="1"/>
              <a:t>and Questions of Relevance</a:t>
            </a:r>
            <a:br>
              <a:rPr lang="en-GB"/>
            </a:br>
            <a:endParaRPr lang="en-GB"/>
          </a:p>
        </p:txBody>
      </p:sp>
    </p:spTree>
    <p:extLst>
      <p:ext uri="{BB962C8B-B14F-4D97-AF65-F5344CB8AC3E}">
        <p14:creationId xmlns:p14="http://schemas.microsoft.com/office/powerpoint/2010/main" val="2892305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a:extLst>
              <a:ext uri="{FF2B5EF4-FFF2-40B4-BE49-F238E27FC236}">
                <a16:creationId xmlns:a16="http://schemas.microsoft.com/office/drawing/2014/main" id="{A9316EF4-D529-4B80-C3BD-710B39DDEBFF}"/>
              </a:ext>
            </a:extLst>
          </p:cNvPr>
          <p:cNvPicPr>
            <a:picLocks noGrp="1" noChangeAspect="1"/>
          </p:cNvPicPr>
          <p:nvPr>
            <p:ph idx="1"/>
          </p:nvPr>
        </p:nvPicPr>
        <p:blipFill>
          <a:blip r:embed="rId2"/>
          <a:srcRect t="6446" b="11751"/>
          <a:stretch>
            <a:fillRect/>
          </a:stretch>
        </p:blipFill>
        <p:spPr>
          <a:xfrm>
            <a:off x="20" y="1282"/>
            <a:ext cx="12191980" cy="6856718"/>
          </a:xfrm>
          <a:prstGeom prst="rect">
            <a:avLst/>
          </a:prstGeom>
        </p:spPr>
      </p:pic>
    </p:spTree>
    <p:extLst>
      <p:ext uri="{BB962C8B-B14F-4D97-AF65-F5344CB8AC3E}">
        <p14:creationId xmlns:p14="http://schemas.microsoft.com/office/powerpoint/2010/main" val="4448548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E2BA2BD9-7B54-4190-8F06-3EF3658A0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6D0752E6-CB9C-B645-E6B3-6FD20CFE7E8C}"/>
              </a:ext>
            </a:extLst>
          </p:cNvPr>
          <p:cNvPicPr>
            <a:picLocks noChangeAspect="1"/>
          </p:cNvPicPr>
          <p:nvPr/>
        </p:nvPicPr>
        <p:blipFill>
          <a:blip r:embed="rId2"/>
          <a:srcRect t="16965" b="7532"/>
          <a:stretch>
            <a:fillRect/>
          </a:stretch>
        </p:blipFill>
        <p:spPr>
          <a:xfrm>
            <a:off x="20" y="10"/>
            <a:ext cx="12191979" cy="6857988"/>
          </a:xfrm>
          <a:prstGeom prst="rect">
            <a:avLst/>
          </a:prstGeom>
          <a:effectLst>
            <a:outerShdw blurRad="596900" dist="330200" dir="8820000" sx="87000" sy="87000" algn="ctr" rotWithShape="0">
              <a:srgbClr val="000000">
                <a:alpha val="29000"/>
              </a:srgbClr>
            </a:outerShdw>
          </a:effectLst>
        </p:spPr>
      </p:pic>
    </p:spTree>
    <p:extLst>
      <p:ext uri="{BB962C8B-B14F-4D97-AF65-F5344CB8AC3E}">
        <p14:creationId xmlns:p14="http://schemas.microsoft.com/office/powerpoint/2010/main" val="86037573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B4F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58695250-1F02-B11A-6C54-9FF34FFCB1D2}"/>
              </a:ext>
            </a:extLst>
          </p:cNvPr>
          <p:cNvPicPr>
            <a:picLocks noGrp="1" noChangeAspect="1"/>
          </p:cNvPicPr>
          <p:nvPr>
            <p:ph idx="1"/>
          </p:nvPr>
        </p:nvPicPr>
        <p:blipFill>
          <a:blip r:embed="rId2"/>
          <a:stretch>
            <a:fillRect/>
          </a:stretch>
        </p:blipFill>
        <p:spPr>
          <a:xfrm>
            <a:off x="643467" y="675470"/>
            <a:ext cx="10905066" cy="5507059"/>
          </a:xfrm>
          <a:prstGeom prst="rect">
            <a:avLst/>
          </a:prstGeom>
        </p:spPr>
      </p:pic>
    </p:spTree>
    <p:extLst>
      <p:ext uri="{BB962C8B-B14F-4D97-AF65-F5344CB8AC3E}">
        <p14:creationId xmlns:p14="http://schemas.microsoft.com/office/powerpoint/2010/main" val="22959036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D27321A-9226-7331-B4F6-05CD6104BFF1}"/>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1A86D72-F26D-A032-9BD6-12605C5A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1" name="Rectangle 10">
            <a:extLst>
              <a:ext uri="{FF2B5EF4-FFF2-40B4-BE49-F238E27FC236}">
                <a16:creationId xmlns:a16="http://schemas.microsoft.com/office/drawing/2014/main" id="{2CFEF284-245B-95C8-5FA6-7837C6BE93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F4A34D35-EA23-A47A-5E8A-62C5DE75AF8D}"/>
              </a:ext>
            </a:extLst>
          </p:cNvPr>
          <p:cNvSpPr>
            <a:spLocks noGrp="1"/>
          </p:cNvSpPr>
          <p:nvPr>
            <p:ph type="title"/>
          </p:nvPr>
        </p:nvSpPr>
        <p:spPr>
          <a:xfrm>
            <a:off x="7282453" y="3429000"/>
            <a:ext cx="4781834" cy="2380681"/>
          </a:xfrm>
        </p:spPr>
        <p:txBody>
          <a:bodyPr vert="horz" lIns="91440" tIns="45720" rIns="91440" bIns="45720" rtlCol="0" anchor="b">
            <a:noAutofit/>
          </a:bodyPr>
          <a:lstStyle/>
          <a:p>
            <a:pPr algn="ctr"/>
            <a:r>
              <a:rPr lang="en-US" sz="15000" b="1">
                <a:solidFill>
                  <a:srgbClr val="FF0000"/>
                </a:solidFill>
              </a:rPr>
              <a:t>TASK</a:t>
            </a:r>
          </a:p>
        </p:txBody>
      </p:sp>
      <p:pic>
        <p:nvPicPr>
          <p:cNvPr id="4" name="Picture 3">
            <a:extLst>
              <a:ext uri="{FF2B5EF4-FFF2-40B4-BE49-F238E27FC236}">
                <a16:creationId xmlns:a16="http://schemas.microsoft.com/office/drawing/2014/main" id="{367BF804-4331-F920-AB06-84BFAF7B53AC}"/>
              </a:ext>
            </a:extLst>
          </p:cNvPr>
          <p:cNvPicPr>
            <a:picLocks noChangeAspect="1"/>
          </p:cNvPicPr>
          <p:nvPr/>
        </p:nvPicPr>
        <p:blipFill>
          <a:blip r:embed="rId2"/>
          <a:srcRect t="15953" b="6884"/>
          <a:stretch>
            <a:fillRect/>
          </a:stretch>
        </p:blipFill>
        <p:spPr>
          <a:xfrm>
            <a:off x="20" y="1"/>
            <a:ext cx="7665573" cy="6857999"/>
          </a:xfrm>
          <a:custGeom>
            <a:avLst/>
            <a:gdLst/>
            <a:ahLst/>
            <a:cxnLst/>
            <a:rect l="l" t="t" r="r" b="b"/>
            <a:pathLst>
              <a:path w="7665593" h="6857999">
                <a:moveTo>
                  <a:pt x="0" y="0"/>
                </a:moveTo>
                <a:lnTo>
                  <a:pt x="7363783" y="0"/>
                </a:lnTo>
                <a:lnTo>
                  <a:pt x="7372954" y="18152"/>
                </a:lnTo>
                <a:cubicBezTo>
                  <a:pt x="7378508" y="27417"/>
                  <a:pt x="7383821" y="35694"/>
                  <a:pt x="7386404" y="41707"/>
                </a:cubicBezTo>
                <a:lnTo>
                  <a:pt x="7389058" y="60832"/>
                </a:lnTo>
                <a:lnTo>
                  <a:pt x="7394074" y="60137"/>
                </a:lnTo>
                <a:lnTo>
                  <a:pt x="7394443" y="67241"/>
                </a:lnTo>
                <a:lnTo>
                  <a:pt x="7394565" y="83099"/>
                </a:lnTo>
                <a:cubicBezTo>
                  <a:pt x="7395324" y="92994"/>
                  <a:pt x="7394122" y="120511"/>
                  <a:pt x="7395957" y="130584"/>
                </a:cubicBezTo>
                <a:cubicBezTo>
                  <a:pt x="7401306" y="133490"/>
                  <a:pt x="7404223" y="137975"/>
                  <a:pt x="7405574" y="143540"/>
                </a:cubicBezTo>
                <a:lnTo>
                  <a:pt x="7405725" y="155795"/>
                </a:lnTo>
                <a:lnTo>
                  <a:pt x="7418615" y="226869"/>
                </a:lnTo>
                <a:lnTo>
                  <a:pt x="7419579" y="236641"/>
                </a:lnTo>
                <a:lnTo>
                  <a:pt x="7423900" y="241933"/>
                </a:lnTo>
                <a:cubicBezTo>
                  <a:pt x="7424763" y="245974"/>
                  <a:pt x="7424206" y="257579"/>
                  <a:pt x="7424760" y="260885"/>
                </a:cubicBezTo>
                <a:cubicBezTo>
                  <a:pt x="7425580" y="261177"/>
                  <a:pt x="7426400" y="261469"/>
                  <a:pt x="7427220" y="261761"/>
                </a:cubicBezTo>
                <a:cubicBezTo>
                  <a:pt x="7431152" y="272291"/>
                  <a:pt x="7444241" y="311893"/>
                  <a:pt x="7448344" y="324055"/>
                </a:cubicBezTo>
                <a:cubicBezTo>
                  <a:pt x="7444563" y="326484"/>
                  <a:pt x="7450535" y="331924"/>
                  <a:pt x="7451833" y="334727"/>
                </a:cubicBezTo>
                <a:cubicBezTo>
                  <a:pt x="7449286" y="335161"/>
                  <a:pt x="7448510" y="341947"/>
                  <a:pt x="7450776" y="343948"/>
                </a:cubicBezTo>
                <a:cubicBezTo>
                  <a:pt x="7463202" y="391652"/>
                  <a:pt x="7437523" y="367773"/>
                  <a:pt x="7453791" y="395003"/>
                </a:cubicBezTo>
                <a:cubicBezTo>
                  <a:pt x="7454869" y="399820"/>
                  <a:pt x="7453841" y="403723"/>
                  <a:pt x="7451939" y="407147"/>
                </a:cubicBezTo>
                <a:lnTo>
                  <a:pt x="7448030" y="412254"/>
                </a:lnTo>
                <a:lnTo>
                  <a:pt x="7455416" y="432021"/>
                </a:lnTo>
                <a:cubicBezTo>
                  <a:pt x="7457991" y="441758"/>
                  <a:pt x="7459699" y="452007"/>
                  <a:pt x="7460479" y="462523"/>
                </a:cubicBezTo>
                <a:cubicBezTo>
                  <a:pt x="7455275" y="464882"/>
                  <a:pt x="7462669" y="473136"/>
                  <a:pt x="7464133" y="477020"/>
                </a:cubicBezTo>
                <a:cubicBezTo>
                  <a:pt x="7460734" y="477060"/>
                  <a:pt x="7459104" y="485663"/>
                  <a:pt x="7461914" y="488716"/>
                </a:cubicBezTo>
                <a:cubicBezTo>
                  <a:pt x="7474065" y="552879"/>
                  <a:pt x="7442314" y="516775"/>
                  <a:pt x="7461353" y="555280"/>
                </a:cubicBezTo>
                <a:cubicBezTo>
                  <a:pt x="7462345" y="561721"/>
                  <a:pt x="7460642" y="566553"/>
                  <a:pt x="7457829" y="570585"/>
                </a:cubicBezTo>
                <a:lnTo>
                  <a:pt x="7450804" y="577839"/>
                </a:lnTo>
                <a:lnTo>
                  <a:pt x="7453309" y="583524"/>
                </a:lnTo>
                <a:cubicBezTo>
                  <a:pt x="7453505" y="604977"/>
                  <a:pt x="7446306" y="611303"/>
                  <a:pt x="7453558" y="623785"/>
                </a:cubicBezTo>
                <a:cubicBezTo>
                  <a:pt x="7438483" y="642230"/>
                  <a:pt x="7452055" y="636019"/>
                  <a:pt x="7454362" y="650049"/>
                </a:cubicBezTo>
                <a:cubicBezTo>
                  <a:pt x="7457368" y="661117"/>
                  <a:pt x="7463152" y="640798"/>
                  <a:pt x="7464006" y="651645"/>
                </a:cubicBezTo>
                <a:cubicBezTo>
                  <a:pt x="7460114" y="663380"/>
                  <a:pt x="7472201" y="662829"/>
                  <a:pt x="7467442" y="675032"/>
                </a:cubicBezTo>
                <a:cubicBezTo>
                  <a:pt x="7458335" y="672068"/>
                  <a:pt x="7469207" y="699114"/>
                  <a:pt x="7461251" y="699956"/>
                </a:cubicBezTo>
                <a:cubicBezTo>
                  <a:pt x="7472628" y="710321"/>
                  <a:pt x="7458614" y="715529"/>
                  <a:pt x="7462119" y="729331"/>
                </a:cubicBezTo>
                <a:cubicBezTo>
                  <a:pt x="7466423" y="735831"/>
                  <a:pt x="7467162" y="740521"/>
                  <a:pt x="7462533" y="746910"/>
                </a:cubicBezTo>
                <a:cubicBezTo>
                  <a:pt x="7483486" y="776851"/>
                  <a:pt x="7463470" y="765024"/>
                  <a:pt x="7471529" y="793043"/>
                </a:cubicBezTo>
                <a:cubicBezTo>
                  <a:pt x="7480002" y="817184"/>
                  <a:pt x="7485500" y="844550"/>
                  <a:pt x="7505730" y="867898"/>
                </a:cubicBezTo>
                <a:cubicBezTo>
                  <a:pt x="7511461" y="872184"/>
                  <a:pt x="7513630" y="882707"/>
                  <a:pt x="7510576" y="891400"/>
                </a:cubicBezTo>
                <a:cubicBezTo>
                  <a:pt x="7510049" y="892894"/>
                  <a:pt x="7509385" y="894278"/>
                  <a:pt x="7508604" y="895508"/>
                </a:cubicBezTo>
                <a:cubicBezTo>
                  <a:pt x="7511698" y="915692"/>
                  <a:pt x="7525520" y="989520"/>
                  <a:pt x="7529143" y="1012510"/>
                </a:cubicBezTo>
                <a:cubicBezTo>
                  <a:pt x="7521781" y="1014371"/>
                  <a:pt x="7535067" y="1025997"/>
                  <a:pt x="7530347" y="1033444"/>
                </a:cubicBezTo>
                <a:cubicBezTo>
                  <a:pt x="7526204" y="1038777"/>
                  <a:pt x="7529270" y="1043549"/>
                  <a:pt x="7529596" y="1049120"/>
                </a:cubicBezTo>
                <a:cubicBezTo>
                  <a:pt x="7526339" y="1056460"/>
                  <a:pt x="7532220" y="1080398"/>
                  <a:pt x="7536437" y="1086639"/>
                </a:cubicBezTo>
                <a:cubicBezTo>
                  <a:pt x="7551094" y="1101553"/>
                  <a:pt x="7540210" y="1135442"/>
                  <a:pt x="7551438" y="1147834"/>
                </a:cubicBezTo>
                <a:cubicBezTo>
                  <a:pt x="7553086" y="1152330"/>
                  <a:pt x="7553752" y="1156729"/>
                  <a:pt x="7553808" y="1161047"/>
                </a:cubicBezTo>
                <a:lnTo>
                  <a:pt x="7552572" y="1173130"/>
                </a:lnTo>
                <a:lnTo>
                  <a:pt x="7549434" y="1176566"/>
                </a:lnTo>
                <a:lnTo>
                  <a:pt x="7550211" y="1183950"/>
                </a:lnTo>
                <a:lnTo>
                  <a:pt x="7549733" y="1186066"/>
                </a:lnTo>
                <a:cubicBezTo>
                  <a:pt x="7548807" y="1190108"/>
                  <a:pt x="7548001" y="1194099"/>
                  <a:pt x="7547683" y="1198047"/>
                </a:cubicBezTo>
                <a:cubicBezTo>
                  <a:pt x="7563423" y="1192855"/>
                  <a:pt x="7547566" y="1230782"/>
                  <a:pt x="7560295" y="1219849"/>
                </a:cubicBezTo>
                <a:cubicBezTo>
                  <a:pt x="7561281" y="1240644"/>
                  <a:pt x="7573138" y="1224782"/>
                  <a:pt x="7561835" y="1249779"/>
                </a:cubicBezTo>
                <a:cubicBezTo>
                  <a:pt x="7574707" y="1282065"/>
                  <a:pt x="7569916" y="1332957"/>
                  <a:pt x="7589445" y="1358245"/>
                </a:cubicBezTo>
                <a:cubicBezTo>
                  <a:pt x="7581989" y="1355103"/>
                  <a:pt x="7576204" y="1368711"/>
                  <a:pt x="7579904" y="1378136"/>
                </a:cubicBezTo>
                <a:cubicBezTo>
                  <a:pt x="7550647" y="1367117"/>
                  <a:pt x="7606267" y="1415404"/>
                  <a:pt x="7586303" y="1423699"/>
                </a:cubicBezTo>
                <a:cubicBezTo>
                  <a:pt x="7604838" y="1424108"/>
                  <a:pt x="7636267" y="1466352"/>
                  <a:pt x="7621059" y="1486236"/>
                </a:cubicBezTo>
                <a:cubicBezTo>
                  <a:pt x="7624771" y="1516526"/>
                  <a:pt x="7640092" y="1537976"/>
                  <a:pt x="7633966" y="1569734"/>
                </a:cubicBezTo>
                <a:cubicBezTo>
                  <a:pt x="7636447" y="1570719"/>
                  <a:pt x="7638522" y="1572334"/>
                  <a:pt x="7640304" y="1574384"/>
                </a:cubicBezTo>
                <a:lnTo>
                  <a:pt x="7644628" y="1581242"/>
                </a:lnTo>
                <a:lnTo>
                  <a:pt x="7644313" y="1582567"/>
                </a:lnTo>
                <a:cubicBezTo>
                  <a:pt x="7644257" y="1587776"/>
                  <a:pt x="7645302" y="1590443"/>
                  <a:pt x="7646831" y="1591983"/>
                </a:cubicBezTo>
                <a:cubicBezTo>
                  <a:pt x="7647577" y="1592347"/>
                  <a:pt x="7648323" y="1592711"/>
                  <a:pt x="7649069" y="1593074"/>
                </a:cubicBezTo>
                <a:lnTo>
                  <a:pt x="7651326" y="1599230"/>
                </a:lnTo>
                <a:lnTo>
                  <a:pt x="7657195" y="1610539"/>
                </a:lnTo>
                <a:lnTo>
                  <a:pt x="7656957" y="1613422"/>
                </a:lnTo>
                <a:lnTo>
                  <a:pt x="7663730" y="1631673"/>
                </a:lnTo>
                <a:lnTo>
                  <a:pt x="7663189" y="1632289"/>
                </a:lnTo>
                <a:cubicBezTo>
                  <a:pt x="7662131" y="1634085"/>
                  <a:pt x="7661641" y="1636199"/>
                  <a:pt x="7662326" y="1639024"/>
                </a:cubicBezTo>
                <a:cubicBezTo>
                  <a:pt x="7651979" y="1640024"/>
                  <a:pt x="7659188" y="1642819"/>
                  <a:pt x="7662125" y="1651067"/>
                </a:cubicBezTo>
                <a:cubicBezTo>
                  <a:pt x="7646711" y="1654462"/>
                  <a:pt x="7660667" y="1674670"/>
                  <a:pt x="7653812" y="1683345"/>
                </a:cubicBezTo>
                <a:cubicBezTo>
                  <a:pt x="7656316" y="1689330"/>
                  <a:pt x="7658683" y="1695719"/>
                  <a:pt x="7660803" y="1702414"/>
                </a:cubicBezTo>
                <a:lnTo>
                  <a:pt x="7661867" y="1756201"/>
                </a:lnTo>
                <a:lnTo>
                  <a:pt x="7649453" y="1812530"/>
                </a:lnTo>
                <a:cubicBezTo>
                  <a:pt x="7649183" y="1833366"/>
                  <a:pt x="7644573" y="1851408"/>
                  <a:pt x="7647823" y="1869041"/>
                </a:cubicBezTo>
                <a:cubicBezTo>
                  <a:pt x="7644238" y="1876204"/>
                  <a:pt x="7642789" y="1882956"/>
                  <a:pt x="7648156" y="1889503"/>
                </a:cubicBezTo>
                <a:cubicBezTo>
                  <a:pt x="7646365" y="1908946"/>
                  <a:pt x="7638702" y="1913653"/>
                  <a:pt x="7644679" y="1925974"/>
                </a:cubicBezTo>
                <a:cubicBezTo>
                  <a:pt x="7632281" y="1936898"/>
                  <a:pt x="7637013" y="1937545"/>
                  <a:pt x="7640564" y="1942678"/>
                </a:cubicBezTo>
                <a:lnTo>
                  <a:pt x="7640816" y="1943410"/>
                </a:lnTo>
                <a:lnTo>
                  <a:pt x="7639044" y="1944904"/>
                </a:lnTo>
                <a:lnTo>
                  <a:pt x="7638223" y="1947993"/>
                </a:lnTo>
                <a:lnTo>
                  <a:pt x="7638752" y="1956430"/>
                </a:lnTo>
                <a:lnTo>
                  <a:pt x="7639407" y="1959603"/>
                </a:lnTo>
                <a:cubicBezTo>
                  <a:pt x="7639690" y="1961788"/>
                  <a:pt x="7639658" y="1963239"/>
                  <a:pt x="7639396" y="1964244"/>
                </a:cubicBezTo>
                <a:lnTo>
                  <a:pt x="7639249" y="1964361"/>
                </a:lnTo>
                <a:lnTo>
                  <a:pt x="7639521" y="1968708"/>
                </a:lnTo>
                <a:cubicBezTo>
                  <a:pt x="7640315" y="1976045"/>
                  <a:pt x="7641402" y="1983186"/>
                  <a:pt x="7642694" y="1989983"/>
                </a:cubicBezTo>
                <a:cubicBezTo>
                  <a:pt x="7634556" y="1995729"/>
                  <a:pt x="7644169" y="2020842"/>
                  <a:pt x="7628828" y="2018094"/>
                </a:cubicBezTo>
                <a:cubicBezTo>
                  <a:pt x="7630116" y="2027262"/>
                  <a:pt x="7636485" y="2032807"/>
                  <a:pt x="7626423" y="2029720"/>
                </a:cubicBezTo>
                <a:cubicBezTo>
                  <a:pt x="7626559" y="2032738"/>
                  <a:pt x="7625703" y="2034598"/>
                  <a:pt x="7624364" y="2035929"/>
                </a:cubicBezTo>
                <a:lnTo>
                  <a:pt x="7623733" y="2036314"/>
                </a:lnTo>
                <a:lnTo>
                  <a:pt x="7626847" y="2056711"/>
                </a:lnTo>
                <a:lnTo>
                  <a:pt x="7626090" y="2059419"/>
                </a:lnTo>
                <a:lnTo>
                  <a:pt x="7629618" y="2072712"/>
                </a:lnTo>
                <a:lnTo>
                  <a:pt x="7630641" y="2079581"/>
                </a:lnTo>
                <a:lnTo>
                  <a:pt x="7632577" y="2081522"/>
                </a:lnTo>
                <a:cubicBezTo>
                  <a:pt x="7633753" y="2083617"/>
                  <a:pt x="7634261" y="2086620"/>
                  <a:pt x="7633251" y="2091658"/>
                </a:cubicBezTo>
                <a:lnTo>
                  <a:pt x="7632707" y="2092825"/>
                </a:lnTo>
                <a:lnTo>
                  <a:pt x="7635575" y="2101184"/>
                </a:lnTo>
                <a:cubicBezTo>
                  <a:pt x="7636900" y="2103876"/>
                  <a:pt x="7638586" y="2106260"/>
                  <a:pt x="7640772" y="2108190"/>
                </a:cubicBezTo>
                <a:cubicBezTo>
                  <a:pt x="7629093" y="2136655"/>
                  <a:pt x="7639778" y="2163513"/>
                  <a:pt x="7637758" y="2194409"/>
                </a:cubicBezTo>
                <a:cubicBezTo>
                  <a:pt x="7619585" y="2207765"/>
                  <a:pt x="7641835" y="2261154"/>
                  <a:pt x="7659453" y="2268824"/>
                </a:cubicBezTo>
                <a:cubicBezTo>
                  <a:pt x="7644015" y="2268997"/>
                  <a:pt x="7665037" y="2307714"/>
                  <a:pt x="7665583" y="2317700"/>
                </a:cubicBezTo>
                <a:cubicBezTo>
                  <a:pt x="7665764" y="2321029"/>
                  <a:pt x="7663671" y="2321166"/>
                  <a:pt x="7657195" y="2315619"/>
                </a:cubicBezTo>
                <a:cubicBezTo>
                  <a:pt x="7658997" y="2326231"/>
                  <a:pt x="7650972" y="2337185"/>
                  <a:pt x="7644431" y="2331209"/>
                </a:cubicBezTo>
                <a:cubicBezTo>
                  <a:pt x="7658433" y="2363448"/>
                  <a:pt x="7644510" y="2411031"/>
                  <a:pt x="7650869" y="2447461"/>
                </a:cubicBezTo>
                <a:cubicBezTo>
                  <a:pt x="7635485" y="2467322"/>
                  <a:pt x="7649719" y="2456555"/>
                  <a:pt x="7646841" y="2477156"/>
                </a:cubicBezTo>
                <a:cubicBezTo>
                  <a:pt x="7661004" y="2471521"/>
                  <a:pt x="7638896" y="2502164"/>
                  <a:pt x="7654880" y="2503292"/>
                </a:cubicBezTo>
                <a:cubicBezTo>
                  <a:pt x="7653849" y="2507005"/>
                  <a:pt x="7652348" y="2510567"/>
                  <a:pt x="7650720" y="2514131"/>
                </a:cubicBezTo>
                <a:lnTo>
                  <a:pt x="7649876" y="2516003"/>
                </a:lnTo>
                <a:lnTo>
                  <a:pt x="7649263" y="2523483"/>
                </a:lnTo>
                <a:lnTo>
                  <a:pt x="7645633" y="2525592"/>
                </a:lnTo>
                <a:lnTo>
                  <a:pt x="7642233" y="2536851"/>
                </a:lnTo>
                <a:cubicBezTo>
                  <a:pt x="7641494" y="2541069"/>
                  <a:pt x="7641323" y="2545607"/>
                  <a:pt x="7642069" y="2550622"/>
                </a:cubicBezTo>
                <a:cubicBezTo>
                  <a:pt x="7648404" y="2562959"/>
                  <a:pt x="7640640" y="2582170"/>
                  <a:pt x="7641110" y="2599544"/>
                </a:cubicBezTo>
                <a:lnTo>
                  <a:pt x="7643071" y="2607523"/>
                </a:lnTo>
                <a:lnTo>
                  <a:pt x="7639801" y="2633566"/>
                </a:lnTo>
                <a:cubicBezTo>
                  <a:pt x="7639166" y="2640978"/>
                  <a:pt x="7638833" y="2648672"/>
                  <a:pt x="7639065" y="2656773"/>
                </a:cubicBezTo>
                <a:lnTo>
                  <a:pt x="7640624" y="2671810"/>
                </a:lnTo>
                <a:lnTo>
                  <a:pt x="7639332" y="2675751"/>
                </a:lnTo>
                <a:cubicBezTo>
                  <a:pt x="7639476" y="2682617"/>
                  <a:pt x="7644027" y="2691703"/>
                  <a:pt x="7638498" y="2690893"/>
                </a:cubicBezTo>
                <a:lnTo>
                  <a:pt x="7640415" y="2698606"/>
                </a:lnTo>
                <a:lnTo>
                  <a:pt x="7636002" y="2706218"/>
                </a:lnTo>
                <a:cubicBezTo>
                  <a:pt x="7634978" y="2707053"/>
                  <a:pt x="7633887" y="2707679"/>
                  <a:pt x="7632770" y="2708079"/>
                </a:cubicBezTo>
                <a:lnTo>
                  <a:pt x="7634220" y="2718854"/>
                </a:lnTo>
                <a:lnTo>
                  <a:pt x="7631061" y="2727688"/>
                </a:lnTo>
                <a:lnTo>
                  <a:pt x="7633127" y="2735389"/>
                </a:lnTo>
                <a:lnTo>
                  <a:pt x="7632661" y="2738584"/>
                </a:lnTo>
                <a:lnTo>
                  <a:pt x="7631098" y="2746529"/>
                </a:lnTo>
                <a:cubicBezTo>
                  <a:pt x="7630002" y="2750602"/>
                  <a:pt x="7628681" y="2755160"/>
                  <a:pt x="7627624" y="2760235"/>
                </a:cubicBezTo>
                <a:lnTo>
                  <a:pt x="7627140" y="2764511"/>
                </a:lnTo>
                <a:lnTo>
                  <a:pt x="7621827" y="2773820"/>
                </a:lnTo>
                <a:cubicBezTo>
                  <a:pt x="7617811" y="2780593"/>
                  <a:pt x="7615104" y="2785923"/>
                  <a:pt x="7617284" y="2791840"/>
                </a:cubicBezTo>
                <a:cubicBezTo>
                  <a:pt x="7612094" y="2801924"/>
                  <a:pt x="7597550" y="2808970"/>
                  <a:pt x="7601430" y="2823567"/>
                </a:cubicBezTo>
                <a:cubicBezTo>
                  <a:pt x="7594841" y="2819137"/>
                  <a:pt x="7600633" y="2839778"/>
                  <a:pt x="7593865" y="2842217"/>
                </a:cubicBezTo>
                <a:cubicBezTo>
                  <a:pt x="7588415" y="2843342"/>
                  <a:pt x="7588901" y="2849866"/>
                  <a:pt x="7586893" y="2854834"/>
                </a:cubicBezTo>
                <a:cubicBezTo>
                  <a:pt x="7581327" y="2858374"/>
                  <a:pt x="7576244" y="2883372"/>
                  <a:pt x="7577046" y="2892075"/>
                </a:cubicBezTo>
                <a:cubicBezTo>
                  <a:pt x="7582584" y="2916606"/>
                  <a:pt x="7560175" y="2936338"/>
                  <a:pt x="7564026" y="2955950"/>
                </a:cubicBezTo>
                <a:cubicBezTo>
                  <a:pt x="7563501" y="2961086"/>
                  <a:pt x="7562240" y="2965343"/>
                  <a:pt x="7560529" y="2969031"/>
                </a:cubicBezTo>
                <a:lnTo>
                  <a:pt x="7554631" y="2978222"/>
                </a:lnTo>
                <a:lnTo>
                  <a:pt x="7550747" y="2978564"/>
                </a:lnTo>
                <a:lnTo>
                  <a:pt x="7548359" y="2985429"/>
                </a:lnTo>
                <a:lnTo>
                  <a:pt x="7547120" y="2986826"/>
                </a:lnTo>
                <a:cubicBezTo>
                  <a:pt x="7544741" y="2989483"/>
                  <a:pt x="7542480" y="2992194"/>
                  <a:pt x="7540621" y="2995267"/>
                </a:cubicBezTo>
                <a:cubicBezTo>
                  <a:pt x="7555200" y="3003715"/>
                  <a:pt x="7527208" y="3022799"/>
                  <a:pt x="7541739" y="3023946"/>
                </a:cubicBezTo>
                <a:cubicBezTo>
                  <a:pt x="7534059" y="3042303"/>
                  <a:pt x="7549904" y="3038579"/>
                  <a:pt x="7530781" y="3050462"/>
                </a:cubicBezTo>
                <a:cubicBezTo>
                  <a:pt x="7527838" y="3088204"/>
                  <a:pt x="7503338" y="3127251"/>
                  <a:pt x="7508515" y="3164510"/>
                </a:cubicBezTo>
                <a:cubicBezTo>
                  <a:pt x="7503888" y="3155782"/>
                  <a:pt x="7493770" y="3162549"/>
                  <a:pt x="7492866" y="3173520"/>
                </a:cubicBezTo>
                <a:cubicBezTo>
                  <a:pt x="7474179" y="3140376"/>
                  <a:pt x="7498581" y="3226463"/>
                  <a:pt x="7479395" y="3217191"/>
                </a:cubicBezTo>
                <a:cubicBezTo>
                  <a:pt x="7493905" y="3232643"/>
                  <a:pt x="7501608" y="3293915"/>
                  <a:pt x="7481475" y="3298298"/>
                </a:cubicBezTo>
                <a:cubicBezTo>
                  <a:pt x="7472089" y="3326890"/>
                  <a:pt x="7475493" y="3357480"/>
                  <a:pt x="7457722" y="3379292"/>
                </a:cubicBezTo>
                <a:cubicBezTo>
                  <a:pt x="7459285" y="3382143"/>
                  <a:pt x="7460273" y="3385199"/>
                  <a:pt x="7460850" y="3388381"/>
                </a:cubicBezTo>
                <a:lnTo>
                  <a:pt x="7461482" y="3397694"/>
                </a:lnTo>
                <a:lnTo>
                  <a:pt x="7460695" y="3398556"/>
                </a:lnTo>
                <a:cubicBezTo>
                  <a:pt x="7458532" y="3402904"/>
                  <a:pt x="7458275" y="3406007"/>
                  <a:pt x="7458858" y="3408553"/>
                </a:cubicBezTo>
                <a:lnTo>
                  <a:pt x="7460185" y="3411299"/>
                </a:lnTo>
                <a:lnTo>
                  <a:pt x="7459468" y="3418333"/>
                </a:lnTo>
                <a:lnTo>
                  <a:pt x="7459515" y="3432662"/>
                </a:lnTo>
                <a:lnTo>
                  <a:pt x="7458154" y="3434902"/>
                </a:lnTo>
                <a:lnTo>
                  <a:pt x="7456091" y="3455825"/>
                </a:lnTo>
                <a:cubicBezTo>
                  <a:pt x="7455865" y="3455850"/>
                  <a:pt x="7455638" y="3455877"/>
                  <a:pt x="7455413" y="3455903"/>
                </a:cubicBezTo>
                <a:cubicBezTo>
                  <a:pt x="7453843" y="3456557"/>
                  <a:pt x="7452596" y="3457940"/>
                  <a:pt x="7451989" y="3460886"/>
                </a:cubicBezTo>
                <a:cubicBezTo>
                  <a:pt x="7443388" y="3453296"/>
                  <a:pt x="7447961" y="3461529"/>
                  <a:pt x="7446929" y="3470886"/>
                </a:cubicBezTo>
                <a:cubicBezTo>
                  <a:pt x="7433341" y="3461186"/>
                  <a:pt x="7436171" y="3489615"/>
                  <a:pt x="7427213" y="3491353"/>
                </a:cubicBezTo>
                <a:cubicBezTo>
                  <a:pt x="7426761" y="3498443"/>
                  <a:pt x="7426037" y="3505767"/>
                  <a:pt x="7424990" y="3513143"/>
                </a:cubicBezTo>
                <a:lnTo>
                  <a:pt x="7424186" y="3517424"/>
                </a:lnTo>
                <a:cubicBezTo>
                  <a:pt x="7424132" y="3517438"/>
                  <a:pt x="7424077" y="3517453"/>
                  <a:pt x="7424024" y="3517467"/>
                </a:cubicBezTo>
                <a:cubicBezTo>
                  <a:pt x="7423536" y="3518305"/>
                  <a:pt x="7423153" y="3519678"/>
                  <a:pt x="7422883" y="3521896"/>
                </a:cubicBezTo>
                <a:lnTo>
                  <a:pt x="7422723" y="3525229"/>
                </a:lnTo>
                <a:lnTo>
                  <a:pt x="7421163" y="3533534"/>
                </a:lnTo>
                <a:lnTo>
                  <a:pt x="7419650" y="3536108"/>
                </a:lnTo>
                <a:lnTo>
                  <a:pt x="7417640" y="3536718"/>
                </a:lnTo>
                <a:lnTo>
                  <a:pt x="7417697" y="3537534"/>
                </a:lnTo>
                <a:cubicBezTo>
                  <a:pt x="7419749" y="3544077"/>
                  <a:pt x="7423989" y="3546875"/>
                  <a:pt x="7409814" y="3551598"/>
                </a:cubicBezTo>
                <a:cubicBezTo>
                  <a:pt x="7412376" y="3566128"/>
                  <a:pt x="7404108" y="3567090"/>
                  <a:pt x="7397719" y="3584844"/>
                </a:cubicBezTo>
                <a:cubicBezTo>
                  <a:pt x="7401116" y="3593573"/>
                  <a:pt x="7398130" y="3599358"/>
                  <a:pt x="7393057" y="3604546"/>
                </a:cubicBezTo>
                <a:cubicBezTo>
                  <a:pt x="7391792" y="3622895"/>
                  <a:pt x="7383125" y="3638008"/>
                  <a:pt x="7377811" y="3657793"/>
                </a:cubicBezTo>
                <a:cubicBezTo>
                  <a:pt x="7379886" y="3680874"/>
                  <a:pt x="7366255" y="3689531"/>
                  <a:pt x="7360624" y="3710685"/>
                </a:cubicBezTo>
                <a:cubicBezTo>
                  <a:pt x="7367950" y="3731637"/>
                  <a:pt x="7347999" y="3723947"/>
                  <a:pt x="7341489" y="3734006"/>
                </a:cubicBezTo>
                <a:lnTo>
                  <a:pt x="7340478" y="3737028"/>
                </a:lnTo>
                <a:lnTo>
                  <a:pt x="7340489" y="3745476"/>
                </a:lnTo>
                <a:lnTo>
                  <a:pt x="7340950" y="3748687"/>
                </a:lnTo>
                <a:cubicBezTo>
                  <a:pt x="7341098" y="3750887"/>
                  <a:pt x="7340976" y="3752333"/>
                  <a:pt x="7340653" y="3753314"/>
                </a:cubicBezTo>
                <a:lnTo>
                  <a:pt x="7340500" y="3753419"/>
                </a:lnTo>
                <a:lnTo>
                  <a:pt x="7340506" y="3757774"/>
                </a:lnTo>
                <a:cubicBezTo>
                  <a:pt x="7340847" y="3765147"/>
                  <a:pt x="7341495" y="3772345"/>
                  <a:pt x="7342369" y="3779218"/>
                </a:cubicBezTo>
                <a:cubicBezTo>
                  <a:pt x="7333890" y="3784348"/>
                  <a:pt x="7341949" y="3810090"/>
                  <a:pt x="7326800" y="3806225"/>
                </a:cubicBezTo>
                <a:cubicBezTo>
                  <a:pt x="7327524" y="3815461"/>
                  <a:pt x="7333545" y="3821456"/>
                  <a:pt x="7323686" y="3817640"/>
                </a:cubicBezTo>
                <a:cubicBezTo>
                  <a:pt x="7323637" y="3820659"/>
                  <a:pt x="7322668" y="3822449"/>
                  <a:pt x="7321247" y="3823678"/>
                </a:cubicBezTo>
                <a:lnTo>
                  <a:pt x="7320595" y="3824018"/>
                </a:lnTo>
                <a:lnTo>
                  <a:pt x="7322453" y="3844579"/>
                </a:lnTo>
                <a:lnTo>
                  <a:pt x="7321532" y="3847225"/>
                </a:lnTo>
                <a:lnTo>
                  <a:pt x="7324238" y="3860736"/>
                </a:lnTo>
                <a:lnTo>
                  <a:pt x="7324840" y="3867658"/>
                </a:lnTo>
                <a:lnTo>
                  <a:pt x="7326655" y="3869733"/>
                </a:lnTo>
                <a:cubicBezTo>
                  <a:pt x="7327701" y="3871909"/>
                  <a:pt x="7328023" y="3874942"/>
                  <a:pt x="7326706" y="3879891"/>
                </a:cubicBezTo>
                <a:lnTo>
                  <a:pt x="7326093" y="3881013"/>
                </a:lnTo>
                <a:lnTo>
                  <a:pt x="7328442" y="3889558"/>
                </a:lnTo>
                <a:cubicBezTo>
                  <a:pt x="7329602" y="3892339"/>
                  <a:pt x="7331138" y="3894839"/>
                  <a:pt x="7333203" y="3896924"/>
                </a:cubicBezTo>
                <a:cubicBezTo>
                  <a:pt x="7319795" y="3924445"/>
                  <a:pt x="7328820" y="3952004"/>
                  <a:pt x="7324908" y="3982658"/>
                </a:cubicBezTo>
                <a:cubicBezTo>
                  <a:pt x="7325522" y="4017325"/>
                  <a:pt x="7327874" y="4041416"/>
                  <a:pt x="7327588" y="4064228"/>
                </a:cubicBezTo>
                <a:cubicBezTo>
                  <a:pt x="7328735" y="4074940"/>
                  <a:pt x="7329351" y="4153102"/>
                  <a:pt x="7323186" y="4146664"/>
                </a:cubicBezTo>
                <a:cubicBezTo>
                  <a:pt x="7335189" y="4179829"/>
                  <a:pt x="7318370" y="4199117"/>
                  <a:pt x="7322488" y="4235901"/>
                </a:cubicBezTo>
                <a:cubicBezTo>
                  <a:pt x="7305909" y="4254573"/>
                  <a:pt x="7320783" y="4244884"/>
                  <a:pt x="7316645" y="4265209"/>
                </a:cubicBezTo>
                <a:cubicBezTo>
                  <a:pt x="7331133" y="4260631"/>
                  <a:pt x="7307179" y="4289560"/>
                  <a:pt x="7323069" y="4291857"/>
                </a:cubicBezTo>
                <a:cubicBezTo>
                  <a:pt x="7321814" y="4295483"/>
                  <a:pt x="7320095" y="4298923"/>
                  <a:pt x="7318251" y="4302359"/>
                </a:cubicBezTo>
                <a:lnTo>
                  <a:pt x="7317295" y="4304161"/>
                </a:lnTo>
                <a:lnTo>
                  <a:pt x="7316223" y="4311573"/>
                </a:lnTo>
                <a:lnTo>
                  <a:pt x="7312469" y="4313411"/>
                </a:lnTo>
                <a:lnTo>
                  <a:pt x="7306447" y="4403491"/>
                </a:lnTo>
                <a:cubicBezTo>
                  <a:pt x="7308849" y="4411399"/>
                  <a:pt x="7308497" y="4436984"/>
                  <a:pt x="7303688" y="4442497"/>
                </a:cubicBezTo>
                <a:cubicBezTo>
                  <a:pt x="7302637" y="4447969"/>
                  <a:pt x="7304327" y="4453942"/>
                  <a:pt x="7299181" y="4457128"/>
                </a:cubicBezTo>
                <a:cubicBezTo>
                  <a:pt x="7296154" y="4469016"/>
                  <a:pt x="7289197" y="4496240"/>
                  <a:pt x="7285530" y="4513823"/>
                </a:cubicBezTo>
                <a:cubicBezTo>
                  <a:pt x="7288769" y="4518560"/>
                  <a:pt x="7287100" y="4524649"/>
                  <a:pt x="7284412" y="4532609"/>
                </a:cubicBezTo>
                <a:lnTo>
                  <a:pt x="7282601" y="4540125"/>
                </a:lnTo>
                <a:lnTo>
                  <a:pt x="7291785" y="4563650"/>
                </a:lnTo>
                <a:lnTo>
                  <a:pt x="7284191" y="4636427"/>
                </a:lnTo>
                <a:lnTo>
                  <a:pt x="7292797" y="4672055"/>
                </a:lnTo>
                <a:cubicBezTo>
                  <a:pt x="7294304" y="4686552"/>
                  <a:pt x="7294421" y="4700466"/>
                  <a:pt x="7295425" y="4713953"/>
                </a:cubicBezTo>
                <a:cubicBezTo>
                  <a:pt x="7296104" y="4744441"/>
                  <a:pt x="7280378" y="4723911"/>
                  <a:pt x="7292574" y="4762180"/>
                </a:cubicBezTo>
                <a:cubicBezTo>
                  <a:pt x="7286719" y="4766152"/>
                  <a:pt x="7286266" y="4770971"/>
                  <a:pt x="7288689" y="4779168"/>
                </a:cubicBezTo>
                <a:cubicBezTo>
                  <a:pt x="7288592" y="4793971"/>
                  <a:pt x="7274303" y="4792486"/>
                  <a:pt x="7282355" y="4807636"/>
                </a:cubicBezTo>
                <a:cubicBezTo>
                  <a:pt x="7278556" y="4806204"/>
                  <a:pt x="7277539" y="4813202"/>
                  <a:pt x="7276505" y="4819678"/>
                </a:cubicBezTo>
                <a:lnTo>
                  <a:pt x="7273752" y="4823797"/>
                </a:lnTo>
                <a:lnTo>
                  <a:pt x="7283683" y="4847794"/>
                </a:lnTo>
                <a:cubicBezTo>
                  <a:pt x="7296832" y="4890479"/>
                  <a:pt x="7302379" y="4941877"/>
                  <a:pt x="7311552" y="4978326"/>
                </a:cubicBezTo>
                <a:cubicBezTo>
                  <a:pt x="7284161" y="4998846"/>
                  <a:pt x="7309660" y="4989594"/>
                  <a:pt x="7304880" y="5015024"/>
                </a:cubicBezTo>
                <a:cubicBezTo>
                  <a:pt x="7330355" y="5012307"/>
                  <a:pt x="7291032" y="5044485"/>
                  <a:pt x="7319932" y="5050993"/>
                </a:cubicBezTo>
                <a:cubicBezTo>
                  <a:pt x="7318148" y="5055414"/>
                  <a:pt x="7315506" y="5059493"/>
                  <a:pt x="7312641" y="5063537"/>
                </a:cubicBezTo>
                <a:lnTo>
                  <a:pt x="7311153" y="5065661"/>
                </a:lnTo>
                <a:lnTo>
                  <a:pt x="7310197" y="5075032"/>
                </a:lnTo>
                <a:lnTo>
                  <a:pt x="7303683" y="5076576"/>
                </a:lnTo>
                <a:lnTo>
                  <a:pt x="7297768" y="5089898"/>
                </a:lnTo>
                <a:cubicBezTo>
                  <a:pt x="7296519" y="5095057"/>
                  <a:pt x="7296302" y="5100805"/>
                  <a:pt x="7297750" y="5107454"/>
                </a:cubicBezTo>
                <a:cubicBezTo>
                  <a:pt x="7309447" y="5125240"/>
                  <a:pt x="7295812" y="5147341"/>
                  <a:pt x="7297014" y="5169708"/>
                </a:cubicBezTo>
                <a:lnTo>
                  <a:pt x="7300719" y="5180532"/>
                </a:lnTo>
                <a:lnTo>
                  <a:pt x="7295705" y="5210620"/>
                </a:lnTo>
                <a:lnTo>
                  <a:pt x="7296901" y="5212749"/>
                </a:lnTo>
                <a:cubicBezTo>
                  <a:pt x="7296704" y="5218058"/>
                  <a:pt x="7294377" y="5228574"/>
                  <a:pt x="7294523" y="5242477"/>
                </a:cubicBezTo>
                <a:lnTo>
                  <a:pt x="7297776" y="5296160"/>
                </a:lnTo>
                <a:lnTo>
                  <a:pt x="7289955" y="5304499"/>
                </a:lnTo>
                <a:lnTo>
                  <a:pt x="7286210" y="5305374"/>
                </a:lnTo>
                <a:lnTo>
                  <a:pt x="7286995" y="5320092"/>
                </a:lnTo>
                <a:lnTo>
                  <a:pt x="7281550" y="5330613"/>
                </a:lnTo>
                <a:lnTo>
                  <a:pt x="7285354" y="5340890"/>
                </a:lnTo>
                <a:lnTo>
                  <a:pt x="7281914" y="5354491"/>
                </a:lnTo>
                <a:cubicBezTo>
                  <a:pt x="7280017" y="5359352"/>
                  <a:pt x="7277725" y="5364763"/>
                  <a:pt x="7275918" y="5370917"/>
                </a:cubicBezTo>
                <a:lnTo>
                  <a:pt x="7267655" y="5384350"/>
                </a:lnTo>
                <a:lnTo>
                  <a:pt x="7263791" y="5406610"/>
                </a:lnTo>
                <a:cubicBezTo>
                  <a:pt x="7260956" y="5423841"/>
                  <a:pt x="7257650" y="5440271"/>
                  <a:pt x="7251522" y="5456222"/>
                </a:cubicBezTo>
                <a:cubicBezTo>
                  <a:pt x="7253699" y="5469913"/>
                  <a:pt x="7252931" y="5482529"/>
                  <a:pt x="7242311" y="5493751"/>
                </a:cubicBezTo>
                <a:cubicBezTo>
                  <a:pt x="7236636" y="5529727"/>
                  <a:pt x="7245809" y="5539513"/>
                  <a:pt x="7231835" y="5561252"/>
                </a:cubicBezTo>
                <a:cubicBezTo>
                  <a:pt x="7236311" y="5568555"/>
                  <a:pt x="7238499" y="5573475"/>
                  <a:pt x="7239152" y="5577121"/>
                </a:cubicBezTo>
                <a:cubicBezTo>
                  <a:pt x="7241111" y="5588065"/>
                  <a:pt x="7229268" y="5587525"/>
                  <a:pt x="7224043" y="5605355"/>
                </a:cubicBezTo>
                <a:cubicBezTo>
                  <a:pt x="7216774" y="5624244"/>
                  <a:pt x="7213225" y="5590845"/>
                  <a:pt x="7209229" y="5609118"/>
                </a:cubicBezTo>
                <a:cubicBezTo>
                  <a:pt x="7212098" y="5628346"/>
                  <a:pt x="7194168" y="5628785"/>
                  <a:pt x="7198222" y="5648700"/>
                </a:cubicBezTo>
                <a:cubicBezTo>
                  <a:pt x="7212577" y="5642705"/>
                  <a:pt x="7189541" y="5689259"/>
                  <a:pt x="7201221" y="5689771"/>
                </a:cubicBezTo>
                <a:cubicBezTo>
                  <a:pt x="7181618" y="5708428"/>
                  <a:pt x="7201258" y="5715573"/>
                  <a:pt x="7192555" y="5739098"/>
                </a:cubicBezTo>
                <a:cubicBezTo>
                  <a:pt x="7184486" y="5750478"/>
                  <a:pt x="7182208" y="5758416"/>
                  <a:pt x="7187522" y="5768603"/>
                </a:cubicBezTo>
                <a:cubicBezTo>
                  <a:pt x="7148692" y="5821144"/>
                  <a:pt x="7181577" y="5799065"/>
                  <a:pt x="7162500" y="5846928"/>
                </a:cubicBezTo>
                <a:lnTo>
                  <a:pt x="7160827" y="5850799"/>
                </a:lnTo>
                <a:lnTo>
                  <a:pt x="7163312" y="5866636"/>
                </a:lnTo>
                <a:cubicBezTo>
                  <a:pt x="7163884" y="5867070"/>
                  <a:pt x="7164455" y="5867505"/>
                  <a:pt x="7165029" y="5867939"/>
                </a:cubicBezTo>
                <a:lnTo>
                  <a:pt x="7142501" y="5914339"/>
                </a:lnTo>
                <a:lnTo>
                  <a:pt x="7143151" y="5921221"/>
                </a:lnTo>
                <a:lnTo>
                  <a:pt x="7123808" y="5950546"/>
                </a:lnTo>
                <a:lnTo>
                  <a:pt x="7116299" y="5966186"/>
                </a:lnTo>
                <a:lnTo>
                  <a:pt x="7106117" y="5983669"/>
                </a:lnTo>
                <a:lnTo>
                  <a:pt x="7109622" y="5995569"/>
                </a:lnTo>
                <a:cubicBezTo>
                  <a:pt x="7114727" y="6023526"/>
                  <a:pt x="7092983" y="6067450"/>
                  <a:pt x="7116605" y="6077139"/>
                </a:cubicBezTo>
                <a:cubicBezTo>
                  <a:pt x="7102148" y="6089933"/>
                  <a:pt x="7125501" y="6101908"/>
                  <a:pt x="7127573" y="6115892"/>
                </a:cubicBezTo>
                <a:cubicBezTo>
                  <a:pt x="7118381" y="6127056"/>
                  <a:pt x="7126331" y="6132595"/>
                  <a:pt x="7128098" y="6142737"/>
                </a:cubicBezTo>
                <a:cubicBezTo>
                  <a:pt x="7122429" y="6147329"/>
                  <a:pt x="7122724" y="6155912"/>
                  <a:pt x="7129375" y="6158833"/>
                </a:cubicBezTo>
                <a:cubicBezTo>
                  <a:pt x="7144709" y="6154689"/>
                  <a:pt x="7137060" y="6184499"/>
                  <a:pt x="7147635" y="6186714"/>
                </a:cubicBezTo>
                <a:cubicBezTo>
                  <a:pt x="7149842" y="6204016"/>
                  <a:pt x="7136414" y="6279145"/>
                  <a:pt x="7153343" y="6291871"/>
                </a:cubicBezTo>
                <a:cubicBezTo>
                  <a:pt x="7161381" y="6326852"/>
                  <a:pt x="7134450" y="6377408"/>
                  <a:pt x="7134923" y="6392273"/>
                </a:cubicBezTo>
                <a:cubicBezTo>
                  <a:pt x="7103997" y="6407024"/>
                  <a:pt x="7185503" y="6478818"/>
                  <a:pt x="7187236" y="6541940"/>
                </a:cubicBezTo>
                <a:cubicBezTo>
                  <a:pt x="7184250" y="6550446"/>
                  <a:pt x="7184290" y="6554993"/>
                  <a:pt x="7191340" y="6557275"/>
                </a:cubicBezTo>
                <a:cubicBezTo>
                  <a:pt x="7195412" y="6573685"/>
                  <a:pt x="7202070" y="6606060"/>
                  <a:pt x="7211670" y="6640404"/>
                </a:cubicBezTo>
                <a:cubicBezTo>
                  <a:pt x="7219591" y="6666216"/>
                  <a:pt x="7212698" y="6793331"/>
                  <a:pt x="7221085" y="6827708"/>
                </a:cubicBezTo>
                <a:lnTo>
                  <a:pt x="7227698" y="6857999"/>
                </a:lnTo>
                <a:lnTo>
                  <a:pt x="0" y="6857999"/>
                </a:lnTo>
                <a:close/>
              </a:path>
            </a:pathLst>
          </a:custGeom>
        </p:spPr>
      </p:pic>
    </p:spTree>
    <p:extLst>
      <p:ext uri="{BB962C8B-B14F-4D97-AF65-F5344CB8AC3E}">
        <p14:creationId xmlns:p14="http://schemas.microsoft.com/office/powerpoint/2010/main" val="3712229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DEB77-62F9-D7C4-2613-090363C72DFC}"/>
              </a:ext>
            </a:extLst>
          </p:cNvPr>
          <p:cNvSpPr>
            <a:spLocks noGrp="1"/>
          </p:cNvSpPr>
          <p:nvPr>
            <p:ph type="title"/>
          </p:nvPr>
        </p:nvSpPr>
        <p:spPr/>
        <p:txBody>
          <a:bodyPr>
            <a:normAutofit/>
          </a:bodyPr>
          <a:lstStyle/>
          <a:p>
            <a:r>
              <a:rPr lang="en-GB"/>
              <a:t>United Nations General Assembly (1948) – Basic Human Rights</a:t>
            </a:r>
          </a:p>
        </p:txBody>
      </p:sp>
      <p:sp>
        <p:nvSpPr>
          <p:cNvPr id="3" name="Content Placeholder 2">
            <a:extLst>
              <a:ext uri="{FF2B5EF4-FFF2-40B4-BE49-F238E27FC236}">
                <a16:creationId xmlns:a16="http://schemas.microsoft.com/office/drawing/2014/main" id="{0B95D4A2-3914-1A8F-A7D8-B933978082C7}"/>
              </a:ext>
            </a:extLst>
          </p:cNvPr>
          <p:cNvSpPr>
            <a:spLocks noGrp="1"/>
          </p:cNvSpPr>
          <p:nvPr>
            <p:ph idx="1"/>
          </p:nvPr>
        </p:nvSpPr>
        <p:spPr>
          <a:xfrm>
            <a:off x="1759177" y="2320028"/>
            <a:ext cx="11090274" cy="3979625"/>
          </a:xfrm>
        </p:spPr>
        <p:txBody>
          <a:bodyPr vert="horz" wrap="square" lIns="0" tIns="0" rIns="0" bIns="0" rtlCol="0" anchor="t">
            <a:normAutofit/>
          </a:bodyPr>
          <a:lstStyle/>
          <a:p>
            <a:r>
              <a:rPr lang="en-GB" b="1">
                <a:ea typeface="+mn-lt"/>
                <a:cs typeface="+mn-lt"/>
              </a:rPr>
              <a:t>the right to life and liberty, </a:t>
            </a:r>
            <a:endParaRPr lang="en-GB">
              <a:ea typeface="+mn-lt"/>
              <a:cs typeface="+mn-lt"/>
            </a:endParaRPr>
          </a:p>
          <a:p>
            <a:r>
              <a:rPr lang="en-GB" b="1">
                <a:ea typeface="+mn-lt"/>
                <a:cs typeface="+mn-lt"/>
              </a:rPr>
              <a:t>freedom from slavery and torture, </a:t>
            </a:r>
            <a:endParaRPr lang="en-GB">
              <a:ea typeface="+mn-lt"/>
              <a:cs typeface="+mn-lt"/>
            </a:endParaRPr>
          </a:p>
          <a:p>
            <a:r>
              <a:rPr lang="en-GB" b="1">
                <a:ea typeface="+mn-lt"/>
                <a:cs typeface="+mn-lt"/>
              </a:rPr>
              <a:t>freedom of opinion and expression, </a:t>
            </a:r>
            <a:endParaRPr lang="en-GB">
              <a:ea typeface="+mn-lt"/>
              <a:cs typeface="+mn-lt"/>
            </a:endParaRPr>
          </a:p>
          <a:p>
            <a:r>
              <a:rPr lang="en-GB" b="1">
                <a:ea typeface="+mn-lt"/>
                <a:cs typeface="+mn-lt"/>
              </a:rPr>
              <a:t>the right to work </a:t>
            </a:r>
            <a:endParaRPr lang="en-GB">
              <a:ea typeface="+mn-lt"/>
              <a:cs typeface="+mn-lt"/>
            </a:endParaRPr>
          </a:p>
          <a:p>
            <a:r>
              <a:rPr lang="en-GB" sz="2800" b="1">
                <a:ea typeface="+mn-lt"/>
                <a:cs typeface="+mn-lt"/>
              </a:rPr>
              <a:t>the right to education</a:t>
            </a:r>
            <a:endParaRPr lang="en-GB" sz="2800">
              <a:solidFill>
                <a:srgbClr val="FFFFFF">
                  <a:alpha val="60000"/>
                </a:srgbClr>
              </a:solidFill>
            </a:endParaRPr>
          </a:p>
        </p:txBody>
      </p:sp>
      <p:pic>
        <p:nvPicPr>
          <p:cNvPr id="5" name="Picture 5" descr="Hands holding each other's wrists and interlinked to form a circle">
            <a:extLst>
              <a:ext uri="{FF2B5EF4-FFF2-40B4-BE49-F238E27FC236}">
                <a16:creationId xmlns:a16="http://schemas.microsoft.com/office/drawing/2014/main" id="{E3DAF860-4995-5FE5-CB9D-BE087C094F58}"/>
              </a:ext>
            </a:extLst>
          </p:cNvPr>
          <p:cNvPicPr>
            <a:picLocks noChangeAspect="1"/>
          </p:cNvPicPr>
          <p:nvPr/>
        </p:nvPicPr>
        <p:blipFill>
          <a:blip r:embed="rId2"/>
          <a:stretch>
            <a:fillRect/>
          </a:stretch>
        </p:blipFill>
        <p:spPr>
          <a:xfrm>
            <a:off x="7151914" y="2231571"/>
            <a:ext cx="2743200" cy="1828800"/>
          </a:xfrm>
          <a:prstGeom prst="rect">
            <a:avLst/>
          </a:prstGeom>
        </p:spPr>
      </p:pic>
      <p:sp>
        <p:nvSpPr>
          <p:cNvPr id="4" name="TextBox 3">
            <a:extLst>
              <a:ext uri="{FF2B5EF4-FFF2-40B4-BE49-F238E27FC236}">
                <a16:creationId xmlns:a16="http://schemas.microsoft.com/office/drawing/2014/main" id="{C46536AD-C4FF-61B2-5B55-8736BA0063EA}"/>
              </a:ext>
            </a:extLst>
          </p:cNvPr>
          <p:cNvSpPr txBox="1"/>
          <p:nvPr/>
        </p:nvSpPr>
        <p:spPr>
          <a:xfrm rot="20237603">
            <a:off x="2791740" y="2615618"/>
            <a:ext cx="5416603" cy="1569660"/>
          </a:xfrm>
          <a:prstGeom prst="rect">
            <a:avLst/>
          </a:prstGeom>
          <a:solidFill>
            <a:schemeClr val="bg1"/>
          </a:solidFill>
        </p:spPr>
        <p:txBody>
          <a:bodyPr wrap="square" rtlCol="0">
            <a:spAutoFit/>
          </a:bodyPr>
          <a:lstStyle/>
          <a:p>
            <a:r>
              <a:rPr lang="en-GB" sz="9600" b="1">
                <a:solidFill>
                  <a:srgbClr val="FF0000"/>
                </a:solidFill>
              </a:rPr>
              <a:t>MACRO</a:t>
            </a:r>
          </a:p>
        </p:txBody>
      </p:sp>
    </p:spTree>
    <p:extLst>
      <p:ext uri="{BB962C8B-B14F-4D97-AF65-F5344CB8AC3E}">
        <p14:creationId xmlns:p14="http://schemas.microsoft.com/office/powerpoint/2010/main" val="3458443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E99ED6D-365F-4CAE-942F-ECA78F74BD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Rectangle 11">
            <a:extLst>
              <a:ext uri="{FF2B5EF4-FFF2-40B4-BE49-F238E27FC236}">
                <a16:creationId xmlns:a16="http://schemas.microsoft.com/office/drawing/2014/main" id="{C42F24F1-C1EF-471F-A19B-A340CE541D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841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56C425C-3C64-47BA-B583-94D39B9B7F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6568"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FA4AA26F-41C1-A597-D23B-DA33ED4E9CE1}"/>
              </a:ext>
            </a:extLst>
          </p:cNvPr>
          <p:cNvPicPr>
            <a:picLocks noGrp="1" noChangeAspect="1"/>
          </p:cNvPicPr>
          <p:nvPr>
            <p:ph idx="1"/>
          </p:nvPr>
        </p:nvPicPr>
        <p:blipFill>
          <a:blip r:embed="rId2"/>
          <a:stretch>
            <a:fillRect/>
          </a:stretch>
        </p:blipFill>
        <p:spPr>
          <a:xfrm>
            <a:off x="643467" y="839046"/>
            <a:ext cx="10905066" cy="5179907"/>
          </a:xfrm>
          <a:prstGeom prst="rect">
            <a:avLst/>
          </a:prstGeom>
        </p:spPr>
      </p:pic>
      <p:sp>
        <p:nvSpPr>
          <p:cNvPr id="6" name="TextBox 5">
            <a:extLst>
              <a:ext uri="{FF2B5EF4-FFF2-40B4-BE49-F238E27FC236}">
                <a16:creationId xmlns:a16="http://schemas.microsoft.com/office/drawing/2014/main" id="{BCEAD420-888A-7214-A908-2A7FBE1EB453}"/>
              </a:ext>
            </a:extLst>
          </p:cNvPr>
          <p:cNvSpPr txBox="1"/>
          <p:nvPr/>
        </p:nvSpPr>
        <p:spPr>
          <a:xfrm rot="1163447">
            <a:off x="3754941" y="2268584"/>
            <a:ext cx="4259969" cy="1569660"/>
          </a:xfrm>
          <a:prstGeom prst="rect">
            <a:avLst/>
          </a:prstGeom>
          <a:solidFill>
            <a:schemeClr val="bg1"/>
          </a:solidFill>
        </p:spPr>
        <p:txBody>
          <a:bodyPr wrap="square" rtlCol="0">
            <a:spAutoFit/>
          </a:bodyPr>
          <a:lstStyle/>
          <a:p>
            <a:r>
              <a:rPr lang="en-GB" sz="9600" b="1">
                <a:solidFill>
                  <a:srgbClr val="FF0000"/>
                </a:solidFill>
              </a:rPr>
              <a:t>MESO</a:t>
            </a:r>
          </a:p>
        </p:txBody>
      </p:sp>
    </p:spTree>
    <p:extLst>
      <p:ext uri="{BB962C8B-B14F-4D97-AF65-F5344CB8AC3E}">
        <p14:creationId xmlns:p14="http://schemas.microsoft.com/office/powerpoint/2010/main" val="2830162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0E99ED6D-365F-4CAE-942F-ECA78F74BD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0" name="Rectangle 19">
            <a:extLst>
              <a:ext uri="{FF2B5EF4-FFF2-40B4-BE49-F238E27FC236}">
                <a16:creationId xmlns:a16="http://schemas.microsoft.com/office/drawing/2014/main" id="{C42F24F1-C1EF-471F-A19B-A340CE541D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71D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56C425C-3C64-47BA-B583-94D39B9B7F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6568"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a:extLst>
              <a:ext uri="{FF2B5EF4-FFF2-40B4-BE49-F238E27FC236}">
                <a16:creationId xmlns:a16="http://schemas.microsoft.com/office/drawing/2014/main" id="{AF82154A-757E-C9D9-786E-6C84A19BE5FA}"/>
              </a:ext>
            </a:extLst>
          </p:cNvPr>
          <p:cNvPicPr>
            <a:picLocks noGrp="1" noChangeAspect="1"/>
          </p:cNvPicPr>
          <p:nvPr>
            <p:ph idx="1"/>
          </p:nvPr>
        </p:nvPicPr>
        <p:blipFill>
          <a:blip r:embed="rId2"/>
          <a:stretch>
            <a:fillRect/>
          </a:stretch>
        </p:blipFill>
        <p:spPr>
          <a:xfrm>
            <a:off x="1453445" y="643467"/>
            <a:ext cx="9285110" cy="5571066"/>
          </a:xfrm>
          <a:prstGeom prst="rect">
            <a:avLst/>
          </a:prstGeom>
        </p:spPr>
      </p:pic>
      <p:sp>
        <p:nvSpPr>
          <p:cNvPr id="8" name="TextBox 7">
            <a:extLst>
              <a:ext uri="{FF2B5EF4-FFF2-40B4-BE49-F238E27FC236}">
                <a16:creationId xmlns:a16="http://schemas.microsoft.com/office/drawing/2014/main" id="{7FD276FA-4572-4DD2-6FF3-436D945D754D}"/>
              </a:ext>
            </a:extLst>
          </p:cNvPr>
          <p:cNvSpPr txBox="1"/>
          <p:nvPr/>
        </p:nvSpPr>
        <p:spPr>
          <a:xfrm rot="1163447">
            <a:off x="3728341" y="2424277"/>
            <a:ext cx="5197850" cy="1569660"/>
          </a:xfrm>
          <a:prstGeom prst="rect">
            <a:avLst/>
          </a:prstGeom>
          <a:solidFill>
            <a:schemeClr val="bg1"/>
          </a:solidFill>
        </p:spPr>
        <p:txBody>
          <a:bodyPr wrap="square" rtlCol="0">
            <a:spAutoFit/>
          </a:bodyPr>
          <a:lstStyle/>
          <a:p>
            <a:r>
              <a:rPr lang="en-GB" sz="9600" b="1">
                <a:solidFill>
                  <a:srgbClr val="FF0000"/>
                </a:solidFill>
              </a:rPr>
              <a:t>MICRO</a:t>
            </a:r>
          </a:p>
        </p:txBody>
      </p:sp>
    </p:spTree>
    <p:extLst>
      <p:ext uri="{BB962C8B-B14F-4D97-AF65-F5344CB8AC3E}">
        <p14:creationId xmlns:p14="http://schemas.microsoft.com/office/powerpoint/2010/main" val="2476035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3" name="Picture 3" descr="A picture containing old, group, crowd&#10;&#10;Description automatically generated">
            <a:extLst>
              <a:ext uri="{FF2B5EF4-FFF2-40B4-BE49-F238E27FC236}">
                <a16:creationId xmlns:a16="http://schemas.microsoft.com/office/drawing/2014/main" id="{59276853-20FA-1381-B240-FE59092F8931}"/>
              </a:ext>
            </a:extLst>
          </p:cNvPr>
          <p:cNvPicPr>
            <a:picLocks noChangeAspect="1"/>
          </p:cNvPicPr>
          <p:nvPr/>
        </p:nvPicPr>
        <p:blipFill rotWithShape="1">
          <a:blip r:embed="rId2"/>
          <a:srcRect t="21577" b="19412"/>
          <a:stretch/>
        </p:blipFill>
        <p:spPr>
          <a:xfrm>
            <a:off x="20" y="1"/>
            <a:ext cx="12191980" cy="3777175"/>
          </a:xfrm>
          <a:custGeom>
            <a:avLst/>
            <a:gdLst/>
            <a:ahLst/>
            <a:cxnLst/>
            <a:rect l="l" t="t" r="r" b="b"/>
            <a:pathLst>
              <a:path w="12192000" h="3777175">
                <a:moveTo>
                  <a:pt x="0" y="0"/>
                </a:moveTo>
                <a:lnTo>
                  <a:pt x="12192000" y="0"/>
                </a:lnTo>
                <a:lnTo>
                  <a:pt x="12192000" y="3777175"/>
                </a:lnTo>
                <a:lnTo>
                  <a:pt x="0" y="3777175"/>
                </a:lnTo>
                <a:close/>
              </a:path>
            </a:pathLst>
          </a:custGeom>
        </p:spPr>
      </p:pic>
      <p:sp>
        <p:nvSpPr>
          <p:cNvPr id="4" name="TextBox 3">
            <a:extLst>
              <a:ext uri="{FF2B5EF4-FFF2-40B4-BE49-F238E27FC236}">
                <a16:creationId xmlns:a16="http://schemas.microsoft.com/office/drawing/2014/main" id="{BA58BB29-A5C4-8FB1-86E3-D7EF923B7860}"/>
              </a:ext>
            </a:extLst>
          </p:cNvPr>
          <p:cNvSpPr txBox="1"/>
          <p:nvPr/>
        </p:nvSpPr>
        <p:spPr>
          <a:xfrm>
            <a:off x="1148687" y="4165410"/>
            <a:ext cx="9149683"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ea typeface="+mn-lt"/>
                <a:cs typeface="+mn-lt"/>
              </a:rPr>
              <a:t>United Nations Educational, Scientific and Cultural Organization</a:t>
            </a:r>
            <a:r>
              <a:rPr lang="en-GB" b="1"/>
              <a:t>   </a:t>
            </a:r>
            <a:r>
              <a:rPr lang="en-GB" sz="3600" b="1"/>
              <a:t> (UNESCO) </a:t>
            </a:r>
            <a:endParaRPr lang="en-US" sz="3600" b="1"/>
          </a:p>
        </p:txBody>
      </p:sp>
      <p:sp>
        <p:nvSpPr>
          <p:cNvPr id="5" name="TextBox 4">
            <a:extLst>
              <a:ext uri="{FF2B5EF4-FFF2-40B4-BE49-F238E27FC236}">
                <a16:creationId xmlns:a16="http://schemas.microsoft.com/office/drawing/2014/main" id="{E704ECF9-927E-35A8-AC39-B98F7E6B53B8}"/>
              </a:ext>
            </a:extLst>
          </p:cNvPr>
          <p:cNvSpPr txBox="1"/>
          <p:nvPr/>
        </p:nvSpPr>
        <p:spPr>
          <a:xfrm>
            <a:off x="1592035" y="5402035"/>
            <a:ext cx="948145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International Standard Classification of Education (ISCED)</a:t>
            </a:r>
          </a:p>
        </p:txBody>
      </p:sp>
    </p:spTree>
    <p:extLst>
      <p:ext uri="{BB962C8B-B14F-4D97-AF65-F5344CB8AC3E}">
        <p14:creationId xmlns:p14="http://schemas.microsoft.com/office/powerpoint/2010/main" val="2314725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A9331-0F66-4805-AAF9-085118E8690A}"/>
              </a:ext>
            </a:extLst>
          </p:cNvPr>
          <p:cNvSpPr>
            <a:spLocks noGrp="1"/>
          </p:cNvSpPr>
          <p:nvPr>
            <p:ph type="title"/>
          </p:nvPr>
        </p:nvSpPr>
        <p:spPr>
          <a:xfrm>
            <a:off x="383458" y="365760"/>
            <a:ext cx="3136490" cy="1325562"/>
          </a:xfrm>
        </p:spPr>
        <p:txBody>
          <a:bodyPr>
            <a:normAutofit/>
          </a:bodyPr>
          <a:lstStyle/>
          <a:p>
            <a:r>
              <a:rPr lang="en-GB" sz="4800" b="1">
                <a:solidFill>
                  <a:srgbClr val="0070C0"/>
                </a:solidFill>
              </a:rPr>
              <a:t>UNCRC</a:t>
            </a:r>
          </a:p>
        </p:txBody>
      </p:sp>
      <p:pic>
        <p:nvPicPr>
          <p:cNvPr id="4" name="Picture 3">
            <a:extLst>
              <a:ext uri="{FF2B5EF4-FFF2-40B4-BE49-F238E27FC236}">
                <a16:creationId xmlns:a16="http://schemas.microsoft.com/office/drawing/2014/main" id="{637EB457-DCB0-D515-4C67-C316EFFCC23B}"/>
              </a:ext>
            </a:extLst>
          </p:cNvPr>
          <p:cNvPicPr>
            <a:picLocks noChangeAspect="1"/>
          </p:cNvPicPr>
          <p:nvPr/>
        </p:nvPicPr>
        <p:blipFill>
          <a:blip r:embed="rId2"/>
          <a:stretch>
            <a:fillRect/>
          </a:stretch>
        </p:blipFill>
        <p:spPr>
          <a:xfrm>
            <a:off x="3316941" y="0"/>
            <a:ext cx="8875059" cy="6858000"/>
          </a:xfrm>
          <a:prstGeom prst="rect">
            <a:avLst/>
          </a:prstGeom>
        </p:spPr>
      </p:pic>
      <p:pic>
        <p:nvPicPr>
          <p:cNvPr id="5" name="Picture 4">
            <a:extLst>
              <a:ext uri="{FF2B5EF4-FFF2-40B4-BE49-F238E27FC236}">
                <a16:creationId xmlns:a16="http://schemas.microsoft.com/office/drawing/2014/main" id="{963EA828-F207-1AFA-55E9-C0A9FABB3356}"/>
              </a:ext>
            </a:extLst>
          </p:cNvPr>
          <p:cNvPicPr>
            <a:picLocks noChangeAspect="1"/>
          </p:cNvPicPr>
          <p:nvPr/>
        </p:nvPicPr>
        <p:blipFill>
          <a:blip r:embed="rId3"/>
          <a:stretch>
            <a:fillRect/>
          </a:stretch>
        </p:blipFill>
        <p:spPr>
          <a:xfrm>
            <a:off x="-34236" y="1691321"/>
            <a:ext cx="3554184" cy="2364717"/>
          </a:xfrm>
          <a:prstGeom prst="rect">
            <a:avLst/>
          </a:prstGeom>
        </p:spPr>
      </p:pic>
      <p:sp>
        <p:nvSpPr>
          <p:cNvPr id="7" name="TextBox 6">
            <a:extLst>
              <a:ext uri="{FF2B5EF4-FFF2-40B4-BE49-F238E27FC236}">
                <a16:creationId xmlns:a16="http://schemas.microsoft.com/office/drawing/2014/main" id="{877FDA5B-10D3-9E8C-32FB-1C3D6A0D5A43}"/>
              </a:ext>
            </a:extLst>
          </p:cNvPr>
          <p:cNvSpPr txBox="1"/>
          <p:nvPr/>
        </p:nvSpPr>
        <p:spPr>
          <a:xfrm>
            <a:off x="86359" y="4566514"/>
            <a:ext cx="3312994" cy="1200329"/>
          </a:xfrm>
          <a:prstGeom prst="rect">
            <a:avLst/>
          </a:prstGeom>
          <a:noFill/>
        </p:spPr>
        <p:txBody>
          <a:bodyPr wrap="square">
            <a:spAutoFit/>
          </a:bodyPr>
          <a:lstStyle/>
          <a:p>
            <a:r>
              <a:rPr lang="en-US" sz="2400" b="1">
                <a:solidFill>
                  <a:srgbClr val="0070C0"/>
                </a:solidFill>
              </a:rPr>
              <a:t>United Nations </a:t>
            </a:r>
          </a:p>
          <a:p>
            <a:r>
              <a:rPr lang="en-US" sz="2400" b="1">
                <a:solidFill>
                  <a:srgbClr val="0070C0"/>
                </a:solidFill>
              </a:rPr>
              <a:t>Convention on the</a:t>
            </a:r>
          </a:p>
          <a:p>
            <a:r>
              <a:rPr lang="en-US" sz="2400" b="1">
                <a:solidFill>
                  <a:srgbClr val="0070C0"/>
                </a:solidFill>
              </a:rPr>
              <a:t>Rights of the Child </a:t>
            </a:r>
            <a:endParaRPr lang="en-GB" sz="2400" b="1">
              <a:solidFill>
                <a:srgbClr val="0070C0"/>
              </a:solidFill>
            </a:endParaRPr>
          </a:p>
        </p:txBody>
      </p:sp>
    </p:spTree>
    <p:extLst>
      <p:ext uri="{BB962C8B-B14F-4D97-AF65-F5344CB8AC3E}">
        <p14:creationId xmlns:p14="http://schemas.microsoft.com/office/powerpoint/2010/main" val="213623679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E99ED6D-365F-4CAE-942F-ECA78F74BD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Rectangle 10">
            <a:extLst>
              <a:ext uri="{FF2B5EF4-FFF2-40B4-BE49-F238E27FC236}">
                <a16:creationId xmlns:a16="http://schemas.microsoft.com/office/drawing/2014/main" id="{C42F24F1-C1EF-471F-A19B-A340CE541D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56C425C-3C64-47BA-B583-94D39B9B7F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6568"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65245CD2-86CF-3D63-D317-2569A2716806}"/>
              </a:ext>
            </a:extLst>
          </p:cNvPr>
          <p:cNvPicPr>
            <a:picLocks noGrp="1" noChangeAspect="1"/>
          </p:cNvPicPr>
          <p:nvPr>
            <p:ph idx="1"/>
          </p:nvPr>
        </p:nvPicPr>
        <p:blipFill>
          <a:blip r:embed="rId2"/>
          <a:stretch>
            <a:fillRect/>
          </a:stretch>
        </p:blipFill>
        <p:spPr>
          <a:xfrm>
            <a:off x="643467" y="2038604"/>
            <a:ext cx="10905066" cy="2780792"/>
          </a:xfrm>
          <a:prstGeom prst="rect">
            <a:avLst/>
          </a:prstGeom>
        </p:spPr>
      </p:pic>
      <p:sp>
        <p:nvSpPr>
          <p:cNvPr id="6" name="TextBox 5">
            <a:extLst>
              <a:ext uri="{FF2B5EF4-FFF2-40B4-BE49-F238E27FC236}">
                <a16:creationId xmlns:a16="http://schemas.microsoft.com/office/drawing/2014/main" id="{FDC931C7-CB57-7F8B-AFDF-770ABD1FD53A}"/>
              </a:ext>
            </a:extLst>
          </p:cNvPr>
          <p:cNvSpPr txBox="1"/>
          <p:nvPr/>
        </p:nvSpPr>
        <p:spPr>
          <a:xfrm>
            <a:off x="808514" y="5548457"/>
            <a:ext cx="10905066" cy="492443"/>
          </a:xfrm>
          <a:prstGeom prst="rect">
            <a:avLst/>
          </a:prstGeom>
          <a:noFill/>
        </p:spPr>
        <p:txBody>
          <a:bodyPr wrap="square">
            <a:spAutoFit/>
          </a:bodyPr>
          <a:lstStyle/>
          <a:p>
            <a:r>
              <a:rPr lang="en-US"/>
              <a:t>(</a:t>
            </a:r>
            <a:r>
              <a:rPr lang="en-US" sz="2600" b="1" err="1"/>
              <a:t>Organisation</a:t>
            </a:r>
            <a:r>
              <a:rPr lang="en-US" sz="2600" b="1"/>
              <a:t> for Economic Co-operation and Development</a:t>
            </a:r>
            <a:r>
              <a:rPr lang="en-US"/>
              <a:t>) </a:t>
            </a:r>
            <a:endParaRPr lang="en-GB"/>
          </a:p>
        </p:txBody>
      </p:sp>
    </p:spTree>
    <p:extLst>
      <p:ext uri="{BB962C8B-B14F-4D97-AF65-F5344CB8AC3E}">
        <p14:creationId xmlns:p14="http://schemas.microsoft.com/office/powerpoint/2010/main" val="507713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E99ED6D-365F-4CAE-942F-ECA78F74BD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Rectangle 10">
            <a:extLst>
              <a:ext uri="{FF2B5EF4-FFF2-40B4-BE49-F238E27FC236}">
                <a16:creationId xmlns:a16="http://schemas.microsoft.com/office/drawing/2014/main" id="{C42F24F1-C1EF-471F-A19B-A340CE541D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B47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56C425C-3C64-47BA-B583-94D39B9B7F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6568"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946A60D5-7726-D191-1646-66D031A21EFE}"/>
              </a:ext>
            </a:extLst>
          </p:cNvPr>
          <p:cNvPicPr>
            <a:picLocks noGrp="1" noChangeAspect="1"/>
          </p:cNvPicPr>
          <p:nvPr>
            <p:ph idx="1"/>
          </p:nvPr>
        </p:nvPicPr>
        <p:blipFill>
          <a:blip r:embed="rId2"/>
          <a:srcRect l="7" t="11393" r="-7"/>
          <a:stretch>
            <a:fillRect/>
          </a:stretch>
        </p:blipFill>
        <p:spPr>
          <a:xfrm>
            <a:off x="560440" y="692403"/>
            <a:ext cx="11079432" cy="5522130"/>
          </a:xfrm>
          <a:prstGeom prst="rect">
            <a:avLst/>
          </a:prstGeom>
        </p:spPr>
      </p:pic>
      <p:sp>
        <p:nvSpPr>
          <p:cNvPr id="5" name="TextBox 4">
            <a:extLst>
              <a:ext uri="{FF2B5EF4-FFF2-40B4-BE49-F238E27FC236}">
                <a16:creationId xmlns:a16="http://schemas.microsoft.com/office/drawing/2014/main" id="{6628C2C2-BA38-8EA1-4D4D-FA6BAE41DB64}"/>
              </a:ext>
            </a:extLst>
          </p:cNvPr>
          <p:cNvSpPr txBox="1"/>
          <p:nvPr/>
        </p:nvSpPr>
        <p:spPr>
          <a:xfrm>
            <a:off x="1175102" y="5580656"/>
            <a:ext cx="11664125" cy="477054"/>
          </a:xfrm>
          <a:prstGeom prst="rect">
            <a:avLst/>
          </a:prstGeom>
          <a:noFill/>
        </p:spPr>
        <p:txBody>
          <a:bodyPr wrap="square" rtlCol="0">
            <a:spAutoFit/>
          </a:bodyPr>
          <a:lstStyle/>
          <a:p>
            <a:r>
              <a:rPr lang="en-GB" sz="2500" b="1"/>
              <a:t>The </a:t>
            </a:r>
            <a:r>
              <a:rPr lang="en-GB" sz="2500" b="1" u="sng">
                <a:hlinkClick r:id="rId3">
                  <a:extLst>
                    <a:ext uri="{A12FA001-AC4F-418D-AE19-62706E023703}">
                      <ahyp:hlinkClr xmlns:ahyp="http://schemas.microsoft.com/office/drawing/2018/hyperlinkcolor" val="tx"/>
                    </a:ext>
                  </a:extLst>
                </a:hlinkClick>
              </a:rPr>
              <a:t>Programme for International Student Assessment (PISA)</a:t>
            </a:r>
            <a:endParaRPr lang="en-GB" sz="2500" b="1"/>
          </a:p>
        </p:txBody>
      </p:sp>
    </p:spTree>
    <p:extLst>
      <p:ext uri="{BB962C8B-B14F-4D97-AF65-F5344CB8AC3E}">
        <p14:creationId xmlns:p14="http://schemas.microsoft.com/office/powerpoint/2010/main" val="2952587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Picture 4" descr="A picture containing text, electronics, printer&#10;&#10;Description automatically generated">
            <a:extLst>
              <a:ext uri="{FF2B5EF4-FFF2-40B4-BE49-F238E27FC236}">
                <a16:creationId xmlns:a16="http://schemas.microsoft.com/office/drawing/2014/main" id="{792B523A-0022-90D8-0A55-27A24C58D065}"/>
              </a:ext>
            </a:extLst>
          </p:cNvPr>
          <p:cNvPicPr>
            <a:picLocks noChangeAspect="1"/>
          </p:cNvPicPr>
          <p:nvPr/>
        </p:nvPicPr>
        <p:blipFill>
          <a:blip r:embed="rId2"/>
          <a:stretch>
            <a:fillRect/>
          </a:stretch>
        </p:blipFill>
        <p:spPr>
          <a:xfrm>
            <a:off x="1769166" y="1165360"/>
            <a:ext cx="8063600" cy="5463089"/>
          </a:xfrm>
          <a:custGeom>
            <a:avLst/>
            <a:gdLst/>
            <a:ahLst/>
            <a:cxnLst/>
            <a:rect l="l" t="t" r="r" b="b"/>
            <a:pathLst>
              <a:path w="6973888" h="5761037">
                <a:moveTo>
                  <a:pt x="0" y="0"/>
                </a:moveTo>
                <a:lnTo>
                  <a:pt x="6973888" y="0"/>
                </a:lnTo>
                <a:lnTo>
                  <a:pt x="6973888" y="5761037"/>
                </a:lnTo>
                <a:lnTo>
                  <a:pt x="0" y="5761037"/>
                </a:lnTo>
                <a:close/>
              </a:path>
            </a:pathLst>
          </a:custGeom>
        </p:spPr>
      </p:pic>
      <p:sp>
        <p:nvSpPr>
          <p:cNvPr id="2" name="TextBox 1">
            <a:extLst>
              <a:ext uri="{FF2B5EF4-FFF2-40B4-BE49-F238E27FC236}">
                <a16:creationId xmlns:a16="http://schemas.microsoft.com/office/drawing/2014/main" id="{46899DCD-38B8-29C0-835F-CC28D535DA0D}"/>
              </a:ext>
            </a:extLst>
          </p:cNvPr>
          <p:cNvSpPr txBox="1"/>
          <p:nvPr/>
        </p:nvSpPr>
        <p:spPr>
          <a:xfrm>
            <a:off x="3777343" y="421821"/>
            <a:ext cx="3692977" cy="584775"/>
          </a:xfrm>
          <a:prstGeom prst="rect">
            <a:avLst/>
          </a:prstGeom>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a:t>Then...Now</a:t>
            </a:r>
          </a:p>
        </p:txBody>
      </p:sp>
    </p:spTree>
    <p:extLst>
      <p:ext uri="{BB962C8B-B14F-4D97-AF65-F5344CB8AC3E}">
        <p14:creationId xmlns:p14="http://schemas.microsoft.com/office/powerpoint/2010/main" val="428533217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FEF8C71-3BD7-9DF1-2934-077010D9EB57}"/>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CE695D6-9E26-EBAB-7F4C-D7E82E05F2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1" name="Rectangle 10">
            <a:extLst>
              <a:ext uri="{FF2B5EF4-FFF2-40B4-BE49-F238E27FC236}">
                <a16:creationId xmlns:a16="http://schemas.microsoft.com/office/drawing/2014/main" id="{76FA6951-CA33-59DC-8C9F-8B770AA6F1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27272D1A-D12A-E415-FC67-375349406E31}"/>
              </a:ext>
            </a:extLst>
          </p:cNvPr>
          <p:cNvSpPr>
            <a:spLocks noGrp="1"/>
          </p:cNvSpPr>
          <p:nvPr>
            <p:ph type="title"/>
          </p:nvPr>
        </p:nvSpPr>
        <p:spPr>
          <a:xfrm>
            <a:off x="7282453" y="3429000"/>
            <a:ext cx="4781834" cy="2380681"/>
          </a:xfrm>
        </p:spPr>
        <p:txBody>
          <a:bodyPr vert="horz" lIns="91440" tIns="45720" rIns="91440" bIns="45720" rtlCol="0" anchor="b">
            <a:noAutofit/>
          </a:bodyPr>
          <a:lstStyle/>
          <a:p>
            <a:pPr algn="ctr"/>
            <a:r>
              <a:rPr lang="en-US" sz="15000" b="1">
                <a:solidFill>
                  <a:srgbClr val="FF0000"/>
                </a:solidFill>
              </a:rPr>
              <a:t>TASK</a:t>
            </a:r>
          </a:p>
        </p:txBody>
      </p:sp>
      <p:pic>
        <p:nvPicPr>
          <p:cNvPr id="4" name="Picture 3">
            <a:extLst>
              <a:ext uri="{FF2B5EF4-FFF2-40B4-BE49-F238E27FC236}">
                <a16:creationId xmlns:a16="http://schemas.microsoft.com/office/drawing/2014/main" id="{8ED79001-F523-EA2A-E5EF-16D5BD162D08}"/>
              </a:ext>
            </a:extLst>
          </p:cNvPr>
          <p:cNvPicPr>
            <a:picLocks noChangeAspect="1"/>
          </p:cNvPicPr>
          <p:nvPr/>
        </p:nvPicPr>
        <p:blipFill>
          <a:blip r:embed="rId2"/>
          <a:srcRect t="15953" b="6884"/>
          <a:stretch>
            <a:fillRect/>
          </a:stretch>
        </p:blipFill>
        <p:spPr>
          <a:xfrm>
            <a:off x="20" y="1"/>
            <a:ext cx="7665573" cy="6857999"/>
          </a:xfrm>
          <a:custGeom>
            <a:avLst/>
            <a:gdLst/>
            <a:ahLst/>
            <a:cxnLst/>
            <a:rect l="l" t="t" r="r" b="b"/>
            <a:pathLst>
              <a:path w="7665593" h="6857999">
                <a:moveTo>
                  <a:pt x="0" y="0"/>
                </a:moveTo>
                <a:lnTo>
                  <a:pt x="7363783" y="0"/>
                </a:lnTo>
                <a:lnTo>
                  <a:pt x="7372954" y="18152"/>
                </a:lnTo>
                <a:cubicBezTo>
                  <a:pt x="7378508" y="27417"/>
                  <a:pt x="7383821" y="35694"/>
                  <a:pt x="7386404" y="41707"/>
                </a:cubicBezTo>
                <a:lnTo>
                  <a:pt x="7389058" y="60832"/>
                </a:lnTo>
                <a:lnTo>
                  <a:pt x="7394074" y="60137"/>
                </a:lnTo>
                <a:lnTo>
                  <a:pt x="7394443" y="67241"/>
                </a:lnTo>
                <a:lnTo>
                  <a:pt x="7394565" y="83099"/>
                </a:lnTo>
                <a:cubicBezTo>
                  <a:pt x="7395324" y="92994"/>
                  <a:pt x="7394122" y="120511"/>
                  <a:pt x="7395957" y="130584"/>
                </a:cubicBezTo>
                <a:cubicBezTo>
                  <a:pt x="7401306" y="133490"/>
                  <a:pt x="7404223" y="137975"/>
                  <a:pt x="7405574" y="143540"/>
                </a:cubicBezTo>
                <a:lnTo>
                  <a:pt x="7405725" y="155795"/>
                </a:lnTo>
                <a:lnTo>
                  <a:pt x="7418615" y="226869"/>
                </a:lnTo>
                <a:lnTo>
                  <a:pt x="7419579" y="236641"/>
                </a:lnTo>
                <a:lnTo>
                  <a:pt x="7423900" y="241933"/>
                </a:lnTo>
                <a:cubicBezTo>
                  <a:pt x="7424763" y="245974"/>
                  <a:pt x="7424206" y="257579"/>
                  <a:pt x="7424760" y="260885"/>
                </a:cubicBezTo>
                <a:cubicBezTo>
                  <a:pt x="7425580" y="261177"/>
                  <a:pt x="7426400" y="261469"/>
                  <a:pt x="7427220" y="261761"/>
                </a:cubicBezTo>
                <a:cubicBezTo>
                  <a:pt x="7431152" y="272291"/>
                  <a:pt x="7444241" y="311893"/>
                  <a:pt x="7448344" y="324055"/>
                </a:cubicBezTo>
                <a:cubicBezTo>
                  <a:pt x="7444563" y="326484"/>
                  <a:pt x="7450535" y="331924"/>
                  <a:pt x="7451833" y="334727"/>
                </a:cubicBezTo>
                <a:cubicBezTo>
                  <a:pt x="7449286" y="335161"/>
                  <a:pt x="7448510" y="341947"/>
                  <a:pt x="7450776" y="343948"/>
                </a:cubicBezTo>
                <a:cubicBezTo>
                  <a:pt x="7463202" y="391652"/>
                  <a:pt x="7437523" y="367773"/>
                  <a:pt x="7453791" y="395003"/>
                </a:cubicBezTo>
                <a:cubicBezTo>
                  <a:pt x="7454869" y="399820"/>
                  <a:pt x="7453841" y="403723"/>
                  <a:pt x="7451939" y="407147"/>
                </a:cubicBezTo>
                <a:lnTo>
                  <a:pt x="7448030" y="412254"/>
                </a:lnTo>
                <a:lnTo>
                  <a:pt x="7455416" y="432021"/>
                </a:lnTo>
                <a:cubicBezTo>
                  <a:pt x="7457991" y="441758"/>
                  <a:pt x="7459699" y="452007"/>
                  <a:pt x="7460479" y="462523"/>
                </a:cubicBezTo>
                <a:cubicBezTo>
                  <a:pt x="7455275" y="464882"/>
                  <a:pt x="7462669" y="473136"/>
                  <a:pt x="7464133" y="477020"/>
                </a:cubicBezTo>
                <a:cubicBezTo>
                  <a:pt x="7460734" y="477060"/>
                  <a:pt x="7459104" y="485663"/>
                  <a:pt x="7461914" y="488716"/>
                </a:cubicBezTo>
                <a:cubicBezTo>
                  <a:pt x="7474065" y="552879"/>
                  <a:pt x="7442314" y="516775"/>
                  <a:pt x="7461353" y="555280"/>
                </a:cubicBezTo>
                <a:cubicBezTo>
                  <a:pt x="7462345" y="561721"/>
                  <a:pt x="7460642" y="566553"/>
                  <a:pt x="7457829" y="570585"/>
                </a:cubicBezTo>
                <a:lnTo>
                  <a:pt x="7450804" y="577839"/>
                </a:lnTo>
                <a:lnTo>
                  <a:pt x="7453309" y="583524"/>
                </a:lnTo>
                <a:cubicBezTo>
                  <a:pt x="7453505" y="604977"/>
                  <a:pt x="7446306" y="611303"/>
                  <a:pt x="7453558" y="623785"/>
                </a:cubicBezTo>
                <a:cubicBezTo>
                  <a:pt x="7438483" y="642230"/>
                  <a:pt x="7452055" y="636019"/>
                  <a:pt x="7454362" y="650049"/>
                </a:cubicBezTo>
                <a:cubicBezTo>
                  <a:pt x="7457368" y="661117"/>
                  <a:pt x="7463152" y="640798"/>
                  <a:pt x="7464006" y="651645"/>
                </a:cubicBezTo>
                <a:cubicBezTo>
                  <a:pt x="7460114" y="663380"/>
                  <a:pt x="7472201" y="662829"/>
                  <a:pt x="7467442" y="675032"/>
                </a:cubicBezTo>
                <a:cubicBezTo>
                  <a:pt x="7458335" y="672068"/>
                  <a:pt x="7469207" y="699114"/>
                  <a:pt x="7461251" y="699956"/>
                </a:cubicBezTo>
                <a:cubicBezTo>
                  <a:pt x="7472628" y="710321"/>
                  <a:pt x="7458614" y="715529"/>
                  <a:pt x="7462119" y="729331"/>
                </a:cubicBezTo>
                <a:cubicBezTo>
                  <a:pt x="7466423" y="735831"/>
                  <a:pt x="7467162" y="740521"/>
                  <a:pt x="7462533" y="746910"/>
                </a:cubicBezTo>
                <a:cubicBezTo>
                  <a:pt x="7483486" y="776851"/>
                  <a:pt x="7463470" y="765024"/>
                  <a:pt x="7471529" y="793043"/>
                </a:cubicBezTo>
                <a:cubicBezTo>
                  <a:pt x="7480002" y="817184"/>
                  <a:pt x="7485500" y="844550"/>
                  <a:pt x="7505730" y="867898"/>
                </a:cubicBezTo>
                <a:cubicBezTo>
                  <a:pt x="7511461" y="872184"/>
                  <a:pt x="7513630" y="882707"/>
                  <a:pt x="7510576" y="891400"/>
                </a:cubicBezTo>
                <a:cubicBezTo>
                  <a:pt x="7510049" y="892894"/>
                  <a:pt x="7509385" y="894278"/>
                  <a:pt x="7508604" y="895508"/>
                </a:cubicBezTo>
                <a:cubicBezTo>
                  <a:pt x="7511698" y="915692"/>
                  <a:pt x="7525520" y="989520"/>
                  <a:pt x="7529143" y="1012510"/>
                </a:cubicBezTo>
                <a:cubicBezTo>
                  <a:pt x="7521781" y="1014371"/>
                  <a:pt x="7535067" y="1025997"/>
                  <a:pt x="7530347" y="1033444"/>
                </a:cubicBezTo>
                <a:cubicBezTo>
                  <a:pt x="7526204" y="1038777"/>
                  <a:pt x="7529270" y="1043549"/>
                  <a:pt x="7529596" y="1049120"/>
                </a:cubicBezTo>
                <a:cubicBezTo>
                  <a:pt x="7526339" y="1056460"/>
                  <a:pt x="7532220" y="1080398"/>
                  <a:pt x="7536437" y="1086639"/>
                </a:cubicBezTo>
                <a:cubicBezTo>
                  <a:pt x="7551094" y="1101553"/>
                  <a:pt x="7540210" y="1135442"/>
                  <a:pt x="7551438" y="1147834"/>
                </a:cubicBezTo>
                <a:cubicBezTo>
                  <a:pt x="7553086" y="1152330"/>
                  <a:pt x="7553752" y="1156729"/>
                  <a:pt x="7553808" y="1161047"/>
                </a:cubicBezTo>
                <a:lnTo>
                  <a:pt x="7552572" y="1173130"/>
                </a:lnTo>
                <a:lnTo>
                  <a:pt x="7549434" y="1176566"/>
                </a:lnTo>
                <a:lnTo>
                  <a:pt x="7550211" y="1183950"/>
                </a:lnTo>
                <a:lnTo>
                  <a:pt x="7549733" y="1186066"/>
                </a:lnTo>
                <a:cubicBezTo>
                  <a:pt x="7548807" y="1190108"/>
                  <a:pt x="7548001" y="1194099"/>
                  <a:pt x="7547683" y="1198047"/>
                </a:cubicBezTo>
                <a:cubicBezTo>
                  <a:pt x="7563423" y="1192855"/>
                  <a:pt x="7547566" y="1230782"/>
                  <a:pt x="7560295" y="1219849"/>
                </a:cubicBezTo>
                <a:cubicBezTo>
                  <a:pt x="7561281" y="1240644"/>
                  <a:pt x="7573138" y="1224782"/>
                  <a:pt x="7561835" y="1249779"/>
                </a:cubicBezTo>
                <a:cubicBezTo>
                  <a:pt x="7574707" y="1282065"/>
                  <a:pt x="7569916" y="1332957"/>
                  <a:pt x="7589445" y="1358245"/>
                </a:cubicBezTo>
                <a:cubicBezTo>
                  <a:pt x="7581989" y="1355103"/>
                  <a:pt x="7576204" y="1368711"/>
                  <a:pt x="7579904" y="1378136"/>
                </a:cubicBezTo>
                <a:cubicBezTo>
                  <a:pt x="7550647" y="1367117"/>
                  <a:pt x="7606267" y="1415404"/>
                  <a:pt x="7586303" y="1423699"/>
                </a:cubicBezTo>
                <a:cubicBezTo>
                  <a:pt x="7604838" y="1424108"/>
                  <a:pt x="7636267" y="1466352"/>
                  <a:pt x="7621059" y="1486236"/>
                </a:cubicBezTo>
                <a:cubicBezTo>
                  <a:pt x="7624771" y="1516526"/>
                  <a:pt x="7640092" y="1537976"/>
                  <a:pt x="7633966" y="1569734"/>
                </a:cubicBezTo>
                <a:cubicBezTo>
                  <a:pt x="7636447" y="1570719"/>
                  <a:pt x="7638522" y="1572334"/>
                  <a:pt x="7640304" y="1574384"/>
                </a:cubicBezTo>
                <a:lnTo>
                  <a:pt x="7644628" y="1581242"/>
                </a:lnTo>
                <a:lnTo>
                  <a:pt x="7644313" y="1582567"/>
                </a:lnTo>
                <a:cubicBezTo>
                  <a:pt x="7644257" y="1587776"/>
                  <a:pt x="7645302" y="1590443"/>
                  <a:pt x="7646831" y="1591983"/>
                </a:cubicBezTo>
                <a:cubicBezTo>
                  <a:pt x="7647577" y="1592347"/>
                  <a:pt x="7648323" y="1592711"/>
                  <a:pt x="7649069" y="1593074"/>
                </a:cubicBezTo>
                <a:lnTo>
                  <a:pt x="7651326" y="1599230"/>
                </a:lnTo>
                <a:lnTo>
                  <a:pt x="7657195" y="1610539"/>
                </a:lnTo>
                <a:lnTo>
                  <a:pt x="7656957" y="1613422"/>
                </a:lnTo>
                <a:lnTo>
                  <a:pt x="7663730" y="1631673"/>
                </a:lnTo>
                <a:lnTo>
                  <a:pt x="7663189" y="1632289"/>
                </a:lnTo>
                <a:cubicBezTo>
                  <a:pt x="7662131" y="1634085"/>
                  <a:pt x="7661641" y="1636199"/>
                  <a:pt x="7662326" y="1639024"/>
                </a:cubicBezTo>
                <a:cubicBezTo>
                  <a:pt x="7651979" y="1640024"/>
                  <a:pt x="7659188" y="1642819"/>
                  <a:pt x="7662125" y="1651067"/>
                </a:cubicBezTo>
                <a:cubicBezTo>
                  <a:pt x="7646711" y="1654462"/>
                  <a:pt x="7660667" y="1674670"/>
                  <a:pt x="7653812" y="1683345"/>
                </a:cubicBezTo>
                <a:cubicBezTo>
                  <a:pt x="7656316" y="1689330"/>
                  <a:pt x="7658683" y="1695719"/>
                  <a:pt x="7660803" y="1702414"/>
                </a:cubicBezTo>
                <a:lnTo>
                  <a:pt x="7661867" y="1756201"/>
                </a:lnTo>
                <a:lnTo>
                  <a:pt x="7649453" y="1812530"/>
                </a:lnTo>
                <a:cubicBezTo>
                  <a:pt x="7649183" y="1833366"/>
                  <a:pt x="7644573" y="1851408"/>
                  <a:pt x="7647823" y="1869041"/>
                </a:cubicBezTo>
                <a:cubicBezTo>
                  <a:pt x="7644238" y="1876204"/>
                  <a:pt x="7642789" y="1882956"/>
                  <a:pt x="7648156" y="1889503"/>
                </a:cubicBezTo>
                <a:cubicBezTo>
                  <a:pt x="7646365" y="1908946"/>
                  <a:pt x="7638702" y="1913653"/>
                  <a:pt x="7644679" y="1925974"/>
                </a:cubicBezTo>
                <a:cubicBezTo>
                  <a:pt x="7632281" y="1936898"/>
                  <a:pt x="7637013" y="1937545"/>
                  <a:pt x="7640564" y="1942678"/>
                </a:cubicBezTo>
                <a:lnTo>
                  <a:pt x="7640816" y="1943410"/>
                </a:lnTo>
                <a:lnTo>
                  <a:pt x="7639044" y="1944904"/>
                </a:lnTo>
                <a:lnTo>
                  <a:pt x="7638223" y="1947993"/>
                </a:lnTo>
                <a:lnTo>
                  <a:pt x="7638752" y="1956430"/>
                </a:lnTo>
                <a:lnTo>
                  <a:pt x="7639407" y="1959603"/>
                </a:lnTo>
                <a:cubicBezTo>
                  <a:pt x="7639690" y="1961788"/>
                  <a:pt x="7639658" y="1963239"/>
                  <a:pt x="7639396" y="1964244"/>
                </a:cubicBezTo>
                <a:lnTo>
                  <a:pt x="7639249" y="1964361"/>
                </a:lnTo>
                <a:lnTo>
                  <a:pt x="7639521" y="1968708"/>
                </a:lnTo>
                <a:cubicBezTo>
                  <a:pt x="7640315" y="1976045"/>
                  <a:pt x="7641402" y="1983186"/>
                  <a:pt x="7642694" y="1989983"/>
                </a:cubicBezTo>
                <a:cubicBezTo>
                  <a:pt x="7634556" y="1995729"/>
                  <a:pt x="7644169" y="2020842"/>
                  <a:pt x="7628828" y="2018094"/>
                </a:cubicBezTo>
                <a:cubicBezTo>
                  <a:pt x="7630116" y="2027262"/>
                  <a:pt x="7636485" y="2032807"/>
                  <a:pt x="7626423" y="2029720"/>
                </a:cubicBezTo>
                <a:cubicBezTo>
                  <a:pt x="7626559" y="2032738"/>
                  <a:pt x="7625703" y="2034598"/>
                  <a:pt x="7624364" y="2035929"/>
                </a:cubicBezTo>
                <a:lnTo>
                  <a:pt x="7623733" y="2036314"/>
                </a:lnTo>
                <a:lnTo>
                  <a:pt x="7626847" y="2056711"/>
                </a:lnTo>
                <a:lnTo>
                  <a:pt x="7626090" y="2059419"/>
                </a:lnTo>
                <a:lnTo>
                  <a:pt x="7629618" y="2072712"/>
                </a:lnTo>
                <a:lnTo>
                  <a:pt x="7630641" y="2079581"/>
                </a:lnTo>
                <a:lnTo>
                  <a:pt x="7632577" y="2081522"/>
                </a:lnTo>
                <a:cubicBezTo>
                  <a:pt x="7633753" y="2083617"/>
                  <a:pt x="7634261" y="2086620"/>
                  <a:pt x="7633251" y="2091658"/>
                </a:cubicBezTo>
                <a:lnTo>
                  <a:pt x="7632707" y="2092825"/>
                </a:lnTo>
                <a:lnTo>
                  <a:pt x="7635575" y="2101184"/>
                </a:lnTo>
                <a:cubicBezTo>
                  <a:pt x="7636900" y="2103876"/>
                  <a:pt x="7638586" y="2106260"/>
                  <a:pt x="7640772" y="2108190"/>
                </a:cubicBezTo>
                <a:cubicBezTo>
                  <a:pt x="7629093" y="2136655"/>
                  <a:pt x="7639778" y="2163513"/>
                  <a:pt x="7637758" y="2194409"/>
                </a:cubicBezTo>
                <a:cubicBezTo>
                  <a:pt x="7619585" y="2207765"/>
                  <a:pt x="7641835" y="2261154"/>
                  <a:pt x="7659453" y="2268824"/>
                </a:cubicBezTo>
                <a:cubicBezTo>
                  <a:pt x="7644015" y="2268997"/>
                  <a:pt x="7665037" y="2307714"/>
                  <a:pt x="7665583" y="2317700"/>
                </a:cubicBezTo>
                <a:cubicBezTo>
                  <a:pt x="7665764" y="2321029"/>
                  <a:pt x="7663671" y="2321166"/>
                  <a:pt x="7657195" y="2315619"/>
                </a:cubicBezTo>
                <a:cubicBezTo>
                  <a:pt x="7658997" y="2326231"/>
                  <a:pt x="7650972" y="2337185"/>
                  <a:pt x="7644431" y="2331209"/>
                </a:cubicBezTo>
                <a:cubicBezTo>
                  <a:pt x="7658433" y="2363448"/>
                  <a:pt x="7644510" y="2411031"/>
                  <a:pt x="7650869" y="2447461"/>
                </a:cubicBezTo>
                <a:cubicBezTo>
                  <a:pt x="7635485" y="2467322"/>
                  <a:pt x="7649719" y="2456555"/>
                  <a:pt x="7646841" y="2477156"/>
                </a:cubicBezTo>
                <a:cubicBezTo>
                  <a:pt x="7661004" y="2471521"/>
                  <a:pt x="7638896" y="2502164"/>
                  <a:pt x="7654880" y="2503292"/>
                </a:cubicBezTo>
                <a:cubicBezTo>
                  <a:pt x="7653849" y="2507005"/>
                  <a:pt x="7652348" y="2510567"/>
                  <a:pt x="7650720" y="2514131"/>
                </a:cubicBezTo>
                <a:lnTo>
                  <a:pt x="7649876" y="2516003"/>
                </a:lnTo>
                <a:lnTo>
                  <a:pt x="7649263" y="2523483"/>
                </a:lnTo>
                <a:lnTo>
                  <a:pt x="7645633" y="2525592"/>
                </a:lnTo>
                <a:lnTo>
                  <a:pt x="7642233" y="2536851"/>
                </a:lnTo>
                <a:cubicBezTo>
                  <a:pt x="7641494" y="2541069"/>
                  <a:pt x="7641323" y="2545607"/>
                  <a:pt x="7642069" y="2550622"/>
                </a:cubicBezTo>
                <a:cubicBezTo>
                  <a:pt x="7648404" y="2562959"/>
                  <a:pt x="7640640" y="2582170"/>
                  <a:pt x="7641110" y="2599544"/>
                </a:cubicBezTo>
                <a:lnTo>
                  <a:pt x="7643071" y="2607523"/>
                </a:lnTo>
                <a:lnTo>
                  <a:pt x="7639801" y="2633566"/>
                </a:lnTo>
                <a:cubicBezTo>
                  <a:pt x="7639166" y="2640978"/>
                  <a:pt x="7638833" y="2648672"/>
                  <a:pt x="7639065" y="2656773"/>
                </a:cubicBezTo>
                <a:lnTo>
                  <a:pt x="7640624" y="2671810"/>
                </a:lnTo>
                <a:lnTo>
                  <a:pt x="7639332" y="2675751"/>
                </a:lnTo>
                <a:cubicBezTo>
                  <a:pt x="7639476" y="2682617"/>
                  <a:pt x="7644027" y="2691703"/>
                  <a:pt x="7638498" y="2690893"/>
                </a:cubicBezTo>
                <a:lnTo>
                  <a:pt x="7640415" y="2698606"/>
                </a:lnTo>
                <a:lnTo>
                  <a:pt x="7636002" y="2706218"/>
                </a:lnTo>
                <a:cubicBezTo>
                  <a:pt x="7634978" y="2707053"/>
                  <a:pt x="7633887" y="2707679"/>
                  <a:pt x="7632770" y="2708079"/>
                </a:cubicBezTo>
                <a:lnTo>
                  <a:pt x="7634220" y="2718854"/>
                </a:lnTo>
                <a:lnTo>
                  <a:pt x="7631061" y="2727688"/>
                </a:lnTo>
                <a:lnTo>
                  <a:pt x="7633127" y="2735389"/>
                </a:lnTo>
                <a:lnTo>
                  <a:pt x="7632661" y="2738584"/>
                </a:lnTo>
                <a:lnTo>
                  <a:pt x="7631098" y="2746529"/>
                </a:lnTo>
                <a:cubicBezTo>
                  <a:pt x="7630002" y="2750602"/>
                  <a:pt x="7628681" y="2755160"/>
                  <a:pt x="7627624" y="2760235"/>
                </a:cubicBezTo>
                <a:lnTo>
                  <a:pt x="7627140" y="2764511"/>
                </a:lnTo>
                <a:lnTo>
                  <a:pt x="7621827" y="2773820"/>
                </a:lnTo>
                <a:cubicBezTo>
                  <a:pt x="7617811" y="2780593"/>
                  <a:pt x="7615104" y="2785923"/>
                  <a:pt x="7617284" y="2791840"/>
                </a:cubicBezTo>
                <a:cubicBezTo>
                  <a:pt x="7612094" y="2801924"/>
                  <a:pt x="7597550" y="2808970"/>
                  <a:pt x="7601430" y="2823567"/>
                </a:cubicBezTo>
                <a:cubicBezTo>
                  <a:pt x="7594841" y="2819137"/>
                  <a:pt x="7600633" y="2839778"/>
                  <a:pt x="7593865" y="2842217"/>
                </a:cubicBezTo>
                <a:cubicBezTo>
                  <a:pt x="7588415" y="2843342"/>
                  <a:pt x="7588901" y="2849866"/>
                  <a:pt x="7586893" y="2854834"/>
                </a:cubicBezTo>
                <a:cubicBezTo>
                  <a:pt x="7581327" y="2858374"/>
                  <a:pt x="7576244" y="2883372"/>
                  <a:pt x="7577046" y="2892075"/>
                </a:cubicBezTo>
                <a:cubicBezTo>
                  <a:pt x="7582584" y="2916606"/>
                  <a:pt x="7560175" y="2936338"/>
                  <a:pt x="7564026" y="2955950"/>
                </a:cubicBezTo>
                <a:cubicBezTo>
                  <a:pt x="7563501" y="2961086"/>
                  <a:pt x="7562240" y="2965343"/>
                  <a:pt x="7560529" y="2969031"/>
                </a:cubicBezTo>
                <a:lnTo>
                  <a:pt x="7554631" y="2978222"/>
                </a:lnTo>
                <a:lnTo>
                  <a:pt x="7550747" y="2978564"/>
                </a:lnTo>
                <a:lnTo>
                  <a:pt x="7548359" y="2985429"/>
                </a:lnTo>
                <a:lnTo>
                  <a:pt x="7547120" y="2986826"/>
                </a:lnTo>
                <a:cubicBezTo>
                  <a:pt x="7544741" y="2989483"/>
                  <a:pt x="7542480" y="2992194"/>
                  <a:pt x="7540621" y="2995267"/>
                </a:cubicBezTo>
                <a:cubicBezTo>
                  <a:pt x="7555200" y="3003715"/>
                  <a:pt x="7527208" y="3022799"/>
                  <a:pt x="7541739" y="3023946"/>
                </a:cubicBezTo>
                <a:cubicBezTo>
                  <a:pt x="7534059" y="3042303"/>
                  <a:pt x="7549904" y="3038579"/>
                  <a:pt x="7530781" y="3050462"/>
                </a:cubicBezTo>
                <a:cubicBezTo>
                  <a:pt x="7527838" y="3088204"/>
                  <a:pt x="7503338" y="3127251"/>
                  <a:pt x="7508515" y="3164510"/>
                </a:cubicBezTo>
                <a:cubicBezTo>
                  <a:pt x="7503888" y="3155782"/>
                  <a:pt x="7493770" y="3162549"/>
                  <a:pt x="7492866" y="3173520"/>
                </a:cubicBezTo>
                <a:cubicBezTo>
                  <a:pt x="7474179" y="3140376"/>
                  <a:pt x="7498581" y="3226463"/>
                  <a:pt x="7479395" y="3217191"/>
                </a:cubicBezTo>
                <a:cubicBezTo>
                  <a:pt x="7493905" y="3232643"/>
                  <a:pt x="7501608" y="3293915"/>
                  <a:pt x="7481475" y="3298298"/>
                </a:cubicBezTo>
                <a:cubicBezTo>
                  <a:pt x="7472089" y="3326890"/>
                  <a:pt x="7475493" y="3357480"/>
                  <a:pt x="7457722" y="3379292"/>
                </a:cubicBezTo>
                <a:cubicBezTo>
                  <a:pt x="7459285" y="3382143"/>
                  <a:pt x="7460273" y="3385199"/>
                  <a:pt x="7460850" y="3388381"/>
                </a:cubicBezTo>
                <a:lnTo>
                  <a:pt x="7461482" y="3397694"/>
                </a:lnTo>
                <a:lnTo>
                  <a:pt x="7460695" y="3398556"/>
                </a:lnTo>
                <a:cubicBezTo>
                  <a:pt x="7458532" y="3402904"/>
                  <a:pt x="7458275" y="3406007"/>
                  <a:pt x="7458858" y="3408553"/>
                </a:cubicBezTo>
                <a:lnTo>
                  <a:pt x="7460185" y="3411299"/>
                </a:lnTo>
                <a:lnTo>
                  <a:pt x="7459468" y="3418333"/>
                </a:lnTo>
                <a:lnTo>
                  <a:pt x="7459515" y="3432662"/>
                </a:lnTo>
                <a:lnTo>
                  <a:pt x="7458154" y="3434902"/>
                </a:lnTo>
                <a:lnTo>
                  <a:pt x="7456091" y="3455825"/>
                </a:lnTo>
                <a:cubicBezTo>
                  <a:pt x="7455865" y="3455850"/>
                  <a:pt x="7455638" y="3455877"/>
                  <a:pt x="7455413" y="3455903"/>
                </a:cubicBezTo>
                <a:cubicBezTo>
                  <a:pt x="7453843" y="3456557"/>
                  <a:pt x="7452596" y="3457940"/>
                  <a:pt x="7451989" y="3460886"/>
                </a:cubicBezTo>
                <a:cubicBezTo>
                  <a:pt x="7443388" y="3453296"/>
                  <a:pt x="7447961" y="3461529"/>
                  <a:pt x="7446929" y="3470886"/>
                </a:cubicBezTo>
                <a:cubicBezTo>
                  <a:pt x="7433341" y="3461186"/>
                  <a:pt x="7436171" y="3489615"/>
                  <a:pt x="7427213" y="3491353"/>
                </a:cubicBezTo>
                <a:cubicBezTo>
                  <a:pt x="7426761" y="3498443"/>
                  <a:pt x="7426037" y="3505767"/>
                  <a:pt x="7424990" y="3513143"/>
                </a:cubicBezTo>
                <a:lnTo>
                  <a:pt x="7424186" y="3517424"/>
                </a:lnTo>
                <a:cubicBezTo>
                  <a:pt x="7424132" y="3517438"/>
                  <a:pt x="7424077" y="3517453"/>
                  <a:pt x="7424024" y="3517467"/>
                </a:cubicBezTo>
                <a:cubicBezTo>
                  <a:pt x="7423536" y="3518305"/>
                  <a:pt x="7423153" y="3519678"/>
                  <a:pt x="7422883" y="3521896"/>
                </a:cubicBezTo>
                <a:lnTo>
                  <a:pt x="7422723" y="3525229"/>
                </a:lnTo>
                <a:lnTo>
                  <a:pt x="7421163" y="3533534"/>
                </a:lnTo>
                <a:lnTo>
                  <a:pt x="7419650" y="3536108"/>
                </a:lnTo>
                <a:lnTo>
                  <a:pt x="7417640" y="3536718"/>
                </a:lnTo>
                <a:lnTo>
                  <a:pt x="7417697" y="3537534"/>
                </a:lnTo>
                <a:cubicBezTo>
                  <a:pt x="7419749" y="3544077"/>
                  <a:pt x="7423989" y="3546875"/>
                  <a:pt x="7409814" y="3551598"/>
                </a:cubicBezTo>
                <a:cubicBezTo>
                  <a:pt x="7412376" y="3566128"/>
                  <a:pt x="7404108" y="3567090"/>
                  <a:pt x="7397719" y="3584844"/>
                </a:cubicBezTo>
                <a:cubicBezTo>
                  <a:pt x="7401116" y="3593573"/>
                  <a:pt x="7398130" y="3599358"/>
                  <a:pt x="7393057" y="3604546"/>
                </a:cubicBezTo>
                <a:cubicBezTo>
                  <a:pt x="7391792" y="3622895"/>
                  <a:pt x="7383125" y="3638008"/>
                  <a:pt x="7377811" y="3657793"/>
                </a:cubicBezTo>
                <a:cubicBezTo>
                  <a:pt x="7379886" y="3680874"/>
                  <a:pt x="7366255" y="3689531"/>
                  <a:pt x="7360624" y="3710685"/>
                </a:cubicBezTo>
                <a:cubicBezTo>
                  <a:pt x="7367950" y="3731637"/>
                  <a:pt x="7347999" y="3723947"/>
                  <a:pt x="7341489" y="3734006"/>
                </a:cubicBezTo>
                <a:lnTo>
                  <a:pt x="7340478" y="3737028"/>
                </a:lnTo>
                <a:lnTo>
                  <a:pt x="7340489" y="3745476"/>
                </a:lnTo>
                <a:lnTo>
                  <a:pt x="7340950" y="3748687"/>
                </a:lnTo>
                <a:cubicBezTo>
                  <a:pt x="7341098" y="3750887"/>
                  <a:pt x="7340976" y="3752333"/>
                  <a:pt x="7340653" y="3753314"/>
                </a:cubicBezTo>
                <a:lnTo>
                  <a:pt x="7340500" y="3753419"/>
                </a:lnTo>
                <a:lnTo>
                  <a:pt x="7340506" y="3757774"/>
                </a:lnTo>
                <a:cubicBezTo>
                  <a:pt x="7340847" y="3765147"/>
                  <a:pt x="7341495" y="3772345"/>
                  <a:pt x="7342369" y="3779218"/>
                </a:cubicBezTo>
                <a:cubicBezTo>
                  <a:pt x="7333890" y="3784348"/>
                  <a:pt x="7341949" y="3810090"/>
                  <a:pt x="7326800" y="3806225"/>
                </a:cubicBezTo>
                <a:cubicBezTo>
                  <a:pt x="7327524" y="3815461"/>
                  <a:pt x="7333545" y="3821456"/>
                  <a:pt x="7323686" y="3817640"/>
                </a:cubicBezTo>
                <a:cubicBezTo>
                  <a:pt x="7323637" y="3820659"/>
                  <a:pt x="7322668" y="3822449"/>
                  <a:pt x="7321247" y="3823678"/>
                </a:cubicBezTo>
                <a:lnTo>
                  <a:pt x="7320595" y="3824018"/>
                </a:lnTo>
                <a:lnTo>
                  <a:pt x="7322453" y="3844579"/>
                </a:lnTo>
                <a:lnTo>
                  <a:pt x="7321532" y="3847225"/>
                </a:lnTo>
                <a:lnTo>
                  <a:pt x="7324238" y="3860736"/>
                </a:lnTo>
                <a:lnTo>
                  <a:pt x="7324840" y="3867658"/>
                </a:lnTo>
                <a:lnTo>
                  <a:pt x="7326655" y="3869733"/>
                </a:lnTo>
                <a:cubicBezTo>
                  <a:pt x="7327701" y="3871909"/>
                  <a:pt x="7328023" y="3874942"/>
                  <a:pt x="7326706" y="3879891"/>
                </a:cubicBezTo>
                <a:lnTo>
                  <a:pt x="7326093" y="3881013"/>
                </a:lnTo>
                <a:lnTo>
                  <a:pt x="7328442" y="3889558"/>
                </a:lnTo>
                <a:cubicBezTo>
                  <a:pt x="7329602" y="3892339"/>
                  <a:pt x="7331138" y="3894839"/>
                  <a:pt x="7333203" y="3896924"/>
                </a:cubicBezTo>
                <a:cubicBezTo>
                  <a:pt x="7319795" y="3924445"/>
                  <a:pt x="7328820" y="3952004"/>
                  <a:pt x="7324908" y="3982658"/>
                </a:cubicBezTo>
                <a:cubicBezTo>
                  <a:pt x="7325522" y="4017325"/>
                  <a:pt x="7327874" y="4041416"/>
                  <a:pt x="7327588" y="4064228"/>
                </a:cubicBezTo>
                <a:cubicBezTo>
                  <a:pt x="7328735" y="4074940"/>
                  <a:pt x="7329351" y="4153102"/>
                  <a:pt x="7323186" y="4146664"/>
                </a:cubicBezTo>
                <a:cubicBezTo>
                  <a:pt x="7335189" y="4179829"/>
                  <a:pt x="7318370" y="4199117"/>
                  <a:pt x="7322488" y="4235901"/>
                </a:cubicBezTo>
                <a:cubicBezTo>
                  <a:pt x="7305909" y="4254573"/>
                  <a:pt x="7320783" y="4244884"/>
                  <a:pt x="7316645" y="4265209"/>
                </a:cubicBezTo>
                <a:cubicBezTo>
                  <a:pt x="7331133" y="4260631"/>
                  <a:pt x="7307179" y="4289560"/>
                  <a:pt x="7323069" y="4291857"/>
                </a:cubicBezTo>
                <a:cubicBezTo>
                  <a:pt x="7321814" y="4295483"/>
                  <a:pt x="7320095" y="4298923"/>
                  <a:pt x="7318251" y="4302359"/>
                </a:cubicBezTo>
                <a:lnTo>
                  <a:pt x="7317295" y="4304161"/>
                </a:lnTo>
                <a:lnTo>
                  <a:pt x="7316223" y="4311573"/>
                </a:lnTo>
                <a:lnTo>
                  <a:pt x="7312469" y="4313411"/>
                </a:lnTo>
                <a:lnTo>
                  <a:pt x="7306447" y="4403491"/>
                </a:lnTo>
                <a:cubicBezTo>
                  <a:pt x="7308849" y="4411399"/>
                  <a:pt x="7308497" y="4436984"/>
                  <a:pt x="7303688" y="4442497"/>
                </a:cubicBezTo>
                <a:cubicBezTo>
                  <a:pt x="7302637" y="4447969"/>
                  <a:pt x="7304327" y="4453942"/>
                  <a:pt x="7299181" y="4457128"/>
                </a:cubicBezTo>
                <a:cubicBezTo>
                  <a:pt x="7296154" y="4469016"/>
                  <a:pt x="7289197" y="4496240"/>
                  <a:pt x="7285530" y="4513823"/>
                </a:cubicBezTo>
                <a:cubicBezTo>
                  <a:pt x="7288769" y="4518560"/>
                  <a:pt x="7287100" y="4524649"/>
                  <a:pt x="7284412" y="4532609"/>
                </a:cubicBezTo>
                <a:lnTo>
                  <a:pt x="7282601" y="4540125"/>
                </a:lnTo>
                <a:lnTo>
                  <a:pt x="7291785" y="4563650"/>
                </a:lnTo>
                <a:lnTo>
                  <a:pt x="7284191" y="4636427"/>
                </a:lnTo>
                <a:lnTo>
                  <a:pt x="7292797" y="4672055"/>
                </a:lnTo>
                <a:cubicBezTo>
                  <a:pt x="7294304" y="4686552"/>
                  <a:pt x="7294421" y="4700466"/>
                  <a:pt x="7295425" y="4713953"/>
                </a:cubicBezTo>
                <a:cubicBezTo>
                  <a:pt x="7296104" y="4744441"/>
                  <a:pt x="7280378" y="4723911"/>
                  <a:pt x="7292574" y="4762180"/>
                </a:cubicBezTo>
                <a:cubicBezTo>
                  <a:pt x="7286719" y="4766152"/>
                  <a:pt x="7286266" y="4770971"/>
                  <a:pt x="7288689" y="4779168"/>
                </a:cubicBezTo>
                <a:cubicBezTo>
                  <a:pt x="7288592" y="4793971"/>
                  <a:pt x="7274303" y="4792486"/>
                  <a:pt x="7282355" y="4807636"/>
                </a:cubicBezTo>
                <a:cubicBezTo>
                  <a:pt x="7278556" y="4806204"/>
                  <a:pt x="7277539" y="4813202"/>
                  <a:pt x="7276505" y="4819678"/>
                </a:cubicBezTo>
                <a:lnTo>
                  <a:pt x="7273752" y="4823797"/>
                </a:lnTo>
                <a:lnTo>
                  <a:pt x="7283683" y="4847794"/>
                </a:lnTo>
                <a:cubicBezTo>
                  <a:pt x="7296832" y="4890479"/>
                  <a:pt x="7302379" y="4941877"/>
                  <a:pt x="7311552" y="4978326"/>
                </a:cubicBezTo>
                <a:cubicBezTo>
                  <a:pt x="7284161" y="4998846"/>
                  <a:pt x="7309660" y="4989594"/>
                  <a:pt x="7304880" y="5015024"/>
                </a:cubicBezTo>
                <a:cubicBezTo>
                  <a:pt x="7330355" y="5012307"/>
                  <a:pt x="7291032" y="5044485"/>
                  <a:pt x="7319932" y="5050993"/>
                </a:cubicBezTo>
                <a:cubicBezTo>
                  <a:pt x="7318148" y="5055414"/>
                  <a:pt x="7315506" y="5059493"/>
                  <a:pt x="7312641" y="5063537"/>
                </a:cubicBezTo>
                <a:lnTo>
                  <a:pt x="7311153" y="5065661"/>
                </a:lnTo>
                <a:lnTo>
                  <a:pt x="7310197" y="5075032"/>
                </a:lnTo>
                <a:lnTo>
                  <a:pt x="7303683" y="5076576"/>
                </a:lnTo>
                <a:lnTo>
                  <a:pt x="7297768" y="5089898"/>
                </a:lnTo>
                <a:cubicBezTo>
                  <a:pt x="7296519" y="5095057"/>
                  <a:pt x="7296302" y="5100805"/>
                  <a:pt x="7297750" y="5107454"/>
                </a:cubicBezTo>
                <a:cubicBezTo>
                  <a:pt x="7309447" y="5125240"/>
                  <a:pt x="7295812" y="5147341"/>
                  <a:pt x="7297014" y="5169708"/>
                </a:cubicBezTo>
                <a:lnTo>
                  <a:pt x="7300719" y="5180532"/>
                </a:lnTo>
                <a:lnTo>
                  <a:pt x="7295705" y="5210620"/>
                </a:lnTo>
                <a:lnTo>
                  <a:pt x="7296901" y="5212749"/>
                </a:lnTo>
                <a:cubicBezTo>
                  <a:pt x="7296704" y="5218058"/>
                  <a:pt x="7294377" y="5228574"/>
                  <a:pt x="7294523" y="5242477"/>
                </a:cubicBezTo>
                <a:lnTo>
                  <a:pt x="7297776" y="5296160"/>
                </a:lnTo>
                <a:lnTo>
                  <a:pt x="7289955" y="5304499"/>
                </a:lnTo>
                <a:lnTo>
                  <a:pt x="7286210" y="5305374"/>
                </a:lnTo>
                <a:lnTo>
                  <a:pt x="7286995" y="5320092"/>
                </a:lnTo>
                <a:lnTo>
                  <a:pt x="7281550" y="5330613"/>
                </a:lnTo>
                <a:lnTo>
                  <a:pt x="7285354" y="5340890"/>
                </a:lnTo>
                <a:lnTo>
                  <a:pt x="7281914" y="5354491"/>
                </a:lnTo>
                <a:cubicBezTo>
                  <a:pt x="7280017" y="5359352"/>
                  <a:pt x="7277725" y="5364763"/>
                  <a:pt x="7275918" y="5370917"/>
                </a:cubicBezTo>
                <a:lnTo>
                  <a:pt x="7267655" y="5384350"/>
                </a:lnTo>
                <a:lnTo>
                  <a:pt x="7263791" y="5406610"/>
                </a:lnTo>
                <a:cubicBezTo>
                  <a:pt x="7260956" y="5423841"/>
                  <a:pt x="7257650" y="5440271"/>
                  <a:pt x="7251522" y="5456222"/>
                </a:cubicBezTo>
                <a:cubicBezTo>
                  <a:pt x="7253699" y="5469913"/>
                  <a:pt x="7252931" y="5482529"/>
                  <a:pt x="7242311" y="5493751"/>
                </a:cubicBezTo>
                <a:cubicBezTo>
                  <a:pt x="7236636" y="5529727"/>
                  <a:pt x="7245809" y="5539513"/>
                  <a:pt x="7231835" y="5561252"/>
                </a:cubicBezTo>
                <a:cubicBezTo>
                  <a:pt x="7236311" y="5568555"/>
                  <a:pt x="7238499" y="5573475"/>
                  <a:pt x="7239152" y="5577121"/>
                </a:cubicBezTo>
                <a:cubicBezTo>
                  <a:pt x="7241111" y="5588065"/>
                  <a:pt x="7229268" y="5587525"/>
                  <a:pt x="7224043" y="5605355"/>
                </a:cubicBezTo>
                <a:cubicBezTo>
                  <a:pt x="7216774" y="5624244"/>
                  <a:pt x="7213225" y="5590845"/>
                  <a:pt x="7209229" y="5609118"/>
                </a:cubicBezTo>
                <a:cubicBezTo>
                  <a:pt x="7212098" y="5628346"/>
                  <a:pt x="7194168" y="5628785"/>
                  <a:pt x="7198222" y="5648700"/>
                </a:cubicBezTo>
                <a:cubicBezTo>
                  <a:pt x="7212577" y="5642705"/>
                  <a:pt x="7189541" y="5689259"/>
                  <a:pt x="7201221" y="5689771"/>
                </a:cubicBezTo>
                <a:cubicBezTo>
                  <a:pt x="7181618" y="5708428"/>
                  <a:pt x="7201258" y="5715573"/>
                  <a:pt x="7192555" y="5739098"/>
                </a:cubicBezTo>
                <a:cubicBezTo>
                  <a:pt x="7184486" y="5750478"/>
                  <a:pt x="7182208" y="5758416"/>
                  <a:pt x="7187522" y="5768603"/>
                </a:cubicBezTo>
                <a:cubicBezTo>
                  <a:pt x="7148692" y="5821144"/>
                  <a:pt x="7181577" y="5799065"/>
                  <a:pt x="7162500" y="5846928"/>
                </a:cubicBezTo>
                <a:lnTo>
                  <a:pt x="7160827" y="5850799"/>
                </a:lnTo>
                <a:lnTo>
                  <a:pt x="7163312" y="5866636"/>
                </a:lnTo>
                <a:cubicBezTo>
                  <a:pt x="7163884" y="5867070"/>
                  <a:pt x="7164455" y="5867505"/>
                  <a:pt x="7165029" y="5867939"/>
                </a:cubicBezTo>
                <a:lnTo>
                  <a:pt x="7142501" y="5914339"/>
                </a:lnTo>
                <a:lnTo>
                  <a:pt x="7143151" y="5921221"/>
                </a:lnTo>
                <a:lnTo>
                  <a:pt x="7123808" y="5950546"/>
                </a:lnTo>
                <a:lnTo>
                  <a:pt x="7116299" y="5966186"/>
                </a:lnTo>
                <a:lnTo>
                  <a:pt x="7106117" y="5983669"/>
                </a:lnTo>
                <a:lnTo>
                  <a:pt x="7109622" y="5995569"/>
                </a:lnTo>
                <a:cubicBezTo>
                  <a:pt x="7114727" y="6023526"/>
                  <a:pt x="7092983" y="6067450"/>
                  <a:pt x="7116605" y="6077139"/>
                </a:cubicBezTo>
                <a:cubicBezTo>
                  <a:pt x="7102148" y="6089933"/>
                  <a:pt x="7125501" y="6101908"/>
                  <a:pt x="7127573" y="6115892"/>
                </a:cubicBezTo>
                <a:cubicBezTo>
                  <a:pt x="7118381" y="6127056"/>
                  <a:pt x="7126331" y="6132595"/>
                  <a:pt x="7128098" y="6142737"/>
                </a:cubicBezTo>
                <a:cubicBezTo>
                  <a:pt x="7122429" y="6147329"/>
                  <a:pt x="7122724" y="6155912"/>
                  <a:pt x="7129375" y="6158833"/>
                </a:cubicBezTo>
                <a:cubicBezTo>
                  <a:pt x="7144709" y="6154689"/>
                  <a:pt x="7137060" y="6184499"/>
                  <a:pt x="7147635" y="6186714"/>
                </a:cubicBezTo>
                <a:cubicBezTo>
                  <a:pt x="7149842" y="6204016"/>
                  <a:pt x="7136414" y="6279145"/>
                  <a:pt x="7153343" y="6291871"/>
                </a:cubicBezTo>
                <a:cubicBezTo>
                  <a:pt x="7161381" y="6326852"/>
                  <a:pt x="7134450" y="6377408"/>
                  <a:pt x="7134923" y="6392273"/>
                </a:cubicBezTo>
                <a:cubicBezTo>
                  <a:pt x="7103997" y="6407024"/>
                  <a:pt x="7185503" y="6478818"/>
                  <a:pt x="7187236" y="6541940"/>
                </a:cubicBezTo>
                <a:cubicBezTo>
                  <a:pt x="7184250" y="6550446"/>
                  <a:pt x="7184290" y="6554993"/>
                  <a:pt x="7191340" y="6557275"/>
                </a:cubicBezTo>
                <a:cubicBezTo>
                  <a:pt x="7195412" y="6573685"/>
                  <a:pt x="7202070" y="6606060"/>
                  <a:pt x="7211670" y="6640404"/>
                </a:cubicBezTo>
                <a:cubicBezTo>
                  <a:pt x="7219591" y="6666216"/>
                  <a:pt x="7212698" y="6793331"/>
                  <a:pt x="7221085" y="6827708"/>
                </a:cubicBezTo>
                <a:lnTo>
                  <a:pt x="7227698" y="6857999"/>
                </a:lnTo>
                <a:lnTo>
                  <a:pt x="0" y="6857999"/>
                </a:lnTo>
                <a:close/>
              </a:path>
            </a:pathLst>
          </a:custGeom>
        </p:spPr>
      </p:pic>
    </p:spTree>
    <p:extLst>
      <p:ext uri="{BB962C8B-B14F-4D97-AF65-F5344CB8AC3E}">
        <p14:creationId xmlns:p14="http://schemas.microsoft.com/office/powerpoint/2010/main" val="334284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1D3117-C7AC-4207-24AF-3C16B36720EC}"/>
              </a:ext>
            </a:extLst>
          </p:cNvPr>
          <p:cNvSpPr>
            <a:spLocks noGrp="1"/>
          </p:cNvSpPr>
          <p:nvPr>
            <p:ph type="title"/>
          </p:nvPr>
        </p:nvSpPr>
        <p:spPr>
          <a:xfrm>
            <a:off x="313899" y="365760"/>
            <a:ext cx="10877265" cy="1325562"/>
          </a:xfrm>
        </p:spPr>
        <p:txBody>
          <a:bodyPr>
            <a:normAutofit fontScale="90000"/>
          </a:bodyPr>
          <a:lstStyle/>
          <a:p>
            <a:r>
              <a:rPr lang="en-GB"/>
              <a:t>What do you think has changed in the last 20 years in Education for students? Why?</a:t>
            </a:r>
          </a:p>
        </p:txBody>
      </p:sp>
      <p:sp>
        <p:nvSpPr>
          <p:cNvPr id="4" name="Rectangle: Rounded Corners 3">
            <a:extLst>
              <a:ext uri="{FF2B5EF4-FFF2-40B4-BE49-F238E27FC236}">
                <a16:creationId xmlns:a16="http://schemas.microsoft.com/office/drawing/2014/main" id="{4AC32D84-ECB8-816E-998A-FD81BD8BF734}"/>
              </a:ext>
            </a:extLst>
          </p:cNvPr>
          <p:cNvSpPr/>
          <p:nvPr/>
        </p:nvSpPr>
        <p:spPr>
          <a:xfrm>
            <a:off x="862884" y="2274194"/>
            <a:ext cx="4368082" cy="4035378"/>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Rounded Corners 4">
            <a:extLst>
              <a:ext uri="{FF2B5EF4-FFF2-40B4-BE49-F238E27FC236}">
                <a16:creationId xmlns:a16="http://schemas.microsoft.com/office/drawing/2014/main" id="{BBFA297D-94E1-FA76-5907-CAC4BE53273D}"/>
              </a:ext>
            </a:extLst>
          </p:cNvPr>
          <p:cNvSpPr/>
          <p:nvPr/>
        </p:nvSpPr>
        <p:spPr>
          <a:xfrm>
            <a:off x="6758323" y="2277549"/>
            <a:ext cx="4260759" cy="4035378"/>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5932454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1FFDA05-9640-4040-B33E-D46FD04434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5" name="Content Placeholder 4">
            <a:extLst>
              <a:ext uri="{FF2B5EF4-FFF2-40B4-BE49-F238E27FC236}">
                <a16:creationId xmlns:a16="http://schemas.microsoft.com/office/drawing/2014/main" id="{825FCFCE-7E9B-A47D-7CF4-2C040618BFD5}"/>
              </a:ext>
            </a:extLst>
          </p:cNvPr>
          <p:cNvPicPr>
            <a:picLocks noGrp="1" noChangeAspect="1"/>
          </p:cNvPicPr>
          <p:nvPr>
            <p:ph idx="1"/>
          </p:nvPr>
        </p:nvPicPr>
        <p:blipFill>
          <a:blip r:embed="rId2"/>
          <a:srcRect t="3255" b="15028"/>
          <a:stretch>
            <a:fillRect/>
          </a:stretch>
        </p:blipFill>
        <p:spPr>
          <a:xfrm>
            <a:off x="20" y="10"/>
            <a:ext cx="12207220" cy="6857990"/>
          </a:xfrm>
          <a:prstGeom prst="rect">
            <a:avLst/>
          </a:prstGeom>
        </p:spPr>
      </p:pic>
    </p:spTree>
    <p:extLst>
      <p:ext uri="{BB962C8B-B14F-4D97-AF65-F5344CB8AC3E}">
        <p14:creationId xmlns:p14="http://schemas.microsoft.com/office/powerpoint/2010/main" val="219697058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14DB36D-C9B4-D0C3-D80A-EFCD0BDADB60}"/>
              </a:ext>
            </a:extLst>
          </p:cNvPr>
          <p:cNvSpPr txBox="1">
            <a:spLocks/>
          </p:cNvSpPr>
          <p:nvPr/>
        </p:nvSpPr>
        <p:spPr>
          <a:xfrm>
            <a:off x="1249680" y="0"/>
            <a:ext cx="9692640" cy="1325562"/>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6600" b="1" i="0" u="sng" strike="noStrike" kern="1200" cap="none" spc="-50" normalizeH="0" baseline="0" noProof="0">
                <a:ln>
                  <a:noFill/>
                </a:ln>
                <a:solidFill>
                  <a:srgbClr val="000000"/>
                </a:solidFill>
                <a:effectLst/>
                <a:uLnTx/>
                <a:uFillTx/>
                <a:latin typeface="Century Schoolbook" panose="02040604050505020304"/>
                <a:ea typeface="+mj-ea"/>
                <a:cs typeface="+mj-cs"/>
              </a:rPr>
              <a:t>Educational Change</a:t>
            </a:r>
          </a:p>
        </p:txBody>
      </p:sp>
      <p:sp>
        <p:nvSpPr>
          <p:cNvPr id="5" name="Rectangle 1">
            <a:extLst>
              <a:ext uri="{FF2B5EF4-FFF2-40B4-BE49-F238E27FC236}">
                <a16:creationId xmlns:a16="http://schemas.microsoft.com/office/drawing/2014/main" id="{E54E4D3F-5242-2B8E-7903-45AC6DAECF28}"/>
              </a:ext>
            </a:extLst>
          </p:cNvPr>
          <p:cNvSpPr txBox="1">
            <a:spLocks noChangeArrowheads="1"/>
          </p:cNvSpPr>
          <p:nvPr/>
        </p:nvSpPr>
        <p:spPr bwMode="auto">
          <a:xfrm>
            <a:off x="199988" y="1596777"/>
            <a:ext cx="5807522" cy="4062651"/>
          </a:xfrm>
          <a:prstGeom prst="rect">
            <a:avLst/>
          </a:prstGeom>
          <a:solidFill>
            <a:schemeClr val="bg2"/>
          </a:solidFill>
          <a:ln>
            <a:noFill/>
          </a:ln>
          <a:effectLst/>
        </p:spPr>
        <p:txBody>
          <a:bodyPr vert="horz" wrap="square" lIns="91440" tIns="45720" rIns="91440" bIns="45720" numCol="1" rtlCol="0" anchor="ctr" anchorCtr="0" compatLnSpc="1">
            <a:prstTxWarp prst="textNoShape">
              <a:avLst/>
            </a:prstTxWarp>
            <a:spAutoFit/>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pPr marL="0" indent="0" eaLnBrk="0" fontAlgn="base" hangingPunct="0">
              <a:lnSpc>
                <a:spcPct val="100000"/>
              </a:lnSpc>
              <a:spcBef>
                <a:spcPct val="0"/>
              </a:spcBef>
              <a:spcAft>
                <a:spcPct val="0"/>
              </a:spcAft>
              <a:buClrTx/>
              <a:buSzTx/>
              <a:buFontTx/>
              <a:buChar char="•"/>
            </a:pPr>
            <a:r>
              <a:rPr lang="en-US" altLang="en-US" sz="2000">
                <a:latin typeface="Arial" panose="020B0604020202020204" pitchFamily="34" charset="0"/>
              </a:rPr>
              <a:t>From Chalkboards to Cloud Classrooms</a:t>
            </a:r>
          </a:p>
          <a:p>
            <a:pPr marL="0" indent="0" eaLnBrk="0" fontAlgn="base" hangingPunct="0">
              <a:lnSpc>
                <a:spcPct val="100000"/>
              </a:lnSpc>
              <a:spcBef>
                <a:spcPct val="0"/>
              </a:spcBef>
              <a:spcAft>
                <a:spcPct val="0"/>
              </a:spcAft>
              <a:buClrTx/>
              <a:buSzTx/>
              <a:buFontTx/>
              <a:buChar char="•"/>
            </a:pPr>
            <a:r>
              <a:rPr lang="en-US" altLang="en-US" sz="2000">
                <a:solidFill>
                  <a:srgbClr val="FF0000"/>
                </a:solidFill>
                <a:latin typeface="Arial" panose="020B0604020202020204" pitchFamily="34" charset="0"/>
              </a:rPr>
              <a:t>The Rise of Digital Learning Platforms</a:t>
            </a:r>
          </a:p>
          <a:p>
            <a:pPr marL="0" indent="0" eaLnBrk="0" fontAlgn="base" hangingPunct="0">
              <a:lnSpc>
                <a:spcPct val="100000"/>
              </a:lnSpc>
              <a:spcBef>
                <a:spcPct val="0"/>
              </a:spcBef>
              <a:spcAft>
                <a:spcPct val="0"/>
              </a:spcAft>
              <a:buClrTx/>
              <a:buSzTx/>
              <a:buFontTx/>
              <a:buChar char="•"/>
            </a:pPr>
            <a:r>
              <a:rPr lang="en-US" altLang="en-US" sz="2000">
                <a:latin typeface="Arial" panose="020B0604020202020204" pitchFamily="34" charset="0"/>
              </a:rPr>
              <a:t>The Expansion of Online and Blended Learning</a:t>
            </a:r>
          </a:p>
          <a:p>
            <a:pPr marL="0" indent="0" eaLnBrk="0" fontAlgn="base" hangingPunct="0">
              <a:lnSpc>
                <a:spcPct val="100000"/>
              </a:lnSpc>
              <a:spcBef>
                <a:spcPct val="0"/>
              </a:spcBef>
              <a:spcAft>
                <a:spcPct val="0"/>
              </a:spcAft>
              <a:buClrTx/>
              <a:buSzTx/>
              <a:buFontTx/>
              <a:buChar char="•"/>
            </a:pPr>
            <a:r>
              <a:rPr lang="en-US" altLang="en-US" sz="2000">
                <a:solidFill>
                  <a:srgbClr val="FF0000"/>
                </a:solidFill>
                <a:latin typeface="Arial" panose="020B0604020202020204" pitchFamily="34" charset="0"/>
              </a:rPr>
              <a:t>Data, Assessment</a:t>
            </a:r>
          </a:p>
          <a:p>
            <a:pPr marL="0" indent="0" eaLnBrk="0" fontAlgn="base" hangingPunct="0">
              <a:lnSpc>
                <a:spcPct val="100000"/>
              </a:lnSpc>
              <a:spcBef>
                <a:spcPct val="0"/>
              </a:spcBef>
              <a:spcAft>
                <a:spcPct val="0"/>
              </a:spcAft>
              <a:buClrTx/>
              <a:buSzTx/>
              <a:buFontTx/>
              <a:buChar char="•"/>
            </a:pPr>
            <a:r>
              <a:rPr lang="en-US" altLang="en-US" sz="2000">
                <a:latin typeface="Arial" panose="020B0604020202020204" pitchFamily="34" charset="0"/>
              </a:rPr>
              <a:t>The Global Classroom: Learning Beyond Borders</a:t>
            </a:r>
          </a:p>
          <a:p>
            <a:pPr marL="0" indent="0" eaLnBrk="0" fontAlgn="base" hangingPunct="0">
              <a:lnSpc>
                <a:spcPct val="100000"/>
              </a:lnSpc>
              <a:spcBef>
                <a:spcPct val="0"/>
              </a:spcBef>
              <a:spcAft>
                <a:spcPct val="0"/>
              </a:spcAft>
              <a:buClrTx/>
              <a:buSzTx/>
              <a:buFontTx/>
              <a:buChar char="•"/>
            </a:pPr>
            <a:r>
              <a:rPr lang="en-US" altLang="en-US" sz="2000" err="1">
                <a:solidFill>
                  <a:srgbClr val="FF0000"/>
                </a:solidFill>
                <a:latin typeface="Arial" panose="020B0604020202020204" pitchFamily="34" charset="0"/>
              </a:rPr>
              <a:t>Personalised</a:t>
            </a:r>
            <a:r>
              <a:rPr lang="en-US" altLang="en-US" sz="2000">
                <a:solidFill>
                  <a:srgbClr val="FF0000"/>
                </a:solidFill>
                <a:latin typeface="Arial" panose="020B0604020202020204" pitchFamily="34" charset="0"/>
              </a:rPr>
              <a:t> Learning </a:t>
            </a:r>
          </a:p>
          <a:p>
            <a:pPr marL="0" indent="0" eaLnBrk="0" fontAlgn="base" hangingPunct="0">
              <a:lnSpc>
                <a:spcPct val="100000"/>
              </a:lnSpc>
              <a:spcBef>
                <a:spcPct val="0"/>
              </a:spcBef>
              <a:spcAft>
                <a:spcPct val="0"/>
              </a:spcAft>
              <a:buClrTx/>
              <a:buSzTx/>
              <a:buFontTx/>
              <a:buChar char="•"/>
            </a:pPr>
            <a:r>
              <a:rPr lang="en-US" altLang="en-US" sz="2000">
                <a:latin typeface="Arial" panose="020B0604020202020204" pitchFamily="34" charset="0"/>
              </a:rPr>
              <a:t>The Changing Role of the Teacher in the Digital Era</a:t>
            </a:r>
          </a:p>
          <a:p>
            <a:pPr marL="0" indent="0" eaLnBrk="0" fontAlgn="base" hangingPunct="0">
              <a:lnSpc>
                <a:spcPct val="100000"/>
              </a:lnSpc>
              <a:spcBef>
                <a:spcPct val="0"/>
              </a:spcBef>
              <a:spcAft>
                <a:spcPct val="0"/>
              </a:spcAft>
              <a:buClrTx/>
              <a:buSzTx/>
              <a:buFontTx/>
              <a:buChar char="•"/>
            </a:pPr>
            <a:r>
              <a:rPr lang="en-US" altLang="en-US" sz="2000">
                <a:solidFill>
                  <a:srgbClr val="FF0000"/>
                </a:solidFill>
                <a:latin typeface="Arial" panose="020B0604020202020204" pitchFamily="34" charset="0"/>
              </a:rPr>
              <a:t>From Textbooks to Tablets: The Shift in Learning Resources</a:t>
            </a:r>
          </a:p>
          <a:p>
            <a:pPr marL="0" indent="0" eaLnBrk="0" fontAlgn="base" hangingPunct="0">
              <a:lnSpc>
                <a:spcPct val="100000"/>
              </a:lnSpc>
              <a:spcBef>
                <a:spcPct val="0"/>
              </a:spcBef>
              <a:spcAft>
                <a:spcPct val="0"/>
              </a:spcAft>
              <a:buClrTx/>
              <a:buSzTx/>
              <a:buFontTx/>
              <a:buChar char="•"/>
            </a:pPr>
            <a:r>
              <a:rPr lang="en-US" altLang="en-US" sz="2000">
                <a:latin typeface="Arial" panose="020B0604020202020204" pitchFamily="34" charset="0"/>
              </a:rPr>
              <a:t>Inclusion, Diversity, and the Modern Curriculum</a:t>
            </a:r>
          </a:p>
          <a:p>
            <a:pPr marL="0" indent="0" eaLnBrk="0" fontAlgn="base" hangingPunct="0">
              <a:lnSpc>
                <a:spcPct val="100000"/>
              </a:lnSpc>
              <a:spcBef>
                <a:spcPct val="0"/>
              </a:spcBef>
              <a:spcAft>
                <a:spcPct val="0"/>
              </a:spcAft>
              <a:buClrTx/>
              <a:buSzTx/>
              <a:buFontTx/>
              <a:buChar char="•"/>
            </a:pPr>
            <a:endParaRPr lang="en-US" altLang="en-US">
              <a:latin typeface="Arial" panose="020B0604020202020204" pitchFamily="34" charset="0"/>
            </a:endParaRPr>
          </a:p>
        </p:txBody>
      </p:sp>
      <p:sp>
        <p:nvSpPr>
          <p:cNvPr id="6" name="TextBox 5">
            <a:extLst>
              <a:ext uri="{FF2B5EF4-FFF2-40B4-BE49-F238E27FC236}">
                <a16:creationId xmlns:a16="http://schemas.microsoft.com/office/drawing/2014/main" id="{2276A52C-C9C3-8DE4-6C2E-A9AF3B52C29A}"/>
              </a:ext>
            </a:extLst>
          </p:cNvPr>
          <p:cNvSpPr txBox="1"/>
          <p:nvPr/>
        </p:nvSpPr>
        <p:spPr>
          <a:xfrm>
            <a:off x="6402374" y="1525913"/>
            <a:ext cx="5589638" cy="4093428"/>
          </a:xfrm>
          <a:prstGeom prst="rect">
            <a:avLst/>
          </a:prstGeom>
          <a:solidFill>
            <a:schemeClr val="bg2"/>
          </a:solidFill>
        </p:spPr>
        <p:txBody>
          <a:bodyPr wrap="square">
            <a:spAutoFit/>
          </a:bodyPr>
          <a:lstStyle/>
          <a:p>
            <a:pPr eaLnBrk="0" fontAlgn="base" hangingPunct="0">
              <a:spcBef>
                <a:spcPct val="0"/>
              </a:spcBef>
              <a:spcAft>
                <a:spcPct val="0"/>
              </a:spcAft>
              <a:buFontTx/>
              <a:buChar char="•"/>
              <a:defRPr/>
            </a:pPr>
            <a:r>
              <a:rPr lang="en-US" altLang="en-US" sz="2000" spc="10">
                <a:solidFill>
                  <a:srgbClr val="FF0000"/>
                </a:solidFill>
                <a:latin typeface="Arial" panose="020B0604020202020204" pitchFamily="34" charset="0"/>
              </a:rPr>
              <a:t>Mental Health and Wellbeing in Education</a:t>
            </a:r>
          </a:p>
          <a:p>
            <a:pPr eaLnBrk="0" fontAlgn="base" hangingPunct="0">
              <a:spcBef>
                <a:spcPct val="0"/>
              </a:spcBef>
              <a:spcAft>
                <a:spcPct val="0"/>
              </a:spcAft>
              <a:buFontTx/>
              <a:buChar char="•"/>
              <a:defRPr/>
            </a:pPr>
            <a:r>
              <a:rPr lang="en-US" altLang="en-US" sz="2000" spc="10">
                <a:solidFill>
                  <a:srgbClr val="000000"/>
                </a:solidFill>
                <a:latin typeface="Arial" panose="020B0604020202020204" pitchFamily="34" charset="0"/>
              </a:rPr>
              <a:t>Education After the Pandemic: Lessons from Remote Learning</a:t>
            </a:r>
          </a:p>
          <a:p>
            <a:pPr eaLnBrk="0" fontAlgn="base" hangingPunct="0">
              <a:spcBef>
                <a:spcPct val="0"/>
              </a:spcBef>
              <a:spcAft>
                <a:spcPct val="0"/>
              </a:spcAft>
              <a:buFontTx/>
              <a:buChar char="•"/>
              <a:defRPr/>
            </a:pPr>
            <a:r>
              <a:rPr lang="en-US" altLang="en-US" sz="2000" spc="10">
                <a:solidFill>
                  <a:srgbClr val="FF0000"/>
                </a:solidFill>
                <a:latin typeface="Arial" panose="020B0604020202020204" pitchFamily="34" charset="0"/>
              </a:rPr>
              <a:t>Artificial Intelligence and the Future of Learning</a:t>
            </a:r>
          </a:p>
          <a:p>
            <a:pPr eaLnBrk="0" fontAlgn="base" hangingPunct="0">
              <a:spcBef>
                <a:spcPct val="0"/>
              </a:spcBef>
              <a:spcAft>
                <a:spcPct val="0"/>
              </a:spcAft>
              <a:buFontTx/>
              <a:buChar char="•"/>
              <a:defRPr/>
            </a:pPr>
            <a:r>
              <a:rPr lang="en-US" altLang="en-US" sz="2000" spc="10">
                <a:solidFill>
                  <a:srgbClr val="000000"/>
                </a:solidFill>
                <a:latin typeface="Arial" panose="020B0604020202020204" pitchFamily="34" charset="0"/>
              </a:rPr>
              <a:t>The Growth of Lifelong Learning and Micro-Credentials</a:t>
            </a:r>
          </a:p>
          <a:p>
            <a:pPr eaLnBrk="0" fontAlgn="base" hangingPunct="0">
              <a:spcBef>
                <a:spcPct val="0"/>
              </a:spcBef>
              <a:spcAft>
                <a:spcPct val="0"/>
              </a:spcAft>
              <a:buFontTx/>
              <a:buChar char="•"/>
              <a:defRPr/>
            </a:pPr>
            <a:r>
              <a:rPr lang="en-US" altLang="en-US" sz="2000" spc="10">
                <a:solidFill>
                  <a:srgbClr val="FF0000"/>
                </a:solidFill>
                <a:latin typeface="Arial" panose="020B0604020202020204" pitchFamily="34" charset="0"/>
              </a:rPr>
              <a:t>Parental Engagement in the Digital Age</a:t>
            </a:r>
          </a:p>
          <a:p>
            <a:pPr eaLnBrk="0" fontAlgn="base" hangingPunct="0">
              <a:spcBef>
                <a:spcPct val="0"/>
              </a:spcBef>
              <a:spcAft>
                <a:spcPct val="0"/>
              </a:spcAft>
              <a:buFontTx/>
              <a:buChar char="•"/>
              <a:defRPr/>
            </a:pPr>
            <a:r>
              <a:rPr lang="en-US" altLang="en-US" sz="2000" spc="10">
                <a:solidFill>
                  <a:srgbClr val="000000"/>
                </a:solidFill>
                <a:latin typeface="Arial" panose="020B0604020202020204" pitchFamily="34" charset="0"/>
              </a:rPr>
              <a:t>Social Media / Smartphones</a:t>
            </a:r>
          </a:p>
          <a:p>
            <a:pPr eaLnBrk="0" fontAlgn="base" hangingPunct="0">
              <a:spcBef>
                <a:spcPct val="0"/>
              </a:spcBef>
              <a:spcAft>
                <a:spcPct val="0"/>
              </a:spcAft>
              <a:buFontTx/>
              <a:buChar char="•"/>
              <a:defRPr/>
            </a:pPr>
            <a:r>
              <a:rPr lang="en-US" altLang="en-US" sz="2000" spc="10">
                <a:solidFill>
                  <a:srgbClr val="FF0000"/>
                </a:solidFill>
                <a:latin typeface="Arial" panose="020B0604020202020204" pitchFamily="34" charset="0"/>
              </a:rPr>
              <a:t>Skills Over Knowledge?</a:t>
            </a:r>
          </a:p>
          <a:p>
            <a:pPr eaLnBrk="0" fontAlgn="base" hangingPunct="0">
              <a:spcBef>
                <a:spcPct val="0"/>
              </a:spcBef>
              <a:spcAft>
                <a:spcPct val="0"/>
              </a:spcAft>
              <a:buFontTx/>
              <a:buChar char="•"/>
              <a:defRPr/>
            </a:pPr>
            <a:r>
              <a:rPr lang="en-US" altLang="en-US" sz="2000" spc="10">
                <a:solidFill>
                  <a:srgbClr val="000000"/>
                </a:solidFill>
                <a:latin typeface="Arial" panose="020B0604020202020204" pitchFamily="34" charset="0"/>
              </a:rPr>
              <a:t>The Rise of Global Education Benchmarks and Accountability PISA</a:t>
            </a:r>
          </a:p>
          <a:p>
            <a:pPr eaLnBrk="0" fontAlgn="base" hangingPunct="0">
              <a:spcBef>
                <a:spcPct val="0"/>
              </a:spcBef>
              <a:spcAft>
                <a:spcPct val="0"/>
              </a:spcAft>
              <a:buFontTx/>
              <a:buChar char="•"/>
              <a:defRPr/>
            </a:pPr>
            <a:r>
              <a:rPr lang="en-US" altLang="en-US" sz="2000" spc="10">
                <a:solidFill>
                  <a:srgbClr val="FF0000"/>
                </a:solidFill>
                <a:latin typeface="Arial" panose="020B0604020202020204" pitchFamily="34" charset="0"/>
              </a:rPr>
              <a:t>Hybrid Universities</a:t>
            </a:r>
            <a:endParaRPr lang="en-US" altLang="en-US" sz="2000" spc="10">
              <a:solidFill>
                <a:srgbClr val="000000"/>
              </a:solidFill>
              <a:latin typeface="Arial" panose="020B0604020202020204" pitchFamily="34" charset="0"/>
            </a:endParaRPr>
          </a:p>
        </p:txBody>
      </p:sp>
      <p:sp>
        <p:nvSpPr>
          <p:cNvPr id="7" name="TextBox 6">
            <a:extLst>
              <a:ext uri="{FF2B5EF4-FFF2-40B4-BE49-F238E27FC236}">
                <a16:creationId xmlns:a16="http://schemas.microsoft.com/office/drawing/2014/main" id="{11BDD957-7503-B480-DE66-224E921DF012}"/>
              </a:ext>
            </a:extLst>
          </p:cNvPr>
          <p:cNvSpPr txBox="1"/>
          <p:nvPr/>
        </p:nvSpPr>
        <p:spPr>
          <a:xfrm>
            <a:off x="3555815" y="0"/>
            <a:ext cx="5298255" cy="7017306"/>
          </a:xfrm>
          <a:prstGeom prst="rect">
            <a:avLst/>
          </a:prstGeom>
          <a:solidFill>
            <a:schemeClr val="bg2"/>
          </a:solidFill>
        </p:spPr>
        <p:txBody>
          <a:bodyPr wrap="square" rtlCol="0">
            <a:spAutoFit/>
          </a:bodyPr>
          <a:lstStyle/>
          <a:p>
            <a:r>
              <a:rPr lang="en-GB" sz="45000"/>
              <a:t>AI</a:t>
            </a:r>
          </a:p>
        </p:txBody>
      </p:sp>
    </p:spTree>
    <p:extLst>
      <p:ext uri="{BB962C8B-B14F-4D97-AF65-F5344CB8AC3E}">
        <p14:creationId xmlns:p14="http://schemas.microsoft.com/office/powerpoint/2010/main" val="191851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F197B-C3F5-35A6-2E74-967049FF6E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F913BC8-FF57-512A-EA7F-1B8C272E4964}"/>
              </a:ext>
            </a:extLst>
          </p:cNvPr>
          <p:cNvSpPr>
            <a:spLocks noGrp="1"/>
          </p:cNvSpPr>
          <p:nvPr>
            <p:ph type="title"/>
          </p:nvPr>
        </p:nvSpPr>
        <p:spPr>
          <a:xfrm>
            <a:off x="838200" y="365125"/>
            <a:ext cx="10515600" cy="2189232"/>
          </a:xfrm>
        </p:spPr>
        <p:txBody>
          <a:bodyPr>
            <a:normAutofit/>
          </a:bodyPr>
          <a:lstStyle/>
          <a:p>
            <a:r>
              <a:rPr lang="en-US" sz="6000" b="1" u="sng">
                <a:solidFill>
                  <a:schemeClr val="accent1"/>
                </a:solidFill>
              </a:rPr>
              <a:t>Macro, </a:t>
            </a:r>
            <a:r>
              <a:rPr lang="en-US" sz="6000" b="1" u="sng" err="1">
                <a:solidFill>
                  <a:schemeClr val="accent1"/>
                </a:solidFill>
              </a:rPr>
              <a:t>Meso</a:t>
            </a:r>
            <a:r>
              <a:rPr lang="en-US" sz="6000" b="1" u="sng">
                <a:solidFill>
                  <a:schemeClr val="accent1"/>
                </a:solidFill>
              </a:rPr>
              <a:t> and Micro Education</a:t>
            </a:r>
            <a:br>
              <a:rPr lang="en-US"/>
            </a:br>
            <a:endParaRPr lang="en-GB"/>
          </a:p>
        </p:txBody>
      </p:sp>
      <p:pic>
        <p:nvPicPr>
          <p:cNvPr id="4" name="Picture 3">
            <a:extLst>
              <a:ext uri="{FF2B5EF4-FFF2-40B4-BE49-F238E27FC236}">
                <a16:creationId xmlns:a16="http://schemas.microsoft.com/office/drawing/2014/main" id="{67934CA2-288E-BC8D-86B7-E3B0A0BF59F2}"/>
              </a:ext>
            </a:extLst>
          </p:cNvPr>
          <p:cNvPicPr>
            <a:picLocks noChangeAspect="1"/>
          </p:cNvPicPr>
          <p:nvPr/>
        </p:nvPicPr>
        <p:blipFill>
          <a:blip r:embed="rId2"/>
          <a:stretch>
            <a:fillRect/>
          </a:stretch>
        </p:blipFill>
        <p:spPr>
          <a:xfrm>
            <a:off x="694468" y="2190576"/>
            <a:ext cx="3509042" cy="4147051"/>
          </a:xfrm>
          <a:prstGeom prst="rect">
            <a:avLst/>
          </a:prstGeom>
        </p:spPr>
      </p:pic>
      <p:pic>
        <p:nvPicPr>
          <p:cNvPr id="7" name="Picture 6">
            <a:extLst>
              <a:ext uri="{FF2B5EF4-FFF2-40B4-BE49-F238E27FC236}">
                <a16:creationId xmlns:a16="http://schemas.microsoft.com/office/drawing/2014/main" id="{EEF83D04-4B02-5921-6F56-669FD5D50665}"/>
              </a:ext>
            </a:extLst>
          </p:cNvPr>
          <p:cNvPicPr>
            <a:picLocks noChangeAspect="1"/>
          </p:cNvPicPr>
          <p:nvPr/>
        </p:nvPicPr>
        <p:blipFill>
          <a:blip r:embed="rId3"/>
          <a:stretch>
            <a:fillRect/>
          </a:stretch>
        </p:blipFill>
        <p:spPr>
          <a:xfrm>
            <a:off x="4615297" y="2308860"/>
            <a:ext cx="3163357" cy="3910481"/>
          </a:xfrm>
          <a:prstGeom prst="rect">
            <a:avLst/>
          </a:prstGeom>
        </p:spPr>
      </p:pic>
      <p:pic>
        <p:nvPicPr>
          <p:cNvPr id="9" name="Picture 8">
            <a:extLst>
              <a:ext uri="{FF2B5EF4-FFF2-40B4-BE49-F238E27FC236}">
                <a16:creationId xmlns:a16="http://schemas.microsoft.com/office/drawing/2014/main" id="{394083FF-5894-D2EC-02C0-B667B3A6E8E5}"/>
              </a:ext>
            </a:extLst>
          </p:cNvPr>
          <p:cNvPicPr>
            <a:picLocks noChangeAspect="1"/>
          </p:cNvPicPr>
          <p:nvPr/>
        </p:nvPicPr>
        <p:blipFill>
          <a:blip r:embed="rId4"/>
          <a:stretch>
            <a:fillRect/>
          </a:stretch>
        </p:blipFill>
        <p:spPr>
          <a:xfrm>
            <a:off x="8647165" y="2418974"/>
            <a:ext cx="2850367" cy="3769339"/>
          </a:xfrm>
          <a:prstGeom prst="rect">
            <a:avLst/>
          </a:prstGeom>
        </p:spPr>
      </p:pic>
    </p:spTree>
    <p:extLst>
      <p:ext uri="{BB962C8B-B14F-4D97-AF65-F5344CB8AC3E}">
        <p14:creationId xmlns:p14="http://schemas.microsoft.com/office/powerpoint/2010/main" val="84993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B731CC-55B3-4EE5-0AB6-52508014598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F046B47-2740-3125-A6D9-837BAE9F0551}"/>
              </a:ext>
            </a:extLst>
          </p:cNvPr>
          <p:cNvSpPr txBox="1"/>
          <p:nvPr/>
        </p:nvSpPr>
        <p:spPr>
          <a:xfrm>
            <a:off x="457199" y="670560"/>
            <a:ext cx="11509513" cy="5786199"/>
          </a:xfrm>
          <a:prstGeom prst="rect">
            <a:avLst/>
          </a:prstGeom>
          <a:noFill/>
        </p:spPr>
        <p:txBody>
          <a:bodyPr wrap="square">
            <a:spAutoFit/>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GB" sz="5400" b="1" i="0" u="sng" strike="noStrike" kern="1200" cap="none" spc="0" normalizeH="0" baseline="0" noProof="0">
                <a:ln>
                  <a:noFill/>
                </a:ln>
                <a:solidFill>
                  <a:srgbClr val="4472C4"/>
                </a:solidFill>
                <a:effectLst/>
                <a:uLnTx/>
                <a:uFillTx/>
                <a:latin typeface="Arial" panose="020B0604020202020204" pitchFamily="34" charset="0"/>
                <a:ea typeface="Times New Roman" panose="02020603050405020304" pitchFamily="18" charset="0"/>
                <a:cs typeface="+mn-cs"/>
              </a:rPr>
              <a:t>Assessment Component 1 – 50%</a:t>
            </a:r>
            <a:r>
              <a:rPr kumimoji="0" lang="en-GB" sz="5400" b="0" i="0" u="sng" strike="noStrike" kern="1200" cap="none" spc="0" normalizeH="0" baseline="0" noProof="0">
                <a:ln>
                  <a:noFill/>
                </a:ln>
                <a:solidFill>
                  <a:srgbClr val="4472C4"/>
                </a:solidFill>
                <a:effectLst/>
                <a:uLnTx/>
                <a:uFillTx/>
                <a:latin typeface="Arial" panose="020B0604020202020204" pitchFamily="34" charset="0"/>
                <a:ea typeface="Times New Roman" panose="02020603050405020304" pitchFamily="18" charset="0"/>
                <a:cs typeface="+mn-cs"/>
              </a:rPr>
              <a:t> </a:t>
            </a:r>
            <a:endParaRPr kumimoji="0" lang="en-GB" sz="4000" b="0" i="0" u="none" strike="noStrike" kern="1200" cap="none" spc="0" normalizeH="0" baseline="0" noProof="0">
              <a:ln>
                <a:noFill/>
              </a:ln>
              <a:solidFill>
                <a:srgbClr val="4472C4"/>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srgbClr val="44546A"/>
                </a:solidFill>
                <a:effectLst/>
                <a:uLnTx/>
                <a:uFillTx/>
                <a:latin typeface="Arial" panose="020B0604020202020204" pitchFamily="34" charset="0"/>
                <a:ea typeface="Times New Roman" panose="02020603050405020304" pitchFamily="18" charset="0"/>
                <a:cs typeface="+mn-cs"/>
              </a:rPr>
              <a:t> </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2800" b="1" i="0" u="sng" strike="noStrike" kern="1200" cap="none" spc="0" normalizeH="0" baseline="0" noProof="0">
                <a:ln>
                  <a:noFill/>
                </a:ln>
                <a:solidFill>
                  <a:srgbClr val="FF0000"/>
                </a:solidFill>
                <a:effectLst/>
                <a:uLnTx/>
                <a:uFillTx/>
                <a:latin typeface="Arial" panose="020B0604020202020204" pitchFamily="34" charset="0"/>
                <a:ea typeface="Times New Roman" panose="02020603050405020304" pitchFamily="18" charset="0"/>
                <a:cs typeface="+mn-cs"/>
              </a:rPr>
              <a:t>Written Assignment (2000 words)</a:t>
            </a:r>
            <a:r>
              <a:rPr kumimoji="0" lang="en-GB" sz="2800" b="1" i="0" u="none" strike="noStrike" kern="1200" cap="none" spc="0" normalizeH="0" baseline="0" noProof="0">
                <a:ln>
                  <a:noFill/>
                </a:ln>
                <a:solidFill>
                  <a:srgbClr val="FF0000"/>
                </a:solidFill>
                <a:effectLst/>
                <a:uLnTx/>
                <a:uFillTx/>
                <a:latin typeface="Arial" panose="020B0604020202020204" pitchFamily="34" charset="0"/>
                <a:ea typeface="Times New Roman" panose="02020603050405020304" pitchFamily="18" charset="0"/>
                <a:cs typeface="+mn-cs"/>
              </a:rPr>
              <a:t> </a:t>
            </a:r>
            <a:r>
              <a:rPr kumimoji="0" lang="en-GB" sz="2000" b="0" i="0" u="none" strike="noStrike" kern="1200" cap="none" spc="0" normalizeH="0" baseline="0" noProof="0">
                <a:ln>
                  <a:noFill/>
                </a:ln>
                <a:solidFill>
                  <a:srgbClr val="FF0000"/>
                </a:solidFill>
                <a:effectLst/>
                <a:uLnTx/>
                <a:uFillTx/>
                <a:latin typeface="Arial" panose="020B0604020202020204" pitchFamily="34" charset="0"/>
                <a:ea typeface="Times New Roman" panose="02020603050405020304" pitchFamily="18" charset="0"/>
                <a:cs typeface="+mn-cs"/>
              </a:rPr>
              <a:t>			</a:t>
            </a:r>
            <a:r>
              <a:rPr kumimoji="0" lang="en-GB" sz="2800" b="1" i="0" u="sng" strike="noStrike" kern="1200" cap="none" spc="0" normalizeH="0" baseline="0" noProof="0">
                <a:ln>
                  <a:noFill/>
                </a:ln>
                <a:solidFill>
                  <a:srgbClr val="FF0000"/>
                </a:solidFill>
                <a:effectLst/>
                <a:uLnTx/>
                <a:uFillTx/>
                <a:latin typeface="Arial" panose="020B0604020202020204" pitchFamily="34" charset="0"/>
                <a:ea typeface="Times New Roman" panose="02020603050405020304" pitchFamily="18" charset="0"/>
                <a:cs typeface="+mn-cs"/>
              </a:rPr>
              <a:t>3 March</a:t>
            </a:r>
            <a:endParaRPr kumimoji="0" lang="en-GB" sz="2000" b="1" i="0" u="sng"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srgbClr val="FF0000"/>
                </a:solidFill>
                <a:effectLst/>
                <a:uLnTx/>
                <a:uFillTx/>
                <a:latin typeface="Arial" panose="020B0604020202020204" pitchFamily="34" charset="0"/>
                <a:ea typeface="Times New Roman" panose="02020603050405020304" pitchFamily="18" charset="0"/>
                <a:cs typeface="+mn-cs"/>
              </a:rPr>
              <a:t> </a:t>
            </a:r>
            <a:endParaRPr kumimoji="0" lang="en-US" sz="20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Identify an event on a </a:t>
            </a:r>
            <a:r>
              <a:rPr kumimoji="0" lang="en-US" sz="2400" b="1" i="0" u="none" strike="noStrike" kern="1200" cap="none" spc="0" normalizeH="0" baseline="0" noProof="0">
                <a:ln>
                  <a:noFill/>
                </a:ln>
                <a:solidFill>
                  <a:prstClr val="black"/>
                </a:solidFill>
                <a:effectLst/>
                <a:uLnTx/>
                <a:uFillTx/>
                <a:latin typeface="Calibri" panose="020F0502020204030204"/>
                <a:ea typeface="+mn-ea"/>
                <a:cs typeface="+mn-cs"/>
              </a:rPr>
              <a:t>macro, </a:t>
            </a:r>
            <a:r>
              <a:rPr kumimoji="0" lang="en-US" sz="2400" b="1" i="0" u="none" strike="noStrike" kern="1200" cap="none" spc="0" normalizeH="0" baseline="0" noProof="0" err="1">
                <a:ln>
                  <a:noFill/>
                </a:ln>
                <a:solidFill>
                  <a:prstClr val="black"/>
                </a:solidFill>
                <a:effectLst/>
                <a:uLnTx/>
                <a:uFillTx/>
                <a:latin typeface="Calibri" panose="020F0502020204030204"/>
                <a:ea typeface="+mn-ea"/>
                <a:cs typeface="+mn-cs"/>
              </a:rPr>
              <a:t>meso</a:t>
            </a:r>
            <a:r>
              <a:rPr kumimoji="0" lang="en-US" sz="2400" b="1" i="0" u="none" strike="noStrike" kern="1200" cap="none" spc="0" normalizeH="0" baseline="0" noProof="0">
                <a:ln>
                  <a:noFill/>
                </a:ln>
                <a:solidFill>
                  <a:prstClr val="black"/>
                </a:solidFill>
                <a:effectLst/>
                <a:uLnTx/>
                <a:uFillTx/>
                <a:latin typeface="Calibri" panose="020F0502020204030204"/>
                <a:ea typeface="+mn-ea"/>
                <a:cs typeface="+mn-cs"/>
              </a:rPr>
              <a:t> or micro level </a:t>
            </a: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which has led to educational change. Examine the consequences of the event and the processes involved in the implementing change. Critically </a:t>
            </a:r>
            <a:r>
              <a:rPr kumimoji="0" lang="en-US" sz="2400" b="0" i="0" u="none" strike="noStrike" kern="1200" cap="none" spc="0" normalizeH="0" baseline="0" noProof="0" err="1">
                <a:ln>
                  <a:noFill/>
                </a:ln>
                <a:solidFill>
                  <a:prstClr val="black"/>
                </a:solidFill>
                <a:effectLst/>
                <a:uLnTx/>
                <a:uFillTx/>
                <a:latin typeface="Calibri" panose="020F0502020204030204"/>
                <a:ea typeface="+mn-ea"/>
                <a:cs typeface="+mn-cs"/>
              </a:rPr>
              <a:t>analyse</a:t>
            </a: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 the outcomes and the management of these. </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black"/>
                </a:solidFill>
                <a:effectLst/>
                <a:uLnTx/>
                <a:uFillTx/>
                <a:latin typeface="Calibri" panose="020F0502020204030204"/>
                <a:ea typeface="+mn-ea"/>
                <a:cs typeface="+mn-cs"/>
              </a:rPr>
              <a:t>You may: </a:t>
            </a: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 introduce examples or case studies to support this section. If these are personal examples, then please remain aware of ethical considerations and avoid naming individuals and/or education settings unless you are drawing on published materials. </a:t>
            </a: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 make recommendations.</a:t>
            </a:r>
            <a:endParaRPr kumimoji="0" lang="en-GB" sz="24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mn-cs"/>
              </a:rPr>
              <a:t> </a:t>
            </a:r>
            <a:endParaRPr kumimoji="0" lang="en-GB" sz="12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Tree>
    <p:extLst>
      <p:ext uri="{BB962C8B-B14F-4D97-AF65-F5344CB8AC3E}">
        <p14:creationId xmlns:p14="http://schemas.microsoft.com/office/powerpoint/2010/main" val="348805703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0AD73F0-53B8-12A4-5054-C554155E5C37}"/>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2035955-3600-939A-A0CC-C63A698A98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1" name="Rectangle 10">
            <a:extLst>
              <a:ext uri="{FF2B5EF4-FFF2-40B4-BE49-F238E27FC236}">
                <a16:creationId xmlns:a16="http://schemas.microsoft.com/office/drawing/2014/main" id="{70D07DBC-560C-16ED-32B0-4C788B56A3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9A512FCC-EC41-00B8-6D54-E1C6129B5B76}"/>
              </a:ext>
            </a:extLst>
          </p:cNvPr>
          <p:cNvSpPr>
            <a:spLocks noGrp="1"/>
          </p:cNvSpPr>
          <p:nvPr>
            <p:ph type="title"/>
          </p:nvPr>
        </p:nvSpPr>
        <p:spPr>
          <a:xfrm>
            <a:off x="7282453" y="3429000"/>
            <a:ext cx="4781834" cy="2380681"/>
          </a:xfrm>
        </p:spPr>
        <p:txBody>
          <a:bodyPr vert="horz" lIns="91440" tIns="45720" rIns="91440" bIns="45720" rtlCol="0" anchor="b">
            <a:noAutofit/>
          </a:bodyPr>
          <a:lstStyle/>
          <a:p>
            <a:pPr algn="ctr"/>
            <a:r>
              <a:rPr lang="en-US" sz="15000" b="1">
                <a:solidFill>
                  <a:srgbClr val="FF0000"/>
                </a:solidFill>
              </a:rPr>
              <a:t>TASK</a:t>
            </a:r>
          </a:p>
        </p:txBody>
      </p:sp>
      <p:pic>
        <p:nvPicPr>
          <p:cNvPr id="4" name="Picture 3">
            <a:extLst>
              <a:ext uri="{FF2B5EF4-FFF2-40B4-BE49-F238E27FC236}">
                <a16:creationId xmlns:a16="http://schemas.microsoft.com/office/drawing/2014/main" id="{A05F68DD-11A5-926C-7E09-01DD6ECEBD72}"/>
              </a:ext>
            </a:extLst>
          </p:cNvPr>
          <p:cNvPicPr>
            <a:picLocks noChangeAspect="1"/>
          </p:cNvPicPr>
          <p:nvPr/>
        </p:nvPicPr>
        <p:blipFill>
          <a:blip r:embed="rId2"/>
          <a:srcRect t="15953" b="6884"/>
          <a:stretch>
            <a:fillRect/>
          </a:stretch>
        </p:blipFill>
        <p:spPr>
          <a:xfrm>
            <a:off x="20" y="1"/>
            <a:ext cx="7665573" cy="6857999"/>
          </a:xfrm>
          <a:custGeom>
            <a:avLst/>
            <a:gdLst/>
            <a:ahLst/>
            <a:cxnLst/>
            <a:rect l="l" t="t" r="r" b="b"/>
            <a:pathLst>
              <a:path w="7665593" h="6857999">
                <a:moveTo>
                  <a:pt x="0" y="0"/>
                </a:moveTo>
                <a:lnTo>
                  <a:pt x="7363783" y="0"/>
                </a:lnTo>
                <a:lnTo>
                  <a:pt x="7372954" y="18152"/>
                </a:lnTo>
                <a:cubicBezTo>
                  <a:pt x="7378508" y="27417"/>
                  <a:pt x="7383821" y="35694"/>
                  <a:pt x="7386404" y="41707"/>
                </a:cubicBezTo>
                <a:lnTo>
                  <a:pt x="7389058" y="60832"/>
                </a:lnTo>
                <a:lnTo>
                  <a:pt x="7394074" y="60137"/>
                </a:lnTo>
                <a:lnTo>
                  <a:pt x="7394443" y="67241"/>
                </a:lnTo>
                <a:lnTo>
                  <a:pt x="7394565" y="83099"/>
                </a:lnTo>
                <a:cubicBezTo>
                  <a:pt x="7395324" y="92994"/>
                  <a:pt x="7394122" y="120511"/>
                  <a:pt x="7395957" y="130584"/>
                </a:cubicBezTo>
                <a:cubicBezTo>
                  <a:pt x="7401306" y="133490"/>
                  <a:pt x="7404223" y="137975"/>
                  <a:pt x="7405574" y="143540"/>
                </a:cubicBezTo>
                <a:lnTo>
                  <a:pt x="7405725" y="155795"/>
                </a:lnTo>
                <a:lnTo>
                  <a:pt x="7418615" y="226869"/>
                </a:lnTo>
                <a:lnTo>
                  <a:pt x="7419579" y="236641"/>
                </a:lnTo>
                <a:lnTo>
                  <a:pt x="7423900" y="241933"/>
                </a:lnTo>
                <a:cubicBezTo>
                  <a:pt x="7424763" y="245974"/>
                  <a:pt x="7424206" y="257579"/>
                  <a:pt x="7424760" y="260885"/>
                </a:cubicBezTo>
                <a:cubicBezTo>
                  <a:pt x="7425580" y="261177"/>
                  <a:pt x="7426400" y="261469"/>
                  <a:pt x="7427220" y="261761"/>
                </a:cubicBezTo>
                <a:cubicBezTo>
                  <a:pt x="7431152" y="272291"/>
                  <a:pt x="7444241" y="311893"/>
                  <a:pt x="7448344" y="324055"/>
                </a:cubicBezTo>
                <a:cubicBezTo>
                  <a:pt x="7444563" y="326484"/>
                  <a:pt x="7450535" y="331924"/>
                  <a:pt x="7451833" y="334727"/>
                </a:cubicBezTo>
                <a:cubicBezTo>
                  <a:pt x="7449286" y="335161"/>
                  <a:pt x="7448510" y="341947"/>
                  <a:pt x="7450776" y="343948"/>
                </a:cubicBezTo>
                <a:cubicBezTo>
                  <a:pt x="7463202" y="391652"/>
                  <a:pt x="7437523" y="367773"/>
                  <a:pt x="7453791" y="395003"/>
                </a:cubicBezTo>
                <a:cubicBezTo>
                  <a:pt x="7454869" y="399820"/>
                  <a:pt x="7453841" y="403723"/>
                  <a:pt x="7451939" y="407147"/>
                </a:cubicBezTo>
                <a:lnTo>
                  <a:pt x="7448030" y="412254"/>
                </a:lnTo>
                <a:lnTo>
                  <a:pt x="7455416" y="432021"/>
                </a:lnTo>
                <a:cubicBezTo>
                  <a:pt x="7457991" y="441758"/>
                  <a:pt x="7459699" y="452007"/>
                  <a:pt x="7460479" y="462523"/>
                </a:cubicBezTo>
                <a:cubicBezTo>
                  <a:pt x="7455275" y="464882"/>
                  <a:pt x="7462669" y="473136"/>
                  <a:pt x="7464133" y="477020"/>
                </a:cubicBezTo>
                <a:cubicBezTo>
                  <a:pt x="7460734" y="477060"/>
                  <a:pt x="7459104" y="485663"/>
                  <a:pt x="7461914" y="488716"/>
                </a:cubicBezTo>
                <a:cubicBezTo>
                  <a:pt x="7474065" y="552879"/>
                  <a:pt x="7442314" y="516775"/>
                  <a:pt x="7461353" y="555280"/>
                </a:cubicBezTo>
                <a:cubicBezTo>
                  <a:pt x="7462345" y="561721"/>
                  <a:pt x="7460642" y="566553"/>
                  <a:pt x="7457829" y="570585"/>
                </a:cubicBezTo>
                <a:lnTo>
                  <a:pt x="7450804" y="577839"/>
                </a:lnTo>
                <a:lnTo>
                  <a:pt x="7453309" y="583524"/>
                </a:lnTo>
                <a:cubicBezTo>
                  <a:pt x="7453505" y="604977"/>
                  <a:pt x="7446306" y="611303"/>
                  <a:pt x="7453558" y="623785"/>
                </a:cubicBezTo>
                <a:cubicBezTo>
                  <a:pt x="7438483" y="642230"/>
                  <a:pt x="7452055" y="636019"/>
                  <a:pt x="7454362" y="650049"/>
                </a:cubicBezTo>
                <a:cubicBezTo>
                  <a:pt x="7457368" y="661117"/>
                  <a:pt x="7463152" y="640798"/>
                  <a:pt x="7464006" y="651645"/>
                </a:cubicBezTo>
                <a:cubicBezTo>
                  <a:pt x="7460114" y="663380"/>
                  <a:pt x="7472201" y="662829"/>
                  <a:pt x="7467442" y="675032"/>
                </a:cubicBezTo>
                <a:cubicBezTo>
                  <a:pt x="7458335" y="672068"/>
                  <a:pt x="7469207" y="699114"/>
                  <a:pt x="7461251" y="699956"/>
                </a:cubicBezTo>
                <a:cubicBezTo>
                  <a:pt x="7472628" y="710321"/>
                  <a:pt x="7458614" y="715529"/>
                  <a:pt x="7462119" y="729331"/>
                </a:cubicBezTo>
                <a:cubicBezTo>
                  <a:pt x="7466423" y="735831"/>
                  <a:pt x="7467162" y="740521"/>
                  <a:pt x="7462533" y="746910"/>
                </a:cubicBezTo>
                <a:cubicBezTo>
                  <a:pt x="7483486" y="776851"/>
                  <a:pt x="7463470" y="765024"/>
                  <a:pt x="7471529" y="793043"/>
                </a:cubicBezTo>
                <a:cubicBezTo>
                  <a:pt x="7480002" y="817184"/>
                  <a:pt x="7485500" y="844550"/>
                  <a:pt x="7505730" y="867898"/>
                </a:cubicBezTo>
                <a:cubicBezTo>
                  <a:pt x="7511461" y="872184"/>
                  <a:pt x="7513630" y="882707"/>
                  <a:pt x="7510576" y="891400"/>
                </a:cubicBezTo>
                <a:cubicBezTo>
                  <a:pt x="7510049" y="892894"/>
                  <a:pt x="7509385" y="894278"/>
                  <a:pt x="7508604" y="895508"/>
                </a:cubicBezTo>
                <a:cubicBezTo>
                  <a:pt x="7511698" y="915692"/>
                  <a:pt x="7525520" y="989520"/>
                  <a:pt x="7529143" y="1012510"/>
                </a:cubicBezTo>
                <a:cubicBezTo>
                  <a:pt x="7521781" y="1014371"/>
                  <a:pt x="7535067" y="1025997"/>
                  <a:pt x="7530347" y="1033444"/>
                </a:cubicBezTo>
                <a:cubicBezTo>
                  <a:pt x="7526204" y="1038777"/>
                  <a:pt x="7529270" y="1043549"/>
                  <a:pt x="7529596" y="1049120"/>
                </a:cubicBezTo>
                <a:cubicBezTo>
                  <a:pt x="7526339" y="1056460"/>
                  <a:pt x="7532220" y="1080398"/>
                  <a:pt x="7536437" y="1086639"/>
                </a:cubicBezTo>
                <a:cubicBezTo>
                  <a:pt x="7551094" y="1101553"/>
                  <a:pt x="7540210" y="1135442"/>
                  <a:pt x="7551438" y="1147834"/>
                </a:cubicBezTo>
                <a:cubicBezTo>
                  <a:pt x="7553086" y="1152330"/>
                  <a:pt x="7553752" y="1156729"/>
                  <a:pt x="7553808" y="1161047"/>
                </a:cubicBezTo>
                <a:lnTo>
                  <a:pt x="7552572" y="1173130"/>
                </a:lnTo>
                <a:lnTo>
                  <a:pt x="7549434" y="1176566"/>
                </a:lnTo>
                <a:lnTo>
                  <a:pt x="7550211" y="1183950"/>
                </a:lnTo>
                <a:lnTo>
                  <a:pt x="7549733" y="1186066"/>
                </a:lnTo>
                <a:cubicBezTo>
                  <a:pt x="7548807" y="1190108"/>
                  <a:pt x="7548001" y="1194099"/>
                  <a:pt x="7547683" y="1198047"/>
                </a:cubicBezTo>
                <a:cubicBezTo>
                  <a:pt x="7563423" y="1192855"/>
                  <a:pt x="7547566" y="1230782"/>
                  <a:pt x="7560295" y="1219849"/>
                </a:cubicBezTo>
                <a:cubicBezTo>
                  <a:pt x="7561281" y="1240644"/>
                  <a:pt x="7573138" y="1224782"/>
                  <a:pt x="7561835" y="1249779"/>
                </a:cubicBezTo>
                <a:cubicBezTo>
                  <a:pt x="7574707" y="1282065"/>
                  <a:pt x="7569916" y="1332957"/>
                  <a:pt x="7589445" y="1358245"/>
                </a:cubicBezTo>
                <a:cubicBezTo>
                  <a:pt x="7581989" y="1355103"/>
                  <a:pt x="7576204" y="1368711"/>
                  <a:pt x="7579904" y="1378136"/>
                </a:cubicBezTo>
                <a:cubicBezTo>
                  <a:pt x="7550647" y="1367117"/>
                  <a:pt x="7606267" y="1415404"/>
                  <a:pt x="7586303" y="1423699"/>
                </a:cubicBezTo>
                <a:cubicBezTo>
                  <a:pt x="7604838" y="1424108"/>
                  <a:pt x="7636267" y="1466352"/>
                  <a:pt x="7621059" y="1486236"/>
                </a:cubicBezTo>
                <a:cubicBezTo>
                  <a:pt x="7624771" y="1516526"/>
                  <a:pt x="7640092" y="1537976"/>
                  <a:pt x="7633966" y="1569734"/>
                </a:cubicBezTo>
                <a:cubicBezTo>
                  <a:pt x="7636447" y="1570719"/>
                  <a:pt x="7638522" y="1572334"/>
                  <a:pt x="7640304" y="1574384"/>
                </a:cubicBezTo>
                <a:lnTo>
                  <a:pt x="7644628" y="1581242"/>
                </a:lnTo>
                <a:lnTo>
                  <a:pt x="7644313" y="1582567"/>
                </a:lnTo>
                <a:cubicBezTo>
                  <a:pt x="7644257" y="1587776"/>
                  <a:pt x="7645302" y="1590443"/>
                  <a:pt x="7646831" y="1591983"/>
                </a:cubicBezTo>
                <a:cubicBezTo>
                  <a:pt x="7647577" y="1592347"/>
                  <a:pt x="7648323" y="1592711"/>
                  <a:pt x="7649069" y="1593074"/>
                </a:cubicBezTo>
                <a:lnTo>
                  <a:pt x="7651326" y="1599230"/>
                </a:lnTo>
                <a:lnTo>
                  <a:pt x="7657195" y="1610539"/>
                </a:lnTo>
                <a:lnTo>
                  <a:pt x="7656957" y="1613422"/>
                </a:lnTo>
                <a:lnTo>
                  <a:pt x="7663730" y="1631673"/>
                </a:lnTo>
                <a:lnTo>
                  <a:pt x="7663189" y="1632289"/>
                </a:lnTo>
                <a:cubicBezTo>
                  <a:pt x="7662131" y="1634085"/>
                  <a:pt x="7661641" y="1636199"/>
                  <a:pt x="7662326" y="1639024"/>
                </a:cubicBezTo>
                <a:cubicBezTo>
                  <a:pt x="7651979" y="1640024"/>
                  <a:pt x="7659188" y="1642819"/>
                  <a:pt x="7662125" y="1651067"/>
                </a:cubicBezTo>
                <a:cubicBezTo>
                  <a:pt x="7646711" y="1654462"/>
                  <a:pt x="7660667" y="1674670"/>
                  <a:pt x="7653812" y="1683345"/>
                </a:cubicBezTo>
                <a:cubicBezTo>
                  <a:pt x="7656316" y="1689330"/>
                  <a:pt x="7658683" y="1695719"/>
                  <a:pt x="7660803" y="1702414"/>
                </a:cubicBezTo>
                <a:lnTo>
                  <a:pt x="7661867" y="1756201"/>
                </a:lnTo>
                <a:lnTo>
                  <a:pt x="7649453" y="1812530"/>
                </a:lnTo>
                <a:cubicBezTo>
                  <a:pt x="7649183" y="1833366"/>
                  <a:pt x="7644573" y="1851408"/>
                  <a:pt x="7647823" y="1869041"/>
                </a:cubicBezTo>
                <a:cubicBezTo>
                  <a:pt x="7644238" y="1876204"/>
                  <a:pt x="7642789" y="1882956"/>
                  <a:pt x="7648156" y="1889503"/>
                </a:cubicBezTo>
                <a:cubicBezTo>
                  <a:pt x="7646365" y="1908946"/>
                  <a:pt x="7638702" y="1913653"/>
                  <a:pt x="7644679" y="1925974"/>
                </a:cubicBezTo>
                <a:cubicBezTo>
                  <a:pt x="7632281" y="1936898"/>
                  <a:pt x="7637013" y="1937545"/>
                  <a:pt x="7640564" y="1942678"/>
                </a:cubicBezTo>
                <a:lnTo>
                  <a:pt x="7640816" y="1943410"/>
                </a:lnTo>
                <a:lnTo>
                  <a:pt x="7639044" y="1944904"/>
                </a:lnTo>
                <a:lnTo>
                  <a:pt x="7638223" y="1947993"/>
                </a:lnTo>
                <a:lnTo>
                  <a:pt x="7638752" y="1956430"/>
                </a:lnTo>
                <a:lnTo>
                  <a:pt x="7639407" y="1959603"/>
                </a:lnTo>
                <a:cubicBezTo>
                  <a:pt x="7639690" y="1961788"/>
                  <a:pt x="7639658" y="1963239"/>
                  <a:pt x="7639396" y="1964244"/>
                </a:cubicBezTo>
                <a:lnTo>
                  <a:pt x="7639249" y="1964361"/>
                </a:lnTo>
                <a:lnTo>
                  <a:pt x="7639521" y="1968708"/>
                </a:lnTo>
                <a:cubicBezTo>
                  <a:pt x="7640315" y="1976045"/>
                  <a:pt x="7641402" y="1983186"/>
                  <a:pt x="7642694" y="1989983"/>
                </a:cubicBezTo>
                <a:cubicBezTo>
                  <a:pt x="7634556" y="1995729"/>
                  <a:pt x="7644169" y="2020842"/>
                  <a:pt x="7628828" y="2018094"/>
                </a:cubicBezTo>
                <a:cubicBezTo>
                  <a:pt x="7630116" y="2027262"/>
                  <a:pt x="7636485" y="2032807"/>
                  <a:pt x="7626423" y="2029720"/>
                </a:cubicBezTo>
                <a:cubicBezTo>
                  <a:pt x="7626559" y="2032738"/>
                  <a:pt x="7625703" y="2034598"/>
                  <a:pt x="7624364" y="2035929"/>
                </a:cubicBezTo>
                <a:lnTo>
                  <a:pt x="7623733" y="2036314"/>
                </a:lnTo>
                <a:lnTo>
                  <a:pt x="7626847" y="2056711"/>
                </a:lnTo>
                <a:lnTo>
                  <a:pt x="7626090" y="2059419"/>
                </a:lnTo>
                <a:lnTo>
                  <a:pt x="7629618" y="2072712"/>
                </a:lnTo>
                <a:lnTo>
                  <a:pt x="7630641" y="2079581"/>
                </a:lnTo>
                <a:lnTo>
                  <a:pt x="7632577" y="2081522"/>
                </a:lnTo>
                <a:cubicBezTo>
                  <a:pt x="7633753" y="2083617"/>
                  <a:pt x="7634261" y="2086620"/>
                  <a:pt x="7633251" y="2091658"/>
                </a:cubicBezTo>
                <a:lnTo>
                  <a:pt x="7632707" y="2092825"/>
                </a:lnTo>
                <a:lnTo>
                  <a:pt x="7635575" y="2101184"/>
                </a:lnTo>
                <a:cubicBezTo>
                  <a:pt x="7636900" y="2103876"/>
                  <a:pt x="7638586" y="2106260"/>
                  <a:pt x="7640772" y="2108190"/>
                </a:cubicBezTo>
                <a:cubicBezTo>
                  <a:pt x="7629093" y="2136655"/>
                  <a:pt x="7639778" y="2163513"/>
                  <a:pt x="7637758" y="2194409"/>
                </a:cubicBezTo>
                <a:cubicBezTo>
                  <a:pt x="7619585" y="2207765"/>
                  <a:pt x="7641835" y="2261154"/>
                  <a:pt x="7659453" y="2268824"/>
                </a:cubicBezTo>
                <a:cubicBezTo>
                  <a:pt x="7644015" y="2268997"/>
                  <a:pt x="7665037" y="2307714"/>
                  <a:pt x="7665583" y="2317700"/>
                </a:cubicBezTo>
                <a:cubicBezTo>
                  <a:pt x="7665764" y="2321029"/>
                  <a:pt x="7663671" y="2321166"/>
                  <a:pt x="7657195" y="2315619"/>
                </a:cubicBezTo>
                <a:cubicBezTo>
                  <a:pt x="7658997" y="2326231"/>
                  <a:pt x="7650972" y="2337185"/>
                  <a:pt x="7644431" y="2331209"/>
                </a:cubicBezTo>
                <a:cubicBezTo>
                  <a:pt x="7658433" y="2363448"/>
                  <a:pt x="7644510" y="2411031"/>
                  <a:pt x="7650869" y="2447461"/>
                </a:cubicBezTo>
                <a:cubicBezTo>
                  <a:pt x="7635485" y="2467322"/>
                  <a:pt x="7649719" y="2456555"/>
                  <a:pt x="7646841" y="2477156"/>
                </a:cubicBezTo>
                <a:cubicBezTo>
                  <a:pt x="7661004" y="2471521"/>
                  <a:pt x="7638896" y="2502164"/>
                  <a:pt x="7654880" y="2503292"/>
                </a:cubicBezTo>
                <a:cubicBezTo>
                  <a:pt x="7653849" y="2507005"/>
                  <a:pt x="7652348" y="2510567"/>
                  <a:pt x="7650720" y="2514131"/>
                </a:cubicBezTo>
                <a:lnTo>
                  <a:pt x="7649876" y="2516003"/>
                </a:lnTo>
                <a:lnTo>
                  <a:pt x="7649263" y="2523483"/>
                </a:lnTo>
                <a:lnTo>
                  <a:pt x="7645633" y="2525592"/>
                </a:lnTo>
                <a:lnTo>
                  <a:pt x="7642233" y="2536851"/>
                </a:lnTo>
                <a:cubicBezTo>
                  <a:pt x="7641494" y="2541069"/>
                  <a:pt x="7641323" y="2545607"/>
                  <a:pt x="7642069" y="2550622"/>
                </a:cubicBezTo>
                <a:cubicBezTo>
                  <a:pt x="7648404" y="2562959"/>
                  <a:pt x="7640640" y="2582170"/>
                  <a:pt x="7641110" y="2599544"/>
                </a:cubicBezTo>
                <a:lnTo>
                  <a:pt x="7643071" y="2607523"/>
                </a:lnTo>
                <a:lnTo>
                  <a:pt x="7639801" y="2633566"/>
                </a:lnTo>
                <a:cubicBezTo>
                  <a:pt x="7639166" y="2640978"/>
                  <a:pt x="7638833" y="2648672"/>
                  <a:pt x="7639065" y="2656773"/>
                </a:cubicBezTo>
                <a:lnTo>
                  <a:pt x="7640624" y="2671810"/>
                </a:lnTo>
                <a:lnTo>
                  <a:pt x="7639332" y="2675751"/>
                </a:lnTo>
                <a:cubicBezTo>
                  <a:pt x="7639476" y="2682617"/>
                  <a:pt x="7644027" y="2691703"/>
                  <a:pt x="7638498" y="2690893"/>
                </a:cubicBezTo>
                <a:lnTo>
                  <a:pt x="7640415" y="2698606"/>
                </a:lnTo>
                <a:lnTo>
                  <a:pt x="7636002" y="2706218"/>
                </a:lnTo>
                <a:cubicBezTo>
                  <a:pt x="7634978" y="2707053"/>
                  <a:pt x="7633887" y="2707679"/>
                  <a:pt x="7632770" y="2708079"/>
                </a:cubicBezTo>
                <a:lnTo>
                  <a:pt x="7634220" y="2718854"/>
                </a:lnTo>
                <a:lnTo>
                  <a:pt x="7631061" y="2727688"/>
                </a:lnTo>
                <a:lnTo>
                  <a:pt x="7633127" y="2735389"/>
                </a:lnTo>
                <a:lnTo>
                  <a:pt x="7632661" y="2738584"/>
                </a:lnTo>
                <a:lnTo>
                  <a:pt x="7631098" y="2746529"/>
                </a:lnTo>
                <a:cubicBezTo>
                  <a:pt x="7630002" y="2750602"/>
                  <a:pt x="7628681" y="2755160"/>
                  <a:pt x="7627624" y="2760235"/>
                </a:cubicBezTo>
                <a:lnTo>
                  <a:pt x="7627140" y="2764511"/>
                </a:lnTo>
                <a:lnTo>
                  <a:pt x="7621827" y="2773820"/>
                </a:lnTo>
                <a:cubicBezTo>
                  <a:pt x="7617811" y="2780593"/>
                  <a:pt x="7615104" y="2785923"/>
                  <a:pt x="7617284" y="2791840"/>
                </a:cubicBezTo>
                <a:cubicBezTo>
                  <a:pt x="7612094" y="2801924"/>
                  <a:pt x="7597550" y="2808970"/>
                  <a:pt x="7601430" y="2823567"/>
                </a:cubicBezTo>
                <a:cubicBezTo>
                  <a:pt x="7594841" y="2819137"/>
                  <a:pt x="7600633" y="2839778"/>
                  <a:pt x="7593865" y="2842217"/>
                </a:cubicBezTo>
                <a:cubicBezTo>
                  <a:pt x="7588415" y="2843342"/>
                  <a:pt x="7588901" y="2849866"/>
                  <a:pt x="7586893" y="2854834"/>
                </a:cubicBezTo>
                <a:cubicBezTo>
                  <a:pt x="7581327" y="2858374"/>
                  <a:pt x="7576244" y="2883372"/>
                  <a:pt x="7577046" y="2892075"/>
                </a:cubicBezTo>
                <a:cubicBezTo>
                  <a:pt x="7582584" y="2916606"/>
                  <a:pt x="7560175" y="2936338"/>
                  <a:pt x="7564026" y="2955950"/>
                </a:cubicBezTo>
                <a:cubicBezTo>
                  <a:pt x="7563501" y="2961086"/>
                  <a:pt x="7562240" y="2965343"/>
                  <a:pt x="7560529" y="2969031"/>
                </a:cubicBezTo>
                <a:lnTo>
                  <a:pt x="7554631" y="2978222"/>
                </a:lnTo>
                <a:lnTo>
                  <a:pt x="7550747" y="2978564"/>
                </a:lnTo>
                <a:lnTo>
                  <a:pt x="7548359" y="2985429"/>
                </a:lnTo>
                <a:lnTo>
                  <a:pt x="7547120" y="2986826"/>
                </a:lnTo>
                <a:cubicBezTo>
                  <a:pt x="7544741" y="2989483"/>
                  <a:pt x="7542480" y="2992194"/>
                  <a:pt x="7540621" y="2995267"/>
                </a:cubicBezTo>
                <a:cubicBezTo>
                  <a:pt x="7555200" y="3003715"/>
                  <a:pt x="7527208" y="3022799"/>
                  <a:pt x="7541739" y="3023946"/>
                </a:cubicBezTo>
                <a:cubicBezTo>
                  <a:pt x="7534059" y="3042303"/>
                  <a:pt x="7549904" y="3038579"/>
                  <a:pt x="7530781" y="3050462"/>
                </a:cubicBezTo>
                <a:cubicBezTo>
                  <a:pt x="7527838" y="3088204"/>
                  <a:pt x="7503338" y="3127251"/>
                  <a:pt x="7508515" y="3164510"/>
                </a:cubicBezTo>
                <a:cubicBezTo>
                  <a:pt x="7503888" y="3155782"/>
                  <a:pt x="7493770" y="3162549"/>
                  <a:pt x="7492866" y="3173520"/>
                </a:cubicBezTo>
                <a:cubicBezTo>
                  <a:pt x="7474179" y="3140376"/>
                  <a:pt x="7498581" y="3226463"/>
                  <a:pt x="7479395" y="3217191"/>
                </a:cubicBezTo>
                <a:cubicBezTo>
                  <a:pt x="7493905" y="3232643"/>
                  <a:pt x="7501608" y="3293915"/>
                  <a:pt x="7481475" y="3298298"/>
                </a:cubicBezTo>
                <a:cubicBezTo>
                  <a:pt x="7472089" y="3326890"/>
                  <a:pt x="7475493" y="3357480"/>
                  <a:pt x="7457722" y="3379292"/>
                </a:cubicBezTo>
                <a:cubicBezTo>
                  <a:pt x="7459285" y="3382143"/>
                  <a:pt x="7460273" y="3385199"/>
                  <a:pt x="7460850" y="3388381"/>
                </a:cubicBezTo>
                <a:lnTo>
                  <a:pt x="7461482" y="3397694"/>
                </a:lnTo>
                <a:lnTo>
                  <a:pt x="7460695" y="3398556"/>
                </a:lnTo>
                <a:cubicBezTo>
                  <a:pt x="7458532" y="3402904"/>
                  <a:pt x="7458275" y="3406007"/>
                  <a:pt x="7458858" y="3408553"/>
                </a:cubicBezTo>
                <a:lnTo>
                  <a:pt x="7460185" y="3411299"/>
                </a:lnTo>
                <a:lnTo>
                  <a:pt x="7459468" y="3418333"/>
                </a:lnTo>
                <a:lnTo>
                  <a:pt x="7459515" y="3432662"/>
                </a:lnTo>
                <a:lnTo>
                  <a:pt x="7458154" y="3434902"/>
                </a:lnTo>
                <a:lnTo>
                  <a:pt x="7456091" y="3455825"/>
                </a:lnTo>
                <a:cubicBezTo>
                  <a:pt x="7455865" y="3455850"/>
                  <a:pt x="7455638" y="3455877"/>
                  <a:pt x="7455413" y="3455903"/>
                </a:cubicBezTo>
                <a:cubicBezTo>
                  <a:pt x="7453843" y="3456557"/>
                  <a:pt x="7452596" y="3457940"/>
                  <a:pt x="7451989" y="3460886"/>
                </a:cubicBezTo>
                <a:cubicBezTo>
                  <a:pt x="7443388" y="3453296"/>
                  <a:pt x="7447961" y="3461529"/>
                  <a:pt x="7446929" y="3470886"/>
                </a:cubicBezTo>
                <a:cubicBezTo>
                  <a:pt x="7433341" y="3461186"/>
                  <a:pt x="7436171" y="3489615"/>
                  <a:pt x="7427213" y="3491353"/>
                </a:cubicBezTo>
                <a:cubicBezTo>
                  <a:pt x="7426761" y="3498443"/>
                  <a:pt x="7426037" y="3505767"/>
                  <a:pt x="7424990" y="3513143"/>
                </a:cubicBezTo>
                <a:lnTo>
                  <a:pt x="7424186" y="3517424"/>
                </a:lnTo>
                <a:cubicBezTo>
                  <a:pt x="7424132" y="3517438"/>
                  <a:pt x="7424077" y="3517453"/>
                  <a:pt x="7424024" y="3517467"/>
                </a:cubicBezTo>
                <a:cubicBezTo>
                  <a:pt x="7423536" y="3518305"/>
                  <a:pt x="7423153" y="3519678"/>
                  <a:pt x="7422883" y="3521896"/>
                </a:cubicBezTo>
                <a:lnTo>
                  <a:pt x="7422723" y="3525229"/>
                </a:lnTo>
                <a:lnTo>
                  <a:pt x="7421163" y="3533534"/>
                </a:lnTo>
                <a:lnTo>
                  <a:pt x="7419650" y="3536108"/>
                </a:lnTo>
                <a:lnTo>
                  <a:pt x="7417640" y="3536718"/>
                </a:lnTo>
                <a:lnTo>
                  <a:pt x="7417697" y="3537534"/>
                </a:lnTo>
                <a:cubicBezTo>
                  <a:pt x="7419749" y="3544077"/>
                  <a:pt x="7423989" y="3546875"/>
                  <a:pt x="7409814" y="3551598"/>
                </a:cubicBezTo>
                <a:cubicBezTo>
                  <a:pt x="7412376" y="3566128"/>
                  <a:pt x="7404108" y="3567090"/>
                  <a:pt x="7397719" y="3584844"/>
                </a:cubicBezTo>
                <a:cubicBezTo>
                  <a:pt x="7401116" y="3593573"/>
                  <a:pt x="7398130" y="3599358"/>
                  <a:pt x="7393057" y="3604546"/>
                </a:cubicBezTo>
                <a:cubicBezTo>
                  <a:pt x="7391792" y="3622895"/>
                  <a:pt x="7383125" y="3638008"/>
                  <a:pt x="7377811" y="3657793"/>
                </a:cubicBezTo>
                <a:cubicBezTo>
                  <a:pt x="7379886" y="3680874"/>
                  <a:pt x="7366255" y="3689531"/>
                  <a:pt x="7360624" y="3710685"/>
                </a:cubicBezTo>
                <a:cubicBezTo>
                  <a:pt x="7367950" y="3731637"/>
                  <a:pt x="7347999" y="3723947"/>
                  <a:pt x="7341489" y="3734006"/>
                </a:cubicBezTo>
                <a:lnTo>
                  <a:pt x="7340478" y="3737028"/>
                </a:lnTo>
                <a:lnTo>
                  <a:pt x="7340489" y="3745476"/>
                </a:lnTo>
                <a:lnTo>
                  <a:pt x="7340950" y="3748687"/>
                </a:lnTo>
                <a:cubicBezTo>
                  <a:pt x="7341098" y="3750887"/>
                  <a:pt x="7340976" y="3752333"/>
                  <a:pt x="7340653" y="3753314"/>
                </a:cubicBezTo>
                <a:lnTo>
                  <a:pt x="7340500" y="3753419"/>
                </a:lnTo>
                <a:lnTo>
                  <a:pt x="7340506" y="3757774"/>
                </a:lnTo>
                <a:cubicBezTo>
                  <a:pt x="7340847" y="3765147"/>
                  <a:pt x="7341495" y="3772345"/>
                  <a:pt x="7342369" y="3779218"/>
                </a:cubicBezTo>
                <a:cubicBezTo>
                  <a:pt x="7333890" y="3784348"/>
                  <a:pt x="7341949" y="3810090"/>
                  <a:pt x="7326800" y="3806225"/>
                </a:cubicBezTo>
                <a:cubicBezTo>
                  <a:pt x="7327524" y="3815461"/>
                  <a:pt x="7333545" y="3821456"/>
                  <a:pt x="7323686" y="3817640"/>
                </a:cubicBezTo>
                <a:cubicBezTo>
                  <a:pt x="7323637" y="3820659"/>
                  <a:pt x="7322668" y="3822449"/>
                  <a:pt x="7321247" y="3823678"/>
                </a:cubicBezTo>
                <a:lnTo>
                  <a:pt x="7320595" y="3824018"/>
                </a:lnTo>
                <a:lnTo>
                  <a:pt x="7322453" y="3844579"/>
                </a:lnTo>
                <a:lnTo>
                  <a:pt x="7321532" y="3847225"/>
                </a:lnTo>
                <a:lnTo>
                  <a:pt x="7324238" y="3860736"/>
                </a:lnTo>
                <a:lnTo>
                  <a:pt x="7324840" y="3867658"/>
                </a:lnTo>
                <a:lnTo>
                  <a:pt x="7326655" y="3869733"/>
                </a:lnTo>
                <a:cubicBezTo>
                  <a:pt x="7327701" y="3871909"/>
                  <a:pt x="7328023" y="3874942"/>
                  <a:pt x="7326706" y="3879891"/>
                </a:cubicBezTo>
                <a:lnTo>
                  <a:pt x="7326093" y="3881013"/>
                </a:lnTo>
                <a:lnTo>
                  <a:pt x="7328442" y="3889558"/>
                </a:lnTo>
                <a:cubicBezTo>
                  <a:pt x="7329602" y="3892339"/>
                  <a:pt x="7331138" y="3894839"/>
                  <a:pt x="7333203" y="3896924"/>
                </a:cubicBezTo>
                <a:cubicBezTo>
                  <a:pt x="7319795" y="3924445"/>
                  <a:pt x="7328820" y="3952004"/>
                  <a:pt x="7324908" y="3982658"/>
                </a:cubicBezTo>
                <a:cubicBezTo>
                  <a:pt x="7325522" y="4017325"/>
                  <a:pt x="7327874" y="4041416"/>
                  <a:pt x="7327588" y="4064228"/>
                </a:cubicBezTo>
                <a:cubicBezTo>
                  <a:pt x="7328735" y="4074940"/>
                  <a:pt x="7329351" y="4153102"/>
                  <a:pt x="7323186" y="4146664"/>
                </a:cubicBezTo>
                <a:cubicBezTo>
                  <a:pt x="7335189" y="4179829"/>
                  <a:pt x="7318370" y="4199117"/>
                  <a:pt x="7322488" y="4235901"/>
                </a:cubicBezTo>
                <a:cubicBezTo>
                  <a:pt x="7305909" y="4254573"/>
                  <a:pt x="7320783" y="4244884"/>
                  <a:pt x="7316645" y="4265209"/>
                </a:cubicBezTo>
                <a:cubicBezTo>
                  <a:pt x="7331133" y="4260631"/>
                  <a:pt x="7307179" y="4289560"/>
                  <a:pt x="7323069" y="4291857"/>
                </a:cubicBezTo>
                <a:cubicBezTo>
                  <a:pt x="7321814" y="4295483"/>
                  <a:pt x="7320095" y="4298923"/>
                  <a:pt x="7318251" y="4302359"/>
                </a:cubicBezTo>
                <a:lnTo>
                  <a:pt x="7317295" y="4304161"/>
                </a:lnTo>
                <a:lnTo>
                  <a:pt x="7316223" y="4311573"/>
                </a:lnTo>
                <a:lnTo>
                  <a:pt x="7312469" y="4313411"/>
                </a:lnTo>
                <a:lnTo>
                  <a:pt x="7306447" y="4403491"/>
                </a:lnTo>
                <a:cubicBezTo>
                  <a:pt x="7308849" y="4411399"/>
                  <a:pt x="7308497" y="4436984"/>
                  <a:pt x="7303688" y="4442497"/>
                </a:cubicBezTo>
                <a:cubicBezTo>
                  <a:pt x="7302637" y="4447969"/>
                  <a:pt x="7304327" y="4453942"/>
                  <a:pt x="7299181" y="4457128"/>
                </a:cubicBezTo>
                <a:cubicBezTo>
                  <a:pt x="7296154" y="4469016"/>
                  <a:pt x="7289197" y="4496240"/>
                  <a:pt x="7285530" y="4513823"/>
                </a:cubicBezTo>
                <a:cubicBezTo>
                  <a:pt x="7288769" y="4518560"/>
                  <a:pt x="7287100" y="4524649"/>
                  <a:pt x="7284412" y="4532609"/>
                </a:cubicBezTo>
                <a:lnTo>
                  <a:pt x="7282601" y="4540125"/>
                </a:lnTo>
                <a:lnTo>
                  <a:pt x="7291785" y="4563650"/>
                </a:lnTo>
                <a:lnTo>
                  <a:pt x="7284191" y="4636427"/>
                </a:lnTo>
                <a:lnTo>
                  <a:pt x="7292797" y="4672055"/>
                </a:lnTo>
                <a:cubicBezTo>
                  <a:pt x="7294304" y="4686552"/>
                  <a:pt x="7294421" y="4700466"/>
                  <a:pt x="7295425" y="4713953"/>
                </a:cubicBezTo>
                <a:cubicBezTo>
                  <a:pt x="7296104" y="4744441"/>
                  <a:pt x="7280378" y="4723911"/>
                  <a:pt x="7292574" y="4762180"/>
                </a:cubicBezTo>
                <a:cubicBezTo>
                  <a:pt x="7286719" y="4766152"/>
                  <a:pt x="7286266" y="4770971"/>
                  <a:pt x="7288689" y="4779168"/>
                </a:cubicBezTo>
                <a:cubicBezTo>
                  <a:pt x="7288592" y="4793971"/>
                  <a:pt x="7274303" y="4792486"/>
                  <a:pt x="7282355" y="4807636"/>
                </a:cubicBezTo>
                <a:cubicBezTo>
                  <a:pt x="7278556" y="4806204"/>
                  <a:pt x="7277539" y="4813202"/>
                  <a:pt x="7276505" y="4819678"/>
                </a:cubicBezTo>
                <a:lnTo>
                  <a:pt x="7273752" y="4823797"/>
                </a:lnTo>
                <a:lnTo>
                  <a:pt x="7283683" y="4847794"/>
                </a:lnTo>
                <a:cubicBezTo>
                  <a:pt x="7296832" y="4890479"/>
                  <a:pt x="7302379" y="4941877"/>
                  <a:pt x="7311552" y="4978326"/>
                </a:cubicBezTo>
                <a:cubicBezTo>
                  <a:pt x="7284161" y="4998846"/>
                  <a:pt x="7309660" y="4989594"/>
                  <a:pt x="7304880" y="5015024"/>
                </a:cubicBezTo>
                <a:cubicBezTo>
                  <a:pt x="7330355" y="5012307"/>
                  <a:pt x="7291032" y="5044485"/>
                  <a:pt x="7319932" y="5050993"/>
                </a:cubicBezTo>
                <a:cubicBezTo>
                  <a:pt x="7318148" y="5055414"/>
                  <a:pt x="7315506" y="5059493"/>
                  <a:pt x="7312641" y="5063537"/>
                </a:cubicBezTo>
                <a:lnTo>
                  <a:pt x="7311153" y="5065661"/>
                </a:lnTo>
                <a:lnTo>
                  <a:pt x="7310197" y="5075032"/>
                </a:lnTo>
                <a:lnTo>
                  <a:pt x="7303683" y="5076576"/>
                </a:lnTo>
                <a:lnTo>
                  <a:pt x="7297768" y="5089898"/>
                </a:lnTo>
                <a:cubicBezTo>
                  <a:pt x="7296519" y="5095057"/>
                  <a:pt x="7296302" y="5100805"/>
                  <a:pt x="7297750" y="5107454"/>
                </a:cubicBezTo>
                <a:cubicBezTo>
                  <a:pt x="7309447" y="5125240"/>
                  <a:pt x="7295812" y="5147341"/>
                  <a:pt x="7297014" y="5169708"/>
                </a:cubicBezTo>
                <a:lnTo>
                  <a:pt x="7300719" y="5180532"/>
                </a:lnTo>
                <a:lnTo>
                  <a:pt x="7295705" y="5210620"/>
                </a:lnTo>
                <a:lnTo>
                  <a:pt x="7296901" y="5212749"/>
                </a:lnTo>
                <a:cubicBezTo>
                  <a:pt x="7296704" y="5218058"/>
                  <a:pt x="7294377" y="5228574"/>
                  <a:pt x="7294523" y="5242477"/>
                </a:cubicBezTo>
                <a:lnTo>
                  <a:pt x="7297776" y="5296160"/>
                </a:lnTo>
                <a:lnTo>
                  <a:pt x="7289955" y="5304499"/>
                </a:lnTo>
                <a:lnTo>
                  <a:pt x="7286210" y="5305374"/>
                </a:lnTo>
                <a:lnTo>
                  <a:pt x="7286995" y="5320092"/>
                </a:lnTo>
                <a:lnTo>
                  <a:pt x="7281550" y="5330613"/>
                </a:lnTo>
                <a:lnTo>
                  <a:pt x="7285354" y="5340890"/>
                </a:lnTo>
                <a:lnTo>
                  <a:pt x="7281914" y="5354491"/>
                </a:lnTo>
                <a:cubicBezTo>
                  <a:pt x="7280017" y="5359352"/>
                  <a:pt x="7277725" y="5364763"/>
                  <a:pt x="7275918" y="5370917"/>
                </a:cubicBezTo>
                <a:lnTo>
                  <a:pt x="7267655" y="5384350"/>
                </a:lnTo>
                <a:lnTo>
                  <a:pt x="7263791" y="5406610"/>
                </a:lnTo>
                <a:cubicBezTo>
                  <a:pt x="7260956" y="5423841"/>
                  <a:pt x="7257650" y="5440271"/>
                  <a:pt x="7251522" y="5456222"/>
                </a:cubicBezTo>
                <a:cubicBezTo>
                  <a:pt x="7253699" y="5469913"/>
                  <a:pt x="7252931" y="5482529"/>
                  <a:pt x="7242311" y="5493751"/>
                </a:cubicBezTo>
                <a:cubicBezTo>
                  <a:pt x="7236636" y="5529727"/>
                  <a:pt x="7245809" y="5539513"/>
                  <a:pt x="7231835" y="5561252"/>
                </a:cubicBezTo>
                <a:cubicBezTo>
                  <a:pt x="7236311" y="5568555"/>
                  <a:pt x="7238499" y="5573475"/>
                  <a:pt x="7239152" y="5577121"/>
                </a:cubicBezTo>
                <a:cubicBezTo>
                  <a:pt x="7241111" y="5588065"/>
                  <a:pt x="7229268" y="5587525"/>
                  <a:pt x="7224043" y="5605355"/>
                </a:cubicBezTo>
                <a:cubicBezTo>
                  <a:pt x="7216774" y="5624244"/>
                  <a:pt x="7213225" y="5590845"/>
                  <a:pt x="7209229" y="5609118"/>
                </a:cubicBezTo>
                <a:cubicBezTo>
                  <a:pt x="7212098" y="5628346"/>
                  <a:pt x="7194168" y="5628785"/>
                  <a:pt x="7198222" y="5648700"/>
                </a:cubicBezTo>
                <a:cubicBezTo>
                  <a:pt x="7212577" y="5642705"/>
                  <a:pt x="7189541" y="5689259"/>
                  <a:pt x="7201221" y="5689771"/>
                </a:cubicBezTo>
                <a:cubicBezTo>
                  <a:pt x="7181618" y="5708428"/>
                  <a:pt x="7201258" y="5715573"/>
                  <a:pt x="7192555" y="5739098"/>
                </a:cubicBezTo>
                <a:cubicBezTo>
                  <a:pt x="7184486" y="5750478"/>
                  <a:pt x="7182208" y="5758416"/>
                  <a:pt x="7187522" y="5768603"/>
                </a:cubicBezTo>
                <a:cubicBezTo>
                  <a:pt x="7148692" y="5821144"/>
                  <a:pt x="7181577" y="5799065"/>
                  <a:pt x="7162500" y="5846928"/>
                </a:cubicBezTo>
                <a:lnTo>
                  <a:pt x="7160827" y="5850799"/>
                </a:lnTo>
                <a:lnTo>
                  <a:pt x="7163312" y="5866636"/>
                </a:lnTo>
                <a:cubicBezTo>
                  <a:pt x="7163884" y="5867070"/>
                  <a:pt x="7164455" y="5867505"/>
                  <a:pt x="7165029" y="5867939"/>
                </a:cubicBezTo>
                <a:lnTo>
                  <a:pt x="7142501" y="5914339"/>
                </a:lnTo>
                <a:lnTo>
                  <a:pt x="7143151" y="5921221"/>
                </a:lnTo>
                <a:lnTo>
                  <a:pt x="7123808" y="5950546"/>
                </a:lnTo>
                <a:lnTo>
                  <a:pt x="7116299" y="5966186"/>
                </a:lnTo>
                <a:lnTo>
                  <a:pt x="7106117" y="5983669"/>
                </a:lnTo>
                <a:lnTo>
                  <a:pt x="7109622" y="5995569"/>
                </a:lnTo>
                <a:cubicBezTo>
                  <a:pt x="7114727" y="6023526"/>
                  <a:pt x="7092983" y="6067450"/>
                  <a:pt x="7116605" y="6077139"/>
                </a:cubicBezTo>
                <a:cubicBezTo>
                  <a:pt x="7102148" y="6089933"/>
                  <a:pt x="7125501" y="6101908"/>
                  <a:pt x="7127573" y="6115892"/>
                </a:cubicBezTo>
                <a:cubicBezTo>
                  <a:pt x="7118381" y="6127056"/>
                  <a:pt x="7126331" y="6132595"/>
                  <a:pt x="7128098" y="6142737"/>
                </a:cubicBezTo>
                <a:cubicBezTo>
                  <a:pt x="7122429" y="6147329"/>
                  <a:pt x="7122724" y="6155912"/>
                  <a:pt x="7129375" y="6158833"/>
                </a:cubicBezTo>
                <a:cubicBezTo>
                  <a:pt x="7144709" y="6154689"/>
                  <a:pt x="7137060" y="6184499"/>
                  <a:pt x="7147635" y="6186714"/>
                </a:cubicBezTo>
                <a:cubicBezTo>
                  <a:pt x="7149842" y="6204016"/>
                  <a:pt x="7136414" y="6279145"/>
                  <a:pt x="7153343" y="6291871"/>
                </a:cubicBezTo>
                <a:cubicBezTo>
                  <a:pt x="7161381" y="6326852"/>
                  <a:pt x="7134450" y="6377408"/>
                  <a:pt x="7134923" y="6392273"/>
                </a:cubicBezTo>
                <a:cubicBezTo>
                  <a:pt x="7103997" y="6407024"/>
                  <a:pt x="7185503" y="6478818"/>
                  <a:pt x="7187236" y="6541940"/>
                </a:cubicBezTo>
                <a:cubicBezTo>
                  <a:pt x="7184250" y="6550446"/>
                  <a:pt x="7184290" y="6554993"/>
                  <a:pt x="7191340" y="6557275"/>
                </a:cubicBezTo>
                <a:cubicBezTo>
                  <a:pt x="7195412" y="6573685"/>
                  <a:pt x="7202070" y="6606060"/>
                  <a:pt x="7211670" y="6640404"/>
                </a:cubicBezTo>
                <a:cubicBezTo>
                  <a:pt x="7219591" y="6666216"/>
                  <a:pt x="7212698" y="6793331"/>
                  <a:pt x="7221085" y="6827708"/>
                </a:cubicBezTo>
                <a:lnTo>
                  <a:pt x="7227698" y="6857999"/>
                </a:lnTo>
                <a:lnTo>
                  <a:pt x="0" y="6857999"/>
                </a:lnTo>
                <a:close/>
              </a:path>
            </a:pathLst>
          </a:custGeom>
        </p:spPr>
      </p:pic>
    </p:spTree>
    <p:extLst>
      <p:ext uri="{BB962C8B-B14F-4D97-AF65-F5344CB8AC3E}">
        <p14:creationId xmlns:p14="http://schemas.microsoft.com/office/powerpoint/2010/main" val="484497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1FFDA05-9640-4040-B33E-D46FD04434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4" name="Content Placeholder 3">
            <a:extLst>
              <a:ext uri="{FF2B5EF4-FFF2-40B4-BE49-F238E27FC236}">
                <a16:creationId xmlns:a16="http://schemas.microsoft.com/office/drawing/2014/main" id="{FC481B3A-D4AB-CDB5-214B-F93E2D0FB936}"/>
              </a:ext>
            </a:extLst>
          </p:cNvPr>
          <p:cNvPicPr>
            <a:picLocks noGrp="1" noChangeAspect="1"/>
          </p:cNvPicPr>
          <p:nvPr>
            <p:ph idx="1"/>
          </p:nvPr>
        </p:nvPicPr>
        <p:blipFill>
          <a:blip r:embed="rId2"/>
          <a:srcRect t="4056" b="11463"/>
          <a:stretch>
            <a:fillRect/>
          </a:stretch>
        </p:blipFill>
        <p:spPr>
          <a:xfrm>
            <a:off x="20" y="10"/>
            <a:ext cx="12207220" cy="6857990"/>
          </a:xfrm>
          <a:prstGeom prst="rect">
            <a:avLst/>
          </a:prstGeom>
        </p:spPr>
      </p:pic>
      <p:sp>
        <p:nvSpPr>
          <p:cNvPr id="5" name="TextBox 4">
            <a:extLst>
              <a:ext uri="{FF2B5EF4-FFF2-40B4-BE49-F238E27FC236}">
                <a16:creationId xmlns:a16="http://schemas.microsoft.com/office/drawing/2014/main" id="{A099DA8A-3C4B-F307-0196-3755D8D031A0}"/>
              </a:ext>
            </a:extLst>
          </p:cNvPr>
          <p:cNvSpPr txBox="1"/>
          <p:nvPr/>
        </p:nvSpPr>
        <p:spPr>
          <a:xfrm>
            <a:off x="8090452" y="1351722"/>
            <a:ext cx="3945835" cy="3139321"/>
          </a:xfrm>
          <a:prstGeom prst="rect">
            <a:avLst/>
          </a:prstGeom>
          <a:solidFill>
            <a:schemeClr val="bg1"/>
          </a:solidFill>
        </p:spPr>
        <p:txBody>
          <a:bodyPr wrap="square" rtlCol="0">
            <a:spAutoFit/>
          </a:bodyPr>
          <a:lstStyle/>
          <a:p>
            <a:r>
              <a:rPr lang="en-GB" sz="4000" b="1" u="sng"/>
              <a:t>Task</a:t>
            </a:r>
          </a:p>
          <a:p>
            <a:endParaRPr lang="en-GB"/>
          </a:p>
          <a:p>
            <a:r>
              <a:rPr lang="en-GB" sz="2800"/>
              <a:t>Read and prepare a brief presentation on the article ‘The Impact of Devolution in </a:t>
            </a:r>
            <a:r>
              <a:rPr lang="en-GB" sz="2800" err="1"/>
              <a:t>Wales’</a:t>
            </a:r>
            <a:r>
              <a:rPr lang="en-GB" sz="2800"/>
              <a:t> in MOODLE </a:t>
            </a:r>
          </a:p>
        </p:txBody>
      </p:sp>
    </p:spTree>
    <p:extLst>
      <p:ext uri="{BB962C8B-B14F-4D97-AF65-F5344CB8AC3E}">
        <p14:creationId xmlns:p14="http://schemas.microsoft.com/office/powerpoint/2010/main" val="36639527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F3AA68-D2A3-DEBA-B627-8F698BF7669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8D05F75-6816-11FF-76AB-96B45CED9710}"/>
              </a:ext>
            </a:extLst>
          </p:cNvPr>
          <p:cNvSpPr>
            <a:spLocks noGrp="1"/>
          </p:cNvSpPr>
          <p:nvPr>
            <p:ph type="title"/>
          </p:nvPr>
        </p:nvSpPr>
        <p:spPr>
          <a:xfrm>
            <a:off x="815009" y="357809"/>
            <a:ext cx="10561982" cy="6738730"/>
          </a:xfrm>
        </p:spPr>
        <p:txBody>
          <a:bodyPr>
            <a:normAutofit fontScale="90000"/>
          </a:bodyPr>
          <a:lstStyle/>
          <a:p>
            <a:r>
              <a:rPr lang="en-GB" b="1"/>
              <a:t>2020–2021: 	</a:t>
            </a:r>
            <a:r>
              <a:rPr lang="en-GB" b="1">
                <a:solidFill>
                  <a:srgbClr val="FF0000"/>
                </a:solidFill>
              </a:rPr>
              <a:t>COVID-19</a:t>
            </a:r>
            <a:r>
              <a:rPr lang="en-GB" b="1"/>
              <a:t> and the Disruption of the School System</a:t>
            </a:r>
            <a:br>
              <a:rPr lang="en-GB" sz="1600" b="1"/>
            </a:br>
            <a:br>
              <a:rPr lang="en-GB" sz="1600"/>
            </a:br>
            <a:r>
              <a:rPr lang="en-GB" b="1"/>
              <a:t>2021–2022: 	</a:t>
            </a:r>
            <a:r>
              <a:rPr lang="en-GB" b="1">
                <a:solidFill>
                  <a:srgbClr val="FF0000"/>
                </a:solidFill>
              </a:rPr>
              <a:t>Recovery</a:t>
            </a:r>
            <a:r>
              <a:rPr lang="en-GB" b="1"/>
              <a:t>, Catch-Up and Intervention Programmes</a:t>
            </a:r>
            <a:br>
              <a:rPr lang="en-GB" sz="1600" b="1"/>
            </a:br>
            <a:br>
              <a:rPr lang="en-GB" sz="1600"/>
            </a:br>
            <a:r>
              <a:rPr lang="en-GB" b="1"/>
              <a:t>2022–2023: 	</a:t>
            </a:r>
            <a:r>
              <a:rPr lang="en-GB" b="1">
                <a:solidFill>
                  <a:srgbClr val="FF0000"/>
                </a:solidFill>
              </a:rPr>
              <a:t>Teacher Recruitment</a:t>
            </a:r>
            <a:r>
              <a:rPr lang="en-GB" b="1"/>
              <a:t>, Retention and Workforce Crisis</a:t>
            </a:r>
            <a:br>
              <a:rPr lang="en-GB" sz="1600" b="1"/>
            </a:br>
            <a:br>
              <a:rPr lang="en-GB" sz="1600"/>
            </a:br>
            <a:r>
              <a:rPr lang="en-GB" b="1"/>
              <a:t>2023–2024: 	Reassessment of Accountability and Inspection (</a:t>
            </a:r>
            <a:r>
              <a:rPr lang="en-GB" b="1">
                <a:solidFill>
                  <a:srgbClr val="FF0000"/>
                </a:solidFill>
              </a:rPr>
              <a:t>Criticism of OFSTEAD</a:t>
            </a:r>
            <a:r>
              <a:rPr lang="en-GB" b="1"/>
              <a:t>)</a:t>
            </a:r>
            <a:br>
              <a:rPr lang="en-GB" sz="1600" b="1"/>
            </a:br>
            <a:br>
              <a:rPr lang="en-GB" sz="1600"/>
            </a:br>
            <a:r>
              <a:rPr lang="en-GB" b="1"/>
              <a:t>2024–2025: 	</a:t>
            </a:r>
            <a:r>
              <a:rPr lang="en-GB" b="1">
                <a:solidFill>
                  <a:srgbClr val="FF0000"/>
                </a:solidFill>
              </a:rPr>
              <a:t>Curriculum Review </a:t>
            </a:r>
            <a:r>
              <a:rPr lang="en-GB" b="1"/>
              <a:t>and Questions of Relevance</a:t>
            </a:r>
            <a:br>
              <a:rPr lang="en-GB"/>
            </a:br>
            <a:endParaRPr lang="en-GB"/>
          </a:p>
        </p:txBody>
      </p:sp>
    </p:spTree>
    <p:extLst>
      <p:ext uri="{BB962C8B-B14F-4D97-AF65-F5344CB8AC3E}">
        <p14:creationId xmlns:p14="http://schemas.microsoft.com/office/powerpoint/2010/main" val="1110973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15B9E-DD11-5989-8EBA-ED1E8B3A368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2E48E20-3033-D7E8-2A66-506764D85CEF}"/>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97462172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8961DA-1212-20F9-B7EC-C1204448069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C47E36A-A48A-79E6-03F7-D2020D247473}"/>
              </a:ext>
            </a:extLst>
          </p:cNvPr>
          <p:cNvSpPr txBox="1"/>
          <p:nvPr/>
        </p:nvSpPr>
        <p:spPr>
          <a:xfrm>
            <a:off x="457199" y="670560"/>
            <a:ext cx="11509513" cy="5786199"/>
          </a:xfrm>
          <a:prstGeom prst="rect">
            <a:avLst/>
          </a:prstGeom>
          <a:noFill/>
        </p:spPr>
        <p:txBody>
          <a:bodyPr wrap="square">
            <a:spAutoFit/>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GB" sz="5400" b="1" i="0" u="sng" strike="noStrike" kern="1200" cap="none" spc="0" normalizeH="0" baseline="0" noProof="0">
                <a:ln>
                  <a:noFill/>
                </a:ln>
                <a:solidFill>
                  <a:srgbClr val="4472C4"/>
                </a:solidFill>
                <a:effectLst/>
                <a:uLnTx/>
                <a:uFillTx/>
                <a:latin typeface="Arial" panose="020B0604020202020204" pitchFamily="34" charset="0"/>
                <a:ea typeface="Times New Roman" panose="02020603050405020304" pitchFamily="18" charset="0"/>
                <a:cs typeface="+mn-cs"/>
              </a:rPr>
              <a:t>Assessment Component 1 – 50%</a:t>
            </a:r>
            <a:r>
              <a:rPr kumimoji="0" lang="en-GB" sz="5400" b="0" i="0" u="sng" strike="noStrike" kern="1200" cap="none" spc="0" normalizeH="0" baseline="0" noProof="0">
                <a:ln>
                  <a:noFill/>
                </a:ln>
                <a:solidFill>
                  <a:srgbClr val="4472C4"/>
                </a:solidFill>
                <a:effectLst/>
                <a:uLnTx/>
                <a:uFillTx/>
                <a:latin typeface="Arial" panose="020B0604020202020204" pitchFamily="34" charset="0"/>
                <a:ea typeface="Times New Roman" panose="02020603050405020304" pitchFamily="18" charset="0"/>
                <a:cs typeface="+mn-cs"/>
              </a:rPr>
              <a:t> </a:t>
            </a:r>
            <a:endParaRPr kumimoji="0" lang="en-GB" sz="4000" b="0" i="0" u="none" strike="noStrike" kern="1200" cap="none" spc="0" normalizeH="0" baseline="0" noProof="0">
              <a:ln>
                <a:noFill/>
              </a:ln>
              <a:solidFill>
                <a:srgbClr val="4472C4"/>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srgbClr val="44546A"/>
                </a:solidFill>
                <a:effectLst/>
                <a:uLnTx/>
                <a:uFillTx/>
                <a:latin typeface="Arial" panose="020B0604020202020204" pitchFamily="34" charset="0"/>
                <a:ea typeface="Times New Roman" panose="02020603050405020304" pitchFamily="18" charset="0"/>
                <a:cs typeface="+mn-cs"/>
              </a:rPr>
              <a:t> </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2800" b="1" i="0" u="sng" strike="noStrike" kern="1200" cap="none" spc="0" normalizeH="0" baseline="0" noProof="0">
                <a:ln>
                  <a:noFill/>
                </a:ln>
                <a:solidFill>
                  <a:srgbClr val="FF0000"/>
                </a:solidFill>
                <a:effectLst/>
                <a:uLnTx/>
                <a:uFillTx/>
                <a:latin typeface="Arial" panose="020B0604020202020204" pitchFamily="34" charset="0"/>
                <a:ea typeface="Times New Roman" panose="02020603050405020304" pitchFamily="18" charset="0"/>
                <a:cs typeface="+mn-cs"/>
              </a:rPr>
              <a:t>Written Assignment (</a:t>
            </a:r>
            <a:r>
              <a:rPr lang="en-GB" sz="2800" b="1" u="sng">
                <a:solidFill>
                  <a:srgbClr val="FF0000"/>
                </a:solidFill>
                <a:latin typeface="Arial" panose="020B0604020202020204" pitchFamily="34" charset="0"/>
                <a:ea typeface="Times New Roman" panose="02020603050405020304" pitchFamily="18" charset="0"/>
              </a:rPr>
              <a:t>200</a:t>
            </a:r>
            <a:r>
              <a:rPr kumimoji="0" lang="en-GB" sz="2800" b="1" i="0" u="sng" strike="noStrike" kern="1200" cap="none" spc="0" normalizeH="0" baseline="0" noProof="0">
                <a:ln>
                  <a:noFill/>
                </a:ln>
                <a:solidFill>
                  <a:srgbClr val="FF0000"/>
                </a:solidFill>
                <a:effectLst/>
                <a:uLnTx/>
                <a:uFillTx/>
                <a:latin typeface="Arial" panose="020B0604020202020204" pitchFamily="34" charset="0"/>
                <a:ea typeface="Times New Roman" panose="02020603050405020304" pitchFamily="18" charset="0"/>
                <a:cs typeface="+mn-cs"/>
              </a:rPr>
              <a:t>0 words)</a:t>
            </a:r>
            <a:r>
              <a:rPr kumimoji="0" lang="en-GB" sz="2800" b="1" i="0" u="none" strike="noStrike" kern="1200" cap="none" spc="0" normalizeH="0" baseline="0" noProof="0">
                <a:ln>
                  <a:noFill/>
                </a:ln>
                <a:solidFill>
                  <a:srgbClr val="FF0000"/>
                </a:solidFill>
                <a:effectLst/>
                <a:uLnTx/>
                <a:uFillTx/>
                <a:latin typeface="Arial" panose="020B0604020202020204" pitchFamily="34" charset="0"/>
                <a:ea typeface="Times New Roman" panose="02020603050405020304" pitchFamily="18" charset="0"/>
                <a:cs typeface="+mn-cs"/>
              </a:rPr>
              <a:t> </a:t>
            </a:r>
            <a:r>
              <a:rPr kumimoji="0" lang="en-GB" sz="2000" b="0" i="0" u="none" strike="noStrike" kern="1200" cap="none" spc="0" normalizeH="0" baseline="0" noProof="0">
                <a:ln>
                  <a:noFill/>
                </a:ln>
                <a:solidFill>
                  <a:srgbClr val="FF0000"/>
                </a:solidFill>
                <a:effectLst/>
                <a:uLnTx/>
                <a:uFillTx/>
                <a:latin typeface="Arial" panose="020B0604020202020204" pitchFamily="34" charset="0"/>
                <a:ea typeface="Times New Roman" panose="02020603050405020304" pitchFamily="18" charset="0"/>
                <a:cs typeface="+mn-cs"/>
              </a:rPr>
              <a:t>			</a:t>
            </a:r>
            <a:r>
              <a:rPr kumimoji="0" lang="en-GB" sz="2800" b="1" i="0" u="sng" strike="noStrike" kern="1200" cap="none" spc="0" normalizeH="0" baseline="0" noProof="0">
                <a:ln>
                  <a:noFill/>
                </a:ln>
                <a:solidFill>
                  <a:srgbClr val="FF0000"/>
                </a:solidFill>
                <a:effectLst/>
                <a:uLnTx/>
                <a:uFillTx/>
                <a:latin typeface="Arial" panose="020B0604020202020204" pitchFamily="34" charset="0"/>
                <a:ea typeface="Times New Roman" panose="02020603050405020304" pitchFamily="18" charset="0"/>
                <a:cs typeface="+mn-cs"/>
              </a:rPr>
              <a:t>3 March</a:t>
            </a:r>
            <a:endParaRPr kumimoji="0" lang="en-GB" sz="2000" b="1" i="0" u="sng"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lvl="0" fontAlgn="base">
              <a:defRPr/>
            </a:pPr>
            <a:r>
              <a:rPr kumimoji="0" lang="en-GB" sz="2000" b="0" i="0" u="none" strike="noStrike" kern="1200" cap="none" spc="0" normalizeH="0" baseline="0" noProof="0">
                <a:ln>
                  <a:noFill/>
                </a:ln>
                <a:solidFill>
                  <a:srgbClr val="FF0000"/>
                </a:solidFill>
                <a:effectLst/>
                <a:uLnTx/>
                <a:uFillTx/>
                <a:latin typeface="Arial" panose="020B0604020202020204" pitchFamily="34" charset="0"/>
                <a:ea typeface="Times New Roman" panose="02020603050405020304" pitchFamily="18" charset="0"/>
                <a:cs typeface="+mn-cs"/>
              </a:rPr>
              <a:t> </a:t>
            </a:r>
            <a:endParaRPr lang="en-US" sz="2000"/>
          </a:p>
          <a:p>
            <a:pPr lvl="0" fontAlgn="base">
              <a:defRPr/>
            </a:pPr>
            <a:r>
              <a:rPr lang="en-US" sz="2400"/>
              <a:t>Identify an event on a </a:t>
            </a:r>
            <a:r>
              <a:rPr lang="en-US" sz="2400" b="1"/>
              <a:t>macro, </a:t>
            </a:r>
            <a:r>
              <a:rPr lang="en-US" sz="2400" b="1" err="1"/>
              <a:t>meso</a:t>
            </a:r>
            <a:r>
              <a:rPr lang="en-US" sz="2400" b="1"/>
              <a:t> or micro level </a:t>
            </a:r>
            <a:r>
              <a:rPr lang="en-US" sz="2400"/>
              <a:t>which has led to educational change. Examine the consequences of the event and the processes involved in the implementing change. Critically </a:t>
            </a:r>
            <a:r>
              <a:rPr lang="en-US" sz="2400" err="1"/>
              <a:t>analyse</a:t>
            </a:r>
            <a:r>
              <a:rPr lang="en-US" sz="2400"/>
              <a:t> the outcomes and the management of these. </a:t>
            </a:r>
          </a:p>
          <a:p>
            <a:pPr lvl="0" fontAlgn="base">
              <a:defRPr/>
            </a:pPr>
            <a:endParaRPr lang="en-US" sz="2400"/>
          </a:p>
          <a:p>
            <a:pPr lvl="0" fontAlgn="base">
              <a:defRPr/>
            </a:pPr>
            <a:r>
              <a:rPr lang="en-US" sz="2400" b="1"/>
              <a:t>You may: </a:t>
            </a:r>
          </a:p>
          <a:p>
            <a:pPr lvl="0" fontAlgn="base">
              <a:defRPr/>
            </a:pPr>
            <a:r>
              <a:rPr lang="en-US" sz="2400"/>
              <a:t>• introduce examples or case studies to support this section. If these are personal examples, then please remain aware of ethical considerations and avoid naming individuals and/or education settings unless you are drawing on published materials. </a:t>
            </a:r>
          </a:p>
          <a:p>
            <a:pPr lvl="0" fontAlgn="base">
              <a:defRPr/>
            </a:pPr>
            <a:r>
              <a:rPr lang="en-US" sz="2400"/>
              <a:t>• make recommendations.</a:t>
            </a:r>
            <a:endParaRPr kumimoji="0" lang="en-GB" sz="240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mn-cs"/>
              </a:rPr>
              <a:t> </a:t>
            </a:r>
            <a:endParaRPr kumimoji="0" lang="en-GB" sz="12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Tree>
    <p:extLst>
      <p:ext uri="{BB962C8B-B14F-4D97-AF65-F5344CB8AC3E}">
        <p14:creationId xmlns:p14="http://schemas.microsoft.com/office/powerpoint/2010/main" val="163476523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9E077-19AD-ED9B-2338-562B37CE5B8E}"/>
              </a:ext>
            </a:extLst>
          </p:cNvPr>
          <p:cNvSpPr>
            <a:spLocks noGrp="1"/>
          </p:cNvSpPr>
          <p:nvPr>
            <p:ph type="title"/>
          </p:nvPr>
        </p:nvSpPr>
        <p:spPr>
          <a:xfrm>
            <a:off x="838200" y="365125"/>
            <a:ext cx="10515600" cy="2189232"/>
          </a:xfrm>
        </p:spPr>
        <p:txBody>
          <a:bodyPr>
            <a:normAutofit fontScale="90000"/>
          </a:bodyPr>
          <a:lstStyle/>
          <a:p>
            <a:r>
              <a:rPr lang="en-US" sz="6000" b="1">
                <a:solidFill>
                  <a:schemeClr val="accent1"/>
                </a:solidFill>
              </a:rPr>
              <a:t>1). Identify the Educational Change Select an event at:</a:t>
            </a:r>
            <a:br>
              <a:rPr lang="en-US"/>
            </a:br>
            <a:endParaRPr lang="en-GB"/>
          </a:p>
        </p:txBody>
      </p:sp>
      <p:graphicFrame>
        <p:nvGraphicFramePr>
          <p:cNvPr id="5" name="Content Placeholder 2">
            <a:extLst>
              <a:ext uri="{FF2B5EF4-FFF2-40B4-BE49-F238E27FC236}">
                <a16:creationId xmlns:a16="http://schemas.microsoft.com/office/drawing/2014/main" id="{E341CD48-5C82-3BCD-12FE-46D705D7B879}"/>
              </a:ext>
            </a:extLst>
          </p:cNvPr>
          <p:cNvGraphicFramePr>
            <a:graphicFrameLocks noGrp="1"/>
          </p:cNvGraphicFramePr>
          <p:nvPr>
            <p:ph idx="1"/>
            <p:extLst>
              <p:ext uri="{D42A27DB-BD31-4B8C-83A1-F6EECF244321}">
                <p14:modId xmlns:p14="http://schemas.microsoft.com/office/powerpoint/2010/main" val="358091203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7073848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680493-FEDB-8AEB-308B-CF381D555F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24882D-DB0D-8A38-437C-BD7F244E39CA}"/>
              </a:ext>
            </a:extLst>
          </p:cNvPr>
          <p:cNvSpPr>
            <a:spLocks noGrp="1"/>
          </p:cNvSpPr>
          <p:nvPr>
            <p:ph type="title"/>
          </p:nvPr>
        </p:nvSpPr>
        <p:spPr>
          <a:xfrm>
            <a:off x="838200" y="365125"/>
            <a:ext cx="10515600" cy="2189232"/>
          </a:xfrm>
        </p:spPr>
        <p:txBody>
          <a:bodyPr>
            <a:normAutofit/>
          </a:bodyPr>
          <a:lstStyle/>
          <a:p>
            <a:r>
              <a:rPr lang="en-US" sz="6000" b="1">
                <a:solidFill>
                  <a:schemeClr val="accent1"/>
                </a:solidFill>
              </a:rPr>
              <a:t>2). Explain the change:</a:t>
            </a:r>
            <a:br>
              <a:rPr lang="en-US"/>
            </a:br>
            <a:endParaRPr lang="en-GB"/>
          </a:p>
        </p:txBody>
      </p:sp>
      <p:graphicFrame>
        <p:nvGraphicFramePr>
          <p:cNvPr id="21" name="Content Placeholder 3">
            <a:extLst>
              <a:ext uri="{FF2B5EF4-FFF2-40B4-BE49-F238E27FC236}">
                <a16:creationId xmlns:a16="http://schemas.microsoft.com/office/drawing/2014/main" id="{A3E056BF-63A9-E5FE-9810-2592EEA20154}"/>
              </a:ext>
            </a:extLst>
          </p:cNvPr>
          <p:cNvGraphicFramePr>
            <a:graphicFrameLocks noGrp="1"/>
          </p:cNvGraphicFramePr>
          <p:nvPr>
            <p:ph idx="1"/>
            <p:extLst>
              <p:ext uri="{D42A27DB-BD31-4B8C-83A1-F6EECF244321}">
                <p14:modId xmlns:p14="http://schemas.microsoft.com/office/powerpoint/2010/main" val="356770193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178727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9FE66A-85D5-4664-646E-39DF0929108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0DB1DE-0A67-3557-03E1-0A2A18AA3356}"/>
              </a:ext>
            </a:extLst>
          </p:cNvPr>
          <p:cNvSpPr>
            <a:spLocks noGrp="1"/>
          </p:cNvSpPr>
          <p:nvPr>
            <p:ph type="title"/>
          </p:nvPr>
        </p:nvSpPr>
        <p:spPr>
          <a:xfrm>
            <a:off x="838200" y="365125"/>
            <a:ext cx="10515600" cy="2189232"/>
          </a:xfrm>
        </p:spPr>
        <p:txBody>
          <a:bodyPr>
            <a:normAutofit/>
          </a:bodyPr>
          <a:lstStyle/>
          <a:p>
            <a:r>
              <a:rPr lang="en-US" sz="6000" b="1">
                <a:solidFill>
                  <a:schemeClr val="accent1"/>
                </a:solidFill>
              </a:rPr>
              <a:t>3). Examine Implementation:</a:t>
            </a:r>
            <a:br>
              <a:rPr lang="en-US"/>
            </a:br>
            <a:endParaRPr lang="en-GB"/>
          </a:p>
        </p:txBody>
      </p:sp>
      <p:graphicFrame>
        <p:nvGraphicFramePr>
          <p:cNvPr id="6" name="Content Placeholder 3">
            <a:extLst>
              <a:ext uri="{FF2B5EF4-FFF2-40B4-BE49-F238E27FC236}">
                <a16:creationId xmlns:a16="http://schemas.microsoft.com/office/drawing/2014/main" id="{47A79E71-93D7-13AA-A9FE-B288A82D1718}"/>
              </a:ext>
            </a:extLst>
          </p:cNvPr>
          <p:cNvGraphicFramePr>
            <a:graphicFrameLocks noGrp="1"/>
          </p:cNvGraphicFramePr>
          <p:nvPr>
            <p:ph idx="1"/>
            <p:extLst>
              <p:ext uri="{D42A27DB-BD31-4B8C-83A1-F6EECF244321}">
                <p14:modId xmlns:p14="http://schemas.microsoft.com/office/powerpoint/2010/main" val="302815221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6749203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1F2269-FC64-387E-6CFD-7ED7F2221C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213A45-D940-D896-97FB-6990F08FD30A}"/>
              </a:ext>
            </a:extLst>
          </p:cNvPr>
          <p:cNvSpPr>
            <a:spLocks noGrp="1"/>
          </p:cNvSpPr>
          <p:nvPr>
            <p:ph type="title"/>
          </p:nvPr>
        </p:nvSpPr>
        <p:spPr>
          <a:xfrm>
            <a:off x="838200" y="365125"/>
            <a:ext cx="10515600" cy="2189232"/>
          </a:xfrm>
        </p:spPr>
        <p:txBody>
          <a:bodyPr>
            <a:normAutofit fontScale="90000"/>
          </a:bodyPr>
          <a:lstStyle/>
          <a:p>
            <a:pPr algn="ctr"/>
            <a:r>
              <a:rPr lang="en-US" sz="8000" b="1" u="sng" err="1">
                <a:solidFill>
                  <a:srgbClr val="FF0000"/>
                </a:solidFill>
              </a:rPr>
              <a:t>Analysing</a:t>
            </a:r>
            <a:r>
              <a:rPr lang="en-US" sz="8000" b="1" u="sng">
                <a:solidFill>
                  <a:srgbClr val="FF0000"/>
                </a:solidFill>
              </a:rPr>
              <a:t> and Evaluating Educational Change:</a:t>
            </a:r>
            <a:br>
              <a:rPr lang="en-US" b="1" u="sng"/>
            </a:br>
            <a:endParaRPr lang="en-GB" b="1" u="sng"/>
          </a:p>
        </p:txBody>
      </p:sp>
      <p:graphicFrame>
        <p:nvGraphicFramePr>
          <p:cNvPr id="7" name="Content Placeholder 3">
            <a:extLst>
              <a:ext uri="{FF2B5EF4-FFF2-40B4-BE49-F238E27FC236}">
                <a16:creationId xmlns:a16="http://schemas.microsoft.com/office/drawing/2014/main" id="{C99F42E5-3A01-D0DD-CCAA-98F964D9357F}"/>
              </a:ext>
            </a:extLst>
          </p:cNvPr>
          <p:cNvGraphicFramePr>
            <a:graphicFrameLocks noGrp="1"/>
          </p:cNvGraphicFramePr>
          <p:nvPr>
            <p:ph idx="1"/>
            <p:extLst>
              <p:ext uri="{D42A27DB-BD31-4B8C-83A1-F6EECF244321}">
                <p14:modId xmlns:p14="http://schemas.microsoft.com/office/powerpoint/2010/main" val="303298510"/>
              </p:ext>
            </p:extLst>
          </p:nvPr>
        </p:nvGraphicFramePr>
        <p:xfrm>
          <a:off x="487017" y="2542830"/>
          <a:ext cx="11102009" cy="40368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7099304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94B3F4-96C9-195C-9DFC-045F04E8CB4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7A63278-7057-0338-38FE-2CCA17BC5219}"/>
              </a:ext>
            </a:extLst>
          </p:cNvPr>
          <p:cNvSpPr txBox="1"/>
          <p:nvPr/>
        </p:nvSpPr>
        <p:spPr>
          <a:xfrm>
            <a:off x="447040" y="579121"/>
            <a:ext cx="11135360" cy="4862870"/>
          </a:xfrm>
          <a:prstGeom prst="rect">
            <a:avLst/>
          </a:prstGeom>
          <a:noFill/>
        </p:spPr>
        <p:txBody>
          <a:bodyPr wrap="square">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mn-cs"/>
              </a:rPr>
              <a:t> </a:t>
            </a:r>
            <a:endParaRPr kumimoji="0" lang="en-GB" sz="12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GB" sz="5400" b="1" i="0" u="sng" strike="noStrike" kern="1200" cap="none" spc="0" normalizeH="0" baseline="0" noProof="0">
                <a:ln>
                  <a:noFill/>
                </a:ln>
                <a:solidFill>
                  <a:srgbClr val="4472C4"/>
                </a:solidFill>
                <a:effectLst/>
                <a:uLnTx/>
                <a:uFillTx/>
                <a:latin typeface="Arial" panose="020B0604020202020204" pitchFamily="34" charset="0"/>
                <a:ea typeface="Times New Roman" panose="02020603050405020304" pitchFamily="18" charset="0"/>
                <a:cs typeface="+mn-cs"/>
              </a:rPr>
              <a:t>Assessment Component 2 – 50%</a:t>
            </a:r>
            <a:r>
              <a:rPr kumimoji="0" lang="en-GB" sz="5400" b="0" i="0" u="sng" strike="noStrike" kern="1200" cap="none" spc="0" normalizeH="0" baseline="0" noProof="0">
                <a:ln>
                  <a:noFill/>
                </a:ln>
                <a:solidFill>
                  <a:srgbClr val="4472C4"/>
                </a:solidFill>
                <a:effectLst/>
                <a:uLnTx/>
                <a:uFillTx/>
                <a:latin typeface="Arial" panose="020B0604020202020204" pitchFamily="34" charset="0"/>
                <a:ea typeface="Times New Roman" panose="02020603050405020304" pitchFamily="18" charset="0"/>
                <a:cs typeface="+mn-cs"/>
              </a:rPr>
              <a:t> </a:t>
            </a:r>
            <a:endParaRPr kumimoji="0" lang="en-GB" sz="2400" b="0" i="0" u="none" strike="noStrike" kern="1200" cap="none" spc="0" normalizeH="0" baseline="0" noProof="0">
              <a:ln>
                <a:noFill/>
              </a:ln>
              <a:solidFill>
                <a:srgbClr val="4472C4"/>
              </a:solidFill>
              <a:effectLst/>
              <a:uLnTx/>
              <a:uFillTx/>
              <a:latin typeface="Times New Roman" panose="02020603050405020304" pitchFamily="18" charset="0"/>
              <a:ea typeface="Times New Roman" panose="02020603050405020304" pitchFamily="18" charset="0"/>
              <a:cs typeface="+mn-cs"/>
            </a:endParaRPr>
          </a:p>
          <a:p>
            <a:pPr lvl="0" algn="ctr" fontAlgn="base">
              <a:defRPr/>
            </a:pPr>
            <a:r>
              <a:rPr kumimoji="0" lang="en-GB" sz="2400" b="0" i="0" u="none" strike="noStrike" kern="1200" cap="none" spc="0" normalizeH="0" baseline="0" noProof="0">
                <a:ln>
                  <a:noFill/>
                </a:ln>
                <a:solidFill>
                  <a:srgbClr val="44546A"/>
                </a:solidFill>
                <a:effectLst/>
                <a:uLnTx/>
                <a:uFillTx/>
                <a:latin typeface="Arial" panose="020B0604020202020204" pitchFamily="34" charset="0"/>
                <a:ea typeface="Times New Roman" panose="02020603050405020304" pitchFamily="18" charset="0"/>
                <a:cs typeface="+mn-cs"/>
              </a:rPr>
              <a:t> </a:t>
            </a:r>
          </a:p>
          <a:p>
            <a:pPr lvl="0" algn="ctr" fontAlgn="base">
              <a:defRPr/>
            </a:pPr>
            <a:r>
              <a:rPr lang="en-US" sz="4000" b="1" u="sng">
                <a:solidFill>
                  <a:srgbClr val="FF0000"/>
                </a:solidFill>
              </a:rPr>
              <a:t>Individual Presentation</a:t>
            </a:r>
            <a:r>
              <a:rPr lang="en-US" sz="4000">
                <a:solidFill>
                  <a:srgbClr val="FF0000"/>
                </a:solidFill>
              </a:rPr>
              <a:t> </a:t>
            </a:r>
            <a:r>
              <a:rPr lang="en-US" sz="3200">
                <a:solidFill>
                  <a:srgbClr val="FF0000"/>
                </a:solidFill>
              </a:rPr>
              <a:t>(3 March)</a:t>
            </a:r>
            <a:r>
              <a:rPr lang="en-US" sz="2400" b="1">
                <a:solidFill>
                  <a:srgbClr val="FF0000"/>
                </a:solidFill>
              </a:rPr>
              <a:t>	(15 mins per person)</a:t>
            </a:r>
          </a:p>
          <a:p>
            <a:pPr marL="0" marR="0" lvl="0" indent="0" algn="l" defTabSz="914400" rtl="0" eaLnBrk="1" fontAlgn="base" latinLnBrk="0" hangingPunct="1">
              <a:lnSpc>
                <a:spcPct val="100000"/>
              </a:lnSpc>
              <a:spcBef>
                <a:spcPts val="0"/>
              </a:spcBef>
              <a:spcAft>
                <a:spcPts val="0"/>
              </a:spcAft>
              <a:buClrTx/>
              <a:buSzTx/>
              <a:buFontTx/>
              <a:buNone/>
              <a:tabLst/>
              <a:defRPr/>
            </a:pPr>
            <a:endParaRPr lang="en-US" sz="2400"/>
          </a:p>
          <a:p>
            <a:pPr marL="0" marR="0" lvl="0" indent="0" algn="l" defTabSz="914400" rtl="0" eaLnBrk="1" fontAlgn="base" latinLnBrk="0" hangingPunct="1">
              <a:lnSpc>
                <a:spcPct val="100000"/>
              </a:lnSpc>
              <a:spcBef>
                <a:spcPts val="0"/>
              </a:spcBef>
              <a:spcAft>
                <a:spcPts val="0"/>
              </a:spcAft>
              <a:buClrTx/>
              <a:buSzTx/>
              <a:buFontTx/>
              <a:buNone/>
              <a:tabLst/>
              <a:defRPr/>
            </a:pPr>
            <a:r>
              <a:rPr lang="en-US" sz="2400"/>
              <a:t>Outline the role of leadership in implementing and managing the changes identified in your assignment. </a:t>
            </a:r>
          </a:p>
          <a:p>
            <a:pPr marL="0" marR="0" lvl="0" indent="0" algn="l" defTabSz="914400" rtl="0" eaLnBrk="1" fontAlgn="base" latinLnBrk="0" hangingPunct="1">
              <a:lnSpc>
                <a:spcPct val="100000"/>
              </a:lnSpc>
              <a:spcBef>
                <a:spcPts val="0"/>
              </a:spcBef>
              <a:spcAft>
                <a:spcPts val="0"/>
              </a:spcAft>
              <a:buClrTx/>
              <a:buSzTx/>
              <a:buFontTx/>
              <a:buNone/>
              <a:tabLst/>
              <a:defRPr/>
            </a:pPr>
            <a:endParaRPr lang="en-US" sz="2400"/>
          </a:p>
          <a:p>
            <a:pPr marL="0" marR="0" lvl="0" indent="0" algn="l" defTabSz="914400" rtl="0" eaLnBrk="1" fontAlgn="base" latinLnBrk="0" hangingPunct="1">
              <a:lnSpc>
                <a:spcPct val="100000"/>
              </a:lnSpc>
              <a:spcBef>
                <a:spcPts val="0"/>
              </a:spcBef>
              <a:spcAft>
                <a:spcPts val="0"/>
              </a:spcAft>
              <a:buClrTx/>
              <a:buSzTx/>
              <a:buFontTx/>
              <a:buNone/>
              <a:tabLst/>
              <a:defRPr/>
            </a:pPr>
            <a:r>
              <a:rPr lang="en-US" sz="2400" b="1"/>
              <a:t>Further guidance </a:t>
            </a:r>
          </a:p>
          <a:p>
            <a:pPr marL="0" marR="0" lvl="0" indent="0" algn="l" defTabSz="914400" rtl="0" eaLnBrk="1" fontAlgn="base" latinLnBrk="0" hangingPunct="1">
              <a:lnSpc>
                <a:spcPct val="100000"/>
              </a:lnSpc>
              <a:spcBef>
                <a:spcPts val="0"/>
              </a:spcBef>
              <a:spcAft>
                <a:spcPts val="0"/>
              </a:spcAft>
              <a:buClrTx/>
              <a:buSzTx/>
              <a:buFontTx/>
              <a:buNone/>
              <a:tabLst/>
              <a:defRPr/>
            </a:pPr>
            <a:r>
              <a:rPr lang="en-US" sz="2400"/>
              <a:t>• Suggest a change management tool/s which could be </a:t>
            </a:r>
            <a:r>
              <a:rPr lang="en-US" sz="2400" err="1"/>
              <a:t>utilised</a:t>
            </a:r>
            <a:r>
              <a:rPr lang="en-US" sz="2400"/>
              <a:t>. </a:t>
            </a:r>
          </a:p>
          <a:p>
            <a:pPr marL="0" marR="0" lvl="0" indent="0" algn="l" defTabSz="914400" rtl="0" eaLnBrk="1" fontAlgn="base" latinLnBrk="0" hangingPunct="1">
              <a:lnSpc>
                <a:spcPct val="100000"/>
              </a:lnSpc>
              <a:spcBef>
                <a:spcPts val="0"/>
              </a:spcBef>
              <a:spcAft>
                <a:spcPts val="0"/>
              </a:spcAft>
              <a:buClrTx/>
              <a:buSzTx/>
              <a:buFontTx/>
              <a:buNone/>
              <a:tabLst/>
              <a:defRPr/>
            </a:pPr>
            <a:r>
              <a:rPr lang="en-US" sz="2400"/>
              <a:t>• Identify key questions for evaluation of measures. </a:t>
            </a:r>
            <a:br>
              <a:rPr kumimoji="0" lang="en-GB" sz="12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rPr>
            </a:br>
            <a:r>
              <a:rPr kumimoji="0" lang="en-GB" sz="12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rPr>
              <a:t> </a:t>
            </a:r>
          </a:p>
        </p:txBody>
      </p:sp>
    </p:spTree>
    <p:extLst>
      <p:ext uri="{BB962C8B-B14F-4D97-AF65-F5344CB8AC3E}">
        <p14:creationId xmlns:p14="http://schemas.microsoft.com/office/powerpoint/2010/main" val="65600408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6C2997EE-0889-44C3-AC0D-18F26AC9AA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9EC069F6-C263-EAE8-0CC3-D16C697B8B8B}"/>
              </a:ext>
            </a:extLst>
          </p:cNvPr>
          <p:cNvPicPr>
            <a:picLocks noChangeAspect="1"/>
          </p:cNvPicPr>
          <p:nvPr/>
        </p:nvPicPr>
        <p:blipFill>
          <a:blip r:embed="rId2"/>
          <a:srcRect t="6713" r="-3" b="20770"/>
          <a:stretch>
            <a:fillRect/>
          </a:stretch>
        </p:blipFill>
        <p:spPr>
          <a:xfrm>
            <a:off x="20" y="10"/>
            <a:ext cx="7215381" cy="2969294"/>
          </a:xfrm>
          <a:custGeom>
            <a:avLst/>
            <a:gdLst/>
            <a:ahLst/>
            <a:cxnLst/>
            <a:rect l="l" t="t" r="r" b="b"/>
            <a:pathLst>
              <a:path w="7215401" h="2969304">
                <a:moveTo>
                  <a:pt x="0" y="0"/>
                </a:moveTo>
                <a:lnTo>
                  <a:pt x="677334" y="0"/>
                </a:lnTo>
                <a:lnTo>
                  <a:pt x="1168036" y="0"/>
                </a:lnTo>
                <a:lnTo>
                  <a:pt x="1205499" y="0"/>
                </a:lnTo>
                <a:lnTo>
                  <a:pt x="1647632" y="0"/>
                </a:lnTo>
                <a:lnTo>
                  <a:pt x="7215401" y="0"/>
                </a:lnTo>
                <a:lnTo>
                  <a:pt x="5840224" y="2969304"/>
                </a:lnTo>
                <a:lnTo>
                  <a:pt x="0" y="2969304"/>
                </a:lnTo>
                <a:close/>
              </a:path>
            </a:pathLst>
          </a:custGeom>
        </p:spPr>
      </p:pic>
      <p:pic>
        <p:nvPicPr>
          <p:cNvPr id="5" name="Picture 4">
            <a:extLst>
              <a:ext uri="{FF2B5EF4-FFF2-40B4-BE49-F238E27FC236}">
                <a16:creationId xmlns:a16="http://schemas.microsoft.com/office/drawing/2014/main" id="{557CB25E-50B3-5436-0AB2-2B3F7E2E0307}"/>
              </a:ext>
            </a:extLst>
          </p:cNvPr>
          <p:cNvPicPr>
            <a:picLocks noChangeAspect="1"/>
          </p:cNvPicPr>
          <p:nvPr/>
        </p:nvPicPr>
        <p:blipFill>
          <a:blip r:embed="rId3"/>
          <a:srcRect l="7204" r="6529" b="-1"/>
          <a:stretch>
            <a:fillRect/>
          </a:stretch>
        </p:blipFill>
        <p:spPr>
          <a:xfrm>
            <a:off x="5622233" y="10"/>
            <a:ext cx="6569769" cy="3750724"/>
          </a:xfrm>
          <a:custGeom>
            <a:avLst/>
            <a:gdLst/>
            <a:ahLst/>
            <a:cxnLst/>
            <a:rect l="l" t="t" r="r" b="b"/>
            <a:pathLst>
              <a:path w="6569769" h="3750734">
                <a:moveTo>
                  <a:pt x="1738471" y="0"/>
                </a:moveTo>
                <a:lnTo>
                  <a:pt x="6569769" y="0"/>
                </a:lnTo>
                <a:lnTo>
                  <a:pt x="6569769" y="3750734"/>
                </a:lnTo>
                <a:lnTo>
                  <a:pt x="0" y="3750734"/>
                </a:lnTo>
                <a:close/>
              </a:path>
            </a:pathLst>
          </a:custGeom>
        </p:spPr>
      </p:pic>
      <p:pic>
        <p:nvPicPr>
          <p:cNvPr id="9" name="Picture 8">
            <a:extLst>
              <a:ext uri="{FF2B5EF4-FFF2-40B4-BE49-F238E27FC236}">
                <a16:creationId xmlns:a16="http://schemas.microsoft.com/office/drawing/2014/main" id="{80AD7D0F-8707-DDE7-FDC2-00679BEF0EDE}"/>
              </a:ext>
            </a:extLst>
          </p:cNvPr>
          <p:cNvPicPr>
            <a:picLocks noChangeAspect="1"/>
          </p:cNvPicPr>
          <p:nvPr/>
        </p:nvPicPr>
        <p:blipFill>
          <a:blip r:embed="rId4"/>
          <a:srcRect b="8445"/>
          <a:stretch>
            <a:fillRect/>
          </a:stretch>
        </p:blipFill>
        <p:spPr>
          <a:xfrm>
            <a:off x="4182011" y="3887894"/>
            <a:ext cx="8009991" cy="2970106"/>
          </a:xfrm>
          <a:custGeom>
            <a:avLst/>
            <a:gdLst/>
            <a:ahLst/>
            <a:cxnLst/>
            <a:rect l="l" t="t" r="r" b="b"/>
            <a:pathLst>
              <a:path w="8009991" h="2970106">
                <a:moveTo>
                  <a:pt x="1376648" y="0"/>
                </a:moveTo>
                <a:lnTo>
                  <a:pt x="8009991" y="0"/>
                </a:lnTo>
                <a:lnTo>
                  <a:pt x="8009991" y="2970106"/>
                </a:lnTo>
                <a:lnTo>
                  <a:pt x="0" y="2970106"/>
                </a:lnTo>
                <a:close/>
              </a:path>
            </a:pathLst>
          </a:custGeom>
        </p:spPr>
      </p:pic>
      <p:pic>
        <p:nvPicPr>
          <p:cNvPr id="13" name="Picture 12">
            <a:extLst>
              <a:ext uri="{FF2B5EF4-FFF2-40B4-BE49-F238E27FC236}">
                <a16:creationId xmlns:a16="http://schemas.microsoft.com/office/drawing/2014/main" id="{6E550159-6E8C-1FCD-F705-11DE445BBE7D}"/>
              </a:ext>
            </a:extLst>
          </p:cNvPr>
          <p:cNvPicPr>
            <a:picLocks noChangeAspect="1"/>
          </p:cNvPicPr>
          <p:nvPr/>
        </p:nvPicPr>
        <p:blipFill>
          <a:blip r:embed="rId5"/>
          <a:srcRect l="13397" r="1358" b="-2"/>
          <a:stretch>
            <a:fillRect/>
          </a:stretch>
        </p:blipFill>
        <p:spPr>
          <a:xfrm>
            <a:off x="1" y="3106464"/>
            <a:ext cx="6209553" cy="3751536"/>
          </a:xfrm>
          <a:custGeom>
            <a:avLst/>
            <a:gdLst/>
            <a:ahLst/>
            <a:cxnLst/>
            <a:rect l="l" t="t" r="r" b="b"/>
            <a:pathLst>
              <a:path w="6209553" h="3751536">
                <a:moveTo>
                  <a:pt x="0" y="0"/>
                </a:moveTo>
                <a:lnTo>
                  <a:pt x="5776701" y="0"/>
                </a:lnTo>
                <a:lnTo>
                  <a:pt x="4041567" y="3746529"/>
                </a:lnTo>
                <a:lnTo>
                  <a:pt x="6209553" y="3746529"/>
                </a:lnTo>
                <a:lnTo>
                  <a:pt x="6209553" y="3746530"/>
                </a:lnTo>
                <a:lnTo>
                  <a:pt x="1647632" y="3746530"/>
                </a:lnTo>
                <a:lnTo>
                  <a:pt x="1647632" y="3751536"/>
                </a:lnTo>
                <a:lnTo>
                  <a:pt x="0" y="3751536"/>
                </a:lnTo>
                <a:close/>
              </a:path>
            </a:pathLst>
          </a:custGeom>
        </p:spPr>
      </p:pic>
    </p:spTree>
    <p:extLst>
      <p:ext uri="{BB962C8B-B14F-4D97-AF65-F5344CB8AC3E}">
        <p14:creationId xmlns:p14="http://schemas.microsoft.com/office/powerpoint/2010/main" val="401362137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6C2997EE-0889-44C3-AC0D-18F26AC9AA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FCBD677E-C045-F56D-3772-470E24569F50}"/>
              </a:ext>
            </a:extLst>
          </p:cNvPr>
          <p:cNvPicPr>
            <a:picLocks noChangeAspect="1"/>
          </p:cNvPicPr>
          <p:nvPr/>
        </p:nvPicPr>
        <p:blipFill>
          <a:blip r:embed="rId2"/>
          <a:srcRect r="8915" b="-2"/>
          <a:stretch>
            <a:fillRect/>
          </a:stretch>
        </p:blipFill>
        <p:spPr>
          <a:xfrm>
            <a:off x="5622233" y="10"/>
            <a:ext cx="6569769" cy="3750724"/>
          </a:xfrm>
          <a:custGeom>
            <a:avLst/>
            <a:gdLst/>
            <a:ahLst/>
            <a:cxnLst/>
            <a:rect l="l" t="t" r="r" b="b"/>
            <a:pathLst>
              <a:path w="6569769" h="3750734">
                <a:moveTo>
                  <a:pt x="1738471" y="0"/>
                </a:moveTo>
                <a:lnTo>
                  <a:pt x="6569769" y="0"/>
                </a:lnTo>
                <a:lnTo>
                  <a:pt x="6569769" y="3750734"/>
                </a:lnTo>
                <a:lnTo>
                  <a:pt x="0" y="3750734"/>
                </a:lnTo>
                <a:close/>
              </a:path>
            </a:pathLst>
          </a:custGeom>
        </p:spPr>
      </p:pic>
      <p:pic>
        <p:nvPicPr>
          <p:cNvPr id="5" name="Picture 4">
            <a:extLst>
              <a:ext uri="{FF2B5EF4-FFF2-40B4-BE49-F238E27FC236}">
                <a16:creationId xmlns:a16="http://schemas.microsoft.com/office/drawing/2014/main" id="{DE0A52E2-52FA-122E-8792-4C1ABF0655ED}"/>
              </a:ext>
            </a:extLst>
          </p:cNvPr>
          <p:cNvPicPr>
            <a:picLocks noChangeAspect="1"/>
          </p:cNvPicPr>
          <p:nvPr/>
        </p:nvPicPr>
        <p:blipFill>
          <a:blip r:embed="rId3"/>
          <a:srcRect t="1953" b="19571"/>
          <a:stretch>
            <a:fillRect/>
          </a:stretch>
        </p:blipFill>
        <p:spPr>
          <a:xfrm>
            <a:off x="4182011" y="3887894"/>
            <a:ext cx="8009991" cy="2970106"/>
          </a:xfrm>
          <a:custGeom>
            <a:avLst/>
            <a:gdLst/>
            <a:ahLst/>
            <a:cxnLst/>
            <a:rect l="l" t="t" r="r" b="b"/>
            <a:pathLst>
              <a:path w="8009991" h="2970106">
                <a:moveTo>
                  <a:pt x="1376648" y="0"/>
                </a:moveTo>
                <a:lnTo>
                  <a:pt x="8009991" y="0"/>
                </a:lnTo>
                <a:lnTo>
                  <a:pt x="8009991" y="2970106"/>
                </a:lnTo>
                <a:lnTo>
                  <a:pt x="0" y="2970106"/>
                </a:lnTo>
                <a:close/>
              </a:path>
            </a:pathLst>
          </a:custGeom>
        </p:spPr>
      </p:pic>
      <p:pic>
        <p:nvPicPr>
          <p:cNvPr id="7" name="Picture 6">
            <a:extLst>
              <a:ext uri="{FF2B5EF4-FFF2-40B4-BE49-F238E27FC236}">
                <a16:creationId xmlns:a16="http://schemas.microsoft.com/office/drawing/2014/main" id="{61FD5FD3-A16C-59B2-59FD-A15F4C8E97B1}"/>
              </a:ext>
            </a:extLst>
          </p:cNvPr>
          <p:cNvPicPr>
            <a:picLocks noChangeAspect="1"/>
          </p:cNvPicPr>
          <p:nvPr/>
        </p:nvPicPr>
        <p:blipFill>
          <a:blip r:embed="rId4"/>
          <a:srcRect l="17998" r="24836" b="-1"/>
          <a:stretch>
            <a:fillRect/>
          </a:stretch>
        </p:blipFill>
        <p:spPr>
          <a:xfrm>
            <a:off x="20" y="10"/>
            <a:ext cx="7503091" cy="6857990"/>
          </a:xfrm>
          <a:custGeom>
            <a:avLst/>
            <a:gdLst/>
            <a:ahLst/>
            <a:cxnLst/>
            <a:rect l="l" t="t" r="r" b="b"/>
            <a:pathLst>
              <a:path w="7503111" h="6858000">
                <a:moveTo>
                  <a:pt x="0" y="0"/>
                </a:moveTo>
                <a:lnTo>
                  <a:pt x="677334" y="0"/>
                </a:lnTo>
                <a:lnTo>
                  <a:pt x="1168036" y="0"/>
                </a:lnTo>
                <a:lnTo>
                  <a:pt x="1205499" y="0"/>
                </a:lnTo>
                <a:lnTo>
                  <a:pt x="1647632" y="0"/>
                </a:lnTo>
                <a:lnTo>
                  <a:pt x="7215401" y="0"/>
                </a:lnTo>
                <a:lnTo>
                  <a:pt x="4041567" y="6852993"/>
                </a:lnTo>
                <a:lnTo>
                  <a:pt x="7503111" y="6852993"/>
                </a:lnTo>
                <a:lnTo>
                  <a:pt x="7503111" y="6852994"/>
                </a:lnTo>
                <a:lnTo>
                  <a:pt x="1647632" y="6852994"/>
                </a:lnTo>
                <a:lnTo>
                  <a:pt x="1647632" y="6858000"/>
                </a:lnTo>
                <a:lnTo>
                  <a:pt x="0" y="6858000"/>
                </a:lnTo>
                <a:close/>
              </a:path>
            </a:pathLst>
          </a:custGeom>
        </p:spPr>
      </p:pic>
    </p:spTree>
    <p:extLst>
      <p:ext uri="{BB962C8B-B14F-4D97-AF65-F5344CB8AC3E}">
        <p14:creationId xmlns:p14="http://schemas.microsoft.com/office/powerpoint/2010/main" val="4194144067"/>
      </p:ext>
    </p:extLst>
  </p:cSld>
  <p:clrMapOvr>
    <a:masterClrMapping/>
  </p:clrMapOvr>
</p:sld>
</file>

<file path=ppt/theme/theme1.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Base template">
  <a:themeElements>
    <a:clrScheme name="Custom 347">
      <a:dk1>
        <a:srgbClr val="111111"/>
      </a:dk1>
      <a:lt1>
        <a:srgbClr val="FFFFFF"/>
      </a:lt1>
      <a:dk2>
        <a:srgbClr val="666666"/>
      </a:dk2>
      <a:lt2>
        <a:srgbClr val="EFEFEF"/>
      </a:lt2>
      <a:accent1>
        <a:srgbClr val="6B9FA4"/>
      </a:accent1>
      <a:accent2>
        <a:srgbClr val="B1D9DD"/>
      </a:accent2>
      <a:accent3>
        <a:srgbClr val="E6DD8C"/>
      </a:accent3>
      <a:accent4>
        <a:srgbClr val="F1EDCC"/>
      </a:accent4>
      <a:accent5>
        <a:srgbClr val="742E46"/>
      </a:accent5>
      <a:accent6>
        <a:srgbClr val="B98094"/>
      </a:accent6>
      <a:hlink>
        <a:srgbClr val="111111"/>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44781794_win32_fixed.potx" id="{FFA6945E-0D2E-49A3-B8AE-0157B47B7617}" vid="{3D53E5D5-FE42-40E3-89B4-70F55FAC3269}"/>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73</Slides>
  <Notes>4</Notes>
  <HiddenSlides>0</HiddenSlides>
  <ScaleCrop>false</ScaleCrop>
  <HeadingPairs>
    <vt:vector size="4" baseType="variant">
      <vt:variant>
        <vt:lpstr>Theme</vt:lpstr>
      </vt:variant>
      <vt:variant>
        <vt:i4>4</vt:i4>
      </vt:variant>
      <vt:variant>
        <vt:lpstr>Slide Titles</vt:lpstr>
      </vt:variant>
      <vt:variant>
        <vt:i4>73</vt:i4>
      </vt:variant>
    </vt:vector>
  </HeadingPairs>
  <TitlesOfParts>
    <vt:vector size="77" baseType="lpstr">
      <vt:lpstr>View</vt:lpstr>
      <vt:lpstr>Office Theme</vt:lpstr>
      <vt:lpstr>Base template</vt:lpstr>
      <vt:lpstr>1_Office Theme</vt:lpstr>
      <vt:lpstr>Transforming Education:</vt:lpstr>
      <vt:lpstr>PowerPoint Presentation</vt:lpstr>
      <vt:lpstr>PowerPoint Presentation</vt:lpstr>
      <vt:lpstr>PowerPoint Presentation</vt:lpstr>
      <vt:lpstr>Macro, Meso and Micro Education </vt:lpstr>
      <vt:lpstr>System Change in Education</vt:lpstr>
      <vt:lpstr>What is system change?</vt:lpstr>
      <vt:lpstr>Macro Level</vt:lpstr>
      <vt:lpstr>Meso Level</vt:lpstr>
      <vt:lpstr>Micro Level</vt:lpstr>
      <vt:lpstr>Success</vt:lpstr>
      <vt:lpstr>Failure</vt:lpstr>
      <vt:lpstr>Conclusion</vt:lpstr>
      <vt:lpstr>PowerPoint Presentation</vt:lpstr>
      <vt:lpstr>TASK</vt:lpstr>
      <vt:lpstr>What is the aim of Education?</vt:lpstr>
      <vt:lpstr>TASK</vt:lpstr>
      <vt:lpstr>Wales</vt:lpstr>
      <vt:lpstr>New Zealand</vt:lpstr>
      <vt:lpstr>Finland</vt:lpstr>
      <vt:lpstr>Singapore</vt:lpstr>
      <vt:lpstr>PowerPoint Presentation</vt:lpstr>
      <vt:lpstr>PowerPoint Presentation</vt:lpstr>
      <vt:lpstr>PowerPoint Presentation</vt:lpstr>
      <vt:lpstr>CHANGE</vt:lpstr>
      <vt:lpstr>A History of Education in the UK through the Common Era.  </vt:lpstr>
      <vt:lpstr>Up to 1500: Beginnings</vt:lpstr>
      <vt:lpstr>1500 – 1600: Renaissance and Reformation</vt:lpstr>
      <vt:lpstr>1660 – 1750: Restoration</vt:lpstr>
      <vt:lpstr>1750 -1860: Towards mass education</vt:lpstr>
      <vt:lpstr>1860 -1900: State system of education</vt:lpstr>
      <vt:lpstr>1900 – 1923: Secondary education for some</vt:lpstr>
      <vt:lpstr>1923 – 1939 From Hadow to Spens</vt:lpstr>
      <vt:lpstr>1939-45: Educational Reconstruction</vt:lpstr>
      <vt:lpstr>1945–1964: The tripartite system</vt:lpstr>
      <vt:lpstr>1964–1974: The golden age?</vt:lpstr>
      <vt:lpstr>1974–1979: Progressivism under attack</vt:lpstr>
      <vt:lpstr>1979–1997: Thatcher and the New Right</vt:lpstr>
      <vt:lpstr>1997–2010: New Labour</vt:lpstr>
      <vt:lpstr>2010–2018:   Gove v The Blob</vt:lpstr>
      <vt:lpstr>TASK</vt:lpstr>
      <vt:lpstr>2019–2025: ????     Create two or three power point slides of what happened next to Education in the UK</vt:lpstr>
      <vt:lpstr>2020–2021:  COVID-19 and the Disruption of the School System  2021–2022:  Recovery, Catch-Up and Intervention Programmes  2022–2023:  Teacher Recruitment, Retention and Workforce Crisis  2023–2024:  Reassessment of Accountability and Inspection (Criticism of OFSTEAD)  2024–2025:  Curriculum Review and Questions of Relevance </vt:lpstr>
      <vt:lpstr>PowerPoint Presentation</vt:lpstr>
      <vt:lpstr>PowerPoint Presentation</vt:lpstr>
      <vt:lpstr>PowerPoint Presentation</vt:lpstr>
      <vt:lpstr>TASK</vt:lpstr>
      <vt:lpstr>United Nations General Assembly (1948) – Basic Human Rights</vt:lpstr>
      <vt:lpstr>PowerPoint Presentation</vt:lpstr>
      <vt:lpstr>PowerPoint Presentation</vt:lpstr>
      <vt:lpstr>PowerPoint Presentation</vt:lpstr>
      <vt:lpstr>UNCRC</vt:lpstr>
      <vt:lpstr>PowerPoint Presentation</vt:lpstr>
      <vt:lpstr>PowerPoint Presentation</vt:lpstr>
      <vt:lpstr>PowerPoint Presentation</vt:lpstr>
      <vt:lpstr>TASK</vt:lpstr>
      <vt:lpstr>What do you think has changed in the last 20 years in Education for students? Why?</vt:lpstr>
      <vt:lpstr>PowerPoint Presentation</vt:lpstr>
      <vt:lpstr>PowerPoint Presentation</vt:lpstr>
      <vt:lpstr>Macro, Meso and Micro Education </vt:lpstr>
      <vt:lpstr>PowerPoint Presentation</vt:lpstr>
      <vt:lpstr>TASK</vt:lpstr>
      <vt:lpstr>PowerPoint Presentation</vt:lpstr>
      <vt:lpstr>2020–2021:  COVID-19 and the Disruption of the School System  2021–2022:  Recovery, Catch-Up and Intervention Programmes  2022–2023:  Teacher Recruitment, Retention and Workforce Crisis  2023–2024:  Reassessment of Accountability and Inspection (Criticism of OFSTEAD)  2024–2025:  Curriculum Review and Questions of Relevance </vt:lpstr>
      <vt:lpstr>PowerPoint Presentation</vt:lpstr>
      <vt:lpstr>PowerPoint Presentation</vt:lpstr>
      <vt:lpstr>1). Identify the Educational Change Select an event at: </vt:lpstr>
      <vt:lpstr>2). Explain the change: </vt:lpstr>
      <vt:lpstr>3). Examine Implementation: </vt:lpstr>
      <vt:lpstr>Analysing and Evaluating Educational Change: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Huw Griffiths</dc:creator>
  <cp:revision>1</cp:revision>
  <dcterms:created xsi:type="dcterms:W3CDTF">2022-11-08T22:00:29Z</dcterms:created>
  <dcterms:modified xsi:type="dcterms:W3CDTF">2026-02-18T09:59:27Z</dcterms:modified>
</cp:coreProperties>
</file>