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2" r:id="rId1"/>
  </p:sldMasterIdLst>
  <p:notesMasterIdLst>
    <p:notesMasterId r:id="rId13"/>
  </p:notesMasterIdLst>
  <p:sldIdLst>
    <p:sldId id="269" r:id="rId2"/>
    <p:sldId id="271" r:id="rId3"/>
    <p:sldId id="272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01BD76-1A21-8E53-6F5E-09F69F81C14E}" v="958" dt="2026-03-11T11:14:28.418"/>
    <p1510:client id="{4BBFDEFA-63A8-2527-D7E6-42246CE70B31}" v="231" dt="2026-03-10T22:28:57.094"/>
    <p1510:client id="{4EB1ACD0-CF54-F4F6-7DEE-6BB3FC7E50A4}" v="165" dt="2026-03-10T22:05:15.288"/>
    <p1510:client id="{93BF85D9-689B-E758-6836-A41B919BA7E3}" v="21" dt="2026-03-11T09:38:18.2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stasija Jevstafjeva (2512396)" userId="S::2512396@student.uwtsd.ac.uk::b44ca74b-f62a-4a5c-92ab-035a2443d1af" providerId="AD" clId="Web-{4BBFDEFA-63A8-2527-D7E6-42246CE70B31}"/>
    <pc:docChg chg="addSld delSld modSld sldOrd modMainMaster">
      <pc:chgData name="Anastasija Jevstafjeva (2512396)" userId="S::2512396@student.uwtsd.ac.uk::b44ca74b-f62a-4a5c-92ab-035a2443d1af" providerId="AD" clId="Web-{4BBFDEFA-63A8-2527-D7E6-42246CE70B31}" dt="2026-03-10T22:28:57.094" v="185" actId="1076"/>
      <pc:docMkLst>
        <pc:docMk/>
      </pc:docMkLst>
      <pc:sldChg chg="del">
        <pc:chgData name="Anastasija Jevstafjeva (2512396)" userId="S::2512396@student.uwtsd.ac.uk::b44ca74b-f62a-4a5c-92ab-035a2443d1af" providerId="AD" clId="Web-{4BBFDEFA-63A8-2527-D7E6-42246CE70B31}" dt="2026-03-10T22:07:12.387" v="0"/>
        <pc:sldMkLst>
          <pc:docMk/>
          <pc:sldMk cId="2563627717" sldId="256"/>
        </pc:sldMkLst>
      </pc:sldChg>
      <pc:sldChg chg="del">
        <pc:chgData name="Anastasija Jevstafjeva (2512396)" userId="S::2512396@student.uwtsd.ac.uk::b44ca74b-f62a-4a5c-92ab-035a2443d1af" providerId="AD" clId="Web-{4BBFDEFA-63A8-2527-D7E6-42246CE70B31}" dt="2026-03-10T22:07:14.012" v="1"/>
        <pc:sldMkLst>
          <pc:docMk/>
          <pc:sldMk cId="2715806010" sldId="257"/>
        </pc:sldMkLst>
      </pc:sldChg>
      <pc:sldChg chg="modSp del mod ord">
        <pc:chgData name="Anastasija Jevstafjeva (2512396)" userId="S::2512396@student.uwtsd.ac.uk::b44ca74b-f62a-4a5c-92ab-035a2443d1af" providerId="AD" clId="Web-{4BBFDEFA-63A8-2527-D7E6-42246CE70B31}" dt="2026-03-10T22:22:22.113" v="146"/>
        <pc:sldMkLst>
          <pc:docMk/>
          <pc:sldMk cId="2897957523" sldId="258"/>
        </pc:sldMkLst>
        <pc:spChg chg="mod">
          <ac:chgData name="Anastasija Jevstafjeva (2512396)" userId="S::2512396@student.uwtsd.ac.uk::b44ca74b-f62a-4a5c-92ab-035a2443d1af" providerId="AD" clId="Web-{4BBFDEFA-63A8-2527-D7E6-42246CE70B31}" dt="2026-03-10T22:12:06.263" v="50" actId="1076"/>
          <ac:spMkLst>
            <pc:docMk/>
            <pc:sldMk cId="2897957523" sldId="258"/>
            <ac:spMk id="2" creationId="{4351C092-CB50-5179-72FB-94CBECED5425}"/>
          </ac:spMkLst>
        </pc:spChg>
      </pc:sldChg>
      <pc:sldChg chg="delSp modSp mod">
        <pc:chgData name="Anastasija Jevstafjeva (2512396)" userId="S::2512396@student.uwtsd.ac.uk::b44ca74b-f62a-4a5c-92ab-035a2443d1af" providerId="AD" clId="Web-{4BBFDEFA-63A8-2527-D7E6-42246CE70B31}" dt="2026-03-10T22:28:57.094" v="185" actId="1076"/>
        <pc:sldMkLst>
          <pc:docMk/>
          <pc:sldMk cId="1748499028" sldId="259"/>
        </pc:sldMkLst>
        <pc:spChg chg="mod">
          <ac:chgData name="Anastasija Jevstafjeva (2512396)" userId="S::2512396@student.uwtsd.ac.uk::b44ca74b-f62a-4a5c-92ab-035a2443d1af" providerId="AD" clId="Web-{4BBFDEFA-63A8-2527-D7E6-42246CE70B31}" dt="2026-03-10T22:28:49.531" v="184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Anastasija Jevstafjeva (2512396)" userId="S::2512396@student.uwtsd.ac.uk::b44ca74b-f62a-4a5c-92ab-035a2443d1af" providerId="AD" clId="Web-{4BBFDEFA-63A8-2527-D7E6-42246CE70B31}" dt="2026-03-10T22:28:57.094" v="185" actId="1076"/>
          <ac:spMkLst>
            <pc:docMk/>
            <pc:sldMk cId="1748499028" sldId="259"/>
            <ac:spMk id="3" creationId="{F9C1CCB3-874D-5E4A-629C-E7AA4A8AB46C}"/>
          </ac:spMkLst>
        </pc:spChg>
        <pc:picChg chg="del mod">
          <ac:chgData name="Anastasija Jevstafjeva (2512396)" userId="S::2512396@student.uwtsd.ac.uk::b44ca74b-f62a-4a5c-92ab-035a2443d1af" providerId="AD" clId="Web-{4BBFDEFA-63A8-2527-D7E6-42246CE70B31}" dt="2026-03-10T22:28:44.515" v="183"/>
          <ac:picMkLst>
            <pc:docMk/>
            <pc:sldMk cId="1748499028" sldId="259"/>
            <ac:picMk id="5" creationId="{93C9D140-FC30-DC20-2111-19A60547182A}"/>
          </ac:picMkLst>
        </pc:picChg>
      </pc:sldChg>
      <pc:sldChg chg="modSp mod">
        <pc:chgData name="Anastasija Jevstafjeva (2512396)" userId="S::2512396@student.uwtsd.ac.uk::b44ca74b-f62a-4a5c-92ab-035a2443d1af" providerId="AD" clId="Web-{4BBFDEFA-63A8-2527-D7E6-42246CE70B31}" dt="2026-03-10T22:27:37.886" v="176" actId="20577"/>
        <pc:sldMkLst>
          <pc:docMk/>
          <pc:sldMk cId="1424087263" sldId="260"/>
        </pc:sldMkLst>
        <pc:spChg chg="mod">
          <ac:chgData name="Anastasija Jevstafjeva (2512396)" userId="S::2512396@student.uwtsd.ac.uk::b44ca74b-f62a-4a5c-92ab-035a2443d1af" providerId="AD" clId="Web-{4BBFDEFA-63A8-2527-D7E6-42246CE70B31}" dt="2026-03-10T22:27:17.494" v="173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Anastasija Jevstafjeva (2512396)" userId="S::2512396@student.uwtsd.ac.uk::b44ca74b-f62a-4a5c-92ab-035a2443d1af" providerId="AD" clId="Web-{4BBFDEFA-63A8-2527-D7E6-42246CE70B31}" dt="2026-03-10T22:27:37.886" v="176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delSp modSp mod">
        <pc:chgData name="Anastasija Jevstafjeva (2512396)" userId="S::2512396@student.uwtsd.ac.uk::b44ca74b-f62a-4a5c-92ab-035a2443d1af" providerId="AD" clId="Web-{4BBFDEFA-63A8-2527-D7E6-42246CE70B31}" dt="2026-03-10T22:28:37.640" v="182" actId="1076"/>
        <pc:sldMkLst>
          <pc:docMk/>
          <pc:sldMk cId="1382716628" sldId="262"/>
        </pc:sldMkLst>
        <pc:spChg chg="mod">
          <ac:chgData name="Anastasija Jevstafjeva (2512396)" userId="S::2512396@student.uwtsd.ac.uk::b44ca74b-f62a-4a5c-92ab-035a2443d1af" providerId="AD" clId="Web-{4BBFDEFA-63A8-2527-D7E6-42246CE70B31}" dt="2026-03-10T22:28:17.107" v="181" actId="107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Anastasija Jevstafjeva (2512396)" userId="S::2512396@student.uwtsd.ac.uk::b44ca74b-f62a-4a5c-92ab-035a2443d1af" providerId="AD" clId="Web-{4BBFDEFA-63A8-2527-D7E6-42246CE70B31}" dt="2026-03-10T22:28:37.640" v="182" actId="1076"/>
          <ac:spMkLst>
            <pc:docMk/>
            <pc:sldMk cId="1382716628" sldId="262"/>
            <ac:spMk id="3" creationId="{87B96C4E-C633-AD44-2B5D-616D8D99EE4D}"/>
          </ac:spMkLst>
        </pc:spChg>
        <pc:picChg chg="del">
          <ac:chgData name="Anastasija Jevstafjeva (2512396)" userId="S::2512396@student.uwtsd.ac.uk::b44ca74b-f62a-4a5c-92ab-035a2443d1af" providerId="AD" clId="Web-{4BBFDEFA-63A8-2527-D7E6-42246CE70B31}" dt="2026-03-10T22:27:48.559" v="177"/>
          <ac:picMkLst>
            <pc:docMk/>
            <pc:sldMk cId="1382716628" sldId="262"/>
            <ac:picMk id="5" creationId="{072D5089-F45B-3A04-EC5D-679676CADAB8}"/>
          </ac:picMkLst>
        </pc:picChg>
      </pc:sldChg>
      <pc:sldChg chg="mod">
        <pc:chgData name="Anastasija Jevstafjeva (2512396)" userId="S::2512396@student.uwtsd.ac.uk::b44ca74b-f62a-4a5c-92ab-035a2443d1af" providerId="AD" clId="Web-{4BBFDEFA-63A8-2527-D7E6-42246CE70B31}" dt="2026-03-10T22:17:26.508" v="101"/>
        <pc:sldMkLst>
          <pc:docMk/>
          <pc:sldMk cId="3970473306" sldId="264"/>
        </pc:sldMkLst>
      </pc:sldChg>
      <pc:sldChg chg="mod">
        <pc:chgData name="Anastasija Jevstafjeva (2512396)" userId="S::2512396@student.uwtsd.ac.uk::b44ca74b-f62a-4a5c-92ab-035a2443d1af" providerId="AD" clId="Web-{4BBFDEFA-63A8-2527-D7E6-42246CE70B31}" dt="2026-03-10T22:17:26.508" v="101"/>
        <pc:sldMkLst>
          <pc:docMk/>
          <pc:sldMk cId="359125969" sldId="265"/>
        </pc:sldMkLst>
      </pc:sldChg>
      <pc:sldChg chg="mod">
        <pc:chgData name="Anastasija Jevstafjeva (2512396)" userId="S::2512396@student.uwtsd.ac.uk::b44ca74b-f62a-4a5c-92ab-035a2443d1af" providerId="AD" clId="Web-{4BBFDEFA-63A8-2527-D7E6-42246CE70B31}" dt="2026-03-10T22:17:26.508" v="101"/>
        <pc:sldMkLst>
          <pc:docMk/>
          <pc:sldMk cId="2850782885" sldId="266"/>
        </pc:sldMkLst>
      </pc:sldChg>
      <pc:sldChg chg="mod">
        <pc:chgData name="Anastasija Jevstafjeva (2512396)" userId="S::2512396@student.uwtsd.ac.uk::b44ca74b-f62a-4a5c-92ab-035a2443d1af" providerId="AD" clId="Web-{4BBFDEFA-63A8-2527-D7E6-42246CE70B31}" dt="2026-03-10T22:17:26.508" v="101"/>
        <pc:sldMkLst>
          <pc:docMk/>
          <pc:sldMk cId="1917974163" sldId="267"/>
        </pc:sldMkLst>
      </pc:sldChg>
      <pc:sldChg chg="modSp mod">
        <pc:chgData name="Anastasija Jevstafjeva (2512396)" userId="S::2512396@student.uwtsd.ac.uk::b44ca74b-f62a-4a5c-92ab-035a2443d1af" providerId="AD" clId="Web-{4BBFDEFA-63A8-2527-D7E6-42246CE70B31}" dt="2026-03-10T22:25:20.510" v="171" actId="20577"/>
        <pc:sldMkLst>
          <pc:docMk/>
          <pc:sldMk cId="3645478630" sldId="268"/>
        </pc:sldMkLst>
        <pc:spChg chg="mod">
          <ac:chgData name="Anastasija Jevstafjeva (2512396)" userId="S::2512396@student.uwtsd.ac.uk::b44ca74b-f62a-4a5c-92ab-035a2443d1af" providerId="AD" clId="Web-{4BBFDEFA-63A8-2527-D7E6-42246CE70B31}" dt="2026-03-10T22:25:20.510" v="171" actId="20577"/>
          <ac:spMkLst>
            <pc:docMk/>
            <pc:sldMk cId="3645478630" sldId="268"/>
            <ac:spMk id="2" creationId="{3FC915AA-9AD6-9DEC-20C0-9E11999F2E2F}"/>
          </ac:spMkLst>
        </pc:spChg>
      </pc:sldChg>
      <pc:sldChg chg="mod">
        <pc:chgData name="Anastasija Jevstafjeva (2512396)" userId="S::2512396@student.uwtsd.ac.uk::b44ca74b-f62a-4a5c-92ab-035a2443d1af" providerId="AD" clId="Web-{4BBFDEFA-63A8-2527-D7E6-42246CE70B31}" dt="2026-03-10T22:17:26.508" v="101"/>
        <pc:sldMkLst>
          <pc:docMk/>
          <pc:sldMk cId="2866553038" sldId="269"/>
        </pc:sldMkLst>
      </pc:sldChg>
      <pc:sldChg chg="addSp modSp mod">
        <pc:chgData name="Anastasija Jevstafjeva (2512396)" userId="S::2512396@student.uwtsd.ac.uk::b44ca74b-f62a-4a5c-92ab-035a2443d1af" providerId="AD" clId="Web-{4BBFDEFA-63A8-2527-D7E6-42246CE70B31}" dt="2026-03-10T22:17:26.508" v="101"/>
        <pc:sldMkLst>
          <pc:docMk/>
          <pc:sldMk cId="2799616586" sldId="271"/>
        </pc:sldMkLst>
        <pc:spChg chg="mod">
          <ac:chgData name="Anastasija Jevstafjeva (2512396)" userId="S::2512396@student.uwtsd.ac.uk::b44ca74b-f62a-4a5c-92ab-035a2443d1af" providerId="AD" clId="Web-{4BBFDEFA-63A8-2527-D7E6-42246CE70B31}" dt="2026-03-10T22:08:46.797" v="20" actId="14100"/>
          <ac:spMkLst>
            <pc:docMk/>
            <pc:sldMk cId="2799616586" sldId="271"/>
            <ac:spMk id="2" creationId="{D14B46A0-49FE-5ECF-E3B1-34D093370CEF}"/>
          </ac:spMkLst>
        </pc:spChg>
        <pc:spChg chg="add mod">
          <ac:chgData name="Anastasija Jevstafjeva (2512396)" userId="S::2512396@student.uwtsd.ac.uk::b44ca74b-f62a-4a5c-92ab-035a2443d1af" providerId="AD" clId="Web-{4BBFDEFA-63A8-2527-D7E6-42246CE70B31}" dt="2026-03-10T22:09:45.583" v="35" actId="20577"/>
          <ac:spMkLst>
            <pc:docMk/>
            <pc:sldMk cId="2799616586" sldId="271"/>
            <ac:spMk id="3" creationId="{D93E512E-9AD1-A60D-9BFC-3AD65E081AB9}"/>
          </ac:spMkLst>
        </pc:spChg>
      </pc:sldChg>
      <pc:sldChg chg="addSp delSp modSp add mod replId">
        <pc:chgData name="Anastasija Jevstafjeva (2512396)" userId="S::2512396@student.uwtsd.ac.uk::b44ca74b-f62a-4a5c-92ab-035a2443d1af" providerId="AD" clId="Web-{4BBFDEFA-63A8-2527-D7E6-42246CE70B31}" dt="2026-03-10T22:22:08.238" v="145" actId="20577"/>
        <pc:sldMkLst>
          <pc:docMk/>
          <pc:sldMk cId="2453030993" sldId="272"/>
        </pc:sldMkLst>
        <pc:spChg chg="del mod">
          <ac:chgData name="Anastasija Jevstafjeva (2512396)" userId="S::2512396@student.uwtsd.ac.uk::b44ca74b-f62a-4a5c-92ab-035a2443d1af" providerId="AD" clId="Web-{4BBFDEFA-63A8-2527-D7E6-42246CE70B31}" dt="2026-03-10T22:16:38.662" v="100"/>
          <ac:spMkLst>
            <pc:docMk/>
            <pc:sldMk cId="2453030993" sldId="272"/>
            <ac:spMk id="2" creationId="{C7BDF050-C291-B411-5E63-DCE625D69BEE}"/>
          </ac:spMkLst>
        </pc:spChg>
        <pc:spChg chg="del mod">
          <ac:chgData name="Anastasija Jevstafjeva (2512396)" userId="S::2512396@student.uwtsd.ac.uk::b44ca74b-f62a-4a5c-92ab-035a2443d1af" providerId="AD" clId="Web-{4BBFDEFA-63A8-2527-D7E6-42246CE70B31}" dt="2026-03-10T22:10:48.915" v="38"/>
          <ac:spMkLst>
            <pc:docMk/>
            <pc:sldMk cId="2453030993" sldId="272"/>
            <ac:spMk id="3" creationId="{77DE7BE4-BFA1-74C8-1718-5B95BFB62008}"/>
          </ac:spMkLst>
        </pc:spChg>
        <pc:spChg chg="add mod">
          <ac:chgData name="Anastasija Jevstafjeva (2512396)" userId="S::2512396@student.uwtsd.ac.uk::b44ca74b-f62a-4a5c-92ab-035a2443d1af" providerId="AD" clId="Web-{4BBFDEFA-63A8-2527-D7E6-42246CE70B31}" dt="2026-03-10T22:21:09.861" v="137"/>
          <ac:spMkLst>
            <pc:docMk/>
            <pc:sldMk cId="2453030993" sldId="272"/>
            <ac:spMk id="5" creationId="{63735495-A8B0-1682-DF3B-776BC0566E02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1:43.715" v="49"/>
          <ac:spMkLst>
            <pc:docMk/>
            <pc:sldMk cId="2453030993" sldId="272"/>
            <ac:spMk id="7" creationId="{B6144822-3427-1887-E99F-38214108A4AA}"/>
          </ac:spMkLst>
        </pc:spChg>
        <pc:spChg chg="add mod">
          <ac:chgData name="Anastasija Jevstafjeva (2512396)" userId="S::2512396@student.uwtsd.ac.uk::b44ca74b-f62a-4a5c-92ab-035a2443d1af" providerId="AD" clId="Web-{4BBFDEFA-63A8-2527-D7E6-42246CE70B31}" dt="2026-03-10T22:14:48.425" v="74" actId="1076"/>
          <ac:spMkLst>
            <pc:docMk/>
            <pc:sldMk cId="2453030993" sldId="272"/>
            <ac:spMk id="9" creationId="{5079206D-9A12-7C65-BFFD-F127F69DDC94}"/>
          </ac:spMkLst>
        </pc:spChg>
        <pc:spChg chg="add mod">
          <ac:chgData name="Anastasija Jevstafjeva (2512396)" userId="S::2512396@student.uwtsd.ac.uk::b44ca74b-f62a-4a5c-92ab-035a2443d1af" providerId="AD" clId="Web-{4BBFDEFA-63A8-2527-D7E6-42246CE70B31}" dt="2026-03-10T22:22:08.238" v="145" actId="20577"/>
          <ac:spMkLst>
            <pc:docMk/>
            <pc:sldMk cId="2453030993" sldId="272"/>
            <ac:spMk id="11" creationId="{F4CF8DAB-78F6-29A3-9FF1-BFA9334A1F5D}"/>
          </ac:spMkLst>
        </pc:spChg>
        <pc:spChg chg="add mod">
          <ac:chgData name="Anastasija Jevstafjeva (2512396)" userId="S::2512396@student.uwtsd.ac.uk::b44ca74b-f62a-4a5c-92ab-035a2443d1af" providerId="AD" clId="Web-{4BBFDEFA-63A8-2527-D7E6-42246CE70B31}" dt="2026-03-10T22:21:35.284" v="140" actId="1076"/>
          <ac:spMkLst>
            <pc:docMk/>
            <pc:sldMk cId="2453030993" sldId="272"/>
            <ac:spMk id="13" creationId="{EA3C22C1-BE16-DD1F-DEDB-03DBC9B1A167}"/>
          </ac:spMkLst>
        </pc:spChg>
        <pc:spChg chg="add del mod">
          <ac:chgData name="Anastasija Jevstafjeva (2512396)" userId="S::2512396@student.uwtsd.ac.uk::b44ca74b-f62a-4a5c-92ab-035a2443d1af" providerId="AD" clId="Web-{4BBFDEFA-63A8-2527-D7E6-42246CE70B31}" dt="2026-03-10T22:15:32.379" v="80"/>
          <ac:spMkLst>
            <pc:docMk/>
            <pc:sldMk cId="2453030993" sldId="272"/>
            <ac:spMk id="15" creationId="{12BD7270-CE69-B31D-D544-91E7062D6195}"/>
          </ac:spMkLst>
        </pc:spChg>
        <pc:spChg chg="add mod">
          <ac:chgData name="Anastasija Jevstafjeva (2512396)" userId="S::2512396@student.uwtsd.ac.uk::b44ca74b-f62a-4a5c-92ab-035a2443d1af" providerId="AD" clId="Web-{4BBFDEFA-63A8-2527-D7E6-42246CE70B31}" dt="2026-03-10T22:21:49.737" v="142" actId="1076"/>
          <ac:spMkLst>
            <pc:docMk/>
            <pc:sldMk cId="2453030993" sldId="272"/>
            <ac:spMk id="17" creationId="{3CDB433D-9C15-71E9-1991-76D55410C66B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2:26.592" v="59"/>
          <ac:spMkLst>
            <pc:docMk/>
            <pc:sldMk cId="2453030993" sldId="272"/>
            <ac:spMk id="19" creationId="{666FC1E2-28CE-BDCB-CC25-FE884614EE19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5:43.333" v="95"/>
          <ac:spMkLst>
            <pc:docMk/>
            <pc:sldMk cId="2453030993" sldId="272"/>
            <ac:spMk id="23" creationId="{412C288F-38F9-3413-85B3-52445F37F181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5:43.333" v="94"/>
          <ac:spMkLst>
            <pc:docMk/>
            <pc:sldMk cId="2453030993" sldId="272"/>
            <ac:spMk id="25" creationId="{BBCEB0E9-0C98-6B1C-FE22-23FD79243478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5:43.333" v="93"/>
          <ac:spMkLst>
            <pc:docMk/>
            <pc:sldMk cId="2453030993" sldId="272"/>
            <ac:spMk id="27" creationId="{E85F28BF-F15E-A270-AB22-B38EE0A81968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5:43.333" v="92"/>
          <ac:spMkLst>
            <pc:docMk/>
            <pc:sldMk cId="2453030993" sldId="272"/>
            <ac:spMk id="29" creationId="{028D4B2D-2F66-3F00-877B-F0FB1D854AEE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5:43.333" v="91"/>
          <ac:spMkLst>
            <pc:docMk/>
            <pc:sldMk cId="2453030993" sldId="272"/>
            <ac:spMk id="31" creationId="{B07FB38A-E583-748F-39B5-10EEBE0CD097}"/>
          </ac:spMkLst>
        </pc:spChg>
        <pc:spChg chg="add del">
          <ac:chgData name="Anastasija Jevstafjeva (2512396)" userId="S::2512396@student.uwtsd.ac.uk::b44ca74b-f62a-4a5c-92ab-035a2443d1af" providerId="AD" clId="Web-{4BBFDEFA-63A8-2527-D7E6-42246CE70B31}" dt="2026-03-10T22:15:43.333" v="90"/>
          <ac:spMkLst>
            <pc:docMk/>
            <pc:sldMk cId="2453030993" sldId="272"/>
            <ac:spMk id="33" creationId="{A71CB552-2CD9-25BD-8586-DA3716A35211}"/>
          </ac:spMkLst>
        </pc:spChg>
        <pc:spChg chg="add mod">
          <ac:chgData name="Anastasija Jevstafjeva (2512396)" userId="S::2512396@student.uwtsd.ac.uk::b44ca74b-f62a-4a5c-92ab-035a2443d1af" providerId="AD" clId="Web-{4BBFDEFA-63A8-2527-D7E6-42246CE70B31}" dt="2026-03-10T22:16:19.255" v="99" actId="14100"/>
          <ac:spMkLst>
            <pc:docMk/>
            <pc:sldMk cId="2453030993" sldId="272"/>
            <ac:spMk id="37" creationId="{1787F561-1D2D-05AB-2966-82400969D375}"/>
          </ac:spMkLst>
        </pc:spChg>
        <pc:picChg chg="add">
          <ac:chgData name="Anastasija Jevstafjeva (2512396)" userId="S::2512396@student.uwtsd.ac.uk::b44ca74b-f62a-4a5c-92ab-035a2443d1af" providerId="AD" clId="Web-{4BBFDEFA-63A8-2527-D7E6-42246CE70B31}" dt="2026-03-10T22:12:15.388" v="57"/>
          <ac:picMkLst>
            <pc:docMk/>
            <pc:sldMk cId="2453030993" sldId="272"/>
            <ac:picMk id="21" creationId="{25056687-82F8-83EB-F170-B5213C5DB1FA}"/>
          </ac:picMkLst>
        </pc:picChg>
        <pc:picChg chg="add del">
          <ac:chgData name="Anastasija Jevstafjeva (2512396)" userId="S::2512396@student.uwtsd.ac.uk::b44ca74b-f62a-4a5c-92ab-035a2443d1af" providerId="AD" clId="Web-{4BBFDEFA-63A8-2527-D7E6-42246CE70B31}" dt="2026-03-10T22:15:43.333" v="89"/>
          <ac:picMkLst>
            <pc:docMk/>
            <pc:sldMk cId="2453030993" sldId="272"/>
            <ac:picMk id="35" creationId="{A3CC54DF-FB6A-D84C-B62A-66B9E964DFFA}"/>
          </ac:picMkLst>
        </pc:picChg>
      </pc:sldChg>
      <pc:sldChg chg="add del mod replId">
        <pc:chgData name="Anastasija Jevstafjeva (2512396)" userId="S::2512396@student.uwtsd.ac.uk::b44ca74b-f62a-4a5c-92ab-035a2443d1af" providerId="AD" clId="Web-{4BBFDEFA-63A8-2527-D7E6-42246CE70B31}" dt="2026-03-10T22:17:37.494" v="102"/>
        <pc:sldMkLst>
          <pc:docMk/>
          <pc:sldMk cId="519305721" sldId="273"/>
        </pc:sldMkLst>
      </pc:sldChg>
      <pc:sldChg chg="add del mod replId">
        <pc:chgData name="Anastasija Jevstafjeva (2512396)" userId="S::2512396@student.uwtsd.ac.uk::b44ca74b-f62a-4a5c-92ab-035a2443d1af" providerId="AD" clId="Web-{4BBFDEFA-63A8-2527-D7E6-42246CE70B31}" dt="2026-03-10T22:17:39.447" v="103"/>
        <pc:sldMkLst>
          <pc:docMk/>
          <pc:sldMk cId="3717677288" sldId="274"/>
        </pc:sldMkLst>
      </pc:sldChg>
      <pc:sldChg chg="add del mod replId">
        <pc:chgData name="Anastasija Jevstafjeva (2512396)" userId="S::2512396@student.uwtsd.ac.uk::b44ca74b-f62a-4a5c-92ab-035a2443d1af" providerId="AD" clId="Web-{4BBFDEFA-63A8-2527-D7E6-42246CE70B31}" dt="2026-03-10T22:17:40.431" v="104"/>
        <pc:sldMkLst>
          <pc:docMk/>
          <pc:sldMk cId="2770023402" sldId="275"/>
        </pc:sldMkLst>
      </pc:sldChg>
      <pc:sldChg chg="add del mod replId">
        <pc:chgData name="Anastasija Jevstafjeva (2512396)" userId="S::2512396@student.uwtsd.ac.uk::b44ca74b-f62a-4a5c-92ab-035a2443d1af" providerId="AD" clId="Web-{4BBFDEFA-63A8-2527-D7E6-42246CE70B31}" dt="2026-03-10T22:17:41.822" v="105"/>
        <pc:sldMkLst>
          <pc:docMk/>
          <pc:sldMk cId="2570073772" sldId="276"/>
        </pc:sldMkLst>
      </pc:sldChg>
      <pc:sldMasterChg chg="mod setBg modSldLayout">
        <pc:chgData name="Anastasija Jevstafjeva (2512396)" userId="S::2512396@student.uwtsd.ac.uk::b44ca74b-f62a-4a5c-92ab-035a2443d1af" providerId="AD" clId="Web-{4BBFDEFA-63A8-2527-D7E6-42246CE70B31}" dt="2026-03-10T22:17:26.508" v="101"/>
        <pc:sldMasterMkLst>
          <pc:docMk/>
          <pc:sldMasterMk cId="3916089685" sldId="2147483952"/>
        </pc:sldMasterMkLst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3296775179" sldId="2147483953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759137669" sldId="2147483954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74426523" sldId="2147483955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2860583650" sldId="2147483956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295502213" sldId="2147483957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4070439843" sldId="2147483958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2570191457" sldId="2147483959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1508592420" sldId="2147483960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1476057276" sldId="2147483961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4219257477" sldId="2147483962"/>
          </pc:sldLayoutMkLst>
        </pc:sldLayoutChg>
        <pc:sldLayoutChg chg="mod">
          <pc:chgData name="Anastasija Jevstafjeva (2512396)" userId="S::2512396@student.uwtsd.ac.uk::b44ca74b-f62a-4a5c-92ab-035a2443d1af" providerId="AD" clId="Web-{4BBFDEFA-63A8-2527-D7E6-42246CE70B31}" dt="2026-03-10T22:17:26.508" v="101"/>
          <pc:sldLayoutMkLst>
            <pc:docMk/>
            <pc:sldMasterMk cId="3916089685" sldId="2147483952"/>
            <pc:sldLayoutMk cId="4158132248" sldId="2147483963"/>
          </pc:sldLayoutMkLst>
        </pc:sldLayoutChg>
      </pc:sldMasterChg>
    </pc:docChg>
  </pc:docChgLst>
  <pc:docChgLst>
    <pc:chgData name="Anastasija Jevstafjeva (2512396)" userId="S::2512396@student.uwtsd.ac.uk::b44ca74b-f62a-4a5c-92ab-035a2443d1af" providerId="AD" clId="Web-{2757ECCE-6322-7F49-73B1-F50BCC9C2494}"/>
    <pc:docChg chg="modSld">
      <pc:chgData name="Anastasija Jevstafjeva (2512396)" userId="S::2512396@student.uwtsd.ac.uk::b44ca74b-f62a-4a5c-92ab-035a2443d1af" providerId="AD" clId="Web-{2757ECCE-6322-7F49-73B1-F50BCC9C2494}" dt="2026-02-25T11:26:45.588" v="214" actId="20577"/>
      <pc:docMkLst>
        <pc:docMk/>
      </pc:docMkLst>
      <pc:sldChg chg="modSp">
        <pc:chgData name="Anastasija Jevstafjeva (2512396)" userId="S::2512396@student.uwtsd.ac.uk::b44ca74b-f62a-4a5c-92ab-035a2443d1af" providerId="AD" clId="Web-{2757ECCE-6322-7F49-73B1-F50BCC9C2494}" dt="2026-02-25T11:26:45.588" v="214" actId="20577"/>
        <pc:sldMkLst>
          <pc:docMk/>
          <pc:sldMk cId="1917974163" sldId="267"/>
        </pc:sldMkLst>
        <pc:spChg chg="mod">
          <ac:chgData name="Anastasija Jevstafjeva (2512396)" userId="S::2512396@student.uwtsd.ac.uk::b44ca74b-f62a-4a5c-92ab-035a2443d1af" providerId="AD" clId="Web-{2757ECCE-6322-7F49-73B1-F50BCC9C2494}" dt="2026-02-25T11:14:05.174" v="73" actId="20577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Anastasija Jevstafjeva (2512396)" userId="S::2512396@student.uwtsd.ac.uk::b44ca74b-f62a-4a5c-92ab-035a2443d1af" providerId="AD" clId="Web-{2757ECCE-6322-7F49-73B1-F50BCC9C2494}" dt="2026-02-25T11:26:45.588" v="214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modSp">
        <pc:chgData name="Anastasija Jevstafjeva (2512396)" userId="S::2512396@student.uwtsd.ac.uk::b44ca74b-f62a-4a5c-92ab-035a2443d1af" providerId="AD" clId="Web-{2757ECCE-6322-7F49-73B1-F50BCC9C2494}" dt="2026-02-25T11:12:12.043" v="70" actId="20577"/>
        <pc:sldMkLst>
          <pc:docMk/>
          <pc:sldMk cId="3645478630" sldId="268"/>
        </pc:sldMkLst>
        <pc:spChg chg="mod">
          <ac:chgData name="Anastasija Jevstafjeva (2512396)" userId="S::2512396@student.uwtsd.ac.uk::b44ca74b-f62a-4a5c-92ab-035a2443d1af" providerId="AD" clId="Web-{2757ECCE-6322-7F49-73B1-F50BCC9C2494}" dt="2026-02-25T11:12:12.043" v="70" actId="20577"/>
          <ac:spMkLst>
            <pc:docMk/>
            <pc:sldMk cId="3645478630" sldId="268"/>
            <ac:spMk id="3" creationId="{6ED3E622-CB09-1362-15C9-BF616871B4C4}"/>
          </ac:spMkLst>
        </pc:spChg>
      </pc:sldChg>
    </pc:docChg>
  </pc:docChgLst>
  <pc:docChgLst>
    <pc:chgData name="Anastasija Jevstafjeva (2512396)" userId="S::2512396@student.uwtsd.ac.uk::b44ca74b-f62a-4a5c-92ab-035a2443d1af" providerId="AD" clId="Web-{1FBFB531-346A-B80E-3799-3FA411580330}"/>
    <pc:docChg chg="mod modSld addMainMaster delMainMaster">
      <pc:chgData name="Anastasija Jevstafjeva (2512396)" userId="S::2512396@student.uwtsd.ac.uk::b44ca74b-f62a-4a5c-92ab-035a2443d1af" providerId="AD" clId="Web-{1FBFB531-346A-B80E-3799-3FA411580330}" dt="2026-03-04T09:50:23.913" v="2"/>
      <pc:docMkLst>
        <pc:docMk/>
      </pc:docMkLst>
      <pc:sldChg chg="delSp modSp mod modClrScheme delDesignElem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1748499028" sldId="259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1424087263" sldId="260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1382716628" sldId="262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3970473306" sldId="264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3970473306" sldId="264"/>
            <ac:spMk id="2" creationId="{42D99987-98D1-706D-2E63-5B8DDBF317C6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359125969" sldId="265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2850782885" sldId="266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1917974163" sldId="267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1FBFB531-346A-B80E-3799-3FA411580330}" dt="2026-03-04T09:50:23.913" v="2"/>
        <pc:sldMkLst>
          <pc:docMk/>
          <pc:sldMk cId="3645478630" sldId="268"/>
        </pc:sldMkLst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Anastasija Jevstafjeva (2512396)" userId="S::2512396@student.uwtsd.ac.uk::b44ca74b-f62a-4a5c-92ab-035a2443d1af" providerId="AD" clId="Web-{1FBFB531-346A-B80E-3799-3FA411580330}" dt="2026-03-04T09:50:23.913" v="2"/>
          <ac:spMkLst>
            <pc:docMk/>
            <pc:sldMk cId="3645478630" sldId="268"/>
            <ac:spMk id="3" creationId="{6ED3E622-CB09-1362-15C9-BF616871B4C4}"/>
          </ac:spMkLst>
        </pc:spChg>
      </pc:sldChg>
    </pc:docChg>
  </pc:docChgLst>
  <pc:docChgLst>
    <pc:chgData name="Anastasija Jevstafjeva (2512396)" userId="S::2512396@student.uwtsd.ac.uk::b44ca74b-f62a-4a5c-92ab-035a2443d1af" providerId="AD" clId="Web-{696685D0-ED0D-7C6E-A10C-197115135D5C}"/>
    <pc:docChg chg="modSld">
      <pc:chgData name="Anastasija Jevstafjeva (2512396)" userId="S::2512396@student.uwtsd.ac.uk::b44ca74b-f62a-4a5c-92ab-035a2443d1af" providerId="AD" clId="Web-{696685D0-ED0D-7C6E-A10C-197115135D5C}" dt="2026-03-04T11:56:06.681" v="0" actId="20577"/>
      <pc:docMkLst>
        <pc:docMk/>
      </pc:docMkLst>
      <pc:sldChg chg="modSp">
        <pc:chgData name="Anastasija Jevstafjeva (2512396)" userId="S::2512396@student.uwtsd.ac.uk::b44ca74b-f62a-4a5c-92ab-035a2443d1af" providerId="AD" clId="Web-{696685D0-ED0D-7C6E-A10C-197115135D5C}" dt="2026-03-04T11:56:06.681" v="0" actId="20577"/>
        <pc:sldMkLst>
          <pc:docMk/>
          <pc:sldMk cId="3970473306" sldId="264"/>
        </pc:sldMkLst>
        <pc:spChg chg="mod">
          <ac:chgData name="Anastasija Jevstafjeva (2512396)" userId="S::2512396@student.uwtsd.ac.uk::b44ca74b-f62a-4a5c-92ab-035a2443d1af" providerId="AD" clId="Web-{696685D0-ED0D-7C6E-A10C-197115135D5C}" dt="2026-03-04T11:56:06.681" v="0" actId="20577"/>
          <ac:spMkLst>
            <pc:docMk/>
            <pc:sldMk cId="3970473306" sldId="264"/>
            <ac:spMk id="6" creationId="{20AC355C-2EEB-E3F4-6470-2F775680765C}"/>
          </ac:spMkLst>
        </pc:spChg>
      </pc:sldChg>
    </pc:docChg>
  </pc:docChgLst>
  <pc:docChgLst>
    <pc:chgData name="Anastasija Jevstafjeva (2512396)" userId="S::2512396@student.uwtsd.ac.uk::b44ca74b-f62a-4a5c-92ab-035a2443d1af" providerId="AD" clId="Web-{4EB1ACD0-CF54-F4F6-7DEE-6BB3FC7E50A4}"/>
    <pc:docChg chg="mod addSld delSld modSld sldOrd addMainMaster delMainMaster">
      <pc:chgData name="Anastasija Jevstafjeva (2512396)" userId="S::2512396@student.uwtsd.ac.uk::b44ca74b-f62a-4a5c-92ab-035a2443d1af" providerId="AD" clId="Web-{4EB1ACD0-CF54-F4F6-7DEE-6BB3FC7E50A4}" dt="2026-03-10T22:05:14.882" v="161"/>
      <pc:docMkLst>
        <pc:docMk/>
      </pc:docMkLst>
      <pc:sldChg chg="addSp delSp modSp add del mod setBg modClrScheme chgLayout">
        <pc:chgData name="Anastasija Jevstafjeva (2512396)" userId="S::2512396@student.uwtsd.ac.uk::b44ca74b-f62a-4a5c-92ab-035a2443d1af" providerId="AD" clId="Web-{4EB1ACD0-CF54-F4F6-7DEE-6BB3FC7E50A4}" dt="2026-03-10T22:05:14.882" v="161"/>
        <pc:sldMkLst>
          <pc:docMk/>
          <pc:sldMk cId="2563627717" sldId="256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2563627717" sldId="256"/>
            <ac:spMk id="2" creationId="{13877589-7B87-1810-7D1A-B5A2048E3490}"/>
          </ac:spMkLst>
        </pc:spChg>
        <pc:spChg chg="add del mod ord">
          <ac:chgData name="Anastasija Jevstafjeva (2512396)" userId="S::2512396@student.uwtsd.ac.uk::b44ca74b-f62a-4a5c-92ab-035a2443d1af" providerId="AD" clId="Web-{4EB1ACD0-CF54-F4F6-7DEE-6BB3FC7E50A4}" dt="2026-03-10T21:44:22.114" v="58"/>
          <ac:spMkLst>
            <pc:docMk/>
            <pc:sldMk cId="2563627717" sldId="256"/>
            <ac:spMk id="9" creationId="{E03C6619-33A2-DC32-F8D0-182CCF5C5346}"/>
          </ac:spMkLst>
        </pc:spChg>
        <pc:graphicFrameChg chg="add del mod modGraphic">
          <ac:chgData name="Anastasija Jevstafjeva (2512396)" userId="S::2512396@student.uwtsd.ac.uk::b44ca74b-f62a-4a5c-92ab-035a2443d1af" providerId="AD" clId="Web-{4EB1ACD0-CF54-F4F6-7DEE-6BB3FC7E50A4}" dt="2026-03-10T21:38:57.655" v="4"/>
          <ac:graphicFrameMkLst>
            <pc:docMk/>
            <pc:sldMk cId="2563627717" sldId="256"/>
            <ac:graphicFrameMk id="3" creationId="{90F56E89-2AC0-1551-B2BA-890700401C88}"/>
          </ac:graphicFrameMkLst>
        </pc:graphicFrameChg>
        <pc:picChg chg="add del mod">
          <ac:chgData name="Anastasija Jevstafjeva (2512396)" userId="S::2512396@student.uwtsd.ac.uk::b44ca74b-f62a-4a5c-92ab-035a2443d1af" providerId="AD" clId="Web-{4EB1ACD0-CF54-F4F6-7DEE-6BB3FC7E50A4}" dt="2026-03-10T21:44:03.316" v="56"/>
          <ac:picMkLst>
            <pc:docMk/>
            <pc:sldMk cId="2563627717" sldId="256"/>
            <ac:picMk id="8" creationId="{88971F7C-48BC-CD4C-8338-9EC52B613F2F}"/>
          </ac:picMkLst>
        </pc:picChg>
      </pc:sldChg>
      <pc:sldChg chg="modSp add del mod modClrScheme chgLayout">
        <pc:chgData name="Anastasija Jevstafjeva (2512396)" userId="S::2512396@student.uwtsd.ac.uk::b44ca74b-f62a-4a5c-92ab-035a2443d1af" providerId="AD" clId="Web-{4EB1ACD0-CF54-F4F6-7DEE-6BB3FC7E50A4}" dt="2026-03-10T22:00:59.211" v="133"/>
        <pc:sldMkLst>
          <pc:docMk/>
          <pc:sldMk cId="2715806010" sldId="257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2897957523" sldId="258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1748499028" sldId="259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748499028" sldId="259"/>
            <ac:spMk id="3" creationId="{F9C1CCB3-874D-5E4A-629C-E7AA4A8AB46C}"/>
          </ac:spMkLst>
        </pc:spChg>
        <pc:picChg chg="mod">
          <ac:chgData name="Anastasija Jevstafjeva (2512396)" userId="S::2512396@student.uwtsd.ac.uk::b44ca74b-f62a-4a5c-92ab-035a2443d1af" providerId="AD" clId="Web-{4EB1ACD0-CF54-F4F6-7DEE-6BB3FC7E50A4}" dt="2026-03-10T21:37:28.138" v="2" actId="1076"/>
          <ac:picMkLst>
            <pc:docMk/>
            <pc:sldMk cId="1748499028" sldId="259"/>
            <ac:picMk id="5" creationId="{93C9D140-FC30-DC20-2111-19A60547182A}"/>
          </ac:picMkLst>
        </pc:pic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1424087263" sldId="260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1382716628" sldId="262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3970473306" sldId="264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3970473306" sldId="264"/>
            <ac:spMk id="6" creationId="{20AC355C-2EEB-E3F4-6470-2F775680765C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359125969" sldId="265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2850782885" sldId="266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1917974163" sldId="267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4EB1ACD0-CF54-F4F6-7DEE-6BB3FC7E50A4}" dt="2026-03-10T21:54:15.735" v="90"/>
        <pc:sldMkLst>
          <pc:docMk/>
          <pc:sldMk cId="3645478630" sldId="268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Anastasija Jevstafjeva (2512396)" userId="S::2512396@student.uwtsd.ac.uk::b44ca74b-f62a-4a5c-92ab-035a2443d1af" providerId="AD" clId="Web-{4EB1ACD0-CF54-F4F6-7DEE-6BB3FC7E50A4}" dt="2026-03-10T21:54:15.735" v="90"/>
          <ac:spMkLst>
            <pc:docMk/>
            <pc:sldMk cId="3645478630" sldId="268"/>
            <ac:spMk id="3" creationId="{6ED3E622-CB09-1362-15C9-BF616871B4C4}"/>
          </ac:spMkLst>
        </pc:spChg>
      </pc:sldChg>
      <pc:sldChg chg="delSp modSp new mod ord setBg modClrScheme chgLayout">
        <pc:chgData name="Anastasija Jevstafjeva (2512396)" userId="S::2512396@student.uwtsd.ac.uk::b44ca74b-f62a-4a5c-92ab-035a2443d1af" providerId="AD" clId="Web-{4EB1ACD0-CF54-F4F6-7DEE-6BB3FC7E50A4}" dt="2026-03-10T21:57:20.691" v="100"/>
        <pc:sldMkLst>
          <pc:docMk/>
          <pc:sldMk cId="2866553038" sldId="269"/>
        </pc:sldMkLst>
        <pc:spChg chg="mod ord">
          <ac:chgData name="Anastasija Jevstafjeva (2512396)" userId="S::2512396@student.uwtsd.ac.uk::b44ca74b-f62a-4a5c-92ab-035a2443d1af" providerId="AD" clId="Web-{4EB1ACD0-CF54-F4F6-7DEE-6BB3FC7E50A4}" dt="2026-03-10T21:56:33.347" v="99" actId="1076"/>
          <ac:spMkLst>
            <pc:docMk/>
            <pc:sldMk cId="2866553038" sldId="269"/>
            <ac:spMk id="2" creationId="{9BBFDCC3-8075-A495-883D-C44B453CA2B3}"/>
          </ac:spMkLst>
        </pc:spChg>
        <pc:spChg chg="del mod ord">
          <ac:chgData name="Anastasija Jevstafjeva (2512396)" userId="S::2512396@student.uwtsd.ac.uk::b44ca74b-f62a-4a5c-92ab-035a2443d1af" providerId="AD" clId="Web-{4EB1ACD0-CF54-F4F6-7DEE-6BB3FC7E50A4}" dt="2026-03-10T21:57:20.691" v="100"/>
          <ac:spMkLst>
            <pc:docMk/>
            <pc:sldMk cId="2866553038" sldId="269"/>
            <ac:spMk id="3" creationId="{002BB1FF-329D-ACB3-FCCE-4479E188D0C9}"/>
          </ac:spMkLst>
        </pc:spChg>
      </pc:sldChg>
      <pc:sldChg chg="new del">
        <pc:chgData name="Anastasija Jevstafjeva (2512396)" userId="S::2512396@student.uwtsd.ac.uk::b44ca74b-f62a-4a5c-92ab-035a2443d1af" providerId="AD" clId="Web-{4EB1ACD0-CF54-F4F6-7DEE-6BB3FC7E50A4}" dt="2026-03-10T21:58:49.645" v="103"/>
        <pc:sldMkLst>
          <pc:docMk/>
          <pc:sldMk cId="3841220973" sldId="270"/>
        </pc:sldMkLst>
      </pc:sldChg>
      <pc:sldChg chg="addSp delSp modSp add replId">
        <pc:chgData name="Anastasija Jevstafjeva (2512396)" userId="S::2512396@student.uwtsd.ac.uk::b44ca74b-f62a-4a5c-92ab-035a2443d1af" providerId="AD" clId="Web-{4EB1ACD0-CF54-F4F6-7DEE-6BB3FC7E50A4}" dt="2026-03-10T22:05:14.413" v="160"/>
        <pc:sldMkLst>
          <pc:docMk/>
          <pc:sldMk cId="2799616586" sldId="271"/>
        </pc:sldMkLst>
        <pc:spChg chg="mod">
          <ac:chgData name="Anastasija Jevstafjeva (2512396)" userId="S::2512396@student.uwtsd.ac.uk::b44ca74b-f62a-4a5c-92ab-035a2443d1af" providerId="AD" clId="Web-{4EB1ACD0-CF54-F4F6-7DEE-6BB3FC7E50A4}" dt="2026-03-10T22:05:11.913" v="155" actId="1076"/>
          <ac:spMkLst>
            <pc:docMk/>
            <pc:sldMk cId="2799616586" sldId="271"/>
            <ac:spMk id="2" creationId="{D14B46A0-49FE-5ECF-E3B1-34D093370CEF}"/>
          </ac:spMkLst>
        </pc:spChg>
        <pc:spChg chg="add del mod">
          <ac:chgData name="Anastasija Jevstafjeva (2512396)" userId="S::2512396@student.uwtsd.ac.uk::b44ca74b-f62a-4a5c-92ab-035a2443d1af" providerId="AD" clId="Web-{4EB1ACD0-CF54-F4F6-7DEE-6BB3FC7E50A4}" dt="2026-03-10T22:01:07.587" v="137"/>
          <ac:spMkLst>
            <pc:docMk/>
            <pc:sldMk cId="2799616586" sldId="271"/>
            <ac:spMk id="3" creationId="{272A7640-C28C-CBAD-7291-42206989D306}"/>
          </ac:spMkLst>
        </pc:spChg>
        <pc:spChg chg="add del mod">
          <ac:chgData name="Anastasija Jevstafjeva (2512396)" userId="S::2512396@student.uwtsd.ac.uk::b44ca74b-f62a-4a5c-92ab-035a2443d1af" providerId="AD" clId="Web-{4EB1ACD0-CF54-F4F6-7DEE-6BB3FC7E50A4}" dt="2026-03-10T22:05:14.413" v="160"/>
          <ac:spMkLst>
            <pc:docMk/>
            <pc:sldMk cId="2799616586" sldId="271"/>
            <ac:spMk id="4" creationId="{958A2B90-C32C-1465-BA9E-FFA6888E1A05}"/>
          </ac:spMkLst>
        </pc:spChg>
      </pc:sldChg>
      <pc:sldMasterChg chg="add del addSldLayout delSldLayout">
        <pc:chgData name="Anastasija Jevstafjeva (2512396)" userId="S::2512396@student.uwtsd.ac.uk::b44ca74b-f62a-4a5c-92ab-035a2443d1af" providerId="AD" clId="Web-{4EB1ACD0-CF54-F4F6-7DEE-6BB3FC7E50A4}" dt="2026-03-10T21:53:57.141" v="88"/>
        <pc:sldMasterMkLst>
          <pc:docMk/>
          <pc:sldMasterMk cId="4170148921" sldId="2147483910"/>
        </pc:sldMasterMkLst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365294371" sldId="2147483911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2902718389" sldId="2147483912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4000675304" sldId="2147483913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1400881759" sldId="2147483914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2717503928" sldId="2147483915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2144577113" sldId="2147483916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3743873843" sldId="2147483917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2558138304" sldId="2147483918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1550433205" sldId="2147483919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890765482" sldId="2147483920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3931711308" sldId="2147483921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912663801" sldId="2147483922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1014188822" sldId="2147483923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1984647585" sldId="2147483924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1781233683" sldId="2147483925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4222972924" sldId="2147483926"/>
          </pc:sldLayoutMkLst>
        </pc:sldLayoutChg>
        <pc:sldLayoutChg chg="add del">
          <pc:chgData name="Anastasija Jevstafjeva (2512396)" userId="S::2512396@student.uwtsd.ac.uk::b44ca74b-f62a-4a5c-92ab-035a2443d1af" providerId="AD" clId="Web-{4EB1ACD0-CF54-F4F6-7DEE-6BB3FC7E50A4}" dt="2026-03-10T21:53:57.141" v="88"/>
          <pc:sldLayoutMkLst>
            <pc:docMk/>
            <pc:sldMasterMk cId="4170148921" sldId="2147483910"/>
            <pc:sldLayoutMk cId="1647737116" sldId="2147483927"/>
          </pc:sldLayoutMkLst>
        </pc:sldLayoutChg>
      </pc:sldMasterChg>
      <pc:sldMasterChg chg="add del addSldLayout delSldLayout modSldLayout">
        <pc:chgData name="Anastasija Jevstafjeva (2512396)" userId="S::2512396@student.uwtsd.ac.uk::b44ca74b-f62a-4a5c-92ab-035a2443d1af" providerId="AD" clId="Web-{4EB1ACD0-CF54-F4F6-7DEE-6BB3FC7E50A4}" dt="2026-03-10T21:50:32.273" v="70"/>
        <pc:sldMasterMkLst>
          <pc:docMk/>
          <pc:sldMasterMk cId="1048520843" sldId="2147483928"/>
        </pc:sldMasterMkLst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3173246959" sldId="2147483929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4251879933" sldId="2147483930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4154006398" sldId="2147483931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259921241" sldId="2147483932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2114200081" sldId="2147483933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2677779620" sldId="2147483934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3216014945" sldId="2147483935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1525023126" sldId="2147483936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4155223045" sldId="2147483937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3776555792" sldId="2147483938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2.273" v="70"/>
          <pc:sldLayoutMkLst>
            <pc:docMk/>
            <pc:sldMasterMk cId="1048520843" sldId="2147483928"/>
            <pc:sldLayoutMk cId="4058548963" sldId="2147483939"/>
          </pc:sldLayoutMkLst>
        </pc:sldLayoutChg>
      </pc:sldMasterChg>
      <pc:sldMasterChg chg="add del addSldLayout delSldLayout modSldLayout">
        <pc:chgData name="Anastasija Jevstafjeva (2512396)" userId="S::2512396@student.uwtsd.ac.uk::b44ca74b-f62a-4a5c-92ab-035a2443d1af" providerId="AD" clId="Web-{4EB1ACD0-CF54-F4F6-7DEE-6BB3FC7E50A4}" dt="2026-03-10T21:54:07.001" v="89"/>
        <pc:sldMasterMkLst>
          <pc:docMk/>
          <pc:sldMasterMk cId="3079978931" sldId="2147483928"/>
        </pc:sldMasterMkLst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2785319686" sldId="2147483929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3697555203" sldId="2147483930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158502197" sldId="2147483931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460270400" sldId="2147483932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1472656174" sldId="2147483933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1963490724" sldId="2147483934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3650301349" sldId="2147483935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3977692237" sldId="2147483936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49735573" sldId="2147483937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2596667713" sldId="2147483938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07.001" v="89"/>
          <pc:sldLayoutMkLst>
            <pc:docMk/>
            <pc:sldMasterMk cId="3079978931" sldId="2147483928"/>
            <pc:sldLayoutMk cId="1959091668" sldId="2147483939"/>
          </pc:sldLayoutMkLst>
        </pc:sldLayoutChg>
      </pc:sldMasterChg>
      <pc:sldMasterChg chg="add del addSldLayout delSldLayout modSldLayout">
        <pc:chgData name="Anastasija Jevstafjeva (2512396)" userId="S::2512396@student.uwtsd.ac.uk::b44ca74b-f62a-4a5c-92ab-035a2443d1af" providerId="AD" clId="Web-{4EB1ACD0-CF54-F4F6-7DEE-6BB3FC7E50A4}" dt="2026-03-10T21:54:15.735" v="90"/>
        <pc:sldMasterMkLst>
          <pc:docMk/>
          <pc:sldMasterMk cId="304248513" sldId="2147483940"/>
        </pc:sldMasterMkLst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2494601622" sldId="2147483941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4064912353" sldId="2147483942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3576914129" sldId="2147483943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1625327810" sldId="2147483944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1868274732" sldId="2147483945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2003886802" sldId="2147483946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4168248709" sldId="2147483947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3471926343" sldId="2147483948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2154494986" sldId="2147483949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2525517174" sldId="2147483950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04248513" sldId="2147483940"/>
            <pc:sldLayoutMk cId="483649160" sldId="2147483951"/>
          </pc:sldLayoutMkLst>
        </pc:sldLayoutChg>
      </pc:sldMasterChg>
      <pc:sldMasterChg chg="add del addSldLayout delSldLayout modSldLayout">
        <pc:chgData name="Anastasija Jevstafjeva (2512396)" userId="S::2512396@student.uwtsd.ac.uk::b44ca74b-f62a-4a5c-92ab-035a2443d1af" providerId="AD" clId="Web-{4EB1ACD0-CF54-F4F6-7DEE-6BB3FC7E50A4}" dt="2026-03-10T21:50:31.539" v="69"/>
        <pc:sldMasterMkLst>
          <pc:docMk/>
          <pc:sldMasterMk cId="856602961" sldId="2147483940"/>
        </pc:sldMasterMkLst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1518007083" sldId="2147483941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1807679222" sldId="2147483942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563336830" sldId="2147483943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1428622993" sldId="2147483944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3039256746" sldId="2147483945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2377343967" sldId="2147483946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3229178913" sldId="2147483947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3162225562" sldId="2147483948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704279350" sldId="2147483949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2233993453" sldId="2147483950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1.539" v="69"/>
          <pc:sldLayoutMkLst>
            <pc:docMk/>
            <pc:sldMasterMk cId="856602961" sldId="2147483940"/>
            <pc:sldLayoutMk cId="999742209" sldId="2147483951"/>
          </pc:sldLayoutMkLst>
        </pc:sldLayoutChg>
      </pc:sldMasterChg>
      <pc:sldMasterChg chg="add del addSldLayout delSldLayout modSldLayout">
        <pc:chgData name="Anastasija Jevstafjeva (2512396)" userId="S::2512396@student.uwtsd.ac.uk::b44ca74b-f62a-4a5c-92ab-035a2443d1af" providerId="AD" clId="Web-{4EB1ACD0-CF54-F4F6-7DEE-6BB3FC7E50A4}" dt="2026-03-10T21:50:30.164" v="68"/>
        <pc:sldMasterMkLst>
          <pc:docMk/>
          <pc:sldMasterMk cId="1644129418" sldId="2147483952"/>
        </pc:sldMasterMkLst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2308439749" sldId="2147483953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2799961625" sldId="2147483954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1297948701" sldId="2147483955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3542799310" sldId="2147483956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1322792815" sldId="2147483957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1298928503" sldId="2147483958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2807847658" sldId="2147483959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3732460969" sldId="2147483960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1252883767" sldId="2147483961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1202143639" sldId="2147483962"/>
          </pc:sldLayoutMkLst>
        </pc:sldLayoutChg>
        <pc:sldLayoutChg chg="add del mod replId">
          <pc:chgData name="Anastasija Jevstafjeva (2512396)" userId="S::2512396@student.uwtsd.ac.uk::b44ca74b-f62a-4a5c-92ab-035a2443d1af" providerId="AD" clId="Web-{4EB1ACD0-CF54-F4F6-7DEE-6BB3FC7E50A4}" dt="2026-03-10T21:50:30.164" v="68"/>
          <pc:sldLayoutMkLst>
            <pc:docMk/>
            <pc:sldMasterMk cId="1644129418" sldId="2147483952"/>
            <pc:sldLayoutMk cId="1281697493" sldId="2147483963"/>
          </pc:sldLayoutMkLst>
        </pc:sldLayoutChg>
      </pc:sldMasterChg>
      <pc:sldMasterChg chg="add addSldLayout modSldLayout">
        <pc:chgData name="Anastasija Jevstafjeva (2512396)" userId="S::2512396@student.uwtsd.ac.uk::b44ca74b-f62a-4a5c-92ab-035a2443d1af" providerId="AD" clId="Web-{4EB1ACD0-CF54-F4F6-7DEE-6BB3FC7E50A4}" dt="2026-03-10T21:54:15.735" v="90"/>
        <pc:sldMasterMkLst>
          <pc:docMk/>
          <pc:sldMasterMk cId="3916089685" sldId="2147483952"/>
        </pc:sldMasterMkLst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3296775179" sldId="2147483953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759137669" sldId="2147483954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74426523" sldId="2147483955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2860583650" sldId="2147483956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295502213" sldId="2147483957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4070439843" sldId="2147483958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2570191457" sldId="2147483959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1508592420" sldId="2147483960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1476057276" sldId="2147483961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4219257477" sldId="2147483962"/>
          </pc:sldLayoutMkLst>
        </pc:sldLayoutChg>
        <pc:sldLayoutChg chg="add mod replId">
          <pc:chgData name="Anastasija Jevstafjeva (2512396)" userId="S::2512396@student.uwtsd.ac.uk::b44ca74b-f62a-4a5c-92ab-035a2443d1af" providerId="AD" clId="Web-{4EB1ACD0-CF54-F4F6-7DEE-6BB3FC7E50A4}" dt="2026-03-10T21:54:15.735" v="90"/>
          <pc:sldLayoutMkLst>
            <pc:docMk/>
            <pc:sldMasterMk cId="3916089685" sldId="2147483952"/>
            <pc:sldLayoutMk cId="4158132248" sldId="2147483963"/>
          </pc:sldLayoutMkLst>
        </pc:sldLayoutChg>
      </pc:sldMasterChg>
    </pc:docChg>
  </pc:docChgLst>
  <pc:docChgLst>
    <pc:chgData name="Anastasija Jevstafjeva (2512396)" userId="S::2512396@student.uwtsd.ac.uk::b44ca74b-f62a-4a5c-92ab-035a2443d1af" providerId="AD" clId="Web-{1901BD76-1A21-8E53-6F5E-09F69F81C14E}"/>
    <pc:docChg chg="modSld">
      <pc:chgData name="Anastasija Jevstafjeva (2512396)" userId="S::2512396@student.uwtsd.ac.uk::b44ca74b-f62a-4a5c-92ab-035a2443d1af" providerId="AD" clId="Web-{1901BD76-1A21-8E53-6F5E-09F69F81C14E}" dt="2026-03-11T11:14:28.418" v="583" actId="20577"/>
      <pc:docMkLst>
        <pc:docMk/>
      </pc:docMkLst>
      <pc:sldChg chg="modSp">
        <pc:chgData name="Anastasija Jevstafjeva (2512396)" userId="S::2512396@student.uwtsd.ac.uk::b44ca74b-f62a-4a5c-92ab-035a2443d1af" providerId="AD" clId="Web-{1901BD76-1A21-8E53-6F5E-09F69F81C14E}" dt="2026-03-11T10:51:30.668" v="375" actId="20577"/>
        <pc:sldMkLst>
          <pc:docMk/>
          <pc:sldMk cId="1748499028" sldId="259"/>
        </pc:sldMkLst>
        <pc:spChg chg="mod">
          <ac:chgData name="Anastasija Jevstafjeva (2512396)" userId="S::2512396@student.uwtsd.ac.uk::b44ca74b-f62a-4a5c-92ab-035a2443d1af" providerId="AD" clId="Web-{1901BD76-1A21-8E53-6F5E-09F69F81C14E}" dt="2026-03-11T10:51:30.668" v="375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Anastasija Jevstafjeva (2512396)" userId="S::2512396@student.uwtsd.ac.uk::b44ca74b-f62a-4a5c-92ab-035a2443d1af" providerId="AD" clId="Web-{1901BD76-1A21-8E53-6F5E-09F69F81C14E}" dt="2026-03-11T10:53:23.807" v="408" actId="20577"/>
        <pc:sldMkLst>
          <pc:docMk/>
          <pc:sldMk cId="1382716628" sldId="262"/>
        </pc:sldMkLst>
        <pc:spChg chg="mod">
          <ac:chgData name="Anastasija Jevstafjeva (2512396)" userId="S::2512396@student.uwtsd.ac.uk::b44ca74b-f62a-4a5c-92ab-035a2443d1af" providerId="AD" clId="Web-{1901BD76-1A21-8E53-6F5E-09F69F81C14E}" dt="2026-03-11T10:53:23.807" v="408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addSp delSp modSp">
        <pc:chgData name="Anastasija Jevstafjeva (2512396)" userId="S::2512396@student.uwtsd.ac.uk::b44ca74b-f62a-4a5c-92ab-035a2443d1af" providerId="AD" clId="Web-{1901BD76-1A21-8E53-6F5E-09F69F81C14E}" dt="2026-03-11T10:38:44.214" v="322" actId="20577"/>
        <pc:sldMkLst>
          <pc:docMk/>
          <pc:sldMk cId="3970473306" sldId="264"/>
        </pc:sldMkLst>
        <pc:spChg chg="add del">
          <ac:chgData name="Anastasija Jevstafjeva (2512396)" userId="S::2512396@student.uwtsd.ac.uk::b44ca74b-f62a-4a5c-92ab-035a2443d1af" providerId="AD" clId="Web-{1901BD76-1A21-8E53-6F5E-09F69F81C14E}" dt="2026-03-11T10:20:00.418" v="1"/>
          <ac:spMkLst>
            <pc:docMk/>
            <pc:sldMk cId="3970473306" sldId="264"/>
            <ac:spMk id="3" creationId="{6B6156E2-B10E-C9BA-1CA6-B7DE2C2324A0}"/>
          </ac:spMkLst>
        </pc:spChg>
        <pc:spChg chg="add del">
          <ac:chgData name="Anastasija Jevstafjeva (2512396)" userId="S::2512396@student.uwtsd.ac.uk::b44ca74b-f62a-4a5c-92ab-035a2443d1af" providerId="AD" clId="Web-{1901BD76-1A21-8E53-6F5E-09F69F81C14E}" dt="2026-03-11T10:20:15.215" v="3"/>
          <ac:spMkLst>
            <pc:docMk/>
            <pc:sldMk cId="3970473306" sldId="264"/>
            <ac:spMk id="4" creationId="{0DB7C20E-00A9-CC33-D05B-7AD3C6CC962F}"/>
          </ac:spMkLst>
        </pc:spChg>
        <pc:spChg chg="add del mod">
          <ac:chgData name="Anastasija Jevstafjeva (2512396)" userId="S::2512396@student.uwtsd.ac.uk::b44ca74b-f62a-4a5c-92ab-035a2443d1af" providerId="AD" clId="Web-{1901BD76-1A21-8E53-6F5E-09F69F81C14E}" dt="2026-03-11T10:20:37.997" v="10"/>
          <ac:spMkLst>
            <pc:docMk/>
            <pc:sldMk cId="3970473306" sldId="264"/>
            <ac:spMk id="5" creationId="{6787F68C-4316-C621-5C74-E6853FBC753B}"/>
          </ac:spMkLst>
        </pc:spChg>
        <pc:spChg chg="add mod">
          <ac:chgData name="Anastasija Jevstafjeva (2512396)" userId="S::2512396@student.uwtsd.ac.uk::b44ca74b-f62a-4a5c-92ab-035a2443d1af" providerId="AD" clId="Web-{1901BD76-1A21-8E53-6F5E-09F69F81C14E}" dt="2026-03-11T10:38:44.214" v="322" actId="20577"/>
          <ac:spMkLst>
            <pc:docMk/>
            <pc:sldMk cId="3970473306" sldId="264"/>
            <ac:spMk id="7" creationId="{8495AACE-90BE-E477-0459-177716D54C18}"/>
          </ac:spMkLst>
        </pc:spChg>
      </pc:sldChg>
      <pc:sldChg chg="addSp delSp modSp">
        <pc:chgData name="Anastasija Jevstafjeva (2512396)" userId="S::2512396@student.uwtsd.ac.uk::b44ca74b-f62a-4a5c-92ab-035a2443d1af" providerId="AD" clId="Web-{1901BD76-1A21-8E53-6F5E-09F69F81C14E}" dt="2026-03-11T11:14:28.418" v="583" actId="20577"/>
        <pc:sldMkLst>
          <pc:docMk/>
          <pc:sldMk cId="359125969" sldId="265"/>
        </pc:sldMkLst>
        <pc:spChg chg="mod">
          <ac:chgData name="Anastasija Jevstafjeva (2512396)" userId="S::2512396@student.uwtsd.ac.uk::b44ca74b-f62a-4a5c-92ab-035a2443d1af" providerId="AD" clId="Web-{1901BD76-1A21-8E53-6F5E-09F69F81C14E}" dt="2026-03-11T10:31:59.715" v="259" actId="20577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Anastasija Jevstafjeva (2512396)" userId="S::2512396@student.uwtsd.ac.uk::b44ca74b-f62a-4a5c-92ab-035a2443d1af" providerId="AD" clId="Web-{1901BD76-1A21-8E53-6F5E-09F69F81C14E}" dt="2026-03-11T11:14:28.418" v="583" actId="20577"/>
          <ac:spMkLst>
            <pc:docMk/>
            <pc:sldMk cId="359125969" sldId="265"/>
            <ac:spMk id="4" creationId="{FFD0B5B6-3494-E6C1-1006-DF6009861900}"/>
          </ac:spMkLst>
        </pc:spChg>
        <pc:spChg chg="add mod">
          <ac:chgData name="Anastasija Jevstafjeva (2512396)" userId="S::2512396@student.uwtsd.ac.uk::b44ca74b-f62a-4a5c-92ab-035a2443d1af" providerId="AD" clId="Web-{1901BD76-1A21-8E53-6F5E-09F69F81C14E}" dt="2026-03-11T11:14:17.698" v="580" actId="20577"/>
          <ac:spMkLst>
            <pc:docMk/>
            <pc:sldMk cId="359125969" sldId="265"/>
            <ac:spMk id="5" creationId="{451FD341-C0F5-B630-870B-1B6930843316}"/>
          </ac:spMkLst>
        </pc:spChg>
        <pc:spChg chg="add del mod">
          <ac:chgData name="Anastasija Jevstafjeva (2512396)" userId="S::2512396@student.uwtsd.ac.uk::b44ca74b-f62a-4a5c-92ab-035a2443d1af" providerId="AD" clId="Web-{1901BD76-1A21-8E53-6F5E-09F69F81C14E}" dt="2026-03-11T11:11:50.109" v="452"/>
          <ac:spMkLst>
            <pc:docMk/>
            <pc:sldMk cId="359125969" sldId="265"/>
            <ac:spMk id="6" creationId="{CE194AC1-7DFE-8732-5A44-40D7FBD92634}"/>
          </ac:spMkLst>
        </pc:spChg>
      </pc:sldChg>
      <pc:sldChg chg="modSp">
        <pc:chgData name="Anastasija Jevstafjeva (2512396)" userId="S::2512396@student.uwtsd.ac.uk::b44ca74b-f62a-4a5c-92ab-035a2443d1af" providerId="AD" clId="Web-{1901BD76-1A21-8E53-6F5E-09F69F81C14E}" dt="2026-03-11T10:40:42.309" v="335" actId="20577"/>
        <pc:sldMkLst>
          <pc:docMk/>
          <pc:sldMk cId="1917974163" sldId="267"/>
        </pc:sldMkLst>
        <pc:spChg chg="mod">
          <ac:chgData name="Anastasija Jevstafjeva (2512396)" userId="S::2512396@student.uwtsd.ac.uk::b44ca74b-f62a-4a5c-92ab-035a2443d1af" providerId="AD" clId="Web-{1901BD76-1A21-8E53-6F5E-09F69F81C14E}" dt="2026-03-11T10:40:42.309" v="335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">
        <pc:chgData name="Anastasija Jevstafjeva (2512396)" userId="S::2512396@student.uwtsd.ac.uk::b44ca74b-f62a-4a5c-92ab-035a2443d1af" providerId="AD" clId="Web-{1901BD76-1A21-8E53-6F5E-09F69F81C14E}" dt="2026-03-11T11:06:55.263" v="439" actId="20577"/>
        <pc:sldMkLst>
          <pc:docMk/>
          <pc:sldMk cId="3645478630" sldId="268"/>
        </pc:sldMkLst>
        <pc:spChg chg="mod">
          <ac:chgData name="Anastasija Jevstafjeva (2512396)" userId="S::2512396@student.uwtsd.ac.uk::b44ca74b-f62a-4a5c-92ab-035a2443d1af" providerId="AD" clId="Web-{1901BD76-1A21-8E53-6F5E-09F69F81C14E}" dt="2026-03-11T11:06:55.263" v="439" actId="20577"/>
          <ac:spMkLst>
            <pc:docMk/>
            <pc:sldMk cId="3645478630" sldId="268"/>
            <ac:spMk id="16" creationId="{196A2FDD-81C8-FE92-EA6F-444FEDD1CE0A}"/>
          </ac:spMkLst>
        </pc:spChg>
        <pc:cxnChg chg="add">
          <ac:chgData name="Anastasija Jevstafjeva (2512396)" userId="S::2512396@student.uwtsd.ac.uk::b44ca74b-f62a-4a5c-92ab-035a2443d1af" providerId="AD" clId="Web-{1901BD76-1A21-8E53-6F5E-09F69F81C14E}" dt="2026-03-11T11:03:33.946" v="421"/>
          <ac:cxnSpMkLst>
            <pc:docMk/>
            <pc:sldMk cId="3645478630" sldId="268"/>
            <ac:cxnSpMk id="14" creationId="{BDA55EDA-3381-6AC6-FC75-180354B0C9C8}"/>
          </ac:cxnSpMkLst>
        </pc:cxnChg>
        <pc:cxnChg chg="del">
          <ac:chgData name="Anastasija Jevstafjeva (2512396)" userId="S::2512396@student.uwtsd.ac.uk::b44ca74b-f62a-4a5c-92ab-035a2443d1af" providerId="AD" clId="Web-{1901BD76-1A21-8E53-6F5E-09F69F81C14E}" dt="2026-03-11T11:06:06.449" v="433"/>
          <ac:cxnSpMkLst>
            <pc:docMk/>
            <pc:sldMk cId="3645478630" sldId="268"/>
            <ac:cxnSpMk id="15" creationId="{13BB579D-45A5-694D-2245-58693F315AD1}"/>
          </ac:cxnSpMkLst>
        </pc:cxnChg>
        <pc:cxnChg chg="add del">
          <ac:chgData name="Anastasija Jevstafjeva (2512396)" userId="S::2512396@student.uwtsd.ac.uk::b44ca74b-f62a-4a5c-92ab-035a2443d1af" providerId="AD" clId="Web-{1901BD76-1A21-8E53-6F5E-09F69F81C14E}" dt="2026-03-11T11:03:56.853" v="423"/>
          <ac:cxnSpMkLst>
            <pc:docMk/>
            <pc:sldMk cId="3645478630" sldId="268"/>
            <ac:cxnSpMk id="18" creationId="{45DC302C-7D1A-96AF-D5B9-817BBAEE8E89}"/>
          </ac:cxnSpMkLst>
        </pc:cxnChg>
        <pc:cxnChg chg="add mod">
          <ac:chgData name="Anastasija Jevstafjeva (2512396)" userId="S::2512396@student.uwtsd.ac.uk::b44ca74b-f62a-4a5c-92ab-035a2443d1af" providerId="AD" clId="Web-{1901BD76-1A21-8E53-6F5E-09F69F81C14E}" dt="2026-03-11T11:06:16.153" v="434" actId="14100"/>
          <ac:cxnSpMkLst>
            <pc:docMk/>
            <pc:sldMk cId="3645478630" sldId="268"/>
            <ac:cxnSpMk id="22" creationId="{8DCD8CE7-451E-AA84-FC08-7E6C5540B21B}"/>
          </ac:cxnSpMkLst>
        </pc:cxnChg>
        <pc:cxnChg chg="add">
          <ac:chgData name="Anastasija Jevstafjeva (2512396)" userId="S::2512396@student.uwtsd.ac.uk::b44ca74b-f62a-4a5c-92ab-035a2443d1af" providerId="AD" clId="Web-{1901BD76-1A21-8E53-6F5E-09F69F81C14E}" dt="2026-03-11T11:04:30.182" v="426"/>
          <ac:cxnSpMkLst>
            <pc:docMk/>
            <pc:sldMk cId="3645478630" sldId="268"/>
            <ac:cxnSpMk id="29" creationId="{67E46EA0-1A1B-9C2D-AEB1-EE73B1224730}"/>
          </ac:cxnSpMkLst>
        </pc:cxnChg>
        <pc:cxnChg chg="add">
          <ac:chgData name="Anastasija Jevstafjeva (2512396)" userId="S::2512396@student.uwtsd.ac.uk::b44ca74b-f62a-4a5c-92ab-035a2443d1af" providerId="AD" clId="Web-{1901BD76-1A21-8E53-6F5E-09F69F81C14E}" dt="2026-03-11T11:04:40.588" v="427"/>
          <ac:cxnSpMkLst>
            <pc:docMk/>
            <pc:sldMk cId="3645478630" sldId="268"/>
            <ac:cxnSpMk id="30" creationId="{C0176EEF-BB43-14AC-25C9-3B0A15B2F7D4}"/>
          </ac:cxnSpMkLst>
        </pc:cxnChg>
        <pc:cxnChg chg="add">
          <ac:chgData name="Anastasija Jevstafjeva (2512396)" userId="S::2512396@student.uwtsd.ac.uk::b44ca74b-f62a-4a5c-92ab-035a2443d1af" providerId="AD" clId="Web-{1901BD76-1A21-8E53-6F5E-09F69F81C14E}" dt="2026-03-11T11:04:52.167" v="428"/>
          <ac:cxnSpMkLst>
            <pc:docMk/>
            <pc:sldMk cId="3645478630" sldId="268"/>
            <ac:cxnSpMk id="31" creationId="{2623F860-3ABE-F913-F366-5FF7879EFFBB}"/>
          </ac:cxnSpMkLst>
        </pc:cxnChg>
        <pc:cxnChg chg="add mod">
          <ac:chgData name="Anastasija Jevstafjeva (2512396)" userId="S::2512396@student.uwtsd.ac.uk::b44ca74b-f62a-4a5c-92ab-035a2443d1af" providerId="AD" clId="Web-{1901BD76-1A21-8E53-6F5E-09F69F81C14E}" dt="2026-03-11T11:06:32.887" v="437" actId="14100"/>
          <ac:cxnSpMkLst>
            <pc:docMk/>
            <pc:sldMk cId="3645478630" sldId="268"/>
            <ac:cxnSpMk id="32" creationId="{F8621067-FFC6-59EE-408D-E4CA43781482}"/>
          </ac:cxnSpMkLst>
        </pc:cxnChg>
        <pc:cxnChg chg="add">
          <ac:chgData name="Anastasija Jevstafjeva (2512396)" userId="S::2512396@student.uwtsd.ac.uk::b44ca74b-f62a-4a5c-92ab-035a2443d1af" providerId="AD" clId="Web-{1901BD76-1A21-8E53-6F5E-09F69F81C14E}" dt="2026-03-11T11:05:40.355" v="431"/>
          <ac:cxnSpMkLst>
            <pc:docMk/>
            <pc:sldMk cId="3645478630" sldId="268"/>
            <ac:cxnSpMk id="33" creationId="{498E53F0-7EBD-6059-CC7B-9AB94316BA36}"/>
          </ac:cxnSpMkLst>
        </pc:cxnChg>
        <pc:cxnChg chg="add">
          <ac:chgData name="Anastasija Jevstafjeva (2512396)" userId="S::2512396@student.uwtsd.ac.uk::b44ca74b-f62a-4a5c-92ab-035a2443d1af" providerId="AD" clId="Web-{1901BD76-1A21-8E53-6F5E-09F69F81C14E}" dt="2026-03-11T11:05:51.293" v="432"/>
          <ac:cxnSpMkLst>
            <pc:docMk/>
            <pc:sldMk cId="3645478630" sldId="268"/>
            <ac:cxnSpMk id="34" creationId="{D6735531-7DB2-BA67-AB8A-0B1D476EEA55}"/>
          </ac:cxnSpMkLst>
        </pc:cxnChg>
        <pc:cxnChg chg="add">
          <ac:chgData name="Anastasija Jevstafjeva (2512396)" userId="S::2512396@student.uwtsd.ac.uk::b44ca74b-f62a-4a5c-92ab-035a2443d1af" providerId="AD" clId="Web-{1901BD76-1A21-8E53-6F5E-09F69F81C14E}" dt="2026-03-11T11:06:48.075" v="438"/>
          <ac:cxnSpMkLst>
            <pc:docMk/>
            <pc:sldMk cId="3645478630" sldId="268"/>
            <ac:cxnSpMk id="35" creationId="{0B7A561D-7C70-841D-C2CB-88CBBF603624}"/>
          </ac:cxnSpMkLst>
        </pc:cxnChg>
      </pc:sldChg>
    </pc:docChg>
  </pc:docChgLst>
  <pc:docChgLst>
    <pc:chgData name="Anastasija Jevstafjeva (2512396)" userId="b44ca74b-f62a-4a5c-92ab-035a2443d1af" providerId="ADAL" clId="{7F4B0BAD-42E6-487F-A640-D502968A402D}"/>
    <pc:docChg chg="modSld">
      <pc:chgData name="Anastasija Jevstafjeva (2512396)" userId="b44ca74b-f62a-4a5c-92ab-035a2443d1af" providerId="ADAL" clId="{7F4B0BAD-42E6-487F-A640-D502968A402D}" dt="2026-02-18T11:17:39.952" v="7"/>
      <pc:docMkLst>
        <pc:docMk/>
      </pc:docMkLst>
      <pc:sldChg chg="addSp delSp">
        <pc:chgData name="Anastasija Jevstafjeva (2512396)" userId="b44ca74b-f62a-4a5c-92ab-035a2443d1af" providerId="ADAL" clId="{7F4B0BAD-42E6-487F-A640-D502968A402D}" dt="2026-02-18T11:17:39.952" v="7"/>
        <pc:sldMkLst>
          <pc:docMk/>
          <pc:sldMk cId="1748499028" sldId="259"/>
        </pc:sldMkLst>
      </pc:sldChg>
      <pc:sldChg chg="modSp">
        <pc:chgData name="Anastasija Jevstafjeva (2512396)" userId="b44ca74b-f62a-4a5c-92ab-035a2443d1af" providerId="ADAL" clId="{7F4B0BAD-42E6-487F-A640-D502968A402D}" dt="2026-02-18T11:17:39.952" v="7"/>
        <pc:sldMkLst>
          <pc:docMk/>
          <pc:sldMk cId="1424087263" sldId="260"/>
        </pc:sldMkLst>
        <pc:spChg chg="mod">
          <ac:chgData name="Anastasija Jevstafjeva (2512396)" userId="b44ca74b-f62a-4a5c-92ab-035a2443d1af" providerId="ADAL" clId="{7F4B0BAD-42E6-487F-A640-D502968A402D}" dt="2026-02-18T11:17:39.952" v="7"/>
          <ac:spMkLst>
            <pc:docMk/>
            <pc:sldMk cId="1424087263" sldId="260"/>
            <ac:spMk id="2" creationId="{3DD839E5-539A-6BA2-F020-0AEF28846AB2}"/>
          </ac:spMkLst>
        </pc:spChg>
      </pc:sldChg>
      <pc:sldChg chg="delSp modSp">
        <pc:chgData name="Anastasija Jevstafjeva (2512396)" userId="b44ca74b-f62a-4a5c-92ab-035a2443d1af" providerId="ADAL" clId="{7F4B0BAD-42E6-487F-A640-D502968A402D}" dt="2026-02-18T11:17:39.952" v="7"/>
        <pc:sldMkLst>
          <pc:docMk/>
          <pc:sldMk cId="1382716628" sldId="262"/>
        </pc:sldMkLst>
        <pc:spChg chg="mod">
          <ac:chgData name="Anastasija Jevstafjeva (2512396)" userId="b44ca74b-f62a-4a5c-92ab-035a2443d1af" providerId="ADAL" clId="{7F4B0BAD-42E6-487F-A640-D502968A402D}" dt="2026-02-18T11:17:39.952" v="7"/>
          <ac:spMkLst>
            <pc:docMk/>
            <pc:sldMk cId="1382716628" sldId="262"/>
            <ac:spMk id="2" creationId="{536300BE-D96C-22F6-553D-690EEFFC5D51}"/>
          </ac:spMkLst>
        </pc:spChg>
      </pc:sldChg>
      <pc:sldChg chg="modSp">
        <pc:chgData name="Anastasija Jevstafjeva (2512396)" userId="b44ca74b-f62a-4a5c-92ab-035a2443d1af" providerId="ADAL" clId="{7F4B0BAD-42E6-487F-A640-D502968A402D}" dt="2026-02-18T11:17:39.952" v="7"/>
        <pc:sldMkLst>
          <pc:docMk/>
          <pc:sldMk cId="359125969" sldId="265"/>
        </pc:sldMkLst>
        <pc:spChg chg="mod">
          <ac:chgData name="Anastasija Jevstafjeva (2512396)" userId="b44ca74b-f62a-4a5c-92ab-035a2443d1af" providerId="ADAL" clId="{7F4B0BAD-42E6-487F-A640-D502968A402D}" dt="2026-02-18T11:17:39.952" v="7"/>
          <ac:spMkLst>
            <pc:docMk/>
            <pc:sldMk cId="359125969" sldId="265"/>
            <ac:spMk id="2" creationId="{E07B30E9-9073-E60E-A7A9-048C6F3D6925}"/>
          </ac:spMkLst>
        </pc:spChg>
      </pc:sldChg>
      <pc:sldChg chg="delSp">
        <pc:chgData name="Anastasija Jevstafjeva (2512396)" userId="b44ca74b-f62a-4a5c-92ab-035a2443d1af" providerId="ADAL" clId="{7F4B0BAD-42E6-487F-A640-D502968A402D}" dt="2026-02-18T10:32:09.767" v="0"/>
        <pc:sldMkLst>
          <pc:docMk/>
          <pc:sldMk cId="2850782885" sldId="266"/>
        </pc:sldMkLst>
      </pc:sldChg>
      <pc:sldChg chg="modSp">
        <pc:chgData name="Anastasija Jevstafjeva (2512396)" userId="b44ca74b-f62a-4a5c-92ab-035a2443d1af" providerId="ADAL" clId="{7F4B0BAD-42E6-487F-A640-D502968A402D}" dt="2026-02-18T11:17:39.952" v="7"/>
        <pc:sldMkLst>
          <pc:docMk/>
          <pc:sldMk cId="1917974163" sldId="267"/>
        </pc:sldMkLst>
        <pc:spChg chg="mod">
          <ac:chgData name="Anastasija Jevstafjeva (2512396)" userId="b44ca74b-f62a-4a5c-92ab-035a2443d1af" providerId="ADAL" clId="{7F4B0BAD-42E6-487F-A640-D502968A402D}" dt="2026-02-18T11:17:39.952" v="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Anastasija Jevstafjeva (2512396)" userId="S::2512396@student.uwtsd.ac.uk::b44ca74b-f62a-4a5c-92ab-035a2443d1af" providerId="AD" clId="Web-{966CCEA8-721E-332A-F6F8-25D70FA1A650}"/>
    <pc:docChg chg="mod modSld addMainMaster delMainMaster">
      <pc:chgData name="Anastasija Jevstafjeva (2512396)" userId="S::2512396@student.uwtsd.ac.uk::b44ca74b-f62a-4a5c-92ab-035a2443d1af" providerId="AD" clId="Web-{966CCEA8-721E-332A-F6F8-25D70FA1A650}" dt="2026-03-04T11:51:10.015" v="1060" actId="20577"/>
      <pc:docMkLst>
        <pc:docMk/>
      </pc:docMkLst>
      <pc:sldChg chg="modSp mod modClrScheme chgLayout">
        <pc:chgData name="Anastasija Jevstafjeva (2512396)" userId="S::2512396@student.uwtsd.ac.uk::b44ca74b-f62a-4a5c-92ab-035a2443d1af" providerId="AD" clId="Web-{966CCEA8-721E-332A-F6F8-25D70FA1A650}" dt="2026-03-04T09:50:54.529" v="0"/>
        <pc:sldMkLst>
          <pc:docMk/>
          <pc:sldMk cId="1748499028" sldId="259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966CCEA8-721E-332A-F6F8-25D70FA1A650}" dt="2026-03-04T09:50:54.529" v="0"/>
        <pc:sldMkLst>
          <pc:docMk/>
          <pc:sldMk cId="1424087263" sldId="260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966CCEA8-721E-332A-F6F8-25D70FA1A650}" dt="2026-03-04T09:50:54.529" v="0"/>
        <pc:sldMkLst>
          <pc:docMk/>
          <pc:sldMk cId="1382716628" sldId="262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382716628" sldId="262"/>
            <ac:spMk id="3" creationId="{87B96C4E-C633-AD44-2B5D-616D8D99EE4D}"/>
          </ac:spMkLst>
        </pc:spChg>
      </pc:sldChg>
      <pc:sldChg chg="addSp delSp modSp mod modClrScheme chgLayout">
        <pc:chgData name="Anastasija Jevstafjeva (2512396)" userId="S::2512396@student.uwtsd.ac.uk::b44ca74b-f62a-4a5c-92ab-035a2443d1af" providerId="AD" clId="Web-{966CCEA8-721E-332A-F6F8-25D70FA1A650}" dt="2026-03-04T11:10:21.512" v="563" actId="20577"/>
        <pc:sldMkLst>
          <pc:docMk/>
          <pc:sldMk cId="3970473306" sldId="264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3970473306" sldId="264"/>
            <ac:spMk id="2" creationId="{42D99987-98D1-706D-2E63-5B8DDBF317C6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1:10:21.512" v="563" actId="20577"/>
          <ac:spMkLst>
            <pc:docMk/>
            <pc:sldMk cId="3970473306" sldId="264"/>
            <ac:spMk id="6" creationId="{20AC355C-2EEB-E3F4-6470-2F775680765C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966CCEA8-721E-332A-F6F8-25D70FA1A650}" dt="2026-03-04T09:50:54.529" v="0"/>
        <pc:sldMkLst>
          <pc:docMk/>
          <pc:sldMk cId="359125969" sldId="265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966CCEA8-721E-332A-F6F8-25D70FA1A650}" dt="2026-03-04T09:50:54.529" v="0"/>
        <pc:sldMkLst>
          <pc:docMk/>
          <pc:sldMk cId="2850782885" sldId="266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Anastasija Jevstafjeva (2512396)" userId="S::2512396@student.uwtsd.ac.uk::b44ca74b-f62a-4a5c-92ab-035a2443d1af" providerId="AD" clId="Web-{966CCEA8-721E-332A-F6F8-25D70FA1A650}" dt="2026-03-04T09:50:54.529" v="0"/>
        <pc:sldMkLst>
          <pc:docMk/>
          <pc:sldMk cId="1917974163" sldId="267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 modClrScheme chgLayout">
        <pc:chgData name="Anastasija Jevstafjeva (2512396)" userId="S::2512396@student.uwtsd.ac.uk::b44ca74b-f62a-4a5c-92ab-035a2443d1af" providerId="AD" clId="Web-{966CCEA8-721E-332A-F6F8-25D70FA1A650}" dt="2026-03-04T11:47:51.720" v="1043" actId="20577"/>
        <pc:sldMkLst>
          <pc:docMk/>
          <pc:sldMk cId="3645478630" sldId="268"/>
        </pc:sldMkLst>
        <pc:spChg chg="mod ord">
          <ac:chgData name="Anastasija Jevstafjeva (2512396)" userId="S::2512396@student.uwtsd.ac.uk::b44ca74b-f62a-4a5c-92ab-035a2443d1af" providerId="AD" clId="Web-{966CCEA8-721E-332A-F6F8-25D70FA1A650}" dt="2026-03-04T09:50:54.529" v="0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Anastasija Jevstafjeva (2512396)" userId="S::2512396@student.uwtsd.ac.uk::b44ca74b-f62a-4a5c-92ab-035a2443d1af" providerId="AD" clId="Web-{966CCEA8-721E-332A-F6F8-25D70FA1A650}" dt="2026-03-04T10:21:42.781" v="192" actId="20577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04:18.136" v="104" actId="20577"/>
          <ac:spMkLst>
            <pc:docMk/>
            <pc:sldMk cId="3645478630" sldId="268"/>
            <ac:spMk id="4" creationId="{3C7C1C19-58EC-7E00-3125-38CE1F57E9AA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14:57.937" v="186" actId="1076"/>
          <ac:spMkLst>
            <pc:docMk/>
            <pc:sldMk cId="3645478630" sldId="268"/>
            <ac:spMk id="7" creationId="{71ECF585-E665-CA9E-859D-5463A4100B79}"/>
          </ac:spMkLst>
        </pc:spChg>
        <pc:spChg chg="add">
          <ac:chgData name="Anastasija Jevstafjeva (2512396)" userId="S::2512396@student.uwtsd.ac.uk::b44ca74b-f62a-4a5c-92ab-035a2443d1af" providerId="AD" clId="Web-{966CCEA8-721E-332A-F6F8-25D70FA1A650}" dt="2026-03-04T09:54:39.243" v="10"/>
          <ac:spMkLst>
            <pc:docMk/>
            <pc:sldMk cId="3645478630" sldId="268"/>
            <ac:spMk id="8" creationId="{A0FC3269-4CA1-AC48-949E-53804C405413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15:01.047" v="187" actId="1076"/>
          <ac:spMkLst>
            <pc:docMk/>
            <pc:sldMk cId="3645478630" sldId="268"/>
            <ac:spMk id="9" creationId="{EB648C4F-FA48-50B3-1ACF-A3803C060417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46:44.563" v="356" actId="1076"/>
          <ac:spMkLst>
            <pc:docMk/>
            <pc:sldMk cId="3645478630" sldId="268"/>
            <ac:spMk id="12" creationId="{40C8847F-A281-BF0D-5009-32049BAB7DEA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14:33.031" v="181" actId="1076"/>
          <ac:spMkLst>
            <pc:docMk/>
            <pc:sldMk cId="3645478630" sldId="268"/>
            <ac:spMk id="13" creationId="{4DF35EA7-88A0-A63D-88B8-F8C297B861F9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27:50.010" v="221" actId="1076"/>
          <ac:spMkLst>
            <pc:docMk/>
            <pc:sldMk cId="3645478630" sldId="268"/>
            <ac:spMk id="16" creationId="{196A2FDD-81C8-FE92-EA6F-444FEDD1CE0A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40:25.669" v="300" actId="20577"/>
          <ac:spMkLst>
            <pc:docMk/>
            <pc:sldMk cId="3645478630" sldId="268"/>
            <ac:spMk id="19" creationId="{BC2AF5D1-6FE0-A0A1-A3C8-D96285BACDD6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33:02.972" v="245" actId="20577"/>
          <ac:spMkLst>
            <pc:docMk/>
            <pc:sldMk cId="3645478630" sldId="268"/>
            <ac:spMk id="23" creationId="{AB900445-ADC1-0E1C-2619-00A52C7571E0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34:25.646" v="261" actId="14100"/>
          <ac:spMkLst>
            <pc:docMk/>
            <pc:sldMk cId="3645478630" sldId="268"/>
            <ac:spMk id="24" creationId="{D5C066D9-817D-7929-3F3A-22AF399CFCCE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40:18.090" v="298" actId="20577"/>
          <ac:spMkLst>
            <pc:docMk/>
            <pc:sldMk cId="3645478630" sldId="268"/>
            <ac:spMk id="25" creationId="{4A6ABAA9-10A7-F94F-389F-0C63A45CD246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1:47:51.720" v="1043" actId="20577"/>
          <ac:spMkLst>
            <pc:docMk/>
            <pc:sldMk cId="3645478630" sldId="268"/>
            <ac:spMk id="26" creationId="{CC0282CD-8955-4099-D4B8-81D191E5B77E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43:22.368" v="328" actId="1076"/>
          <ac:spMkLst>
            <pc:docMk/>
            <pc:sldMk cId="3645478630" sldId="268"/>
            <ac:spMk id="27" creationId="{74BCB782-C3AA-8BE6-BA0A-511FCAF7E661}"/>
          </ac:spMkLst>
        </pc:spChg>
        <pc:spChg chg="add mod">
          <ac:chgData name="Anastasija Jevstafjeva (2512396)" userId="S::2512396@student.uwtsd.ac.uk::b44ca74b-f62a-4a5c-92ab-035a2443d1af" providerId="AD" clId="Web-{966CCEA8-721E-332A-F6F8-25D70FA1A650}" dt="2026-03-04T10:46:39.548" v="355" actId="20577"/>
          <ac:spMkLst>
            <pc:docMk/>
            <pc:sldMk cId="3645478630" sldId="268"/>
            <ac:spMk id="28" creationId="{1F8FAA32-CD6F-E65F-5C5F-8DC4EA160A4A}"/>
          </ac:spMkLst>
        </pc:spChg>
        <pc:cxnChg chg="add">
          <ac:chgData name="Anastasija Jevstafjeva (2512396)" userId="S::2512396@student.uwtsd.ac.uk::b44ca74b-f62a-4a5c-92ab-035a2443d1af" providerId="AD" clId="Web-{966CCEA8-721E-332A-F6F8-25D70FA1A650}" dt="2026-03-04T09:53:25.068" v="7"/>
          <ac:cxnSpMkLst>
            <pc:docMk/>
            <pc:sldMk cId="3645478630" sldId="268"/>
            <ac:cxnSpMk id="5" creationId="{4B030688-1B4D-8B95-E9F0-C12C4D985BEE}"/>
          </ac:cxnSpMkLst>
        </pc:cxnChg>
        <pc:cxnChg chg="add">
          <ac:chgData name="Anastasija Jevstafjeva (2512396)" userId="S::2512396@student.uwtsd.ac.uk::b44ca74b-f62a-4a5c-92ab-035a2443d1af" providerId="AD" clId="Web-{966CCEA8-721E-332A-F6F8-25D70FA1A650}" dt="2026-03-04T09:53:51.991" v="8"/>
          <ac:cxnSpMkLst>
            <pc:docMk/>
            <pc:sldMk cId="3645478630" sldId="268"/>
            <ac:cxnSpMk id="6" creationId="{418AC001-F4E0-A76C-FAFB-AC3EA93FDF77}"/>
          </ac:cxnSpMkLst>
        </pc:cxnChg>
        <pc:cxnChg chg="add mod">
          <ac:chgData name="Anastasija Jevstafjeva (2512396)" userId="S::2512396@student.uwtsd.ac.uk::b44ca74b-f62a-4a5c-92ab-035a2443d1af" providerId="AD" clId="Web-{966CCEA8-721E-332A-F6F8-25D70FA1A650}" dt="2026-03-04T10:15:14.985" v="191" actId="14100"/>
          <ac:cxnSpMkLst>
            <pc:docMk/>
            <pc:sldMk cId="3645478630" sldId="268"/>
            <ac:cxnSpMk id="10" creationId="{352BD62B-A990-C5D8-D67A-8265868BF38A}"/>
          </ac:cxnSpMkLst>
        </pc:cxnChg>
        <pc:cxnChg chg="add mod">
          <ac:chgData name="Anastasija Jevstafjeva (2512396)" userId="S::2512396@student.uwtsd.ac.uk::b44ca74b-f62a-4a5c-92ab-035a2443d1af" providerId="AD" clId="Web-{966CCEA8-721E-332A-F6F8-25D70FA1A650}" dt="2026-03-04T10:15:06.766" v="189" actId="14100"/>
          <ac:cxnSpMkLst>
            <pc:docMk/>
            <pc:sldMk cId="3645478630" sldId="268"/>
            <ac:cxnSpMk id="11" creationId="{22B73592-47BA-7ED2-4B03-62FC83B321BD}"/>
          </ac:cxnSpMkLst>
        </pc:cxnChg>
        <pc:cxnChg chg="add">
          <ac:chgData name="Anastasija Jevstafjeva (2512396)" userId="S::2512396@student.uwtsd.ac.uk::b44ca74b-f62a-4a5c-92ab-035a2443d1af" providerId="AD" clId="Web-{966CCEA8-721E-332A-F6F8-25D70FA1A650}" dt="2026-03-04T10:00:22.157" v="51"/>
          <ac:cxnSpMkLst>
            <pc:docMk/>
            <pc:sldMk cId="3645478630" sldId="268"/>
            <ac:cxnSpMk id="17" creationId="{D33AEC41-C52E-6E3E-099A-458CEC0B96BA}"/>
          </ac:cxnSpMkLst>
        </pc:cxnChg>
        <pc:cxnChg chg="add mod">
          <ac:chgData name="Anastasija Jevstafjeva (2512396)" userId="S::2512396@student.uwtsd.ac.uk::b44ca74b-f62a-4a5c-92ab-035a2443d1af" providerId="AD" clId="Web-{966CCEA8-721E-332A-F6F8-25D70FA1A650}" dt="2026-03-04T10:14:41.156" v="183" actId="14100"/>
          <ac:cxnSpMkLst>
            <pc:docMk/>
            <pc:sldMk cId="3645478630" sldId="268"/>
            <ac:cxnSpMk id="20" creationId="{0D8C05BE-3E9E-EC2B-8E6C-BA6890DEBE49}"/>
          </ac:cxnSpMkLst>
        </pc:cxnChg>
        <pc:cxnChg chg="add mod">
          <ac:chgData name="Anastasija Jevstafjeva (2512396)" userId="S::2512396@student.uwtsd.ac.uk::b44ca74b-f62a-4a5c-92ab-035a2443d1af" providerId="AD" clId="Web-{966CCEA8-721E-332A-F6F8-25D70FA1A650}" dt="2026-03-04T10:14:47.906" v="185" actId="14100"/>
          <ac:cxnSpMkLst>
            <pc:docMk/>
            <pc:sldMk cId="3645478630" sldId="268"/>
            <ac:cxnSpMk id="21" creationId="{9AB0AEE3-95D7-4006-36C0-3EF496227222}"/>
          </ac:cxnSpMkLst>
        </pc:cxnChg>
      </pc:sldChg>
    </pc:docChg>
  </pc:docChgLst>
  <pc:docChgLst>
    <pc:chgData name="Anastasija Jevstafjeva (2512396)" userId="S::2512396@student.uwtsd.ac.uk::b44ca74b-f62a-4a5c-92ab-035a2443d1af" providerId="AD" clId="Web-{DC0A575C-166C-67AB-38F9-31221355C585}"/>
    <pc:docChg chg="modSld">
      <pc:chgData name="Anastasija Jevstafjeva (2512396)" userId="S::2512396@student.uwtsd.ac.uk::b44ca74b-f62a-4a5c-92ab-035a2443d1af" providerId="AD" clId="Web-{DC0A575C-166C-67AB-38F9-31221355C585}" dt="2026-02-25T11:08:09.793" v="138" actId="20577"/>
      <pc:docMkLst>
        <pc:docMk/>
      </pc:docMkLst>
      <pc:sldChg chg="modSp">
        <pc:chgData name="Anastasija Jevstafjeva (2512396)" userId="S::2512396@student.uwtsd.ac.uk::b44ca74b-f62a-4a5c-92ab-035a2443d1af" providerId="AD" clId="Web-{DC0A575C-166C-67AB-38F9-31221355C585}" dt="2026-02-25T11:04:20.274" v="121" actId="20577"/>
        <pc:sldMkLst>
          <pc:docMk/>
          <pc:sldMk cId="1917974163" sldId="267"/>
        </pc:sldMkLst>
        <pc:spChg chg="mod">
          <ac:chgData name="Anastasija Jevstafjeva (2512396)" userId="S::2512396@student.uwtsd.ac.uk::b44ca74b-f62a-4a5c-92ab-035a2443d1af" providerId="AD" clId="Web-{DC0A575C-166C-67AB-38F9-31221355C585}" dt="2026-02-25T11:04:20.274" v="121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modSp">
        <pc:chgData name="Anastasija Jevstafjeva (2512396)" userId="S::2512396@student.uwtsd.ac.uk::b44ca74b-f62a-4a5c-92ab-035a2443d1af" providerId="AD" clId="Web-{DC0A575C-166C-67AB-38F9-31221355C585}" dt="2026-02-25T11:08:09.793" v="138" actId="20577"/>
        <pc:sldMkLst>
          <pc:docMk/>
          <pc:sldMk cId="3645478630" sldId="268"/>
        </pc:sldMkLst>
        <pc:spChg chg="mod">
          <ac:chgData name="Anastasija Jevstafjeva (2512396)" userId="S::2512396@student.uwtsd.ac.uk::b44ca74b-f62a-4a5c-92ab-035a2443d1af" providerId="AD" clId="Web-{DC0A575C-166C-67AB-38F9-31221355C585}" dt="2026-02-25T11:08:09.793" v="138" actId="20577"/>
          <ac:spMkLst>
            <pc:docMk/>
            <pc:sldMk cId="3645478630" sldId="268"/>
            <ac:spMk id="3" creationId="{6ED3E622-CB09-1362-15C9-BF616871B4C4}"/>
          </ac:spMkLst>
        </pc:spChg>
      </pc:sldChg>
    </pc:docChg>
  </pc:docChgLst>
  <pc:docChgLst>
    <pc:chgData name="Anastasija Jevstafjeva (2512396)" userId="S::2512396@student.uwtsd.ac.uk::b44ca74b-f62a-4a5c-92ab-035a2443d1af" providerId="AD" clId="Web-{93BF85D9-689B-E758-6836-A41B919BA7E3}"/>
    <pc:docChg chg="modSld">
      <pc:chgData name="Anastasija Jevstafjeva (2512396)" userId="S::2512396@student.uwtsd.ac.uk::b44ca74b-f62a-4a5c-92ab-035a2443d1af" providerId="AD" clId="Web-{93BF85D9-689B-E758-6836-A41B919BA7E3}" dt="2026-03-11T09:38:18.272" v="25" actId="1076"/>
      <pc:docMkLst>
        <pc:docMk/>
      </pc:docMkLst>
      <pc:sldChg chg="modSp">
        <pc:chgData name="Anastasija Jevstafjeva (2512396)" userId="S::2512396@student.uwtsd.ac.uk::b44ca74b-f62a-4a5c-92ab-035a2443d1af" providerId="AD" clId="Web-{93BF85D9-689B-E758-6836-A41B919BA7E3}" dt="2026-03-11T09:38:18.272" v="25" actId="1076"/>
        <pc:sldMkLst>
          <pc:docMk/>
          <pc:sldMk cId="3970473306" sldId="264"/>
        </pc:sldMkLst>
        <pc:spChg chg="mod">
          <ac:chgData name="Anastasija Jevstafjeva (2512396)" userId="S::2512396@student.uwtsd.ac.uk::b44ca74b-f62a-4a5c-92ab-035a2443d1af" providerId="AD" clId="Web-{93BF85D9-689B-E758-6836-A41B919BA7E3}" dt="2026-03-11T09:38:18.272" v="25" actId="1076"/>
          <ac:spMkLst>
            <pc:docMk/>
            <pc:sldMk cId="3970473306" sldId="264"/>
            <ac:spMk id="2" creationId="{42D99987-98D1-706D-2E63-5B8DDBF317C6}"/>
          </ac:spMkLst>
        </pc:spChg>
      </pc:sldChg>
      <pc:sldChg chg="modSp">
        <pc:chgData name="Anastasija Jevstafjeva (2512396)" userId="S::2512396@student.uwtsd.ac.uk::b44ca74b-f62a-4a5c-92ab-035a2443d1af" providerId="AD" clId="Web-{93BF85D9-689B-E758-6836-A41B919BA7E3}" dt="2026-03-11T09:37:03.719" v="22" actId="20577"/>
        <pc:sldMkLst>
          <pc:docMk/>
          <pc:sldMk cId="1917974163" sldId="267"/>
        </pc:sldMkLst>
        <pc:spChg chg="mod">
          <ac:chgData name="Anastasija Jevstafjeva (2512396)" userId="S::2512396@student.uwtsd.ac.uk::b44ca74b-f62a-4a5c-92ab-035a2443d1af" providerId="AD" clId="Web-{93BF85D9-689B-E758-6836-A41B919BA7E3}" dt="2026-03-11T09:36:16.793" v="9" actId="14100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Anastasija Jevstafjeva (2512396)" userId="S::2512396@student.uwtsd.ac.uk::b44ca74b-f62a-4a5c-92ab-035a2443d1af" providerId="AD" clId="Web-{93BF85D9-689B-E758-6836-A41B919BA7E3}" dt="2026-03-11T09:37:03.719" v="22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modSp">
        <pc:chgData name="Anastasija Jevstafjeva (2512396)" userId="S::2512396@student.uwtsd.ac.uk::b44ca74b-f62a-4a5c-92ab-035a2443d1af" providerId="AD" clId="Web-{93BF85D9-689B-E758-6836-A41B919BA7E3}" dt="2026-03-11T09:35:13.599" v="6" actId="1076"/>
        <pc:sldMkLst>
          <pc:docMk/>
          <pc:sldMk cId="3645478630" sldId="268"/>
        </pc:sldMkLst>
        <pc:spChg chg="mod">
          <ac:chgData name="Anastasija Jevstafjeva (2512396)" userId="S::2512396@student.uwtsd.ac.uk::b44ca74b-f62a-4a5c-92ab-035a2443d1af" providerId="AD" clId="Web-{93BF85D9-689B-E758-6836-A41B919BA7E3}" dt="2026-03-11T09:35:13.599" v="6" actId="1076"/>
          <ac:spMkLst>
            <pc:docMk/>
            <pc:sldMk cId="3645478630" sldId="268"/>
            <ac:spMk id="16" creationId="{196A2FDD-81C8-FE92-EA6F-444FEDD1CE0A}"/>
          </ac:spMkLst>
        </pc:spChg>
      </pc:sldChg>
      <pc:sldChg chg="modSp">
        <pc:chgData name="Anastasija Jevstafjeva (2512396)" userId="S::2512396@student.uwtsd.ac.uk::b44ca74b-f62a-4a5c-92ab-035a2443d1af" providerId="AD" clId="Web-{93BF85D9-689B-E758-6836-A41B919BA7E3}" dt="2026-03-11T09:32:49.328" v="1" actId="1076"/>
        <pc:sldMkLst>
          <pc:docMk/>
          <pc:sldMk cId="2453030993" sldId="272"/>
        </pc:sldMkLst>
        <pc:picChg chg="mod">
          <ac:chgData name="Anastasija Jevstafjeva (2512396)" userId="S::2512396@student.uwtsd.ac.uk::b44ca74b-f62a-4a5c-92ab-035a2443d1af" providerId="AD" clId="Web-{93BF85D9-689B-E758-6836-A41B919BA7E3}" dt="2026-03-11T09:32:49.328" v="1" actId="1076"/>
          <ac:picMkLst>
            <pc:docMk/>
            <pc:sldMk cId="2453030993" sldId="272"/>
            <ac:picMk id="21" creationId="{25056687-82F8-83EB-F170-B5213C5DB1F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7751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137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26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583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02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439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191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92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057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57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132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089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3" r:id="rId1"/>
    <p:sldLayoutId id="2147483954" r:id="rId2"/>
    <p:sldLayoutId id="2147483955" r:id="rId3"/>
    <p:sldLayoutId id="2147483956" r:id="rId4"/>
    <p:sldLayoutId id="2147483957" r:id="rId5"/>
    <p:sldLayoutId id="2147483958" r:id="rId6"/>
    <p:sldLayoutId id="2147483959" r:id="rId7"/>
    <p:sldLayoutId id="2147483960" r:id="rId8"/>
    <p:sldLayoutId id="2147483961" r:id="rId9"/>
    <p:sldLayoutId id="2147483962" r:id="rId10"/>
    <p:sldLayoutId id="214748396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314434/income-from-the-output-of-plants-and-flowers-in-the-united-kingdom-uk/?srsltid=AfmBOoriZOUSixplvRp-ddNfcDr8k58Q4wGIB90u79vmAjMf_cLE--zE" TargetMode="External"/><Relationship Id="rId2" Type="http://schemas.openxmlformats.org/officeDocument/2006/relationships/hyperlink" Target="https://prezi.com/p/cid94g7ccp8b/revitalizing-green-haven-florists-%20strategies-for-survival-and-growth/&#8203;&#8203;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FDCC3-8075-A495-883D-C44B453CA2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596" y="204214"/>
            <a:ext cx="7588155" cy="2040286"/>
          </a:xfrm>
        </p:spPr>
        <p:txBody>
          <a:bodyPr/>
          <a:lstStyle/>
          <a:p>
            <a:pPr algn="l"/>
            <a:r>
              <a:rPr lang="en-GB" sz="1800">
                <a:latin typeface="Arial"/>
                <a:cs typeface="Arial"/>
              </a:rPr>
              <a:t>Module Name: Problem Solving and Decision Making</a:t>
            </a:r>
            <a:br>
              <a:rPr lang="en-GB" sz="1800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Module Code LCLM 4004</a:t>
            </a:r>
            <a:br>
              <a:rPr lang="en-GB" sz="1800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Student Name: Anastasija </a:t>
            </a:r>
            <a:r>
              <a:rPr lang="en-GB" sz="1800" err="1">
                <a:latin typeface="Arial"/>
                <a:cs typeface="Arial"/>
              </a:rPr>
              <a:t>Jevstafjeva</a:t>
            </a:r>
            <a:br>
              <a:rPr lang="en-GB" sz="1800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Student ID: 2512396</a:t>
            </a:r>
            <a:br>
              <a:rPr lang="en-GB" sz="1800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Lecturer Anita Nan</a:t>
            </a:r>
            <a:br>
              <a:rPr lang="en-GB" sz="1800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Assignment 1: Presentation</a:t>
            </a:r>
            <a:endParaRPr lang="en-US"/>
          </a:p>
          <a:p>
            <a:pPr algn="l"/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66553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5736A-440F-D4EF-99C0-669FBBA672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B46A0-49FE-5ECF-E3B1-34D093370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8252" y="3420500"/>
            <a:ext cx="4717240" cy="3066638"/>
          </a:xfrm>
        </p:spPr>
        <p:txBody>
          <a:bodyPr>
            <a:normAutofit fontScale="90000"/>
          </a:bodyPr>
          <a:lstStyle/>
          <a:p>
            <a:pPr algn="l">
              <a:lnSpc>
                <a:spcPct val="120000"/>
              </a:lnSpc>
              <a:spcBef>
                <a:spcPts val="1000"/>
              </a:spcBef>
            </a:pPr>
            <a:br>
              <a:rPr lang="en-GB" sz="1800">
                <a:latin typeface="Arial"/>
                <a:cs typeface="Arial"/>
              </a:rPr>
            </a:br>
            <a:br>
              <a:rPr lang="en-GB" sz="1800">
                <a:latin typeface="Arial"/>
                <a:cs typeface="Arial"/>
              </a:rPr>
            </a:br>
            <a:r>
              <a:rPr lang="en-GB" sz="1800">
                <a:latin typeface="Arial"/>
                <a:cs typeface="Arial"/>
              </a:rPr>
              <a:t>Introduction </a:t>
            </a:r>
            <a:endParaRPr lang="en-US" sz="1800" b="0">
              <a:latin typeface="Arial"/>
              <a:cs typeface="Arial"/>
            </a:endParaRPr>
          </a:p>
          <a:p>
            <a:pPr algn="l">
              <a:lnSpc>
                <a:spcPct val="120000"/>
              </a:lnSpc>
              <a:spcBef>
                <a:spcPts val="1000"/>
              </a:spcBef>
            </a:pPr>
            <a:r>
              <a:rPr lang="en-GB" sz="1800">
                <a:latin typeface="Arial"/>
                <a:cs typeface="Arial"/>
              </a:rPr>
              <a:t>Company background</a:t>
            </a:r>
            <a:endParaRPr lang="en-US" sz="1800" b="0">
              <a:latin typeface="Arial"/>
              <a:cs typeface="Arial"/>
            </a:endParaRPr>
          </a:p>
          <a:p>
            <a:pPr algn="l">
              <a:lnSpc>
                <a:spcPct val="120000"/>
              </a:lnSpc>
              <a:spcBef>
                <a:spcPts val="1000"/>
              </a:spcBef>
            </a:pPr>
            <a:r>
              <a:rPr lang="en-GB" sz="1800">
                <a:latin typeface="Arial"/>
                <a:cs typeface="Arial"/>
              </a:rPr>
              <a:t>Problem: nature and scope</a:t>
            </a:r>
            <a:endParaRPr lang="en-US" sz="1800" b="0">
              <a:latin typeface="Arial"/>
              <a:cs typeface="Arial"/>
            </a:endParaRPr>
          </a:p>
          <a:p>
            <a:pPr algn="l">
              <a:lnSpc>
                <a:spcPct val="120000"/>
              </a:lnSpc>
              <a:spcBef>
                <a:spcPts val="1000"/>
              </a:spcBef>
            </a:pPr>
            <a:r>
              <a:rPr lang="en-GB" sz="1800">
                <a:latin typeface="Arial"/>
                <a:cs typeface="Arial"/>
              </a:rPr>
              <a:t>Pestle Analysis: Green Haven Florists</a:t>
            </a:r>
            <a:endParaRPr lang="en-US" sz="1800" b="0">
              <a:latin typeface="Arial"/>
              <a:cs typeface="Arial"/>
            </a:endParaRPr>
          </a:p>
          <a:p>
            <a:pPr algn="l">
              <a:lnSpc>
                <a:spcPct val="120000"/>
              </a:lnSpc>
              <a:spcBef>
                <a:spcPts val="1000"/>
              </a:spcBef>
            </a:pPr>
            <a:r>
              <a:rPr lang="en-GB" sz="1800">
                <a:latin typeface="Arial"/>
                <a:cs typeface="Arial"/>
              </a:rPr>
              <a:t>Cause and effect analysis: Fishbone diagram</a:t>
            </a:r>
            <a:endParaRPr lang="en-US" sz="1800" b="0">
              <a:latin typeface="Arial"/>
              <a:cs typeface="Arial"/>
            </a:endParaRPr>
          </a:p>
          <a:p>
            <a:pPr algn="l">
              <a:lnSpc>
                <a:spcPct val="120000"/>
              </a:lnSpc>
              <a:spcBef>
                <a:spcPts val="1000"/>
              </a:spcBef>
            </a:pPr>
            <a:r>
              <a:rPr lang="en-GB" sz="1800">
                <a:latin typeface="Arial"/>
                <a:cs typeface="Arial"/>
              </a:rPr>
              <a:t>Conclusion</a:t>
            </a:r>
            <a:endParaRPr lang="en-US" sz="1800" b="0">
              <a:latin typeface="Arial"/>
              <a:cs typeface="Arial"/>
            </a:endParaRPr>
          </a:p>
          <a:p>
            <a:pPr algn="l">
              <a:lnSpc>
                <a:spcPct val="120000"/>
              </a:lnSpc>
              <a:spcBef>
                <a:spcPts val="1000"/>
              </a:spcBef>
            </a:pPr>
            <a:r>
              <a:rPr lang="en-GB" sz="1800">
                <a:latin typeface="Arial"/>
                <a:cs typeface="Arial"/>
              </a:rPr>
              <a:t>References</a:t>
            </a:r>
            <a:endParaRPr lang="en-US" sz="1800" b="0">
              <a:latin typeface="Arial"/>
              <a:cs typeface="Arial"/>
            </a:endParaRPr>
          </a:p>
          <a:p>
            <a:pPr algn="l">
              <a:lnSpc>
                <a:spcPct val="120000"/>
              </a:lnSpc>
              <a:spcBef>
                <a:spcPts val="1000"/>
              </a:spcBef>
            </a:pPr>
            <a:endParaRPr lang="en-GB" sz="1800" b="0">
              <a:latin typeface="Arial"/>
              <a:cs typeface="Arial"/>
            </a:endParaRPr>
          </a:p>
          <a:p>
            <a:endParaRPr lang="en-GB" sz="18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E512E-9AD1-A60D-9BFC-3AD65E081AB9}"/>
              </a:ext>
            </a:extLst>
          </p:cNvPr>
          <p:cNvSpPr txBox="1"/>
          <p:nvPr/>
        </p:nvSpPr>
        <p:spPr>
          <a:xfrm>
            <a:off x="277030" y="87580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 i="1" u="sng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2799616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C48B0-8B35-04E1-3725-3E3B35B91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3735495-A8B0-1682-DF3B-776BC0566E02}"/>
              </a:ext>
            </a:extLst>
          </p:cNvPr>
          <p:cNvSpPr txBox="1"/>
          <p:nvPr/>
        </p:nvSpPr>
        <p:spPr>
          <a:xfrm>
            <a:off x="135062" y="1530938"/>
            <a:ext cx="19704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u="sng">
                <a:solidFill>
                  <a:srgbClr val="FF0000"/>
                </a:solidFill>
              </a:rPr>
              <a:t>I will use </a:t>
            </a:r>
            <a:r>
              <a:rPr lang="en-US" b="1" i="1" u="sng">
                <a:solidFill>
                  <a:srgbClr val="FF0000"/>
                </a:solidFill>
                <a:latin typeface="Arial"/>
                <a:cs typeface="Arial"/>
              </a:rPr>
              <a:t>5W2H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079206D-9A12-7C65-BFFD-F127F69DDC94}"/>
              </a:ext>
            </a:extLst>
          </p:cNvPr>
          <p:cNvSpPr txBox="1">
            <a:spLocks/>
          </p:cNvSpPr>
          <p:nvPr/>
        </p:nvSpPr>
        <p:spPr>
          <a:xfrm>
            <a:off x="40268" y="232420"/>
            <a:ext cx="3280892" cy="5416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Introduction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F4CF8DAB-78F6-29A3-9FF1-BFA9334A1F5D}"/>
              </a:ext>
            </a:extLst>
          </p:cNvPr>
          <p:cNvSpPr txBox="1">
            <a:spLocks/>
          </p:cNvSpPr>
          <p:nvPr/>
        </p:nvSpPr>
        <p:spPr>
          <a:xfrm>
            <a:off x="1120085" y="772188"/>
            <a:ext cx="9872618" cy="4104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 this presentation ,I will analyse the key external factors affecting  Green Haven Florists sales problem</a:t>
            </a:r>
          </a:p>
          <a:p>
            <a:endParaRPr lang="en-GB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b="1">
              <a:solidFill>
                <a:srgbClr val="FFC000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3C22C1-BE16-DD1F-DEDB-03DBC9B1A167}"/>
              </a:ext>
            </a:extLst>
          </p:cNvPr>
          <p:cNvSpPr txBox="1"/>
          <p:nvPr/>
        </p:nvSpPr>
        <p:spPr>
          <a:xfrm>
            <a:off x="38429" y="3360200"/>
            <a:ext cx="25175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u="sng">
                <a:solidFill>
                  <a:srgbClr val="FF0000"/>
                </a:solidFill>
                <a:latin typeface="Arial"/>
                <a:ea typeface="+mn-lt"/>
                <a:cs typeface="Arial"/>
              </a:rPr>
              <a:t>A PESTLE Analysis</a:t>
            </a:r>
            <a:endParaRPr lang="en-US" b="1" i="1" u="sng">
              <a:solidFill>
                <a:srgbClr val="FF0000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CDB433D-9C15-71E9-1991-76D55410C66B}"/>
              </a:ext>
            </a:extLst>
          </p:cNvPr>
          <p:cNvSpPr txBox="1"/>
          <p:nvPr/>
        </p:nvSpPr>
        <p:spPr>
          <a:xfrm>
            <a:off x="137417" y="3826308"/>
            <a:ext cx="77902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A PESTLE  </a:t>
            </a:r>
            <a:r>
              <a:rPr lang="en-US" err="1">
                <a:ea typeface="+mn-lt"/>
                <a:cs typeface="+mn-lt"/>
              </a:rPr>
              <a:t>analysi</a:t>
            </a:r>
            <a:r>
              <a:rPr lang="en-US">
                <a:ea typeface="+mn-lt"/>
                <a:cs typeface="+mn-lt"/>
              </a:rPr>
              <a:t> helps us understand external factors affecting the business( Political ,Economic, Social,  </a:t>
            </a:r>
            <a:r>
              <a:rPr lang="en-US" err="1">
                <a:ea typeface="+mn-lt"/>
                <a:cs typeface="+mn-lt"/>
              </a:rPr>
              <a:t>Tehnological</a:t>
            </a:r>
            <a:r>
              <a:rPr lang="en-US">
                <a:ea typeface="+mn-lt"/>
                <a:cs typeface="+mn-lt"/>
              </a:rPr>
              <a:t>, Legal, Environmental </a:t>
            </a:r>
          </a:p>
        </p:txBody>
      </p:sp>
      <p:pic>
        <p:nvPicPr>
          <p:cNvPr id="21" name="Picture 20" descr="5W2H or 5W1H methods: how and when to ...">
            <a:extLst>
              <a:ext uri="{FF2B5EF4-FFF2-40B4-BE49-F238E27FC236}">
                <a16:creationId xmlns:a16="http://schemas.microsoft.com/office/drawing/2014/main" id="{25056687-82F8-83EB-F170-B5213C5DB1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8593" y="3427531"/>
            <a:ext cx="3474257" cy="2071362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1787F561-1D2D-05AB-2966-82400969D375}"/>
              </a:ext>
            </a:extLst>
          </p:cNvPr>
          <p:cNvSpPr txBox="1"/>
          <p:nvPr/>
        </p:nvSpPr>
        <p:spPr>
          <a:xfrm>
            <a:off x="132622" y="1780810"/>
            <a:ext cx="767994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0A0A0A"/>
              </a:solidFill>
              <a:latin typeface="Google Sans"/>
            </a:endParaRPr>
          </a:p>
          <a:p>
            <a:r>
              <a:rPr lang="en-US">
                <a:solidFill>
                  <a:srgbClr val="0A0A0A"/>
                </a:solidFill>
                <a:latin typeface="Google Sans"/>
                <a:ea typeface="Google Sans"/>
                <a:cs typeface="Google Sans"/>
              </a:rPr>
              <a:t>5W2H is</a:t>
            </a:r>
            <a:r>
              <a:rPr lang="en-US" b="0" i="0">
                <a:solidFill>
                  <a:srgbClr val="0A0A0A"/>
                </a:solidFill>
                <a:latin typeface="Google Sans"/>
                <a:ea typeface="Google Sans"/>
                <a:cs typeface="Google Sans"/>
              </a:rPr>
              <a:t> </a:t>
            </a:r>
            <a:r>
              <a:rPr lang="en-US"/>
              <a:t>a, simple, and effective management tool used to structure, analyze, and solve problems or plan projects by answering seven key questions: What, Why, Where, When, Who, How, and How Much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030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12" y="232428"/>
            <a:ext cx="6379737" cy="73628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i="0" kern="1200">
                <a:latin typeface="Arial"/>
                <a:cs typeface="Arial"/>
              </a:rPr>
              <a:t>Company</a:t>
            </a:r>
            <a:r>
              <a:rPr lang="en-US" sz="2800" i="0" kern="1200">
                <a:latin typeface="+mj-lt"/>
                <a:ea typeface="+mj-ea"/>
                <a:cs typeface="+mj-cs"/>
              </a:rPr>
              <a:t> background</a:t>
            </a:r>
            <a:endParaRPr lang="en-US" sz="2800" i="0" kern="1200">
              <a:latin typeface="+mj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879" y="1202516"/>
            <a:ext cx="5213245" cy="47347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 Green Haven Florists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Founded in :2016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Owners: Liam and Priya Patel 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Sells: Flowers ( orchids and Tulips )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strong community ties :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Good reputation in local Community 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Strong relationships with local clients 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Add more information from the case study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The company has problem with sales and competition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Rising costs of imported flowers </a:t>
            </a:r>
          </a:p>
          <a:p>
            <a:pPr>
              <a:lnSpc>
                <a:spcPct val="90000"/>
              </a:lnSpc>
            </a:pPr>
            <a:r>
              <a:rPr lang="en-US" sz="1800">
                <a:latin typeface="Arial"/>
                <a:cs typeface="Arial"/>
              </a:rPr>
              <a:t>30% drop in sales in last year </a:t>
            </a:r>
          </a:p>
          <a:p>
            <a:pPr>
              <a:lnSpc>
                <a:spcPct val="90000"/>
              </a:lnSpc>
            </a:pPr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/>
          </a:bodyPr>
          <a:lstStyle/>
          <a:p>
            <a:r>
              <a:rPr lang="en-GB" sz="3200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0343" y="1337887"/>
            <a:ext cx="9099588" cy="3189163"/>
          </a:xfrm>
        </p:spPr>
        <p:txBody>
          <a:bodyPr>
            <a:normAutofit fontScale="62500" lnSpcReduction="20000"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</a:p>
          <a:p>
            <a:r>
              <a:rPr lang="en-GB" sz="2800">
                <a:solidFill>
                  <a:schemeClr val="tx1"/>
                </a:solidFill>
              </a:rPr>
              <a:t>Who: 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/>
              <a:t>What: Decline in in store </a:t>
            </a:r>
            <a:r>
              <a:rPr lang="en-GB"/>
              <a:t>sales</a:t>
            </a:r>
          </a:p>
          <a:p>
            <a:r>
              <a:rPr lang="en-GB" sz="2800">
                <a:solidFill>
                  <a:schemeClr val="tx1"/>
                </a:solidFill>
              </a:rPr>
              <a:t>Where: Norwich ,</a:t>
            </a:r>
            <a:r>
              <a:rPr lang="en-GB" sz="2800" err="1">
                <a:solidFill>
                  <a:schemeClr val="tx1"/>
                </a:solidFill>
              </a:rPr>
              <a:t>uk</a:t>
            </a:r>
            <a:endParaRPr lang="en-GB" sz="2800">
              <a:solidFill>
                <a:schemeClr val="tx1"/>
              </a:solidFill>
            </a:endParaRPr>
          </a:p>
          <a:p>
            <a:r>
              <a:rPr lang="en-GB" sz="2800">
                <a:solidFill>
                  <a:schemeClr val="tx1"/>
                </a:solidFill>
              </a:rPr>
              <a:t>When: In last 12 months</a:t>
            </a:r>
          </a:p>
          <a:p>
            <a:r>
              <a:rPr lang="en-GB" sz="2800">
                <a:solidFill>
                  <a:schemeClr val="tx1"/>
                </a:solidFill>
              </a:rPr>
              <a:t>Way: more competition and online shopping </a:t>
            </a:r>
          </a:p>
          <a:p>
            <a:r>
              <a:rPr lang="en-GB" sz="2800">
                <a:solidFill>
                  <a:schemeClr val="tx1"/>
                </a:solidFill>
              </a:rPr>
              <a:t>How: Customers choose cheaper </a:t>
            </a:r>
          </a:p>
          <a:p>
            <a:r>
              <a:rPr lang="en-GB" sz="2800">
                <a:solidFill>
                  <a:schemeClr val="tx1"/>
                </a:solidFill>
              </a:rPr>
              <a:t>How much : 30% drop in sales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186" y="399892"/>
            <a:ext cx="5428551" cy="16416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PESTLE ANALYSIS: Green Haven Florists</a:t>
            </a:r>
            <a:br>
              <a:rPr lang="en-US" sz="5000"/>
            </a:br>
            <a:endParaRPr lang="en-US" sz="50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3461" y="1864786"/>
            <a:ext cx="5428551" cy="397192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/>
              <a:t>POLITICAL:</a:t>
            </a:r>
            <a:endParaRPr lang="en-US" sz="18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800"/>
              <a:t>Government rules for small businesses</a:t>
            </a:r>
          </a:p>
          <a:p>
            <a:pPr>
              <a:lnSpc>
                <a:spcPct val="90000"/>
              </a:lnSpc>
            </a:pPr>
            <a:r>
              <a:rPr lang="en-US" sz="1800"/>
              <a:t>Import rules </a:t>
            </a:r>
          </a:p>
          <a:p>
            <a:pPr>
              <a:lnSpc>
                <a:spcPct val="90000"/>
              </a:lnSpc>
            </a:pPr>
            <a:r>
              <a:rPr lang="en-US" sz="1800"/>
              <a:t>ECONOMIC:</a:t>
            </a:r>
          </a:p>
          <a:p>
            <a:pPr>
              <a:lnSpc>
                <a:spcPct val="90000"/>
              </a:lnSpc>
            </a:pPr>
            <a:r>
              <a:rPr lang="en-US" sz="1800"/>
              <a:t>Inflation has raised flower prices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Customer want lower </a:t>
            </a:r>
            <a:r>
              <a:rPr lang="en-US" sz="1800"/>
              <a:t>prices </a:t>
            </a:r>
            <a:endParaRPr lang="en-US" sz="1800" dirty="0"/>
          </a:p>
          <a:p>
            <a:pPr>
              <a:lnSpc>
                <a:spcPct val="90000"/>
              </a:lnSpc>
            </a:pPr>
            <a:r>
              <a:rPr lang="en-US" sz="1800"/>
              <a:t>SOCIAL:</a:t>
            </a:r>
          </a:p>
          <a:p>
            <a:pPr>
              <a:lnSpc>
                <a:spcPct val="90000"/>
              </a:lnSpc>
            </a:pPr>
            <a:r>
              <a:rPr lang="en-US" sz="1800"/>
              <a:t>More people buying flowers online </a:t>
            </a:r>
          </a:p>
          <a:p>
            <a:pPr>
              <a:lnSpc>
                <a:spcPct val="90000"/>
              </a:lnSpc>
            </a:pPr>
            <a:r>
              <a:rPr lang="en-US" sz="1800"/>
              <a:t>Customers care about quality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7538803" cy="744271"/>
          </a:xfrm>
        </p:spPr>
        <p:txBody>
          <a:bodyPr>
            <a:normAutofit fontScale="90000"/>
          </a:bodyPr>
          <a:lstStyle/>
          <a:p>
            <a:r>
              <a:rPr lang="en-GB" sz="2400" b="1"/>
              <a:t>PESTLE ANALYSIS: Green Haven Florists</a:t>
            </a:r>
            <a:br>
              <a:rPr lang="en-GB" sz="2400"/>
            </a:b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17629"/>
            <a:ext cx="9634011" cy="47145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800">
                <a:latin typeface="Arial"/>
                <a:cs typeface="Arial"/>
              </a:rPr>
              <a:t>TECHNOLOGICAL</a:t>
            </a:r>
          </a:p>
          <a:p>
            <a:r>
              <a:rPr lang="en-GB" sz="1800">
                <a:latin typeface="Arial"/>
                <a:cs typeface="Arial"/>
              </a:rPr>
              <a:t>Green Haven Florists</a:t>
            </a:r>
            <a:r>
              <a:rPr lang="en-GB" sz="1800" dirty="0">
                <a:latin typeface="Arial"/>
                <a:cs typeface="Arial"/>
              </a:rPr>
              <a:t> </a:t>
            </a:r>
            <a:r>
              <a:rPr lang="en-GB" sz="1800">
                <a:latin typeface="Arial"/>
                <a:cs typeface="Arial"/>
              </a:rPr>
              <a:t>Need a modern website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Improve Green Haven's </a:t>
            </a:r>
            <a:r>
              <a:rPr lang="en-GB" sz="1800" dirty="0">
                <a:latin typeface="Arial"/>
                <a:cs typeface="Arial"/>
              </a:rPr>
              <a:t> </a:t>
            </a:r>
            <a:r>
              <a:rPr lang="en-GB" sz="1800">
                <a:latin typeface="Arial"/>
                <a:cs typeface="Arial"/>
              </a:rPr>
              <a:t>digital marketing for flowers sales 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ea typeface="+mn-lt"/>
                <a:cs typeface="Arial"/>
              </a:rPr>
              <a:t>Factors include ecological and environmental aspects and available products and services.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LEGAL</a:t>
            </a:r>
          </a:p>
          <a:p>
            <a:pPr>
              <a:buClr>
                <a:srgbClr val="1E5155">
                  <a:lumMod val="40000"/>
                  <a:lumOff val="60000"/>
                </a:srgbClr>
              </a:buClr>
            </a:pPr>
            <a:r>
              <a:rPr lang="en-GB" sz="1800">
                <a:latin typeface="Arial"/>
                <a:cs typeface="Arial"/>
              </a:rPr>
              <a:t>Green Haven Florists must</a:t>
            </a:r>
            <a:r>
              <a:rPr lang="en-GB" sz="1800" dirty="0">
                <a:latin typeface="Arial"/>
                <a:cs typeface="Arial"/>
              </a:rPr>
              <a:t> </a:t>
            </a:r>
            <a:r>
              <a:rPr lang="en-GB" sz="1800">
                <a:latin typeface="Arial"/>
                <a:cs typeface="Arial"/>
              </a:rPr>
              <a:t>Follow business regulations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Protect Green Haven's customer rights</a:t>
            </a:r>
            <a:endParaRPr lang="en-GB" sz="1800" dirty="0">
              <a:latin typeface="Arial"/>
              <a:cs typeface="Arial"/>
            </a:endParaRPr>
          </a:p>
          <a:p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ENVIRONMENTAL</a:t>
            </a:r>
          </a:p>
          <a:p>
            <a:pPr>
              <a:buClr>
                <a:srgbClr val="8AD0D6"/>
              </a:buClr>
            </a:pPr>
            <a:r>
              <a:rPr lang="en-GB" sz="1800">
                <a:latin typeface="Arial"/>
                <a:cs typeface="Arial"/>
              </a:rPr>
              <a:t>Use Eco-friendly packaging for Green Haven flowers </a:t>
            </a:r>
          </a:p>
          <a:p>
            <a:pPr>
              <a:buClr>
                <a:srgbClr val="8AD0D6"/>
              </a:buClr>
            </a:pPr>
            <a:r>
              <a:rPr lang="en-GB" sz="1800">
                <a:latin typeface="Arial"/>
                <a:cs typeface="Arial"/>
              </a:rPr>
              <a:t>Reduce waste in Green Haven's  operation </a:t>
            </a:r>
            <a:endParaRPr lang="en-GB">
              <a:latin typeface="Arial"/>
              <a:cs typeface="Arial"/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                                                           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 fontScale="90000"/>
          </a:bodyPr>
          <a:lstStyle/>
          <a:p>
            <a:r>
              <a:rPr lang="en-GB" sz="3200" b="1"/>
              <a:t>Cause and effect </a:t>
            </a:r>
            <a:r>
              <a:rPr lang="en-GB" sz="2400" b="1"/>
              <a:t>analysis</a:t>
            </a:r>
            <a:r>
              <a:rPr lang="en-GB" sz="3200" b="1"/>
              <a:t>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4926" y="1391506"/>
            <a:ext cx="11003868" cy="4717290"/>
          </a:xfrm>
        </p:spPr>
        <p:txBody>
          <a:bodyPr>
            <a:normAutofit/>
          </a:bodyPr>
          <a:lstStyle/>
          <a:p>
            <a:endParaRPr lang="en-US" sz="1400" b="1">
              <a:latin typeface="Arial"/>
              <a:cs typeface="Arial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C7C1C19-58EC-7E00-3125-38CE1F57E9AA}"/>
              </a:ext>
            </a:extLst>
          </p:cNvPr>
          <p:cNvSpPr/>
          <p:nvPr/>
        </p:nvSpPr>
        <p:spPr>
          <a:xfrm>
            <a:off x="9860477" y="3257797"/>
            <a:ext cx="1915885" cy="113211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Store Sale and low Profitability 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B030688-1B4D-8B95-E9F0-C12C4D985BEE}"/>
              </a:ext>
            </a:extLst>
          </p:cNvPr>
          <p:cNvCxnSpPr/>
          <p:nvPr/>
        </p:nvCxnSpPr>
        <p:spPr>
          <a:xfrm>
            <a:off x="2090056" y="3374571"/>
            <a:ext cx="10885" cy="217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18AC001-F4E0-A76C-FAFB-AC3EA93FDF77}"/>
              </a:ext>
            </a:extLst>
          </p:cNvPr>
          <p:cNvCxnSpPr/>
          <p:nvPr/>
        </p:nvCxnSpPr>
        <p:spPr>
          <a:xfrm>
            <a:off x="2242457" y="3853542"/>
            <a:ext cx="6977742" cy="108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71ECF585-E665-CA9E-859D-5463A4100B79}"/>
              </a:ext>
            </a:extLst>
          </p:cNvPr>
          <p:cNvSpPr/>
          <p:nvPr/>
        </p:nvSpPr>
        <p:spPr>
          <a:xfrm>
            <a:off x="1596242" y="1644732"/>
            <a:ext cx="1841664" cy="5492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Environment 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0FC3269-4CA1-AC48-949E-53804C405413}"/>
              </a:ext>
            </a:extLst>
          </p:cNvPr>
          <p:cNvSpPr/>
          <p:nvPr/>
        </p:nvSpPr>
        <p:spPr>
          <a:xfrm>
            <a:off x="4909457" y="2002971"/>
            <a:ext cx="10885" cy="108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B648C4F-FA48-50B3-1ACF-A3803C060417}"/>
              </a:ext>
            </a:extLst>
          </p:cNvPr>
          <p:cNvSpPr/>
          <p:nvPr/>
        </p:nvSpPr>
        <p:spPr>
          <a:xfrm>
            <a:off x="4694711" y="1580407"/>
            <a:ext cx="1763485" cy="68579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Technology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52BD62B-A990-C5D8-D67A-8265868BF38A}"/>
              </a:ext>
            </a:extLst>
          </p:cNvPr>
          <p:cNvCxnSpPr/>
          <p:nvPr/>
        </p:nvCxnSpPr>
        <p:spPr>
          <a:xfrm>
            <a:off x="2861954" y="2413659"/>
            <a:ext cx="814448" cy="12003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2B73592-47BA-7ED2-4B03-62FC83B321BD}"/>
              </a:ext>
            </a:extLst>
          </p:cNvPr>
          <p:cNvCxnSpPr/>
          <p:nvPr/>
        </p:nvCxnSpPr>
        <p:spPr>
          <a:xfrm>
            <a:off x="5652655" y="2429493"/>
            <a:ext cx="1263731" cy="12439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40C8847F-A281-BF0D-5009-32049BAB7DEA}"/>
              </a:ext>
            </a:extLst>
          </p:cNvPr>
          <p:cNvSpPr/>
          <p:nvPr/>
        </p:nvSpPr>
        <p:spPr>
          <a:xfrm>
            <a:off x="2323605" y="5078680"/>
            <a:ext cx="1665514" cy="7728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People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DF35EA7-88A0-A63D-88B8-F8C297B861F9}"/>
              </a:ext>
            </a:extLst>
          </p:cNvPr>
          <p:cNvSpPr/>
          <p:nvPr/>
        </p:nvSpPr>
        <p:spPr>
          <a:xfrm>
            <a:off x="6096000" y="5158839"/>
            <a:ext cx="2118755" cy="8174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Methods</a:t>
            </a:r>
          </a:p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96A2FDD-81C8-FE92-EA6F-444FEDD1CE0A}"/>
              </a:ext>
            </a:extLst>
          </p:cNvPr>
          <p:cNvSpPr txBox="1"/>
          <p:nvPr/>
        </p:nvSpPr>
        <p:spPr>
          <a:xfrm>
            <a:off x="1052916" y="2184132"/>
            <a:ext cx="199633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/>
          </a:p>
          <a:p>
            <a:r>
              <a:rPr lang="en-US" sz="1600"/>
              <a:t>Customers prefer </a:t>
            </a:r>
            <a:r>
              <a:rPr lang="en-US" sz="1600" dirty="0"/>
              <a:t>online shopping</a:t>
            </a:r>
            <a:endParaRPr lang="en-US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33AEC41-C52E-6E3E-099A-458CEC0B96BA}"/>
              </a:ext>
            </a:extLst>
          </p:cNvPr>
          <p:cNvCxnSpPr/>
          <p:nvPr/>
        </p:nvCxnSpPr>
        <p:spPr>
          <a:xfrm>
            <a:off x="6727371" y="3102428"/>
            <a:ext cx="1317171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BC2AF5D1-6FE0-A0A1-A3C8-D96285BACDD6}"/>
              </a:ext>
            </a:extLst>
          </p:cNvPr>
          <p:cNvSpPr txBox="1"/>
          <p:nvPr/>
        </p:nvSpPr>
        <p:spPr>
          <a:xfrm>
            <a:off x="6468092" y="2354283"/>
            <a:ext cx="210391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Ordering system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D8C05BE-3E9E-EC2B-8E6C-BA6890DEBE49}"/>
              </a:ext>
            </a:extLst>
          </p:cNvPr>
          <p:cNvCxnSpPr/>
          <p:nvPr/>
        </p:nvCxnSpPr>
        <p:spPr>
          <a:xfrm flipV="1">
            <a:off x="2675906" y="4048496"/>
            <a:ext cx="1102424" cy="9173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AB0AEE3-95D7-4006-36C0-3EF496227222}"/>
              </a:ext>
            </a:extLst>
          </p:cNvPr>
          <p:cNvCxnSpPr/>
          <p:nvPr/>
        </p:nvCxnSpPr>
        <p:spPr>
          <a:xfrm flipV="1">
            <a:off x="6795655" y="4134591"/>
            <a:ext cx="1081643" cy="8698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AB900445-ADC1-0E1C-2619-00A52C7571E0}"/>
              </a:ext>
            </a:extLst>
          </p:cNvPr>
          <p:cNvSpPr txBox="1"/>
          <p:nvPr/>
        </p:nvSpPr>
        <p:spPr>
          <a:xfrm>
            <a:off x="8120742" y="4365171"/>
            <a:ext cx="15240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Lowers Prices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5C066D9-817D-7929-3F3A-22AF399CFCCE}"/>
              </a:ext>
            </a:extLst>
          </p:cNvPr>
          <p:cNvSpPr txBox="1"/>
          <p:nvPr/>
        </p:nvSpPr>
        <p:spPr>
          <a:xfrm>
            <a:off x="8044543" y="4800599"/>
            <a:ext cx="17417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Online shops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A6ABAA9-10A7-F94F-389F-0C63A45CD246}"/>
              </a:ext>
            </a:extLst>
          </p:cNvPr>
          <p:cNvSpPr txBox="1"/>
          <p:nvPr/>
        </p:nvSpPr>
        <p:spPr>
          <a:xfrm>
            <a:off x="1422071" y="3103418"/>
            <a:ext cx="180702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/>
              <a:t>Location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C0282CD-8955-4099-D4B8-81D191E5B77E}"/>
              </a:ext>
            </a:extLst>
          </p:cNvPr>
          <p:cNvSpPr txBox="1"/>
          <p:nvPr/>
        </p:nvSpPr>
        <p:spPr>
          <a:xfrm>
            <a:off x="6738256" y="2830286"/>
            <a:ext cx="1556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Web-sites</a:t>
            </a:r>
            <a:r>
              <a:rPr lang="en-US"/>
              <a:t> 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4BCB782-C3AA-8BE6-BA0A-511FCAF7E661}"/>
              </a:ext>
            </a:extLst>
          </p:cNvPr>
          <p:cNvSpPr txBox="1"/>
          <p:nvPr/>
        </p:nvSpPr>
        <p:spPr>
          <a:xfrm>
            <a:off x="1346860" y="3975265"/>
            <a:ext cx="170509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Limited marketing Skills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F8FAA32-CD6F-E65F-5C5F-8DC4EA160A4A}"/>
              </a:ext>
            </a:extLst>
          </p:cNvPr>
          <p:cNvSpPr txBox="1"/>
          <p:nvPr/>
        </p:nvSpPr>
        <p:spPr>
          <a:xfrm>
            <a:off x="1167741" y="4704607"/>
            <a:ext cx="144779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Loss of Foot Traffic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DA55EDA-3381-6AC6-FC75-180354B0C9C8}"/>
              </a:ext>
            </a:extLst>
          </p:cNvPr>
          <p:cNvCxnSpPr/>
          <p:nvPr/>
        </p:nvCxnSpPr>
        <p:spPr>
          <a:xfrm>
            <a:off x="5918547" y="2620027"/>
            <a:ext cx="2557397" cy="1043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DCD8CE7-451E-AA84-FC08-7E6C5540B21B}"/>
              </a:ext>
            </a:extLst>
          </p:cNvPr>
          <p:cNvCxnSpPr/>
          <p:nvPr/>
        </p:nvCxnSpPr>
        <p:spPr>
          <a:xfrm>
            <a:off x="1054274" y="2933177"/>
            <a:ext cx="2171177" cy="1043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7E46EA0-1A1B-9C2D-AEB1-EE73B1224730}"/>
              </a:ext>
            </a:extLst>
          </p:cNvPr>
          <p:cNvCxnSpPr/>
          <p:nvPr/>
        </p:nvCxnSpPr>
        <p:spPr>
          <a:xfrm>
            <a:off x="1356986" y="3371589"/>
            <a:ext cx="1743205" cy="2087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0176EEF-BB43-14AC-25C9-3B0A15B2F7D4}"/>
              </a:ext>
            </a:extLst>
          </p:cNvPr>
          <p:cNvCxnSpPr/>
          <p:nvPr/>
        </p:nvCxnSpPr>
        <p:spPr>
          <a:xfrm>
            <a:off x="1346548" y="4498931"/>
            <a:ext cx="1764082" cy="2087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623F860-3ABE-F913-F366-5FF7879EFFBB}"/>
              </a:ext>
            </a:extLst>
          </p:cNvPr>
          <p:cNvCxnSpPr/>
          <p:nvPr/>
        </p:nvCxnSpPr>
        <p:spPr>
          <a:xfrm>
            <a:off x="1273479" y="5219178"/>
            <a:ext cx="1054273" cy="1043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8621067-FFC6-59EE-408D-E4CA43781482}"/>
              </a:ext>
            </a:extLst>
          </p:cNvPr>
          <p:cNvCxnSpPr/>
          <p:nvPr/>
        </p:nvCxnSpPr>
        <p:spPr>
          <a:xfrm>
            <a:off x="7912273" y="5062602"/>
            <a:ext cx="1878902" cy="208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498E53F0-7EBD-6059-CC7B-9AB94316BA36}"/>
              </a:ext>
            </a:extLst>
          </p:cNvPr>
          <p:cNvCxnSpPr/>
          <p:nvPr/>
        </p:nvCxnSpPr>
        <p:spPr>
          <a:xfrm>
            <a:off x="8173232" y="4645068"/>
            <a:ext cx="929013" cy="1043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D6735531-7DB2-BA67-AB8A-0B1D476EEA55}"/>
              </a:ext>
            </a:extLst>
          </p:cNvPr>
          <p:cNvCxnSpPr/>
          <p:nvPr/>
        </p:nvCxnSpPr>
        <p:spPr>
          <a:xfrm>
            <a:off x="8235862" y="4853835"/>
            <a:ext cx="981205" cy="1043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0B7A561D-7C70-841D-C2CB-88CBBF603624}"/>
              </a:ext>
            </a:extLst>
          </p:cNvPr>
          <p:cNvCxnSpPr/>
          <p:nvPr/>
        </p:nvCxnSpPr>
        <p:spPr>
          <a:xfrm>
            <a:off x="1273479" y="4958219"/>
            <a:ext cx="1169095" cy="1043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19" y="290032"/>
            <a:ext cx="3935569" cy="932688"/>
          </a:xfrm>
        </p:spPr>
        <p:txBody>
          <a:bodyPr>
            <a:normAutofit/>
          </a:bodyPr>
          <a:lstStyle/>
          <a:p>
            <a:r>
              <a:rPr lang="en-GB" sz="3200" b="1"/>
              <a:t>Conclusion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AC355C-2EEB-E3F4-6470-2F77568076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 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95AACE-90BE-E477-0459-177716D54C18}"/>
              </a:ext>
            </a:extLst>
          </p:cNvPr>
          <p:cNvSpPr txBox="1"/>
          <p:nvPr/>
        </p:nvSpPr>
        <p:spPr>
          <a:xfrm>
            <a:off x="709808" y="1064712"/>
            <a:ext cx="467429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Green Haven Florists has a problem</a:t>
            </a:r>
            <a:r>
              <a:rPr lang="en-US" dirty="0"/>
              <a:t> with the  sales 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Many customers prefer online shopping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There is strong competition impacting the business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shop also has an outda</a:t>
            </a:r>
            <a:r>
              <a:rPr lang="en-US"/>
              <a:t>ted website.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/>
          </a:bodyPr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665" y="1600200"/>
            <a:ext cx="10415946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D0B5B6-3494-E6C1-1006-DF6009861900}"/>
              </a:ext>
            </a:extLst>
          </p:cNvPr>
          <p:cNvSpPr txBox="1"/>
          <p:nvPr/>
        </p:nvSpPr>
        <p:spPr>
          <a:xfrm>
            <a:off x="1085589" y="1597067"/>
            <a:ext cx="781832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endParaRPr lang="en-US"/>
          </a:p>
          <a:p>
            <a:pPr marL="285750" indent="-285750">
              <a:buFont typeface="Wingdings"/>
              <a:buChar char="v"/>
            </a:pPr>
            <a:r>
              <a:rPr lang="en-US"/>
              <a:t>George,T. (2023).What is a Fishbone Diagram? </a:t>
            </a:r>
          </a:p>
          <a:p>
            <a:endParaRPr lang="en-US" dirty="0">
              <a:latin typeface="Neue Haas Grotesk Text Pro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latin typeface="Neue Haas Grotesk Text Pro"/>
                <a:cs typeface="Arial"/>
              </a:rPr>
              <a:t> UK Government (n.d.)-PASTLE Analysis Tool </a:t>
            </a:r>
            <a:endParaRPr lang="en-US" dirty="0">
              <a:latin typeface="Neue Haas Grotesk Text Pro"/>
              <a:cs typeface="Arial"/>
            </a:endParaRPr>
          </a:p>
          <a:p>
            <a:endParaRPr lang="en-US" dirty="0">
              <a:latin typeface="Neue Haas Grotesk Text Pro"/>
              <a:cs typeface="Arial"/>
            </a:endParaRPr>
          </a:p>
          <a:p>
            <a:endParaRPr lang="en-US" dirty="0">
              <a:latin typeface="Neue Haas Grotesk Text Pro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1FD341-C0F5-B630-870B-1B6930843316}"/>
              </a:ext>
            </a:extLst>
          </p:cNvPr>
          <p:cNvSpPr txBox="1"/>
          <p:nvPr/>
        </p:nvSpPr>
        <p:spPr>
          <a:xfrm>
            <a:off x="1085589" y="2677438"/>
            <a:ext cx="6096000" cy="275921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dirty="0">
              <a:solidFill>
                <a:srgbClr val="000000"/>
              </a:solidFill>
              <a:latin typeface="Neue Haas Grotesk Text Pro"/>
              <a:ea typeface="Segoe UI"/>
              <a:cs typeface="Segoe UI"/>
            </a:endParaRPr>
          </a:p>
          <a:p>
            <a:pPr marL="285750" indent="-285750">
              <a:buFont typeface="Wingdings"/>
              <a:buChar char="v"/>
            </a:pPr>
            <a:r>
              <a:rPr lang="en-GB" sz="1700" b="0" i="0" u="none" strike="noStrike" baseline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Source </a:t>
            </a:r>
            <a:r>
              <a:rPr lang="en-GB" sz="1200" b="0" i="0" u="none" strike="noStrike" baseline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:</a:t>
            </a:r>
            <a:r>
              <a:rPr lang="en-US" sz="120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  <a:hlinkClick r:id="rId2"/>
              </a:rPr>
              <a:t>https://prezi.com/p/cid94g7ccp8b/revitalizing-green-haven-florists- strategies-for-survival-and-growth/​​</a:t>
            </a:r>
          </a:p>
          <a:p>
            <a:pPr marL="285750" indent="-285750">
              <a:buFont typeface="Wingdings"/>
              <a:buChar char="v"/>
            </a:pPr>
            <a:endParaRPr lang="en-US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r>
              <a:rPr lang="en-US">
                <a:cs typeface="Segoe UI"/>
              </a:rPr>
              <a:t>Statista(2024)Floriculture market revenue in the UK. Available at:</a:t>
            </a:r>
            <a:r>
              <a:rPr lang="en-US" sz="1200" dirty="0">
                <a:cs typeface="Segoe UI"/>
              </a:rPr>
              <a:t> </a:t>
            </a:r>
            <a:r>
              <a:rPr lang="en-US" sz="1200" dirty="0">
                <a:cs typeface="Segoe UI"/>
                <a:hlinkClick r:id="rId3"/>
              </a:rPr>
              <a:t>https://www.statista.com/statistics/314434/income-from-the-output-of-plants-and-flowers-in-the-united-kingdom-uk/?srsltid=AfmBOoriZOUSixplvRp-ddNfcDr8k58Q4wGIB90u79vmAjMf_cLE--zE</a:t>
            </a: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  <a:p>
            <a:pPr marL="285750" indent="-285750">
              <a:buFont typeface="Wingdings"/>
              <a:buChar char="v"/>
            </a:pPr>
            <a:endParaRPr lang="en-US" sz="12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Module Name: Problem Solving and Decision Making Module Code LCLM 4004 Student Name: Anastasija Jevstafjeva Student ID: 2512396 Lecturer Anita Nan Assignment 1: Presentation </vt:lpstr>
      <vt:lpstr>  Introduction  Company background Problem: nature and scope Pestle Analysis: Green Haven Florists Cause and effect analysis: Fishbone diagram Conclusion References  </vt:lpstr>
      <vt:lpstr>PowerPoint Presentation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revision>183</cp:revision>
  <dcterms:created xsi:type="dcterms:W3CDTF">2024-10-08T15:58:04Z</dcterms:created>
  <dcterms:modified xsi:type="dcterms:W3CDTF">2026-03-11T11:14:34Z</dcterms:modified>
</cp:coreProperties>
</file>