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56" r:id="rId2"/>
    <p:sldId id="274" r:id="rId3"/>
    <p:sldId id="286" r:id="rId4"/>
    <p:sldId id="266" r:id="rId5"/>
    <p:sldId id="275" r:id="rId6"/>
    <p:sldId id="293" r:id="rId7"/>
    <p:sldId id="296" r:id="rId8"/>
    <p:sldId id="294" r:id="rId9"/>
    <p:sldId id="295" r:id="rId10"/>
    <p:sldId id="297" r:id="rId11"/>
    <p:sldId id="298" r:id="rId12"/>
    <p:sldId id="299" r:id="rId13"/>
    <p:sldId id="258" r:id="rId14"/>
    <p:sldId id="259" r:id="rId15"/>
    <p:sldId id="264" r:id="rId16"/>
    <p:sldId id="261" r:id="rId17"/>
    <p:sldId id="260" r:id="rId18"/>
    <p:sldId id="262" r:id="rId19"/>
    <p:sldId id="263" r:id="rId20"/>
    <p:sldId id="304" r:id="rId21"/>
    <p:sldId id="305" r:id="rId22"/>
    <p:sldId id="307" r:id="rId23"/>
    <p:sldId id="30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52"/>
    <p:restoredTop sz="67159"/>
  </p:normalViewPr>
  <p:slideViewPr>
    <p:cSldViewPr snapToGrid="0">
      <p:cViewPr>
        <p:scale>
          <a:sx n="107" d="100"/>
          <a:sy n="107" d="100"/>
        </p:scale>
        <p:origin x="640"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 Id="rId1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 Id="rId1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EC7FE3-FD61-47A4-A9AE-0CFBF260C5B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F334414-AD49-4BF0-B64E-3F7D5E0C381F}">
      <dgm:prSet/>
      <dgm:spPr/>
      <dgm:t>
        <a:bodyPr/>
        <a:lstStyle/>
        <a:p>
          <a:pPr>
            <a:defRPr cap="all"/>
          </a:pPr>
          <a:r>
            <a:rPr lang="en-US" dirty="0"/>
            <a:t>Images/photograph/ slideshow (.jpeg)</a:t>
          </a:r>
        </a:p>
      </dgm:t>
    </dgm:pt>
    <dgm:pt modelId="{5361723D-466B-4313-99F4-D1CC344F096B}" type="parTrans" cxnId="{4E939B49-937B-4820-ADFB-13569A3A3AE2}">
      <dgm:prSet/>
      <dgm:spPr/>
      <dgm:t>
        <a:bodyPr/>
        <a:lstStyle/>
        <a:p>
          <a:endParaRPr lang="en-US"/>
        </a:p>
      </dgm:t>
    </dgm:pt>
    <dgm:pt modelId="{F357828E-DBB9-45EB-BCE1-6A29CEF499EA}" type="sibTrans" cxnId="{4E939B49-937B-4820-ADFB-13569A3A3AE2}">
      <dgm:prSet/>
      <dgm:spPr/>
      <dgm:t>
        <a:bodyPr/>
        <a:lstStyle/>
        <a:p>
          <a:endParaRPr lang="en-US"/>
        </a:p>
      </dgm:t>
    </dgm:pt>
    <dgm:pt modelId="{FB5D47B7-3267-4EBF-B9E2-20804AB85F3B}">
      <dgm:prSet/>
      <dgm:spPr/>
      <dgm:t>
        <a:bodyPr/>
        <a:lstStyle/>
        <a:p>
          <a:pPr>
            <a:defRPr cap="all"/>
          </a:pPr>
          <a:r>
            <a:rPr lang="en-US" dirty="0"/>
            <a:t>Videos/360 videos. own or stock footage (.mp4)</a:t>
          </a:r>
        </a:p>
      </dgm:t>
    </dgm:pt>
    <dgm:pt modelId="{3DF31ADC-A577-49B4-842A-53A2E97D7404}" type="parTrans" cxnId="{9ACE9277-E816-44D9-854E-985108E0A12B}">
      <dgm:prSet/>
      <dgm:spPr/>
      <dgm:t>
        <a:bodyPr/>
        <a:lstStyle/>
        <a:p>
          <a:endParaRPr lang="en-US"/>
        </a:p>
      </dgm:t>
    </dgm:pt>
    <dgm:pt modelId="{5067A61A-481E-43D8-9E6C-68E2547568AA}" type="sibTrans" cxnId="{9ACE9277-E816-44D9-854E-985108E0A12B}">
      <dgm:prSet/>
      <dgm:spPr/>
      <dgm:t>
        <a:bodyPr/>
        <a:lstStyle/>
        <a:p>
          <a:endParaRPr lang="en-US"/>
        </a:p>
      </dgm:t>
    </dgm:pt>
    <dgm:pt modelId="{D97B13E3-BEAD-465C-A1BC-31B72213ADA6}">
      <dgm:prSet/>
      <dgm:spPr/>
      <dgm:t>
        <a:bodyPr/>
        <a:lstStyle/>
        <a:p>
          <a:pPr>
            <a:defRPr cap="all"/>
          </a:pPr>
          <a:r>
            <a:rPr lang="en-US"/>
            <a:t>AI content (images, videos, avatars)</a:t>
          </a:r>
        </a:p>
      </dgm:t>
    </dgm:pt>
    <dgm:pt modelId="{2DF49219-BA5E-4CE8-89A7-E7C9F6147042}" type="parTrans" cxnId="{38261C68-0E6E-488C-9578-34377DDA84EC}">
      <dgm:prSet/>
      <dgm:spPr/>
      <dgm:t>
        <a:bodyPr/>
        <a:lstStyle/>
        <a:p>
          <a:endParaRPr lang="en-US"/>
        </a:p>
      </dgm:t>
    </dgm:pt>
    <dgm:pt modelId="{A9481B99-9C96-44BC-9BBF-B7DEC42B1BC3}" type="sibTrans" cxnId="{38261C68-0E6E-488C-9578-34377DDA84EC}">
      <dgm:prSet/>
      <dgm:spPr/>
      <dgm:t>
        <a:bodyPr/>
        <a:lstStyle/>
        <a:p>
          <a:endParaRPr lang="en-US"/>
        </a:p>
      </dgm:t>
    </dgm:pt>
    <dgm:pt modelId="{1E9123C1-2ABA-41A5-817E-8F424DEB5AC0}">
      <dgm:prSet/>
      <dgm:spPr/>
      <dgm:t>
        <a:bodyPr/>
        <a:lstStyle/>
        <a:p>
          <a:pPr>
            <a:defRPr cap="all"/>
          </a:pPr>
          <a:r>
            <a:rPr lang="en-US" dirty="0"/>
            <a:t>Google slides</a:t>
          </a:r>
        </a:p>
      </dgm:t>
    </dgm:pt>
    <dgm:pt modelId="{B8C18E51-1401-4555-B849-54596FA222EC}" type="parTrans" cxnId="{28AC6252-F54B-4BEF-BB20-3A3AD4655EFC}">
      <dgm:prSet/>
      <dgm:spPr/>
      <dgm:t>
        <a:bodyPr/>
        <a:lstStyle/>
        <a:p>
          <a:endParaRPr lang="en-US"/>
        </a:p>
      </dgm:t>
    </dgm:pt>
    <dgm:pt modelId="{7BA5C281-1C92-47EE-A8A3-C2A5E2B3D0BE}" type="sibTrans" cxnId="{28AC6252-F54B-4BEF-BB20-3A3AD4655EFC}">
      <dgm:prSet/>
      <dgm:spPr/>
      <dgm:t>
        <a:bodyPr/>
        <a:lstStyle/>
        <a:p>
          <a:endParaRPr lang="en-US"/>
        </a:p>
      </dgm:t>
    </dgm:pt>
    <dgm:pt modelId="{B928FE43-7244-451E-9B68-FF2E726B96A4}">
      <dgm:prSet/>
      <dgm:spPr/>
      <dgm:t>
        <a:bodyPr/>
        <a:lstStyle/>
        <a:p>
          <a:pPr>
            <a:defRPr cap="all"/>
          </a:pPr>
          <a:r>
            <a:rPr lang="en-US"/>
            <a:t>Scans of your drawings/painting/ fabric work/ artwork/objects</a:t>
          </a:r>
        </a:p>
      </dgm:t>
    </dgm:pt>
    <dgm:pt modelId="{F8E2E266-6523-4AC3-904B-39E43819A635}" type="parTrans" cxnId="{D312F3E8-D894-4916-9A8C-8CEE4B1BE29D}">
      <dgm:prSet/>
      <dgm:spPr/>
      <dgm:t>
        <a:bodyPr/>
        <a:lstStyle/>
        <a:p>
          <a:endParaRPr lang="en-US"/>
        </a:p>
      </dgm:t>
    </dgm:pt>
    <dgm:pt modelId="{B104E64B-A4DF-46E6-A640-772B7A77C33C}" type="sibTrans" cxnId="{D312F3E8-D894-4916-9A8C-8CEE4B1BE29D}">
      <dgm:prSet/>
      <dgm:spPr/>
      <dgm:t>
        <a:bodyPr/>
        <a:lstStyle/>
        <a:p>
          <a:endParaRPr lang="en-US"/>
        </a:p>
      </dgm:t>
    </dgm:pt>
    <dgm:pt modelId="{08885461-C787-49AE-919D-D015D3BFD855}">
      <dgm:prSet/>
      <dgm:spPr/>
      <dgm:t>
        <a:bodyPr/>
        <a:lstStyle/>
        <a:p>
          <a:pPr>
            <a:defRPr cap="all"/>
          </a:pPr>
          <a:r>
            <a:rPr lang="en-US" dirty="0"/>
            <a:t>Miro board (interactive element)</a:t>
          </a:r>
        </a:p>
      </dgm:t>
    </dgm:pt>
    <dgm:pt modelId="{4B145C3B-6D10-48F7-BA78-1E7A3A3FB22B}" type="parTrans" cxnId="{ADB94801-A226-42E8-868F-35649E46EC43}">
      <dgm:prSet/>
      <dgm:spPr/>
      <dgm:t>
        <a:bodyPr/>
        <a:lstStyle/>
        <a:p>
          <a:endParaRPr lang="en-US"/>
        </a:p>
      </dgm:t>
    </dgm:pt>
    <dgm:pt modelId="{F6899895-2BD2-4610-A26E-74FB1DDF5439}" type="sibTrans" cxnId="{ADB94801-A226-42E8-868F-35649E46EC43}">
      <dgm:prSet/>
      <dgm:spPr/>
      <dgm:t>
        <a:bodyPr/>
        <a:lstStyle/>
        <a:p>
          <a:endParaRPr lang="en-US"/>
        </a:p>
      </dgm:t>
    </dgm:pt>
    <dgm:pt modelId="{36A55056-F5D1-47AB-8F3F-E6B7B1946429}">
      <dgm:prSet/>
      <dgm:spPr/>
      <dgm:t>
        <a:bodyPr/>
        <a:lstStyle/>
        <a:p>
          <a:pPr>
            <a:defRPr cap="all"/>
          </a:pPr>
          <a:r>
            <a:rPr lang="en-US"/>
            <a:t>Webpages</a:t>
          </a:r>
        </a:p>
      </dgm:t>
    </dgm:pt>
    <dgm:pt modelId="{05DCFE37-B12A-47D5-9D45-7D3390FB20EA}" type="parTrans" cxnId="{509929FA-FF1D-468F-9B65-D7AF62AACAF1}">
      <dgm:prSet/>
      <dgm:spPr/>
      <dgm:t>
        <a:bodyPr/>
        <a:lstStyle/>
        <a:p>
          <a:endParaRPr lang="en-US"/>
        </a:p>
      </dgm:t>
    </dgm:pt>
    <dgm:pt modelId="{749889C5-1FA3-4949-AE98-1B7EEB3E59A5}" type="sibTrans" cxnId="{509929FA-FF1D-468F-9B65-D7AF62AACAF1}">
      <dgm:prSet/>
      <dgm:spPr/>
      <dgm:t>
        <a:bodyPr/>
        <a:lstStyle/>
        <a:p>
          <a:endParaRPr lang="en-US"/>
        </a:p>
      </dgm:t>
    </dgm:pt>
    <dgm:pt modelId="{0B7C577A-2AFA-4FDD-A542-48F831365578}" type="pres">
      <dgm:prSet presAssocID="{BDEC7FE3-FD61-47A4-A9AE-0CFBF260C5B6}" presName="root" presStyleCnt="0">
        <dgm:presLayoutVars>
          <dgm:dir/>
          <dgm:resizeHandles val="exact"/>
        </dgm:presLayoutVars>
      </dgm:prSet>
      <dgm:spPr/>
    </dgm:pt>
    <dgm:pt modelId="{FE139BD4-3C25-4C35-9899-C43371DD4046}" type="pres">
      <dgm:prSet presAssocID="{4F334414-AD49-4BF0-B64E-3F7D5E0C381F}" presName="compNode" presStyleCnt="0"/>
      <dgm:spPr/>
    </dgm:pt>
    <dgm:pt modelId="{F66EE9C6-7C39-4BD5-9C83-7B1A50D0AEC6}" type="pres">
      <dgm:prSet presAssocID="{4F334414-AD49-4BF0-B64E-3F7D5E0C381F}" presName="iconBgRect" presStyleLbl="bgShp" presStyleIdx="0" presStyleCnt="7"/>
      <dgm:spPr/>
    </dgm:pt>
    <dgm:pt modelId="{5FDE98D8-74BD-444D-BCFC-8C713000963B}" type="pres">
      <dgm:prSet presAssocID="{4F334414-AD49-4BF0-B64E-3F7D5E0C381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mage"/>
        </a:ext>
      </dgm:extLst>
    </dgm:pt>
    <dgm:pt modelId="{BFABA30E-A2A7-4C33-9549-E838B989FB05}" type="pres">
      <dgm:prSet presAssocID="{4F334414-AD49-4BF0-B64E-3F7D5E0C381F}" presName="spaceRect" presStyleCnt="0"/>
      <dgm:spPr/>
    </dgm:pt>
    <dgm:pt modelId="{8C1925A7-B05A-4302-A011-165878A03E3E}" type="pres">
      <dgm:prSet presAssocID="{4F334414-AD49-4BF0-B64E-3F7D5E0C381F}" presName="textRect" presStyleLbl="revTx" presStyleIdx="0" presStyleCnt="7">
        <dgm:presLayoutVars>
          <dgm:chMax val="1"/>
          <dgm:chPref val="1"/>
        </dgm:presLayoutVars>
      </dgm:prSet>
      <dgm:spPr/>
    </dgm:pt>
    <dgm:pt modelId="{CB428799-34F6-4DD1-94AE-EFFAC513ED04}" type="pres">
      <dgm:prSet presAssocID="{F357828E-DBB9-45EB-BCE1-6A29CEF499EA}" presName="sibTrans" presStyleCnt="0"/>
      <dgm:spPr/>
    </dgm:pt>
    <dgm:pt modelId="{D0262C50-23BD-4E3C-8E26-87A27F5DE9B7}" type="pres">
      <dgm:prSet presAssocID="{FB5D47B7-3267-4EBF-B9E2-20804AB85F3B}" presName="compNode" presStyleCnt="0"/>
      <dgm:spPr/>
    </dgm:pt>
    <dgm:pt modelId="{5B4EF27D-AA7E-4C61-8289-95A6EF9D5F11}" type="pres">
      <dgm:prSet presAssocID="{FB5D47B7-3267-4EBF-B9E2-20804AB85F3B}" presName="iconBgRect" presStyleLbl="bgShp" presStyleIdx="1" presStyleCnt="7"/>
      <dgm:spPr/>
    </dgm:pt>
    <dgm:pt modelId="{EB6203E0-89A7-4D12-AD21-018EBBC1FA85}" type="pres">
      <dgm:prSet presAssocID="{FB5D47B7-3267-4EBF-B9E2-20804AB85F3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58F41B67-98F0-4675-9C3A-E656EE89B930}" type="pres">
      <dgm:prSet presAssocID="{FB5D47B7-3267-4EBF-B9E2-20804AB85F3B}" presName="spaceRect" presStyleCnt="0"/>
      <dgm:spPr/>
    </dgm:pt>
    <dgm:pt modelId="{715F055A-B8B0-47A2-A664-305F77283BB4}" type="pres">
      <dgm:prSet presAssocID="{FB5D47B7-3267-4EBF-B9E2-20804AB85F3B}" presName="textRect" presStyleLbl="revTx" presStyleIdx="1" presStyleCnt="7">
        <dgm:presLayoutVars>
          <dgm:chMax val="1"/>
          <dgm:chPref val="1"/>
        </dgm:presLayoutVars>
      </dgm:prSet>
      <dgm:spPr/>
    </dgm:pt>
    <dgm:pt modelId="{0D6DDC52-92FB-4553-B2AF-DB5D8570934A}" type="pres">
      <dgm:prSet presAssocID="{5067A61A-481E-43D8-9E6C-68E2547568AA}" presName="sibTrans" presStyleCnt="0"/>
      <dgm:spPr/>
    </dgm:pt>
    <dgm:pt modelId="{546B6BC2-03CF-424C-A52D-7BC96B3736E4}" type="pres">
      <dgm:prSet presAssocID="{D97B13E3-BEAD-465C-A1BC-31B72213ADA6}" presName="compNode" presStyleCnt="0"/>
      <dgm:spPr/>
    </dgm:pt>
    <dgm:pt modelId="{F42C654B-38A6-4CF2-8D03-17FA0A95E105}" type="pres">
      <dgm:prSet presAssocID="{D97B13E3-BEAD-465C-A1BC-31B72213ADA6}" presName="iconBgRect" presStyleLbl="bgShp" presStyleIdx="2" presStyleCnt="7"/>
      <dgm:spPr/>
    </dgm:pt>
    <dgm:pt modelId="{22B42A3A-5CAE-4331-8435-046D9B3BCB27}" type="pres">
      <dgm:prSet presAssocID="{D97B13E3-BEAD-465C-A1BC-31B72213ADA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AC0A1CFB-86A5-4E20-A1E4-B5D09550FA97}" type="pres">
      <dgm:prSet presAssocID="{D97B13E3-BEAD-465C-A1BC-31B72213ADA6}" presName="spaceRect" presStyleCnt="0"/>
      <dgm:spPr/>
    </dgm:pt>
    <dgm:pt modelId="{225C9C34-6498-4311-858C-C8F9B7802328}" type="pres">
      <dgm:prSet presAssocID="{D97B13E3-BEAD-465C-A1BC-31B72213ADA6}" presName="textRect" presStyleLbl="revTx" presStyleIdx="2" presStyleCnt="7">
        <dgm:presLayoutVars>
          <dgm:chMax val="1"/>
          <dgm:chPref val="1"/>
        </dgm:presLayoutVars>
      </dgm:prSet>
      <dgm:spPr/>
    </dgm:pt>
    <dgm:pt modelId="{08B028F2-5A53-46F2-B541-0D7A0E0A3C60}" type="pres">
      <dgm:prSet presAssocID="{A9481B99-9C96-44BC-9BBF-B7DEC42B1BC3}" presName="sibTrans" presStyleCnt="0"/>
      <dgm:spPr/>
    </dgm:pt>
    <dgm:pt modelId="{34BCE56A-1D61-4F99-8DB7-20EF369A963C}" type="pres">
      <dgm:prSet presAssocID="{1E9123C1-2ABA-41A5-817E-8F424DEB5AC0}" presName="compNode" presStyleCnt="0"/>
      <dgm:spPr/>
    </dgm:pt>
    <dgm:pt modelId="{075B913E-B7E4-4D06-8D7E-457FA4BF7868}" type="pres">
      <dgm:prSet presAssocID="{1E9123C1-2ABA-41A5-817E-8F424DEB5AC0}" presName="iconBgRect" presStyleLbl="bgShp" presStyleIdx="3" presStyleCnt="7"/>
      <dgm:spPr/>
    </dgm:pt>
    <dgm:pt modelId="{670D513F-D172-488E-8AB2-C3336B314C40}" type="pres">
      <dgm:prSet presAssocID="{1E9123C1-2ABA-41A5-817E-8F424DEB5AC0}"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3BD2C082-02BF-4D80-B950-ED5F50E66A24}" type="pres">
      <dgm:prSet presAssocID="{1E9123C1-2ABA-41A5-817E-8F424DEB5AC0}" presName="spaceRect" presStyleCnt="0"/>
      <dgm:spPr/>
    </dgm:pt>
    <dgm:pt modelId="{03393D97-24C0-4002-ADC2-661D473133AE}" type="pres">
      <dgm:prSet presAssocID="{1E9123C1-2ABA-41A5-817E-8F424DEB5AC0}" presName="textRect" presStyleLbl="revTx" presStyleIdx="3" presStyleCnt="7">
        <dgm:presLayoutVars>
          <dgm:chMax val="1"/>
          <dgm:chPref val="1"/>
        </dgm:presLayoutVars>
      </dgm:prSet>
      <dgm:spPr/>
    </dgm:pt>
    <dgm:pt modelId="{1DB3E8FC-187E-43E4-B0E9-9095FD81497D}" type="pres">
      <dgm:prSet presAssocID="{7BA5C281-1C92-47EE-A8A3-C2A5E2B3D0BE}" presName="sibTrans" presStyleCnt="0"/>
      <dgm:spPr/>
    </dgm:pt>
    <dgm:pt modelId="{99BA9DB5-EC1D-4374-BC71-71EF9CE26D96}" type="pres">
      <dgm:prSet presAssocID="{B928FE43-7244-451E-9B68-FF2E726B96A4}" presName="compNode" presStyleCnt="0"/>
      <dgm:spPr/>
    </dgm:pt>
    <dgm:pt modelId="{25486807-2E03-459D-B854-1E4AEF083751}" type="pres">
      <dgm:prSet presAssocID="{B928FE43-7244-451E-9B68-FF2E726B96A4}" presName="iconBgRect" presStyleLbl="bgShp" presStyleIdx="4" presStyleCnt="7"/>
      <dgm:spPr/>
    </dgm:pt>
    <dgm:pt modelId="{ACFBE4B3-EA63-4BB9-9DDA-E8F08CB48832}" type="pres">
      <dgm:prSet presAssocID="{B928FE43-7244-451E-9B68-FF2E726B96A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rtist"/>
        </a:ext>
      </dgm:extLst>
    </dgm:pt>
    <dgm:pt modelId="{D90C369D-C604-414B-9A6F-869B359879CD}" type="pres">
      <dgm:prSet presAssocID="{B928FE43-7244-451E-9B68-FF2E726B96A4}" presName="spaceRect" presStyleCnt="0"/>
      <dgm:spPr/>
    </dgm:pt>
    <dgm:pt modelId="{B4CBD61E-43ED-47D3-8320-D167A61DEC85}" type="pres">
      <dgm:prSet presAssocID="{B928FE43-7244-451E-9B68-FF2E726B96A4}" presName="textRect" presStyleLbl="revTx" presStyleIdx="4" presStyleCnt="7">
        <dgm:presLayoutVars>
          <dgm:chMax val="1"/>
          <dgm:chPref val="1"/>
        </dgm:presLayoutVars>
      </dgm:prSet>
      <dgm:spPr/>
    </dgm:pt>
    <dgm:pt modelId="{EB2C6975-A8D2-4C51-8877-64AB17D2DDBF}" type="pres">
      <dgm:prSet presAssocID="{B104E64B-A4DF-46E6-A640-772B7A77C33C}" presName="sibTrans" presStyleCnt="0"/>
      <dgm:spPr/>
    </dgm:pt>
    <dgm:pt modelId="{48A941F0-96AC-418F-BAC1-61B93A62169E}" type="pres">
      <dgm:prSet presAssocID="{08885461-C787-49AE-919D-D015D3BFD855}" presName="compNode" presStyleCnt="0"/>
      <dgm:spPr/>
    </dgm:pt>
    <dgm:pt modelId="{2D85DC34-0CEA-42A1-95C3-2F43D56B1774}" type="pres">
      <dgm:prSet presAssocID="{08885461-C787-49AE-919D-D015D3BFD855}" presName="iconBgRect" presStyleLbl="bgShp" presStyleIdx="5" presStyleCnt="7"/>
      <dgm:spPr/>
    </dgm:pt>
    <dgm:pt modelId="{3BADE3BE-E19B-49B3-A956-FBEAD837B2A6}" type="pres">
      <dgm:prSet presAssocID="{08885461-C787-49AE-919D-D015D3BFD85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yes"/>
        </a:ext>
      </dgm:extLst>
    </dgm:pt>
    <dgm:pt modelId="{725E0D25-444B-4A87-9006-C25958CAD3FB}" type="pres">
      <dgm:prSet presAssocID="{08885461-C787-49AE-919D-D015D3BFD855}" presName="spaceRect" presStyleCnt="0"/>
      <dgm:spPr/>
    </dgm:pt>
    <dgm:pt modelId="{98C299C2-0CD2-430A-B994-34062BCAAD36}" type="pres">
      <dgm:prSet presAssocID="{08885461-C787-49AE-919D-D015D3BFD855}" presName="textRect" presStyleLbl="revTx" presStyleIdx="5" presStyleCnt="7">
        <dgm:presLayoutVars>
          <dgm:chMax val="1"/>
          <dgm:chPref val="1"/>
        </dgm:presLayoutVars>
      </dgm:prSet>
      <dgm:spPr/>
    </dgm:pt>
    <dgm:pt modelId="{13FE22D7-45A2-45AE-90E7-5CD8331B1DF0}" type="pres">
      <dgm:prSet presAssocID="{F6899895-2BD2-4610-A26E-74FB1DDF5439}" presName="sibTrans" presStyleCnt="0"/>
      <dgm:spPr/>
    </dgm:pt>
    <dgm:pt modelId="{80EF5FAB-200B-4D92-B3EC-98E28DB12C1D}" type="pres">
      <dgm:prSet presAssocID="{36A55056-F5D1-47AB-8F3F-E6B7B1946429}" presName="compNode" presStyleCnt="0"/>
      <dgm:spPr/>
    </dgm:pt>
    <dgm:pt modelId="{CB51BCC3-0AC3-4DF7-B0D0-7FCA26219071}" type="pres">
      <dgm:prSet presAssocID="{36A55056-F5D1-47AB-8F3F-E6B7B1946429}" presName="iconBgRect" presStyleLbl="bgShp" presStyleIdx="6" presStyleCnt="7"/>
      <dgm:spPr/>
    </dgm:pt>
    <dgm:pt modelId="{45B8118C-ABFF-41B5-BEA7-DEF37357A7F5}" type="pres">
      <dgm:prSet presAssocID="{36A55056-F5D1-47AB-8F3F-E6B7B194642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onitor"/>
        </a:ext>
      </dgm:extLst>
    </dgm:pt>
    <dgm:pt modelId="{4F7876E0-BA63-4151-B342-F317ED4CE199}" type="pres">
      <dgm:prSet presAssocID="{36A55056-F5D1-47AB-8F3F-E6B7B1946429}" presName="spaceRect" presStyleCnt="0"/>
      <dgm:spPr/>
    </dgm:pt>
    <dgm:pt modelId="{5125FCB4-4096-47AE-A4F1-D6ACF2701423}" type="pres">
      <dgm:prSet presAssocID="{36A55056-F5D1-47AB-8F3F-E6B7B1946429}" presName="textRect" presStyleLbl="revTx" presStyleIdx="6" presStyleCnt="7">
        <dgm:presLayoutVars>
          <dgm:chMax val="1"/>
          <dgm:chPref val="1"/>
        </dgm:presLayoutVars>
      </dgm:prSet>
      <dgm:spPr/>
    </dgm:pt>
  </dgm:ptLst>
  <dgm:cxnLst>
    <dgm:cxn modelId="{ADB94801-A226-42E8-868F-35649E46EC43}" srcId="{BDEC7FE3-FD61-47A4-A9AE-0CFBF260C5B6}" destId="{08885461-C787-49AE-919D-D015D3BFD855}" srcOrd="5" destOrd="0" parTransId="{4B145C3B-6D10-48F7-BA78-1E7A3A3FB22B}" sibTransId="{F6899895-2BD2-4610-A26E-74FB1DDF5439}"/>
    <dgm:cxn modelId="{4E939B49-937B-4820-ADFB-13569A3A3AE2}" srcId="{BDEC7FE3-FD61-47A4-A9AE-0CFBF260C5B6}" destId="{4F334414-AD49-4BF0-B64E-3F7D5E0C381F}" srcOrd="0" destOrd="0" parTransId="{5361723D-466B-4313-99F4-D1CC344F096B}" sibTransId="{F357828E-DBB9-45EB-BCE1-6A29CEF499EA}"/>
    <dgm:cxn modelId="{28AC6252-F54B-4BEF-BB20-3A3AD4655EFC}" srcId="{BDEC7FE3-FD61-47A4-A9AE-0CFBF260C5B6}" destId="{1E9123C1-2ABA-41A5-817E-8F424DEB5AC0}" srcOrd="3" destOrd="0" parTransId="{B8C18E51-1401-4555-B849-54596FA222EC}" sibTransId="{7BA5C281-1C92-47EE-A8A3-C2A5E2B3D0BE}"/>
    <dgm:cxn modelId="{C84A7256-1F8E-40CE-A7F2-53547FB2C2F4}" type="presOf" srcId="{FB5D47B7-3267-4EBF-B9E2-20804AB85F3B}" destId="{715F055A-B8B0-47A2-A664-305F77283BB4}" srcOrd="0" destOrd="0" presId="urn:microsoft.com/office/officeart/2018/5/layout/IconCircleLabelList"/>
    <dgm:cxn modelId="{0ABEEC57-FE52-4AF3-90C9-AA05763BBA9A}" type="presOf" srcId="{1E9123C1-2ABA-41A5-817E-8F424DEB5AC0}" destId="{03393D97-24C0-4002-ADC2-661D473133AE}" srcOrd="0" destOrd="0" presId="urn:microsoft.com/office/officeart/2018/5/layout/IconCircleLabelList"/>
    <dgm:cxn modelId="{8072F35F-50AB-4CFA-BFC3-E4DAA8B9B23C}" type="presOf" srcId="{D97B13E3-BEAD-465C-A1BC-31B72213ADA6}" destId="{225C9C34-6498-4311-858C-C8F9B7802328}" srcOrd="0" destOrd="0" presId="urn:microsoft.com/office/officeart/2018/5/layout/IconCircleLabelList"/>
    <dgm:cxn modelId="{38261C68-0E6E-488C-9578-34377DDA84EC}" srcId="{BDEC7FE3-FD61-47A4-A9AE-0CFBF260C5B6}" destId="{D97B13E3-BEAD-465C-A1BC-31B72213ADA6}" srcOrd="2" destOrd="0" parTransId="{2DF49219-BA5E-4CE8-89A7-E7C9F6147042}" sibTransId="{A9481B99-9C96-44BC-9BBF-B7DEC42B1BC3}"/>
    <dgm:cxn modelId="{9ACE9277-E816-44D9-854E-985108E0A12B}" srcId="{BDEC7FE3-FD61-47A4-A9AE-0CFBF260C5B6}" destId="{FB5D47B7-3267-4EBF-B9E2-20804AB85F3B}" srcOrd="1" destOrd="0" parTransId="{3DF31ADC-A577-49B4-842A-53A2E97D7404}" sibTransId="{5067A61A-481E-43D8-9E6C-68E2547568AA}"/>
    <dgm:cxn modelId="{B8E47C93-A268-4888-9BA9-8EDCA86F62A7}" type="presOf" srcId="{36A55056-F5D1-47AB-8F3F-E6B7B1946429}" destId="{5125FCB4-4096-47AE-A4F1-D6ACF2701423}" srcOrd="0" destOrd="0" presId="urn:microsoft.com/office/officeart/2018/5/layout/IconCircleLabelList"/>
    <dgm:cxn modelId="{3F836EA8-6F71-4374-94B2-017954C45955}" type="presOf" srcId="{B928FE43-7244-451E-9B68-FF2E726B96A4}" destId="{B4CBD61E-43ED-47D3-8320-D167A61DEC85}" srcOrd="0" destOrd="0" presId="urn:microsoft.com/office/officeart/2018/5/layout/IconCircleLabelList"/>
    <dgm:cxn modelId="{180F45B5-9A7E-4F85-910A-8469F877AF31}" type="presOf" srcId="{BDEC7FE3-FD61-47A4-A9AE-0CFBF260C5B6}" destId="{0B7C577A-2AFA-4FDD-A542-48F831365578}" srcOrd="0" destOrd="0" presId="urn:microsoft.com/office/officeart/2018/5/layout/IconCircleLabelList"/>
    <dgm:cxn modelId="{B90D0EDE-8A25-418F-849B-0F7721F33EC0}" type="presOf" srcId="{08885461-C787-49AE-919D-D015D3BFD855}" destId="{98C299C2-0CD2-430A-B994-34062BCAAD36}" srcOrd="0" destOrd="0" presId="urn:microsoft.com/office/officeart/2018/5/layout/IconCircleLabelList"/>
    <dgm:cxn modelId="{01E590E6-DE27-4CE4-B9D7-7C3022759649}" type="presOf" srcId="{4F334414-AD49-4BF0-B64E-3F7D5E0C381F}" destId="{8C1925A7-B05A-4302-A011-165878A03E3E}" srcOrd="0" destOrd="0" presId="urn:microsoft.com/office/officeart/2018/5/layout/IconCircleLabelList"/>
    <dgm:cxn modelId="{D312F3E8-D894-4916-9A8C-8CEE4B1BE29D}" srcId="{BDEC7FE3-FD61-47A4-A9AE-0CFBF260C5B6}" destId="{B928FE43-7244-451E-9B68-FF2E726B96A4}" srcOrd="4" destOrd="0" parTransId="{F8E2E266-6523-4AC3-904B-39E43819A635}" sibTransId="{B104E64B-A4DF-46E6-A640-772B7A77C33C}"/>
    <dgm:cxn modelId="{509929FA-FF1D-468F-9B65-D7AF62AACAF1}" srcId="{BDEC7FE3-FD61-47A4-A9AE-0CFBF260C5B6}" destId="{36A55056-F5D1-47AB-8F3F-E6B7B1946429}" srcOrd="6" destOrd="0" parTransId="{05DCFE37-B12A-47D5-9D45-7D3390FB20EA}" sibTransId="{749889C5-1FA3-4949-AE98-1B7EEB3E59A5}"/>
    <dgm:cxn modelId="{746CDA19-CA21-40BB-9D75-ABF22735C37B}" type="presParOf" srcId="{0B7C577A-2AFA-4FDD-A542-48F831365578}" destId="{FE139BD4-3C25-4C35-9899-C43371DD4046}" srcOrd="0" destOrd="0" presId="urn:microsoft.com/office/officeart/2018/5/layout/IconCircleLabelList"/>
    <dgm:cxn modelId="{18F63DED-874E-4D07-BD71-83958A4DEC0B}" type="presParOf" srcId="{FE139BD4-3C25-4C35-9899-C43371DD4046}" destId="{F66EE9C6-7C39-4BD5-9C83-7B1A50D0AEC6}" srcOrd="0" destOrd="0" presId="urn:microsoft.com/office/officeart/2018/5/layout/IconCircleLabelList"/>
    <dgm:cxn modelId="{C04BE47A-18DD-42B1-9F2A-78AB5D60600A}" type="presParOf" srcId="{FE139BD4-3C25-4C35-9899-C43371DD4046}" destId="{5FDE98D8-74BD-444D-BCFC-8C713000963B}" srcOrd="1" destOrd="0" presId="urn:microsoft.com/office/officeart/2018/5/layout/IconCircleLabelList"/>
    <dgm:cxn modelId="{7B52B98D-DE26-46E3-9389-E195E0813C27}" type="presParOf" srcId="{FE139BD4-3C25-4C35-9899-C43371DD4046}" destId="{BFABA30E-A2A7-4C33-9549-E838B989FB05}" srcOrd="2" destOrd="0" presId="urn:microsoft.com/office/officeart/2018/5/layout/IconCircleLabelList"/>
    <dgm:cxn modelId="{AD3A5019-846C-4B45-91F1-6965DFD63531}" type="presParOf" srcId="{FE139BD4-3C25-4C35-9899-C43371DD4046}" destId="{8C1925A7-B05A-4302-A011-165878A03E3E}" srcOrd="3" destOrd="0" presId="urn:microsoft.com/office/officeart/2018/5/layout/IconCircleLabelList"/>
    <dgm:cxn modelId="{C55191A6-381E-4691-842F-62914E8C5EDB}" type="presParOf" srcId="{0B7C577A-2AFA-4FDD-A542-48F831365578}" destId="{CB428799-34F6-4DD1-94AE-EFFAC513ED04}" srcOrd="1" destOrd="0" presId="urn:microsoft.com/office/officeart/2018/5/layout/IconCircleLabelList"/>
    <dgm:cxn modelId="{740DF59F-B248-4B03-8325-000F287A1BE3}" type="presParOf" srcId="{0B7C577A-2AFA-4FDD-A542-48F831365578}" destId="{D0262C50-23BD-4E3C-8E26-87A27F5DE9B7}" srcOrd="2" destOrd="0" presId="urn:microsoft.com/office/officeart/2018/5/layout/IconCircleLabelList"/>
    <dgm:cxn modelId="{5BDF3DD4-B926-4890-90EF-CB981A9CAFCB}" type="presParOf" srcId="{D0262C50-23BD-4E3C-8E26-87A27F5DE9B7}" destId="{5B4EF27D-AA7E-4C61-8289-95A6EF9D5F11}" srcOrd="0" destOrd="0" presId="urn:microsoft.com/office/officeart/2018/5/layout/IconCircleLabelList"/>
    <dgm:cxn modelId="{865A485E-0123-46D8-A99B-516393403734}" type="presParOf" srcId="{D0262C50-23BD-4E3C-8E26-87A27F5DE9B7}" destId="{EB6203E0-89A7-4D12-AD21-018EBBC1FA85}" srcOrd="1" destOrd="0" presId="urn:microsoft.com/office/officeart/2018/5/layout/IconCircleLabelList"/>
    <dgm:cxn modelId="{BAB5466B-B857-4543-84FE-FC7E8942555F}" type="presParOf" srcId="{D0262C50-23BD-4E3C-8E26-87A27F5DE9B7}" destId="{58F41B67-98F0-4675-9C3A-E656EE89B930}" srcOrd="2" destOrd="0" presId="urn:microsoft.com/office/officeart/2018/5/layout/IconCircleLabelList"/>
    <dgm:cxn modelId="{17CCF604-D3AD-4AC7-9424-385F0768977D}" type="presParOf" srcId="{D0262C50-23BD-4E3C-8E26-87A27F5DE9B7}" destId="{715F055A-B8B0-47A2-A664-305F77283BB4}" srcOrd="3" destOrd="0" presId="urn:microsoft.com/office/officeart/2018/5/layout/IconCircleLabelList"/>
    <dgm:cxn modelId="{71B0A356-AB0E-497A-B07F-B5E2BF43191E}" type="presParOf" srcId="{0B7C577A-2AFA-4FDD-A542-48F831365578}" destId="{0D6DDC52-92FB-4553-B2AF-DB5D8570934A}" srcOrd="3" destOrd="0" presId="urn:microsoft.com/office/officeart/2018/5/layout/IconCircleLabelList"/>
    <dgm:cxn modelId="{36785A00-688A-4D86-9C4C-BDFC3360DF35}" type="presParOf" srcId="{0B7C577A-2AFA-4FDD-A542-48F831365578}" destId="{546B6BC2-03CF-424C-A52D-7BC96B3736E4}" srcOrd="4" destOrd="0" presId="urn:microsoft.com/office/officeart/2018/5/layout/IconCircleLabelList"/>
    <dgm:cxn modelId="{000E2454-7671-4594-A609-A6CA9399528B}" type="presParOf" srcId="{546B6BC2-03CF-424C-A52D-7BC96B3736E4}" destId="{F42C654B-38A6-4CF2-8D03-17FA0A95E105}" srcOrd="0" destOrd="0" presId="urn:microsoft.com/office/officeart/2018/5/layout/IconCircleLabelList"/>
    <dgm:cxn modelId="{016D7765-F121-4844-A030-A35B709103C0}" type="presParOf" srcId="{546B6BC2-03CF-424C-A52D-7BC96B3736E4}" destId="{22B42A3A-5CAE-4331-8435-046D9B3BCB27}" srcOrd="1" destOrd="0" presId="urn:microsoft.com/office/officeart/2018/5/layout/IconCircleLabelList"/>
    <dgm:cxn modelId="{3E9C54F5-7E9E-4E72-9E2C-0634FD003D40}" type="presParOf" srcId="{546B6BC2-03CF-424C-A52D-7BC96B3736E4}" destId="{AC0A1CFB-86A5-4E20-A1E4-B5D09550FA97}" srcOrd="2" destOrd="0" presId="urn:microsoft.com/office/officeart/2018/5/layout/IconCircleLabelList"/>
    <dgm:cxn modelId="{96897693-08A1-4ECF-817D-7DD7C9BF53F2}" type="presParOf" srcId="{546B6BC2-03CF-424C-A52D-7BC96B3736E4}" destId="{225C9C34-6498-4311-858C-C8F9B7802328}" srcOrd="3" destOrd="0" presId="urn:microsoft.com/office/officeart/2018/5/layout/IconCircleLabelList"/>
    <dgm:cxn modelId="{07BD6935-C195-4DA3-AB8C-ECA3EDCE0889}" type="presParOf" srcId="{0B7C577A-2AFA-4FDD-A542-48F831365578}" destId="{08B028F2-5A53-46F2-B541-0D7A0E0A3C60}" srcOrd="5" destOrd="0" presId="urn:microsoft.com/office/officeart/2018/5/layout/IconCircleLabelList"/>
    <dgm:cxn modelId="{D99860B0-1244-4B92-91EE-61493F38A00F}" type="presParOf" srcId="{0B7C577A-2AFA-4FDD-A542-48F831365578}" destId="{34BCE56A-1D61-4F99-8DB7-20EF369A963C}" srcOrd="6" destOrd="0" presId="urn:microsoft.com/office/officeart/2018/5/layout/IconCircleLabelList"/>
    <dgm:cxn modelId="{1B4D9377-9C0E-465C-BC8B-FAEC30B4113A}" type="presParOf" srcId="{34BCE56A-1D61-4F99-8DB7-20EF369A963C}" destId="{075B913E-B7E4-4D06-8D7E-457FA4BF7868}" srcOrd="0" destOrd="0" presId="urn:microsoft.com/office/officeart/2018/5/layout/IconCircleLabelList"/>
    <dgm:cxn modelId="{8F08A6C0-F96B-4495-A0D6-C1E6FE2B5122}" type="presParOf" srcId="{34BCE56A-1D61-4F99-8DB7-20EF369A963C}" destId="{670D513F-D172-488E-8AB2-C3336B314C40}" srcOrd="1" destOrd="0" presId="urn:microsoft.com/office/officeart/2018/5/layout/IconCircleLabelList"/>
    <dgm:cxn modelId="{D5A1DF6A-EC8B-4B66-B928-E09D4D836B4A}" type="presParOf" srcId="{34BCE56A-1D61-4F99-8DB7-20EF369A963C}" destId="{3BD2C082-02BF-4D80-B950-ED5F50E66A24}" srcOrd="2" destOrd="0" presId="urn:microsoft.com/office/officeart/2018/5/layout/IconCircleLabelList"/>
    <dgm:cxn modelId="{17A07B52-2699-4F80-9229-BA96934BC9B9}" type="presParOf" srcId="{34BCE56A-1D61-4F99-8DB7-20EF369A963C}" destId="{03393D97-24C0-4002-ADC2-661D473133AE}" srcOrd="3" destOrd="0" presId="urn:microsoft.com/office/officeart/2018/5/layout/IconCircleLabelList"/>
    <dgm:cxn modelId="{420AC4F1-FA17-4FAD-B150-A3C86A4E0DA0}" type="presParOf" srcId="{0B7C577A-2AFA-4FDD-A542-48F831365578}" destId="{1DB3E8FC-187E-43E4-B0E9-9095FD81497D}" srcOrd="7" destOrd="0" presId="urn:microsoft.com/office/officeart/2018/5/layout/IconCircleLabelList"/>
    <dgm:cxn modelId="{86DAEC11-1EEB-4DD3-B508-E1A5D73ECA19}" type="presParOf" srcId="{0B7C577A-2AFA-4FDD-A542-48F831365578}" destId="{99BA9DB5-EC1D-4374-BC71-71EF9CE26D96}" srcOrd="8" destOrd="0" presId="urn:microsoft.com/office/officeart/2018/5/layout/IconCircleLabelList"/>
    <dgm:cxn modelId="{D9719B1F-5322-417D-B0FF-CD5F10010335}" type="presParOf" srcId="{99BA9DB5-EC1D-4374-BC71-71EF9CE26D96}" destId="{25486807-2E03-459D-B854-1E4AEF083751}" srcOrd="0" destOrd="0" presId="urn:microsoft.com/office/officeart/2018/5/layout/IconCircleLabelList"/>
    <dgm:cxn modelId="{B9ABED1B-7558-4DFB-8981-29D7E23565DC}" type="presParOf" srcId="{99BA9DB5-EC1D-4374-BC71-71EF9CE26D96}" destId="{ACFBE4B3-EA63-4BB9-9DDA-E8F08CB48832}" srcOrd="1" destOrd="0" presId="urn:microsoft.com/office/officeart/2018/5/layout/IconCircleLabelList"/>
    <dgm:cxn modelId="{B0074396-852F-4D0D-916C-5D04A522CB92}" type="presParOf" srcId="{99BA9DB5-EC1D-4374-BC71-71EF9CE26D96}" destId="{D90C369D-C604-414B-9A6F-869B359879CD}" srcOrd="2" destOrd="0" presId="urn:microsoft.com/office/officeart/2018/5/layout/IconCircleLabelList"/>
    <dgm:cxn modelId="{A3456DA3-1FC7-4F34-93A8-2F7405A2DD47}" type="presParOf" srcId="{99BA9DB5-EC1D-4374-BC71-71EF9CE26D96}" destId="{B4CBD61E-43ED-47D3-8320-D167A61DEC85}" srcOrd="3" destOrd="0" presId="urn:microsoft.com/office/officeart/2018/5/layout/IconCircleLabelList"/>
    <dgm:cxn modelId="{DA76717A-090F-45D0-8BF1-78228A0742A4}" type="presParOf" srcId="{0B7C577A-2AFA-4FDD-A542-48F831365578}" destId="{EB2C6975-A8D2-4C51-8877-64AB17D2DDBF}" srcOrd="9" destOrd="0" presId="urn:microsoft.com/office/officeart/2018/5/layout/IconCircleLabelList"/>
    <dgm:cxn modelId="{D51E7F2B-5F92-4F23-8484-CC43AF006426}" type="presParOf" srcId="{0B7C577A-2AFA-4FDD-A542-48F831365578}" destId="{48A941F0-96AC-418F-BAC1-61B93A62169E}" srcOrd="10" destOrd="0" presId="urn:microsoft.com/office/officeart/2018/5/layout/IconCircleLabelList"/>
    <dgm:cxn modelId="{3984C454-6D6E-430F-AD50-8DFFC457C7E3}" type="presParOf" srcId="{48A941F0-96AC-418F-BAC1-61B93A62169E}" destId="{2D85DC34-0CEA-42A1-95C3-2F43D56B1774}" srcOrd="0" destOrd="0" presId="urn:microsoft.com/office/officeart/2018/5/layout/IconCircleLabelList"/>
    <dgm:cxn modelId="{69B0BFCB-A9E1-4F0B-B8D8-DB8521F2069C}" type="presParOf" srcId="{48A941F0-96AC-418F-BAC1-61B93A62169E}" destId="{3BADE3BE-E19B-49B3-A956-FBEAD837B2A6}" srcOrd="1" destOrd="0" presId="urn:microsoft.com/office/officeart/2018/5/layout/IconCircleLabelList"/>
    <dgm:cxn modelId="{DC90261B-B1DE-43F6-BA76-0BCFD34DF408}" type="presParOf" srcId="{48A941F0-96AC-418F-BAC1-61B93A62169E}" destId="{725E0D25-444B-4A87-9006-C25958CAD3FB}" srcOrd="2" destOrd="0" presId="urn:microsoft.com/office/officeart/2018/5/layout/IconCircleLabelList"/>
    <dgm:cxn modelId="{F6B6AA60-3894-44D7-827F-D540E9F7EF29}" type="presParOf" srcId="{48A941F0-96AC-418F-BAC1-61B93A62169E}" destId="{98C299C2-0CD2-430A-B994-34062BCAAD36}" srcOrd="3" destOrd="0" presId="urn:microsoft.com/office/officeart/2018/5/layout/IconCircleLabelList"/>
    <dgm:cxn modelId="{F404B379-58BC-431E-A018-6339FC0D4A65}" type="presParOf" srcId="{0B7C577A-2AFA-4FDD-A542-48F831365578}" destId="{13FE22D7-45A2-45AE-90E7-5CD8331B1DF0}" srcOrd="11" destOrd="0" presId="urn:microsoft.com/office/officeart/2018/5/layout/IconCircleLabelList"/>
    <dgm:cxn modelId="{8CCD6E2D-D5C0-4CC8-932F-13233B8DE02B}" type="presParOf" srcId="{0B7C577A-2AFA-4FDD-A542-48F831365578}" destId="{80EF5FAB-200B-4D92-B3EC-98E28DB12C1D}" srcOrd="12" destOrd="0" presId="urn:microsoft.com/office/officeart/2018/5/layout/IconCircleLabelList"/>
    <dgm:cxn modelId="{55AFAF6F-F75D-463C-A0D8-6D2E9A5CB6C0}" type="presParOf" srcId="{80EF5FAB-200B-4D92-B3EC-98E28DB12C1D}" destId="{CB51BCC3-0AC3-4DF7-B0D0-7FCA26219071}" srcOrd="0" destOrd="0" presId="urn:microsoft.com/office/officeart/2018/5/layout/IconCircleLabelList"/>
    <dgm:cxn modelId="{6A49E59B-066D-4718-846E-7B78B4155A2A}" type="presParOf" srcId="{80EF5FAB-200B-4D92-B3EC-98E28DB12C1D}" destId="{45B8118C-ABFF-41B5-BEA7-DEF37357A7F5}" srcOrd="1" destOrd="0" presId="urn:microsoft.com/office/officeart/2018/5/layout/IconCircleLabelList"/>
    <dgm:cxn modelId="{BD26354F-E9AD-420D-9D85-42065AFC5A3B}" type="presParOf" srcId="{80EF5FAB-200B-4D92-B3EC-98E28DB12C1D}" destId="{4F7876E0-BA63-4151-B342-F317ED4CE199}" srcOrd="2" destOrd="0" presId="urn:microsoft.com/office/officeart/2018/5/layout/IconCircleLabelList"/>
    <dgm:cxn modelId="{6B55CC57-4C0D-4B28-ACA8-9A641544D376}" type="presParOf" srcId="{80EF5FAB-200B-4D92-B3EC-98E28DB12C1D}" destId="{5125FCB4-4096-47AE-A4F1-D6ACF270142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6EE9C6-7C39-4BD5-9C83-7B1A50D0AEC6}">
      <dsp:nvSpPr>
        <dsp:cNvPr id="0" name=""/>
        <dsp:cNvSpPr/>
      </dsp:nvSpPr>
      <dsp:spPr>
        <a:xfrm>
          <a:off x="334178" y="211"/>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DE98D8-74BD-444D-BCFC-8C713000963B}">
      <dsp:nvSpPr>
        <dsp:cNvPr id="0" name=""/>
        <dsp:cNvSpPr/>
      </dsp:nvSpPr>
      <dsp:spPr>
        <a:xfrm>
          <a:off x="539842" y="205875"/>
          <a:ext cx="553710" cy="5537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1925A7-B05A-4302-A011-165878A03E3E}">
      <dsp:nvSpPr>
        <dsp:cNvPr id="0" name=""/>
        <dsp:cNvSpPr/>
      </dsp:nvSpPr>
      <dsp:spPr>
        <a:xfrm>
          <a:off x="25682"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Images/photograph/ slideshow (.jpeg)</a:t>
          </a:r>
        </a:p>
      </dsp:txBody>
      <dsp:txXfrm>
        <a:off x="25682" y="1265836"/>
        <a:ext cx="1582031" cy="632812"/>
      </dsp:txXfrm>
    </dsp:sp>
    <dsp:sp modelId="{5B4EF27D-AA7E-4C61-8289-95A6EF9D5F11}">
      <dsp:nvSpPr>
        <dsp:cNvPr id="0" name=""/>
        <dsp:cNvSpPr/>
      </dsp:nvSpPr>
      <dsp:spPr>
        <a:xfrm>
          <a:off x="2193064" y="211"/>
          <a:ext cx="965039" cy="96503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6203E0-89A7-4D12-AD21-018EBBC1FA85}">
      <dsp:nvSpPr>
        <dsp:cNvPr id="0" name=""/>
        <dsp:cNvSpPr/>
      </dsp:nvSpPr>
      <dsp:spPr>
        <a:xfrm>
          <a:off x="2398728" y="205875"/>
          <a:ext cx="553710" cy="5537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5F055A-B8B0-47A2-A664-305F77283BB4}">
      <dsp:nvSpPr>
        <dsp:cNvPr id="0" name=""/>
        <dsp:cNvSpPr/>
      </dsp:nvSpPr>
      <dsp:spPr>
        <a:xfrm>
          <a:off x="1884568"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Videos/360 videos. own or stock footage (.mp4)</a:t>
          </a:r>
        </a:p>
      </dsp:txBody>
      <dsp:txXfrm>
        <a:off x="1884568" y="1265836"/>
        <a:ext cx="1582031" cy="632812"/>
      </dsp:txXfrm>
    </dsp:sp>
    <dsp:sp modelId="{F42C654B-38A6-4CF2-8D03-17FA0A95E105}">
      <dsp:nvSpPr>
        <dsp:cNvPr id="0" name=""/>
        <dsp:cNvSpPr/>
      </dsp:nvSpPr>
      <dsp:spPr>
        <a:xfrm>
          <a:off x="4051951" y="211"/>
          <a:ext cx="965039" cy="96503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B42A3A-5CAE-4331-8435-046D9B3BCB27}">
      <dsp:nvSpPr>
        <dsp:cNvPr id="0" name=""/>
        <dsp:cNvSpPr/>
      </dsp:nvSpPr>
      <dsp:spPr>
        <a:xfrm>
          <a:off x="4257615" y="205875"/>
          <a:ext cx="553710" cy="5537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5C9C34-6498-4311-858C-C8F9B7802328}">
      <dsp:nvSpPr>
        <dsp:cNvPr id="0" name=""/>
        <dsp:cNvSpPr/>
      </dsp:nvSpPr>
      <dsp:spPr>
        <a:xfrm>
          <a:off x="3743455"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AI content (images, videos, avatars)</a:t>
          </a:r>
        </a:p>
      </dsp:txBody>
      <dsp:txXfrm>
        <a:off x="3743455" y="1265836"/>
        <a:ext cx="1582031" cy="632812"/>
      </dsp:txXfrm>
    </dsp:sp>
    <dsp:sp modelId="{075B913E-B7E4-4D06-8D7E-457FA4BF7868}">
      <dsp:nvSpPr>
        <dsp:cNvPr id="0" name=""/>
        <dsp:cNvSpPr/>
      </dsp:nvSpPr>
      <dsp:spPr>
        <a:xfrm>
          <a:off x="5910838" y="211"/>
          <a:ext cx="965039" cy="96503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0D513F-D172-488E-8AB2-C3336B314C40}">
      <dsp:nvSpPr>
        <dsp:cNvPr id="0" name=""/>
        <dsp:cNvSpPr/>
      </dsp:nvSpPr>
      <dsp:spPr>
        <a:xfrm>
          <a:off x="6116502" y="205875"/>
          <a:ext cx="553710" cy="5537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393D97-24C0-4002-ADC2-661D473133AE}">
      <dsp:nvSpPr>
        <dsp:cNvPr id="0" name=""/>
        <dsp:cNvSpPr/>
      </dsp:nvSpPr>
      <dsp:spPr>
        <a:xfrm>
          <a:off x="5602342"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Google slides</a:t>
          </a:r>
        </a:p>
      </dsp:txBody>
      <dsp:txXfrm>
        <a:off x="5602342" y="1265836"/>
        <a:ext cx="1582031" cy="632812"/>
      </dsp:txXfrm>
    </dsp:sp>
    <dsp:sp modelId="{25486807-2E03-459D-B854-1E4AEF083751}">
      <dsp:nvSpPr>
        <dsp:cNvPr id="0" name=""/>
        <dsp:cNvSpPr/>
      </dsp:nvSpPr>
      <dsp:spPr>
        <a:xfrm>
          <a:off x="7769725" y="211"/>
          <a:ext cx="965039" cy="96503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FBE4B3-EA63-4BB9-9DDA-E8F08CB48832}">
      <dsp:nvSpPr>
        <dsp:cNvPr id="0" name=""/>
        <dsp:cNvSpPr/>
      </dsp:nvSpPr>
      <dsp:spPr>
        <a:xfrm>
          <a:off x="7975389" y="205875"/>
          <a:ext cx="553710" cy="5537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CBD61E-43ED-47D3-8320-D167A61DEC85}">
      <dsp:nvSpPr>
        <dsp:cNvPr id="0" name=""/>
        <dsp:cNvSpPr/>
      </dsp:nvSpPr>
      <dsp:spPr>
        <a:xfrm>
          <a:off x="7461228"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Scans of your drawings/painting/ fabric work/ artwork/objects</a:t>
          </a:r>
        </a:p>
      </dsp:txBody>
      <dsp:txXfrm>
        <a:off x="7461228" y="1265836"/>
        <a:ext cx="1582031" cy="632812"/>
      </dsp:txXfrm>
    </dsp:sp>
    <dsp:sp modelId="{2D85DC34-0CEA-42A1-95C3-2F43D56B1774}">
      <dsp:nvSpPr>
        <dsp:cNvPr id="0" name=""/>
        <dsp:cNvSpPr/>
      </dsp:nvSpPr>
      <dsp:spPr>
        <a:xfrm>
          <a:off x="9628611" y="211"/>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DE3BE-E19B-49B3-A956-FBEAD837B2A6}">
      <dsp:nvSpPr>
        <dsp:cNvPr id="0" name=""/>
        <dsp:cNvSpPr/>
      </dsp:nvSpPr>
      <dsp:spPr>
        <a:xfrm>
          <a:off x="9834275" y="205875"/>
          <a:ext cx="553710" cy="55371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C299C2-0CD2-430A-B994-34062BCAAD36}">
      <dsp:nvSpPr>
        <dsp:cNvPr id="0" name=""/>
        <dsp:cNvSpPr/>
      </dsp:nvSpPr>
      <dsp:spPr>
        <a:xfrm>
          <a:off x="9320115"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Miro board (interactive element)</a:t>
          </a:r>
        </a:p>
      </dsp:txBody>
      <dsp:txXfrm>
        <a:off x="9320115" y="1265836"/>
        <a:ext cx="1582031" cy="632812"/>
      </dsp:txXfrm>
    </dsp:sp>
    <dsp:sp modelId="{CB51BCC3-0AC3-4DF7-B0D0-7FCA26219071}">
      <dsp:nvSpPr>
        <dsp:cNvPr id="0" name=""/>
        <dsp:cNvSpPr/>
      </dsp:nvSpPr>
      <dsp:spPr>
        <a:xfrm>
          <a:off x="4981394" y="2294156"/>
          <a:ext cx="965039" cy="96503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B8118C-ABFF-41B5-BEA7-DEF37357A7F5}">
      <dsp:nvSpPr>
        <dsp:cNvPr id="0" name=""/>
        <dsp:cNvSpPr/>
      </dsp:nvSpPr>
      <dsp:spPr>
        <a:xfrm>
          <a:off x="5187059" y="2499820"/>
          <a:ext cx="553710" cy="55371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25FCB4-4096-47AE-A4F1-D6ACF2701423}">
      <dsp:nvSpPr>
        <dsp:cNvPr id="0" name=""/>
        <dsp:cNvSpPr/>
      </dsp:nvSpPr>
      <dsp:spPr>
        <a:xfrm>
          <a:off x="4672898" y="3559781"/>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Webpages</a:t>
          </a:r>
        </a:p>
      </dsp:txBody>
      <dsp:txXfrm>
        <a:off x="4672898" y="3559781"/>
        <a:ext cx="1582031" cy="63281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3-11T19:16:46.127"/>
    </inkml:context>
    <inkml:brush xml:id="br0">
      <inkml:brushProperty name="width" value="0.4" units="cm"/>
      <inkml:brushProperty name="height" value="0.8" units="cm"/>
      <inkml:brushProperty name="color" value="#FFFC00"/>
      <inkml:brushProperty name="tip" value="rectangle"/>
      <inkml:brushProperty name="rasterOp" value="maskPen"/>
    </inkml:brush>
  </inkml:definitions>
  <inkml:trace contextRef="#ctx0" brushRef="#br0">1 186,'97'0,"-8"0,-26 0,-8 0,6 0,-6 0,-6 0,3 0,-19 0,11 0,-10 0,4 0,-6 0,-1-4,1 2,-6-2,5 4,-10 0,9 0,-9 0,3 0,-4 0,-1 0,6 0,-4 0,3 0,-4 0,-1 0,6 0,-4 0,3 0,-4 0,-1 0,9 0,-1 0,2 0,2 0,-5 0,6 0,-1 0,1-5,0 4,0-4,-1 0,1 4,6-9,-4 9,4-4,0-1,2 5,-1-4,6 5,-5-5,6 4,0-5,-6 6,-2 0,-6 0,-6-4,4 3,-9-3,4 4,-6 0,0 0,6 0,-4 0,9-5,-3 4,4-4,7 0,-4 3,4-3,-6 0,-1 4,1-3,-6-1,-1 4,-5-3,3 0,1 3,0-3,-5 4,7-5,-9 4,11-3,-10 4,1 0,3 0,1-4,1 3,0-3,-5 4,6 0,1 0,0-4,5 3,-5-8,0 7,4-2,-9 4,4 0,-6 0,4 0,2 0,-6 0,7-4,-10 3,7-3,5 4,-12 0,11 0,-4 0,-1 0,1 0,4 0,-15 0,14 0,-7 0,0 0,13 0,-16 0,11 0,-4 0,-2 0,7 0,-5 0,-2 0,2 0,-4 0,1 0,4 0,-3 0,9 0,-9 0,4 0,-6 0,1 0,7-5,-10 4,9-3,-8 4,0 0,6 0,-5 0,3 0,1 0,-2 0,6 0,-12 0,10 0,-7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3-11T19:16:48.377"/>
    </inkml:context>
    <inkml:brush xml:id="br0">
      <inkml:brushProperty name="width" value="0.4" units="cm"/>
      <inkml:brushProperty name="height" value="0.8" units="cm"/>
      <inkml:brushProperty name="color" value="#FFFC00"/>
      <inkml:brushProperty name="tip" value="rectangle"/>
      <inkml:brushProperty name="rasterOp" value="maskPen"/>
    </inkml:brush>
  </inkml:definitions>
  <inkml:trace contextRef="#ctx0" brushRef="#br0">1 1,'57'0,"1"0,-2 0,-4 0,13 0,-3 0,3 0,21 0,-2 0,2 0,12 0,-38 0,-3 0,24 0,0 0,-9 0,7 0,-15 0,-1 0,-2 0,-6 0,0 0,-1 0,-8 0,0 0,0 0,0 0,1 0,-1 0,7 0,2 0,8 0,16 6,-26-5,-1 3,-1-1,-3-3,48 6,-31-5,8 5,-3-6,-8 0,-7 0,-1 0,-8 0,0 0,-6 0,-2 0,-6 0,6 0,9 0,1 0,0 0,-10 0,-12 0,5 0,-11 0,0 0,2 0,-3 0,8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3-11T19:16:51.130"/>
    </inkml:context>
    <inkml:brush xml:id="br0">
      <inkml:brushProperty name="width" value="0.4" units="cm"/>
      <inkml:brushProperty name="height" value="0.8" units="cm"/>
      <inkml:brushProperty name="color" value="#FFFC00"/>
      <inkml:brushProperty name="tip" value="rectangle"/>
      <inkml:brushProperty name="rasterOp" value="maskPen"/>
    </inkml:brush>
  </inkml:definitions>
  <inkml:trace contextRef="#ctx0" brushRef="#br0">1 1,'89'0,"-36"2,-1 2,25 4,-28 2,2 1,-2-4,3 1,26 7,9-2,-11-6,6-3,-5 2,13 5,-2-1,-14-7,2-1,-11 1,19 9,7-11,-1 11,-10-4,-7-1,5 5,-13-10,13 4,4 0,0-4,17 4,-8-6,-40 0,-1 0,34 0,-26 0,1 0,29 0,9 0,-2 0,-28 0,15 0,-4 0,-13 0,5 0,-7 0,-1 0,-7 0,-1 0,-8 0,0 0,0 0,0 0,-6-5,5 4,-12-4,5 0,-12 4,-1-4,-2 5,-7 0,1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3-11T19:16:52.881"/>
    </inkml:context>
    <inkml:brush xml:id="br0">
      <inkml:brushProperty name="width" value="0.4" units="cm"/>
      <inkml:brushProperty name="height" value="0.8" units="cm"/>
      <inkml:brushProperty name="color" value="#FFFC00"/>
      <inkml:brushProperty name="tip" value="rectangle"/>
      <inkml:brushProperty name="rasterOp" value="maskPen"/>
    </inkml:brush>
  </inkml:definitions>
  <inkml:trace contextRef="#ctx0" brushRef="#br0">1 1,'53'0,"1"0,5 0,-2 0,17 0,3-1,9 2,4 6,3 0,-23-6,3-1,-1 2,1 5,-1 1,-2-1,24-1,-3-2,-4 1,1 0,10-1,0 0,-4-4,0 0,5 0,1 0,-6 0,0 0,0 0,-4 0,-27 0,-3 0,11 0,-4 0,19 0,-31 0,1 0,35 0,-9 0,-19 0,-10 0,-6 0,-8 0,-1 0,-11 0,-2 0,-2 0,-8 0,10 0,-7 0,7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2AA38C-0088-3F46-B8A0-65594204A370}" type="datetimeFigureOut">
              <a:rPr lang="en-US" smtClean="0"/>
              <a:t>2/6/26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7C3A69-3695-E840-963C-8BBCECF6F5ED}" type="slidenum">
              <a:rPr lang="en-US" smtClean="0"/>
              <a:t>‹#›</a:t>
            </a:fld>
            <a:endParaRPr lang="en-US"/>
          </a:p>
        </p:txBody>
      </p:sp>
    </p:spTree>
    <p:extLst>
      <p:ext uri="{BB962C8B-B14F-4D97-AF65-F5344CB8AC3E}">
        <p14:creationId xmlns:p14="http://schemas.microsoft.com/office/powerpoint/2010/main" val="2228562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buSzPts val="1000"/>
              <a:buFont typeface="Courier New" panose="02070309020205020404" pitchFamily="49" charset="0"/>
              <a:buChar char="o"/>
              <a:tabLst>
                <a:tab pos="914400" algn="l"/>
              </a:tabLst>
            </a:pPr>
            <a:endParaRPr lang="en-US" dirty="0"/>
          </a:p>
        </p:txBody>
      </p:sp>
      <p:sp>
        <p:nvSpPr>
          <p:cNvPr id="4" name="Slide Number Placeholder 3"/>
          <p:cNvSpPr>
            <a:spLocks noGrp="1"/>
          </p:cNvSpPr>
          <p:nvPr>
            <p:ph type="sldNum" sz="quarter" idx="5"/>
          </p:nvPr>
        </p:nvSpPr>
        <p:spPr/>
        <p:txBody>
          <a:bodyPr/>
          <a:lstStyle/>
          <a:p>
            <a:fld id="{C915DC7A-7320-6A40-AB9F-7D4583D628E0}" type="slidenum">
              <a:rPr lang="en-US" smtClean="0"/>
              <a:t>3</a:t>
            </a:fld>
            <a:endParaRPr lang="en-US"/>
          </a:p>
        </p:txBody>
      </p:sp>
    </p:spTree>
    <p:extLst>
      <p:ext uri="{BB962C8B-B14F-4D97-AF65-F5344CB8AC3E}">
        <p14:creationId xmlns:p14="http://schemas.microsoft.com/office/powerpoint/2010/main" val="3781582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Change how stories are experienced, </a:t>
            </a:r>
          </a:p>
          <a:p>
            <a:endParaRPr lang="en-US" dirty="0"/>
          </a:p>
          <a:p>
            <a:r>
              <a:rPr lang="en-US" dirty="0" err="1"/>
              <a:t>Spacial</a:t>
            </a:r>
            <a:r>
              <a:rPr lang="en-US" dirty="0"/>
              <a:t> storytelling, and user interaction.  </a:t>
            </a:r>
          </a:p>
        </p:txBody>
      </p:sp>
      <p:sp>
        <p:nvSpPr>
          <p:cNvPr id="4" name="Slide Number Placeholder 3"/>
          <p:cNvSpPr>
            <a:spLocks noGrp="1"/>
          </p:cNvSpPr>
          <p:nvPr>
            <p:ph type="sldNum" sz="quarter" idx="5"/>
          </p:nvPr>
        </p:nvSpPr>
        <p:spPr/>
        <p:txBody>
          <a:bodyPr/>
          <a:lstStyle/>
          <a:p>
            <a:fld id="{EC7C3A69-3695-E840-963C-8BBCECF6F5ED}" type="slidenum">
              <a:rPr lang="en-US" smtClean="0"/>
              <a:t>7</a:t>
            </a:fld>
            <a:endParaRPr lang="en-US"/>
          </a:p>
        </p:txBody>
      </p:sp>
    </p:spTree>
    <p:extLst>
      <p:ext uri="{BB962C8B-B14F-4D97-AF65-F5344CB8AC3E}">
        <p14:creationId xmlns:p14="http://schemas.microsoft.com/office/powerpoint/2010/main" val="269539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7C3A69-3695-E840-963C-8BBCECF6F5ED}" type="slidenum">
              <a:rPr lang="en-US" smtClean="0"/>
              <a:t>8</a:t>
            </a:fld>
            <a:endParaRPr lang="en-US"/>
          </a:p>
        </p:txBody>
      </p:sp>
    </p:spTree>
    <p:extLst>
      <p:ext uri="{BB962C8B-B14F-4D97-AF65-F5344CB8AC3E}">
        <p14:creationId xmlns:p14="http://schemas.microsoft.com/office/powerpoint/2010/main" val="961513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7C3A69-3695-E840-963C-8BBCECF6F5ED}" type="slidenum">
              <a:rPr lang="en-US" smtClean="0"/>
              <a:t>9</a:t>
            </a:fld>
            <a:endParaRPr lang="en-US"/>
          </a:p>
        </p:txBody>
      </p:sp>
    </p:spTree>
    <p:extLst>
      <p:ext uri="{BB962C8B-B14F-4D97-AF65-F5344CB8AC3E}">
        <p14:creationId xmlns:p14="http://schemas.microsoft.com/office/powerpoint/2010/main" val="2321084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76E76-79F7-E0C7-9F6E-012A805F01C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604AFF6-D208-1152-7DD2-ED1DC3D036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52C8AFA-1D4F-516C-91C4-C3E3816A480C}"/>
              </a:ext>
            </a:extLst>
          </p:cNvPr>
          <p:cNvSpPr>
            <a:spLocks noGrp="1"/>
          </p:cNvSpPr>
          <p:nvPr>
            <p:ph type="dt" sz="half" idx="10"/>
          </p:nvPr>
        </p:nvSpPr>
        <p:spPr/>
        <p:txBody>
          <a:bodyPr/>
          <a:lstStyle/>
          <a:p>
            <a:fld id="{C61C8A3A-5DD6-5546-9E9E-3DEE45B4DEFC}" type="datetimeFigureOut">
              <a:rPr lang="en-US" smtClean="0"/>
              <a:t>2/6/26</a:t>
            </a:fld>
            <a:endParaRPr lang="en-US"/>
          </a:p>
        </p:txBody>
      </p:sp>
      <p:sp>
        <p:nvSpPr>
          <p:cNvPr id="5" name="Footer Placeholder 4">
            <a:extLst>
              <a:ext uri="{FF2B5EF4-FFF2-40B4-BE49-F238E27FC236}">
                <a16:creationId xmlns:a16="http://schemas.microsoft.com/office/drawing/2014/main" id="{0D496728-DB6E-5801-1158-5E0D963941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67EE68-C8D0-10A5-8BA2-AD7B4DBB25A5}"/>
              </a:ext>
            </a:extLst>
          </p:cNvPr>
          <p:cNvSpPr>
            <a:spLocks noGrp="1"/>
          </p:cNvSpPr>
          <p:nvPr>
            <p:ph type="sldNum" sz="quarter" idx="12"/>
          </p:nvPr>
        </p:nvSpPr>
        <p:spPr/>
        <p:txBody>
          <a:bodyPr/>
          <a:lstStyle/>
          <a:p>
            <a:fld id="{C6BECAE1-1177-F940-AF5E-3A4824819549}" type="slidenum">
              <a:rPr lang="en-US" smtClean="0"/>
              <a:t>‹#›</a:t>
            </a:fld>
            <a:endParaRPr lang="en-US"/>
          </a:p>
        </p:txBody>
      </p:sp>
    </p:spTree>
    <p:extLst>
      <p:ext uri="{BB962C8B-B14F-4D97-AF65-F5344CB8AC3E}">
        <p14:creationId xmlns:p14="http://schemas.microsoft.com/office/powerpoint/2010/main" val="2187966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C71E3-61C3-A425-C1B3-DF7FD569527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0899CA5-A66E-7503-3B89-4BE8DA02A0C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9D03A6-3D83-A055-CC15-6C0968885DF8}"/>
              </a:ext>
            </a:extLst>
          </p:cNvPr>
          <p:cNvSpPr>
            <a:spLocks noGrp="1"/>
          </p:cNvSpPr>
          <p:nvPr>
            <p:ph type="dt" sz="half" idx="10"/>
          </p:nvPr>
        </p:nvSpPr>
        <p:spPr/>
        <p:txBody>
          <a:bodyPr/>
          <a:lstStyle/>
          <a:p>
            <a:fld id="{C61C8A3A-5DD6-5546-9E9E-3DEE45B4DEFC}" type="datetimeFigureOut">
              <a:rPr lang="en-US" smtClean="0"/>
              <a:t>2/6/26</a:t>
            </a:fld>
            <a:endParaRPr lang="en-US"/>
          </a:p>
        </p:txBody>
      </p:sp>
      <p:sp>
        <p:nvSpPr>
          <p:cNvPr id="5" name="Footer Placeholder 4">
            <a:extLst>
              <a:ext uri="{FF2B5EF4-FFF2-40B4-BE49-F238E27FC236}">
                <a16:creationId xmlns:a16="http://schemas.microsoft.com/office/drawing/2014/main" id="{A587447F-B70D-97D9-15AC-BC3EE70AEA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7108CB-5164-94CE-9F4E-97B2CA1A6BFF}"/>
              </a:ext>
            </a:extLst>
          </p:cNvPr>
          <p:cNvSpPr>
            <a:spLocks noGrp="1"/>
          </p:cNvSpPr>
          <p:nvPr>
            <p:ph type="sldNum" sz="quarter" idx="12"/>
          </p:nvPr>
        </p:nvSpPr>
        <p:spPr/>
        <p:txBody>
          <a:bodyPr/>
          <a:lstStyle/>
          <a:p>
            <a:fld id="{C6BECAE1-1177-F940-AF5E-3A4824819549}" type="slidenum">
              <a:rPr lang="en-US" smtClean="0"/>
              <a:t>‹#›</a:t>
            </a:fld>
            <a:endParaRPr lang="en-US"/>
          </a:p>
        </p:txBody>
      </p:sp>
    </p:spTree>
    <p:extLst>
      <p:ext uri="{BB962C8B-B14F-4D97-AF65-F5344CB8AC3E}">
        <p14:creationId xmlns:p14="http://schemas.microsoft.com/office/powerpoint/2010/main" val="1537230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5224A-0522-0EB8-0867-A7DD94F13CF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20FFF98-F938-E12A-9472-25524BF5F1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7A7E246-4911-6BFA-3E7D-543496B6472D}"/>
              </a:ext>
            </a:extLst>
          </p:cNvPr>
          <p:cNvSpPr>
            <a:spLocks noGrp="1"/>
          </p:cNvSpPr>
          <p:nvPr>
            <p:ph type="dt" sz="half" idx="10"/>
          </p:nvPr>
        </p:nvSpPr>
        <p:spPr/>
        <p:txBody>
          <a:bodyPr/>
          <a:lstStyle/>
          <a:p>
            <a:fld id="{C61C8A3A-5DD6-5546-9E9E-3DEE45B4DEFC}" type="datetimeFigureOut">
              <a:rPr lang="en-US" smtClean="0"/>
              <a:t>2/6/26</a:t>
            </a:fld>
            <a:endParaRPr lang="en-US"/>
          </a:p>
        </p:txBody>
      </p:sp>
      <p:sp>
        <p:nvSpPr>
          <p:cNvPr id="5" name="Footer Placeholder 4">
            <a:extLst>
              <a:ext uri="{FF2B5EF4-FFF2-40B4-BE49-F238E27FC236}">
                <a16:creationId xmlns:a16="http://schemas.microsoft.com/office/drawing/2014/main" id="{6673F549-99A2-891E-D127-0AB58F0B80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FD0A67-1509-606C-3FA1-28AF0B60B465}"/>
              </a:ext>
            </a:extLst>
          </p:cNvPr>
          <p:cNvSpPr>
            <a:spLocks noGrp="1"/>
          </p:cNvSpPr>
          <p:nvPr>
            <p:ph type="sldNum" sz="quarter" idx="12"/>
          </p:nvPr>
        </p:nvSpPr>
        <p:spPr/>
        <p:txBody>
          <a:bodyPr/>
          <a:lstStyle/>
          <a:p>
            <a:fld id="{C6BECAE1-1177-F940-AF5E-3A4824819549}" type="slidenum">
              <a:rPr lang="en-US" smtClean="0"/>
              <a:t>‹#›</a:t>
            </a:fld>
            <a:endParaRPr lang="en-US"/>
          </a:p>
        </p:txBody>
      </p:sp>
    </p:spTree>
    <p:extLst>
      <p:ext uri="{BB962C8B-B14F-4D97-AF65-F5344CB8AC3E}">
        <p14:creationId xmlns:p14="http://schemas.microsoft.com/office/powerpoint/2010/main" val="221132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28ED5-C497-5708-8D70-CD446E5AB38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228C810-0A4D-705D-7173-E96E966414B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D0CD44-73F7-9189-060A-F919C80F5AB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2F0E4C2-E277-3DEC-10AD-0D209360C856}"/>
              </a:ext>
            </a:extLst>
          </p:cNvPr>
          <p:cNvSpPr>
            <a:spLocks noGrp="1"/>
          </p:cNvSpPr>
          <p:nvPr>
            <p:ph type="dt" sz="half" idx="10"/>
          </p:nvPr>
        </p:nvSpPr>
        <p:spPr/>
        <p:txBody>
          <a:bodyPr/>
          <a:lstStyle/>
          <a:p>
            <a:fld id="{C61C8A3A-5DD6-5546-9E9E-3DEE45B4DEFC}" type="datetimeFigureOut">
              <a:rPr lang="en-US" smtClean="0"/>
              <a:t>2/6/26</a:t>
            </a:fld>
            <a:endParaRPr lang="en-US"/>
          </a:p>
        </p:txBody>
      </p:sp>
      <p:sp>
        <p:nvSpPr>
          <p:cNvPr id="6" name="Footer Placeholder 5">
            <a:extLst>
              <a:ext uri="{FF2B5EF4-FFF2-40B4-BE49-F238E27FC236}">
                <a16:creationId xmlns:a16="http://schemas.microsoft.com/office/drawing/2014/main" id="{462192EE-9551-E2FC-E989-333660F283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A73488-E938-19CA-1425-E876F80AC038}"/>
              </a:ext>
            </a:extLst>
          </p:cNvPr>
          <p:cNvSpPr>
            <a:spLocks noGrp="1"/>
          </p:cNvSpPr>
          <p:nvPr>
            <p:ph type="sldNum" sz="quarter" idx="12"/>
          </p:nvPr>
        </p:nvSpPr>
        <p:spPr/>
        <p:txBody>
          <a:bodyPr/>
          <a:lstStyle/>
          <a:p>
            <a:fld id="{C6BECAE1-1177-F940-AF5E-3A4824819549}" type="slidenum">
              <a:rPr lang="en-US" smtClean="0"/>
              <a:t>‹#›</a:t>
            </a:fld>
            <a:endParaRPr lang="en-US"/>
          </a:p>
        </p:txBody>
      </p:sp>
    </p:spTree>
    <p:extLst>
      <p:ext uri="{BB962C8B-B14F-4D97-AF65-F5344CB8AC3E}">
        <p14:creationId xmlns:p14="http://schemas.microsoft.com/office/powerpoint/2010/main" val="1999206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5056F-E49D-A3D9-18B8-7D2EBD9165E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AB016D7-DEE4-F526-BE24-5633D78FA4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039CCAA-914E-EDDA-B76C-F91ADB9CF84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866A727-D157-FE94-1C3B-FA7385457F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785386A-CEA4-CF57-0E0B-5703EEFDA62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993D18B-0645-DA3C-3552-4E76470468BC}"/>
              </a:ext>
            </a:extLst>
          </p:cNvPr>
          <p:cNvSpPr>
            <a:spLocks noGrp="1"/>
          </p:cNvSpPr>
          <p:nvPr>
            <p:ph type="dt" sz="half" idx="10"/>
          </p:nvPr>
        </p:nvSpPr>
        <p:spPr/>
        <p:txBody>
          <a:bodyPr/>
          <a:lstStyle/>
          <a:p>
            <a:fld id="{C61C8A3A-5DD6-5546-9E9E-3DEE45B4DEFC}" type="datetimeFigureOut">
              <a:rPr lang="en-US" smtClean="0"/>
              <a:t>2/6/26</a:t>
            </a:fld>
            <a:endParaRPr lang="en-US"/>
          </a:p>
        </p:txBody>
      </p:sp>
      <p:sp>
        <p:nvSpPr>
          <p:cNvPr id="8" name="Footer Placeholder 7">
            <a:extLst>
              <a:ext uri="{FF2B5EF4-FFF2-40B4-BE49-F238E27FC236}">
                <a16:creationId xmlns:a16="http://schemas.microsoft.com/office/drawing/2014/main" id="{1B69B976-8C08-44A6-1060-4497D8D1A02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FFBCE4C-8265-BE0A-1B25-5715C0331116}"/>
              </a:ext>
            </a:extLst>
          </p:cNvPr>
          <p:cNvSpPr>
            <a:spLocks noGrp="1"/>
          </p:cNvSpPr>
          <p:nvPr>
            <p:ph type="sldNum" sz="quarter" idx="12"/>
          </p:nvPr>
        </p:nvSpPr>
        <p:spPr/>
        <p:txBody>
          <a:bodyPr/>
          <a:lstStyle/>
          <a:p>
            <a:fld id="{C6BECAE1-1177-F940-AF5E-3A4824819549}" type="slidenum">
              <a:rPr lang="en-US" smtClean="0"/>
              <a:t>‹#›</a:t>
            </a:fld>
            <a:endParaRPr lang="en-US"/>
          </a:p>
        </p:txBody>
      </p:sp>
    </p:spTree>
    <p:extLst>
      <p:ext uri="{BB962C8B-B14F-4D97-AF65-F5344CB8AC3E}">
        <p14:creationId xmlns:p14="http://schemas.microsoft.com/office/powerpoint/2010/main" val="661370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AC0C1-E230-6336-451B-1B5CC28E8D2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89A12A6-1EB1-4937-8F77-9EBDA8D0825C}"/>
              </a:ext>
            </a:extLst>
          </p:cNvPr>
          <p:cNvSpPr>
            <a:spLocks noGrp="1"/>
          </p:cNvSpPr>
          <p:nvPr>
            <p:ph type="dt" sz="half" idx="10"/>
          </p:nvPr>
        </p:nvSpPr>
        <p:spPr/>
        <p:txBody>
          <a:bodyPr/>
          <a:lstStyle/>
          <a:p>
            <a:fld id="{C61C8A3A-5DD6-5546-9E9E-3DEE45B4DEFC}" type="datetimeFigureOut">
              <a:rPr lang="en-US" smtClean="0"/>
              <a:t>2/6/26</a:t>
            </a:fld>
            <a:endParaRPr lang="en-US"/>
          </a:p>
        </p:txBody>
      </p:sp>
      <p:sp>
        <p:nvSpPr>
          <p:cNvPr id="4" name="Footer Placeholder 3">
            <a:extLst>
              <a:ext uri="{FF2B5EF4-FFF2-40B4-BE49-F238E27FC236}">
                <a16:creationId xmlns:a16="http://schemas.microsoft.com/office/drawing/2014/main" id="{9C8D00D9-F66B-8A27-7844-953DE613CE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1BF865A-F110-4AD6-7C4D-C9EAFF57E0B9}"/>
              </a:ext>
            </a:extLst>
          </p:cNvPr>
          <p:cNvSpPr>
            <a:spLocks noGrp="1"/>
          </p:cNvSpPr>
          <p:nvPr>
            <p:ph type="sldNum" sz="quarter" idx="12"/>
          </p:nvPr>
        </p:nvSpPr>
        <p:spPr/>
        <p:txBody>
          <a:bodyPr/>
          <a:lstStyle/>
          <a:p>
            <a:fld id="{C6BECAE1-1177-F940-AF5E-3A4824819549}" type="slidenum">
              <a:rPr lang="en-US" smtClean="0"/>
              <a:t>‹#›</a:t>
            </a:fld>
            <a:endParaRPr lang="en-US"/>
          </a:p>
        </p:txBody>
      </p:sp>
    </p:spTree>
    <p:extLst>
      <p:ext uri="{BB962C8B-B14F-4D97-AF65-F5344CB8AC3E}">
        <p14:creationId xmlns:p14="http://schemas.microsoft.com/office/powerpoint/2010/main" val="3585772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830006-B14E-0788-F9D8-24187484E985}"/>
              </a:ext>
            </a:extLst>
          </p:cNvPr>
          <p:cNvSpPr>
            <a:spLocks noGrp="1"/>
          </p:cNvSpPr>
          <p:nvPr>
            <p:ph type="dt" sz="half" idx="10"/>
          </p:nvPr>
        </p:nvSpPr>
        <p:spPr/>
        <p:txBody>
          <a:bodyPr/>
          <a:lstStyle/>
          <a:p>
            <a:fld id="{C61C8A3A-5DD6-5546-9E9E-3DEE45B4DEFC}" type="datetimeFigureOut">
              <a:rPr lang="en-US" smtClean="0"/>
              <a:t>2/6/26</a:t>
            </a:fld>
            <a:endParaRPr lang="en-US"/>
          </a:p>
        </p:txBody>
      </p:sp>
      <p:sp>
        <p:nvSpPr>
          <p:cNvPr id="3" name="Footer Placeholder 2">
            <a:extLst>
              <a:ext uri="{FF2B5EF4-FFF2-40B4-BE49-F238E27FC236}">
                <a16:creationId xmlns:a16="http://schemas.microsoft.com/office/drawing/2014/main" id="{86AC49CE-74A1-E9A3-E630-6607D674122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C92677-B54A-6FA5-B706-88194C0DDA9C}"/>
              </a:ext>
            </a:extLst>
          </p:cNvPr>
          <p:cNvSpPr>
            <a:spLocks noGrp="1"/>
          </p:cNvSpPr>
          <p:nvPr>
            <p:ph type="sldNum" sz="quarter" idx="12"/>
          </p:nvPr>
        </p:nvSpPr>
        <p:spPr/>
        <p:txBody>
          <a:bodyPr/>
          <a:lstStyle/>
          <a:p>
            <a:fld id="{C6BECAE1-1177-F940-AF5E-3A4824819549}" type="slidenum">
              <a:rPr lang="en-US" smtClean="0"/>
              <a:t>‹#›</a:t>
            </a:fld>
            <a:endParaRPr lang="en-US"/>
          </a:p>
        </p:txBody>
      </p:sp>
    </p:spTree>
    <p:extLst>
      <p:ext uri="{BB962C8B-B14F-4D97-AF65-F5344CB8AC3E}">
        <p14:creationId xmlns:p14="http://schemas.microsoft.com/office/powerpoint/2010/main" val="4175181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380A7-ECAB-833F-8535-859083A0DD6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F56DCB6-D2DF-051E-3C10-E6B345F03D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2B08F-6A14-0EBD-9B29-984BFA93CA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594A0DE-39DB-CB60-8C39-A4B909CF8555}"/>
              </a:ext>
            </a:extLst>
          </p:cNvPr>
          <p:cNvSpPr>
            <a:spLocks noGrp="1"/>
          </p:cNvSpPr>
          <p:nvPr>
            <p:ph type="dt" sz="half" idx="10"/>
          </p:nvPr>
        </p:nvSpPr>
        <p:spPr/>
        <p:txBody>
          <a:bodyPr/>
          <a:lstStyle/>
          <a:p>
            <a:fld id="{C61C8A3A-5DD6-5546-9E9E-3DEE45B4DEFC}" type="datetimeFigureOut">
              <a:rPr lang="en-US" smtClean="0"/>
              <a:t>2/6/26</a:t>
            </a:fld>
            <a:endParaRPr lang="en-US"/>
          </a:p>
        </p:txBody>
      </p:sp>
      <p:sp>
        <p:nvSpPr>
          <p:cNvPr id="6" name="Footer Placeholder 5">
            <a:extLst>
              <a:ext uri="{FF2B5EF4-FFF2-40B4-BE49-F238E27FC236}">
                <a16:creationId xmlns:a16="http://schemas.microsoft.com/office/drawing/2014/main" id="{1E427746-D822-C615-750A-347B50C122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006AA1-023B-4066-8E24-AFC4362965F1}"/>
              </a:ext>
            </a:extLst>
          </p:cNvPr>
          <p:cNvSpPr>
            <a:spLocks noGrp="1"/>
          </p:cNvSpPr>
          <p:nvPr>
            <p:ph type="sldNum" sz="quarter" idx="12"/>
          </p:nvPr>
        </p:nvSpPr>
        <p:spPr/>
        <p:txBody>
          <a:bodyPr/>
          <a:lstStyle/>
          <a:p>
            <a:fld id="{C6BECAE1-1177-F940-AF5E-3A4824819549}" type="slidenum">
              <a:rPr lang="en-US" smtClean="0"/>
              <a:t>‹#›</a:t>
            </a:fld>
            <a:endParaRPr lang="en-US"/>
          </a:p>
        </p:txBody>
      </p:sp>
    </p:spTree>
    <p:extLst>
      <p:ext uri="{BB962C8B-B14F-4D97-AF65-F5344CB8AC3E}">
        <p14:creationId xmlns:p14="http://schemas.microsoft.com/office/powerpoint/2010/main" val="445764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9D486-6366-D514-6AF7-5FDFB0FC619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7887DF3-B09B-A967-E558-2D8E7AD89C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D2D270-2695-E833-BF23-7BBEECA20B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84E154-0BD6-DBC1-E7BF-25709FFCAA7B}"/>
              </a:ext>
            </a:extLst>
          </p:cNvPr>
          <p:cNvSpPr>
            <a:spLocks noGrp="1"/>
          </p:cNvSpPr>
          <p:nvPr>
            <p:ph type="dt" sz="half" idx="10"/>
          </p:nvPr>
        </p:nvSpPr>
        <p:spPr/>
        <p:txBody>
          <a:bodyPr/>
          <a:lstStyle/>
          <a:p>
            <a:fld id="{C61C8A3A-5DD6-5546-9E9E-3DEE45B4DEFC}" type="datetimeFigureOut">
              <a:rPr lang="en-US" smtClean="0"/>
              <a:t>2/6/26</a:t>
            </a:fld>
            <a:endParaRPr lang="en-US"/>
          </a:p>
        </p:txBody>
      </p:sp>
      <p:sp>
        <p:nvSpPr>
          <p:cNvPr id="6" name="Footer Placeholder 5">
            <a:extLst>
              <a:ext uri="{FF2B5EF4-FFF2-40B4-BE49-F238E27FC236}">
                <a16:creationId xmlns:a16="http://schemas.microsoft.com/office/drawing/2014/main" id="{4D972BF4-19FD-3471-8A14-8685D0DBB0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D55497-DD43-4AB0-C174-353BC158F2B1}"/>
              </a:ext>
            </a:extLst>
          </p:cNvPr>
          <p:cNvSpPr>
            <a:spLocks noGrp="1"/>
          </p:cNvSpPr>
          <p:nvPr>
            <p:ph type="sldNum" sz="quarter" idx="12"/>
          </p:nvPr>
        </p:nvSpPr>
        <p:spPr/>
        <p:txBody>
          <a:bodyPr/>
          <a:lstStyle/>
          <a:p>
            <a:fld id="{C6BECAE1-1177-F940-AF5E-3A4824819549}" type="slidenum">
              <a:rPr lang="en-US" smtClean="0"/>
              <a:t>‹#›</a:t>
            </a:fld>
            <a:endParaRPr lang="en-US"/>
          </a:p>
        </p:txBody>
      </p:sp>
    </p:spTree>
    <p:extLst>
      <p:ext uri="{BB962C8B-B14F-4D97-AF65-F5344CB8AC3E}">
        <p14:creationId xmlns:p14="http://schemas.microsoft.com/office/powerpoint/2010/main" val="4046926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DAD62-E4AD-7DC1-83CD-179F2CC24F4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DB33F7-6E7C-E11E-11EE-D038506DB45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1A72A9-EF6D-FB5B-742F-44532925DE0A}"/>
              </a:ext>
            </a:extLst>
          </p:cNvPr>
          <p:cNvSpPr>
            <a:spLocks noGrp="1"/>
          </p:cNvSpPr>
          <p:nvPr>
            <p:ph type="dt" sz="half" idx="10"/>
          </p:nvPr>
        </p:nvSpPr>
        <p:spPr/>
        <p:txBody>
          <a:bodyPr/>
          <a:lstStyle/>
          <a:p>
            <a:fld id="{C61C8A3A-5DD6-5546-9E9E-3DEE45B4DEFC}" type="datetimeFigureOut">
              <a:rPr lang="en-US" smtClean="0"/>
              <a:t>2/6/26</a:t>
            </a:fld>
            <a:endParaRPr lang="en-US"/>
          </a:p>
        </p:txBody>
      </p:sp>
      <p:sp>
        <p:nvSpPr>
          <p:cNvPr id="5" name="Footer Placeholder 4">
            <a:extLst>
              <a:ext uri="{FF2B5EF4-FFF2-40B4-BE49-F238E27FC236}">
                <a16:creationId xmlns:a16="http://schemas.microsoft.com/office/drawing/2014/main" id="{F1940EC0-4E12-6035-4B17-8A8BEDACC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9EEF94-600E-42FE-6886-F6616E06DEC3}"/>
              </a:ext>
            </a:extLst>
          </p:cNvPr>
          <p:cNvSpPr>
            <a:spLocks noGrp="1"/>
          </p:cNvSpPr>
          <p:nvPr>
            <p:ph type="sldNum" sz="quarter" idx="12"/>
          </p:nvPr>
        </p:nvSpPr>
        <p:spPr/>
        <p:txBody>
          <a:bodyPr/>
          <a:lstStyle/>
          <a:p>
            <a:fld id="{C6BECAE1-1177-F940-AF5E-3A4824819549}" type="slidenum">
              <a:rPr lang="en-US" smtClean="0"/>
              <a:t>‹#›</a:t>
            </a:fld>
            <a:endParaRPr lang="en-US"/>
          </a:p>
        </p:txBody>
      </p:sp>
    </p:spTree>
    <p:extLst>
      <p:ext uri="{BB962C8B-B14F-4D97-AF65-F5344CB8AC3E}">
        <p14:creationId xmlns:p14="http://schemas.microsoft.com/office/powerpoint/2010/main" val="1726288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906413-07DC-65F0-4015-02E655F996A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D019EDA-06B8-5E66-4FF7-7A4281E4839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950996-4B69-CF8B-EEC5-3FAECCB0BE00}"/>
              </a:ext>
            </a:extLst>
          </p:cNvPr>
          <p:cNvSpPr>
            <a:spLocks noGrp="1"/>
          </p:cNvSpPr>
          <p:nvPr>
            <p:ph type="dt" sz="half" idx="10"/>
          </p:nvPr>
        </p:nvSpPr>
        <p:spPr/>
        <p:txBody>
          <a:bodyPr/>
          <a:lstStyle/>
          <a:p>
            <a:fld id="{C61C8A3A-5DD6-5546-9E9E-3DEE45B4DEFC}" type="datetimeFigureOut">
              <a:rPr lang="en-US" smtClean="0"/>
              <a:t>2/6/26</a:t>
            </a:fld>
            <a:endParaRPr lang="en-US"/>
          </a:p>
        </p:txBody>
      </p:sp>
      <p:sp>
        <p:nvSpPr>
          <p:cNvPr id="5" name="Footer Placeholder 4">
            <a:extLst>
              <a:ext uri="{FF2B5EF4-FFF2-40B4-BE49-F238E27FC236}">
                <a16:creationId xmlns:a16="http://schemas.microsoft.com/office/drawing/2014/main" id="{7886434C-F61F-AE74-FCEE-543CFF4608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91B609-5039-CAC2-C7C2-4571AD4E962A}"/>
              </a:ext>
            </a:extLst>
          </p:cNvPr>
          <p:cNvSpPr>
            <a:spLocks noGrp="1"/>
          </p:cNvSpPr>
          <p:nvPr>
            <p:ph type="sldNum" sz="quarter" idx="12"/>
          </p:nvPr>
        </p:nvSpPr>
        <p:spPr/>
        <p:txBody>
          <a:bodyPr/>
          <a:lstStyle/>
          <a:p>
            <a:fld id="{C6BECAE1-1177-F940-AF5E-3A4824819549}" type="slidenum">
              <a:rPr lang="en-US" smtClean="0"/>
              <a:t>‹#›</a:t>
            </a:fld>
            <a:endParaRPr lang="en-US"/>
          </a:p>
        </p:txBody>
      </p:sp>
    </p:spTree>
    <p:extLst>
      <p:ext uri="{BB962C8B-B14F-4D97-AF65-F5344CB8AC3E}">
        <p14:creationId xmlns:p14="http://schemas.microsoft.com/office/powerpoint/2010/main" val="2354592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52D380-07AC-52F9-705F-4F283E70B6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0BF340A-6DF4-4665-C536-5FB09B1DC2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B76CA5-7E9D-F991-59E2-076BD17F62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1C8A3A-5DD6-5546-9E9E-3DEE45B4DEFC}" type="datetimeFigureOut">
              <a:rPr lang="en-US" smtClean="0"/>
              <a:t>2/6/26</a:t>
            </a:fld>
            <a:endParaRPr lang="en-US"/>
          </a:p>
        </p:txBody>
      </p:sp>
      <p:sp>
        <p:nvSpPr>
          <p:cNvPr id="5" name="Footer Placeholder 4">
            <a:extLst>
              <a:ext uri="{FF2B5EF4-FFF2-40B4-BE49-F238E27FC236}">
                <a16:creationId xmlns:a16="http://schemas.microsoft.com/office/drawing/2014/main" id="{59C624C6-BC36-9D98-0603-C49714C924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FAAEEC8-C606-FC2F-A60F-03EFFE7280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6BECAE1-1177-F940-AF5E-3A4824819549}" type="slidenum">
              <a:rPr lang="en-US" smtClean="0"/>
              <a:t>‹#›</a:t>
            </a:fld>
            <a:endParaRPr lang="en-US"/>
          </a:p>
        </p:txBody>
      </p:sp>
    </p:spTree>
    <p:extLst>
      <p:ext uri="{BB962C8B-B14F-4D97-AF65-F5344CB8AC3E}">
        <p14:creationId xmlns:p14="http://schemas.microsoft.com/office/powerpoint/2010/main" val="12932904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gif"/><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7.xml"/><Relationship Id="rId1" Type="http://schemas.openxmlformats.org/officeDocument/2006/relationships/video" Target="https://www.youtube.com/embed/u51s1M4KWPs?feature=oembed" TargetMode="External"/><Relationship Id="rId4" Type="http://schemas.openxmlformats.org/officeDocument/2006/relationships/hyperlink" Target="https://www.youtube.com/watch?v=u51s1M4KWP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5.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7.xml"/><Relationship Id="rId1" Type="http://schemas.openxmlformats.org/officeDocument/2006/relationships/video" Target="https://player.vimeo.com/video/48425421?app_id=122963" TargetMode="External"/><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8" Type="http://schemas.openxmlformats.org/officeDocument/2006/relationships/image" Target="../media/image260.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34.jp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customXml" Target="../ink/ink2.xml"/><Relationship Id="rId10" Type="http://schemas.openxmlformats.org/officeDocument/2006/relationships/image" Target="../media/image27.png"/><Relationship Id="rId4" Type="http://schemas.openxmlformats.org/officeDocument/2006/relationships/image" Target="../media/image240.png"/><Relationship Id="rId9" Type="http://schemas.openxmlformats.org/officeDocument/2006/relationships/customXml" Target="../ink/ink4.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docs.google.com/presentation/"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hyperlink" Target="https://workspace.google.com/products/slides/" TargetMode="External"/><Relationship Id="rId7" Type="http://schemas.openxmlformats.org/officeDocument/2006/relationships/image" Target="../media/image38.jpeg"/><Relationship Id="rId2" Type="http://schemas.openxmlformats.org/officeDocument/2006/relationships/image" Target="../media/image36.png"/><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hyperlink" Target="https://miro.com/?gclsrc=aw.ds&amp;&amp;utm_source=google&amp;utm_medium=cpc&amp;utm_campaign=S%7CGOO%7CBRN%7CUK%7CEN-EN%7CBrand%7CExact&amp;utm_adgroup=&amp;adgroupid=140324298625&amp;utm_custom=18258206159&amp;utm_content=668037264203&amp;utm_term=miro&amp;matchtype=e&amp;device=c&amp;location=1007460&amp;gad_source=1&amp;gbraid=0AAAAACtKBmmImyR1oByUNHtO8n1p2f5FS&amp;gclid=Cj0KCQjw4cS-BhDGARIsABg4_J0uXxgsOKQTMRX_NjLt-0XEPIGH7wcYIQ2NyM20bQdNPyKftYN1JM8aAvnnEALw_wcB" TargetMode="External"/><Relationship Id="rId4" Type="http://schemas.openxmlformats.org/officeDocument/2006/relationships/hyperlink" Target="https://www.adobe.com/uk/express/?mv=search&amp;mv2=paidsearch&amp;sdid=WPHDJ2ZK&amp;ef_id=CjwKCAjwvr--BhB5EiwAd5YbXvU-_DR-1NypIZ3R61W379EfW5rs2m-JsK4MOCM_SUiAJSzmJoadLxoCSbEQAvD_BwE:G:s&amp;s_kwcid=AL!3085!3!589020195326!e!!g!!adobe%20express!16624093656!143282260988&amp;gad_source=1&amp;gbraid=0AAAAADraYsK1Gh-wDNLvIJ7DNiX3EAGIb&amp;gclid=CjwKCAjwvr--BhB5EiwAd5YbXvU-_DR-1NypIZ3R61W379EfW5rs2m-JsK4MOCM_SUiAJSzmJoadLxoCSbEQAvD_BwE" TargetMode="External"/><Relationship Id="rId9" Type="http://schemas.openxmlformats.org/officeDocument/2006/relationships/image" Target="../media/image40.jpeg"/></Relationships>
</file>

<file path=ppt/slides/_rels/slide17.xml.rels><?xml version="1.0" encoding="UTF-8" standalone="yes"?>
<Relationships xmlns="http://schemas.openxmlformats.org/package/2006/relationships"><Relationship Id="rId8" Type="http://schemas.openxmlformats.org/officeDocument/2006/relationships/hyperlink" Target="https://creator.nightcafe.studio/" TargetMode="External"/><Relationship Id="rId13" Type="http://schemas.openxmlformats.org/officeDocument/2006/relationships/hyperlink" Target="https://skybox.blockadelabs.com/" TargetMode="External"/><Relationship Id="rId3" Type="http://schemas.openxmlformats.org/officeDocument/2006/relationships/slideLayout" Target="../slideLayouts/slideLayout7.xml"/><Relationship Id="rId7" Type="http://schemas.openxmlformats.org/officeDocument/2006/relationships/hyperlink" Target="https://www.adobe.com/uk/sensei/generative-ai/firefly.html" TargetMode="External"/><Relationship Id="rId12" Type="http://schemas.openxmlformats.org/officeDocument/2006/relationships/hyperlink" Target="https://elevenlabs.io/?utm_source=google&amp;utm_medium=cpc&amp;utm_campaign=uk_brandsearch_brand_english&amp;utm_id=21788486085&amp;utm_term=elevenlabs&amp;utm_content=brand_exact&amp;gad_source=1&amp;gbraid=0AAAAAp9ksTFbEfYt3Pmn8wqb1fVQBxwnS&amp;gclid=CjwKCAjwvr--BhB5EiwAd5YbXovpcaCCLf0s9W0uswjcQM1bpeH7oid9jWq6AdGBZ8XMSsxivrdkLxoClswQAvD_BwE"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https://www.techsmith.com/blog/record-your-desktop/#:~:text=Windows%2010%20or%2011&amp;text=Just%20hit%20Win%20%2B%20G%20to,in%20the%20Videos%20%3E%20Captures%20folder." TargetMode="External"/><Relationship Id="rId11" Type="http://schemas.openxmlformats.org/officeDocument/2006/relationships/hyperlink" Target="https://app.heygen.com/" TargetMode="External"/><Relationship Id="rId5" Type="http://schemas.openxmlformats.org/officeDocument/2006/relationships/hyperlink" Target="https://support.apple.com/en-gb/102618" TargetMode="External"/><Relationship Id="rId10" Type="http://schemas.openxmlformats.org/officeDocument/2006/relationships/hyperlink" Target="https://www.d-id.com/" TargetMode="External"/><Relationship Id="rId4" Type="http://schemas.openxmlformats.org/officeDocument/2006/relationships/hyperlink" Target="https://www.pexels.com/" TargetMode="External"/><Relationship Id="rId9" Type="http://schemas.openxmlformats.org/officeDocument/2006/relationships/hyperlink" Target="https://lumalabs.ai/dream-machine" TargetMode="External"/><Relationship Id="rId1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https://eur01.safelinks.protection.outlook.com/?url=https%3A%2F%2Fvimeo.com%2Fshowcase%2F8052062&amp;data=04%7C01%7C%7Cf4c528696f8f4f12475e08d8cc4c9fb1%7C4e0f11f9046e45059cb8db2152311e21%7C0%7C0%7C637483976750696403%7CUnknown%7CTWFpbGZsb3d8eyJWIjoiMC4wLjAwMDAiLCJQIjoiV2luMzIiLCJBTiI6Ik1haWwiLCJXVCI6Mn0%3D%7C1000&amp;sdata=fkqZTq%2B9%2BW7CjQ2lRlo6A38nN1U6RpBgF%2BKtR8B8DNE%3D&amp;reserved=0" TargetMode="Externa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hyperlink" Target="https://iafor.org/" TargetMode="Externa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digitalservices.uwtsd.ac.uk/dee/"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C20B82B-7056-B954-7F55-E52DA5443BB0}"/>
              </a:ext>
            </a:extLst>
          </p:cNvPr>
          <p:cNvPicPr>
            <a:picLocks noChangeAspect="1"/>
          </p:cNvPicPr>
          <p:nvPr/>
        </p:nvPicPr>
        <p:blipFill>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053DECAF-4379-26FD-1693-BEF3E91838C0}"/>
              </a:ext>
            </a:extLst>
          </p:cNvPr>
          <p:cNvSpPr>
            <a:spLocks noGrp="1"/>
          </p:cNvSpPr>
          <p:nvPr>
            <p:ph type="ctrTitle"/>
          </p:nvPr>
        </p:nvSpPr>
        <p:spPr>
          <a:xfrm>
            <a:off x="1524000" y="1122362"/>
            <a:ext cx="9144000" cy="2900518"/>
          </a:xfrm>
        </p:spPr>
        <p:txBody>
          <a:bodyPr>
            <a:normAutofit/>
          </a:bodyPr>
          <a:lstStyle/>
          <a:p>
            <a:r>
              <a:rPr lang="en-US" dirty="0">
                <a:solidFill>
                  <a:srgbClr val="FFFFFF"/>
                </a:solidFill>
              </a:rPr>
              <a:t>Immersive Presentation – Live Talk</a:t>
            </a:r>
          </a:p>
        </p:txBody>
      </p:sp>
      <p:sp>
        <p:nvSpPr>
          <p:cNvPr id="3" name="Subtitle 2">
            <a:extLst>
              <a:ext uri="{FF2B5EF4-FFF2-40B4-BE49-F238E27FC236}">
                <a16:creationId xmlns:a16="http://schemas.microsoft.com/office/drawing/2014/main" id="{6F37F695-4DCB-726C-37D8-92039394D4F7}"/>
              </a:ext>
            </a:extLst>
          </p:cNvPr>
          <p:cNvSpPr>
            <a:spLocks noGrp="1"/>
          </p:cNvSpPr>
          <p:nvPr>
            <p:ph type="subTitle" idx="1"/>
          </p:nvPr>
        </p:nvSpPr>
        <p:spPr>
          <a:xfrm>
            <a:off x="1524000" y="4159404"/>
            <a:ext cx="9144000" cy="1098395"/>
          </a:xfrm>
        </p:spPr>
        <p:txBody>
          <a:bodyPr>
            <a:normAutofit/>
          </a:bodyPr>
          <a:lstStyle/>
          <a:p>
            <a:r>
              <a:rPr lang="en-GB" sz="2400" b="1" dirty="0">
                <a:latin typeface="Arial" panose="020B0604020202020204" pitchFamily="34" charset="0"/>
              </a:rPr>
              <a:t>How to develop presentation materials</a:t>
            </a:r>
            <a:r>
              <a:rPr lang="en-GB" b="1" dirty="0">
                <a:latin typeface="Arial" panose="020B0604020202020204" pitchFamily="34" charset="0"/>
              </a:rPr>
              <a:t>.</a:t>
            </a:r>
            <a:endParaRPr lang="en-US" dirty="0">
              <a:solidFill>
                <a:srgbClr val="FFFFFF"/>
              </a:solidFill>
            </a:endParaRPr>
          </a:p>
        </p:txBody>
      </p:sp>
    </p:spTree>
    <p:extLst>
      <p:ext uri="{BB962C8B-B14F-4D97-AF65-F5344CB8AC3E}">
        <p14:creationId xmlns:p14="http://schemas.microsoft.com/office/powerpoint/2010/main" val="47286103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A25BD4-B4E5-7852-0889-CD8119AAF6B6}"/>
              </a:ext>
            </a:extLst>
          </p:cNvPr>
          <p:cNvSpPr txBox="1"/>
          <p:nvPr/>
        </p:nvSpPr>
        <p:spPr>
          <a:xfrm>
            <a:off x="314325" y="485775"/>
            <a:ext cx="4343400" cy="6043613"/>
          </a:xfrm>
          <a:prstGeom prst="rect">
            <a:avLst/>
          </a:prstGeom>
        </p:spPr>
        <p:txBody>
          <a:bodyPr vert="horz" lIns="91440" tIns="45720" rIns="91440" bIns="45720" rtlCol="0" anchor="t">
            <a:normAutofit fontScale="85000" lnSpcReduction="20000"/>
          </a:bodyPr>
          <a:lstStyle/>
          <a:p>
            <a:pPr>
              <a:lnSpc>
                <a:spcPct val="90000"/>
              </a:lnSpc>
              <a:spcAft>
                <a:spcPts val="600"/>
              </a:spcAft>
            </a:pPr>
            <a:r>
              <a:rPr lang="en-US" sz="2800" b="1" dirty="0"/>
              <a:t>Why is immersive design important?</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b="0" i="0" u="none" strike="noStrike" dirty="0">
                <a:effectLst/>
              </a:rPr>
              <a:t>Immersive design is crucial for art and design students because it pushes the boundaries of traditional media and opens up new creative possibilities.</a:t>
            </a:r>
          </a:p>
          <a:p>
            <a:pPr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r>
              <a:rPr lang="en-US" sz="2000" b="1" i="0" u="none" strike="noStrike" dirty="0">
                <a:effectLst/>
              </a:rPr>
              <a:t>Expands Creativity</a:t>
            </a:r>
            <a:r>
              <a:rPr lang="en-US" sz="2000" b="0" i="0" u="none" strike="noStrike" dirty="0">
                <a:effectLst/>
              </a:rPr>
              <a:t>: Pushes boundaries of traditional media, allowing for new forms of artistic expression.</a:t>
            </a:r>
          </a:p>
          <a:p>
            <a:pPr marL="285750" indent="-228600">
              <a:lnSpc>
                <a:spcPct val="90000"/>
              </a:lnSpc>
              <a:spcAft>
                <a:spcPts val="600"/>
              </a:spcAft>
              <a:buFont typeface="Arial" panose="020B0604020202020204" pitchFamily="34" charset="0"/>
              <a:buChar char="•"/>
            </a:pPr>
            <a:endParaRPr lang="en-US" sz="2000" b="0" i="0" u="none" strike="noStrike" dirty="0">
              <a:effectLst/>
            </a:endParaRPr>
          </a:p>
          <a:p>
            <a:pPr marL="285750" indent="-228600">
              <a:lnSpc>
                <a:spcPct val="90000"/>
              </a:lnSpc>
              <a:spcAft>
                <a:spcPts val="600"/>
              </a:spcAft>
              <a:buFont typeface="Arial" panose="020B0604020202020204" pitchFamily="34" charset="0"/>
              <a:buChar char="•"/>
            </a:pPr>
            <a:r>
              <a:rPr lang="en-US" sz="2000" b="1" i="0" u="none" strike="noStrike" dirty="0">
                <a:effectLst/>
              </a:rPr>
              <a:t>Builds Technological Skills</a:t>
            </a:r>
            <a:r>
              <a:rPr lang="en-US" sz="2000" b="0" i="0" u="none" strike="noStrike" dirty="0">
                <a:effectLst/>
              </a:rPr>
              <a:t>: Prepares you with cutting-edge tools (AI, VR) that are in high demand across industries.</a:t>
            </a:r>
          </a:p>
          <a:p>
            <a:pPr marL="285750" indent="-228600">
              <a:lnSpc>
                <a:spcPct val="90000"/>
              </a:lnSpc>
              <a:spcAft>
                <a:spcPts val="600"/>
              </a:spcAft>
              <a:buFont typeface="Arial" panose="020B0604020202020204" pitchFamily="34" charset="0"/>
              <a:buChar char="•"/>
            </a:pPr>
            <a:endParaRPr lang="en-US" sz="2000" b="0" i="0" u="none" strike="noStrike" dirty="0">
              <a:effectLst/>
            </a:endParaRPr>
          </a:p>
          <a:p>
            <a:pPr marL="285750" indent="-228600">
              <a:lnSpc>
                <a:spcPct val="90000"/>
              </a:lnSpc>
              <a:spcAft>
                <a:spcPts val="600"/>
              </a:spcAft>
              <a:buFont typeface="Arial" panose="020B0604020202020204" pitchFamily="34" charset="0"/>
              <a:buChar char="•"/>
            </a:pPr>
            <a:r>
              <a:rPr lang="en-US" sz="2000" b="1" i="0" u="none" strike="noStrike" dirty="0">
                <a:effectLst/>
              </a:rPr>
              <a:t>Prepares for Industry Needs</a:t>
            </a:r>
            <a:r>
              <a:rPr lang="en-US" sz="2000" b="0" i="0" u="none" strike="noStrike" dirty="0">
                <a:effectLst/>
              </a:rPr>
              <a:t>: Immersive design is shaping the future of entertainment, advertising, gaming, and more.</a:t>
            </a:r>
          </a:p>
          <a:p>
            <a:pPr indent="-228600">
              <a:lnSpc>
                <a:spcPct val="90000"/>
              </a:lnSpc>
              <a:spcAft>
                <a:spcPts val="600"/>
              </a:spcAft>
              <a:buFont typeface="Arial" panose="020B0604020202020204" pitchFamily="34" charset="0"/>
              <a:buChar char="•"/>
            </a:pPr>
            <a:endParaRPr lang="en-US" sz="2000" b="0" i="0" u="none" strike="noStrike" dirty="0">
              <a:effectLst/>
            </a:endParaRPr>
          </a:p>
          <a:p>
            <a:pPr>
              <a:lnSpc>
                <a:spcPct val="90000"/>
              </a:lnSpc>
              <a:spcAft>
                <a:spcPts val="600"/>
              </a:spcAft>
            </a:pPr>
            <a:r>
              <a:rPr lang="en-US" sz="2000" b="1" i="0" u="none" strike="noStrike" dirty="0">
                <a:effectLst/>
              </a:rPr>
              <a:t>Developing skills in immersive design equips you to innovate and stay relevant in the evolving creative world.</a:t>
            </a:r>
            <a:endParaRPr lang="en-US" sz="2000" b="0" i="0" u="none" strike="noStrike" dirty="0">
              <a:effectLst/>
            </a:endParaRPr>
          </a:p>
          <a:p>
            <a:pPr indent="-228600">
              <a:lnSpc>
                <a:spcPct val="90000"/>
              </a:lnSpc>
              <a:spcAft>
                <a:spcPts val="600"/>
              </a:spcAft>
              <a:buFont typeface="Arial" panose="020B0604020202020204" pitchFamily="34" charset="0"/>
              <a:buChar char="•"/>
            </a:pPr>
            <a:endParaRPr lang="en-US" sz="800" dirty="0"/>
          </a:p>
        </p:txBody>
      </p:sp>
      <p:pic>
        <p:nvPicPr>
          <p:cNvPr id="3" name="Picture 2">
            <a:extLst>
              <a:ext uri="{FF2B5EF4-FFF2-40B4-BE49-F238E27FC236}">
                <a16:creationId xmlns:a16="http://schemas.microsoft.com/office/drawing/2014/main" id="{0241E8C4-6865-E1F8-913A-12C2E71D5A74}"/>
              </a:ext>
            </a:extLst>
          </p:cNvPr>
          <p:cNvPicPr>
            <a:picLocks noChangeAspect="1"/>
          </p:cNvPicPr>
          <p:nvPr/>
        </p:nvPicPr>
        <p:blipFill>
          <a:blip r:embed="rId2"/>
          <a:srcRect l="21931" r="19791"/>
          <a:stretch/>
        </p:blipFill>
        <p:spPr>
          <a:xfrm>
            <a:off x="5086726" y="10"/>
            <a:ext cx="7105273" cy="6857990"/>
          </a:xfrm>
          <a:prstGeom prst="rect">
            <a:avLst/>
          </a:prstGeom>
        </p:spPr>
      </p:pic>
    </p:spTree>
    <p:extLst>
      <p:ext uri="{BB962C8B-B14F-4D97-AF65-F5344CB8AC3E}">
        <p14:creationId xmlns:p14="http://schemas.microsoft.com/office/powerpoint/2010/main" val="3769725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A9C1DE-6295-CA94-A2BE-1171E1CD6D8E}"/>
              </a:ext>
            </a:extLst>
          </p:cNvPr>
          <p:cNvPicPr>
            <a:picLocks noChangeAspect="1"/>
          </p:cNvPicPr>
          <p:nvPr/>
        </p:nvPicPr>
        <p:blipFill>
          <a:blip r:embed="rId3"/>
          <a:stretch>
            <a:fillRect/>
          </a:stretch>
        </p:blipFill>
        <p:spPr>
          <a:xfrm>
            <a:off x="4772240" y="1507624"/>
            <a:ext cx="6737641" cy="5053231"/>
          </a:xfrm>
          <a:prstGeom prst="rect">
            <a:avLst/>
          </a:prstGeom>
        </p:spPr>
      </p:pic>
      <p:pic>
        <p:nvPicPr>
          <p:cNvPr id="5" name="Picture 4">
            <a:extLst>
              <a:ext uri="{FF2B5EF4-FFF2-40B4-BE49-F238E27FC236}">
                <a16:creationId xmlns:a16="http://schemas.microsoft.com/office/drawing/2014/main" id="{4B441CCF-DF3D-568C-C798-43338ADDBF37}"/>
              </a:ext>
            </a:extLst>
          </p:cNvPr>
          <p:cNvPicPr>
            <a:picLocks noChangeAspect="1"/>
          </p:cNvPicPr>
          <p:nvPr/>
        </p:nvPicPr>
        <p:blipFill>
          <a:blip r:embed="rId4"/>
          <a:stretch>
            <a:fillRect/>
          </a:stretch>
        </p:blipFill>
        <p:spPr>
          <a:xfrm>
            <a:off x="507799" y="3579904"/>
            <a:ext cx="3974601" cy="2980951"/>
          </a:xfrm>
          <a:prstGeom prst="rect">
            <a:avLst/>
          </a:prstGeom>
        </p:spPr>
      </p:pic>
      <p:sp>
        <p:nvSpPr>
          <p:cNvPr id="7" name="TextBox 6">
            <a:extLst>
              <a:ext uri="{FF2B5EF4-FFF2-40B4-BE49-F238E27FC236}">
                <a16:creationId xmlns:a16="http://schemas.microsoft.com/office/drawing/2014/main" id="{A30FCD02-D22E-F03B-AB74-1038BD476E9A}"/>
              </a:ext>
            </a:extLst>
          </p:cNvPr>
          <p:cNvSpPr txBox="1"/>
          <p:nvPr/>
        </p:nvSpPr>
        <p:spPr>
          <a:xfrm>
            <a:off x="4588465" y="195546"/>
            <a:ext cx="7105189" cy="1200329"/>
          </a:xfrm>
          <a:prstGeom prst="rect">
            <a:avLst/>
          </a:prstGeom>
          <a:noFill/>
        </p:spPr>
        <p:txBody>
          <a:bodyPr wrap="square" rtlCol="0">
            <a:spAutoFit/>
          </a:bodyPr>
          <a:lstStyle/>
          <a:p>
            <a:r>
              <a:rPr lang="en-GB" sz="2400" dirty="0"/>
              <a:t>Designers claim, created to challenge audiences' perception of reality.</a:t>
            </a:r>
          </a:p>
          <a:p>
            <a:r>
              <a:rPr lang="ja-JP" altLang="en-US" sz="2400" b="0" i="0" u="none" strike="noStrike">
                <a:solidFill>
                  <a:srgbClr val="000000"/>
                </a:solidFill>
                <a:effectLst/>
                <a:latin typeface="-webkit-standard"/>
              </a:rPr>
              <a:t>设计师声称，创造的目的是挑战观众对现实的感知。</a:t>
            </a:r>
            <a:endParaRPr lang="en-GB" sz="2400" dirty="0"/>
          </a:p>
        </p:txBody>
      </p:sp>
      <p:pic>
        <p:nvPicPr>
          <p:cNvPr id="8" name="Picture 7">
            <a:extLst>
              <a:ext uri="{FF2B5EF4-FFF2-40B4-BE49-F238E27FC236}">
                <a16:creationId xmlns:a16="http://schemas.microsoft.com/office/drawing/2014/main" id="{695EF598-5406-F8B9-FD15-22AEFAD375AD}"/>
              </a:ext>
            </a:extLst>
          </p:cNvPr>
          <p:cNvPicPr>
            <a:picLocks noChangeAspect="1"/>
          </p:cNvPicPr>
          <p:nvPr/>
        </p:nvPicPr>
        <p:blipFill>
          <a:blip r:embed="rId5"/>
          <a:stretch>
            <a:fillRect/>
          </a:stretch>
        </p:blipFill>
        <p:spPr>
          <a:xfrm>
            <a:off x="507799" y="1044240"/>
            <a:ext cx="3974600" cy="2384760"/>
          </a:xfrm>
          <a:prstGeom prst="rect">
            <a:avLst/>
          </a:prstGeom>
        </p:spPr>
      </p:pic>
      <p:sp>
        <p:nvSpPr>
          <p:cNvPr id="3" name="TextBox 2">
            <a:extLst>
              <a:ext uri="{FF2B5EF4-FFF2-40B4-BE49-F238E27FC236}">
                <a16:creationId xmlns:a16="http://schemas.microsoft.com/office/drawing/2014/main" id="{0E511A86-7CE2-7224-3047-FC2E5092746C}"/>
              </a:ext>
            </a:extLst>
          </p:cNvPr>
          <p:cNvSpPr txBox="1"/>
          <p:nvPr/>
        </p:nvSpPr>
        <p:spPr>
          <a:xfrm>
            <a:off x="614363" y="428625"/>
            <a:ext cx="3657600" cy="461665"/>
          </a:xfrm>
          <a:prstGeom prst="rect">
            <a:avLst/>
          </a:prstGeom>
          <a:noFill/>
        </p:spPr>
        <p:txBody>
          <a:bodyPr wrap="square" rtlCol="0">
            <a:spAutoFit/>
          </a:bodyPr>
          <a:lstStyle/>
          <a:p>
            <a:r>
              <a:rPr lang="en-GB" sz="2400" b="1" dirty="0"/>
              <a:t>The Sphere. Las Vegas</a:t>
            </a:r>
          </a:p>
        </p:txBody>
      </p:sp>
    </p:spTree>
    <p:extLst>
      <p:ext uri="{BB962C8B-B14F-4D97-AF65-F5344CB8AC3E}">
        <p14:creationId xmlns:p14="http://schemas.microsoft.com/office/powerpoint/2010/main" val="3698492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Festival de Cannes 2024 | Immersive Competition Wrap-Up">
            <a:hlinkClick r:id="" action="ppaction://media"/>
            <a:extLst>
              <a:ext uri="{FF2B5EF4-FFF2-40B4-BE49-F238E27FC236}">
                <a16:creationId xmlns:a16="http://schemas.microsoft.com/office/drawing/2014/main" id="{2649903A-E1F0-8B1B-F5AF-FD967D49878B}"/>
              </a:ext>
            </a:extLst>
          </p:cNvPr>
          <p:cNvPicPr>
            <a:picLocks noRot="1" noChangeAspect="1"/>
          </p:cNvPicPr>
          <p:nvPr>
            <a:videoFile r:link="rId1"/>
          </p:nvPr>
        </p:nvPicPr>
        <p:blipFill>
          <a:blip r:embed="rId3"/>
          <a:stretch>
            <a:fillRect/>
          </a:stretch>
        </p:blipFill>
        <p:spPr>
          <a:xfrm>
            <a:off x="977170" y="701525"/>
            <a:ext cx="10237659" cy="5784277"/>
          </a:xfrm>
          <a:prstGeom prst="rect">
            <a:avLst/>
          </a:prstGeom>
        </p:spPr>
      </p:pic>
      <p:sp>
        <p:nvSpPr>
          <p:cNvPr id="3" name="TextBox 2">
            <a:extLst>
              <a:ext uri="{FF2B5EF4-FFF2-40B4-BE49-F238E27FC236}">
                <a16:creationId xmlns:a16="http://schemas.microsoft.com/office/drawing/2014/main" id="{66280937-6D46-B158-C689-2C9EEA1496CB}"/>
              </a:ext>
            </a:extLst>
          </p:cNvPr>
          <p:cNvSpPr txBox="1"/>
          <p:nvPr/>
        </p:nvSpPr>
        <p:spPr>
          <a:xfrm>
            <a:off x="8943975" y="6485802"/>
            <a:ext cx="3084499" cy="246221"/>
          </a:xfrm>
          <a:prstGeom prst="rect">
            <a:avLst/>
          </a:prstGeom>
          <a:noFill/>
        </p:spPr>
        <p:txBody>
          <a:bodyPr wrap="none" rtlCol="0">
            <a:spAutoFit/>
          </a:bodyPr>
          <a:lstStyle/>
          <a:p>
            <a:r>
              <a:rPr lang="en-US" sz="1000" dirty="0">
                <a:hlinkClick r:id="rId4"/>
              </a:rPr>
              <a:t>https://www.youtube.com/watch?v=u51s1M4KWPs</a:t>
            </a:r>
            <a:r>
              <a:rPr lang="en-US" sz="1000" dirty="0"/>
              <a:t> </a:t>
            </a:r>
          </a:p>
        </p:txBody>
      </p:sp>
      <p:sp>
        <p:nvSpPr>
          <p:cNvPr id="4" name="TextBox 3">
            <a:extLst>
              <a:ext uri="{FF2B5EF4-FFF2-40B4-BE49-F238E27FC236}">
                <a16:creationId xmlns:a16="http://schemas.microsoft.com/office/drawing/2014/main" id="{B0B4DCF6-5A86-DA98-3A9A-3BF4202E3054}"/>
              </a:ext>
            </a:extLst>
          </p:cNvPr>
          <p:cNvSpPr txBox="1"/>
          <p:nvPr/>
        </p:nvSpPr>
        <p:spPr>
          <a:xfrm>
            <a:off x="113001" y="125977"/>
            <a:ext cx="11915473" cy="584775"/>
          </a:xfrm>
          <a:prstGeom prst="rect">
            <a:avLst/>
          </a:prstGeom>
          <a:noFill/>
        </p:spPr>
        <p:txBody>
          <a:bodyPr wrap="square" rtlCol="0">
            <a:spAutoFit/>
          </a:bodyPr>
          <a:lstStyle/>
          <a:p>
            <a:r>
              <a:rPr lang="en-GB" sz="1600" b="0" i="0" u="none" strike="noStrike" dirty="0">
                <a:solidFill>
                  <a:srgbClr val="001D35"/>
                </a:solidFill>
                <a:effectLst/>
                <a:latin typeface="Google Sans"/>
              </a:rPr>
              <a:t>The Cannes Film Festival typically attracts </a:t>
            </a:r>
            <a:r>
              <a:rPr lang="en-GB" sz="1600" dirty="0"/>
              <a:t>between 35,000 and 40,000</a:t>
            </a:r>
            <a:r>
              <a:rPr lang="en-GB" sz="1600" b="0" i="0" u="none" strike="noStrike" dirty="0">
                <a:solidFill>
                  <a:srgbClr val="001D35"/>
                </a:solidFill>
                <a:effectLst/>
                <a:latin typeface="Google Sans"/>
              </a:rPr>
              <a:t>attendees each year. </a:t>
            </a:r>
          </a:p>
          <a:p>
            <a:r>
              <a:rPr lang="ja-JP" altLang="en-US" sz="1600" b="0" i="0" u="none" strike="noStrike">
                <a:solidFill>
                  <a:srgbClr val="000000"/>
                </a:solidFill>
                <a:effectLst/>
                <a:latin typeface="-webkit-standard"/>
              </a:rPr>
              <a:t>戛纳电影节每年通常吸引大约 </a:t>
            </a:r>
            <a:r>
              <a:rPr lang="en-US" altLang="ja-JP" sz="1600" b="0" i="0" u="none" strike="noStrike" dirty="0">
                <a:solidFill>
                  <a:srgbClr val="000000"/>
                </a:solidFill>
                <a:effectLst/>
                <a:latin typeface="-webkit-standard"/>
              </a:rPr>
              <a:t>35,000 </a:t>
            </a:r>
            <a:r>
              <a:rPr lang="ja-JP" altLang="en-US" sz="1600" b="0" i="0" u="none" strike="noStrike">
                <a:solidFill>
                  <a:srgbClr val="000000"/>
                </a:solidFill>
                <a:effectLst/>
                <a:latin typeface="-webkit-standard"/>
              </a:rPr>
              <a:t>到 </a:t>
            </a:r>
            <a:r>
              <a:rPr lang="en-US" altLang="ja-JP" sz="1600" b="0" i="0" u="none" strike="noStrike" dirty="0">
                <a:solidFill>
                  <a:srgbClr val="000000"/>
                </a:solidFill>
                <a:effectLst/>
                <a:latin typeface="-webkit-standard"/>
              </a:rPr>
              <a:t>40,000 </a:t>
            </a:r>
            <a:r>
              <a:rPr lang="ja-JP" altLang="en-US" sz="1600" b="0" i="0" u="none" strike="noStrike">
                <a:solidFill>
                  <a:srgbClr val="000000"/>
                </a:solidFill>
                <a:effectLst/>
                <a:latin typeface="-webkit-standard"/>
              </a:rPr>
              <a:t>名与会者。</a:t>
            </a:r>
            <a:endParaRPr lang="en-US" sz="1600" dirty="0"/>
          </a:p>
        </p:txBody>
      </p:sp>
    </p:spTree>
    <p:extLst>
      <p:ext uri="{BB962C8B-B14F-4D97-AF65-F5344CB8AC3E}">
        <p14:creationId xmlns:p14="http://schemas.microsoft.com/office/powerpoint/2010/main" val="2926914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48F64AA-5BE2-4280-BEFA-DC288118F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91BDB55-A79A-5925-6A56-E8AFFFE8DD44}"/>
              </a:ext>
            </a:extLst>
          </p:cNvPr>
          <p:cNvPicPr>
            <a:picLocks noChangeAspect="1"/>
          </p:cNvPicPr>
          <p:nvPr/>
        </p:nvPicPr>
        <p:blipFill>
          <a:blip r:embed="rId2"/>
          <a:srcRect t="10879" r="1" b="5408"/>
          <a:stretch>
            <a:fillRect/>
          </a:stretch>
        </p:blipFill>
        <p:spPr>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p:spPr>
      </p:pic>
      <p:pic>
        <p:nvPicPr>
          <p:cNvPr id="5" name="Picture 4">
            <a:extLst>
              <a:ext uri="{FF2B5EF4-FFF2-40B4-BE49-F238E27FC236}">
                <a16:creationId xmlns:a16="http://schemas.microsoft.com/office/drawing/2014/main" id="{1416F0BC-78AA-B29C-DF22-92124BA011CC}"/>
              </a:ext>
            </a:extLst>
          </p:cNvPr>
          <p:cNvPicPr>
            <a:picLocks noChangeAspect="1"/>
          </p:cNvPicPr>
          <p:nvPr/>
        </p:nvPicPr>
        <p:blipFill>
          <a:blip r:embed="rId3"/>
          <a:srcRect l="19363" r="16549" b="-2"/>
          <a:stretch>
            <a:fillRect/>
          </a:stretch>
        </p:blipFill>
        <p:spPr>
          <a:xfrm>
            <a:off x="7653536"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3" name="Picture 2">
            <a:extLst>
              <a:ext uri="{FF2B5EF4-FFF2-40B4-BE49-F238E27FC236}">
                <a16:creationId xmlns:a16="http://schemas.microsoft.com/office/drawing/2014/main" id="{6A705E62-23A4-B736-6BAE-D93E7AA98149}"/>
              </a:ext>
            </a:extLst>
          </p:cNvPr>
          <p:cNvPicPr>
            <a:picLocks noChangeAspect="1"/>
          </p:cNvPicPr>
          <p:nvPr/>
        </p:nvPicPr>
        <p:blipFill>
          <a:blip r:embed="rId4"/>
          <a:srcRect t="2157" r="-1" b="8259"/>
          <a:stretch>
            <a:fillRect/>
          </a:stretch>
        </p:blipFill>
        <p:spPr>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p:spPr>
      </p:pic>
      <p:sp>
        <p:nvSpPr>
          <p:cNvPr id="7" name="TextBox 6">
            <a:extLst>
              <a:ext uri="{FF2B5EF4-FFF2-40B4-BE49-F238E27FC236}">
                <a16:creationId xmlns:a16="http://schemas.microsoft.com/office/drawing/2014/main" id="{C85EF161-02E3-528D-6B2B-C6AD87E9C9E4}"/>
              </a:ext>
            </a:extLst>
          </p:cNvPr>
          <p:cNvSpPr txBox="1"/>
          <p:nvPr/>
        </p:nvSpPr>
        <p:spPr>
          <a:xfrm>
            <a:off x="6343650" y="3996130"/>
            <a:ext cx="5505814" cy="157691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i="0" u="none" strike="noStrike" kern="1200">
                <a:solidFill>
                  <a:schemeClr val="tx1"/>
                </a:solidFill>
                <a:effectLst/>
                <a:latin typeface="+mj-lt"/>
                <a:ea typeface="+mj-ea"/>
                <a:cs typeface="+mj-cs"/>
              </a:rPr>
              <a:t>How can you use this space?</a:t>
            </a:r>
            <a:endParaRPr lang="en-US" sz="4400" kern="1200">
              <a:solidFill>
                <a:schemeClr val="tx1"/>
              </a:solidFill>
              <a:latin typeface="+mj-lt"/>
              <a:ea typeface="+mj-ea"/>
              <a:cs typeface="+mj-cs"/>
            </a:endParaRPr>
          </a:p>
        </p:txBody>
      </p:sp>
    </p:spTree>
    <p:extLst>
      <p:ext uri="{BB962C8B-B14F-4D97-AF65-F5344CB8AC3E}">
        <p14:creationId xmlns:p14="http://schemas.microsoft.com/office/powerpoint/2010/main" val="1282445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257A6DE-3C87-611E-A03A-10733BA01CAF}"/>
              </a:ext>
            </a:extLst>
          </p:cNvPr>
          <p:cNvSpPr txBox="1"/>
          <p:nvPr/>
        </p:nvSpPr>
        <p:spPr>
          <a:xfrm>
            <a:off x="890016" y="628233"/>
            <a:ext cx="5120640" cy="2800767"/>
          </a:xfrm>
          <a:prstGeom prst="rect">
            <a:avLst/>
          </a:prstGeom>
          <a:noFill/>
        </p:spPr>
        <p:txBody>
          <a:bodyPr wrap="square">
            <a:spAutoFit/>
          </a:bodyPr>
          <a:lstStyle/>
          <a:p>
            <a:r>
              <a:rPr lang="en-GB" sz="4400" b="1" i="0" u="none" strike="noStrike" dirty="0">
                <a:solidFill>
                  <a:srgbClr val="666666"/>
                </a:solidFill>
                <a:effectLst/>
                <a:latin typeface="Impact" panose="020B0806030902050204" pitchFamily="34" charset="0"/>
              </a:rPr>
              <a:t>We must first </a:t>
            </a:r>
            <a:r>
              <a:rPr lang="en-GB" sz="4400" b="1" i="0" u="none" strike="noStrike" dirty="0">
                <a:solidFill>
                  <a:srgbClr val="09A29F"/>
                </a:solidFill>
                <a:effectLst/>
                <a:latin typeface="Impact" panose="020B0806030902050204" pitchFamily="34" charset="0"/>
              </a:rPr>
              <a:t>think </a:t>
            </a:r>
            <a:r>
              <a:rPr lang="en-GB" sz="4400" b="1" i="0" u="none" strike="noStrike" dirty="0">
                <a:solidFill>
                  <a:srgbClr val="666666"/>
                </a:solidFill>
                <a:effectLst/>
                <a:latin typeface="Impact" panose="020B0806030902050204" pitchFamily="34" charset="0"/>
              </a:rPr>
              <a:t>about how we </a:t>
            </a:r>
            <a:r>
              <a:rPr lang="en-GB" sz="4400" b="1" i="0" u="none" strike="noStrike" dirty="0">
                <a:solidFill>
                  <a:srgbClr val="09A29F"/>
                </a:solidFill>
                <a:effectLst/>
                <a:latin typeface="Impact" panose="020B0806030902050204" pitchFamily="34" charset="0"/>
              </a:rPr>
              <a:t>communicate </a:t>
            </a:r>
            <a:r>
              <a:rPr lang="en-GB" sz="4400" b="1" i="0" u="none" strike="noStrike" dirty="0">
                <a:solidFill>
                  <a:srgbClr val="666666"/>
                </a:solidFill>
                <a:effectLst/>
                <a:latin typeface="Impact" panose="020B0806030902050204" pitchFamily="34" charset="0"/>
              </a:rPr>
              <a:t>in this space.</a:t>
            </a:r>
            <a:endParaRPr lang="en-US" sz="4400" dirty="0"/>
          </a:p>
        </p:txBody>
      </p:sp>
      <p:pic>
        <p:nvPicPr>
          <p:cNvPr id="4" name="Picture 3">
            <a:extLst>
              <a:ext uri="{FF2B5EF4-FFF2-40B4-BE49-F238E27FC236}">
                <a16:creationId xmlns:a16="http://schemas.microsoft.com/office/drawing/2014/main" id="{942E5E43-FC4A-3D8D-8C3F-9BEDD8EB0540}"/>
              </a:ext>
            </a:extLst>
          </p:cNvPr>
          <p:cNvPicPr>
            <a:picLocks noChangeAspect="1"/>
          </p:cNvPicPr>
          <p:nvPr/>
        </p:nvPicPr>
        <p:blipFill>
          <a:blip r:embed="rId2"/>
          <a:srcRect l="19363" r="16549" b="-2"/>
          <a:stretch>
            <a:fillRect/>
          </a:stretch>
        </p:blipFill>
        <p:spPr>
          <a:xfrm>
            <a:off x="7232622" y="1330719"/>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
        <p:nvSpPr>
          <p:cNvPr id="6" name="TextBox 5">
            <a:extLst>
              <a:ext uri="{FF2B5EF4-FFF2-40B4-BE49-F238E27FC236}">
                <a16:creationId xmlns:a16="http://schemas.microsoft.com/office/drawing/2014/main" id="{8FF71464-BFFE-F132-FD1C-94F0D10F620C}"/>
              </a:ext>
            </a:extLst>
          </p:cNvPr>
          <p:cNvSpPr txBox="1"/>
          <p:nvPr/>
        </p:nvSpPr>
        <p:spPr>
          <a:xfrm>
            <a:off x="890016" y="3950845"/>
            <a:ext cx="6096000" cy="2123658"/>
          </a:xfrm>
          <a:prstGeom prst="rect">
            <a:avLst/>
          </a:prstGeom>
          <a:noFill/>
        </p:spPr>
        <p:txBody>
          <a:bodyPr wrap="square">
            <a:spAutoFit/>
          </a:bodyPr>
          <a:lstStyle/>
          <a:p>
            <a:r>
              <a:rPr lang="en-GB" sz="4400" b="1" i="0" u="none" strike="noStrike" dirty="0">
                <a:solidFill>
                  <a:srgbClr val="666666"/>
                </a:solidFill>
                <a:effectLst/>
                <a:latin typeface="Impact" panose="020B0806030902050204" pitchFamily="34" charset="0"/>
              </a:rPr>
              <a:t>How can you use this space to tell the </a:t>
            </a:r>
            <a:r>
              <a:rPr lang="en-GB" sz="4400" b="1" dirty="0">
                <a:solidFill>
                  <a:srgbClr val="09A29F"/>
                </a:solidFill>
                <a:latin typeface="Impact" panose="020B0806030902050204" pitchFamily="34" charset="0"/>
              </a:rPr>
              <a:t>s</a:t>
            </a:r>
            <a:r>
              <a:rPr lang="en-GB" sz="4400" b="1" i="0" u="none" strike="noStrike" dirty="0">
                <a:solidFill>
                  <a:srgbClr val="09A29F"/>
                </a:solidFill>
                <a:effectLst/>
                <a:latin typeface="Impact" panose="020B0806030902050204" pitchFamily="34" charset="0"/>
              </a:rPr>
              <a:t>tory </a:t>
            </a:r>
            <a:r>
              <a:rPr lang="en-GB" sz="4400" b="1" dirty="0">
                <a:solidFill>
                  <a:srgbClr val="666666"/>
                </a:solidFill>
                <a:latin typeface="Impact" panose="020B0806030902050204" pitchFamily="34" charset="0"/>
              </a:rPr>
              <a:t>of your research?</a:t>
            </a:r>
            <a:endParaRPr lang="en-US" sz="4400" dirty="0"/>
          </a:p>
        </p:txBody>
      </p:sp>
    </p:spTree>
    <p:extLst>
      <p:ext uri="{BB962C8B-B14F-4D97-AF65-F5344CB8AC3E}">
        <p14:creationId xmlns:p14="http://schemas.microsoft.com/office/powerpoint/2010/main" val="1211001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A3A67954-07C2-D17E-489F-035959A783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41375"/>
            <a:ext cx="12192000" cy="5173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2923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C2C7882F-C835-D780-E021-4D21B9ECB3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1600" y="0"/>
            <a:ext cx="95504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11A16F7E-0980-C206-4A6F-21A6B5A13C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9657" y="130629"/>
            <a:ext cx="2844532" cy="40422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6736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D3274-8EC6-6000-20F9-A1270D9FF752}"/>
            </a:ext>
          </a:extLst>
        </p:cNvPr>
        <p:cNvGrpSpPr/>
        <p:nvPr/>
      </p:nvGrpSpPr>
      <p:grpSpPr>
        <a:xfrm>
          <a:off x="0" y="0"/>
          <a:ext cx="0" cy="0"/>
          <a:chOff x="0" y="0"/>
          <a:chExt cx="0" cy="0"/>
        </a:xfrm>
      </p:grpSpPr>
      <p:pic>
        <p:nvPicPr>
          <p:cNvPr id="3074" name="Picture 2">
            <a:extLst>
              <a:ext uri="{FF2B5EF4-FFF2-40B4-BE49-F238E27FC236}">
                <a16:creationId xmlns:a16="http://schemas.microsoft.com/office/drawing/2014/main" id="{818FF5EF-EA04-1B71-9CBE-7D074FCBFE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6816" y="0"/>
            <a:ext cx="4789487"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B1F094DA-B496-73A6-BDDC-65187671EF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9657" y="130629"/>
            <a:ext cx="2844532" cy="404222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67FC57DC-6887-523A-F566-251C6CA8041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04719" y="476523"/>
            <a:ext cx="4557485" cy="5593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2483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4B978D-E3C5-DD9B-1273-3DE10C7F15AB}"/>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people sitting in a room&#10;&#10;AI-generated content may be incorrect.">
            <a:extLst>
              <a:ext uri="{FF2B5EF4-FFF2-40B4-BE49-F238E27FC236}">
                <a16:creationId xmlns:a16="http://schemas.microsoft.com/office/drawing/2014/main" id="{C6BFFE76-8C87-3A4B-7C52-638531B58EB7}"/>
              </a:ext>
            </a:extLst>
          </p:cNvPr>
          <p:cNvPicPr>
            <a:picLocks noChangeAspect="1"/>
          </p:cNvPicPr>
          <p:nvPr/>
        </p:nvPicPr>
        <p:blipFill>
          <a:blip r:embed="rId2"/>
          <a:stretch>
            <a:fillRect/>
          </a:stretch>
        </p:blipFill>
        <p:spPr>
          <a:xfrm>
            <a:off x="4116783" y="3338150"/>
            <a:ext cx="2401885" cy="1801414"/>
          </a:xfrm>
          <a:prstGeom prst="rect">
            <a:avLst/>
          </a:prstGeom>
        </p:spPr>
      </p:pic>
      <p:pic>
        <p:nvPicPr>
          <p:cNvPr id="4" name="Picture 3">
            <a:extLst>
              <a:ext uri="{FF2B5EF4-FFF2-40B4-BE49-F238E27FC236}">
                <a16:creationId xmlns:a16="http://schemas.microsoft.com/office/drawing/2014/main" id="{45C7803C-1F68-31E2-04C7-92CB0F7C6C62}"/>
              </a:ext>
            </a:extLst>
          </p:cNvPr>
          <p:cNvPicPr>
            <a:picLocks noChangeAspect="1"/>
          </p:cNvPicPr>
          <p:nvPr/>
        </p:nvPicPr>
        <p:blipFill>
          <a:blip r:embed="rId3"/>
          <a:srcRect t="13898" r="1" b="8427"/>
          <a:stretch>
            <a:fillRect/>
          </a:stretch>
        </p:blipFill>
        <p:spPr>
          <a:xfrm>
            <a:off x="3682646" y="1455342"/>
            <a:ext cx="3309228" cy="1710531"/>
          </a:xfrm>
          <a:prstGeom prst="rect">
            <a:avLst/>
          </a:prstGeom>
        </p:spPr>
      </p:pic>
      <p:pic>
        <p:nvPicPr>
          <p:cNvPr id="5" name="Picture 4">
            <a:extLst>
              <a:ext uri="{FF2B5EF4-FFF2-40B4-BE49-F238E27FC236}">
                <a16:creationId xmlns:a16="http://schemas.microsoft.com/office/drawing/2014/main" id="{3640488A-E0EE-EF78-AE65-A5865BEA61E6}"/>
              </a:ext>
            </a:extLst>
          </p:cNvPr>
          <p:cNvPicPr>
            <a:picLocks noChangeAspect="1"/>
          </p:cNvPicPr>
          <p:nvPr/>
        </p:nvPicPr>
        <p:blipFill>
          <a:blip r:embed="rId4"/>
          <a:srcRect r="3" b="5591"/>
          <a:stretch>
            <a:fillRect/>
          </a:stretch>
        </p:blipFill>
        <p:spPr>
          <a:xfrm>
            <a:off x="192443" y="1455342"/>
            <a:ext cx="3309228" cy="1710555"/>
          </a:xfrm>
          <a:prstGeom prst="rect">
            <a:avLst/>
          </a:prstGeom>
        </p:spPr>
      </p:pic>
      <p:pic>
        <p:nvPicPr>
          <p:cNvPr id="3" name="Picture 2">
            <a:extLst>
              <a:ext uri="{FF2B5EF4-FFF2-40B4-BE49-F238E27FC236}">
                <a16:creationId xmlns:a16="http://schemas.microsoft.com/office/drawing/2014/main" id="{D316F2D5-1A19-CE13-55D4-9981FEF54DC4}"/>
              </a:ext>
            </a:extLst>
          </p:cNvPr>
          <p:cNvPicPr>
            <a:picLocks noChangeAspect="1"/>
          </p:cNvPicPr>
          <p:nvPr/>
        </p:nvPicPr>
        <p:blipFill>
          <a:blip r:embed="rId5"/>
          <a:srcRect l="9970" r="9744" b="-1"/>
          <a:stretch>
            <a:fillRect/>
          </a:stretch>
        </p:blipFill>
        <p:spPr>
          <a:xfrm>
            <a:off x="192443" y="3429000"/>
            <a:ext cx="3309228" cy="1710564"/>
          </a:xfrm>
          <a:prstGeom prst="rect">
            <a:avLst/>
          </a:prstGeom>
        </p:spPr>
      </p:pic>
      <p:sp>
        <p:nvSpPr>
          <p:cNvPr id="9" name="TextBox 8">
            <a:extLst>
              <a:ext uri="{FF2B5EF4-FFF2-40B4-BE49-F238E27FC236}">
                <a16:creationId xmlns:a16="http://schemas.microsoft.com/office/drawing/2014/main" id="{A2AF0E59-D9C0-5400-A87E-EE17E8413F70}"/>
              </a:ext>
            </a:extLst>
          </p:cNvPr>
          <p:cNvSpPr txBox="1"/>
          <p:nvPr/>
        </p:nvSpPr>
        <p:spPr>
          <a:xfrm>
            <a:off x="7559162" y="1445324"/>
            <a:ext cx="4062500" cy="3785652"/>
          </a:xfrm>
          <a:prstGeom prst="rect">
            <a:avLst/>
          </a:prstGeom>
          <a:noFill/>
        </p:spPr>
        <p:txBody>
          <a:bodyPr wrap="square">
            <a:spAutoFit/>
          </a:bodyPr>
          <a:lstStyle/>
          <a:p>
            <a:r>
              <a:rPr lang="en-GB" sz="4800" b="1" i="0" u="none" strike="noStrike" dirty="0">
                <a:solidFill>
                  <a:srgbClr val="666666"/>
                </a:solidFill>
                <a:effectLst/>
                <a:latin typeface="Impact" panose="020B0806030902050204" pitchFamily="34" charset="0"/>
              </a:rPr>
              <a:t>How can you </a:t>
            </a:r>
            <a:r>
              <a:rPr lang="en-GB" sz="4800" b="1" dirty="0">
                <a:solidFill>
                  <a:srgbClr val="09A29F"/>
                </a:solidFill>
                <a:latin typeface="Impact" panose="020B0806030902050204" pitchFamily="34" charset="0"/>
              </a:rPr>
              <a:t>DESIGN</a:t>
            </a:r>
            <a:r>
              <a:rPr lang="en-GB" sz="4800" b="1" i="0" u="none" strike="noStrike" dirty="0">
                <a:solidFill>
                  <a:srgbClr val="09A29F"/>
                </a:solidFill>
                <a:effectLst/>
                <a:latin typeface="Impact" panose="020B0806030902050204" pitchFamily="34" charset="0"/>
              </a:rPr>
              <a:t> </a:t>
            </a:r>
            <a:r>
              <a:rPr lang="en-GB" sz="4800" b="1" i="0" u="none" strike="noStrike" dirty="0">
                <a:solidFill>
                  <a:srgbClr val="666666"/>
                </a:solidFill>
                <a:effectLst/>
                <a:latin typeface="Impact" panose="020B0806030902050204" pitchFamily="34" charset="0"/>
              </a:rPr>
              <a:t>the </a:t>
            </a:r>
            <a:r>
              <a:rPr lang="en-GB" sz="4800" b="1" dirty="0">
                <a:solidFill>
                  <a:srgbClr val="09A29F"/>
                </a:solidFill>
                <a:latin typeface="Impact" panose="020B0806030902050204" pitchFamily="34" charset="0"/>
              </a:rPr>
              <a:t>STORY </a:t>
            </a:r>
            <a:r>
              <a:rPr lang="en-GB" sz="4800" b="1" dirty="0">
                <a:solidFill>
                  <a:srgbClr val="666666"/>
                </a:solidFill>
                <a:latin typeface="Impact" panose="020B0806030902050204" pitchFamily="34" charset="0"/>
              </a:rPr>
              <a:t>of your research </a:t>
            </a:r>
            <a:r>
              <a:rPr lang="en-GB" sz="4800" b="1" dirty="0">
                <a:solidFill>
                  <a:srgbClr val="09A29F"/>
                </a:solidFill>
                <a:latin typeface="Impact" panose="020B0806030902050204" pitchFamily="34" charset="0"/>
              </a:rPr>
              <a:t>VISUALY</a:t>
            </a:r>
            <a:r>
              <a:rPr lang="en-GB" sz="4800" b="1" dirty="0">
                <a:solidFill>
                  <a:srgbClr val="666666"/>
                </a:solidFill>
                <a:latin typeface="Impact" panose="020B0806030902050204" pitchFamily="34" charset="0"/>
              </a:rPr>
              <a:t> ?</a:t>
            </a:r>
            <a:endParaRPr lang="en-US" sz="4800" dirty="0"/>
          </a:p>
        </p:txBody>
      </p:sp>
    </p:spTree>
    <p:extLst>
      <p:ext uri="{BB962C8B-B14F-4D97-AF65-F5344CB8AC3E}">
        <p14:creationId xmlns:p14="http://schemas.microsoft.com/office/powerpoint/2010/main" val="3083854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7905000592_bb21d5dd32_o.png">
            <a:extLst>
              <a:ext uri="{FF2B5EF4-FFF2-40B4-BE49-F238E27FC236}">
                <a16:creationId xmlns:a16="http://schemas.microsoft.com/office/drawing/2014/main" id="{16E3E78B-4F80-0C23-BAE8-3B4FACF350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992" y="725714"/>
            <a:ext cx="2987273" cy="5143500"/>
          </a:xfrm>
          <a:prstGeom prst="rect">
            <a:avLst/>
          </a:prstGeom>
        </p:spPr>
      </p:pic>
      <p:pic>
        <p:nvPicPr>
          <p:cNvPr id="3" name="Online Media 2" descr="Kubrick // One-Point Perspective">
            <a:hlinkClick r:id="" action="ppaction://media"/>
            <a:extLst>
              <a:ext uri="{FF2B5EF4-FFF2-40B4-BE49-F238E27FC236}">
                <a16:creationId xmlns:a16="http://schemas.microsoft.com/office/drawing/2014/main" id="{2860BBA5-3A6D-2614-E9BB-D982FD929C89}"/>
              </a:ext>
            </a:extLst>
          </p:cNvPr>
          <p:cNvPicPr>
            <a:picLocks noRot="1" noChangeAspect="1"/>
          </p:cNvPicPr>
          <p:nvPr>
            <a:videoFile r:link="rId1"/>
          </p:nvPr>
        </p:nvPicPr>
        <p:blipFill>
          <a:blip r:embed="rId4"/>
          <a:stretch>
            <a:fillRect/>
          </a:stretch>
        </p:blipFill>
        <p:spPr>
          <a:xfrm>
            <a:off x="4007933" y="972458"/>
            <a:ext cx="7844164" cy="4412342"/>
          </a:xfrm>
          <a:prstGeom prst="rect">
            <a:avLst/>
          </a:prstGeom>
        </p:spPr>
      </p:pic>
    </p:spTree>
    <p:extLst>
      <p:ext uri="{BB962C8B-B14F-4D97-AF65-F5344CB8AC3E}">
        <p14:creationId xmlns:p14="http://schemas.microsoft.com/office/powerpoint/2010/main" val="3573497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erson standing in front of a large poster&#10;&#10;AI-generated content may be incorrect.">
            <a:extLst>
              <a:ext uri="{FF2B5EF4-FFF2-40B4-BE49-F238E27FC236}">
                <a16:creationId xmlns:a16="http://schemas.microsoft.com/office/drawing/2014/main" id="{E015A2C6-D4A0-4DB2-2F7C-210541F54A03}"/>
              </a:ext>
            </a:extLst>
          </p:cNvPr>
          <p:cNvPicPr>
            <a:picLocks noChangeAspect="1"/>
          </p:cNvPicPr>
          <p:nvPr/>
        </p:nvPicPr>
        <p:blipFill>
          <a:blip r:embed="rId2"/>
          <a:srcRect t="17028" r="-2" b="1123"/>
          <a:stretch>
            <a:fillRect/>
          </a:stretch>
        </p:blipFill>
        <p:spPr>
          <a:xfrm>
            <a:off x="1707768" y="3181495"/>
            <a:ext cx="5291666" cy="2436239"/>
          </a:xfrm>
          <a:prstGeom prst="rect">
            <a:avLst/>
          </a:prstGeom>
        </p:spPr>
      </p:pic>
      <p:pic>
        <p:nvPicPr>
          <p:cNvPr id="3" name="Picture 2" descr="A page of a website&#10;&#10;AI-generated content may be incorrect.">
            <a:extLst>
              <a:ext uri="{FF2B5EF4-FFF2-40B4-BE49-F238E27FC236}">
                <a16:creationId xmlns:a16="http://schemas.microsoft.com/office/drawing/2014/main" id="{48B81198-2748-4C37-ED81-FAAA1973E8B0}"/>
              </a:ext>
            </a:extLst>
          </p:cNvPr>
          <p:cNvPicPr>
            <a:picLocks noChangeAspect="1"/>
          </p:cNvPicPr>
          <p:nvPr/>
        </p:nvPicPr>
        <p:blipFill>
          <a:blip r:embed="rId3"/>
          <a:stretch>
            <a:fillRect/>
          </a:stretch>
        </p:blipFill>
        <p:spPr>
          <a:xfrm>
            <a:off x="250849" y="562813"/>
            <a:ext cx="11665077" cy="1895573"/>
          </a:xfrm>
          <a:prstGeom prst="rect">
            <a:avLst/>
          </a:prstGeom>
        </p:spPr>
      </p:pic>
      <p:sp>
        <p:nvSpPr>
          <p:cNvPr id="9" name="TextBox 8">
            <a:extLst>
              <a:ext uri="{FF2B5EF4-FFF2-40B4-BE49-F238E27FC236}">
                <a16:creationId xmlns:a16="http://schemas.microsoft.com/office/drawing/2014/main" id="{CE4BACE9-F8CB-ADC2-4515-96FAA7BD0EBC}"/>
              </a:ext>
            </a:extLst>
          </p:cNvPr>
          <p:cNvSpPr txBox="1"/>
          <p:nvPr/>
        </p:nvSpPr>
        <p:spPr>
          <a:xfrm>
            <a:off x="7853426" y="3181495"/>
            <a:ext cx="4062500" cy="3046988"/>
          </a:xfrm>
          <a:prstGeom prst="rect">
            <a:avLst/>
          </a:prstGeom>
          <a:noFill/>
        </p:spPr>
        <p:txBody>
          <a:bodyPr wrap="square">
            <a:spAutoFit/>
          </a:bodyPr>
          <a:lstStyle/>
          <a:p>
            <a:r>
              <a:rPr lang="en-GB" sz="4800" b="1" dirty="0">
                <a:solidFill>
                  <a:srgbClr val="666666"/>
                </a:solidFill>
                <a:latin typeface="Impact" panose="020B0806030902050204" pitchFamily="34" charset="0"/>
              </a:rPr>
              <a:t>Does the design allow you to</a:t>
            </a:r>
            <a:r>
              <a:rPr lang="en-GB" sz="4800" b="1" i="0" u="none" strike="noStrike" dirty="0">
                <a:solidFill>
                  <a:srgbClr val="666666"/>
                </a:solidFill>
                <a:effectLst/>
                <a:latin typeface="Impact" panose="020B0806030902050204" pitchFamily="34" charset="0"/>
              </a:rPr>
              <a:t> </a:t>
            </a:r>
            <a:r>
              <a:rPr lang="en-GB" sz="4800" b="1" i="0" u="none" strike="noStrike" dirty="0">
                <a:solidFill>
                  <a:srgbClr val="09A29F"/>
                </a:solidFill>
                <a:effectLst/>
                <a:latin typeface="Impact" panose="020B0806030902050204" pitchFamily="34" charset="0"/>
              </a:rPr>
              <a:t>interact</a:t>
            </a:r>
            <a:r>
              <a:rPr lang="en-GB" sz="4800" b="1" dirty="0">
                <a:solidFill>
                  <a:srgbClr val="666666"/>
                </a:solidFill>
                <a:latin typeface="Impact" panose="020B0806030902050204" pitchFamily="34" charset="0"/>
              </a:rPr>
              <a:t>?</a:t>
            </a:r>
            <a:endParaRPr lang="en-US" sz="4800" dirty="0"/>
          </a:p>
        </p:txBody>
      </p:sp>
    </p:spTree>
    <p:extLst>
      <p:ext uri="{BB962C8B-B14F-4D97-AF65-F5344CB8AC3E}">
        <p14:creationId xmlns:p14="http://schemas.microsoft.com/office/powerpoint/2010/main" val="39683316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1">
            <a:extLst>
              <a:ext uri="{FF2B5EF4-FFF2-40B4-BE49-F238E27FC236}">
                <a16:creationId xmlns:a16="http://schemas.microsoft.com/office/drawing/2014/main" id="{ADDEA1E7-12F7-9F20-FA27-324AD08F771D}"/>
              </a:ext>
            </a:extLst>
          </p:cNvPr>
          <p:cNvGraphicFramePr/>
          <p:nvPr>
            <p:extLst>
              <p:ext uri="{D42A27DB-BD31-4B8C-83A1-F6EECF244321}">
                <p14:modId xmlns:p14="http://schemas.microsoft.com/office/powerpoint/2010/main" val="297455638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F27D78F-47A7-E5C5-FDBF-9E227717DC0C}"/>
              </a:ext>
            </a:extLst>
          </p:cNvPr>
          <p:cNvSpPr txBox="1"/>
          <p:nvPr/>
        </p:nvSpPr>
        <p:spPr>
          <a:xfrm>
            <a:off x="444056" y="405713"/>
            <a:ext cx="8526245" cy="1446550"/>
          </a:xfrm>
          <a:prstGeom prst="rect">
            <a:avLst/>
          </a:prstGeom>
          <a:noFill/>
        </p:spPr>
        <p:txBody>
          <a:bodyPr wrap="none" rtlCol="0">
            <a:spAutoFit/>
          </a:bodyPr>
          <a:lstStyle/>
          <a:p>
            <a:r>
              <a:rPr lang="en-US" sz="4400" b="1" dirty="0">
                <a:solidFill>
                  <a:schemeClr val="bg1"/>
                </a:solidFill>
              </a:rPr>
              <a:t>Your presentation could include:</a:t>
            </a:r>
          </a:p>
          <a:p>
            <a:endParaRPr lang="en-US" sz="4400" b="1" dirty="0">
              <a:solidFill>
                <a:schemeClr val="bg1"/>
              </a:solidFill>
            </a:endParaRPr>
          </a:p>
        </p:txBody>
      </p:sp>
    </p:spTree>
    <p:extLst>
      <p:ext uri="{BB962C8B-B14F-4D97-AF65-F5344CB8AC3E}">
        <p14:creationId xmlns:p14="http://schemas.microsoft.com/office/powerpoint/2010/main" val="1863417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AEA575-A242-4869-060A-8F6F64CEE278}"/>
              </a:ext>
            </a:extLst>
          </p:cNvPr>
          <p:cNvSpPr txBox="1"/>
          <p:nvPr/>
        </p:nvSpPr>
        <p:spPr>
          <a:xfrm>
            <a:off x="600075" y="3885924"/>
            <a:ext cx="7300913" cy="1051570"/>
          </a:xfrm>
          <a:prstGeom prst="rect">
            <a:avLst/>
          </a:prstGeom>
          <a:noFill/>
        </p:spPr>
        <p:txBody>
          <a:bodyPr wrap="square" rtlCol="0">
            <a:spAutoFit/>
          </a:bodyPr>
          <a:lstStyle/>
          <a:p>
            <a:pPr>
              <a:spcBef>
                <a:spcPts val="500"/>
              </a:spcBef>
              <a:spcAft>
                <a:spcPts val="500"/>
              </a:spcAft>
            </a:pPr>
            <a:r>
              <a:rPr lang="en-GB" b="1" i="0" u="none" strike="noStrike" dirty="0">
                <a:solidFill>
                  <a:srgbClr val="272359"/>
                </a:solidFill>
                <a:effectLst/>
                <a:latin typeface="Akzidenz-Grotesk BQ"/>
              </a:rPr>
              <a:t>Images:</a:t>
            </a:r>
            <a:r>
              <a:rPr lang="en-GB" b="0" i="0" u="none" strike="noStrike" dirty="0">
                <a:solidFill>
                  <a:srgbClr val="272359"/>
                </a:solidFill>
                <a:effectLst/>
                <a:latin typeface="Akzidenz-Grotesk BQ"/>
              </a:rPr>
              <a:t> All sizes (.jpg)</a:t>
            </a:r>
          </a:p>
          <a:p>
            <a:pPr algn="l">
              <a:buFont typeface="Arial" panose="020B0604020202020204" pitchFamily="34" charset="0"/>
              <a:buChar char="•"/>
            </a:pPr>
            <a:r>
              <a:rPr lang="en-GB" b="1" i="0" u="none" strike="noStrike" dirty="0">
                <a:solidFill>
                  <a:srgbClr val="272359"/>
                </a:solidFill>
                <a:effectLst/>
                <a:latin typeface="Akzidenz-Grotesk BQ"/>
              </a:rPr>
              <a:t>Videos/360 videos:</a:t>
            </a:r>
            <a:r>
              <a:rPr lang="en-GB" b="0" i="0" u="none" strike="noStrike" dirty="0">
                <a:solidFill>
                  <a:srgbClr val="272359"/>
                </a:solidFill>
                <a:effectLst/>
                <a:latin typeface="Akzidenz-Grotesk BQ"/>
              </a:rPr>
              <a:t> HD (.mp4)</a:t>
            </a:r>
          </a:p>
          <a:p>
            <a:pPr>
              <a:spcBef>
                <a:spcPts val="500"/>
              </a:spcBef>
              <a:spcAft>
                <a:spcPts val="500"/>
              </a:spcAft>
            </a:pPr>
            <a:endParaRPr lang="en-GB" sz="1800" b="1" dirty="0">
              <a:latin typeface="Arial" panose="020B0604020202020204" pitchFamily="34" charset="0"/>
            </a:endParaRPr>
          </a:p>
        </p:txBody>
      </p:sp>
      <p:pic>
        <p:nvPicPr>
          <p:cNvPr id="6" name="Picture 5" descr="A black number on a white background&#10;&#10;AI-generated content may be incorrect.">
            <a:extLst>
              <a:ext uri="{FF2B5EF4-FFF2-40B4-BE49-F238E27FC236}">
                <a16:creationId xmlns:a16="http://schemas.microsoft.com/office/drawing/2014/main" id="{8C55B66D-7A15-32CD-B8B7-13D40F7FCC51}"/>
              </a:ext>
            </a:extLst>
          </p:cNvPr>
          <p:cNvPicPr>
            <a:picLocks noChangeAspect="1"/>
          </p:cNvPicPr>
          <p:nvPr/>
        </p:nvPicPr>
        <p:blipFill>
          <a:blip r:embed="rId2"/>
          <a:stretch>
            <a:fillRect/>
          </a:stretch>
        </p:blipFill>
        <p:spPr>
          <a:xfrm>
            <a:off x="0" y="1238268"/>
            <a:ext cx="12157237" cy="2010807"/>
          </a:xfrm>
          <a:prstGeom prst="rect">
            <a:avLst/>
          </a:prstGeom>
        </p:spPr>
      </p:pic>
      <p:sp>
        <p:nvSpPr>
          <p:cNvPr id="7" name="TextBox 6">
            <a:extLst>
              <a:ext uri="{FF2B5EF4-FFF2-40B4-BE49-F238E27FC236}">
                <a16:creationId xmlns:a16="http://schemas.microsoft.com/office/drawing/2014/main" id="{8C393672-F3FC-7702-4280-6F0C9599AD58}"/>
              </a:ext>
            </a:extLst>
          </p:cNvPr>
          <p:cNvSpPr txBox="1"/>
          <p:nvPr/>
        </p:nvSpPr>
        <p:spPr>
          <a:xfrm>
            <a:off x="307467" y="601419"/>
            <a:ext cx="3374578" cy="523220"/>
          </a:xfrm>
          <a:prstGeom prst="rect">
            <a:avLst/>
          </a:prstGeom>
          <a:noFill/>
        </p:spPr>
        <p:txBody>
          <a:bodyPr wrap="none" rtlCol="0">
            <a:spAutoFit/>
          </a:bodyPr>
          <a:lstStyle/>
          <a:p>
            <a:r>
              <a:rPr lang="en-US" sz="2800" b="1" dirty="0"/>
              <a:t>Screen resolutions:</a:t>
            </a:r>
          </a:p>
        </p:txBody>
      </p:sp>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7C76539D-139C-9DF7-D7A6-21863A9A13AD}"/>
                  </a:ext>
                </a:extLst>
              </p14:cNvPr>
              <p14:cNvContentPartPr/>
              <p14:nvPr/>
            </p14:nvContentPartPr>
            <p14:xfrm>
              <a:off x="5301000" y="1245000"/>
              <a:ext cx="1532160" cy="67320"/>
            </p14:xfrm>
          </p:contentPart>
        </mc:Choice>
        <mc:Fallback xmlns="">
          <p:pic>
            <p:nvPicPr>
              <p:cNvPr id="8" name="Ink 7">
                <a:extLst>
                  <a:ext uri="{FF2B5EF4-FFF2-40B4-BE49-F238E27FC236}">
                    <a16:creationId xmlns:a16="http://schemas.microsoft.com/office/drawing/2014/main" id="{7C76539D-139C-9DF7-D7A6-21863A9A13AD}"/>
                  </a:ext>
                </a:extLst>
              </p:cNvPr>
              <p:cNvPicPr/>
              <p:nvPr/>
            </p:nvPicPr>
            <p:blipFill>
              <a:blip r:embed="rId4"/>
              <a:stretch>
                <a:fillRect/>
              </a:stretch>
            </p:blipFill>
            <p:spPr>
              <a:xfrm>
                <a:off x="5229360" y="1101000"/>
                <a:ext cx="1675800" cy="3549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9" name="Ink 8">
                <a:extLst>
                  <a:ext uri="{FF2B5EF4-FFF2-40B4-BE49-F238E27FC236}">
                    <a16:creationId xmlns:a16="http://schemas.microsoft.com/office/drawing/2014/main" id="{387CC6A8-983A-BA95-B552-4153CAC6ADE7}"/>
                  </a:ext>
                </a:extLst>
              </p14:cNvPr>
              <p14:cNvContentPartPr/>
              <p14:nvPr/>
            </p14:nvContentPartPr>
            <p14:xfrm>
              <a:off x="1492560" y="2814960"/>
              <a:ext cx="1203840" cy="10440"/>
            </p14:xfrm>
          </p:contentPart>
        </mc:Choice>
        <mc:Fallback xmlns="">
          <p:pic>
            <p:nvPicPr>
              <p:cNvPr id="9" name="Ink 8">
                <a:extLst>
                  <a:ext uri="{FF2B5EF4-FFF2-40B4-BE49-F238E27FC236}">
                    <a16:creationId xmlns:a16="http://schemas.microsoft.com/office/drawing/2014/main" id="{387CC6A8-983A-BA95-B552-4153CAC6ADE7}"/>
                  </a:ext>
                </a:extLst>
              </p:cNvPr>
              <p:cNvPicPr/>
              <p:nvPr/>
            </p:nvPicPr>
            <p:blipFill>
              <a:blip r:embed="rId6"/>
              <a:stretch>
                <a:fillRect/>
              </a:stretch>
            </p:blipFill>
            <p:spPr>
              <a:xfrm>
                <a:off x="1420920" y="2671320"/>
                <a:ext cx="1347480" cy="29808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0" name="Ink 9">
                <a:extLst>
                  <a:ext uri="{FF2B5EF4-FFF2-40B4-BE49-F238E27FC236}">
                    <a16:creationId xmlns:a16="http://schemas.microsoft.com/office/drawing/2014/main" id="{58BFAF2E-AF64-E9EA-7BAC-71F6245942FD}"/>
                  </a:ext>
                </a:extLst>
              </p14:cNvPr>
              <p14:cNvContentPartPr/>
              <p14:nvPr/>
            </p14:nvContentPartPr>
            <p14:xfrm>
              <a:off x="5459040" y="2812440"/>
              <a:ext cx="1398240" cy="71640"/>
            </p14:xfrm>
          </p:contentPart>
        </mc:Choice>
        <mc:Fallback xmlns="">
          <p:pic>
            <p:nvPicPr>
              <p:cNvPr id="10" name="Ink 9">
                <a:extLst>
                  <a:ext uri="{FF2B5EF4-FFF2-40B4-BE49-F238E27FC236}">
                    <a16:creationId xmlns:a16="http://schemas.microsoft.com/office/drawing/2014/main" id="{58BFAF2E-AF64-E9EA-7BAC-71F6245942FD}"/>
                  </a:ext>
                </a:extLst>
              </p:cNvPr>
              <p:cNvPicPr/>
              <p:nvPr/>
            </p:nvPicPr>
            <p:blipFill>
              <a:blip r:embed="rId8"/>
              <a:stretch>
                <a:fillRect/>
              </a:stretch>
            </p:blipFill>
            <p:spPr>
              <a:xfrm>
                <a:off x="5387400" y="2668800"/>
                <a:ext cx="1541880" cy="3592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1" name="Ink 10">
                <a:extLst>
                  <a:ext uri="{FF2B5EF4-FFF2-40B4-BE49-F238E27FC236}">
                    <a16:creationId xmlns:a16="http://schemas.microsoft.com/office/drawing/2014/main" id="{D48CE79D-3942-DF29-C337-F10EC8EA5E75}"/>
                  </a:ext>
                </a:extLst>
              </p14:cNvPr>
              <p14:cNvContentPartPr/>
              <p14:nvPr/>
            </p14:nvContentPartPr>
            <p14:xfrm>
              <a:off x="9601920" y="2790480"/>
              <a:ext cx="1230840" cy="24840"/>
            </p14:xfrm>
          </p:contentPart>
        </mc:Choice>
        <mc:Fallback xmlns="">
          <p:pic>
            <p:nvPicPr>
              <p:cNvPr id="11" name="Ink 10">
                <a:extLst>
                  <a:ext uri="{FF2B5EF4-FFF2-40B4-BE49-F238E27FC236}">
                    <a16:creationId xmlns:a16="http://schemas.microsoft.com/office/drawing/2014/main" id="{D48CE79D-3942-DF29-C337-F10EC8EA5E75}"/>
                  </a:ext>
                </a:extLst>
              </p:cNvPr>
              <p:cNvPicPr/>
              <p:nvPr/>
            </p:nvPicPr>
            <p:blipFill>
              <a:blip r:embed="rId10"/>
              <a:stretch>
                <a:fillRect/>
              </a:stretch>
            </p:blipFill>
            <p:spPr>
              <a:xfrm>
                <a:off x="9530280" y="2646480"/>
                <a:ext cx="1374480" cy="312480"/>
              </a:xfrm>
              <a:prstGeom prst="rect">
                <a:avLst/>
              </a:prstGeom>
            </p:spPr>
          </p:pic>
        </mc:Fallback>
      </mc:AlternateContent>
      <p:sp>
        <p:nvSpPr>
          <p:cNvPr id="3" name="TextBox 2">
            <a:extLst>
              <a:ext uri="{FF2B5EF4-FFF2-40B4-BE49-F238E27FC236}">
                <a16:creationId xmlns:a16="http://schemas.microsoft.com/office/drawing/2014/main" id="{CE9356FF-E1B2-C5AF-26D1-F302AD2334FA}"/>
              </a:ext>
            </a:extLst>
          </p:cNvPr>
          <p:cNvSpPr txBox="1"/>
          <p:nvPr/>
        </p:nvSpPr>
        <p:spPr>
          <a:xfrm>
            <a:off x="764498" y="5112678"/>
            <a:ext cx="10927830" cy="923330"/>
          </a:xfrm>
          <a:prstGeom prst="rect">
            <a:avLst/>
          </a:prstGeom>
          <a:noFill/>
        </p:spPr>
        <p:txBody>
          <a:bodyPr wrap="square" rtlCol="0">
            <a:spAutoFit/>
          </a:bodyPr>
          <a:lstStyle/>
          <a:p>
            <a:r>
              <a:rPr lang="en-GB" dirty="0">
                <a:solidFill>
                  <a:srgbClr val="000000"/>
                </a:solidFill>
                <a:latin typeface="-webkit-standard"/>
              </a:rPr>
              <a:t>You have three screens available to display your work, you can use all three separately or you can use all three as one large display.</a:t>
            </a:r>
          </a:p>
          <a:p>
            <a:endParaRPr lang="en-US" dirty="0"/>
          </a:p>
        </p:txBody>
      </p:sp>
    </p:spTree>
    <p:extLst>
      <p:ext uri="{BB962C8B-B14F-4D97-AF65-F5344CB8AC3E}">
        <p14:creationId xmlns:p14="http://schemas.microsoft.com/office/powerpoint/2010/main" val="1700265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2DACA9-39E0-D23A-A271-2376624F9549}"/>
              </a:ext>
            </a:extLst>
          </p:cNvPr>
          <p:cNvSpPr txBox="1"/>
          <p:nvPr/>
        </p:nvSpPr>
        <p:spPr>
          <a:xfrm>
            <a:off x="1835150" y="948690"/>
            <a:ext cx="8521700" cy="5909310"/>
          </a:xfrm>
          <a:prstGeom prst="rect">
            <a:avLst/>
          </a:prstGeom>
          <a:noFill/>
        </p:spPr>
        <p:txBody>
          <a:bodyPr wrap="square" rtlCol="0">
            <a:spAutoFit/>
          </a:bodyPr>
          <a:lstStyle/>
          <a:p>
            <a:r>
              <a:rPr lang="en-US" dirty="0">
                <a:highlight>
                  <a:srgbClr val="FFFF00"/>
                </a:highlight>
              </a:rPr>
              <a:t>Please note a PowerPoint is best suited to the middle screen only.  </a:t>
            </a:r>
          </a:p>
          <a:p>
            <a:endParaRPr lang="en-US" dirty="0"/>
          </a:p>
          <a:p>
            <a:r>
              <a:rPr lang="en-US" dirty="0">
                <a:highlight>
                  <a:srgbClr val="FFFF00"/>
                </a:highlight>
              </a:rPr>
              <a:t>If you intend on creating a presentation for the whole space (all three screens), Google Slides is recommended.</a:t>
            </a:r>
          </a:p>
          <a:p>
            <a:endParaRPr lang="en-US" dirty="0"/>
          </a:p>
          <a:p>
            <a:r>
              <a:rPr lang="en-US" dirty="0"/>
              <a:t>You can create a custom size slide template in Google Slides, which will fit the whole space (the 3 screens), by following the below instructions: When setting up a slide size please use </a:t>
            </a:r>
            <a:r>
              <a:rPr lang="en-US" dirty="0">
                <a:solidFill>
                  <a:srgbClr val="1F1F1F"/>
                </a:solidFill>
                <a:latin typeface="Google Sans Text"/>
              </a:rPr>
              <a:t>10880</a:t>
            </a:r>
            <a:r>
              <a:rPr lang="en-US" sz="1800" dirty="0"/>
              <a:t> x </a:t>
            </a:r>
            <a:r>
              <a:rPr lang="en-US" dirty="0"/>
              <a:t>1800 pixels. </a:t>
            </a:r>
          </a:p>
          <a:p>
            <a:endParaRPr lang="en-US" dirty="0"/>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2400" b="0" i="0" u="none" strike="noStrike" cap="none" normalizeH="0" baseline="0" dirty="0">
                <a:ln>
                  <a:noFill/>
                </a:ln>
                <a:solidFill>
                  <a:srgbClr val="1F1F1F"/>
                </a:solidFill>
                <a:effectLst/>
                <a:latin typeface="Google Sans Text"/>
              </a:rPr>
              <a:t>On your computer, open a presentation in </a:t>
            </a:r>
            <a:r>
              <a:rPr kumimoji="0" lang="en-US" altLang="en-US" sz="2400" b="0" i="0" u="none" strike="noStrike" cap="none" normalizeH="0" baseline="0" dirty="0">
                <a:ln>
                  <a:noFill/>
                </a:ln>
                <a:solidFill>
                  <a:srgbClr val="673AB7"/>
                </a:solidFill>
                <a:effectLst/>
                <a:latin typeface="Google Sans Text"/>
                <a:hlinkClick r:id="rId2"/>
              </a:rPr>
              <a:t>Google Slides</a:t>
            </a:r>
            <a:r>
              <a:rPr kumimoji="0" lang="en-US" altLang="en-US" sz="2400" b="0" i="0" u="none" strike="noStrike" cap="none" normalizeH="0" baseline="0" dirty="0">
                <a:ln>
                  <a:noFill/>
                </a:ln>
                <a:solidFill>
                  <a:srgbClr val="1F1F1F"/>
                </a:solidFill>
                <a:effectLst/>
                <a:latin typeface="Google Sans Text"/>
              </a:rPr>
              <a:t>.</a:t>
            </a: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2400" b="0" i="0" u="none" strike="noStrike" cap="none" normalizeH="0" baseline="0" dirty="0">
                <a:ln>
                  <a:noFill/>
                </a:ln>
                <a:solidFill>
                  <a:srgbClr val="1F1F1F"/>
                </a:solidFill>
                <a:effectLst/>
                <a:latin typeface="Google Sans Text"/>
              </a:rPr>
              <a:t>Click </a:t>
            </a:r>
            <a:r>
              <a:rPr kumimoji="0" lang="en-US" altLang="en-US" sz="2400" b="1" i="0" u="none" strike="noStrike" cap="none" normalizeH="0" baseline="0" dirty="0">
                <a:ln>
                  <a:noFill/>
                </a:ln>
                <a:solidFill>
                  <a:srgbClr val="1F1F1F"/>
                </a:solidFill>
                <a:effectLst/>
                <a:latin typeface="Google Sans Text"/>
              </a:rPr>
              <a:t>File          Page setup</a:t>
            </a:r>
            <a:r>
              <a:rPr kumimoji="0" lang="en-US" altLang="en-US" sz="2400" b="0" i="0" u="none" strike="noStrike" cap="none" normalizeH="0" baseline="0" dirty="0">
                <a:ln>
                  <a:noFill/>
                </a:ln>
                <a:solidFill>
                  <a:srgbClr val="1F1F1F"/>
                </a:solidFill>
                <a:effectLst/>
                <a:latin typeface="Google Sans Text"/>
              </a:rPr>
              <a:t>.</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2400" b="0" i="0" u="none" strike="noStrike" cap="none" normalizeH="0" baseline="0" dirty="0">
                <a:ln>
                  <a:noFill/>
                </a:ln>
                <a:solidFill>
                  <a:srgbClr val="1F1F1F"/>
                </a:solidFill>
                <a:effectLst/>
                <a:latin typeface="Google Sans Text"/>
              </a:rPr>
              <a:t>To choose a size, click the Down arrow .</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1F1F1F"/>
                </a:solidFill>
                <a:effectLst/>
                <a:latin typeface="Google Sans Text"/>
              </a:rPr>
              <a:t>Choose- Custom: Beneath 'Custom', </a:t>
            </a:r>
            <a:r>
              <a:rPr kumimoji="0" lang="en-US" altLang="en-US" sz="2400" b="0" i="0" u="none" strike="noStrike" cap="none" normalizeH="0" baseline="0">
                <a:ln>
                  <a:noFill/>
                </a:ln>
                <a:solidFill>
                  <a:srgbClr val="1F1F1F"/>
                </a:solidFill>
                <a:effectLst/>
                <a:latin typeface="Google Sans Text"/>
              </a:rPr>
              <a:t>enter 10880</a:t>
            </a:r>
            <a:r>
              <a:rPr lang="en-US" sz="2400"/>
              <a:t> x 1800 </a:t>
            </a:r>
            <a:r>
              <a:rPr lang="en-US" sz="2400" dirty="0"/>
              <a:t>pixels.</a:t>
            </a:r>
            <a:endParaRPr kumimoji="0" lang="en-US" altLang="en-US" sz="2400" b="0" i="0" u="none" strike="noStrike" cap="none" normalizeH="0" baseline="0" dirty="0">
              <a:ln>
                <a:noFill/>
              </a:ln>
              <a:solidFill>
                <a:srgbClr val="1F1F1F"/>
              </a:solidFill>
              <a:effectLst/>
              <a:latin typeface="Google Sans Text"/>
            </a:endParaRP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2400" b="0" i="0" u="none" strike="noStrike" cap="none" normalizeH="0" baseline="0" dirty="0">
                <a:ln>
                  <a:noFill/>
                </a:ln>
                <a:solidFill>
                  <a:srgbClr val="1F1F1F"/>
                </a:solidFill>
                <a:effectLst/>
                <a:latin typeface="Google Sans Text"/>
              </a:rPr>
              <a:t>Click </a:t>
            </a:r>
            <a:r>
              <a:rPr kumimoji="0" lang="en-US" altLang="en-US" sz="2400" b="1" i="0" u="none" strike="noStrike" cap="none" normalizeH="0" baseline="0" dirty="0">
                <a:ln>
                  <a:noFill/>
                </a:ln>
                <a:solidFill>
                  <a:srgbClr val="1F1F1F"/>
                </a:solidFill>
                <a:effectLst/>
                <a:latin typeface="Google Sans Text"/>
              </a:rPr>
              <a:t>OK</a:t>
            </a:r>
            <a:r>
              <a:rPr kumimoji="0" lang="en-US" altLang="en-US" sz="2400" b="0" i="0" u="none" strike="noStrike" cap="none" normalizeH="0" baseline="0" dirty="0">
                <a:ln>
                  <a:noFill/>
                </a:ln>
                <a:solidFill>
                  <a:srgbClr val="1F1F1F"/>
                </a:solidFill>
                <a:effectLst/>
                <a:latin typeface="Google Sans Text"/>
              </a:rPr>
              <a:t>.</a:t>
            </a:r>
          </a:p>
          <a:p>
            <a:endParaRPr lang="en-US" dirty="0"/>
          </a:p>
          <a:p>
            <a:endParaRPr lang="en-US" dirty="0"/>
          </a:p>
          <a:p>
            <a:endParaRPr lang="en-US" dirty="0"/>
          </a:p>
          <a:p>
            <a:endParaRPr lang="en-US" dirty="0"/>
          </a:p>
        </p:txBody>
      </p:sp>
      <p:pic>
        <p:nvPicPr>
          <p:cNvPr id="1030" name="Picture 6" descr="Down arrow">
            <a:extLst>
              <a:ext uri="{FF2B5EF4-FFF2-40B4-BE49-F238E27FC236}">
                <a16:creationId xmlns:a16="http://schemas.microsoft.com/office/drawing/2014/main" id="{4C79A4AB-F4C0-FF38-B53F-BDB3F32CE0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14613" y="-365125"/>
            <a:ext cx="228600" cy="228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6803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EFD753D-6A49-46DD-9E82-AA6E2C62B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138A5824-1F4A-4EE7-BC13-5BB48FC08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044" y="321732"/>
            <a:ext cx="4568741" cy="6192603"/>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9634B06E-3D3D-995E-D8AB-8B27BEC4F46B}"/>
              </a:ext>
            </a:extLst>
          </p:cNvPr>
          <p:cNvPicPr>
            <a:picLocks noChangeAspect="1"/>
          </p:cNvPicPr>
          <p:nvPr/>
        </p:nvPicPr>
        <p:blipFill>
          <a:blip r:embed="rId2"/>
          <a:stretch>
            <a:fillRect/>
          </a:stretch>
        </p:blipFill>
        <p:spPr>
          <a:xfrm>
            <a:off x="5238563" y="325905"/>
            <a:ext cx="1895626" cy="1853873"/>
          </a:xfrm>
          <a:prstGeom prst="rect">
            <a:avLst/>
          </a:prstGeom>
        </p:spPr>
      </p:pic>
      <p:sp>
        <p:nvSpPr>
          <p:cNvPr id="2" name="TextBox 1">
            <a:extLst>
              <a:ext uri="{FF2B5EF4-FFF2-40B4-BE49-F238E27FC236}">
                <a16:creationId xmlns:a16="http://schemas.microsoft.com/office/drawing/2014/main" id="{09DF3459-DA6F-46BC-C3CD-034E1CFA529E}"/>
              </a:ext>
            </a:extLst>
          </p:cNvPr>
          <p:cNvSpPr txBox="1"/>
          <p:nvPr/>
        </p:nvSpPr>
        <p:spPr>
          <a:xfrm>
            <a:off x="798255" y="2084642"/>
            <a:ext cx="3869347" cy="4066776"/>
          </a:xfrm>
          <a:prstGeom prst="rect">
            <a:avLst/>
          </a:prstGeom>
        </p:spPr>
        <p:txBody>
          <a:bodyPr vert="horz" lIns="91440" tIns="45720" rIns="91440" bIns="45720" rtlCol="0" anchor="t">
            <a:normAutofit fontScale="92500" lnSpcReduction="10000"/>
          </a:bodyPr>
          <a:lstStyle/>
          <a:p>
            <a:pPr indent="-228600">
              <a:lnSpc>
                <a:spcPct val="90000"/>
              </a:lnSpc>
              <a:spcAft>
                <a:spcPts val="600"/>
              </a:spcAft>
              <a:buFont typeface="Arial" panose="020B0604020202020204" pitchFamily="34" charset="0"/>
              <a:buChar char="•"/>
            </a:pPr>
            <a:r>
              <a:rPr lang="en-US" sz="2600" dirty="0">
                <a:solidFill>
                  <a:srgbClr val="FFFFFF"/>
                </a:solidFill>
                <a:hlinkClick r:id="rId3"/>
              </a:rPr>
              <a:t>Googlesides</a:t>
            </a:r>
            <a:endParaRPr lang="en-US" sz="2600" dirty="0">
              <a:solidFill>
                <a:srgbClr val="FFFFFF"/>
              </a:solidFill>
            </a:endParaRP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r>
              <a:rPr lang="en-US" sz="2000" dirty="0">
                <a:solidFill>
                  <a:srgbClr val="FFFFFF"/>
                </a:solidFill>
                <a:hlinkClick r:id="rId4"/>
              </a:rPr>
              <a:t>Adobe express </a:t>
            </a:r>
            <a:endParaRPr lang="en-US" sz="2000" dirty="0">
              <a:solidFill>
                <a:srgbClr val="FFFFFF"/>
              </a:solidFill>
            </a:endParaRPr>
          </a:p>
          <a:p>
            <a:pPr>
              <a:lnSpc>
                <a:spcPct val="90000"/>
              </a:lnSpc>
              <a:spcAft>
                <a:spcPts val="600"/>
              </a:spcAft>
            </a:pPr>
            <a:r>
              <a:rPr lang="en-US" sz="2000" dirty="0">
                <a:solidFill>
                  <a:srgbClr val="FFFFFF"/>
                </a:solidFill>
              </a:rPr>
              <a:t>create: videos, posters/graphic designs, webpages.  (Log in using your UWTSD email).</a:t>
            </a:r>
          </a:p>
          <a:p>
            <a:pPr>
              <a:lnSpc>
                <a:spcPct val="90000"/>
              </a:lnSpc>
              <a:spcAft>
                <a:spcPts val="600"/>
              </a:spcAft>
            </a:pPr>
            <a:r>
              <a:rPr lang="en-US" sz="2000" dirty="0">
                <a:solidFill>
                  <a:srgbClr val="FFFFFF"/>
                </a:solidFill>
              </a:rPr>
              <a:t> </a:t>
            </a:r>
          </a:p>
          <a:p>
            <a:pPr indent="-228600">
              <a:lnSpc>
                <a:spcPct val="90000"/>
              </a:lnSpc>
              <a:spcAft>
                <a:spcPts val="600"/>
              </a:spcAft>
              <a:buFont typeface="Arial" panose="020B0604020202020204" pitchFamily="34" charset="0"/>
              <a:buChar char="•"/>
            </a:pPr>
            <a:r>
              <a:rPr lang="en-US" sz="2000" dirty="0">
                <a:solidFill>
                  <a:srgbClr val="FFFFFF"/>
                </a:solidFill>
              </a:rPr>
              <a:t>Adobe Premiere (video editing)</a:t>
            </a:r>
          </a:p>
          <a:p>
            <a:pPr>
              <a:lnSpc>
                <a:spcPct val="90000"/>
              </a:lnSpc>
              <a:spcAft>
                <a:spcPts val="600"/>
              </a:spcAft>
            </a:pPr>
            <a:r>
              <a:rPr lang="en-US" sz="2000" dirty="0">
                <a:solidFill>
                  <a:srgbClr val="FFFFFF"/>
                </a:solidFill>
              </a:rPr>
              <a:t> Found on all university computers, and can be downloaded at home (Log in using your UWTSD email).</a:t>
            </a:r>
          </a:p>
          <a:p>
            <a:pPr marL="57150">
              <a:lnSpc>
                <a:spcPct val="90000"/>
              </a:lnSpc>
              <a:spcAft>
                <a:spcPts val="600"/>
              </a:spcAft>
            </a:pPr>
            <a:endParaRPr lang="en-US" sz="2000" dirty="0">
              <a:solidFill>
                <a:srgbClr val="FFFFFF"/>
              </a:solidFill>
            </a:endParaRPr>
          </a:p>
          <a:p>
            <a:pPr marL="285750" indent="-228600">
              <a:lnSpc>
                <a:spcPct val="90000"/>
              </a:lnSpc>
              <a:spcAft>
                <a:spcPts val="600"/>
              </a:spcAft>
              <a:buFont typeface="Arial" panose="020B0604020202020204" pitchFamily="34" charset="0"/>
              <a:buChar char="•"/>
            </a:pPr>
            <a:r>
              <a:rPr lang="en-US" sz="2000" dirty="0">
                <a:solidFill>
                  <a:srgbClr val="FFFFFF"/>
                </a:solidFill>
                <a:hlinkClick r:id="rId5"/>
              </a:rPr>
              <a:t>Miro board</a:t>
            </a:r>
            <a:endParaRPr lang="en-US" sz="2000" dirty="0">
              <a:solidFill>
                <a:srgbClr val="FFFFFF"/>
              </a:solidFill>
            </a:endParaRP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endParaRPr lang="en-US" sz="1600" dirty="0">
              <a:solidFill>
                <a:srgbClr val="FFFFFF"/>
              </a:solidFill>
            </a:endParaRPr>
          </a:p>
        </p:txBody>
      </p:sp>
      <p:pic>
        <p:nvPicPr>
          <p:cNvPr id="3" name="Picture 2">
            <a:extLst>
              <a:ext uri="{FF2B5EF4-FFF2-40B4-BE49-F238E27FC236}">
                <a16:creationId xmlns:a16="http://schemas.microsoft.com/office/drawing/2014/main" id="{ACCF5F4F-D76F-B2B8-FF7A-CB183D4AF846}"/>
              </a:ext>
            </a:extLst>
          </p:cNvPr>
          <p:cNvPicPr>
            <a:picLocks noChangeAspect="1"/>
          </p:cNvPicPr>
          <p:nvPr/>
        </p:nvPicPr>
        <p:blipFill>
          <a:blip r:embed="rId6"/>
          <a:stretch>
            <a:fillRect/>
          </a:stretch>
        </p:blipFill>
        <p:spPr>
          <a:xfrm>
            <a:off x="5155081" y="2843740"/>
            <a:ext cx="2062593" cy="1170521"/>
          </a:xfrm>
          <a:prstGeom prst="rect">
            <a:avLst/>
          </a:prstGeom>
        </p:spPr>
      </p:pic>
      <p:pic>
        <p:nvPicPr>
          <p:cNvPr id="8" name="Picture 7">
            <a:extLst>
              <a:ext uri="{FF2B5EF4-FFF2-40B4-BE49-F238E27FC236}">
                <a16:creationId xmlns:a16="http://schemas.microsoft.com/office/drawing/2014/main" id="{F942698F-A5E8-E473-E64B-D08996572CE3}"/>
              </a:ext>
            </a:extLst>
          </p:cNvPr>
          <p:cNvPicPr>
            <a:picLocks noChangeAspect="1"/>
          </p:cNvPicPr>
          <p:nvPr/>
        </p:nvPicPr>
        <p:blipFill>
          <a:blip r:embed="rId7"/>
          <a:stretch>
            <a:fillRect/>
          </a:stretch>
        </p:blipFill>
        <p:spPr>
          <a:xfrm>
            <a:off x="7616936" y="607314"/>
            <a:ext cx="4248944" cy="2379408"/>
          </a:xfrm>
          <a:prstGeom prst="rect">
            <a:avLst/>
          </a:prstGeom>
        </p:spPr>
      </p:pic>
      <p:pic>
        <p:nvPicPr>
          <p:cNvPr id="6" name="Picture 5">
            <a:extLst>
              <a:ext uri="{FF2B5EF4-FFF2-40B4-BE49-F238E27FC236}">
                <a16:creationId xmlns:a16="http://schemas.microsoft.com/office/drawing/2014/main" id="{2DD38650-F97E-43EB-CD9B-C806289C1157}"/>
              </a:ext>
            </a:extLst>
          </p:cNvPr>
          <p:cNvPicPr>
            <a:picLocks noChangeAspect="1"/>
          </p:cNvPicPr>
          <p:nvPr/>
        </p:nvPicPr>
        <p:blipFill>
          <a:blip r:embed="rId8"/>
          <a:stretch>
            <a:fillRect/>
          </a:stretch>
        </p:blipFill>
        <p:spPr>
          <a:xfrm>
            <a:off x="5260107" y="4644984"/>
            <a:ext cx="1869351" cy="1869351"/>
          </a:xfrm>
          <a:prstGeom prst="rect">
            <a:avLst/>
          </a:prstGeom>
        </p:spPr>
      </p:pic>
      <p:pic>
        <p:nvPicPr>
          <p:cNvPr id="5" name="Picture 4">
            <a:extLst>
              <a:ext uri="{FF2B5EF4-FFF2-40B4-BE49-F238E27FC236}">
                <a16:creationId xmlns:a16="http://schemas.microsoft.com/office/drawing/2014/main" id="{F81227BF-DCC5-C632-C6AC-2233BF91001C}"/>
              </a:ext>
            </a:extLst>
          </p:cNvPr>
          <p:cNvPicPr>
            <a:picLocks noChangeAspect="1"/>
          </p:cNvPicPr>
          <p:nvPr/>
        </p:nvPicPr>
        <p:blipFill>
          <a:blip r:embed="rId9"/>
          <a:stretch>
            <a:fillRect/>
          </a:stretch>
        </p:blipFill>
        <p:spPr>
          <a:xfrm>
            <a:off x="7616936" y="4280254"/>
            <a:ext cx="4248944" cy="1557564"/>
          </a:xfrm>
          <a:prstGeom prst="rect">
            <a:avLst/>
          </a:prstGeom>
        </p:spPr>
      </p:pic>
      <p:sp>
        <p:nvSpPr>
          <p:cNvPr id="9" name="TextBox 8">
            <a:extLst>
              <a:ext uri="{FF2B5EF4-FFF2-40B4-BE49-F238E27FC236}">
                <a16:creationId xmlns:a16="http://schemas.microsoft.com/office/drawing/2014/main" id="{2B906254-BF59-D67A-B7B9-B7BFEB577BDA}"/>
              </a:ext>
            </a:extLst>
          </p:cNvPr>
          <p:cNvSpPr txBox="1"/>
          <p:nvPr/>
        </p:nvSpPr>
        <p:spPr>
          <a:xfrm>
            <a:off x="541402" y="607314"/>
            <a:ext cx="3607930" cy="1477328"/>
          </a:xfrm>
          <a:prstGeom prst="rect">
            <a:avLst/>
          </a:prstGeom>
          <a:noFill/>
        </p:spPr>
        <p:txBody>
          <a:bodyPr wrap="square" rtlCol="0">
            <a:spAutoFit/>
          </a:bodyPr>
          <a:lstStyle/>
          <a:p>
            <a:r>
              <a:rPr lang="en-US" sz="3600" b="1" dirty="0"/>
              <a:t>How to put things together</a:t>
            </a:r>
          </a:p>
          <a:p>
            <a:endParaRPr lang="en-US" dirty="0"/>
          </a:p>
        </p:txBody>
      </p:sp>
    </p:spTree>
    <p:extLst>
      <p:ext uri="{BB962C8B-B14F-4D97-AF65-F5344CB8AC3E}">
        <p14:creationId xmlns:p14="http://schemas.microsoft.com/office/powerpoint/2010/main" val="272735403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48817B-7B6C-58D5-002F-C008ED21AFE3}"/>
              </a:ext>
            </a:extLst>
          </p:cNvPr>
          <p:cNvSpPr txBox="1"/>
          <p:nvPr/>
        </p:nvSpPr>
        <p:spPr>
          <a:xfrm>
            <a:off x="560832" y="161980"/>
            <a:ext cx="7363968" cy="8063746"/>
          </a:xfrm>
          <a:prstGeom prst="rect">
            <a:avLst/>
          </a:prstGeom>
          <a:noFill/>
        </p:spPr>
        <p:txBody>
          <a:bodyPr wrap="square" rtlCol="0">
            <a:spAutoFit/>
          </a:bodyPr>
          <a:lstStyle/>
          <a:p>
            <a:r>
              <a:rPr lang="en-US" sz="3200" b="1" dirty="0"/>
              <a:t>Where to find/make content</a:t>
            </a:r>
          </a:p>
          <a:p>
            <a:endParaRPr lang="en-US" dirty="0"/>
          </a:p>
          <a:p>
            <a:pPr marL="285750" indent="-285750">
              <a:buFont typeface="Arial" panose="020B0604020202020204" pitchFamily="34" charset="0"/>
              <a:buChar char="•"/>
            </a:pPr>
            <a:r>
              <a:rPr lang="en-US" dirty="0">
                <a:hlinkClick r:id="rId4"/>
              </a:rPr>
              <a:t>Pexels</a:t>
            </a:r>
            <a:r>
              <a:rPr lang="en-US" dirty="0"/>
              <a:t> (stock images and videos)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err="1"/>
              <a:t>Youtube</a:t>
            </a:r>
            <a:r>
              <a:rPr lang="en-US" dirty="0"/>
              <a:t> and Youtube360</a:t>
            </a:r>
          </a:p>
          <a:p>
            <a:endParaRPr lang="en-US" dirty="0"/>
          </a:p>
          <a:p>
            <a:pPr marL="285750" indent="-285750">
              <a:buFont typeface="Arial" panose="020B0604020202020204" pitchFamily="34" charset="0"/>
              <a:buChar char="•"/>
            </a:pPr>
            <a:r>
              <a:rPr lang="en-US" dirty="0"/>
              <a:t>Screen record (</a:t>
            </a:r>
            <a:r>
              <a:rPr lang="en-US" dirty="0">
                <a:hlinkClick r:id="rId5"/>
              </a:rPr>
              <a:t>mac</a:t>
            </a:r>
            <a:r>
              <a:rPr lang="en-US" dirty="0"/>
              <a:t> , </a:t>
            </a:r>
            <a:r>
              <a:rPr lang="en-US" dirty="0">
                <a:hlinkClick r:id="rId6"/>
              </a:rPr>
              <a:t>PC</a:t>
            </a:r>
            <a:r>
              <a:rPr lang="en-US" dirty="0"/>
              <a:t> ) (if ’ripping’ online content remember to reference it)</a:t>
            </a:r>
          </a:p>
          <a:p>
            <a:endParaRPr lang="en-US" dirty="0"/>
          </a:p>
          <a:p>
            <a:pPr marL="285750" indent="-285750">
              <a:buFont typeface="Arial" panose="020B0604020202020204" pitchFamily="34" charset="0"/>
              <a:buChar char="•"/>
            </a:pPr>
            <a:r>
              <a:rPr lang="en-US" dirty="0"/>
              <a:t>Use your phone (images/videos)</a:t>
            </a:r>
          </a:p>
          <a:p>
            <a:endParaRPr lang="en-US" dirty="0"/>
          </a:p>
          <a:p>
            <a:pPr marL="285750" indent="-285750">
              <a:buFont typeface="Arial" panose="020B0604020202020204" pitchFamily="34" charset="0"/>
              <a:buChar char="•"/>
            </a:pPr>
            <a:r>
              <a:rPr lang="en-US" dirty="0"/>
              <a:t>AI content </a:t>
            </a:r>
          </a:p>
          <a:p>
            <a:pPr lvl="1"/>
            <a:r>
              <a:rPr lang="en-US" dirty="0">
                <a:hlinkClick r:id="rId7"/>
              </a:rPr>
              <a:t>Adobe Firefly</a:t>
            </a:r>
            <a:r>
              <a:rPr lang="en-US" dirty="0"/>
              <a:t> - images</a:t>
            </a:r>
          </a:p>
          <a:p>
            <a:pPr lvl="1"/>
            <a:r>
              <a:rPr lang="en-US" dirty="0">
                <a:hlinkClick r:id="rId8"/>
              </a:rPr>
              <a:t>Night Cafe </a:t>
            </a:r>
            <a:r>
              <a:rPr lang="en-US" dirty="0"/>
              <a:t>- images</a:t>
            </a:r>
          </a:p>
          <a:p>
            <a:pPr lvl="1"/>
            <a:r>
              <a:rPr lang="en-US" dirty="0">
                <a:hlinkClick r:id="rId9"/>
              </a:rPr>
              <a:t>Lumalabs</a:t>
            </a:r>
            <a:r>
              <a:rPr lang="en-US" dirty="0"/>
              <a:t> - video</a:t>
            </a:r>
          </a:p>
          <a:p>
            <a:pPr lvl="1"/>
            <a:r>
              <a:rPr lang="en-US" dirty="0">
                <a:hlinkClick r:id="rId10"/>
              </a:rPr>
              <a:t>D-ID</a:t>
            </a:r>
            <a:r>
              <a:rPr lang="en-US" dirty="0"/>
              <a:t> – avatars</a:t>
            </a:r>
          </a:p>
          <a:p>
            <a:pPr lvl="1"/>
            <a:r>
              <a:rPr lang="en-US" dirty="0">
                <a:hlinkClick r:id="rId11"/>
              </a:rPr>
              <a:t>Haygen</a:t>
            </a:r>
            <a:r>
              <a:rPr lang="en-US" dirty="0"/>
              <a:t> – avatars</a:t>
            </a:r>
          </a:p>
          <a:p>
            <a:pPr lvl="1"/>
            <a:r>
              <a:rPr lang="en-US" dirty="0">
                <a:hlinkClick r:id="rId12"/>
              </a:rPr>
              <a:t>Elevenlabs</a:t>
            </a:r>
            <a:r>
              <a:rPr lang="en-US" dirty="0"/>
              <a:t> – voice </a:t>
            </a:r>
          </a:p>
          <a:p>
            <a:pPr lvl="1"/>
            <a:r>
              <a:rPr lang="en-US" dirty="0">
                <a:hlinkClick r:id="rId13"/>
              </a:rPr>
              <a:t>Skybox AI</a:t>
            </a:r>
            <a:r>
              <a:rPr lang="en-US" dirty="0"/>
              <a:t> – 360 video</a:t>
            </a:r>
          </a:p>
          <a:p>
            <a:pPr lvl="1"/>
            <a:endParaRPr lang="en-US" dirty="0"/>
          </a:p>
          <a:p>
            <a:pPr marL="285750" indent="-285750">
              <a:buFont typeface="Arial" panose="020B0604020202020204" pitchFamily="34" charset="0"/>
              <a:buChar char="•"/>
            </a:pPr>
            <a:r>
              <a:rPr lang="en-US" dirty="0"/>
              <a:t>Your own artwork (scanned using the </a:t>
            </a:r>
            <a:r>
              <a:rPr lang="en-US" dirty="0" err="1"/>
              <a:t>uni</a:t>
            </a:r>
            <a:r>
              <a:rPr lang="en-US" dirty="0"/>
              <a:t> printers, and emailed to yourself, or photographed)</a:t>
            </a:r>
          </a:p>
          <a:p>
            <a:pPr marL="285750" indent="-285750">
              <a:buFont typeface="Arial" panose="020B0604020202020204" pitchFamily="34" charset="0"/>
              <a:buChar char="•"/>
            </a:pPr>
            <a:endParaRPr lang="en-US" dirty="0"/>
          </a:p>
          <a:p>
            <a:endParaRPr lang="en-US" dirty="0"/>
          </a:p>
          <a:p>
            <a:endParaRPr lang="en-US" dirty="0"/>
          </a:p>
          <a:p>
            <a:endParaRPr lang="en-US" dirty="0"/>
          </a:p>
          <a:p>
            <a:endParaRPr lang="en-US" dirty="0"/>
          </a:p>
          <a:p>
            <a:endParaRPr lang="en-US" dirty="0"/>
          </a:p>
        </p:txBody>
      </p:sp>
      <p:pic>
        <p:nvPicPr>
          <p:cNvPr id="3" name="Portrait 1 Reflecting Regret Portraits of the Human Soul">
            <a:hlinkClick r:id="" action="ppaction://media"/>
            <a:extLst>
              <a:ext uri="{FF2B5EF4-FFF2-40B4-BE49-F238E27FC236}">
                <a16:creationId xmlns:a16="http://schemas.microsoft.com/office/drawing/2014/main" id="{F1DB278F-F4D2-935A-3B9F-52A5B212FD29}"/>
              </a:ext>
            </a:extLst>
          </p:cNvPr>
          <p:cNvPicPr>
            <a:picLocks noChangeAspect="1"/>
          </p:cNvPicPr>
          <p:nvPr>
            <a:videoFile r:link="rId2"/>
            <p:extLst>
              <p:ext uri="{DAA4B4D4-6D71-4841-9C94-3DE7FCFB9230}">
                <p14:media xmlns:p14="http://schemas.microsoft.com/office/powerpoint/2010/main" r:embed="rId1"/>
              </p:ext>
            </p:extLst>
          </p:nvPr>
        </p:nvPicPr>
        <p:blipFill>
          <a:blip r:embed="rId14"/>
          <a:stretch>
            <a:fillRect/>
          </a:stretch>
        </p:blipFill>
        <p:spPr>
          <a:xfrm>
            <a:off x="7924800" y="1421073"/>
            <a:ext cx="3510971" cy="3510971"/>
          </a:xfrm>
          <a:prstGeom prst="rect">
            <a:avLst/>
          </a:prstGeom>
        </p:spPr>
      </p:pic>
    </p:spTree>
    <p:extLst>
      <p:ext uri="{BB962C8B-B14F-4D97-AF65-F5344CB8AC3E}">
        <p14:creationId xmlns:p14="http://schemas.microsoft.com/office/powerpoint/2010/main" val="137790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8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2E6C4E-C222-C3FE-F89E-43E456A23B68}"/>
              </a:ext>
            </a:extLst>
          </p:cNvPr>
          <p:cNvSpPr txBox="1"/>
          <p:nvPr/>
        </p:nvSpPr>
        <p:spPr>
          <a:xfrm>
            <a:off x="440841" y="2220431"/>
            <a:ext cx="6022849" cy="2739211"/>
          </a:xfrm>
          <a:prstGeom prst="rect">
            <a:avLst/>
          </a:prstGeom>
          <a:noFill/>
        </p:spPr>
        <p:txBody>
          <a:bodyPr wrap="square" rtlCol="0">
            <a:spAutoFit/>
          </a:bodyPr>
          <a:lstStyle/>
          <a:p>
            <a:r>
              <a:rPr lang="en-US" sz="3200" b="1" dirty="0"/>
              <a:t>Adobe Premiere guides</a:t>
            </a:r>
          </a:p>
          <a:p>
            <a:endParaRPr lang="en-US" sz="3200" dirty="0"/>
          </a:p>
          <a:p>
            <a:pPr algn="l"/>
            <a:r>
              <a:rPr lang="en-GB" sz="2400" b="0" i="0" u="none" strike="noStrike" dirty="0">
                <a:solidFill>
                  <a:srgbClr val="000000"/>
                </a:solidFill>
                <a:effectLst/>
                <a:latin typeface="Aptos" panose="020B0004020202020204" pitchFamily="34" charset="0"/>
              </a:rPr>
              <a:t>Link: </a:t>
            </a:r>
            <a:r>
              <a:rPr lang="en-GB" sz="2400" b="0" i="0" u="sng" strike="noStrike" dirty="0">
                <a:solidFill>
                  <a:srgbClr val="6888C9"/>
                </a:solidFill>
                <a:effectLst/>
                <a:latin typeface="Aptos" panose="020B0004020202020204" pitchFamily="34" charset="0"/>
                <a:hlinkClick r:id="rId2" tooltip="https://eur01.safelinks.protection.outlook.com/?url=https%3A%2F%2Fvimeo.com%2Fshowcase%2F8052062&amp;data=04%7C01%7C%7Cf4c528696f8f4f12475e08d8cc4c9fb1%7C4e0f11f9046e45059cb8db2152311e21%7C0%7C0%7C637483976750696403%7CUnknown%7CTWFpbGZsb3d8eyJWIjoiMC4wLjAwMDAiLCJQIjoiV2luMzIiLCJBTiI6Ik1haWwiLCJXVCI6Mn0%3D%7C1000&amp;sdata=fkqZTq%2B9%2BW7CjQ2lRlo6A38nN1U6RpBgF%2BKtR8B8DNE%3D&amp;reserved=0"/>
              </a:rPr>
              <a:t>https://vimeo.com/showcase/8052062</a:t>
            </a:r>
            <a:r>
              <a:rPr lang="en-GB" sz="2400" b="0" i="0" u="none" strike="noStrike" dirty="0">
                <a:solidFill>
                  <a:srgbClr val="212121"/>
                </a:solidFill>
                <a:effectLst/>
                <a:latin typeface="Segoe UI" panose="020B0502040204020203" pitchFamily="34" charset="0"/>
              </a:rPr>
              <a:t>  </a:t>
            </a:r>
            <a:endParaRPr lang="en-GB" sz="2400" b="0" i="0" u="none" strike="noStrike" dirty="0">
              <a:solidFill>
                <a:srgbClr val="212121"/>
              </a:solidFill>
              <a:effectLst/>
              <a:latin typeface="Aptos" panose="020B0004020202020204" pitchFamily="34" charset="0"/>
            </a:endParaRPr>
          </a:p>
          <a:p>
            <a:pPr algn="l"/>
            <a:r>
              <a:rPr lang="en-GB" sz="2400" b="0" i="0" u="none" strike="noStrike" dirty="0">
                <a:solidFill>
                  <a:srgbClr val="212121"/>
                </a:solidFill>
                <a:effectLst/>
                <a:latin typeface="Aptos" panose="020B0004020202020204" pitchFamily="34" charset="0"/>
              </a:rPr>
              <a:t>Password: </a:t>
            </a:r>
            <a:r>
              <a:rPr lang="en-GB" sz="2400" b="0" i="0" u="none" strike="noStrike" dirty="0">
                <a:solidFill>
                  <a:srgbClr val="000000"/>
                </a:solidFill>
                <a:effectLst/>
                <a:latin typeface="Aptos" panose="020B0004020202020204" pitchFamily="34" charset="0"/>
              </a:rPr>
              <a:t>Adobe</a:t>
            </a:r>
            <a:r>
              <a:rPr lang="en-GB" sz="2400" b="0" i="0" u="none" strike="noStrike" dirty="0">
                <a:solidFill>
                  <a:srgbClr val="212121"/>
                </a:solidFill>
                <a:effectLst/>
                <a:latin typeface="Aptos" panose="020B0004020202020204" pitchFamily="34" charset="0"/>
              </a:rPr>
              <a:t>1</a:t>
            </a:r>
          </a:p>
          <a:p>
            <a:br>
              <a:rPr lang="en-GB" dirty="0"/>
            </a:br>
            <a:r>
              <a:rPr lang="en-US" dirty="0"/>
              <a:t> </a:t>
            </a:r>
          </a:p>
        </p:txBody>
      </p:sp>
      <p:pic>
        <p:nvPicPr>
          <p:cNvPr id="4" name="Picture 3">
            <a:extLst>
              <a:ext uri="{FF2B5EF4-FFF2-40B4-BE49-F238E27FC236}">
                <a16:creationId xmlns:a16="http://schemas.microsoft.com/office/drawing/2014/main" id="{D3C53A12-E52B-8D59-1C34-BEF776B502C2}"/>
              </a:ext>
            </a:extLst>
          </p:cNvPr>
          <p:cNvPicPr>
            <a:picLocks noChangeAspect="1"/>
          </p:cNvPicPr>
          <p:nvPr/>
        </p:nvPicPr>
        <p:blipFill>
          <a:blip r:embed="rId3"/>
          <a:stretch>
            <a:fillRect/>
          </a:stretch>
        </p:blipFill>
        <p:spPr>
          <a:xfrm>
            <a:off x="6671159" y="434921"/>
            <a:ext cx="5080000" cy="2857500"/>
          </a:xfrm>
          <a:prstGeom prst="rect">
            <a:avLst/>
          </a:prstGeom>
        </p:spPr>
      </p:pic>
      <p:pic>
        <p:nvPicPr>
          <p:cNvPr id="5" name="Picture 4">
            <a:extLst>
              <a:ext uri="{FF2B5EF4-FFF2-40B4-BE49-F238E27FC236}">
                <a16:creationId xmlns:a16="http://schemas.microsoft.com/office/drawing/2014/main" id="{A9AA10CA-B1D7-9006-58B7-C834F3FBAF5E}"/>
              </a:ext>
            </a:extLst>
          </p:cNvPr>
          <p:cNvPicPr>
            <a:picLocks noChangeAspect="1"/>
          </p:cNvPicPr>
          <p:nvPr/>
        </p:nvPicPr>
        <p:blipFill>
          <a:blip r:embed="rId4"/>
          <a:stretch>
            <a:fillRect/>
          </a:stretch>
        </p:blipFill>
        <p:spPr>
          <a:xfrm>
            <a:off x="6690101" y="3429000"/>
            <a:ext cx="5042116" cy="3061285"/>
          </a:xfrm>
          <a:prstGeom prst="rect">
            <a:avLst/>
          </a:prstGeom>
        </p:spPr>
      </p:pic>
    </p:spTree>
    <p:extLst>
      <p:ext uri="{BB962C8B-B14F-4D97-AF65-F5344CB8AC3E}">
        <p14:creationId xmlns:p14="http://schemas.microsoft.com/office/powerpoint/2010/main" val="23710025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1C7E21-18B5-B1A3-94D6-CD62AFA87DA5}"/>
              </a:ext>
            </a:extLst>
          </p:cNvPr>
          <p:cNvSpPr txBox="1"/>
          <p:nvPr/>
        </p:nvSpPr>
        <p:spPr>
          <a:xfrm>
            <a:off x="554163" y="601027"/>
            <a:ext cx="11161587" cy="646331"/>
          </a:xfrm>
          <a:prstGeom prst="rect">
            <a:avLst/>
          </a:prstGeom>
          <a:noFill/>
        </p:spPr>
        <p:txBody>
          <a:bodyPr wrap="square" rtlCol="0">
            <a:spAutoFit/>
          </a:bodyPr>
          <a:lstStyle/>
          <a:p>
            <a:pPr>
              <a:spcBef>
                <a:spcPts val="500"/>
              </a:spcBef>
              <a:spcAft>
                <a:spcPts val="500"/>
              </a:spcAft>
            </a:pPr>
            <a:r>
              <a:rPr lang="en-GB" b="1" dirty="0">
                <a:latin typeface="Arial" panose="020B0604020202020204" pitchFamily="34" charset="0"/>
              </a:rPr>
              <a:t>If using videos on the immersive screens, you will need to compress files so that they are not too large use the H264 compression (please watch below video from the timecode 00:55:42) </a:t>
            </a:r>
            <a:endParaRPr lang="en-GB" sz="1800" b="1" dirty="0">
              <a:latin typeface="Arial" panose="020B0604020202020204" pitchFamily="34" charset="0"/>
            </a:endParaRPr>
          </a:p>
        </p:txBody>
      </p:sp>
      <p:pic>
        <p:nvPicPr>
          <p:cNvPr id="3" name="premiere_session_8_-_exporting (720p)">
            <a:hlinkClick r:id="" action="ppaction://media"/>
            <a:extLst>
              <a:ext uri="{FF2B5EF4-FFF2-40B4-BE49-F238E27FC236}">
                <a16:creationId xmlns:a16="http://schemas.microsoft.com/office/drawing/2014/main" id="{2700D35B-2002-EFF8-88DD-194B7E8A316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46732" y="1441357"/>
            <a:ext cx="9011731" cy="5069098"/>
          </a:xfrm>
          <a:prstGeom prst="rect">
            <a:avLst/>
          </a:prstGeom>
        </p:spPr>
      </p:pic>
    </p:spTree>
    <p:extLst>
      <p:ext uri="{BB962C8B-B14F-4D97-AF65-F5344CB8AC3E}">
        <p14:creationId xmlns:p14="http://schemas.microsoft.com/office/powerpoint/2010/main" val="1580836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22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8117F4-73A7-8C4E-B082-F487F162D7AD}"/>
              </a:ext>
            </a:extLst>
          </p:cNvPr>
          <p:cNvSpPr txBox="1"/>
          <p:nvPr/>
        </p:nvSpPr>
        <p:spPr>
          <a:xfrm>
            <a:off x="139700" y="0"/>
            <a:ext cx="11912600" cy="6955750"/>
          </a:xfrm>
          <a:prstGeom prst="rect">
            <a:avLst/>
          </a:prstGeom>
          <a:noFill/>
        </p:spPr>
        <p:txBody>
          <a:bodyPr wrap="square" rtlCol="0">
            <a:spAutoFit/>
          </a:bodyPr>
          <a:lstStyle/>
          <a:p>
            <a:r>
              <a:rPr lang="en-GB" sz="2400" b="1" dirty="0"/>
              <a:t>Blog 2</a:t>
            </a:r>
            <a:endParaRPr lang="en-GB" sz="2400" i="1" dirty="0"/>
          </a:p>
          <a:p>
            <a:r>
              <a:rPr lang="en-GB" sz="2400" b="1" i="1" dirty="0"/>
              <a:t>Collaborative Activities </a:t>
            </a:r>
          </a:p>
          <a:p>
            <a:r>
              <a:rPr lang="en-GB" sz="2400" b="1" i="1" dirty="0"/>
              <a:t>Select </a:t>
            </a:r>
            <a:r>
              <a:rPr lang="en-GB" sz="2400" b="1" i="1" u="sng" dirty="0"/>
              <a:t>one</a:t>
            </a:r>
            <a:r>
              <a:rPr lang="en-GB" sz="2400" b="1" i="1" dirty="0"/>
              <a:t> of the following options to work on: </a:t>
            </a:r>
          </a:p>
          <a:p>
            <a:endParaRPr lang="en-GB" sz="2800" b="1" i="1" dirty="0"/>
          </a:p>
          <a:p>
            <a:pPr lvl="0" eaLnBrk="0" fontAlgn="base" hangingPunct="0">
              <a:spcBef>
                <a:spcPct val="0"/>
              </a:spcBef>
              <a:spcAft>
                <a:spcPct val="0"/>
              </a:spcAft>
            </a:pPr>
            <a:r>
              <a:rPr lang="en-US" altLang="en-US" sz="3600" b="1" dirty="0">
                <a:solidFill>
                  <a:srgbClr val="000000"/>
                </a:solidFill>
                <a:latin typeface="Arial" panose="020B0604020202020204" pitchFamily="34" charset="0"/>
              </a:rPr>
              <a:t>Option 1: Collaborate with the Academic Team on Quality</a:t>
            </a:r>
            <a:br>
              <a:rPr lang="en-US" altLang="en-US" sz="2000" dirty="0">
                <a:solidFill>
                  <a:srgbClr val="000000"/>
                </a:solidFill>
                <a:latin typeface="Arial" panose="020B0604020202020204" pitchFamily="34" charset="0"/>
              </a:rPr>
            </a:br>
            <a:r>
              <a:rPr lang="en-US" altLang="en-US" sz="2000" dirty="0">
                <a:solidFill>
                  <a:srgbClr val="000000"/>
                </a:solidFill>
                <a:latin typeface="Arial" panose="020B0604020202020204" pitchFamily="34" charset="0"/>
              </a:rPr>
              <a:t>This option involves:</a:t>
            </a:r>
          </a:p>
          <a:p>
            <a:pPr lvl="0" eaLnBrk="0" fontAlgn="base" hangingPunct="0">
              <a:spcBef>
                <a:spcPct val="0"/>
              </a:spcBef>
              <a:spcAft>
                <a:spcPct val="0"/>
              </a:spcAft>
            </a:pPr>
            <a:endParaRPr lang="en-US" altLang="en-US" sz="2000" dirty="0">
              <a:latin typeface="Arial" panose="020B0604020202020204" pitchFamily="34" charset="0"/>
            </a:endParaRPr>
          </a:p>
          <a:p>
            <a:pPr lvl="1" eaLnBrk="0" fontAlgn="base" hangingPunct="0">
              <a:spcBef>
                <a:spcPct val="0"/>
              </a:spcBef>
              <a:spcAft>
                <a:spcPct val="0"/>
              </a:spcAft>
              <a:buFontTx/>
              <a:buChar char="•"/>
            </a:pPr>
            <a:r>
              <a:rPr lang="en-US" altLang="en-US" sz="2000" dirty="0">
                <a:solidFill>
                  <a:srgbClr val="000000"/>
                </a:solidFill>
                <a:latin typeface="Arial" panose="020B0604020202020204" pitchFamily="34" charset="0"/>
              </a:rPr>
              <a:t>Contacting your personal network of professionals or posting a call for abstracts on your social media platforms </a:t>
            </a:r>
            <a:r>
              <a:rPr lang="en-US" altLang="en-US" sz="2000" i="1" dirty="0">
                <a:solidFill>
                  <a:srgbClr val="000000"/>
                </a:solidFill>
                <a:latin typeface="Arial" panose="020B0604020202020204" pitchFamily="34" charset="0"/>
              </a:rPr>
              <a:t>(</a:t>
            </a:r>
            <a:r>
              <a:rPr lang="en-US" altLang="en-US" sz="2000" i="1" dirty="0">
                <a:solidFill>
                  <a:srgbClr val="000000"/>
                </a:solidFill>
                <a:highlight>
                  <a:srgbClr val="FFFF00"/>
                </a:highlight>
                <a:latin typeface="Arial" panose="020B0604020202020204" pitchFamily="34" charset="0"/>
              </a:rPr>
              <a:t>completed by 13</a:t>
            </a:r>
            <a:r>
              <a:rPr lang="en-US" altLang="en-US" sz="2000" i="1" baseline="30000" dirty="0">
                <a:solidFill>
                  <a:srgbClr val="000000"/>
                </a:solidFill>
                <a:highlight>
                  <a:srgbClr val="FFFF00"/>
                </a:highlight>
                <a:latin typeface="Arial" panose="020B0604020202020204" pitchFamily="34" charset="0"/>
              </a:rPr>
              <a:t>th</a:t>
            </a:r>
            <a:r>
              <a:rPr lang="en-US" altLang="en-US" sz="2000" i="1" dirty="0">
                <a:solidFill>
                  <a:srgbClr val="000000"/>
                </a:solidFill>
                <a:highlight>
                  <a:srgbClr val="FFFF00"/>
                </a:highlight>
                <a:latin typeface="Arial" panose="020B0604020202020204" pitchFamily="34" charset="0"/>
              </a:rPr>
              <a:t> Feb)</a:t>
            </a:r>
            <a:r>
              <a:rPr lang="en-US" altLang="en-US" sz="2000" dirty="0">
                <a:solidFill>
                  <a:srgbClr val="000000"/>
                </a:solidFill>
                <a:highlight>
                  <a:srgbClr val="FFFF00"/>
                </a:highlight>
                <a:latin typeface="Arial" panose="020B0604020202020204" pitchFamily="34" charset="0"/>
              </a:rPr>
              <a:t>.</a:t>
            </a:r>
          </a:p>
          <a:p>
            <a:pPr lvl="1" eaLnBrk="0" fontAlgn="base" hangingPunct="0">
              <a:spcBef>
                <a:spcPct val="0"/>
              </a:spcBef>
              <a:spcAft>
                <a:spcPct val="0"/>
              </a:spcAft>
              <a:buFontTx/>
              <a:buChar char="•"/>
            </a:pPr>
            <a:endParaRPr lang="en-US" altLang="en-US" sz="2000" dirty="0">
              <a:solidFill>
                <a:srgbClr val="000000"/>
              </a:solidFill>
              <a:highlight>
                <a:srgbClr val="FFFF00"/>
              </a:highlight>
              <a:latin typeface="Arial" panose="020B0604020202020204" pitchFamily="34" charset="0"/>
            </a:endParaRPr>
          </a:p>
          <a:p>
            <a:pPr lvl="1" eaLnBrk="0" fontAlgn="base" hangingPunct="0">
              <a:spcBef>
                <a:spcPct val="0"/>
              </a:spcBef>
              <a:spcAft>
                <a:spcPct val="0"/>
              </a:spcAft>
              <a:buFontTx/>
              <a:buChar char="•"/>
            </a:pPr>
            <a:r>
              <a:rPr lang="en-US" altLang="en-US" sz="2000" dirty="0">
                <a:solidFill>
                  <a:srgbClr val="000000"/>
                </a:solidFill>
                <a:latin typeface="Arial" panose="020B0604020202020204" pitchFamily="34" charset="0"/>
              </a:rPr>
              <a:t>Assisting with the quality review and selection process later in the semester </a:t>
            </a:r>
            <a:r>
              <a:rPr lang="en-US" altLang="en-US" sz="2000" dirty="0">
                <a:solidFill>
                  <a:srgbClr val="000000"/>
                </a:solidFill>
                <a:highlight>
                  <a:srgbClr val="FFFF00"/>
                </a:highlight>
                <a:latin typeface="Arial" panose="020B0604020202020204" pitchFamily="34" charset="0"/>
              </a:rPr>
              <a:t>(meeting scheduled for the week commencing 16</a:t>
            </a:r>
            <a:r>
              <a:rPr lang="en-US" altLang="en-US" sz="2000" baseline="30000" dirty="0">
                <a:solidFill>
                  <a:srgbClr val="000000"/>
                </a:solidFill>
                <a:highlight>
                  <a:srgbClr val="FFFF00"/>
                </a:highlight>
                <a:latin typeface="Arial" panose="020B0604020202020204" pitchFamily="34" charset="0"/>
              </a:rPr>
              <a:t>th</a:t>
            </a:r>
            <a:r>
              <a:rPr lang="en-US" altLang="en-US" sz="2000" dirty="0">
                <a:solidFill>
                  <a:srgbClr val="000000"/>
                </a:solidFill>
                <a:highlight>
                  <a:srgbClr val="FFFF00"/>
                </a:highlight>
                <a:latin typeface="Arial" panose="020B0604020202020204" pitchFamily="34" charset="0"/>
              </a:rPr>
              <a:t> March).</a:t>
            </a:r>
          </a:p>
          <a:p>
            <a:pPr lvl="1" eaLnBrk="0" fontAlgn="base" hangingPunct="0">
              <a:spcBef>
                <a:spcPct val="0"/>
              </a:spcBef>
              <a:spcAft>
                <a:spcPct val="0"/>
              </a:spcAft>
            </a:pPr>
            <a:endParaRPr lang="en-US" altLang="en-US" sz="2000" dirty="0">
              <a:solidFill>
                <a:srgbClr val="000000"/>
              </a:solidFill>
              <a:latin typeface="Arial" panose="020B0604020202020204" pitchFamily="34" charset="0"/>
            </a:endParaRPr>
          </a:p>
          <a:p>
            <a:r>
              <a:rPr lang="en-GB" sz="2000" b="1" i="1" dirty="0"/>
              <a:t>Moodle submission.  Deadline: </a:t>
            </a:r>
            <a:r>
              <a:rPr lang="en-US" altLang="en-US" sz="2000" b="1" dirty="0">
                <a:solidFill>
                  <a:srgbClr val="000000"/>
                </a:solidFill>
                <a:latin typeface="Arial" panose="020B0604020202020204" pitchFamily="34" charset="0"/>
              </a:rPr>
              <a:t>20</a:t>
            </a:r>
            <a:r>
              <a:rPr lang="en-US" altLang="en-US" sz="2000" b="1" baseline="30000" dirty="0">
                <a:solidFill>
                  <a:srgbClr val="000000"/>
                </a:solidFill>
                <a:latin typeface="Arial" panose="020B0604020202020204" pitchFamily="34" charset="0"/>
              </a:rPr>
              <a:t>th</a:t>
            </a:r>
            <a:r>
              <a:rPr lang="en-US" altLang="en-US" sz="2000" b="1" dirty="0">
                <a:solidFill>
                  <a:srgbClr val="000000"/>
                </a:solidFill>
                <a:latin typeface="Arial" panose="020B0604020202020204" pitchFamily="34" charset="0"/>
              </a:rPr>
              <a:t> March</a:t>
            </a:r>
            <a:endParaRPr lang="en-US" altLang="en-US" sz="2000" dirty="0">
              <a:latin typeface="Arial" panose="020B0604020202020204" pitchFamily="34" charset="0"/>
            </a:endParaRPr>
          </a:p>
          <a:p>
            <a:endParaRPr lang="en-GB" sz="2000" dirty="0"/>
          </a:p>
          <a:p>
            <a:r>
              <a:rPr lang="en-US" altLang="en-US" sz="2000" b="1" dirty="0">
                <a:solidFill>
                  <a:srgbClr val="000000"/>
                </a:solidFill>
                <a:latin typeface="Arial" panose="020B0604020202020204" pitchFamily="34" charset="0"/>
              </a:rPr>
              <a:t>Evidence</a:t>
            </a:r>
            <a:r>
              <a:rPr lang="en-US" altLang="en-US" sz="2000" dirty="0">
                <a:solidFill>
                  <a:srgbClr val="000000"/>
                </a:solidFill>
                <a:latin typeface="Arial" panose="020B0604020202020204" pitchFamily="34" charset="0"/>
              </a:rPr>
              <a:t> of the above activities may include screen grabs, meeting notes, reflective notes. </a:t>
            </a:r>
            <a:endParaRPr lang="en-GB" i="1" dirty="0"/>
          </a:p>
          <a:p>
            <a:pPr algn="ctr"/>
            <a:endParaRPr lang="en-GB" b="1" i="1" dirty="0"/>
          </a:p>
          <a:p>
            <a:endParaRPr lang="en-GB" i="1" dirty="0"/>
          </a:p>
          <a:p>
            <a:endParaRPr lang="en-GB" i="1" dirty="0"/>
          </a:p>
        </p:txBody>
      </p:sp>
    </p:spTree>
    <p:extLst>
      <p:ext uri="{BB962C8B-B14F-4D97-AF65-F5344CB8AC3E}">
        <p14:creationId xmlns:p14="http://schemas.microsoft.com/office/powerpoint/2010/main" val="5365098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50BDB28-CC66-6838-384B-8AC580140722}"/>
              </a:ext>
            </a:extLst>
          </p:cNvPr>
          <p:cNvSpPr/>
          <p:nvPr/>
        </p:nvSpPr>
        <p:spPr>
          <a:xfrm>
            <a:off x="286805" y="227568"/>
            <a:ext cx="4851400" cy="6261100"/>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18E7D8B-D08B-250A-9A0E-EC5B1C7E95E7}"/>
              </a:ext>
            </a:extLst>
          </p:cNvPr>
          <p:cNvSpPr txBox="1"/>
          <p:nvPr/>
        </p:nvSpPr>
        <p:spPr>
          <a:xfrm>
            <a:off x="7053797" y="5391524"/>
            <a:ext cx="3110660" cy="646331"/>
          </a:xfrm>
          <a:prstGeom prst="rect">
            <a:avLst/>
          </a:prstGeom>
          <a:noFill/>
        </p:spPr>
        <p:txBody>
          <a:bodyPr wrap="none" rtlCol="0">
            <a:spAutoFit/>
          </a:bodyPr>
          <a:lstStyle/>
          <a:p>
            <a:r>
              <a:rPr lang="en-US" dirty="0">
                <a:hlinkClick r:id="rId2"/>
              </a:rPr>
              <a:t>https://iafor.org/conferences/</a:t>
            </a:r>
          </a:p>
          <a:p>
            <a:r>
              <a:rPr lang="en-US" dirty="0">
                <a:hlinkClick r:id="rId2"/>
              </a:rPr>
              <a:t>https://iafor.org</a:t>
            </a:r>
            <a:r>
              <a:rPr lang="en-US" dirty="0"/>
              <a:t> </a:t>
            </a:r>
          </a:p>
        </p:txBody>
      </p:sp>
      <p:pic>
        <p:nvPicPr>
          <p:cNvPr id="4" name="Picture 3">
            <a:extLst>
              <a:ext uri="{FF2B5EF4-FFF2-40B4-BE49-F238E27FC236}">
                <a16:creationId xmlns:a16="http://schemas.microsoft.com/office/drawing/2014/main" id="{C53319A5-3349-B8A5-DEE5-EBC597497DE8}"/>
              </a:ext>
            </a:extLst>
          </p:cNvPr>
          <p:cNvPicPr>
            <a:picLocks noChangeAspect="1"/>
          </p:cNvPicPr>
          <p:nvPr/>
        </p:nvPicPr>
        <p:blipFill>
          <a:blip r:embed="rId3"/>
          <a:stretch>
            <a:fillRect/>
          </a:stretch>
        </p:blipFill>
        <p:spPr>
          <a:xfrm>
            <a:off x="412244" y="481568"/>
            <a:ext cx="4244922" cy="6007100"/>
          </a:xfrm>
          <a:prstGeom prst="rect">
            <a:avLst/>
          </a:prstGeom>
        </p:spPr>
      </p:pic>
      <p:pic>
        <p:nvPicPr>
          <p:cNvPr id="7" name="Picture 6" descr="A screenshot of a web page&#10;&#10;AI-generated content may be incorrect.">
            <a:extLst>
              <a:ext uri="{FF2B5EF4-FFF2-40B4-BE49-F238E27FC236}">
                <a16:creationId xmlns:a16="http://schemas.microsoft.com/office/drawing/2014/main" id="{EEC56C84-7EC2-0751-7F88-FB4C008B1B63}"/>
              </a:ext>
            </a:extLst>
          </p:cNvPr>
          <p:cNvPicPr>
            <a:picLocks noChangeAspect="1"/>
          </p:cNvPicPr>
          <p:nvPr/>
        </p:nvPicPr>
        <p:blipFill>
          <a:blip r:embed="rId4"/>
          <a:stretch>
            <a:fillRect/>
          </a:stretch>
        </p:blipFill>
        <p:spPr>
          <a:xfrm>
            <a:off x="5694477" y="1649256"/>
            <a:ext cx="5829300" cy="2819051"/>
          </a:xfrm>
          <a:prstGeom prst="rect">
            <a:avLst/>
          </a:prstGeom>
        </p:spPr>
      </p:pic>
    </p:spTree>
    <p:extLst>
      <p:ext uri="{BB962C8B-B14F-4D97-AF65-F5344CB8AC3E}">
        <p14:creationId xmlns:p14="http://schemas.microsoft.com/office/powerpoint/2010/main" val="1905028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3A773B-C9BB-FA3D-721C-7C1010F9EE1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F913FCF-2592-A399-14CB-99243C3CE374}"/>
              </a:ext>
            </a:extLst>
          </p:cNvPr>
          <p:cNvSpPr txBox="1"/>
          <p:nvPr/>
        </p:nvSpPr>
        <p:spPr>
          <a:xfrm>
            <a:off x="139700" y="122419"/>
            <a:ext cx="11861800" cy="7201972"/>
          </a:xfrm>
          <a:prstGeom prst="rect">
            <a:avLst/>
          </a:prstGeom>
          <a:noFill/>
        </p:spPr>
        <p:txBody>
          <a:bodyPr wrap="square" rtlCol="0">
            <a:spAutoFit/>
          </a:bodyPr>
          <a:lstStyle/>
          <a:p>
            <a:r>
              <a:rPr lang="en-GB" sz="2400" b="1" dirty="0"/>
              <a:t>Blog 2</a:t>
            </a:r>
            <a:endParaRPr lang="en-GB" sz="2400" i="1" dirty="0"/>
          </a:p>
          <a:p>
            <a:r>
              <a:rPr lang="en-GB" sz="2400" b="1" i="1" dirty="0"/>
              <a:t>Collaborative Activities </a:t>
            </a:r>
          </a:p>
          <a:p>
            <a:r>
              <a:rPr lang="en-GB" sz="2400" b="1" i="1" dirty="0"/>
              <a:t>Select </a:t>
            </a:r>
            <a:r>
              <a:rPr lang="en-GB" sz="2400" b="1" i="1" u="sng" dirty="0"/>
              <a:t>one</a:t>
            </a:r>
            <a:r>
              <a:rPr lang="en-GB" sz="2400" b="1" i="1" dirty="0"/>
              <a:t> of the following options to work on: </a:t>
            </a:r>
          </a:p>
          <a:p>
            <a:endParaRPr lang="en-GB" i="1" dirty="0"/>
          </a:p>
          <a:p>
            <a:pPr lvl="0" eaLnBrk="0" fontAlgn="base" hangingPunct="0">
              <a:spcBef>
                <a:spcPct val="0"/>
              </a:spcBef>
              <a:spcAft>
                <a:spcPct val="0"/>
              </a:spcAft>
            </a:pPr>
            <a:r>
              <a:rPr lang="en-US" altLang="en-US" sz="3600" b="1" dirty="0">
                <a:solidFill>
                  <a:srgbClr val="000000"/>
                </a:solidFill>
                <a:latin typeface="Arial" panose="020B0604020202020204" pitchFamily="34" charset="0"/>
              </a:rPr>
              <a:t>Option 2: Collaborate with the Digital Experience &amp; Engagement (DE&amp;E) Team on Technology Solutions</a:t>
            </a:r>
          </a:p>
          <a:p>
            <a:pPr lvl="0" eaLnBrk="0" fontAlgn="base" hangingPunct="0">
              <a:spcBef>
                <a:spcPct val="0"/>
              </a:spcBef>
              <a:spcAft>
                <a:spcPct val="0"/>
              </a:spcAft>
            </a:pPr>
            <a:br>
              <a:rPr lang="en-US" altLang="en-US" sz="2400" dirty="0">
                <a:solidFill>
                  <a:srgbClr val="000000"/>
                </a:solidFill>
                <a:latin typeface="Arial" panose="020B0604020202020204" pitchFamily="34" charset="0"/>
              </a:rPr>
            </a:br>
            <a:r>
              <a:rPr lang="en-US" altLang="en-US" sz="2000" dirty="0">
                <a:solidFill>
                  <a:srgbClr val="000000"/>
                </a:solidFill>
                <a:latin typeface="Arial" panose="020B0604020202020204" pitchFamily="34" charset="0"/>
              </a:rPr>
              <a:t>This option involves:</a:t>
            </a:r>
            <a:endParaRPr lang="en-US" altLang="en-US" sz="2000" dirty="0">
              <a:latin typeface="Arial" panose="020B0604020202020204" pitchFamily="34" charset="0"/>
            </a:endParaRPr>
          </a:p>
          <a:p>
            <a:pPr lvl="1" eaLnBrk="0" fontAlgn="base" hangingPunct="0">
              <a:spcBef>
                <a:spcPct val="0"/>
              </a:spcBef>
              <a:spcAft>
                <a:spcPct val="0"/>
              </a:spcAft>
              <a:buFontTx/>
              <a:buChar char="•"/>
            </a:pPr>
            <a:r>
              <a:rPr lang="en-US" altLang="en-US" sz="2000" dirty="0">
                <a:solidFill>
                  <a:srgbClr val="000000"/>
                </a:solidFill>
                <a:latin typeface="Arial" panose="020B0604020202020204" pitchFamily="34" charset="0"/>
              </a:rPr>
              <a:t>Researching and developing a proposal for technical enhancements to the conference, with specific attention to streaming in China.</a:t>
            </a:r>
          </a:p>
          <a:p>
            <a:pPr lvl="1" eaLnBrk="0" fontAlgn="base" hangingPunct="0">
              <a:spcBef>
                <a:spcPct val="0"/>
              </a:spcBef>
              <a:spcAft>
                <a:spcPct val="0"/>
              </a:spcAft>
              <a:buFontTx/>
              <a:buChar char="•"/>
            </a:pPr>
            <a:endParaRPr lang="en-US" altLang="en-US" sz="2000" dirty="0">
              <a:solidFill>
                <a:srgbClr val="000000"/>
              </a:solidFill>
              <a:latin typeface="Arial" panose="020B0604020202020204" pitchFamily="34" charset="0"/>
            </a:endParaRPr>
          </a:p>
          <a:p>
            <a:pPr lvl="1" eaLnBrk="0" fontAlgn="base" hangingPunct="0">
              <a:spcBef>
                <a:spcPct val="0"/>
              </a:spcBef>
              <a:spcAft>
                <a:spcPct val="0"/>
              </a:spcAft>
              <a:buFontTx/>
              <a:buChar char="•"/>
            </a:pPr>
            <a:r>
              <a:rPr lang="en-US" altLang="en-US" sz="2000" dirty="0">
                <a:solidFill>
                  <a:srgbClr val="000000"/>
                </a:solidFill>
                <a:latin typeface="Arial" panose="020B0604020202020204" pitchFamily="34" charset="0"/>
              </a:rPr>
              <a:t>Participating in a collaborative meeting with the university’s DE&amp;E team to discuss and assist with technical problem-solving related to the conference </a:t>
            </a:r>
            <a:r>
              <a:rPr lang="en-US" altLang="en-US" sz="2000" dirty="0">
                <a:solidFill>
                  <a:srgbClr val="000000"/>
                </a:solidFill>
                <a:highlight>
                  <a:srgbClr val="FFFF00"/>
                </a:highlight>
                <a:latin typeface="Arial" panose="020B0604020202020204" pitchFamily="34" charset="0"/>
              </a:rPr>
              <a:t>(meeting scheduled for the week commencing 16</a:t>
            </a:r>
            <a:r>
              <a:rPr lang="en-US" altLang="en-US" sz="2000" baseline="30000" dirty="0">
                <a:solidFill>
                  <a:srgbClr val="000000"/>
                </a:solidFill>
                <a:highlight>
                  <a:srgbClr val="FFFF00"/>
                </a:highlight>
                <a:latin typeface="Arial" panose="020B0604020202020204" pitchFamily="34" charset="0"/>
              </a:rPr>
              <a:t>th</a:t>
            </a:r>
            <a:r>
              <a:rPr lang="en-US" altLang="en-US" sz="2000" dirty="0">
                <a:solidFill>
                  <a:srgbClr val="000000"/>
                </a:solidFill>
                <a:highlight>
                  <a:srgbClr val="FFFF00"/>
                </a:highlight>
                <a:latin typeface="Arial" panose="020B0604020202020204" pitchFamily="34" charset="0"/>
              </a:rPr>
              <a:t> Feb)</a:t>
            </a:r>
          </a:p>
          <a:p>
            <a:pPr lvl="0" eaLnBrk="0" fontAlgn="base" hangingPunct="0">
              <a:spcBef>
                <a:spcPct val="0"/>
              </a:spcBef>
              <a:spcAft>
                <a:spcPct val="0"/>
              </a:spcAft>
              <a:buFontTx/>
              <a:buChar char="•"/>
            </a:pPr>
            <a:endParaRPr lang="en-US" altLang="en-US" sz="2000" dirty="0">
              <a:solidFill>
                <a:srgbClr val="000000"/>
              </a:solidFill>
              <a:latin typeface="Arial" panose="020B0604020202020204" pitchFamily="34" charset="0"/>
            </a:endParaRPr>
          </a:p>
          <a:p>
            <a:r>
              <a:rPr lang="en-GB" sz="2000" b="1" i="1" dirty="0"/>
              <a:t>Moodle submission.  Deadline: 27</a:t>
            </a:r>
            <a:r>
              <a:rPr lang="en-GB" sz="2000" b="1" i="1" baseline="30000" dirty="0"/>
              <a:t>th</a:t>
            </a:r>
            <a:r>
              <a:rPr lang="en-GB" sz="2000" b="1" i="1" dirty="0"/>
              <a:t> Feb</a:t>
            </a:r>
            <a:endParaRPr lang="en-GB" sz="2000" dirty="0"/>
          </a:p>
          <a:p>
            <a:endParaRPr lang="en-GB" sz="2000" dirty="0"/>
          </a:p>
          <a:p>
            <a:r>
              <a:rPr lang="en-US" altLang="en-US" sz="2000" b="1" dirty="0">
                <a:solidFill>
                  <a:srgbClr val="000000"/>
                </a:solidFill>
                <a:latin typeface="Arial" panose="020B0604020202020204" pitchFamily="34" charset="0"/>
              </a:rPr>
              <a:t>Evidence</a:t>
            </a:r>
            <a:r>
              <a:rPr lang="en-US" altLang="en-US" sz="2000" dirty="0">
                <a:solidFill>
                  <a:srgbClr val="000000"/>
                </a:solidFill>
                <a:latin typeface="Arial" panose="020B0604020202020204" pitchFamily="34" charset="0"/>
              </a:rPr>
              <a:t> of the above activities may include screen grabs, meeting notes, and/or research and development proposals or notes.</a:t>
            </a:r>
            <a:endParaRPr lang="en-US" altLang="en-US" sz="2000" dirty="0">
              <a:latin typeface="Arial" panose="020B0604020202020204" pitchFamily="34" charset="0"/>
            </a:endParaRPr>
          </a:p>
          <a:p>
            <a:endParaRPr lang="en-GB" i="1" dirty="0"/>
          </a:p>
          <a:p>
            <a:endParaRPr lang="en-GB" i="1" dirty="0"/>
          </a:p>
        </p:txBody>
      </p:sp>
    </p:spTree>
    <p:extLst>
      <p:ext uri="{BB962C8B-B14F-4D97-AF65-F5344CB8AC3E}">
        <p14:creationId xmlns:p14="http://schemas.microsoft.com/office/powerpoint/2010/main" val="31372411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30EAED-6EFD-0828-1AC9-4946629DFE40}"/>
              </a:ext>
            </a:extLst>
          </p:cNvPr>
          <p:cNvSpPr txBox="1"/>
          <p:nvPr/>
        </p:nvSpPr>
        <p:spPr>
          <a:xfrm>
            <a:off x="7620000" y="6183529"/>
            <a:ext cx="4186274" cy="369332"/>
          </a:xfrm>
          <a:prstGeom prst="rect">
            <a:avLst/>
          </a:prstGeom>
          <a:noFill/>
        </p:spPr>
        <p:txBody>
          <a:bodyPr wrap="none" rtlCol="0">
            <a:spAutoFit/>
          </a:bodyPr>
          <a:lstStyle/>
          <a:p>
            <a:r>
              <a:rPr lang="en-US" dirty="0">
                <a:hlinkClick r:id="rId2"/>
              </a:rPr>
              <a:t>https://digitalservices.uwtsd.ac.uk/dee/</a:t>
            </a:r>
            <a:r>
              <a:rPr lang="en-US" dirty="0"/>
              <a:t> </a:t>
            </a:r>
          </a:p>
        </p:txBody>
      </p:sp>
      <p:pic>
        <p:nvPicPr>
          <p:cNvPr id="5" name="Picture 4" descr="A group of people standing on a black mat&#10;&#10;AI-generated content may be incorrect.">
            <a:extLst>
              <a:ext uri="{FF2B5EF4-FFF2-40B4-BE49-F238E27FC236}">
                <a16:creationId xmlns:a16="http://schemas.microsoft.com/office/drawing/2014/main" id="{22AD4EA2-B206-CCE6-FF41-17A6C1A91ED7}"/>
              </a:ext>
            </a:extLst>
          </p:cNvPr>
          <p:cNvPicPr>
            <a:picLocks noChangeAspect="1"/>
          </p:cNvPicPr>
          <p:nvPr/>
        </p:nvPicPr>
        <p:blipFill>
          <a:blip r:embed="rId3"/>
          <a:stretch>
            <a:fillRect/>
          </a:stretch>
        </p:blipFill>
        <p:spPr>
          <a:xfrm>
            <a:off x="302436" y="190839"/>
            <a:ext cx="11503837" cy="5828610"/>
          </a:xfrm>
          <a:prstGeom prst="rect">
            <a:avLst/>
          </a:prstGeom>
        </p:spPr>
      </p:pic>
    </p:spTree>
    <p:extLst>
      <p:ext uri="{BB962C8B-B14F-4D97-AF65-F5344CB8AC3E}">
        <p14:creationId xmlns:p14="http://schemas.microsoft.com/office/powerpoint/2010/main" val="33383418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3069</TotalTime>
  <Words>935</Words>
  <Application>Microsoft Macintosh PowerPoint</Application>
  <PresentationFormat>Widescreen</PresentationFormat>
  <Paragraphs>128</Paragraphs>
  <Slides>23</Slides>
  <Notes>4</Notes>
  <HiddenSlides>0</HiddenSlides>
  <MMClips>4</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23</vt:i4>
      </vt:variant>
    </vt:vector>
  </HeadingPairs>
  <TitlesOfParts>
    <vt:vector size="35" baseType="lpstr">
      <vt:lpstr>-webkit-standard</vt:lpstr>
      <vt:lpstr>Akzidenz-Grotesk BQ</vt:lpstr>
      <vt:lpstr>Aptos</vt:lpstr>
      <vt:lpstr>Aptos Display</vt:lpstr>
      <vt:lpstr>Arial</vt:lpstr>
      <vt:lpstr>Calibri</vt:lpstr>
      <vt:lpstr>Courier New</vt:lpstr>
      <vt:lpstr>Google Sans</vt:lpstr>
      <vt:lpstr>Google Sans Text</vt:lpstr>
      <vt:lpstr>Impact</vt:lpstr>
      <vt:lpstr>Segoe UI</vt:lpstr>
      <vt:lpstr>Office Theme</vt:lpstr>
      <vt:lpstr>Immersive Presentation – Live Talk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Kylie Boon</dc:creator>
  <cp:lastModifiedBy>Kylie Boon</cp:lastModifiedBy>
  <cp:revision>12</cp:revision>
  <dcterms:created xsi:type="dcterms:W3CDTF">2025-03-11T13:38:50Z</dcterms:created>
  <dcterms:modified xsi:type="dcterms:W3CDTF">2026-02-06T11:30:53Z</dcterms:modified>
</cp:coreProperties>
</file>