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66" r:id="rId5"/>
    <p:sldId id="308" r:id="rId6"/>
    <p:sldId id="257" r:id="rId7"/>
    <p:sldId id="258" r:id="rId8"/>
    <p:sldId id="259" r:id="rId9"/>
    <p:sldId id="260" r:id="rId10"/>
    <p:sldId id="263" r:id="rId11"/>
    <p:sldId id="262" r:id="rId12"/>
    <p:sldId id="30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F8B9F3-B4D7-4FEB-9E9A-FD99EB5C37F1}" v="115" dt="2022-03-11T14:19:22.574"/>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70" d="100"/>
          <a:sy n="70" d="100"/>
        </p:scale>
        <p:origin x="39"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DDF8B9F3-B4D7-4FEB-9E9A-FD99EB5C37F1}"/>
    <pc:docChg chg="undo custSel addSld delSld modSld sldOrd">
      <pc:chgData name="Marie Pitson" userId="db8d2b3e-593d-47e6-a0b5-dc90f7ab49ec" providerId="ADAL" clId="{DDF8B9F3-B4D7-4FEB-9E9A-FD99EB5C37F1}" dt="2022-03-11T14:21:46.514" v="332" actId="26606"/>
      <pc:docMkLst>
        <pc:docMk/>
      </pc:docMkLst>
      <pc:sldChg chg="addSp delSp modSp add mod ord setBg setClrOvrMap">
        <pc:chgData name="Marie Pitson" userId="db8d2b3e-593d-47e6-a0b5-dc90f7ab49ec" providerId="ADAL" clId="{DDF8B9F3-B4D7-4FEB-9E9A-FD99EB5C37F1}" dt="2022-03-11T14:18:12.451" v="47"/>
        <pc:sldMkLst>
          <pc:docMk/>
          <pc:sldMk cId="2769784783" sldId="257"/>
        </pc:sldMkLst>
        <pc:spChg chg="mod">
          <ac:chgData name="Marie Pitson" userId="db8d2b3e-593d-47e6-a0b5-dc90f7ab49ec" providerId="ADAL" clId="{DDF8B9F3-B4D7-4FEB-9E9A-FD99EB5C37F1}" dt="2022-03-11T14:13:53.462" v="7" actId="26606"/>
          <ac:spMkLst>
            <pc:docMk/>
            <pc:sldMk cId="2769784783" sldId="257"/>
            <ac:spMk id="2" creationId="{00000000-0000-0000-0000-000000000000}"/>
          </ac:spMkLst>
        </pc:spChg>
        <pc:spChg chg="mod">
          <ac:chgData name="Marie Pitson" userId="db8d2b3e-593d-47e6-a0b5-dc90f7ab49ec" providerId="ADAL" clId="{DDF8B9F3-B4D7-4FEB-9E9A-FD99EB5C37F1}" dt="2022-03-11T14:13:53.462" v="7" actId="26606"/>
          <ac:spMkLst>
            <pc:docMk/>
            <pc:sldMk cId="2769784783" sldId="257"/>
            <ac:spMk id="3" creationId="{00000000-0000-0000-0000-000000000000}"/>
          </ac:spMkLst>
        </pc:spChg>
        <pc:spChg chg="add del">
          <ac:chgData name="Marie Pitson" userId="db8d2b3e-593d-47e6-a0b5-dc90f7ab49ec" providerId="ADAL" clId="{DDF8B9F3-B4D7-4FEB-9E9A-FD99EB5C37F1}" dt="2022-03-11T14:13:53.462" v="7" actId="26606"/>
          <ac:spMkLst>
            <pc:docMk/>
            <pc:sldMk cId="2769784783" sldId="257"/>
            <ac:spMk id="8" creationId="{3741B58E-3B65-4A01-A276-975AB2CF8A08}"/>
          </ac:spMkLst>
        </pc:spChg>
        <pc:spChg chg="add del">
          <ac:chgData name="Marie Pitson" userId="db8d2b3e-593d-47e6-a0b5-dc90f7ab49ec" providerId="ADAL" clId="{DDF8B9F3-B4D7-4FEB-9E9A-FD99EB5C37F1}" dt="2022-03-11T14:13:53.462" v="7" actId="26606"/>
          <ac:spMkLst>
            <pc:docMk/>
            <pc:sldMk cId="2769784783" sldId="257"/>
            <ac:spMk id="10" creationId="{7AAC67C3-831B-4AB1-A259-DFB839CAFAFC}"/>
          </ac:spMkLst>
        </pc:spChg>
        <pc:spChg chg="add">
          <ac:chgData name="Marie Pitson" userId="db8d2b3e-593d-47e6-a0b5-dc90f7ab49ec" providerId="ADAL" clId="{DDF8B9F3-B4D7-4FEB-9E9A-FD99EB5C37F1}" dt="2022-03-11T14:13:53.462" v="7" actId="26606"/>
          <ac:spMkLst>
            <pc:docMk/>
            <pc:sldMk cId="2769784783" sldId="257"/>
            <ac:spMk id="15" creationId="{E844E128-FF69-4E9F-8327-6B504B3C5AE1}"/>
          </ac:spMkLst>
        </pc:spChg>
        <pc:picChg chg="add mod">
          <ac:chgData name="Marie Pitson" userId="db8d2b3e-593d-47e6-a0b5-dc90f7ab49ec" providerId="ADAL" clId="{DDF8B9F3-B4D7-4FEB-9E9A-FD99EB5C37F1}" dt="2022-03-11T14:13:53.462" v="7" actId="26606"/>
          <ac:picMkLst>
            <pc:docMk/>
            <pc:sldMk cId="2769784783" sldId="257"/>
            <ac:picMk id="6" creationId="{E96F1081-1023-4F34-9823-71EF0447AD97}"/>
          </ac:picMkLst>
        </pc:picChg>
        <pc:cxnChg chg="add">
          <ac:chgData name="Marie Pitson" userId="db8d2b3e-593d-47e6-a0b5-dc90f7ab49ec" providerId="ADAL" clId="{DDF8B9F3-B4D7-4FEB-9E9A-FD99EB5C37F1}" dt="2022-03-11T14:13:53.462" v="7" actId="26606"/>
          <ac:cxnSpMkLst>
            <pc:docMk/>
            <pc:sldMk cId="2769784783" sldId="257"/>
            <ac:cxnSpMk id="17" creationId="{055CEADF-09EA-423C-8C45-F94AF44D5AF0}"/>
          </ac:cxnSpMkLst>
        </pc:cxnChg>
      </pc:sldChg>
      <pc:sldChg chg="addSp delSp modSp add mod setBg">
        <pc:chgData name="Marie Pitson" userId="db8d2b3e-593d-47e6-a0b5-dc90f7ab49ec" providerId="ADAL" clId="{DDF8B9F3-B4D7-4FEB-9E9A-FD99EB5C37F1}" dt="2022-03-11T14:14:44.375" v="19" actId="20577"/>
        <pc:sldMkLst>
          <pc:docMk/>
          <pc:sldMk cId="983297320" sldId="258"/>
        </pc:sldMkLst>
        <pc:spChg chg="mod">
          <ac:chgData name="Marie Pitson" userId="db8d2b3e-593d-47e6-a0b5-dc90f7ab49ec" providerId="ADAL" clId="{DDF8B9F3-B4D7-4FEB-9E9A-FD99EB5C37F1}" dt="2022-03-11T14:14:44.375" v="19" actId="20577"/>
          <ac:spMkLst>
            <pc:docMk/>
            <pc:sldMk cId="983297320" sldId="258"/>
            <ac:spMk id="2" creationId="{00000000-0000-0000-0000-000000000000}"/>
          </ac:spMkLst>
        </pc:spChg>
        <pc:spChg chg="mod ord">
          <ac:chgData name="Marie Pitson" userId="db8d2b3e-593d-47e6-a0b5-dc90f7ab49ec" providerId="ADAL" clId="{DDF8B9F3-B4D7-4FEB-9E9A-FD99EB5C37F1}" dt="2022-03-11T14:14:38.028" v="17" actId="26606"/>
          <ac:spMkLst>
            <pc:docMk/>
            <pc:sldMk cId="983297320" sldId="258"/>
            <ac:spMk id="3" creationId="{00000000-0000-0000-0000-000000000000}"/>
          </ac:spMkLst>
        </pc:spChg>
        <pc:spChg chg="add del">
          <ac:chgData name="Marie Pitson" userId="db8d2b3e-593d-47e6-a0b5-dc90f7ab49ec" providerId="ADAL" clId="{DDF8B9F3-B4D7-4FEB-9E9A-FD99EB5C37F1}" dt="2022-03-11T14:14:14.498" v="10" actId="26606"/>
          <ac:spMkLst>
            <pc:docMk/>
            <pc:sldMk cId="983297320" sldId="258"/>
            <ac:spMk id="9" creationId="{08CB54FC-0B2A-4107-9A70-958B90B76585}"/>
          </ac:spMkLst>
        </pc:spChg>
        <pc:spChg chg="add del">
          <ac:chgData name="Marie Pitson" userId="db8d2b3e-593d-47e6-a0b5-dc90f7ab49ec" providerId="ADAL" clId="{DDF8B9F3-B4D7-4FEB-9E9A-FD99EB5C37F1}" dt="2022-03-11T14:14:14.498" v="10" actId="26606"/>
          <ac:spMkLst>
            <pc:docMk/>
            <pc:sldMk cId="983297320" sldId="258"/>
            <ac:spMk id="13" creationId="{9AA76026-5689-4584-8D93-D71D739E61B5}"/>
          </ac:spMkLst>
        </pc:spChg>
        <pc:spChg chg="add del">
          <ac:chgData name="Marie Pitson" userId="db8d2b3e-593d-47e6-a0b5-dc90f7ab49ec" providerId="ADAL" clId="{DDF8B9F3-B4D7-4FEB-9E9A-FD99EB5C37F1}" dt="2022-03-11T14:14:38.028" v="17" actId="26606"/>
          <ac:spMkLst>
            <pc:docMk/>
            <pc:sldMk cId="983297320" sldId="258"/>
            <ac:spMk id="15" creationId="{F4FAA6B4-BAFB-4474-9B14-DC83A9096513}"/>
          </ac:spMkLst>
        </pc:spChg>
        <pc:spChg chg="add del">
          <ac:chgData name="Marie Pitson" userId="db8d2b3e-593d-47e6-a0b5-dc90f7ab49ec" providerId="ADAL" clId="{DDF8B9F3-B4D7-4FEB-9E9A-FD99EB5C37F1}" dt="2022-03-11T14:14:38.028" v="17" actId="26606"/>
          <ac:spMkLst>
            <pc:docMk/>
            <pc:sldMk cId="983297320" sldId="258"/>
            <ac:spMk id="17" creationId="{DB148495-5F82-48E2-A76C-C8E1C8949940}"/>
          </ac:spMkLst>
        </pc:spChg>
        <pc:spChg chg="add">
          <ac:chgData name="Marie Pitson" userId="db8d2b3e-593d-47e6-a0b5-dc90f7ab49ec" providerId="ADAL" clId="{DDF8B9F3-B4D7-4FEB-9E9A-FD99EB5C37F1}" dt="2022-03-11T14:14:38.028" v="17" actId="26606"/>
          <ac:spMkLst>
            <pc:docMk/>
            <pc:sldMk cId="983297320" sldId="258"/>
            <ac:spMk id="22" creationId="{67B74F2B-9534-4540-96B0-5C8E958B940F}"/>
          </ac:spMkLst>
        </pc:spChg>
        <pc:spChg chg="add">
          <ac:chgData name="Marie Pitson" userId="db8d2b3e-593d-47e6-a0b5-dc90f7ab49ec" providerId="ADAL" clId="{DDF8B9F3-B4D7-4FEB-9E9A-FD99EB5C37F1}" dt="2022-03-11T14:14:38.028" v="17" actId="26606"/>
          <ac:spMkLst>
            <pc:docMk/>
            <pc:sldMk cId="983297320" sldId="258"/>
            <ac:spMk id="26" creationId="{C1B60310-C5C3-46A0-A452-2A0B008434DA}"/>
          </ac:spMkLst>
        </pc:spChg>
        <pc:picChg chg="add mod">
          <ac:chgData name="Marie Pitson" userId="db8d2b3e-593d-47e6-a0b5-dc90f7ab49ec" providerId="ADAL" clId="{DDF8B9F3-B4D7-4FEB-9E9A-FD99EB5C37F1}" dt="2022-03-11T14:14:38.028" v="17" actId="26606"/>
          <ac:picMkLst>
            <pc:docMk/>
            <pc:sldMk cId="983297320" sldId="258"/>
            <ac:picMk id="4" creationId="{228233B2-C236-4889-80F7-6F58C07F983F}"/>
          </ac:picMkLst>
        </pc:picChg>
        <pc:cxnChg chg="add del">
          <ac:chgData name="Marie Pitson" userId="db8d2b3e-593d-47e6-a0b5-dc90f7ab49ec" providerId="ADAL" clId="{DDF8B9F3-B4D7-4FEB-9E9A-FD99EB5C37F1}" dt="2022-03-11T14:14:14.498" v="10" actId="26606"/>
          <ac:cxnSpMkLst>
            <pc:docMk/>
            <pc:sldMk cId="983297320" sldId="258"/>
            <ac:cxnSpMk id="11" creationId="{7855A9B5-1710-4B19-B0F1-CDFDD4ED5B7E}"/>
          </ac:cxnSpMkLst>
        </pc:cxnChg>
        <pc:cxnChg chg="add del">
          <ac:chgData name="Marie Pitson" userId="db8d2b3e-593d-47e6-a0b5-dc90f7ab49ec" providerId="ADAL" clId="{DDF8B9F3-B4D7-4FEB-9E9A-FD99EB5C37F1}" dt="2022-03-11T14:14:38.028" v="17" actId="26606"/>
          <ac:cxnSpMkLst>
            <pc:docMk/>
            <pc:sldMk cId="983297320" sldId="258"/>
            <ac:cxnSpMk id="16" creationId="{4364CDC3-ADB0-4691-9286-5925F160C2D5}"/>
          </ac:cxnSpMkLst>
        </pc:cxnChg>
        <pc:cxnChg chg="add">
          <ac:chgData name="Marie Pitson" userId="db8d2b3e-593d-47e6-a0b5-dc90f7ab49ec" providerId="ADAL" clId="{DDF8B9F3-B4D7-4FEB-9E9A-FD99EB5C37F1}" dt="2022-03-11T14:14:38.028" v="17" actId="26606"/>
          <ac:cxnSpMkLst>
            <pc:docMk/>
            <pc:sldMk cId="983297320" sldId="258"/>
            <ac:cxnSpMk id="24" creationId="{33BECB2B-2CFA-412C-880F-C4B60974936F}"/>
          </ac:cxnSpMkLst>
        </pc:cxnChg>
      </pc:sldChg>
      <pc:sldChg chg="addSp modSp add mod setBg">
        <pc:chgData name="Marie Pitson" userId="db8d2b3e-593d-47e6-a0b5-dc90f7ab49ec" providerId="ADAL" clId="{DDF8B9F3-B4D7-4FEB-9E9A-FD99EB5C37F1}" dt="2022-03-11T14:15:02.931" v="21" actId="26606"/>
        <pc:sldMkLst>
          <pc:docMk/>
          <pc:sldMk cId="2487184579" sldId="259"/>
        </pc:sldMkLst>
        <pc:spChg chg="mod">
          <ac:chgData name="Marie Pitson" userId="db8d2b3e-593d-47e6-a0b5-dc90f7ab49ec" providerId="ADAL" clId="{DDF8B9F3-B4D7-4FEB-9E9A-FD99EB5C37F1}" dt="2022-03-11T14:15:02.931" v="21" actId="26606"/>
          <ac:spMkLst>
            <pc:docMk/>
            <pc:sldMk cId="2487184579" sldId="259"/>
            <ac:spMk id="5" creationId="{00000000-0000-0000-0000-000000000000}"/>
          </ac:spMkLst>
        </pc:spChg>
        <pc:spChg chg="add">
          <ac:chgData name="Marie Pitson" userId="db8d2b3e-593d-47e6-a0b5-dc90f7ab49ec" providerId="ADAL" clId="{DDF8B9F3-B4D7-4FEB-9E9A-FD99EB5C37F1}" dt="2022-03-11T14:15:02.931" v="21" actId="26606"/>
          <ac:spMkLst>
            <pc:docMk/>
            <pc:sldMk cId="2487184579" sldId="259"/>
            <ac:spMk id="10" creationId="{EE1530B0-6F96-46C0-8B3E-3215CB756BE4}"/>
          </ac:spMkLst>
        </pc:spChg>
        <pc:spChg chg="add">
          <ac:chgData name="Marie Pitson" userId="db8d2b3e-593d-47e6-a0b5-dc90f7ab49ec" providerId="ADAL" clId="{DDF8B9F3-B4D7-4FEB-9E9A-FD99EB5C37F1}" dt="2022-03-11T14:15:02.931" v="21" actId="26606"/>
          <ac:spMkLst>
            <pc:docMk/>
            <pc:sldMk cId="2487184579" sldId="259"/>
            <ac:spMk id="12" creationId="{754910CF-1B56-45D3-960A-E89F7B3B9131}"/>
          </ac:spMkLst>
        </pc:spChg>
        <pc:graphicFrameChg chg="add mod ord">
          <ac:chgData name="Marie Pitson" userId="db8d2b3e-593d-47e6-a0b5-dc90f7ab49ec" providerId="ADAL" clId="{DDF8B9F3-B4D7-4FEB-9E9A-FD99EB5C37F1}" dt="2022-03-11T14:15:02.931" v="21" actId="26606"/>
          <ac:graphicFrameMkLst>
            <pc:docMk/>
            <pc:sldMk cId="2487184579" sldId="259"/>
            <ac:graphicFrameMk id="4" creationId="{00000000-0000-0000-0000-000000000000}"/>
          </ac:graphicFrameMkLst>
        </pc:graphicFrameChg>
      </pc:sldChg>
      <pc:sldChg chg="addSp modSp add mod setBg">
        <pc:chgData name="Marie Pitson" userId="db8d2b3e-593d-47e6-a0b5-dc90f7ab49ec" providerId="ADAL" clId="{DDF8B9F3-B4D7-4FEB-9E9A-FD99EB5C37F1}" dt="2022-03-11T14:15:57.035" v="28" actId="27636"/>
        <pc:sldMkLst>
          <pc:docMk/>
          <pc:sldMk cId="4236383096" sldId="260"/>
        </pc:sldMkLst>
        <pc:spChg chg="mod">
          <ac:chgData name="Marie Pitson" userId="db8d2b3e-593d-47e6-a0b5-dc90f7ab49ec" providerId="ADAL" clId="{DDF8B9F3-B4D7-4FEB-9E9A-FD99EB5C37F1}" dt="2022-03-11T14:15:57.035" v="28" actId="27636"/>
          <ac:spMkLst>
            <pc:docMk/>
            <pc:sldMk cId="4236383096" sldId="260"/>
            <ac:spMk id="2" creationId="{00000000-0000-0000-0000-000000000000}"/>
          </ac:spMkLst>
        </pc:spChg>
        <pc:spChg chg="mod ord">
          <ac:chgData name="Marie Pitson" userId="db8d2b3e-593d-47e6-a0b5-dc90f7ab49ec" providerId="ADAL" clId="{DDF8B9F3-B4D7-4FEB-9E9A-FD99EB5C37F1}" dt="2022-03-11T14:15:42.742" v="26" actId="27636"/>
          <ac:spMkLst>
            <pc:docMk/>
            <pc:sldMk cId="4236383096" sldId="260"/>
            <ac:spMk id="3" creationId="{00000000-0000-0000-0000-000000000000}"/>
          </ac:spMkLst>
        </pc:spChg>
        <pc:spChg chg="add">
          <ac:chgData name="Marie Pitson" userId="db8d2b3e-593d-47e6-a0b5-dc90f7ab49ec" providerId="ADAL" clId="{DDF8B9F3-B4D7-4FEB-9E9A-FD99EB5C37F1}" dt="2022-03-11T14:15:35.306" v="24" actId="26606"/>
          <ac:spMkLst>
            <pc:docMk/>
            <pc:sldMk cId="4236383096" sldId="260"/>
            <ac:spMk id="9" creationId="{67B74F2B-9534-4540-96B0-5C8E958B940F}"/>
          </ac:spMkLst>
        </pc:spChg>
        <pc:spChg chg="add">
          <ac:chgData name="Marie Pitson" userId="db8d2b3e-593d-47e6-a0b5-dc90f7ab49ec" providerId="ADAL" clId="{DDF8B9F3-B4D7-4FEB-9E9A-FD99EB5C37F1}" dt="2022-03-11T14:15:35.306" v="24" actId="26606"/>
          <ac:spMkLst>
            <pc:docMk/>
            <pc:sldMk cId="4236383096" sldId="260"/>
            <ac:spMk id="13" creationId="{C1B60310-C5C3-46A0-A452-2A0B008434DA}"/>
          </ac:spMkLst>
        </pc:spChg>
        <pc:picChg chg="add mod">
          <ac:chgData name="Marie Pitson" userId="db8d2b3e-593d-47e6-a0b5-dc90f7ab49ec" providerId="ADAL" clId="{DDF8B9F3-B4D7-4FEB-9E9A-FD99EB5C37F1}" dt="2022-03-11T14:15:35.306" v="24" actId="26606"/>
          <ac:picMkLst>
            <pc:docMk/>
            <pc:sldMk cId="4236383096" sldId="260"/>
            <ac:picMk id="4" creationId="{8E8F0D88-1496-4B91-89C5-348DBF2E8860}"/>
          </ac:picMkLst>
        </pc:picChg>
        <pc:cxnChg chg="add">
          <ac:chgData name="Marie Pitson" userId="db8d2b3e-593d-47e6-a0b5-dc90f7ab49ec" providerId="ADAL" clId="{DDF8B9F3-B4D7-4FEB-9E9A-FD99EB5C37F1}" dt="2022-03-11T14:15:35.306" v="24" actId="26606"/>
          <ac:cxnSpMkLst>
            <pc:docMk/>
            <pc:sldMk cId="4236383096" sldId="260"/>
            <ac:cxnSpMk id="11" creationId="{33BECB2B-2CFA-412C-880F-C4B60974936F}"/>
          </ac:cxnSpMkLst>
        </pc:cxnChg>
      </pc:sldChg>
      <pc:sldChg chg="addSp modSp add mod setBg">
        <pc:chgData name="Marie Pitson" userId="db8d2b3e-593d-47e6-a0b5-dc90f7ab49ec" providerId="ADAL" clId="{DDF8B9F3-B4D7-4FEB-9E9A-FD99EB5C37F1}" dt="2022-03-11T14:17:41.452" v="39" actId="27636"/>
        <pc:sldMkLst>
          <pc:docMk/>
          <pc:sldMk cId="1189683887" sldId="262"/>
        </pc:sldMkLst>
        <pc:spChg chg="mod">
          <ac:chgData name="Marie Pitson" userId="db8d2b3e-593d-47e6-a0b5-dc90f7ab49ec" providerId="ADAL" clId="{DDF8B9F3-B4D7-4FEB-9E9A-FD99EB5C37F1}" dt="2022-03-11T14:17:32.922" v="37" actId="26606"/>
          <ac:spMkLst>
            <pc:docMk/>
            <pc:sldMk cId="1189683887" sldId="262"/>
            <ac:spMk id="2" creationId="{00000000-0000-0000-0000-000000000000}"/>
          </ac:spMkLst>
        </pc:spChg>
        <pc:spChg chg="mod ord">
          <ac:chgData name="Marie Pitson" userId="db8d2b3e-593d-47e6-a0b5-dc90f7ab49ec" providerId="ADAL" clId="{DDF8B9F3-B4D7-4FEB-9E9A-FD99EB5C37F1}" dt="2022-03-11T14:17:41.452" v="39" actId="27636"/>
          <ac:spMkLst>
            <pc:docMk/>
            <pc:sldMk cId="1189683887" sldId="262"/>
            <ac:spMk id="3" creationId="{00000000-0000-0000-0000-000000000000}"/>
          </ac:spMkLst>
        </pc:spChg>
        <pc:spChg chg="add">
          <ac:chgData name="Marie Pitson" userId="db8d2b3e-593d-47e6-a0b5-dc90f7ab49ec" providerId="ADAL" clId="{DDF8B9F3-B4D7-4FEB-9E9A-FD99EB5C37F1}" dt="2022-03-11T14:17:32.922" v="37" actId="26606"/>
          <ac:spMkLst>
            <pc:docMk/>
            <pc:sldMk cId="1189683887" sldId="262"/>
            <ac:spMk id="9" creationId="{67B74F2B-9534-4540-96B0-5C8E958B940F}"/>
          </ac:spMkLst>
        </pc:spChg>
        <pc:spChg chg="add">
          <ac:chgData name="Marie Pitson" userId="db8d2b3e-593d-47e6-a0b5-dc90f7ab49ec" providerId="ADAL" clId="{DDF8B9F3-B4D7-4FEB-9E9A-FD99EB5C37F1}" dt="2022-03-11T14:17:32.922" v="37" actId="26606"/>
          <ac:spMkLst>
            <pc:docMk/>
            <pc:sldMk cId="1189683887" sldId="262"/>
            <ac:spMk id="13" creationId="{C1B60310-C5C3-46A0-A452-2A0B008434DA}"/>
          </ac:spMkLst>
        </pc:spChg>
        <pc:picChg chg="add mod">
          <ac:chgData name="Marie Pitson" userId="db8d2b3e-593d-47e6-a0b5-dc90f7ab49ec" providerId="ADAL" clId="{DDF8B9F3-B4D7-4FEB-9E9A-FD99EB5C37F1}" dt="2022-03-11T14:17:32.922" v="37" actId="26606"/>
          <ac:picMkLst>
            <pc:docMk/>
            <pc:sldMk cId="1189683887" sldId="262"/>
            <ac:picMk id="4" creationId="{E7D12B9E-D7F2-4A8A-8731-86BCE58C13C6}"/>
          </ac:picMkLst>
        </pc:picChg>
        <pc:cxnChg chg="add">
          <ac:chgData name="Marie Pitson" userId="db8d2b3e-593d-47e6-a0b5-dc90f7ab49ec" providerId="ADAL" clId="{DDF8B9F3-B4D7-4FEB-9E9A-FD99EB5C37F1}" dt="2022-03-11T14:17:32.922" v="37" actId="26606"/>
          <ac:cxnSpMkLst>
            <pc:docMk/>
            <pc:sldMk cId="1189683887" sldId="262"/>
            <ac:cxnSpMk id="11" creationId="{33BECB2B-2CFA-412C-880F-C4B60974936F}"/>
          </ac:cxnSpMkLst>
        </pc:cxnChg>
      </pc:sldChg>
      <pc:sldChg chg="addSp modSp add mod setBg">
        <pc:chgData name="Marie Pitson" userId="db8d2b3e-593d-47e6-a0b5-dc90f7ab49ec" providerId="ADAL" clId="{DDF8B9F3-B4D7-4FEB-9E9A-FD99EB5C37F1}" dt="2022-03-11T14:16:40.100" v="33" actId="27636"/>
        <pc:sldMkLst>
          <pc:docMk/>
          <pc:sldMk cId="3217804817" sldId="263"/>
        </pc:sldMkLst>
        <pc:spChg chg="mod">
          <ac:chgData name="Marie Pitson" userId="db8d2b3e-593d-47e6-a0b5-dc90f7ab49ec" providerId="ADAL" clId="{DDF8B9F3-B4D7-4FEB-9E9A-FD99EB5C37F1}" dt="2022-03-11T14:16:31.198" v="31" actId="26606"/>
          <ac:spMkLst>
            <pc:docMk/>
            <pc:sldMk cId="3217804817" sldId="263"/>
            <ac:spMk id="2" creationId="{00000000-0000-0000-0000-000000000000}"/>
          </ac:spMkLst>
        </pc:spChg>
        <pc:spChg chg="mod ord">
          <ac:chgData name="Marie Pitson" userId="db8d2b3e-593d-47e6-a0b5-dc90f7ab49ec" providerId="ADAL" clId="{DDF8B9F3-B4D7-4FEB-9E9A-FD99EB5C37F1}" dt="2022-03-11T14:16:40.100" v="33" actId="27636"/>
          <ac:spMkLst>
            <pc:docMk/>
            <pc:sldMk cId="3217804817" sldId="263"/>
            <ac:spMk id="3" creationId="{00000000-0000-0000-0000-000000000000}"/>
          </ac:spMkLst>
        </pc:spChg>
        <pc:spChg chg="add">
          <ac:chgData name="Marie Pitson" userId="db8d2b3e-593d-47e6-a0b5-dc90f7ab49ec" providerId="ADAL" clId="{DDF8B9F3-B4D7-4FEB-9E9A-FD99EB5C37F1}" dt="2022-03-11T14:16:31.198" v="31" actId="26606"/>
          <ac:spMkLst>
            <pc:docMk/>
            <pc:sldMk cId="3217804817" sldId="263"/>
            <ac:spMk id="9" creationId="{67B74F2B-9534-4540-96B0-5C8E958B940F}"/>
          </ac:spMkLst>
        </pc:spChg>
        <pc:spChg chg="add">
          <ac:chgData name="Marie Pitson" userId="db8d2b3e-593d-47e6-a0b5-dc90f7ab49ec" providerId="ADAL" clId="{DDF8B9F3-B4D7-4FEB-9E9A-FD99EB5C37F1}" dt="2022-03-11T14:16:31.198" v="31" actId="26606"/>
          <ac:spMkLst>
            <pc:docMk/>
            <pc:sldMk cId="3217804817" sldId="263"/>
            <ac:spMk id="13" creationId="{C1B60310-C5C3-46A0-A452-2A0B008434DA}"/>
          </ac:spMkLst>
        </pc:spChg>
        <pc:picChg chg="add mod">
          <ac:chgData name="Marie Pitson" userId="db8d2b3e-593d-47e6-a0b5-dc90f7ab49ec" providerId="ADAL" clId="{DDF8B9F3-B4D7-4FEB-9E9A-FD99EB5C37F1}" dt="2022-03-11T14:16:31.198" v="31" actId="26606"/>
          <ac:picMkLst>
            <pc:docMk/>
            <pc:sldMk cId="3217804817" sldId="263"/>
            <ac:picMk id="4" creationId="{7223CD29-8A68-4FBC-812D-3F457A319E0D}"/>
          </ac:picMkLst>
        </pc:picChg>
        <pc:cxnChg chg="add">
          <ac:chgData name="Marie Pitson" userId="db8d2b3e-593d-47e6-a0b5-dc90f7ab49ec" providerId="ADAL" clId="{DDF8B9F3-B4D7-4FEB-9E9A-FD99EB5C37F1}" dt="2022-03-11T14:16:31.198" v="31" actId="26606"/>
          <ac:cxnSpMkLst>
            <pc:docMk/>
            <pc:sldMk cId="3217804817" sldId="263"/>
            <ac:cxnSpMk id="11" creationId="{33BECB2B-2CFA-412C-880F-C4B60974936F}"/>
          </ac:cxnSpMkLst>
        </pc:cxnChg>
      </pc:sldChg>
      <pc:sldChg chg="addSp modSp mod">
        <pc:chgData name="Marie Pitson" userId="db8d2b3e-593d-47e6-a0b5-dc90f7ab49ec" providerId="ADAL" clId="{DDF8B9F3-B4D7-4FEB-9E9A-FD99EB5C37F1}" dt="2022-03-11T14:20:31.934" v="195" actId="27636"/>
        <pc:sldMkLst>
          <pc:docMk/>
          <pc:sldMk cId="895915843" sldId="266"/>
        </pc:sldMkLst>
        <pc:spChg chg="mod">
          <ac:chgData name="Marie Pitson" userId="db8d2b3e-593d-47e6-a0b5-dc90f7ab49ec" providerId="ADAL" clId="{DDF8B9F3-B4D7-4FEB-9E9A-FD99EB5C37F1}" dt="2022-03-11T14:20:31.934" v="195" actId="27636"/>
          <ac:spMkLst>
            <pc:docMk/>
            <pc:sldMk cId="895915843" sldId="266"/>
            <ac:spMk id="3" creationId="{255E1F2F-E259-4EA8-9FFD-3A10AF541859}"/>
          </ac:spMkLst>
        </pc:spChg>
        <pc:spChg chg="add mod">
          <ac:chgData name="Marie Pitson" userId="db8d2b3e-593d-47e6-a0b5-dc90f7ab49ec" providerId="ADAL" clId="{DDF8B9F3-B4D7-4FEB-9E9A-FD99EB5C37F1}" dt="2022-03-11T14:19:56.401" v="191" actId="255"/>
          <ac:spMkLst>
            <pc:docMk/>
            <pc:sldMk cId="895915843" sldId="266"/>
            <ac:spMk id="7" creationId="{A4235B09-4A01-4686-B630-38662D986445}"/>
          </ac:spMkLst>
        </pc:spChg>
      </pc:sldChg>
      <pc:sldChg chg="modSp mod ord">
        <pc:chgData name="Marie Pitson" userId="db8d2b3e-593d-47e6-a0b5-dc90f7ab49ec" providerId="ADAL" clId="{DDF8B9F3-B4D7-4FEB-9E9A-FD99EB5C37F1}" dt="2022-03-11T14:19:22.573" v="187" actId="478"/>
        <pc:sldMkLst>
          <pc:docMk/>
          <pc:sldMk cId="265522590" sldId="308"/>
        </pc:sldMkLst>
        <pc:spChg chg="mod">
          <ac:chgData name="Marie Pitson" userId="db8d2b3e-593d-47e6-a0b5-dc90f7ab49ec" providerId="ADAL" clId="{DDF8B9F3-B4D7-4FEB-9E9A-FD99EB5C37F1}" dt="2022-03-11T14:18:24.645" v="83" actId="20577"/>
          <ac:spMkLst>
            <pc:docMk/>
            <pc:sldMk cId="265522590" sldId="308"/>
            <ac:spMk id="2" creationId="{66A47F5C-50EC-416A-AE8C-6F6BB4225673}"/>
          </ac:spMkLst>
        </pc:spChg>
        <pc:graphicFrameChg chg="mod">
          <ac:chgData name="Marie Pitson" userId="db8d2b3e-593d-47e6-a0b5-dc90f7ab49ec" providerId="ADAL" clId="{DDF8B9F3-B4D7-4FEB-9E9A-FD99EB5C37F1}" dt="2022-03-11T14:19:22.573" v="187" actId="478"/>
          <ac:graphicFrameMkLst>
            <pc:docMk/>
            <pc:sldMk cId="265522590" sldId="308"/>
            <ac:graphicFrameMk id="4" creationId="{59F5A1AC-D08D-42AE-B94A-1CAFB517D846}"/>
          </ac:graphicFrameMkLst>
        </pc:graphicFrameChg>
      </pc:sldChg>
      <pc:sldChg chg="del">
        <pc:chgData name="Marie Pitson" userId="db8d2b3e-593d-47e6-a0b5-dc90f7ab49ec" providerId="ADAL" clId="{DDF8B9F3-B4D7-4FEB-9E9A-FD99EB5C37F1}" dt="2022-03-11T14:20:52.196" v="196" actId="47"/>
        <pc:sldMkLst>
          <pc:docMk/>
          <pc:sldMk cId="1944777997" sldId="309"/>
        </pc:sldMkLst>
      </pc:sldChg>
      <pc:sldChg chg="addSp modSp new mod setBg">
        <pc:chgData name="Marie Pitson" userId="db8d2b3e-593d-47e6-a0b5-dc90f7ab49ec" providerId="ADAL" clId="{DDF8B9F3-B4D7-4FEB-9E9A-FD99EB5C37F1}" dt="2022-03-11T14:21:46.514" v="332" actId="26606"/>
        <pc:sldMkLst>
          <pc:docMk/>
          <pc:sldMk cId="2668235121" sldId="309"/>
        </pc:sldMkLst>
        <pc:spChg chg="mod">
          <ac:chgData name="Marie Pitson" userId="db8d2b3e-593d-47e6-a0b5-dc90f7ab49ec" providerId="ADAL" clId="{DDF8B9F3-B4D7-4FEB-9E9A-FD99EB5C37F1}" dt="2022-03-11T14:21:46.514" v="332" actId="26606"/>
          <ac:spMkLst>
            <pc:docMk/>
            <pc:sldMk cId="2668235121" sldId="309"/>
            <ac:spMk id="2" creationId="{28137681-60ED-42A5-9E46-8645A90609C6}"/>
          </ac:spMkLst>
        </pc:spChg>
        <pc:spChg chg="mod">
          <ac:chgData name="Marie Pitson" userId="db8d2b3e-593d-47e6-a0b5-dc90f7ab49ec" providerId="ADAL" clId="{DDF8B9F3-B4D7-4FEB-9E9A-FD99EB5C37F1}" dt="2022-03-11T14:21:46.514" v="332" actId="26606"/>
          <ac:spMkLst>
            <pc:docMk/>
            <pc:sldMk cId="2668235121" sldId="309"/>
            <ac:spMk id="3" creationId="{3223AD05-ED5F-481B-93CE-4BCD3FD0F449}"/>
          </ac:spMkLst>
        </pc:spChg>
        <pc:spChg chg="add">
          <ac:chgData name="Marie Pitson" userId="db8d2b3e-593d-47e6-a0b5-dc90f7ab49ec" providerId="ADAL" clId="{DDF8B9F3-B4D7-4FEB-9E9A-FD99EB5C37F1}" dt="2022-03-11T14:21:46.514" v="332" actId="26606"/>
          <ac:spMkLst>
            <pc:docMk/>
            <pc:sldMk cId="2668235121" sldId="309"/>
            <ac:spMk id="8" creationId="{3741B58E-3B65-4A01-A276-975AB2CF8A08}"/>
          </ac:spMkLst>
        </pc:spChg>
        <pc:spChg chg="add">
          <ac:chgData name="Marie Pitson" userId="db8d2b3e-593d-47e6-a0b5-dc90f7ab49ec" providerId="ADAL" clId="{DDF8B9F3-B4D7-4FEB-9E9A-FD99EB5C37F1}" dt="2022-03-11T14:21:46.514" v="332" actId="26606"/>
          <ac:spMkLst>
            <pc:docMk/>
            <pc:sldMk cId="2668235121" sldId="309"/>
            <ac:spMk id="10" creationId="{7AAC67C3-831B-4AB1-A259-DFB839CAFAFC}"/>
          </ac:spMkLst>
        </pc:spChg>
      </pc:sldChg>
      <pc:sldChg chg="del">
        <pc:chgData name="Marie Pitson" userId="db8d2b3e-593d-47e6-a0b5-dc90f7ab49ec" providerId="ADAL" clId="{DDF8B9F3-B4D7-4FEB-9E9A-FD99EB5C37F1}" dt="2022-03-11T14:20:52.401" v="197" actId="47"/>
        <pc:sldMkLst>
          <pc:docMk/>
          <pc:sldMk cId="2181464629" sldId="310"/>
        </pc:sldMkLst>
      </pc:sldChg>
      <pc:sldChg chg="del">
        <pc:chgData name="Marie Pitson" userId="db8d2b3e-593d-47e6-a0b5-dc90f7ab49ec" providerId="ADAL" clId="{DDF8B9F3-B4D7-4FEB-9E9A-FD99EB5C37F1}" dt="2022-03-11T14:20:55.592" v="198" actId="47"/>
        <pc:sldMkLst>
          <pc:docMk/>
          <pc:sldMk cId="1981581641" sldId="31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Mintzberg’s management roles</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Look at the layout for your assignment.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2"/>
      <dgm:spPr>
        <a:prstGeom prst="ellipse">
          <a:avLst/>
        </a:prstGeom>
      </dgm:spPr>
    </dgm:pt>
    <dgm:pt modelId="{8FA2F131-CD01-4CBD-B7A5-1B9B5E7F0402}" type="pres">
      <dgm:prSet presAssocID="{40FC4FFE-8987-4A26-B7F4-8A516F18ADAE}"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2">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2"/>
      <dgm:spPr>
        <a:prstGeom prst="ellipse">
          <a:avLst/>
        </a:prstGeom>
      </dgm:spPr>
    </dgm:pt>
    <dgm:pt modelId="{E94F35BC-9C76-400A-BBCA-0032259E2E5A}" type="pres">
      <dgm:prSet presAssocID="{49225C73-1633-42F1-AB3B-7CB183E5F8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2">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1816199" y="930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2284199" y="561039"/>
          <a:ext cx="1260000" cy="126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111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Mintzberg’s management roles</a:t>
          </a:r>
        </a:p>
      </dsp:txBody>
      <dsp:txXfrm>
        <a:off x="1114199" y="2973040"/>
        <a:ext cx="3600000" cy="720000"/>
      </dsp:txXfrm>
    </dsp:sp>
    <dsp:sp modelId="{543C18BC-1989-44B2-9862-C670C61D3452}">
      <dsp:nvSpPr>
        <dsp:cNvPr id="0" name=""/>
        <dsp:cNvSpPr/>
      </dsp:nvSpPr>
      <dsp:spPr>
        <a:xfrm>
          <a:off x="6046199" y="9303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6514199" y="5610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534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Look at the layout for your assignment.</a:t>
          </a:r>
        </a:p>
      </dsp:txBody>
      <dsp:txXfrm>
        <a:off x="5344199" y="2973040"/>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6C2772-8A98-4832-A40B-8E414466DAF0}" type="datetimeFigureOut">
              <a:rPr lang="en-GB" smtClean="0"/>
              <a:t>11/03/2022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6C5DDF-95B5-4CF4-BA19-71CA5301518A}" type="slidenum">
              <a:rPr lang="en-GB" smtClean="0"/>
              <a:t>‹#›</a:t>
            </a:fld>
            <a:endParaRPr lang="en-GB"/>
          </a:p>
        </p:txBody>
      </p:sp>
    </p:spTree>
    <p:extLst>
      <p:ext uri="{BB962C8B-B14F-4D97-AF65-F5344CB8AC3E}">
        <p14:creationId xmlns:p14="http://schemas.microsoft.com/office/powerpoint/2010/main" val="2644006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dirty="0">
                <a:effectLst/>
              </a:rPr>
              <a:t>Interpersonal Category</a:t>
            </a:r>
          </a:p>
          <a:p>
            <a:pPr lvl="0"/>
            <a:r>
              <a:rPr lang="en-GB" b="1" dirty="0">
                <a:effectLst/>
              </a:rPr>
              <a:t>Figurehead</a:t>
            </a:r>
            <a:r>
              <a:rPr lang="en-GB" dirty="0">
                <a:effectLst/>
              </a:rPr>
              <a:t> – As a manager, you have social, ceremonial and legal responsibilities. You're expected to be a source of inspiration. People look up to you as a person with authority, and as a figurehead.</a:t>
            </a:r>
          </a:p>
          <a:p>
            <a:pPr lvl="0"/>
            <a:r>
              <a:rPr lang="en-GB" b="1" dirty="0">
                <a:effectLst/>
              </a:rPr>
              <a:t>Leader</a:t>
            </a:r>
            <a:r>
              <a:rPr lang="en-GB" dirty="0">
                <a:effectLst/>
              </a:rPr>
              <a:t> – This is where you provide leadership for your team, your department or perhaps your entire organization; and it's where you manage the performance and responsibilities of everyone in the group.</a:t>
            </a:r>
          </a:p>
          <a:p>
            <a:pPr lvl="0"/>
            <a:r>
              <a:rPr lang="en-GB" b="1" dirty="0">
                <a:effectLst/>
              </a:rPr>
              <a:t>Liaison</a:t>
            </a:r>
            <a:r>
              <a:rPr lang="en-GB" dirty="0">
                <a:effectLst/>
              </a:rPr>
              <a:t> – Managers must communicate with internal and external contacts. You need to be able to network effectively on behalf of your organization.</a:t>
            </a:r>
          </a:p>
          <a:p>
            <a:endParaRPr lang="en-GB" dirty="0"/>
          </a:p>
          <a:p>
            <a:r>
              <a:rPr lang="en-GB" b="1" dirty="0"/>
              <a:t>Informal</a:t>
            </a:r>
          </a:p>
          <a:p>
            <a:pPr lvl="0"/>
            <a:r>
              <a:rPr lang="en-GB" b="1" dirty="0">
                <a:effectLst/>
              </a:rPr>
              <a:t>Monitor</a:t>
            </a:r>
            <a:r>
              <a:rPr lang="en-GB" dirty="0">
                <a:effectLst/>
              </a:rPr>
              <a:t> – In this role, you regularly seek out information related to your organization and industry, looking for relevant changes in the environment. You also monitor your team, in terms of both their productivity, and their well-being. </a:t>
            </a:r>
          </a:p>
          <a:p>
            <a:pPr lvl="0"/>
            <a:r>
              <a:rPr lang="en-GB" b="1" dirty="0">
                <a:effectLst/>
              </a:rPr>
              <a:t>Disseminator</a:t>
            </a:r>
            <a:r>
              <a:rPr lang="en-GB" dirty="0">
                <a:effectLst/>
              </a:rPr>
              <a:t> – This is where you communicate potentially useful information to your colleagues and your team.</a:t>
            </a:r>
          </a:p>
          <a:p>
            <a:pPr lvl="0"/>
            <a:r>
              <a:rPr lang="en-GB" b="1" dirty="0">
                <a:effectLst/>
              </a:rPr>
              <a:t>Spokesperson</a:t>
            </a:r>
            <a:r>
              <a:rPr lang="en-GB" dirty="0">
                <a:effectLst/>
              </a:rPr>
              <a:t> – Managers represent and speak for their organization. In this role you're responsible for transmitting information about your organization and its goals to the people outside it.</a:t>
            </a:r>
          </a:p>
          <a:p>
            <a:endParaRPr lang="en-GB" dirty="0"/>
          </a:p>
          <a:p>
            <a:r>
              <a:rPr lang="en-GB" b="1" dirty="0"/>
              <a:t>Decisional</a:t>
            </a:r>
          </a:p>
          <a:p>
            <a:pPr lvl="0"/>
            <a:r>
              <a:rPr lang="en-GB" b="1" dirty="0">
                <a:effectLst/>
              </a:rPr>
              <a:t>Entrepreneur</a:t>
            </a:r>
            <a:r>
              <a:rPr lang="en-GB" dirty="0">
                <a:effectLst/>
              </a:rPr>
              <a:t> – As a manager, you create and control change within the organization. This means solving problems, generating new ideas, and implementing them.</a:t>
            </a:r>
          </a:p>
          <a:p>
            <a:pPr lvl="0"/>
            <a:r>
              <a:rPr lang="en-GB" b="1" dirty="0">
                <a:effectLst/>
              </a:rPr>
              <a:t>Disturbance Handler</a:t>
            </a:r>
            <a:r>
              <a:rPr lang="en-GB" dirty="0">
                <a:effectLst/>
              </a:rPr>
              <a:t> – When an organization or team hits an unexpected roadblock, it's the manager who must take charge. You also need to help mediate disputes within it.</a:t>
            </a:r>
          </a:p>
          <a:p>
            <a:pPr lvl="0"/>
            <a:r>
              <a:rPr lang="en-GB" b="1" dirty="0">
                <a:effectLst/>
              </a:rPr>
              <a:t>Resource Allocator</a:t>
            </a:r>
            <a:r>
              <a:rPr lang="en-GB" dirty="0">
                <a:effectLst/>
              </a:rPr>
              <a:t> – You'll also need to determine where organizational resources are best applied. This involves allocating funding, as well as assigning staff and other organizational resources.</a:t>
            </a:r>
          </a:p>
          <a:p>
            <a:pPr lvl="0"/>
            <a:r>
              <a:rPr lang="en-GB" b="1" dirty="0">
                <a:effectLst/>
              </a:rPr>
              <a:t>Negotiator</a:t>
            </a:r>
            <a:r>
              <a:rPr lang="en-GB" dirty="0">
                <a:effectLst/>
              </a:rPr>
              <a:t> – You may be needed to take part in, and direct, important negotiations within your team, department, or organization.</a:t>
            </a:r>
          </a:p>
          <a:p>
            <a:endParaRPr lang="en-GB" dirty="0"/>
          </a:p>
          <a:p>
            <a:endParaRPr lang="en-GB" dirty="0"/>
          </a:p>
        </p:txBody>
      </p:sp>
      <p:sp>
        <p:nvSpPr>
          <p:cNvPr id="4" name="Slide Number Placeholder 3"/>
          <p:cNvSpPr>
            <a:spLocks noGrp="1"/>
          </p:cNvSpPr>
          <p:nvPr>
            <p:ph type="sldNum" sz="quarter" idx="5"/>
          </p:nvPr>
        </p:nvSpPr>
        <p:spPr/>
        <p:txBody>
          <a:bodyPr/>
          <a:lstStyle/>
          <a:p>
            <a:fld id="{6178A34D-B9A5-4713-80BD-A6B1EB7BCEA0}" type="slidenum">
              <a:rPr lang="en-GB" smtClean="0"/>
              <a:t>5</a:t>
            </a:fld>
            <a:endParaRPr lang="en-GB"/>
          </a:p>
        </p:txBody>
      </p:sp>
    </p:spTree>
    <p:extLst>
      <p:ext uri="{BB962C8B-B14F-4D97-AF65-F5344CB8AC3E}">
        <p14:creationId xmlns:p14="http://schemas.microsoft.com/office/powerpoint/2010/main" val="339593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3/11/2022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GB" dirty="0">
                <a:latin typeface="Arial" panose="020B0604020202020204" pitchFamily="34" charset="0"/>
                <a:cs typeface="Arial" panose="020B0604020202020204" pitchFamily="34" charset="0"/>
              </a:rPr>
              <a:t>Mintzberg’s Management Roles Theory</a:t>
            </a:r>
          </a:p>
          <a:p>
            <a:endParaRPr lang="en-US" dirty="0"/>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4235B09-4A01-4686-B630-38662D986445}"/>
              </a:ext>
            </a:extLst>
          </p:cNvPr>
          <p:cNvSpPr txBox="1"/>
          <p:nvPr/>
        </p:nvSpPr>
        <p:spPr>
          <a:xfrm>
            <a:off x="6729999" y="3467491"/>
            <a:ext cx="6096000"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Management roles</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 we are going to look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2550801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GB" sz="3700">
                <a:solidFill>
                  <a:srgbClr val="FFFFFF"/>
                </a:solidFill>
              </a:rPr>
              <a:t>Mintzberg’s management roles</a:t>
            </a:r>
          </a:p>
        </p:txBody>
      </p:sp>
      <p:cxnSp>
        <p:nvCxnSpPr>
          <p:cNvPr id="17" name="Straight Connector 16">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3467" y="2546224"/>
            <a:ext cx="3448259" cy="3342747"/>
          </a:xfrm>
        </p:spPr>
        <p:txBody>
          <a:bodyPr>
            <a:normAutofit/>
          </a:bodyPr>
          <a:lstStyle/>
          <a:p>
            <a:r>
              <a:rPr lang="en-GB" sz="1800">
                <a:solidFill>
                  <a:srgbClr val="FFFFFF"/>
                </a:solidFill>
                <a:latin typeface="Arial" panose="020B0604020202020204" pitchFamily="34" charset="0"/>
                <a:cs typeface="Arial" panose="020B0604020202020204" pitchFamily="34" charset="0"/>
              </a:rPr>
              <a:t>Managers fulfil many different roles every day</a:t>
            </a:r>
          </a:p>
          <a:p>
            <a:endParaRPr lang="en-GB" sz="1800">
              <a:solidFill>
                <a:srgbClr val="FFFFFF"/>
              </a:solidFill>
              <a:latin typeface="Arial" panose="020B0604020202020204" pitchFamily="34" charset="0"/>
              <a:cs typeface="Arial" panose="020B0604020202020204" pitchFamily="34" charset="0"/>
            </a:endParaRPr>
          </a:p>
          <a:p>
            <a:pPr lvl="1"/>
            <a:r>
              <a:rPr lang="en-GB">
                <a:solidFill>
                  <a:srgbClr val="FFFFFF"/>
                </a:solidFill>
                <a:latin typeface="Arial" panose="020B0604020202020204" pitchFamily="34" charset="0"/>
                <a:cs typeface="Arial" panose="020B0604020202020204" pitchFamily="34" charset="0"/>
              </a:rPr>
              <a:t>They lead teams</a:t>
            </a:r>
          </a:p>
          <a:p>
            <a:pPr lvl="1"/>
            <a:r>
              <a:rPr lang="en-GB">
                <a:solidFill>
                  <a:srgbClr val="FFFFFF"/>
                </a:solidFill>
                <a:latin typeface="Arial" panose="020B0604020202020204" pitchFamily="34" charset="0"/>
                <a:cs typeface="Arial" panose="020B0604020202020204" pitchFamily="34" charset="0"/>
              </a:rPr>
              <a:t>Resolve conflict</a:t>
            </a:r>
          </a:p>
          <a:p>
            <a:pPr lvl="1"/>
            <a:r>
              <a:rPr lang="en-GB">
                <a:solidFill>
                  <a:srgbClr val="FFFFFF"/>
                </a:solidFill>
                <a:latin typeface="Arial" panose="020B0604020202020204" pitchFamily="34" charset="0"/>
                <a:cs typeface="Arial" panose="020B0604020202020204" pitchFamily="34" charset="0"/>
              </a:rPr>
              <a:t>Negotiate new contracts (internal and external)</a:t>
            </a:r>
          </a:p>
          <a:p>
            <a:pPr lvl="1"/>
            <a:r>
              <a:rPr lang="en-GB">
                <a:solidFill>
                  <a:srgbClr val="FFFFFF"/>
                </a:solidFill>
                <a:latin typeface="Arial" panose="020B0604020202020204" pitchFamily="34" charset="0"/>
                <a:cs typeface="Arial" panose="020B0604020202020204" pitchFamily="34" charset="0"/>
              </a:rPr>
              <a:t>Attend board meetings</a:t>
            </a:r>
          </a:p>
          <a:p>
            <a:pPr lvl="1"/>
            <a:endParaRPr lang="en-GB">
              <a:solidFill>
                <a:srgbClr val="FFFFFF"/>
              </a:solidFill>
            </a:endParaRPr>
          </a:p>
          <a:p>
            <a:pPr lvl="1"/>
            <a:endParaRPr lang="en-GB">
              <a:solidFill>
                <a:srgbClr val="FFFFFF"/>
              </a:solidFill>
            </a:endParaRPr>
          </a:p>
        </p:txBody>
      </p:sp>
      <p:pic>
        <p:nvPicPr>
          <p:cNvPr id="6" name="Picture 2" descr="Infographic of man juggling lifestyle icons such as money and education">
            <a:extLst>
              <a:ext uri="{FF2B5EF4-FFF2-40B4-BE49-F238E27FC236}">
                <a16:creationId xmlns:a16="http://schemas.microsoft.com/office/drawing/2014/main" id="{E96F1081-1023-4F34-9823-71EF0447AD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860" r="-1" b="14357"/>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97847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The Roles</a:t>
            </a:r>
          </a:p>
        </p:txBody>
      </p:sp>
      <p:pic>
        <p:nvPicPr>
          <p:cNvPr id="4" name="Picture 6" descr="Infographic of telescope surrounded by astronomy and maths icons">
            <a:extLst>
              <a:ext uri="{FF2B5EF4-FFF2-40B4-BE49-F238E27FC236}">
                <a16:creationId xmlns:a16="http://schemas.microsoft.com/office/drawing/2014/main" id="{228233B2-C236-4889-80F7-6F58C07F98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57" r="21811" b="-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a:lnSpc>
                <a:spcPct val="100000"/>
              </a:lnSpc>
            </a:pPr>
            <a:r>
              <a:rPr lang="en-GB" sz="1700" dirty="0">
                <a:latin typeface="Arial" panose="020B0604020202020204" pitchFamily="34" charset="0"/>
                <a:cs typeface="Arial" panose="020B0604020202020204" pitchFamily="34" charset="0"/>
              </a:rPr>
              <a:t>Mintzberg (1990) suggested that there are ten roles  or behaviours that can be used to </a:t>
            </a:r>
            <a:r>
              <a:rPr lang="en-GB" sz="1700" dirty="0" err="1">
                <a:latin typeface="Arial" panose="020B0604020202020204" pitchFamily="34" charset="0"/>
                <a:cs typeface="Arial" panose="020B0604020202020204" pitchFamily="34" charset="0"/>
              </a:rPr>
              <a:t>catagorise</a:t>
            </a:r>
            <a:r>
              <a:rPr lang="en-GB" sz="1700" dirty="0">
                <a:latin typeface="Arial" panose="020B0604020202020204" pitchFamily="34" charset="0"/>
                <a:cs typeface="Arial" panose="020B0604020202020204" pitchFamily="34" charset="0"/>
              </a:rPr>
              <a:t> the different functions of managers:</a:t>
            </a:r>
          </a:p>
          <a:p>
            <a:pPr marL="457200" indent="-457200">
              <a:lnSpc>
                <a:spcPct val="100000"/>
              </a:lnSpc>
              <a:buAutoNum type="arabicPeriod"/>
            </a:pPr>
            <a:r>
              <a:rPr lang="en-GB" sz="1700" dirty="0">
                <a:latin typeface="Arial" panose="020B0604020202020204" pitchFamily="34" charset="0"/>
                <a:cs typeface="Arial" panose="020B0604020202020204" pitchFamily="34" charset="0"/>
              </a:rPr>
              <a:t>Figurehead			6.    Spokesperson</a:t>
            </a:r>
          </a:p>
          <a:p>
            <a:pPr marL="457200" indent="-457200">
              <a:lnSpc>
                <a:spcPct val="100000"/>
              </a:lnSpc>
              <a:buAutoNum type="arabicPeriod"/>
            </a:pPr>
            <a:r>
              <a:rPr lang="en-GB" sz="1700" dirty="0">
                <a:latin typeface="Arial" panose="020B0604020202020204" pitchFamily="34" charset="0"/>
                <a:cs typeface="Arial" panose="020B0604020202020204" pitchFamily="34" charset="0"/>
              </a:rPr>
              <a:t>Leader			7.    Entrepreneur</a:t>
            </a:r>
          </a:p>
          <a:p>
            <a:pPr marL="457200" indent="-457200">
              <a:lnSpc>
                <a:spcPct val="100000"/>
              </a:lnSpc>
              <a:buAutoNum type="arabicPeriod"/>
            </a:pPr>
            <a:r>
              <a:rPr lang="en-GB" sz="1700" dirty="0">
                <a:latin typeface="Arial" panose="020B0604020202020204" pitchFamily="34" charset="0"/>
                <a:cs typeface="Arial" panose="020B0604020202020204" pitchFamily="34" charset="0"/>
              </a:rPr>
              <a:t>Liaison			8.    Disturbance Handler</a:t>
            </a:r>
          </a:p>
          <a:p>
            <a:pPr marL="457200" indent="-457200">
              <a:lnSpc>
                <a:spcPct val="100000"/>
              </a:lnSpc>
              <a:buAutoNum type="arabicPeriod"/>
            </a:pPr>
            <a:r>
              <a:rPr lang="en-GB" sz="1700" dirty="0">
                <a:latin typeface="Arial" panose="020B0604020202020204" pitchFamily="34" charset="0"/>
                <a:cs typeface="Arial" panose="020B0604020202020204" pitchFamily="34" charset="0"/>
              </a:rPr>
              <a:t>Monitor			9.    Resource Allocator</a:t>
            </a:r>
          </a:p>
          <a:p>
            <a:pPr marL="457200" indent="-457200">
              <a:lnSpc>
                <a:spcPct val="100000"/>
              </a:lnSpc>
              <a:buAutoNum type="arabicPeriod"/>
            </a:pPr>
            <a:r>
              <a:rPr lang="en-GB" sz="1700" dirty="0">
                <a:latin typeface="Arial" panose="020B0604020202020204" pitchFamily="34" charset="0"/>
                <a:cs typeface="Arial" panose="020B0604020202020204" pitchFamily="34" charset="0"/>
              </a:rPr>
              <a:t>Disseminator			10.  Negotiator</a:t>
            </a:r>
          </a:p>
        </p:txBody>
      </p:sp>
      <p:sp>
        <p:nvSpPr>
          <p:cNvPr id="26" name="Rectangle 25">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3297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1"/>
          <p:cNvSpPr>
            <a:spLocks noChangeArrowheads="1"/>
          </p:cNvSpPr>
          <p:nvPr/>
        </p:nvSpPr>
        <p:spPr bwMode="auto">
          <a:xfrm>
            <a:off x="492370" y="516835"/>
            <a:ext cx="3084844" cy="57728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600" b="0" i="0" u="none" strike="noStrike" cap="none" spc="-50" normalizeH="0">
                <a:ln>
                  <a:noFill/>
                </a:ln>
                <a:solidFill>
                  <a:schemeClr val="bg1"/>
                </a:solidFill>
                <a:effectLst/>
                <a:latin typeface="+mj-lt"/>
                <a:ea typeface="+mj-ea"/>
                <a:cs typeface="+mj-cs"/>
              </a:rPr>
              <a:t>The 10 roles are then divided up into three categories, as follows: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61750276"/>
              </p:ext>
            </p:extLst>
          </p:nvPr>
        </p:nvGraphicFramePr>
        <p:xfrm>
          <a:off x="4975095" y="639763"/>
          <a:ext cx="6331212" cy="5649913"/>
        </p:xfrm>
        <a:graphic>
          <a:graphicData uri="http://schemas.openxmlformats.org/drawingml/2006/table">
            <a:tbl>
              <a:tblPr firstRow="1" firstCol="1" bandRow="1">
                <a:tableStyleId>{5C22544A-7EE6-4342-B048-85BDC9FD1C3A}</a:tableStyleId>
              </a:tblPr>
              <a:tblGrid>
                <a:gridCol w="2537397">
                  <a:extLst>
                    <a:ext uri="{9D8B030D-6E8A-4147-A177-3AD203B41FA5}">
                      <a16:colId xmlns:a16="http://schemas.microsoft.com/office/drawing/2014/main" val="20000"/>
                    </a:ext>
                  </a:extLst>
                </a:gridCol>
                <a:gridCol w="3793815">
                  <a:extLst>
                    <a:ext uri="{9D8B030D-6E8A-4147-A177-3AD203B41FA5}">
                      <a16:colId xmlns:a16="http://schemas.microsoft.com/office/drawing/2014/main" val="20001"/>
                    </a:ext>
                  </a:extLst>
                </a:gridCol>
              </a:tblGrid>
              <a:tr h="618952">
                <a:tc>
                  <a:txBody>
                    <a:bodyPr/>
                    <a:lstStyle/>
                    <a:p>
                      <a:pPr algn="ctr">
                        <a:spcAft>
                          <a:spcPts val="0"/>
                        </a:spcAft>
                      </a:pPr>
                      <a:r>
                        <a:rPr lang="en-GB" sz="3000">
                          <a:effectLst/>
                        </a:rPr>
                        <a:t>Category</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tc>
                  <a:txBody>
                    <a:bodyPr/>
                    <a:lstStyle/>
                    <a:p>
                      <a:pPr algn="ctr">
                        <a:spcAft>
                          <a:spcPts val="0"/>
                        </a:spcAft>
                      </a:pPr>
                      <a:r>
                        <a:rPr lang="en-GB" sz="3000">
                          <a:effectLst/>
                        </a:rPr>
                        <a:t>Roles</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extLst>
                  <a:ext uri="{0D108BD9-81ED-4DB2-BD59-A6C34878D82A}">
                    <a16:rowId xmlns:a16="http://schemas.microsoft.com/office/drawing/2014/main" val="10000"/>
                  </a:ext>
                </a:extLst>
              </a:tr>
              <a:tr h="1525839">
                <a:tc>
                  <a:txBody>
                    <a:bodyPr/>
                    <a:lstStyle/>
                    <a:p>
                      <a:pPr>
                        <a:spcAft>
                          <a:spcPts val="0"/>
                        </a:spcAft>
                      </a:pPr>
                      <a:r>
                        <a:rPr lang="en-GB" sz="3000">
                          <a:effectLst/>
                        </a:rPr>
                        <a:t>Interpersonal</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tc>
                  <a:txBody>
                    <a:bodyPr/>
                    <a:lstStyle/>
                    <a:p>
                      <a:pPr>
                        <a:spcAft>
                          <a:spcPts val="0"/>
                        </a:spcAft>
                      </a:pPr>
                      <a:r>
                        <a:rPr lang="en-GB" sz="3000">
                          <a:effectLst/>
                        </a:rPr>
                        <a:t>Figurehead</a:t>
                      </a:r>
                      <a:br>
                        <a:rPr lang="en-GB" sz="3000">
                          <a:effectLst/>
                        </a:rPr>
                      </a:br>
                      <a:r>
                        <a:rPr lang="en-GB" sz="3000">
                          <a:effectLst/>
                        </a:rPr>
                        <a:t>Leader</a:t>
                      </a:r>
                      <a:br>
                        <a:rPr lang="en-GB" sz="3000">
                          <a:effectLst/>
                        </a:rPr>
                      </a:br>
                      <a:r>
                        <a:rPr lang="en-GB" sz="3000">
                          <a:effectLst/>
                        </a:rPr>
                        <a:t>Liaison</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extLst>
                  <a:ext uri="{0D108BD9-81ED-4DB2-BD59-A6C34878D82A}">
                    <a16:rowId xmlns:a16="http://schemas.microsoft.com/office/drawing/2014/main" val="10001"/>
                  </a:ext>
                </a:extLst>
              </a:tr>
              <a:tr h="1525839">
                <a:tc>
                  <a:txBody>
                    <a:bodyPr/>
                    <a:lstStyle/>
                    <a:p>
                      <a:pPr>
                        <a:spcAft>
                          <a:spcPts val="0"/>
                        </a:spcAft>
                      </a:pPr>
                      <a:r>
                        <a:rPr lang="en-GB" sz="3000">
                          <a:effectLst/>
                        </a:rPr>
                        <a:t>Informational</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tc>
                  <a:txBody>
                    <a:bodyPr/>
                    <a:lstStyle/>
                    <a:p>
                      <a:pPr>
                        <a:spcAft>
                          <a:spcPts val="0"/>
                        </a:spcAft>
                      </a:pPr>
                      <a:r>
                        <a:rPr lang="en-GB" sz="3000">
                          <a:effectLst/>
                        </a:rPr>
                        <a:t>Monitor</a:t>
                      </a:r>
                      <a:br>
                        <a:rPr lang="en-GB" sz="3000">
                          <a:effectLst/>
                        </a:rPr>
                      </a:br>
                      <a:r>
                        <a:rPr lang="en-GB" sz="3000">
                          <a:effectLst/>
                        </a:rPr>
                        <a:t>Disseminator</a:t>
                      </a:r>
                      <a:br>
                        <a:rPr lang="en-GB" sz="3000">
                          <a:effectLst/>
                        </a:rPr>
                      </a:br>
                      <a:r>
                        <a:rPr lang="en-GB" sz="3000">
                          <a:effectLst/>
                        </a:rPr>
                        <a:t>Spokesperson</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extLst>
                  <a:ext uri="{0D108BD9-81ED-4DB2-BD59-A6C34878D82A}">
                    <a16:rowId xmlns:a16="http://schemas.microsoft.com/office/drawing/2014/main" val="10002"/>
                  </a:ext>
                </a:extLst>
              </a:tr>
              <a:tr h="1979283">
                <a:tc>
                  <a:txBody>
                    <a:bodyPr/>
                    <a:lstStyle/>
                    <a:p>
                      <a:pPr>
                        <a:spcAft>
                          <a:spcPts val="0"/>
                        </a:spcAft>
                      </a:pPr>
                      <a:r>
                        <a:rPr lang="en-GB" sz="3000">
                          <a:effectLst/>
                        </a:rPr>
                        <a:t>Decisional</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tc>
                  <a:txBody>
                    <a:bodyPr/>
                    <a:lstStyle/>
                    <a:p>
                      <a:pPr>
                        <a:spcAft>
                          <a:spcPts val="0"/>
                        </a:spcAft>
                      </a:pPr>
                      <a:r>
                        <a:rPr lang="en-GB" sz="3000">
                          <a:effectLst/>
                        </a:rPr>
                        <a:t>Entrepreneur</a:t>
                      </a:r>
                      <a:br>
                        <a:rPr lang="en-GB" sz="3000">
                          <a:effectLst/>
                        </a:rPr>
                      </a:br>
                      <a:r>
                        <a:rPr lang="en-GB" sz="3000">
                          <a:effectLst/>
                        </a:rPr>
                        <a:t>Disturbance Handler</a:t>
                      </a:r>
                      <a:br>
                        <a:rPr lang="en-GB" sz="3000">
                          <a:effectLst/>
                        </a:rPr>
                      </a:br>
                      <a:r>
                        <a:rPr lang="en-GB" sz="3000">
                          <a:effectLst/>
                        </a:rPr>
                        <a:t>Resource Allocator</a:t>
                      </a:r>
                      <a:br>
                        <a:rPr lang="en-GB" sz="3000">
                          <a:effectLst/>
                        </a:rPr>
                      </a:br>
                      <a:r>
                        <a:rPr lang="en-GB" sz="3000">
                          <a:effectLst/>
                        </a:rPr>
                        <a:t>Negotiator</a:t>
                      </a:r>
                      <a:endParaRPr lang="en-GB" sz="3600">
                        <a:effectLst/>
                        <a:latin typeface="Cambria" panose="02040503050406030204" pitchFamily="18" charset="0"/>
                        <a:ea typeface="MS Mincho" panose="02020609040205080304" pitchFamily="49" charset="-128"/>
                        <a:cs typeface="Times New Roman" panose="02020603050405020304" pitchFamily="18" charset="0"/>
                      </a:endParaRPr>
                    </a:p>
                  </a:txBody>
                  <a:tcPr marL="28340" marR="28340" marT="28340" marB="28340"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487184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fontScale="90000"/>
          </a:bodyPr>
          <a:lstStyle/>
          <a:p>
            <a:r>
              <a:rPr lang="en-GB" sz="2200" dirty="0">
                <a:effectLst/>
              </a:rPr>
              <a:t>Interpersonal Category</a:t>
            </a:r>
            <a:br>
              <a:rPr lang="en-GB" sz="2200" dirty="0">
                <a:effectLst/>
              </a:rPr>
            </a:br>
            <a:br>
              <a:rPr lang="en-GB" sz="2200" dirty="0">
                <a:effectLst/>
              </a:rPr>
            </a:br>
            <a:r>
              <a:rPr lang="en-GB" sz="2200" dirty="0">
                <a:effectLst/>
              </a:rPr>
              <a:t>The roles in this category involve providing information and ideas.</a:t>
            </a:r>
            <a:br>
              <a:rPr lang="en-GB" sz="2200" dirty="0">
                <a:effectLst/>
              </a:rPr>
            </a:br>
            <a:endParaRPr lang="en-GB" sz="2200" dirty="0"/>
          </a:p>
        </p:txBody>
      </p:sp>
      <p:pic>
        <p:nvPicPr>
          <p:cNvPr id="4" name="Picture 3">
            <a:extLst>
              <a:ext uri="{FF2B5EF4-FFF2-40B4-BE49-F238E27FC236}">
                <a16:creationId xmlns:a16="http://schemas.microsoft.com/office/drawing/2014/main" id="{8E8F0D88-1496-4B91-89C5-348DBF2E8860}"/>
              </a:ext>
            </a:extLst>
          </p:cNvPr>
          <p:cNvPicPr>
            <a:picLocks noChangeAspect="1"/>
          </p:cNvPicPr>
          <p:nvPr/>
        </p:nvPicPr>
        <p:blipFill rotWithShape="1">
          <a:blip r:embed="rId2"/>
          <a:srcRect l="15199" r="12705"/>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lnSpcReduction="10000"/>
          </a:bodyPr>
          <a:lstStyle/>
          <a:p>
            <a:pPr lvl="0">
              <a:lnSpc>
                <a:spcPct val="100000"/>
              </a:lnSpc>
            </a:pPr>
            <a:r>
              <a:rPr lang="en-GB" sz="1900" b="1" dirty="0">
                <a:effectLst/>
                <a:latin typeface="Arial" panose="020B0604020202020204" pitchFamily="34" charset="0"/>
                <a:cs typeface="Arial" panose="020B0604020202020204" pitchFamily="34" charset="0"/>
              </a:rPr>
              <a:t>Figurehead</a:t>
            </a:r>
            <a:r>
              <a:rPr lang="en-GB" sz="1900" dirty="0">
                <a:effectLst/>
                <a:latin typeface="Arial" panose="020B0604020202020204" pitchFamily="34" charset="0"/>
                <a:cs typeface="Arial" panose="020B0604020202020204" pitchFamily="34" charset="0"/>
              </a:rPr>
              <a:t> – As a manager, you have social, ceremonial and legal responsibilities. You're expected to be a source of inspiration. People look up to you as a person with authority, and as a figurehead.</a:t>
            </a:r>
          </a:p>
          <a:p>
            <a:pPr lvl="0">
              <a:lnSpc>
                <a:spcPct val="100000"/>
              </a:lnSpc>
            </a:pPr>
            <a:r>
              <a:rPr lang="en-GB" sz="1900" b="1" dirty="0">
                <a:effectLst/>
                <a:latin typeface="Arial" panose="020B0604020202020204" pitchFamily="34" charset="0"/>
                <a:cs typeface="Arial" panose="020B0604020202020204" pitchFamily="34" charset="0"/>
              </a:rPr>
              <a:t>Leader</a:t>
            </a:r>
            <a:r>
              <a:rPr lang="en-GB" sz="1900" dirty="0">
                <a:effectLst/>
                <a:latin typeface="Arial" panose="020B0604020202020204" pitchFamily="34" charset="0"/>
                <a:cs typeface="Arial" panose="020B0604020202020204" pitchFamily="34" charset="0"/>
              </a:rPr>
              <a:t> – This is where you provide leadership for your team, your department or perhaps your entire organization; and it's where you manage the performance and responsibilities of everyone in the group.</a:t>
            </a:r>
          </a:p>
          <a:p>
            <a:pPr lvl="0">
              <a:lnSpc>
                <a:spcPct val="100000"/>
              </a:lnSpc>
            </a:pPr>
            <a:r>
              <a:rPr lang="en-GB" sz="1900" b="1" dirty="0">
                <a:effectLst/>
                <a:latin typeface="Arial" panose="020B0604020202020204" pitchFamily="34" charset="0"/>
                <a:cs typeface="Arial" panose="020B0604020202020204" pitchFamily="34" charset="0"/>
              </a:rPr>
              <a:t>Liaison</a:t>
            </a:r>
            <a:r>
              <a:rPr lang="en-GB" sz="1900" dirty="0">
                <a:effectLst/>
                <a:latin typeface="Arial" panose="020B0604020202020204" pitchFamily="34" charset="0"/>
                <a:cs typeface="Arial" panose="020B0604020202020204" pitchFamily="34" charset="0"/>
              </a:rPr>
              <a:t> – Managers must communicate with internal and external contacts. You need to be able to network effectively on behalf of your organization.</a:t>
            </a:r>
          </a:p>
          <a:p>
            <a:pPr>
              <a:lnSpc>
                <a:spcPct val="100000"/>
              </a:lnSpc>
            </a:pPr>
            <a:endParaRPr lang="en-GB" sz="19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6383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sz="2200">
                <a:effectLst/>
              </a:rPr>
              <a:t>Informational Category</a:t>
            </a:r>
            <a:br>
              <a:rPr lang="en-GB" sz="2200">
                <a:effectLst/>
              </a:rPr>
            </a:br>
            <a:r>
              <a:rPr lang="en-GB" sz="2200">
                <a:effectLst/>
              </a:rPr>
              <a:t>The roles in this category involve processing information.</a:t>
            </a:r>
            <a:br>
              <a:rPr lang="en-GB" sz="2200">
                <a:effectLst/>
              </a:rPr>
            </a:br>
            <a:endParaRPr lang="en-GB" sz="2200"/>
          </a:p>
        </p:txBody>
      </p:sp>
      <p:pic>
        <p:nvPicPr>
          <p:cNvPr id="4" name="Picture 6" descr="Infographic of a stressed male with microphones and speech bubbles pointing at him">
            <a:extLst>
              <a:ext uri="{FF2B5EF4-FFF2-40B4-BE49-F238E27FC236}">
                <a16:creationId xmlns:a16="http://schemas.microsoft.com/office/drawing/2014/main" id="{7223CD29-8A68-4FBC-812D-3F457A319E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lnSpcReduction="10000"/>
          </a:bodyPr>
          <a:lstStyle/>
          <a:p>
            <a:pPr lvl="0">
              <a:lnSpc>
                <a:spcPct val="100000"/>
              </a:lnSpc>
            </a:pPr>
            <a:r>
              <a:rPr lang="en-GB" sz="1900" b="1" dirty="0">
                <a:effectLst/>
                <a:latin typeface="Arial" panose="020B0604020202020204" pitchFamily="34" charset="0"/>
                <a:cs typeface="Arial" panose="020B0604020202020204" pitchFamily="34" charset="0"/>
              </a:rPr>
              <a:t>Monitor</a:t>
            </a:r>
            <a:r>
              <a:rPr lang="en-GB" sz="1900" dirty="0">
                <a:effectLst/>
                <a:latin typeface="Arial" panose="020B0604020202020204" pitchFamily="34" charset="0"/>
                <a:cs typeface="Arial" panose="020B0604020202020204" pitchFamily="34" charset="0"/>
              </a:rPr>
              <a:t> – In this role, you regularly seek out information related to your organization and industry, looking for relevant changes in the environment. You also monitor your team, in terms of both their productivity, and their well-being. </a:t>
            </a:r>
          </a:p>
          <a:p>
            <a:pPr lvl="0">
              <a:lnSpc>
                <a:spcPct val="100000"/>
              </a:lnSpc>
            </a:pPr>
            <a:r>
              <a:rPr lang="en-GB" sz="1900" b="1" dirty="0">
                <a:effectLst/>
                <a:latin typeface="Arial" panose="020B0604020202020204" pitchFamily="34" charset="0"/>
                <a:cs typeface="Arial" panose="020B0604020202020204" pitchFamily="34" charset="0"/>
              </a:rPr>
              <a:t>Disseminator</a:t>
            </a:r>
            <a:r>
              <a:rPr lang="en-GB" sz="1900" dirty="0">
                <a:effectLst/>
                <a:latin typeface="Arial" panose="020B0604020202020204" pitchFamily="34" charset="0"/>
                <a:cs typeface="Arial" panose="020B0604020202020204" pitchFamily="34" charset="0"/>
              </a:rPr>
              <a:t> – This is where you communicate potentially useful information to your colleagues and your team.</a:t>
            </a:r>
          </a:p>
          <a:p>
            <a:pPr lvl="0">
              <a:lnSpc>
                <a:spcPct val="100000"/>
              </a:lnSpc>
            </a:pPr>
            <a:r>
              <a:rPr lang="en-GB" sz="1900" b="1" dirty="0">
                <a:effectLst/>
                <a:latin typeface="Arial" panose="020B0604020202020204" pitchFamily="34" charset="0"/>
                <a:cs typeface="Arial" panose="020B0604020202020204" pitchFamily="34" charset="0"/>
              </a:rPr>
              <a:t>Spokesperson</a:t>
            </a:r>
            <a:r>
              <a:rPr lang="en-GB" sz="1900" dirty="0">
                <a:effectLst/>
                <a:latin typeface="Arial" panose="020B0604020202020204" pitchFamily="34" charset="0"/>
                <a:cs typeface="Arial" panose="020B0604020202020204" pitchFamily="34" charset="0"/>
              </a:rPr>
              <a:t> – Managers represent and speak for their organization. In this role you're responsible for transmitting information about your organization and its goals to the people outside it.</a:t>
            </a:r>
          </a:p>
          <a:p>
            <a:pPr>
              <a:lnSpc>
                <a:spcPct val="100000"/>
              </a:lnSpc>
            </a:pPr>
            <a:endParaRPr lang="en-GB" sz="19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17804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sz="3200" dirty="0">
                <a:effectLst/>
              </a:rPr>
              <a:t>Decisional Category</a:t>
            </a:r>
            <a:br>
              <a:rPr lang="en-GB" sz="3200" dirty="0">
                <a:effectLst/>
              </a:rPr>
            </a:br>
            <a:r>
              <a:rPr lang="en-GB" sz="3200" dirty="0">
                <a:effectLst/>
              </a:rPr>
              <a:t>The roles in this category involve using information.</a:t>
            </a:r>
          </a:p>
        </p:txBody>
      </p:sp>
      <p:pic>
        <p:nvPicPr>
          <p:cNvPr id="4" name="Picture 3">
            <a:extLst>
              <a:ext uri="{FF2B5EF4-FFF2-40B4-BE49-F238E27FC236}">
                <a16:creationId xmlns:a16="http://schemas.microsoft.com/office/drawing/2014/main" id="{E7D12B9E-D7F2-4A8A-8731-86BCE58C13C6}"/>
              </a:ext>
            </a:extLst>
          </p:cNvPr>
          <p:cNvPicPr>
            <a:picLocks noChangeAspect="1"/>
          </p:cNvPicPr>
          <p:nvPr/>
        </p:nvPicPr>
        <p:blipFill rotWithShape="1">
          <a:blip r:embed="rId2"/>
          <a:srcRect r="27905"/>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lnSpcReduction="10000"/>
          </a:bodyPr>
          <a:lstStyle/>
          <a:p>
            <a:pPr lvl="0">
              <a:lnSpc>
                <a:spcPct val="100000"/>
              </a:lnSpc>
            </a:pPr>
            <a:r>
              <a:rPr lang="en-GB" sz="1600" b="1" dirty="0">
                <a:effectLst/>
                <a:latin typeface="Arial" panose="020B0604020202020204" pitchFamily="34" charset="0"/>
                <a:cs typeface="Arial" panose="020B0604020202020204" pitchFamily="34" charset="0"/>
              </a:rPr>
              <a:t>Entrepreneur</a:t>
            </a:r>
            <a:r>
              <a:rPr lang="en-GB" sz="1600" dirty="0">
                <a:effectLst/>
                <a:latin typeface="Arial" panose="020B0604020202020204" pitchFamily="34" charset="0"/>
                <a:cs typeface="Arial" panose="020B0604020202020204" pitchFamily="34" charset="0"/>
              </a:rPr>
              <a:t> – As a manager, you create and control change within the organization. This means solving problems, generating new ideas, and implementing them.</a:t>
            </a:r>
          </a:p>
          <a:p>
            <a:pPr lvl="0">
              <a:lnSpc>
                <a:spcPct val="100000"/>
              </a:lnSpc>
            </a:pPr>
            <a:r>
              <a:rPr lang="en-GB" sz="1600" b="1" dirty="0">
                <a:effectLst/>
                <a:latin typeface="Arial" panose="020B0604020202020204" pitchFamily="34" charset="0"/>
                <a:cs typeface="Arial" panose="020B0604020202020204" pitchFamily="34" charset="0"/>
              </a:rPr>
              <a:t>Disturbance Handler</a:t>
            </a:r>
            <a:r>
              <a:rPr lang="en-GB" sz="1600" dirty="0">
                <a:effectLst/>
                <a:latin typeface="Arial" panose="020B0604020202020204" pitchFamily="34" charset="0"/>
                <a:cs typeface="Arial" panose="020B0604020202020204" pitchFamily="34" charset="0"/>
              </a:rPr>
              <a:t> – When an organization or team hits an unexpected roadblock, it's the manager who must take charge. You also need to help mediate disputes within it.</a:t>
            </a:r>
          </a:p>
          <a:p>
            <a:pPr lvl="0">
              <a:lnSpc>
                <a:spcPct val="100000"/>
              </a:lnSpc>
            </a:pPr>
            <a:r>
              <a:rPr lang="en-GB" sz="1600" b="1" dirty="0">
                <a:effectLst/>
                <a:latin typeface="Arial" panose="020B0604020202020204" pitchFamily="34" charset="0"/>
                <a:cs typeface="Arial" panose="020B0604020202020204" pitchFamily="34" charset="0"/>
              </a:rPr>
              <a:t>Resource Allocator</a:t>
            </a:r>
            <a:r>
              <a:rPr lang="en-GB" sz="1600" dirty="0">
                <a:effectLst/>
                <a:latin typeface="Arial" panose="020B0604020202020204" pitchFamily="34" charset="0"/>
                <a:cs typeface="Arial" panose="020B0604020202020204" pitchFamily="34" charset="0"/>
              </a:rPr>
              <a:t> – You'll also need to determine where organizational resources are best applied. This involves allocating funding, as well as assigning staff and other organizational resources.</a:t>
            </a:r>
          </a:p>
          <a:p>
            <a:pPr lvl="0">
              <a:lnSpc>
                <a:spcPct val="100000"/>
              </a:lnSpc>
            </a:pPr>
            <a:r>
              <a:rPr lang="en-GB" sz="1600" b="1" dirty="0">
                <a:effectLst/>
                <a:latin typeface="Arial" panose="020B0604020202020204" pitchFamily="34" charset="0"/>
                <a:cs typeface="Arial" panose="020B0604020202020204" pitchFamily="34" charset="0"/>
              </a:rPr>
              <a:t>Negotiator</a:t>
            </a:r>
            <a:r>
              <a:rPr lang="en-GB" sz="1600" dirty="0">
                <a:effectLst/>
                <a:latin typeface="Arial" panose="020B0604020202020204" pitchFamily="34" charset="0"/>
                <a:cs typeface="Arial" panose="020B0604020202020204" pitchFamily="34" charset="0"/>
              </a:rPr>
              <a:t> – You may be needed to take part in, and direct, important negotiations within your team, department, or organization.</a:t>
            </a:r>
          </a:p>
          <a:p>
            <a:pPr>
              <a:lnSpc>
                <a:spcPct val="100000"/>
              </a:lnSpc>
            </a:pPr>
            <a:endParaRPr lang="en-GB" sz="16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9683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137681-60ED-42A5-9E46-8645A90609C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Next Week …..</a:t>
            </a:r>
          </a:p>
        </p:txBody>
      </p:sp>
      <p:sp>
        <p:nvSpPr>
          <p:cNvPr id="3" name="Content Placeholder 2">
            <a:extLst>
              <a:ext uri="{FF2B5EF4-FFF2-40B4-BE49-F238E27FC236}">
                <a16:creationId xmlns:a16="http://schemas.microsoft.com/office/drawing/2014/main" id="{3223AD05-ED5F-481B-93CE-4BCD3FD0F449}"/>
              </a:ext>
            </a:extLst>
          </p:cNvPr>
          <p:cNvSpPr>
            <a:spLocks noGrp="1"/>
          </p:cNvSpPr>
          <p:nvPr>
            <p:ph idx="1"/>
          </p:nvPr>
        </p:nvSpPr>
        <p:spPr>
          <a:xfrm>
            <a:off x="5231958" y="605896"/>
            <a:ext cx="5923721" cy="5646208"/>
          </a:xfrm>
        </p:spPr>
        <p:txBody>
          <a:bodyPr anchor="ctr">
            <a:normAutofit/>
          </a:bodyPr>
          <a:lstStyle/>
          <a:p>
            <a:r>
              <a:rPr lang="en-GB" sz="2400">
                <a:latin typeface="Arial" panose="020B0604020202020204" pitchFamily="34" charset="0"/>
                <a:cs typeface="Arial" panose="020B0604020202020204" pitchFamily="34" charset="0"/>
              </a:rPr>
              <a:t>Look at the role of motivation</a:t>
            </a:r>
          </a:p>
          <a:p>
            <a:r>
              <a:rPr lang="en-GB" sz="2400">
                <a:latin typeface="Arial" panose="020B0604020202020204" pitchFamily="34" charset="0"/>
                <a:cs typeface="Arial" panose="020B0604020202020204" pitchFamily="34" charset="0"/>
              </a:rPr>
              <a:t>Look at different motivational theories</a:t>
            </a:r>
          </a:p>
          <a:p>
            <a:pPr marL="0" indent="0">
              <a:buNone/>
            </a:pPr>
            <a:endParaRPr lang="en-GB" sz="2400"/>
          </a:p>
        </p:txBody>
      </p:sp>
    </p:spTree>
    <p:extLst>
      <p:ext uri="{BB962C8B-B14F-4D97-AF65-F5344CB8AC3E}">
        <p14:creationId xmlns:p14="http://schemas.microsoft.com/office/powerpoint/2010/main" val="266823512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820</Words>
  <Application>Microsoft Office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Cambria</vt:lpstr>
      <vt:lpstr>Georgia Pro Cond Light</vt:lpstr>
      <vt:lpstr>Speak Pro</vt:lpstr>
      <vt:lpstr>RetrospectVTI</vt:lpstr>
      <vt:lpstr>PowerPoint Presentation</vt:lpstr>
      <vt:lpstr>Today we are going to look at….</vt:lpstr>
      <vt:lpstr>Mintzberg’s management roles</vt:lpstr>
      <vt:lpstr>The Roles</vt:lpstr>
      <vt:lpstr>PowerPoint Presentation</vt:lpstr>
      <vt:lpstr>Interpersonal Category  The roles in this category involve providing information and ideas. </vt:lpstr>
      <vt:lpstr>Informational Category The roles in this category involve processing information. </vt:lpstr>
      <vt:lpstr>Decisional Category The roles in this category involve using information.</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3</cp:revision>
  <dcterms:created xsi:type="dcterms:W3CDTF">2021-12-13T12:42:04Z</dcterms:created>
  <dcterms:modified xsi:type="dcterms:W3CDTF">2022-03-11T14:21:47Z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