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7" r:id="rId2"/>
    <p:sldMasterId id="2147483653" r:id="rId3"/>
    <p:sldMasterId id="2147483655" r:id="rId4"/>
  </p:sldMasterIdLst>
  <p:notesMasterIdLst>
    <p:notesMasterId r:id="rId8"/>
  </p:notesMasterIdLst>
  <p:handoutMasterIdLst>
    <p:handoutMasterId r:id="rId9"/>
  </p:handoutMasterIdLst>
  <p:sldIdLst>
    <p:sldId id="286" r:id="rId5"/>
    <p:sldId id="288" r:id="rId6"/>
    <p:sldId id="289" r:id="rId7"/>
  </p:sldIdLst>
  <p:sldSz cx="43891200" cy="32918400"/>
  <p:notesSz cx="6858000" cy="9144000"/>
  <p:defaultTextStyle>
    <a:defPPr>
      <a:defRPr lang="en-US"/>
    </a:defPPr>
    <a:lvl1pPr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1pPr>
    <a:lvl2pPr marL="2193925" indent="-173672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2pPr>
    <a:lvl3pPr marL="4387850" indent="-3473450"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3pPr>
    <a:lvl4pPr marL="6581775" indent="-521017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4pPr>
    <a:lvl5pPr marL="8777288" indent="-6948488"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5pPr>
    <a:lvl6pPr marL="2286000" algn="l" defTabSz="914400" rtl="0" eaLnBrk="1" latinLnBrk="0" hangingPunct="1">
      <a:defRPr sz="8600" kern="1200">
        <a:solidFill>
          <a:schemeClr val="tx1"/>
        </a:solidFill>
        <a:latin typeface="Arial" panose="020B0604020202020204" pitchFamily="34" charset="0"/>
        <a:ea typeface="+mn-ea"/>
        <a:cs typeface="+mn-cs"/>
      </a:defRPr>
    </a:lvl6pPr>
    <a:lvl7pPr marL="2743200" algn="l" defTabSz="914400" rtl="0" eaLnBrk="1" latinLnBrk="0" hangingPunct="1">
      <a:defRPr sz="8600" kern="1200">
        <a:solidFill>
          <a:schemeClr val="tx1"/>
        </a:solidFill>
        <a:latin typeface="Arial" panose="020B0604020202020204" pitchFamily="34" charset="0"/>
        <a:ea typeface="+mn-ea"/>
        <a:cs typeface="+mn-cs"/>
      </a:defRPr>
    </a:lvl7pPr>
    <a:lvl8pPr marL="3200400" algn="l" defTabSz="914400" rtl="0" eaLnBrk="1" latinLnBrk="0" hangingPunct="1">
      <a:defRPr sz="8600" kern="1200">
        <a:solidFill>
          <a:schemeClr val="tx1"/>
        </a:solidFill>
        <a:latin typeface="Arial" panose="020B0604020202020204" pitchFamily="34" charset="0"/>
        <a:ea typeface="+mn-ea"/>
        <a:cs typeface="+mn-cs"/>
      </a:defRPr>
    </a:lvl8pPr>
    <a:lvl9pPr marL="3657600" algn="l" defTabSz="914400" rtl="0" eaLnBrk="1" latinLnBrk="0" hangingPunct="1">
      <a:defRPr sz="8600"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3318">
          <p15:clr>
            <a:srgbClr val="A4A3A4"/>
          </p15:clr>
        </p15:guide>
        <p15:guide id="2" orient="horz" pos="288">
          <p15:clr>
            <a:srgbClr val="A4A3A4"/>
          </p15:clr>
        </p15:guide>
        <p15:guide id="3" orient="horz" pos="20160">
          <p15:clr>
            <a:srgbClr val="A4A3A4"/>
          </p15:clr>
        </p15:guide>
        <p15:guide id="4" orient="horz">
          <p15:clr>
            <a:srgbClr val="A4A3A4"/>
          </p15:clr>
        </p15:guide>
        <p15:guide id="5" pos="581">
          <p15:clr>
            <a:srgbClr val="A4A3A4"/>
          </p15:clr>
        </p15:guide>
        <p15:guide id="6" pos="270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B8803"/>
    <a:srgbClr val="E3E9E5"/>
    <a:srgbClr val="EAEAE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6450C9-EB42-490B-890C-A145030A2C33}" v="101" dt="2021-01-11T14:51:18.8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659" autoAdjust="0"/>
    <p:restoredTop sz="94170" autoAdjust="0"/>
  </p:normalViewPr>
  <p:slideViewPr>
    <p:cSldViewPr snapToGrid="0" snapToObjects="1">
      <p:cViewPr>
        <p:scale>
          <a:sx n="40" d="100"/>
          <a:sy n="40" d="100"/>
        </p:scale>
        <p:origin x="2640" y="-1038"/>
      </p:cViewPr>
      <p:guideLst>
        <p:guide orient="horz" pos="3318"/>
        <p:guide orient="horz" pos="288"/>
        <p:guide orient="horz" pos="20160"/>
        <p:guide orient="horz"/>
        <p:guide pos="581"/>
        <p:guide pos="27069"/>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83" d="100"/>
          <a:sy n="83" d="100"/>
        </p:scale>
        <p:origin x="-2730"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Master" Target="slideMasters/slideMaster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Cornelius" userId="1356f96f76e7b615" providerId="LiveId" clId="{A16450C9-EB42-490B-890C-A145030A2C33}"/>
    <pc:docChg chg="undo custSel addSld delSld modSld">
      <pc:chgData name="Rebecca Cornelius" userId="1356f96f76e7b615" providerId="LiveId" clId="{A16450C9-EB42-490B-890C-A145030A2C33}" dt="2021-01-11T14:51:32.056" v="3836" actId="20577"/>
      <pc:docMkLst>
        <pc:docMk/>
      </pc:docMkLst>
      <pc:sldChg chg="addSp delSp modSp mod">
        <pc:chgData name="Rebecca Cornelius" userId="1356f96f76e7b615" providerId="LiveId" clId="{A16450C9-EB42-490B-890C-A145030A2C33}" dt="2021-01-11T14:51:32.056" v="3836" actId="20577"/>
        <pc:sldMkLst>
          <pc:docMk/>
          <pc:sldMk cId="0" sldId="286"/>
        </pc:sldMkLst>
        <pc:spChg chg="mod">
          <ac:chgData name="Rebecca Cornelius" userId="1356f96f76e7b615" providerId="LiveId" clId="{A16450C9-EB42-490B-890C-A145030A2C33}" dt="2021-01-11T01:02:26.529" v="467" actId="20577"/>
          <ac:spMkLst>
            <pc:docMk/>
            <pc:sldMk cId="0" sldId="286"/>
            <ac:spMk id="4" creationId="{AF4D7967-8CBF-4D75-ABF3-06E324067186}"/>
          </ac:spMkLst>
        </pc:spChg>
        <pc:spChg chg="mod">
          <ac:chgData name="Rebecca Cornelius" userId="1356f96f76e7b615" providerId="LiveId" clId="{A16450C9-EB42-490B-890C-A145030A2C33}" dt="2021-01-10T21:02:18.404" v="217" actId="20577"/>
          <ac:spMkLst>
            <pc:docMk/>
            <pc:sldMk cId="0" sldId="286"/>
            <ac:spMk id="7" creationId="{C7216AB6-2003-4F17-99FB-555D4BC044AE}"/>
          </ac:spMkLst>
        </pc:spChg>
        <pc:spChg chg="add del mod">
          <ac:chgData name="Rebecca Cornelius" userId="1356f96f76e7b615" providerId="LiveId" clId="{A16450C9-EB42-490B-890C-A145030A2C33}" dt="2021-01-10T20:51:22.742" v="44" actId="931"/>
          <ac:spMkLst>
            <pc:docMk/>
            <pc:sldMk cId="0" sldId="286"/>
            <ac:spMk id="8" creationId="{EAD236DB-E28A-45AD-BDD6-F8E5CA86FC7D}"/>
          </ac:spMkLst>
        </pc:spChg>
        <pc:spChg chg="mod">
          <ac:chgData name="Rebecca Cornelius" userId="1356f96f76e7b615" providerId="LiveId" clId="{A16450C9-EB42-490B-890C-A145030A2C33}" dt="2021-01-11T01:35:46.314" v="537" actId="20577"/>
          <ac:spMkLst>
            <pc:docMk/>
            <pc:sldMk cId="0" sldId="286"/>
            <ac:spMk id="9" creationId="{1EC9EF1E-62F6-4153-9F87-27905E11C6C8}"/>
          </ac:spMkLst>
        </pc:spChg>
        <pc:spChg chg="mod">
          <ac:chgData name="Rebecca Cornelius" userId="1356f96f76e7b615" providerId="LiveId" clId="{A16450C9-EB42-490B-890C-A145030A2C33}" dt="2021-01-11T01:35:51.063" v="546" actId="20577"/>
          <ac:spMkLst>
            <pc:docMk/>
            <pc:sldMk cId="0" sldId="286"/>
            <ac:spMk id="11" creationId="{ABD42E32-66A3-4514-95CE-0A25FEE13EC9}"/>
          </ac:spMkLst>
        </pc:spChg>
        <pc:spChg chg="mod">
          <ac:chgData name="Rebecca Cornelius" userId="1356f96f76e7b615" providerId="LiveId" clId="{A16450C9-EB42-490B-890C-A145030A2C33}" dt="2021-01-11T01:02:08.361" v="430" actId="20577"/>
          <ac:spMkLst>
            <pc:docMk/>
            <pc:sldMk cId="0" sldId="286"/>
            <ac:spMk id="12" creationId="{154F2BC0-9478-4142-BF6B-BBC96238DF0E}"/>
          </ac:spMkLst>
        </pc:spChg>
        <pc:spChg chg="mod">
          <ac:chgData name="Rebecca Cornelius" userId="1356f96f76e7b615" providerId="LiveId" clId="{A16450C9-EB42-490B-890C-A145030A2C33}" dt="2021-01-11T01:03:02.014" v="475" actId="1076"/>
          <ac:spMkLst>
            <pc:docMk/>
            <pc:sldMk cId="0" sldId="286"/>
            <ac:spMk id="14" creationId="{BD924F0C-6AAC-4C97-8E2C-81FF21184B39}"/>
          </ac:spMkLst>
        </pc:spChg>
        <pc:spChg chg="del">
          <ac:chgData name="Rebecca Cornelius" userId="1356f96f76e7b615" providerId="LiveId" clId="{A16450C9-EB42-490B-890C-A145030A2C33}" dt="2021-01-10T21:06:07.192" v="305" actId="478"/>
          <ac:spMkLst>
            <pc:docMk/>
            <pc:sldMk cId="0" sldId="286"/>
            <ac:spMk id="16" creationId="{B0F09317-E9C7-410D-B19B-28B0D7411824}"/>
          </ac:spMkLst>
        </pc:spChg>
        <pc:spChg chg="add del mod">
          <ac:chgData name="Rebecca Cornelius" userId="1356f96f76e7b615" providerId="LiveId" clId="{A16450C9-EB42-490B-890C-A145030A2C33}" dt="2021-01-10T21:35:23.399" v="328" actId="931"/>
          <ac:spMkLst>
            <pc:docMk/>
            <pc:sldMk cId="0" sldId="286"/>
            <ac:spMk id="24" creationId="{60CFFB84-646E-440E-A631-DB75946B328B}"/>
          </ac:spMkLst>
        </pc:spChg>
        <pc:spChg chg="add del mod">
          <ac:chgData name="Rebecca Cornelius" userId="1356f96f76e7b615" providerId="LiveId" clId="{A16450C9-EB42-490B-890C-A145030A2C33}" dt="2021-01-10T21:35:38.578" v="338" actId="931"/>
          <ac:spMkLst>
            <pc:docMk/>
            <pc:sldMk cId="0" sldId="286"/>
            <ac:spMk id="28" creationId="{DB1DE853-D585-425D-99A8-A5A72537406E}"/>
          </ac:spMkLst>
        </pc:spChg>
        <pc:spChg chg="mod">
          <ac:chgData name="Rebecca Cornelius" userId="1356f96f76e7b615" providerId="LiveId" clId="{A16450C9-EB42-490B-890C-A145030A2C33}" dt="2021-01-11T01:35:38.173" v="519" actId="20577"/>
          <ac:spMkLst>
            <pc:docMk/>
            <pc:sldMk cId="0" sldId="286"/>
            <ac:spMk id="55" creationId="{56004830-9817-47AF-B7F4-CB31A1242C9C}"/>
          </ac:spMkLst>
        </pc:spChg>
        <pc:spChg chg="add mod">
          <ac:chgData name="Rebecca Cornelius" userId="1356f96f76e7b615" providerId="LiveId" clId="{A16450C9-EB42-490B-890C-A145030A2C33}" dt="2021-01-11T01:34:43.662" v="486" actId="1076"/>
          <ac:spMkLst>
            <pc:docMk/>
            <pc:sldMk cId="0" sldId="286"/>
            <ac:spMk id="79" creationId="{E9994328-C6CF-4ABA-90D8-44FFFC1B2810}"/>
          </ac:spMkLst>
        </pc:spChg>
        <pc:spChg chg="mod">
          <ac:chgData name="Rebecca Cornelius" userId="1356f96f76e7b615" providerId="LiveId" clId="{A16450C9-EB42-490B-890C-A145030A2C33}" dt="2021-01-10T20:52:15.699" v="75" actId="20577"/>
          <ac:spMkLst>
            <pc:docMk/>
            <pc:sldMk cId="0" sldId="286"/>
            <ac:spMk id="7170" creationId="{96E2C91A-F72D-499B-86B0-1F23D13AF9EF}"/>
          </ac:spMkLst>
        </pc:spChg>
        <pc:spChg chg="mod">
          <ac:chgData name="Rebecca Cornelius" userId="1356f96f76e7b615" providerId="LiveId" clId="{A16450C9-EB42-490B-890C-A145030A2C33}" dt="2021-01-11T14:51:32.056" v="3836" actId="20577"/>
          <ac:spMkLst>
            <pc:docMk/>
            <pc:sldMk cId="0" sldId="286"/>
            <ac:spMk id="7171" creationId="{F60288B6-D74D-4A27-80A7-CB28FD706B25}"/>
          </ac:spMkLst>
        </pc:spChg>
        <pc:spChg chg="del">
          <ac:chgData name="Rebecca Cornelius" userId="1356f96f76e7b615" providerId="LiveId" clId="{A16450C9-EB42-490B-890C-A145030A2C33}" dt="2021-01-10T20:49:23.396" v="30" actId="931"/>
          <ac:spMkLst>
            <pc:docMk/>
            <pc:sldMk cId="0" sldId="286"/>
            <ac:spMk id="7173" creationId="{2C8515DA-4677-4731-A30F-6EE20F906EC5}"/>
          </ac:spMkLst>
        </pc:spChg>
        <pc:spChg chg="del mod">
          <ac:chgData name="Rebecca Cornelius" userId="1356f96f76e7b615" providerId="LiveId" clId="{A16450C9-EB42-490B-890C-A145030A2C33}" dt="2021-01-10T20:49:41.709" v="33" actId="931"/>
          <ac:spMkLst>
            <pc:docMk/>
            <pc:sldMk cId="0" sldId="286"/>
            <ac:spMk id="7174" creationId="{699179A8-9857-476F-9A15-39B0999798BB}"/>
          </ac:spMkLst>
        </pc:spChg>
        <pc:spChg chg="mod">
          <ac:chgData name="Rebecca Cornelius" userId="1356f96f76e7b615" providerId="LiveId" clId="{A16450C9-EB42-490B-890C-A145030A2C33}" dt="2021-01-11T01:35:06.546" v="490" actId="1076"/>
          <ac:spMkLst>
            <pc:docMk/>
            <pc:sldMk cId="0" sldId="286"/>
            <ac:spMk id="7176" creationId="{43B7DD6B-D8F4-414A-A9D7-3667CE3BA8C4}"/>
          </ac:spMkLst>
        </pc:spChg>
        <pc:spChg chg="mod">
          <ac:chgData name="Rebecca Cornelius" userId="1356f96f76e7b615" providerId="LiveId" clId="{A16450C9-EB42-490B-890C-A145030A2C33}" dt="2021-01-11T14:49:22.596" v="3817" actId="255"/>
          <ac:spMkLst>
            <pc:docMk/>
            <pc:sldMk cId="0" sldId="286"/>
            <ac:spMk id="7178" creationId="{1D9FED62-F056-4CEF-B9F7-B91762C6BD19}"/>
          </ac:spMkLst>
        </pc:spChg>
        <pc:spChg chg="mod">
          <ac:chgData name="Rebecca Cornelius" userId="1356f96f76e7b615" providerId="LiveId" clId="{A16450C9-EB42-490B-890C-A145030A2C33}" dt="2021-01-11T01:03:04.935" v="476" actId="1076"/>
          <ac:spMkLst>
            <pc:docMk/>
            <pc:sldMk cId="0" sldId="286"/>
            <ac:spMk id="7181" creationId="{20194FCD-1ADA-4B1D-BB39-E635934E1557}"/>
          </ac:spMkLst>
        </pc:spChg>
        <pc:spChg chg="mod">
          <ac:chgData name="Rebecca Cornelius" userId="1356f96f76e7b615" providerId="LiveId" clId="{A16450C9-EB42-490B-890C-A145030A2C33}" dt="2021-01-11T14:47:36.991" v="3810" actId="255"/>
          <ac:spMkLst>
            <pc:docMk/>
            <pc:sldMk cId="0" sldId="286"/>
            <ac:spMk id="7183" creationId="{1731B16B-3925-4B52-8029-95D765E6D3B4}"/>
          </ac:spMkLst>
        </pc:spChg>
        <pc:spChg chg="del">
          <ac:chgData name="Rebecca Cornelius" userId="1356f96f76e7b615" providerId="LiveId" clId="{A16450C9-EB42-490B-890C-A145030A2C33}" dt="2021-01-10T21:05:57.787" v="304" actId="478"/>
          <ac:spMkLst>
            <pc:docMk/>
            <pc:sldMk cId="0" sldId="286"/>
            <ac:spMk id="7185" creationId="{961438B0-961C-4B31-BA78-D3F72BAF7EF9}"/>
          </ac:spMkLst>
        </pc:spChg>
        <pc:spChg chg="mod">
          <ac:chgData name="Rebecca Cornelius" userId="1356f96f76e7b615" providerId="LiveId" clId="{A16450C9-EB42-490B-890C-A145030A2C33}" dt="2021-01-11T00:12:43.981" v="378" actId="20577"/>
          <ac:spMkLst>
            <pc:docMk/>
            <pc:sldMk cId="0" sldId="286"/>
            <ac:spMk id="7187" creationId="{77068BEB-7067-423B-80DC-504361852ADE}"/>
          </ac:spMkLst>
        </pc:spChg>
        <pc:spChg chg="del">
          <ac:chgData name="Rebecca Cornelius" userId="1356f96f76e7b615" providerId="LiveId" clId="{A16450C9-EB42-490B-890C-A145030A2C33}" dt="2021-01-10T21:16:58.364" v="308" actId="931"/>
          <ac:spMkLst>
            <pc:docMk/>
            <pc:sldMk cId="0" sldId="286"/>
            <ac:spMk id="7199" creationId="{12F5731F-8306-41A1-883F-12F5063C11A8}"/>
          </ac:spMkLst>
        </pc:spChg>
        <pc:spChg chg="del">
          <ac:chgData name="Rebecca Cornelius" userId="1356f96f76e7b615" providerId="LiveId" clId="{A16450C9-EB42-490B-890C-A145030A2C33}" dt="2021-01-10T21:34:46.829" v="314" actId="931"/>
          <ac:spMkLst>
            <pc:docMk/>
            <pc:sldMk cId="0" sldId="286"/>
            <ac:spMk id="7208" creationId="{65C7E2C0-3382-4811-AA49-9F387CEC2E45}"/>
          </ac:spMkLst>
        </pc:spChg>
        <pc:spChg chg="del">
          <ac:chgData name="Rebecca Cornelius" userId="1356f96f76e7b615" providerId="LiveId" clId="{A16450C9-EB42-490B-890C-A145030A2C33}" dt="2021-01-10T21:17:15.961" v="309" actId="931"/>
          <ac:spMkLst>
            <pc:docMk/>
            <pc:sldMk cId="0" sldId="286"/>
            <ac:spMk id="7209" creationId="{3FDDE3D3-0531-42DD-97CF-3BF10E409ACA}"/>
          </ac:spMkLst>
        </pc:spChg>
        <pc:spChg chg="del">
          <ac:chgData name="Rebecca Cornelius" userId="1356f96f76e7b615" providerId="LiveId" clId="{A16450C9-EB42-490B-890C-A145030A2C33}" dt="2021-01-10T20:51:58.025" v="49" actId="478"/>
          <ac:spMkLst>
            <pc:docMk/>
            <pc:sldMk cId="0" sldId="286"/>
            <ac:spMk id="7224" creationId="{58643356-FBD5-4C46-ACCA-863D308E2505}"/>
          </ac:spMkLst>
        </pc:spChg>
        <pc:spChg chg="del">
          <ac:chgData name="Rebecca Cornelius" userId="1356f96f76e7b615" providerId="LiveId" clId="{A16450C9-EB42-490B-890C-A145030A2C33}" dt="2021-01-10T20:52:00.221" v="50" actId="478"/>
          <ac:spMkLst>
            <pc:docMk/>
            <pc:sldMk cId="0" sldId="286"/>
            <ac:spMk id="7225" creationId="{7E0E1613-3C0B-42B9-A31F-CE331A605AAE}"/>
          </ac:spMkLst>
        </pc:spChg>
        <pc:picChg chg="add mod">
          <ac:chgData name="Rebecca Cornelius" userId="1356f96f76e7b615" providerId="LiveId" clId="{A16450C9-EB42-490B-890C-A145030A2C33}" dt="2021-01-10T20:51:40.162" v="48" actId="14100"/>
          <ac:picMkLst>
            <pc:docMk/>
            <pc:sldMk cId="0" sldId="286"/>
            <ac:picMk id="3" creationId="{BAA68EE1-13C9-4667-A7BA-996AA549EE98}"/>
          </ac:picMkLst>
        </pc:picChg>
        <pc:picChg chg="add del mod">
          <ac:chgData name="Rebecca Cornelius" userId="1356f96f76e7b615" providerId="LiveId" clId="{A16450C9-EB42-490B-890C-A145030A2C33}" dt="2021-01-10T20:50:54.460" v="39" actId="478"/>
          <ac:picMkLst>
            <pc:docMk/>
            <pc:sldMk cId="0" sldId="286"/>
            <ac:picMk id="6" creationId="{5688D00D-3426-4B65-BA5E-72B3416F1512}"/>
          </ac:picMkLst>
        </pc:picChg>
        <pc:picChg chg="add mod">
          <ac:chgData name="Rebecca Cornelius" userId="1356f96f76e7b615" providerId="LiveId" clId="{A16450C9-EB42-490B-890C-A145030A2C33}" dt="2021-01-10T20:51:22.742" v="44" actId="931"/>
          <ac:picMkLst>
            <pc:docMk/>
            <pc:sldMk cId="0" sldId="286"/>
            <ac:picMk id="13" creationId="{19474B19-13D8-49E8-BFE9-9E57ACA99E2B}"/>
          </ac:picMkLst>
        </pc:picChg>
        <pc:picChg chg="add mod">
          <ac:chgData name="Rebecca Cornelius" userId="1356f96f76e7b615" providerId="LiveId" clId="{A16450C9-EB42-490B-890C-A145030A2C33}" dt="2021-01-10T21:16:58.364" v="308" actId="931"/>
          <ac:picMkLst>
            <pc:docMk/>
            <pc:sldMk cId="0" sldId="286"/>
            <ac:picMk id="17" creationId="{65C04085-CC00-41F4-AB6E-4768DCFC6A5F}"/>
          </ac:picMkLst>
        </pc:picChg>
        <pc:picChg chg="add mod">
          <ac:chgData name="Rebecca Cornelius" userId="1356f96f76e7b615" providerId="LiveId" clId="{A16450C9-EB42-490B-890C-A145030A2C33}" dt="2021-01-10T21:17:49.152" v="311" actId="1076"/>
          <ac:picMkLst>
            <pc:docMk/>
            <pc:sldMk cId="0" sldId="286"/>
            <ac:picMk id="20" creationId="{9F5FE0C3-B45B-4701-B441-447DB6D40448}"/>
          </ac:picMkLst>
        </pc:picChg>
        <pc:picChg chg="add del mod">
          <ac:chgData name="Rebecca Cornelius" userId="1356f96f76e7b615" providerId="LiveId" clId="{A16450C9-EB42-490B-890C-A145030A2C33}" dt="2021-01-10T21:35:05.152" v="323" actId="478"/>
          <ac:picMkLst>
            <pc:docMk/>
            <pc:sldMk cId="0" sldId="286"/>
            <ac:picMk id="22" creationId="{C4D6B77F-66B0-4342-848D-EA5AF4BA813C}"/>
          </ac:picMkLst>
        </pc:picChg>
        <pc:picChg chg="add del mod">
          <ac:chgData name="Rebecca Cornelius" userId="1356f96f76e7b615" providerId="LiveId" clId="{A16450C9-EB42-490B-890C-A145030A2C33}" dt="2021-01-10T21:35:27.885" v="332" actId="478"/>
          <ac:picMkLst>
            <pc:docMk/>
            <pc:sldMk cId="0" sldId="286"/>
            <ac:picMk id="26" creationId="{0CDF3964-4FAB-4945-A8A8-7F44A3D4C94C}"/>
          </ac:picMkLst>
        </pc:picChg>
        <pc:picChg chg="add mod">
          <ac:chgData name="Rebecca Cornelius" userId="1356f96f76e7b615" providerId="LiveId" clId="{A16450C9-EB42-490B-890C-A145030A2C33}" dt="2021-01-11T01:34:46.944" v="487" actId="1076"/>
          <ac:picMkLst>
            <pc:docMk/>
            <pc:sldMk cId="0" sldId="286"/>
            <ac:picMk id="30" creationId="{6FD591AE-DBFD-4A8F-85DE-06370C384887}"/>
          </ac:picMkLst>
        </pc:picChg>
      </pc:sldChg>
      <pc:sldChg chg="delSp del mod">
        <pc:chgData name="Rebecca Cornelius" userId="1356f96f76e7b615" providerId="LiveId" clId="{A16450C9-EB42-490B-890C-A145030A2C33}" dt="2021-01-10T20:44:24.315" v="10" actId="2696"/>
        <pc:sldMkLst>
          <pc:docMk/>
          <pc:sldMk cId="1399904371" sldId="287"/>
        </pc:sldMkLst>
        <pc:spChg chg="del">
          <ac:chgData name="Rebecca Cornelius" userId="1356f96f76e7b615" providerId="LiveId" clId="{A16450C9-EB42-490B-890C-A145030A2C33}" dt="2021-01-10T20:43:57.965" v="3" actId="478"/>
          <ac:spMkLst>
            <pc:docMk/>
            <pc:sldMk cId="1399904371" sldId="287"/>
            <ac:spMk id="2" creationId="{C4F2E9A8-FB2F-3249-8D5D-B272E2BE3916}"/>
          </ac:spMkLst>
        </pc:spChg>
        <pc:spChg chg="del">
          <ac:chgData name="Rebecca Cornelius" userId="1356f96f76e7b615" providerId="LiveId" clId="{A16450C9-EB42-490B-890C-A145030A2C33}" dt="2021-01-10T20:44:09.668" v="7" actId="478"/>
          <ac:spMkLst>
            <pc:docMk/>
            <pc:sldMk cId="1399904371" sldId="287"/>
            <ac:spMk id="3" creationId="{71337645-13B4-6346-8908-0151977C0DAB}"/>
          </ac:spMkLst>
        </pc:spChg>
        <pc:spChg chg="del">
          <ac:chgData name="Rebecca Cornelius" userId="1356f96f76e7b615" providerId="LiveId" clId="{A16450C9-EB42-490B-890C-A145030A2C33}" dt="2021-01-10T20:44:11.324" v="8" actId="478"/>
          <ac:spMkLst>
            <pc:docMk/>
            <pc:sldMk cId="1399904371" sldId="287"/>
            <ac:spMk id="4" creationId="{46FDB6B0-786A-F34A-90B1-9F379B7582EF}"/>
          </ac:spMkLst>
        </pc:spChg>
        <pc:spChg chg="del">
          <ac:chgData name="Rebecca Cornelius" userId="1356f96f76e7b615" providerId="LiveId" clId="{A16450C9-EB42-490B-890C-A145030A2C33}" dt="2021-01-10T20:43:51.422" v="0" actId="478"/>
          <ac:spMkLst>
            <pc:docMk/>
            <pc:sldMk cId="1399904371" sldId="287"/>
            <ac:spMk id="5" creationId="{08FD4DF0-6112-2541-966C-293411D35FF6}"/>
          </ac:spMkLst>
        </pc:spChg>
        <pc:spChg chg="del">
          <ac:chgData name="Rebecca Cornelius" userId="1356f96f76e7b615" providerId="LiveId" clId="{A16450C9-EB42-490B-890C-A145030A2C33}" dt="2021-01-10T20:44:02.681" v="4" actId="478"/>
          <ac:spMkLst>
            <pc:docMk/>
            <pc:sldMk cId="1399904371" sldId="287"/>
            <ac:spMk id="6" creationId="{2F445945-B686-AE44-9103-5446C36BE8AB}"/>
          </ac:spMkLst>
        </pc:spChg>
        <pc:spChg chg="del">
          <ac:chgData name="Rebecca Cornelius" userId="1356f96f76e7b615" providerId="LiveId" clId="{A16450C9-EB42-490B-890C-A145030A2C33}" dt="2021-01-10T20:44:07.802" v="6" actId="478"/>
          <ac:spMkLst>
            <pc:docMk/>
            <pc:sldMk cId="1399904371" sldId="287"/>
            <ac:spMk id="7" creationId="{9272302C-4281-5B4A-8F08-FABB7FF9D47F}"/>
          </ac:spMkLst>
        </pc:spChg>
        <pc:spChg chg="del">
          <ac:chgData name="Rebecca Cornelius" userId="1356f96f76e7b615" providerId="LiveId" clId="{A16450C9-EB42-490B-890C-A145030A2C33}" dt="2021-01-10T20:44:06.150" v="5" actId="478"/>
          <ac:spMkLst>
            <pc:docMk/>
            <pc:sldMk cId="1399904371" sldId="287"/>
            <ac:spMk id="19" creationId="{C4FC5AD4-8E3D-CF4D-AD00-18235AC2FEB1}"/>
          </ac:spMkLst>
        </pc:spChg>
        <pc:spChg chg="del">
          <ac:chgData name="Rebecca Cornelius" userId="1356f96f76e7b615" providerId="LiveId" clId="{A16450C9-EB42-490B-890C-A145030A2C33}" dt="2021-01-10T20:43:53.890" v="1" actId="478"/>
          <ac:spMkLst>
            <pc:docMk/>
            <pc:sldMk cId="1399904371" sldId="287"/>
            <ac:spMk id="56" creationId="{186A0AC5-C1A4-5242-AF0E-504718F26E6D}"/>
          </ac:spMkLst>
        </pc:spChg>
        <pc:spChg chg="del">
          <ac:chgData name="Rebecca Cornelius" userId="1356f96f76e7b615" providerId="LiveId" clId="{A16450C9-EB42-490B-890C-A145030A2C33}" dt="2021-01-10T20:43:56.005" v="2" actId="478"/>
          <ac:spMkLst>
            <pc:docMk/>
            <pc:sldMk cId="1399904371" sldId="287"/>
            <ac:spMk id="57" creationId="{C7CCD932-50D8-C940-A9FF-BFADC4583A8D}"/>
          </ac:spMkLst>
        </pc:spChg>
      </pc:sldChg>
      <pc:sldChg chg="addSp delSp modSp new mod">
        <pc:chgData name="Rebecca Cornelius" userId="1356f96f76e7b615" providerId="LiveId" clId="{A16450C9-EB42-490B-890C-A145030A2C33}" dt="2021-01-11T14:43:55.626" v="3782" actId="21"/>
        <pc:sldMkLst>
          <pc:docMk/>
          <pc:sldMk cId="3176939458" sldId="288"/>
        </pc:sldMkLst>
        <pc:spChg chg="add del mod">
          <ac:chgData name="Rebecca Cornelius" userId="1356f96f76e7b615" providerId="LiveId" clId="{A16450C9-EB42-490B-890C-A145030A2C33}" dt="2021-01-11T12:57:51.446" v="574" actId="478"/>
          <ac:spMkLst>
            <pc:docMk/>
            <pc:sldMk cId="3176939458" sldId="288"/>
            <ac:spMk id="2" creationId="{E0D30F14-510C-4A33-8FFA-67D625D4CC1C}"/>
          </ac:spMkLst>
        </pc:spChg>
        <pc:spChg chg="del">
          <ac:chgData name="Rebecca Cornelius" userId="1356f96f76e7b615" providerId="LiveId" clId="{A16450C9-EB42-490B-890C-A145030A2C33}" dt="2021-01-10T20:44:58.879" v="13" actId="478"/>
          <ac:spMkLst>
            <pc:docMk/>
            <pc:sldMk cId="3176939458" sldId="288"/>
            <ac:spMk id="2" creationId="{F837B4A4-EB1B-4CA3-80D1-6D9FAB761D9A}"/>
          </ac:spMkLst>
        </pc:spChg>
        <pc:spChg chg="add mod">
          <ac:chgData name="Rebecca Cornelius" userId="1356f96f76e7b615" providerId="LiveId" clId="{A16450C9-EB42-490B-890C-A145030A2C33}" dt="2021-01-11T14:43:55.626" v="3782" actId="21"/>
          <ac:spMkLst>
            <pc:docMk/>
            <pc:sldMk cId="3176939458" sldId="288"/>
            <ac:spMk id="3" creationId="{83F524D9-1878-41C9-B386-0EB5810C0890}"/>
          </ac:spMkLst>
        </pc:spChg>
        <pc:spChg chg="del">
          <ac:chgData name="Rebecca Cornelius" userId="1356f96f76e7b615" providerId="LiveId" clId="{A16450C9-EB42-490B-890C-A145030A2C33}" dt="2021-01-10T20:45:00.733" v="14" actId="478"/>
          <ac:spMkLst>
            <pc:docMk/>
            <pc:sldMk cId="3176939458" sldId="288"/>
            <ac:spMk id="3" creationId="{A9CC2DE8-859D-40B9-8030-048B04989EC3}"/>
          </ac:spMkLst>
        </pc:spChg>
        <pc:spChg chg="del">
          <ac:chgData name="Rebecca Cornelius" userId="1356f96f76e7b615" providerId="LiveId" clId="{A16450C9-EB42-490B-890C-A145030A2C33}" dt="2021-01-10T20:46:52.157" v="29" actId="478"/>
          <ac:spMkLst>
            <pc:docMk/>
            <pc:sldMk cId="3176939458" sldId="288"/>
            <ac:spMk id="4" creationId="{261FA0B6-FB57-495D-94A1-1DDCA383D5EB}"/>
          </ac:spMkLst>
        </pc:spChg>
        <pc:spChg chg="add del mod">
          <ac:chgData name="Rebecca Cornelius" userId="1356f96f76e7b615" providerId="LiveId" clId="{A16450C9-EB42-490B-890C-A145030A2C33}" dt="2021-01-11T13:08:08.357" v="1258" actId="478"/>
          <ac:spMkLst>
            <pc:docMk/>
            <pc:sldMk cId="3176939458" sldId="288"/>
            <ac:spMk id="4" creationId="{78BCD26F-32CD-43D5-BAE4-A3FC89D44035}"/>
          </ac:spMkLst>
        </pc:spChg>
        <pc:spChg chg="del">
          <ac:chgData name="Rebecca Cornelius" userId="1356f96f76e7b615" providerId="LiveId" clId="{A16450C9-EB42-490B-890C-A145030A2C33}" dt="2021-01-10T20:46:36.244" v="25" actId="478"/>
          <ac:spMkLst>
            <pc:docMk/>
            <pc:sldMk cId="3176939458" sldId="288"/>
            <ac:spMk id="5" creationId="{DFDDD00E-0842-45B7-8C63-D6209DDA4412}"/>
          </ac:spMkLst>
        </pc:spChg>
        <pc:spChg chg="del">
          <ac:chgData name="Rebecca Cornelius" userId="1356f96f76e7b615" providerId="LiveId" clId="{A16450C9-EB42-490B-890C-A145030A2C33}" dt="2021-01-10T20:44:51.053" v="11" actId="478"/>
          <ac:spMkLst>
            <pc:docMk/>
            <pc:sldMk cId="3176939458" sldId="288"/>
            <ac:spMk id="6" creationId="{0D8067C6-E937-481E-B69B-FD1ADF106EEE}"/>
          </ac:spMkLst>
        </pc:spChg>
        <pc:spChg chg="del">
          <ac:chgData name="Rebecca Cornelius" userId="1356f96f76e7b615" providerId="LiveId" clId="{A16450C9-EB42-490B-890C-A145030A2C33}" dt="2021-01-10T20:44:52.839" v="12" actId="478"/>
          <ac:spMkLst>
            <pc:docMk/>
            <pc:sldMk cId="3176939458" sldId="288"/>
            <ac:spMk id="7" creationId="{0765D1DE-B58B-420F-B9DB-3D956383301F}"/>
          </ac:spMkLst>
        </pc:spChg>
        <pc:spChg chg="del">
          <ac:chgData name="Rebecca Cornelius" userId="1356f96f76e7b615" providerId="LiveId" clId="{A16450C9-EB42-490B-890C-A145030A2C33}" dt="2021-01-10T20:45:02.673" v="15" actId="478"/>
          <ac:spMkLst>
            <pc:docMk/>
            <pc:sldMk cId="3176939458" sldId="288"/>
            <ac:spMk id="8" creationId="{A2BA932F-E541-44C2-936E-86FE72D3AF4B}"/>
          </ac:spMkLst>
        </pc:spChg>
        <pc:spChg chg="del">
          <ac:chgData name="Rebecca Cornelius" userId="1356f96f76e7b615" providerId="LiveId" clId="{A16450C9-EB42-490B-890C-A145030A2C33}" dt="2021-01-10T20:45:05.438" v="16" actId="478"/>
          <ac:spMkLst>
            <pc:docMk/>
            <pc:sldMk cId="3176939458" sldId="288"/>
            <ac:spMk id="9" creationId="{D3E19753-8594-46A7-BFFB-285A65CCAA57}"/>
          </ac:spMkLst>
        </pc:spChg>
        <pc:spChg chg="del">
          <ac:chgData name="Rebecca Cornelius" userId="1356f96f76e7b615" providerId="LiveId" clId="{A16450C9-EB42-490B-890C-A145030A2C33}" dt="2021-01-10T20:45:07.553" v="17" actId="478"/>
          <ac:spMkLst>
            <pc:docMk/>
            <pc:sldMk cId="3176939458" sldId="288"/>
            <ac:spMk id="10" creationId="{56BCEEB2-09AC-40B9-A2AF-DD258DF6F5E0}"/>
          </ac:spMkLst>
        </pc:spChg>
        <pc:spChg chg="del">
          <ac:chgData name="Rebecca Cornelius" userId="1356f96f76e7b615" providerId="LiveId" clId="{A16450C9-EB42-490B-890C-A145030A2C33}" dt="2021-01-10T20:45:10.440" v="18" actId="478"/>
          <ac:spMkLst>
            <pc:docMk/>
            <pc:sldMk cId="3176939458" sldId="288"/>
            <ac:spMk id="11" creationId="{6ED0AE68-F0C5-4DE8-838D-8E683E48BF0E}"/>
          </ac:spMkLst>
        </pc:spChg>
        <pc:spChg chg="del">
          <ac:chgData name="Rebecca Cornelius" userId="1356f96f76e7b615" providerId="LiveId" clId="{A16450C9-EB42-490B-890C-A145030A2C33}" dt="2021-01-10T20:46:15.498" v="20" actId="478"/>
          <ac:spMkLst>
            <pc:docMk/>
            <pc:sldMk cId="3176939458" sldId="288"/>
            <ac:spMk id="12" creationId="{4022365A-0D62-4B75-B91D-9BD7C10245E7}"/>
          </ac:spMkLst>
        </pc:spChg>
        <pc:spChg chg="del">
          <ac:chgData name="Rebecca Cornelius" userId="1356f96f76e7b615" providerId="LiveId" clId="{A16450C9-EB42-490B-890C-A145030A2C33}" dt="2021-01-10T20:46:12.989" v="19" actId="478"/>
          <ac:spMkLst>
            <pc:docMk/>
            <pc:sldMk cId="3176939458" sldId="288"/>
            <ac:spMk id="13" creationId="{CA3AC921-D9FF-4718-87B2-8E9F1C536E6F}"/>
          </ac:spMkLst>
        </pc:spChg>
        <pc:spChg chg="del">
          <ac:chgData name="Rebecca Cornelius" userId="1356f96f76e7b615" providerId="LiveId" clId="{A16450C9-EB42-490B-890C-A145030A2C33}" dt="2021-01-10T20:46:23.899" v="24" actId="478"/>
          <ac:spMkLst>
            <pc:docMk/>
            <pc:sldMk cId="3176939458" sldId="288"/>
            <ac:spMk id="14" creationId="{7EC1454A-3D5A-4F4B-89EF-FFD2B8684CCE}"/>
          </ac:spMkLst>
        </pc:spChg>
        <pc:spChg chg="del">
          <ac:chgData name="Rebecca Cornelius" userId="1356f96f76e7b615" providerId="LiveId" clId="{A16450C9-EB42-490B-890C-A145030A2C33}" dt="2021-01-10T20:46:21.830" v="23" actId="478"/>
          <ac:spMkLst>
            <pc:docMk/>
            <pc:sldMk cId="3176939458" sldId="288"/>
            <ac:spMk id="15" creationId="{18EE1DD4-6452-4D90-AC19-A7B0F6BAFE49}"/>
          </ac:spMkLst>
        </pc:spChg>
        <pc:spChg chg="del">
          <ac:chgData name="Rebecca Cornelius" userId="1356f96f76e7b615" providerId="LiveId" clId="{A16450C9-EB42-490B-890C-A145030A2C33}" dt="2021-01-10T20:46:19.539" v="22" actId="478"/>
          <ac:spMkLst>
            <pc:docMk/>
            <pc:sldMk cId="3176939458" sldId="288"/>
            <ac:spMk id="16" creationId="{F68A7F2F-5501-4EC4-B869-55B9227860F8}"/>
          </ac:spMkLst>
        </pc:spChg>
        <pc:spChg chg="del">
          <ac:chgData name="Rebecca Cornelius" userId="1356f96f76e7b615" providerId="LiveId" clId="{A16450C9-EB42-490B-890C-A145030A2C33}" dt="2021-01-10T20:46:17.669" v="21" actId="478"/>
          <ac:spMkLst>
            <pc:docMk/>
            <pc:sldMk cId="3176939458" sldId="288"/>
            <ac:spMk id="17" creationId="{DC36F73E-804D-4912-A7B7-67072BCD8550}"/>
          </ac:spMkLst>
        </pc:spChg>
        <pc:spChg chg="del">
          <ac:chgData name="Rebecca Cornelius" userId="1356f96f76e7b615" providerId="LiveId" clId="{A16450C9-EB42-490B-890C-A145030A2C33}" dt="2021-01-10T20:46:46.804" v="28" actId="478"/>
          <ac:spMkLst>
            <pc:docMk/>
            <pc:sldMk cId="3176939458" sldId="288"/>
            <ac:spMk id="18" creationId="{F60EBCCC-6D6C-45AF-B5A5-22C46A9D23D8}"/>
          </ac:spMkLst>
        </pc:spChg>
        <pc:spChg chg="del">
          <ac:chgData name="Rebecca Cornelius" userId="1356f96f76e7b615" providerId="LiveId" clId="{A16450C9-EB42-490B-890C-A145030A2C33}" dt="2021-01-10T20:46:41.222" v="26" actId="478"/>
          <ac:spMkLst>
            <pc:docMk/>
            <pc:sldMk cId="3176939458" sldId="288"/>
            <ac:spMk id="19" creationId="{9590F234-B9BF-4798-B6FB-784C5F069813}"/>
          </ac:spMkLst>
        </pc:spChg>
        <pc:spChg chg="del">
          <ac:chgData name="Rebecca Cornelius" userId="1356f96f76e7b615" providerId="LiveId" clId="{A16450C9-EB42-490B-890C-A145030A2C33}" dt="2021-01-10T20:46:44.651" v="27" actId="478"/>
          <ac:spMkLst>
            <pc:docMk/>
            <pc:sldMk cId="3176939458" sldId="288"/>
            <ac:spMk id="20" creationId="{7A638576-AAB7-47A6-A760-A13089B36530}"/>
          </ac:spMkLst>
        </pc:spChg>
        <pc:spChg chg="mod">
          <ac:chgData name="Rebecca Cornelius" userId="1356f96f76e7b615" providerId="LiveId" clId="{A16450C9-EB42-490B-890C-A145030A2C33}" dt="2021-01-10T20:55:30.314" v="113" actId="1076"/>
          <ac:spMkLst>
            <pc:docMk/>
            <pc:sldMk cId="3176939458" sldId="288"/>
            <ac:spMk id="57" creationId="{23E5A36B-B05F-4565-AB5E-B29387C786A0}"/>
          </ac:spMkLst>
        </pc:spChg>
      </pc:sldChg>
      <pc:sldChg chg="modSp add mod">
        <pc:chgData name="Rebecca Cornelius" userId="1356f96f76e7b615" providerId="LiveId" clId="{A16450C9-EB42-490B-890C-A145030A2C33}" dt="2021-01-11T14:44:09.726" v="3785" actId="20577"/>
        <pc:sldMkLst>
          <pc:docMk/>
          <pc:sldMk cId="4269850169" sldId="289"/>
        </pc:sldMkLst>
        <pc:spChg chg="mod">
          <ac:chgData name="Rebecca Cornelius" userId="1356f96f76e7b615" providerId="LiveId" clId="{A16450C9-EB42-490B-890C-A145030A2C33}" dt="2021-01-11T14:44:09.726" v="3785" actId="20577"/>
          <ac:spMkLst>
            <pc:docMk/>
            <pc:sldMk cId="4269850169" sldId="289"/>
            <ac:spMk id="3" creationId="{83F524D9-1878-41C9-B386-0EB5810C089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790EA2F-B72C-43E3-B6C7-21488B5D7F2E}"/>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1C9BF779-36C0-4A05-8E12-7122E2BF6280}"/>
              </a:ext>
            </a:extLst>
          </p:cNvPr>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18CE93CF-9942-46B2-90AD-AF1AF3637152}" type="datetimeFigureOut">
              <a:rPr lang="en-US"/>
              <a:pPr>
                <a:defRPr/>
              </a:pPr>
              <a:t>1/11/2021</a:t>
            </a:fld>
            <a:endParaRPr lang="en-US"/>
          </a:p>
        </p:txBody>
      </p:sp>
      <p:sp>
        <p:nvSpPr>
          <p:cNvPr id="4" name="Footer Placeholder 3">
            <a:extLst>
              <a:ext uri="{FF2B5EF4-FFF2-40B4-BE49-F238E27FC236}">
                <a16:creationId xmlns:a16="http://schemas.microsoft.com/office/drawing/2014/main" id="{4B2F9BCE-CA63-481F-89D7-CA4FFC2496A5}"/>
              </a:ext>
            </a:extLst>
          </p:cNvPr>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5" name="Slide Number Placeholder 4">
            <a:extLst>
              <a:ext uri="{FF2B5EF4-FFF2-40B4-BE49-F238E27FC236}">
                <a16:creationId xmlns:a16="http://schemas.microsoft.com/office/drawing/2014/main" id="{964ECAF1-36C9-4FEE-8F26-1E667BDE2134}"/>
              </a:ext>
            </a:extLst>
          </p:cNvPr>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89129153-2B4C-45F0-B8FF-214CD919F984}" type="slidenum">
              <a:rPr lang="en-US" altLang="en-US"/>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BCCAB54-B4A8-4A88-87FD-3945B41F4DCC}"/>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95084C0D-7836-4C61-B479-6FFF3D644C4E}"/>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FF797E8F-247F-4A01-8964-EDDC38B18F34}" type="datetimeFigureOut">
              <a:rPr lang="en-US"/>
              <a:pPr>
                <a:defRPr/>
              </a:pPr>
              <a:t>1/11/2021</a:t>
            </a:fld>
            <a:endParaRPr lang="en-US" dirty="0"/>
          </a:p>
        </p:txBody>
      </p:sp>
      <p:sp>
        <p:nvSpPr>
          <p:cNvPr id="4" name="Slide Image Placeholder 3">
            <a:extLst>
              <a:ext uri="{FF2B5EF4-FFF2-40B4-BE49-F238E27FC236}">
                <a16:creationId xmlns:a16="http://schemas.microsoft.com/office/drawing/2014/main" id="{BFFBA92E-3D1B-4AB7-A3E1-A2D09BE7B6C8}"/>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a:extLst>
              <a:ext uri="{FF2B5EF4-FFF2-40B4-BE49-F238E27FC236}">
                <a16:creationId xmlns:a16="http://schemas.microsoft.com/office/drawing/2014/main" id="{F020E847-127D-4441-B6BD-81AA500EAECE}"/>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4C8E8995-8C6C-49B6-B0BD-C7DE781AA0AA}"/>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8FB9A510-85E6-4DE8-8C56-BC21FA7646BB}"/>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34DAD2A7-E690-4514-A459-A10D2168093D}"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defTabSz="4387850" rtl="0" eaLnBrk="0" fontAlgn="base" hangingPunct="0">
      <a:spcBef>
        <a:spcPct val="30000"/>
      </a:spcBef>
      <a:spcAft>
        <a:spcPct val="0"/>
      </a:spcAft>
      <a:defRPr sz="5800" kern="1200">
        <a:solidFill>
          <a:schemeClr val="tx1"/>
        </a:solidFill>
        <a:latin typeface="+mn-lt"/>
        <a:ea typeface="+mn-ea"/>
        <a:cs typeface="+mn-cs"/>
      </a:defRPr>
    </a:lvl1pPr>
    <a:lvl2pPr marL="2193925" algn="l" defTabSz="4387850" rtl="0" eaLnBrk="0" fontAlgn="base" hangingPunct="0">
      <a:spcBef>
        <a:spcPct val="30000"/>
      </a:spcBef>
      <a:spcAft>
        <a:spcPct val="0"/>
      </a:spcAft>
      <a:defRPr sz="5800" kern="1200">
        <a:solidFill>
          <a:schemeClr val="tx1"/>
        </a:solidFill>
        <a:latin typeface="+mn-lt"/>
        <a:ea typeface="+mn-ea"/>
        <a:cs typeface="+mn-cs"/>
      </a:defRPr>
    </a:lvl2pPr>
    <a:lvl3pPr marL="4387850" algn="l" defTabSz="4387850" rtl="0" eaLnBrk="0" fontAlgn="base" hangingPunct="0">
      <a:spcBef>
        <a:spcPct val="30000"/>
      </a:spcBef>
      <a:spcAft>
        <a:spcPct val="0"/>
      </a:spcAft>
      <a:defRPr sz="5800" kern="1200">
        <a:solidFill>
          <a:schemeClr val="tx1"/>
        </a:solidFill>
        <a:latin typeface="+mn-lt"/>
        <a:ea typeface="+mn-ea"/>
        <a:cs typeface="+mn-cs"/>
      </a:defRPr>
    </a:lvl3pPr>
    <a:lvl4pPr marL="6581775" algn="l" defTabSz="4387850" rtl="0" eaLnBrk="0" fontAlgn="base" hangingPunct="0">
      <a:spcBef>
        <a:spcPct val="30000"/>
      </a:spcBef>
      <a:spcAft>
        <a:spcPct val="0"/>
      </a:spcAft>
      <a:defRPr sz="5800" kern="1200">
        <a:solidFill>
          <a:schemeClr val="tx1"/>
        </a:solidFill>
        <a:latin typeface="+mn-lt"/>
        <a:ea typeface="+mn-ea"/>
        <a:cs typeface="+mn-cs"/>
      </a:defRPr>
    </a:lvl4pPr>
    <a:lvl5pPr marL="8777288" algn="l" defTabSz="4387850" rtl="0" eaLnBrk="0" fontAlgn="base" hangingPunct="0">
      <a:spcBef>
        <a:spcPct val="30000"/>
      </a:spcBef>
      <a:spcAft>
        <a:spcPct val="0"/>
      </a:spcAft>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9972251D-A6A5-4F93-88F0-77E6A642639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FC670609-E100-4B30-8CE7-9205E060266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
        <p:nvSpPr>
          <p:cNvPr id="8196" name="Slide Number Placeholder 3">
            <a:extLst>
              <a:ext uri="{FF2B5EF4-FFF2-40B4-BE49-F238E27FC236}">
                <a16:creationId xmlns:a16="http://schemas.microsoft.com/office/drawing/2014/main" id="{C1CE809E-CEED-448C-AE38-0B98D20E06F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8600">
                <a:solidFill>
                  <a:schemeClr val="tx1"/>
                </a:solidFill>
                <a:latin typeface="Arial" panose="020B0604020202020204" pitchFamily="34" charset="0"/>
              </a:defRPr>
            </a:lvl1pPr>
            <a:lvl2pPr marL="742950" indent="-285750">
              <a:defRPr sz="8600">
                <a:solidFill>
                  <a:schemeClr val="tx1"/>
                </a:solidFill>
                <a:latin typeface="Arial" panose="020B0604020202020204" pitchFamily="34" charset="0"/>
              </a:defRPr>
            </a:lvl2pPr>
            <a:lvl3pPr marL="1143000" indent="-228600">
              <a:defRPr sz="8600">
                <a:solidFill>
                  <a:schemeClr val="tx1"/>
                </a:solidFill>
                <a:latin typeface="Arial" panose="020B0604020202020204" pitchFamily="34" charset="0"/>
              </a:defRPr>
            </a:lvl3pPr>
            <a:lvl4pPr marL="1600200" indent="-228600">
              <a:defRPr sz="8600">
                <a:solidFill>
                  <a:schemeClr val="tx1"/>
                </a:solidFill>
                <a:latin typeface="Arial" panose="020B0604020202020204" pitchFamily="34" charset="0"/>
              </a:defRPr>
            </a:lvl4pPr>
            <a:lvl5pPr marL="2057400" indent="-228600">
              <a:defRPr sz="8600">
                <a:solidFill>
                  <a:schemeClr val="tx1"/>
                </a:solidFill>
                <a:latin typeface="Arial" panose="020B0604020202020204" pitchFamily="34" charset="0"/>
              </a:defRPr>
            </a:lvl5pPr>
            <a:lvl6pPr marL="2514600" indent="-228600" defTabSz="4387850" eaLnBrk="0" fontAlgn="base" hangingPunct="0">
              <a:spcBef>
                <a:spcPct val="0"/>
              </a:spcBef>
              <a:spcAft>
                <a:spcPct val="0"/>
              </a:spcAft>
              <a:defRPr sz="8600">
                <a:solidFill>
                  <a:schemeClr val="tx1"/>
                </a:solidFill>
                <a:latin typeface="Arial" panose="020B0604020202020204" pitchFamily="34" charset="0"/>
              </a:defRPr>
            </a:lvl6pPr>
            <a:lvl7pPr marL="2971800" indent="-228600" defTabSz="4387850" eaLnBrk="0" fontAlgn="base" hangingPunct="0">
              <a:spcBef>
                <a:spcPct val="0"/>
              </a:spcBef>
              <a:spcAft>
                <a:spcPct val="0"/>
              </a:spcAft>
              <a:defRPr sz="8600">
                <a:solidFill>
                  <a:schemeClr val="tx1"/>
                </a:solidFill>
                <a:latin typeface="Arial" panose="020B0604020202020204" pitchFamily="34" charset="0"/>
              </a:defRPr>
            </a:lvl7pPr>
            <a:lvl8pPr marL="3429000" indent="-228600" defTabSz="4387850" eaLnBrk="0" fontAlgn="base" hangingPunct="0">
              <a:spcBef>
                <a:spcPct val="0"/>
              </a:spcBef>
              <a:spcAft>
                <a:spcPct val="0"/>
              </a:spcAft>
              <a:defRPr sz="8600">
                <a:solidFill>
                  <a:schemeClr val="tx1"/>
                </a:solidFill>
                <a:latin typeface="Arial" panose="020B0604020202020204" pitchFamily="34" charset="0"/>
              </a:defRPr>
            </a:lvl8pPr>
            <a:lvl9pPr marL="3886200" indent="-228600" defTabSz="4387850" eaLnBrk="0" fontAlgn="base" hangingPunct="0">
              <a:spcBef>
                <a:spcPct val="0"/>
              </a:spcBef>
              <a:spcAft>
                <a:spcPct val="0"/>
              </a:spcAft>
              <a:defRPr sz="8600">
                <a:solidFill>
                  <a:schemeClr val="tx1"/>
                </a:solidFill>
                <a:latin typeface="Arial" panose="020B0604020202020204" pitchFamily="34" charset="0"/>
              </a:defRPr>
            </a:lvl9pPr>
          </a:lstStyle>
          <a:p>
            <a:fld id="{F3E37BCE-CBBA-4BDA-A2CA-CEB11339EDE5}" type="slidenum">
              <a:rPr lang="en-US" altLang="en-US" sz="1200">
                <a:latin typeface="Calibri" panose="020F0502020204030204" pitchFamily="34" charset="0"/>
              </a:rPr>
              <a:pPr/>
              <a:t>1</a:t>
            </a:fld>
            <a:endParaRPr lang="en-US" altLang="en-US" sz="1200">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DAD2A7-E690-4514-A459-A10D2168093D}" type="slidenum">
              <a:rPr lang="en-US" altLang="en-US" smtClean="0"/>
              <a:pPr/>
              <a:t>2</a:t>
            </a:fld>
            <a:endParaRPr lang="en-US" altLang="en-US"/>
          </a:p>
        </p:txBody>
      </p:sp>
    </p:spTree>
    <p:extLst>
      <p:ext uri="{BB962C8B-B14F-4D97-AF65-F5344CB8AC3E}">
        <p14:creationId xmlns:p14="http://schemas.microsoft.com/office/powerpoint/2010/main" val="1529063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9503833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6" y="6004405"/>
            <a:ext cx="13591277"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38" y="5265739"/>
            <a:ext cx="1357312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22338" y="17949530"/>
            <a:ext cx="1359286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42080" y="17242973"/>
            <a:ext cx="1357312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5154276" y="21304135"/>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5154276" y="20573407"/>
            <a:ext cx="13571534"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5162215" y="6012343"/>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5154277" y="5265739"/>
            <a:ext cx="1357947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29395741" y="5265739"/>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29395741" y="6004405"/>
            <a:ext cx="13576029"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29395741" y="17210866"/>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29390710" y="17949530"/>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29395741" y="25679401"/>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29395742" y="26418067"/>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59"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6625837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Wide center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3" y="5996467"/>
            <a:ext cx="2072004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21813410"/>
            <a:ext cx="20720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2" y="21074746"/>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69876"/>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05536" y="26436774"/>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3008842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Highlighted right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6" y="5996467"/>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14919070"/>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5" y="14212888"/>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11587164" y="23505310"/>
            <a:ext cx="2072004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11587164" y="24243974"/>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14028" y="6004405"/>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829198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24751" y="29030647"/>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7040626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2.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4984DC9B-99C6-4AC3-A6E0-4D48F19B90D2}"/>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9" name="Rectangle 28">
            <a:extLst>
              <a:ext uri="{FF2B5EF4-FFF2-40B4-BE49-F238E27FC236}">
                <a16:creationId xmlns:a16="http://schemas.microsoft.com/office/drawing/2014/main" id="{42A7A44F-C1F2-4752-99CF-53061856FD04}"/>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7" name="Rectangle 36">
            <a:extLst>
              <a:ext uri="{FF2B5EF4-FFF2-40B4-BE49-F238E27FC236}">
                <a16:creationId xmlns:a16="http://schemas.microsoft.com/office/drawing/2014/main" id="{14DDBEAF-6B50-411A-BD5B-84EC039B796C}"/>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9" name="Rectangle 9">
            <a:extLst>
              <a:ext uri="{FF2B5EF4-FFF2-40B4-BE49-F238E27FC236}">
                <a16:creationId xmlns:a16="http://schemas.microsoft.com/office/drawing/2014/main" id="{E5CE7C01-F722-4E39-9116-8FAE5C921DE6}"/>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1030" name="Text Box 14">
            <a:extLst>
              <a:ext uri="{FF2B5EF4-FFF2-40B4-BE49-F238E27FC236}">
                <a16:creationId xmlns:a16="http://schemas.microsoft.com/office/drawing/2014/main" id="{DDE524D5-44B1-418E-A692-46B9761BCE0C}"/>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031" name="Rectangle 35">
            <a:extLst>
              <a:ext uri="{FF2B5EF4-FFF2-40B4-BE49-F238E27FC236}">
                <a16:creationId xmlns:a16="http://schemas.microsoft.com/office/drawing/2014/main" id="{4B9287C1-7908-4431-97FF-165FE82F8605}"/>
              </a:ext>
            </a:extLst>
          </p:cNvPr>
          <p:cNvSpPr>
            <a:spLocks noChangeArrowheads="1"/>
          </p:cNvSpPr>
          <p:nvPr/>
        </p:nvSpPr>
        <p:spPr bwMode="auto">
          <a:xfrm>
            <a:off x="32918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2" name="Rectangle 33">
            <a:extLst>
              <a:ext uri="{FF2B5EF4-FFF2-40B4-BE49-F238E27FC236}">
                <a16:creationId xmlns:a16="http://schemas.microsoft.com/office/drawing/2014/main" id="{31B46D7A-7143-4CAF-818A-F5CA2BA3FDF4}"/>
              </a:ext>
            </a:extLst>
          </p:cNvPr>
          <p:cNvSpPr>
            <a:spLocks noChangeArrowheads="1"/>
          </p:cNvSpPr>
          <p:nvPr/>
        </p:nvSpPr>
        <p:spPr bwMode="auto">
          <a:xfrm>
            <a:off x="11582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3" name="Rectangle 33">
            <a:extLst>
              <a:ext uri="{FF2B5EF4-FFF2-40B4-BE49-F238E27FC236}">
                <a16:creationId xmlns:a16="http://schemas.microsoft.com/office/drawing/2014/main" id="{9F32A833-DB3D-4B7E-AE3B-B06026FB24C9}"/>
              </a:ext>
            </a:extLst>
          </p:cNvPr>
          <p:cNvSpPr>
            <a:spLocks noChangeArrowheads="1"/>
          </p:cNvSpPr>
          <p:nvPr/>
        </p:nvSpPr>
        <p:spPr bwMode="auto">
          <a:xfrm>
            <a:off x="22250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4" name="Rectangle 33">
            <a:extLst>
              <a:ext uri="{FF2B5EF4-FFF2-40B4-BE49-F238E27FC236}">
                <a16:creationId xmlns:a16="http://schemas.microsoft.com/office/drawing/2014/main" id="{A14C4F73-F0D8-4BB7-AF6F-366094AD6DDA}"/>
              </a:ext>
            </a:extLst>
          </p:cNvPr>
          <p:cNvSpPr>
            <a:spLocks noChangeArrowheads="1"/>
          </p:cNvSpPr>
          <p:nvPr/>
        </p:nvSpPr>
        <p:spPr bwMode="auto">
          <a:xfrm>
            <a:off x="922338"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4" name="Rectangle 33">
            <a:extLst>
              <a:ext uri="{FF2B5EF4-FFF2-40B4-BE49-F238E27FC236}">
                <a16:creationId xmlns:a16="http://schemas.microsoft.com/office/drawing/2014/main" id="{D300B2E2-4501-4FCA-9B46-FD334ABA3730}"/>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1036" name="Picture 2">
            <a:extLst>
              <a:ext uri="{FF2B5EF4-FFF2-40B4-BE49-F238E27FC236}">
                <a16:creationId xmlns:a16="http://schemas.microsoft.com/office/drawing/2014/main" id="{39227075-57A0-4FC7-909F-DA5C396EF0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7" name="Picture 2">
            <a:extLst>
              <a:ext uri="{FF2B5EF4-FFF2-40B4-BE49-F238E27FC236}">
                <a16:creationId xmlns:a16="http://schemas.microsoft.com/office/drawing/2014/main" id="{1234595F-CCD6-4E4C-9433-936EC9A8C8C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038" name="TextBox 43">
            <a:extLst>
              <a:ext uri="{FF2B5EF4-FFF2-40B4-BE49-F238E27FC236}">
                <a16:creationId xmlns:a16="http://schemas.microsoft.com/office/drawing/2014/main" id="{2407C75E-44B7-4754-9D87-CB42E8A94F2F}"/>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1039" name="Group 39">
            <a:extLst>
              <a:ext uri="{FF2B5EF4-FFF2-40B4-BE49-F238E27FC236}">
                <a16:creationId xmlns:a16="http://schemas.microsoft.com/office/drawing/2014/main" id="{32BDA580-EC0E-47DA-B807-C9C33F246718}"/>
              </a:ext>
            </a:extLst>
          </p:cNvPr>
          <p:cNvGrpSpPr>
            <a:grpSpLocks/>
          </p:cNvGrpSpPr>
          <p:nvPr/>
        </p:nvGrpSpPr>
        <p:grpSpPr bwMode="auto">
          <a:xfrm>
            <a:off x="-10239375" y="31696025"/>
            <a:ext cx="9771062" cy="1090613"/>
            <a:chOff x="44242388" y="28054064"/>
            <a:chExt cx="9771398" cy="1090621"/>
          </a:xfrm>
        </p:grpSpPr>
        <p:sp>
          <p:nvSpPr>
            <p:cNvPr id="35" name="Rounded Rectangle 34">
              <a:extLst>
                <a:ext uri="{FF2B5EF4-FFF2-40B4-BE49-F238E27FC236}">
                  <a16:creationId xmlns:a16="http://schemas.microsoft.com/office/drawing/2014/main" id="{67D4BA66-DFAE-41E6-8002-95535F454BAB}"/>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1044" name="Picture 7" descr="http://t2.gstatic.com/images?q=tbn:ANd9GcR4APHC6TT9w54M2zn_pvCiBxUNcspYPoVxirLRphBoJabfSvu7zw">
              <a:hlinkClick r:id="rId5"/>
              <a:extLst>
                <a:ext uri="{FF2B5EF4-FFF2-40B4-BE49-F238E27FC236}">
                  <a16:creationId xmlns:a16="http://schemas.microsoft.com/office/drawing/2014/main" id="{EA15317A-68DD-4381-96B4-C4EEABCBB4AC}"/>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5" name="TextBox 32">
              <a:extLst>
                <a:ext uri="{FF2B5EF4-FFF2-40B4-BE49-F238E27FC236}">
                  <a16:creationId xmlns:a16="http://schemas.microsoft.com/office/drawing/2014/main" id="{6227EFD0-1D45-451D-9524-5FCA1CAC46C4}"/>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43" name="Straight Connector 42">
            <a:extLst>
              <a:ext uri="{FF2B5EF4-FFF2-40B4-BE49-F238E27FC236}">
                <a16:creationId xmlns:a16="http://schemas.microsoft.com/office/drawing/2014/main" id="{517AEE69-87CF-480A-A479-7B30ED6C520A}"/>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878737E-93B7-4ED3-9355-A720C306A418}"/>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3A0DF5E-C30C-479C-8950-9955893D4295}"/>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106447EB-0802-4EF3-84D9-FD6840433B7C}"/>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1" name="Rectangle 33">
            <a:extLst>
              <a:ext uri="{FF2B5EF4-FFF2-40B4-BE49-F238E27FC236}">
                <a16:creationId xmlns:a16="http://schemas.microsoft.com/office/drawing/2014/main" id="{3DFF66A1-5317-4A70-A36D-78F76509E3A0}"/>
              </a:ext>
            </a:extLst>
          </p:cNvPr>
          <p:cNvSpPr>
            <a:spLocks noChangeArrowheads="1"/>
          </p:cNvSpPr>
          <p:nvPr/>
        </p:nvSpPr>
        <p:spPr bwMode="auto">
          <a:xfrm>
            <a:off x="914400"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E771FF76-D5F4-488D-9086-2C1CEE830385}"/>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3" name="Text Box 14">
            <a:extLst>
              <a:ext uri="{FF2B5EF4-FFF2-40B4-BE49-F238E27FC236}">
                <a16:creationId xmlns:a16="http://schemas.microsoft.com/office/drawing/2014/main" id="{5A4E9FD0-1F20-4D84-83B9-495AB9BD45CF}"/>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2054" name="Rectangle 33">
            <a:extLst>
              <a:ext uri="{FF2B5EF4-FFF2-40B4-BE49-F238E27FC236}">
                <a16:creationId xmlns:a16="http://schemas.microsoft.com/office/drawing/2014/main" id="{29C38265-EDDD-43B8-814A-91B7437B9169}"/>
              </a:ext>
            </a:extLst>
          </p:cNvPr>
          <p:cNvSpPr>
            <a:spLocks noChangeArrowheads="1"/>
          </p:cNvSpPr>
          <p:nvPr/>
        </p:nvSpPr>
        <p:spPr bwMode="auto">
          <a:xfrm>
            <a:off x="15151100" y="5257800"/>
            <a:ext cx="135842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055" name="Rectangle 33">
            <a:extLst>
              <a:ext uri="{FF2B5EF4-FFF2-40B4-BE49-F238E27FC236}">
                <a16:creationId xmlns:a16="http://schemas.microsoft.com/office/drawing/2014/main" id="{19D8CCBD-A104-4330-976C-556DA8F38078}"/>
              </a:ext>
            </a:extLst>
          </p:cNvPr>
          <p:cNvSpPr>
            <a:spLocks noChangeArrowheads="1"/>
          </p:cNvSpPr>
          <p:nvPr/>
        </p:nvSpPr>
        <p:spPr bwMode="auto">
          <a:xfrm>
            <a:off x="29386213"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AD64B6E3-47BE-48B8-8898-B6E68AE0456C}"/>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98CBB922-8CFC-4BEB-9D45-675FE2B8725C}"/>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0AA9C3FD-0EA4-4EA9-B81D-062A10B4E66A}"/>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2059" name="Picture 2">
            <a:extLst>
              <a:ext uri="{FF2B5EF4-FFF2-40B4-BE49-F238E27FC236}">
                <a16:creationId xmlns:a16="http://schemas.microsoft.com/office/drawing/2014/main" id="{CA013013-3EDA-4F1E-87D1-2E1505E0A6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0" name="Picture 2">
            <a:extLst>
              <a:ext uri="{FF2B5EF4-FFF2-40B4-BE49-F238E27FC236}">
                <a16:creationId xmlns:a16="http://schemas.microsoft.com/office/drawing/2014/main" id="{98DFEAD3-C25D-48F0-9A60-94CE67911FB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061" name="TextBox 31">
            <a:extLst>
              <a:ext uri="{FF2B5EF4-FFF2-40B4-BE49-F238E27FC236}">
                <a16:creationId xmlns:a16="http://schemas.microsoft.com/office/drawing/2014/main" id="{F8636CC1-B430-4C8F-A617-F46CDA8EDB15}"/>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2062" name="Group 32">
            <a:extLst>
              <a:ext uri="{FF2B5EF4-FFF2-40B4-BE49-F238E27FC236}">
                <a16:creationId xmlns:a16="http://schemas.microsoft.com/office/drawing/2014/main" id="{4B7EAFB1-716E-4604-A2C0-FF94442A5536}"/>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6CE9E1EA-F547-4414-9B8C-1D69CD74D9F4}"/>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2067" name="Picture 7" descr="http://t2.gstatic.com/images?q=tbn:ANd9GcR4APHC6TT9w54M2zn_pvCiBxUNcspYPoVxirLRphBoJabfSvu7zw">
              <a:hlinkClick r:id="rId5"/>
              <a:extLst>
                <a:ext uri="{FF2B5EF4-FFF2-40B4-BE49-F238E27FC236}">
                  <a16:creationId xmlns:a16="http://schemas.microsoft.com/office/drawing/2014/main" id="{097FFA4E-7090-4DFB-BC4F-3E65C3DF9937}"/>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68" name="TextBox 35">
              <a:extLst>
                <a:ext uri="{FF2B5EF4-FFF2-40B4-BE49-F238E27FC236}">
                  <a16:creationId xmlns:a16="http://schemas.microsoft.com/office/drawing/2014/main" id="{8933AD62-7CFB-4AAE-9D2A-9B173CFBBA2E}"/>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7" name="Straight Connector 36">
            <a:extLst>
              <a:ext uri="{FF2B5EF4-FFF2-40B4-BE49-F238E27FC236}">
                <a16:creationId xmlns:a16="http://schemas.microsoft.com/office/drawing/2014/main" id="{7BCAD54B-323B-4863-90AF-B120BDD2024D}"/>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63E92C63-C14B-48B9-9C91-33AA42B13C97}"/>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EA6354D-A172-4EA5-9652-1E7AEFA90759}"/>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9"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253DDC27-08CD-4844-8953-DE25D110403D}"/>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5" name="Rectangle 33">
            <a:extLst>
              <a:ext uri="{FF2B5EF4-FFF2-40B4-BE49-F238E27FC236}">
                <a16:creationId xmlns:a16="http://schemas.microsoft.com/office/drawing/2014/main" id="{92DCD871-93C4-44FA-BC65-CF5C998805EC}"/>
              </a:ext>
            </a:extLst>
          </p:cNvPr>
          <p:cNvSpPr>
            <a:spLocks noChangeArrowheads="1"/>
          </p:cNvSpPr>
          <p:nvPr/>
        </p:nvSpPr>
        <p:spPr bwMode="auto">
          <a:xfrm>
            <a:off x="914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E7BB1D6E-CA2B-46B2-BDE3-3AE24141137A}"/>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7" name="Text Box 14">
            <a:extLst>
              <a:ext uri="{FF2B5EF4-FFF2-40B4-BE49-F238E27FC236}">
                <a16:creationId xmlns:a16="http://schemas.microsoft.com/office/drawing/2014/main" id="{28E9D494-53EA-459D-B530-DF36B470C4E0}"/>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3078" name="Rectangle 35">
            <a:extLst>
              <a:ext uri="{FF2B5EF4-FFF2-40B4-BE49-F238E27FC236}">
                <a16:creationId xmlns:a16="http://schemas.microsoft.com/office/drawing/2014/main" id="{F61DDD9B-B17C-4436-8BE1-A26C508ACCE8}"/>
              </a:ext>
            </a:extLst>
          </p:cNvPr>
          <p:cNvSpPr>
            <a:spLocks noChangeArrowheads="1"/>
          </p:cNvSpPr>
          <p:nvPr/>
        </p:nvSpPr>
        <p:spPr bwMode="auto">
          <a:xfrm>
            <a:off x="32918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079" name="Rectangle 33">
            <a:extLst>
              <a:ext uri="{FF2B5EF4-FFF2-40B4-BE49-F238E27FC236}">
                <a16:creationId xmlns:a16="http://schemas.microsoft.com/office/drawing/2014/main" id="{E52A3983-50EB-4113-861D-388A11571DCD}"/>
              </a:ext>
            </a:extLst>
          </p:cNvPr>
          <p:cNvSpPr>
            <a:spLocks noChangeArrowheads="1"/>
          </p:cNvSpPr>
          <p:nvPr/>
        </p:nvSpPr>
        <p:spPr bwMode="auto">
          <a:xfrm>
            <a:off x="11582400" y="5257800"/>
            <a:ext cx="20724813"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64C5D618-A45F-4670-941F-D2971C94E5C0}"/>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A4DD10BE-0309-4558-8C62-762E9FF96AC7}"/>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2B20AB9A-90E6-4028-B58B-41CD35347C3D}"/>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3083" name="Picture 2">
            <a:extLst>
              <a:ext uri="{FF2B5EF4-FFF2-40B4-BE49-F238E27FC236}">
                <a16:creationId xmlns:a16="http://schemas.microsoft.com/office/drawing/2014/main" id="{114AA516-BC58-4678-82CC-88D2309E8D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4" name="Picture 2">
            <a:extLst>
              <a:ext uri="{FF2B5EF4-FFF2-40B4-BE49-F238E27FC236}">
                <a16:creationId xmlns:a16="http://schemas.microsoft.com/office/drawing/2014/main" id="{D244DC19-2853-48E0-82F5-7C036EB3A6E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085" name="TextBox 31">
            <a:extLst>
              <a:ext uri="{FF2B5EF4-FFF2-40B4-BE49-F238E27FC236}">
                <a16:creationId xmlns:a16="http://schemas.microsoft.com/office/drawing/2014/main" id="{FA125A6B-7239-4218-9EDE-54BE8B392AEF}"/>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3086" name="Group 32">
            <a:extLst>
              <a:ext uri="{FF2B5EF4-FFF2-40B4-BE49-F238E27FC236}">
                <a16:creationId xmlns:a16="http://schemas.microsoft.com/office/drawing/2014/main" id="{0B6188C8-1215-4B62-863C-EE2A2F596E3B}"/>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386D1ADF-C2E6-44D7-A37C-EF41BD76B37F}"/>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3091" name="Picture 7" descr="http://t2.gstatic.com/images?q=tbn:ANd9GcR4APHC6TT9w54M2zn_pvCiBxUNcspYPoVxirLRphBoJabfSvu7zw">
              <a:hlinkClick r:id="rId5"/>
              <a:extLst>
                <a:ext uri="{FF2B5EF4-FFF2-40B4-BE49-F238E27FC236}">
                  <a16:creationId xmlns:a16="http://schemas.microsoft.com/office/drawing/2014/main" id="{3A197220-9C29-42CE-9D09-CE33E352032D}"/>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92" name="TextBox 35">
              <a:extLst>
                <a:ext uri="{FF2B5EF4-FFF2-40B4-BE49-F238E27FC236}">
                  <a16:creationId xmlns:a16="http://schemas.microsoft.com/office/drawing/2014/main" id="{E3074FE3-5006-495C-8935-67B93622FFB8}"/>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7" name="Straight Connector 36">
            <a:extLst>
              <a:ext uri="{FF2B5EF4-FFF2-40B4-BE49-F238E27FC236}">
                <a16:creationId xmlns:a16="http://schemas.microsoft.com/office/drawing/2014/main" id="{CBD763B9-A8D5-4A98-8443-A98408888CB3}"/>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D11E19C-0585-42F2-B985-F575E0F87CCF}"/>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1DDF95BA-1410-4686-A140-9B8189DC60CA}"/>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0"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F0E2CCFE-5B8C-4A6D-B114-BA70026CFA97}"/>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baseline="-25000" dirty="0">
              <a:latin typeface="+mn-lt"/>
            </a:endParaRPr>
          </a:p>
        </p:txBody>
      </p:sp>
      <p:sp>
        <p:nvSpPr>
          <p:cNvPr id="4099" name="Rectangle 33">
            <a:extLst>
              <a:ext uri="{FF2B5EF4-FFF2-40B4-BE49-F238E27FC236}">
                <a16:creationId xmlns:a16="http://schemas.microsoft.com/office/drawing/2014/main" id="{C5B0EEDB-6144-46B1-9DD7-E40DC0D19BDB}"/>
              </a:ext>
            </a:extLst>
          </p:cNvPr>
          <p:cNvSpPr>
            <a:spLocks noChangeArrowheads="1"/>
          </p:cNvSpPr>
          <p:nvPr/>
        </p:nvSpPr>
        <p:spPr bwMode="auto">
          <a:xfrm>
            <a:off x="914400" y="5257800"/>
            <a:ext cx="420576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527611BB-C60D-4DD2-9B2E-440B22595E8B}"/>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4101" name="Text Box 14">
            <a:extLst>
              <a:ext uri="{FF2B5EF4-FFF2-40B4-BE49-F238E27FC236}">
                <a16:creationId xmlns:a16="http://schemas.microsoft.com/office/drawing/2014/main" id="{F9B9FCFC-36E3-46A6-9997-158ADE03A7A1}"/>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5" name="Rectangle 35">
            <a:extLst>
              <a:ext uri="{FF2B5EF4-FFF2-40B4-BE49-F238E27FC236}">
                <a16:creationId xmlns:a16="http://schemas.microsoft.com/office/drawing/2014/main" id="{D9BEA850-9196-4A56-9E3F-24DFADDE52DE}"/>
              </a:ext>
            </a:extLst>
          </p:cNvPr>
          <p:cNvSpPr>
            <a:spLocks noChangeArrowheads="1"/>
          </p:cNvSpPr>
          <p:nvPr/>
        </p:nvSpPr>
        <p:spPr bwMode="auto">
          <a:xfrm>
            <a:off x="922338" y="5257800"/>
            <a:ext cx="10058400" cy="26746200"/>
          </a:xfrm>
          <a:prstGeom prst="rect">
            <a:avLst/>
          </a:prstGeom>
          <a:solidFill>
            <a:schemeClr val="bg1">
              <a:lumMod val="95000"/>
            </a:schemeClr>
          </a:solidFill>
          <a:ln w="9525">
            <a:solidFill>
              <a:schemeClr val="tx2"/>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6" name="Rectangle 25">
            <a:extLst>
              <a:ext uri="{FF2B5EF4-FFF2-40B4-BE49-F238E27FC236}">
                <a16:creationId xmlns:a16="http://schemas.microsoft.com/office/drawing/2014/main" id="{24391213-E5F9-4E11-9A22-5DC70AEE7C93}"/>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7" name="Rectangle 26">
            <a:extLst>
              <a:ext uri="{FF2B5EF4-FFF2-40B4-BE49-F238E27FC236}">
                <a16:creationId xmlns:a16="http://schemas.microsoft.com/office/drawing/2014/main" id="{250A9827-8209-48B4-8536-9C960527011D}"/>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8" name="Rectangle 27">
            <a:extLst>
              <a:ext uri="{FF2B5EF4-FFF2-40B4-BE49-F238E27FC236}">
                <a16:creationId xmlns:a16="http://schemas.microsoft.com/office/drawing/2014/main" id="{30C5F174-2597-4064-9283-67C2A0F17E3B}"/>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4106" name="Picture 2">
            <a:extLst>
              <a:ext uri="{FF2B5EF4-FFF2-40B4-BE49-F238E27FC236}">
                <a16:creationId xmlns:a16="http://schemas.microsoft.com/office/drawing/2014/main" id="{41E9C7DD-A8F1-450C-B4F6-50AB4E0C15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7" name="Picture 2">
            <a:extLst>
              <a:ext uri="{FF2B5EF4-FFF2-40B4-BE49-F238E27FC236}">
                <a16:creationId xmlns:a16="http://schemas.microsoft.com/office/drawing/2014/main" id="{EC094510-AB32-4D41-9270-197218538E4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4108" name="TextBox 30">
            <a:extLst>
              <a:ext uri="{FF2B5EF4-FFF2-40B4-BE49-F238E27FC236}">
                <a16:creationId xmlns:a16="http://schemas.microsoft.com/office/drawing/2014/main" id="{05574B90-3E29-455C-BDB3-645D3543A22B}"/>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4109" name="Group 31">
            <a:extLst>
              <a:ext uri="{FF2B5EF4-FFF2-40B4-BE49-F238E27FC236}">
                <a16:creationId xmlns:a16="http://schemas.microsoft.com/office/drawing/2014/main" id="{FA8A7D65-B260-4D97-ADF7-6DCD36F95109}"/>
              </a:ext>
            </a:extLst>
          </p:cNvPr>
          <p:cNvGrpSpPr>
            <a:grpSpLocks/>
          </p:cNvGrpSpPr>
          <p:nvPr/>
        </p:nvGrpSpPr>
        <p:grpSpPr bwMode="auto">
          <a:xfrm>
            <a:off x="-10239375" y="31696025"/>
            <a:ext cx="9771062" cy="1090613"/>
            <a:chOff x="44242388" y="28054064"/>
            <a:chExt cx="9771398" cy="1090621"/>
          </a:xfrm>
        </p:grpSpPr>
        <p:sp>
          <p:nvSpPr>
            <p:cNvPr id="33" name="Rounded Rectangle 32">
              <a:extLst>
                <a:ext uri="{FF2B5EF4-FFF2-40B4-BE49-F238E27FC236}">
                  <a16:creationId xmlns:a16="http://schemas.microsoft.com/office/drawing/2014/main" id="{60022AD1-7A38-45B1-B803-DC8498EDBE45}"/>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4114" name="Picture 7" descr="http://t2.gstatic.com/images?q=tbn:ANd9GcR4APHC6TT9w54M2zn_pvCiBxUNcspYPoVxirLRphBoJabfSvu7zw">
              <a:hlinkClick r:id="rId5"/>
              <a:extLst>
                <a:ext uri="{FF2B5EF4-FFF2-40B4-BE49-F238E27FC236}">
                  <a16:creationId xmlns:a16="http://schemas.microsoft.com/office/drawing/2014/main" id="{A535F37A-896C-45DB-AD5B-9E630BD1EAD3}"/>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15" name="TextBox 34">
              <a:extLst>
                <a:ext uri="{FF2B5EF4-FFF2-40B4-BE49-F238E27FC236}">
                  <a16:creationId xmlns:a16="http://schemas.microsoft.com/office/drawing/2014/main" id="{FA4370AF-E040-40C8-806B-F28553D62F8F}"/>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6" name="Straight Connector 35">
            <a:extLst>
              <a:ext uri="{FF2B5EF4-FFF2-40B4-BE49-F238E27FC236}">
                <a16:creationId xmlns:a16="http://schemas.microsoft.com/office/drawing/2014/main" id="{517F7A5C-9F9F-4076-A6C7-1C475547C873}"/>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57E4409-F602-46A1-971F-8F8B88D3CD57}"/>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25D513BE-2D54-437A-9CEB-A33FFA765507}"/>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1"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openxmlformats.org/officeDocument/2006/relationships/hyperlink" Target="https://assets.publishing.service.gov.uk/government/uploads/system/uploads/attachment_data/file/219167/v01-2012ukes.pdf" TargetMode="External"/><Relationship Id="rId13" Type="http://schemas.openxmlformats.org/officeDocument/2006/relationships/hyperlink" Target="https://museum.wales/collections/online/object/7ea8f0b9-6293-3c66-b56a-a85b7181e7af/Welsh-not/" TargetMode="External"/><Relationship Id="rId3" Type="http://schemas.openxmlformats.org/officeDocument/2006/relationships/hyperlink" Target="https://www.bbc.co.uk/bitesize/guides/zckthyc/revision/6" TargetMode="External"/><Relationship Id="rId7" Type="http://schemas.openxmlformats.org/officeDocument/2006/relationships/hyperlink" Target="http://web.mit.edu/allanmc/www/geertz.pdf" TargetMode="External"/><Relationship Id="rId12" Type="http://schemas.openxmlformats.org/officeDocument/2006/relationships/hyperlink" Target="https://www.scotlandinfo.eu/head-to-toe-scotlands-national-dress/"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hyperlink" Target="https://www.everyculture.com/Ge-It/Ireland.html" TargetMode="External"/><Relationship Id="rId11" Type="http://schemas.openxmlformats.org/officeDocument/2006/relationships/hyperlink" Target="http://www.dancearchives.net/2013/06/10/the-british-dance-council-bdc-story/" TargetMode="External"/><Relationship Id="rId5" Type="http://schemas.openxmlformats.org/officeDocument/2006/relationships/hyperlink" Target="https://www.bbc.co.uk/news/education-50563833" TargetMode="External"/><Relationship Id="rId10" Type="http://schemas.openxmlformats.org/officeDocument/2006/relationships/hyperlink" Target="https://www.walesonline.co.uk/whats-on/food-drink-news/sunday-lunch-newport-roast-week-11954625" TargetMode="External"/><Relationship Id="rId4" Type="http://schemas.openxmlformats.org/officeDocument/2006/relationships/hyperlink" Target="https://www.theguardian.com/uk-news/2020/jul/02/scots-gaelic-could-die-out-within-a-decade-study-finds" TargetMode="External"/><Relationship Id="rId9" Type="http://schemas.openxmlformats.org/officeDocument/2006/relationships/hyperlink" Target="https://www.historic-uk.com/HistoryUK/HistoryofWales/Traditional-Welsh-Costume/"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www.amherst.edu/media/view/88660/original/Williams+-+The+Analysis+of+Culture.pdf" TargetMode="External"/><Relationship Id="rId3" Type="http://schemas.openxmlformats.org/officeDocument/2006/relationships/hyperlink" Target="https://scholar.harvard.edu/files/patterson/files/making_sense_of_culture.pdf" TargetMode="External"/><Relationship Id="rId7" Type="http://schemas.openxmlformats.org/officeDocument/2006/relationships/hyperlink" Target="https://www.statista.com/statistics/963798/most-popular-music-genres-united-kingdom-uk/" TargetMode="External"/><Relationship Id="rId2" Type="http://schemas.openxmlformats.org/officeDocument/2006/relationships/hyperlink" Target="https://assets.publishing.service.gov.uk/government/uploads/system/uploads/attachment_data/file/77933/measuring-the-value-culture-report.pdf" TargetMode="External"/><Relationship Id="rId1" Type="http://schemas.openxmlformats.org/officeDocument/2006/relationships/slideLayout" Target="../slideLayouts/slideLayout4.xml"/><Relationship Id="rId6" Type="http://schemas.openxmlformats.org/officeDocument/2006/relationships/hyperlink" Target="https://www.statista.com/statistics/266808/the-most-spoken-languages-worldwide/" TargetMode="External"/><Relationship Id="rId11" Type="http://schemas.openxmlformats.org/officeDocument/2006/relationships/hyperlink" Target="https://www.nottingham.ac.uk/businesshistory/2002Three.PDF" TargetMode="External"/><Relationship Id="rId5" Type="http://schemas.openxmlformats.org/officeDocument/2006/relationships/hyperlink" Target="https://warwick.ac.uk/fac/cross_fac/globalpeople2/knowledgeexchange/gp_cc_what_is_culture_final_181204.pdf" TargetMode="External"/><Relationship Id="rId10" Type="http://schemas.openxmlformats.org/officeDocument/2006/relationships/hyperlink" Target="https://www.welshfoodanddrink.wales/9-traditional-welsh-foods-and-recipes/" TargetMode="External"/><Relationship Id="rId4" Type="http://schemas.openxmlformats.org/officeDocument/2006/relationships/hyperlink" Target="https://www.worldatlas.com/articles/what-is-british-culture.html" TargetMode="External"/><Relationship Id="rId9" Type="http://schemas.openxmlformats.org/officeDocument/2006/relationships/hyperlink" Target="https://www.familysearch.org/blog/en/northern-ireland-food-heritage/#:~:text=Ulster%20Fry%E2%80%94One%20of%20Northern,that%20is%20the%20English%20pa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96E2C91A-F72D-499B-86B0-1F23D13AF9EF}"/>
              </a:ext>
            </a:extLst>
          </p:cNvPr>
          <p:cNvSpPr>
            <a:spLocks noGrp="1"/>
          </p:cNvSpPr>
          <p:nvPr>
            <p:ph type="title"/>
          </p:nvPr>
        </p:nvSpPr>
        <p:spPr bwMode="auto">
          <a:xfrm>
            <a:off x="5932488" y="1315754"/>
            <a:ext cx="32010350" cy="221598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spAutoFit/>
          </a:bodyPr>
          <a:lstStyle/>
          <a:p>
            <a:pPr eaLnBrk="1" hangingPunct="1"/>
            <a:r>
              <a:rPr lang="en-US" altLang="en-US" sz="13800" dirty="0"/>
              <a:t>British Culture</a:t>
            </a:r>
          </a:p>
        </p:txBody>
      </p:sp>
      <p:sp>
        <p:nvSpPr>
          <p:cNvPr id="7171" name="Text Placeholder 2">
            <a:extLst>
              <a:ext uri="{FF2B5EF4-FFF2-40B4-BE49-F238E27FC236}">
                <a16:creationId xmlns:a16="http://schemas.microsoft.com/office/drawing/2014/main" id="{F60288B6-D74D-4A27-80A7-CB28FD706B25}"/>
              </a:ext>
            </a:extLst>
          </p:cNvPr>
          <p:cNvSpPr>
            <a:spLocks noGrp="1"/>
          </p:cNvSpPr>
          <p:nvPr>
            <p:ph type="body" sz="quarter" idx="10"/>
          </p:nvPr>
        </p:nvSpPr>
        <p:spPr bwMode="auto">
          <a:xfrm>
            <a:off x="996274" y="6265832"/>
            <a:ext cx="10056813" cy="843921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GB" sz="3200" dirty="0"/>
              <a:t>British culture is a popular way of life that people long to experience and despite each country having their own identities they still share the things that make them British. With popular food and good music, the four countries share a similar lifestyle with people not being able to survive without pop music, tea and fish and chips. The language of Britain is popular all over the world not just in Britain with 1268 million people speaking the language (Statista Research Department.2020). Primary education in Britain is aiming to achieve is “basic literacy and numeracy amongst all pupils, as well as establishing foundations in science, mathematics and other subjects.” According to the Uk government </a:t>
            </a:r>
            <a:r>
              <a:rPr lang="en-GB" sz="3200"/>
              <a:t>(GOV.</a:t>
            </a:r>
            <a:r>
              <a:rPr lang="en-GB" sz="3200" dirty="0"/>
              <a:t>UK) </a:t>
            </a:r>
          </a:p>
          <a:p>
            <a:pPr eaLnBrk="1" hangingPunct="1"/>
            <a:endParaRPr lang="en-US" altLang="en-US" sz="3200" dirty="0"/>
          </a:p>
        </p:txBody>
      </p:sp>
      <p:sp>
        <p:nvSpPr>
          <p:cNvPr id="4" name="Text Placeholder 3">
            <a:extLst>
              <a:ext uri="{FF2B5EF4-FFF2-40B4-BE49-F238E27FC236}">
                <a16:creationId xmlns:a16="http://schemas.microsoft.com/office/drawing/2014/main" id="{AF4D7967-8CBF-4D75-ABF3-06E324067186}"/>
              </a:ext>
            </a:extLst>
          </p:cNvPr>
          <p:cNvSpPr>
            <a:spLocks noGrp="1"/>
          </p:cNvSpPr>
          <p:nvPr>
            <p:ph type="body" sz="quarter" idx="11"/>
          </p:nvPr>
        </p:nvSpPr>
        <p:spPr>
          <a:xfrm>
            <a:off x="922338" y="5265738"/>
            <a:ext cx="10048875" cy="754062"/>
          </a:xfrm>
        </p:spPr>
        <p:txBody>
          <a:bodyPr/>
          <a:lstStyle/>
          <a:p>
            <a:pPr marL="1645838" indent="-1645838" defTabSz="4388900" eaLnBrk="1" fontAlgn="auto" hangingPunct="1">
              <a:spcAft>
                <a:spcPts val="0"/>
              </a:spcAft>
              <a:defRPr/>
            </a:pPr>
            <a:r>
              <a:rPr lang="en-US" dirty="0"/>
              <a:t>Conclusion</a:t>
            </a:r>
          </a:p>
        </p:txBody>
      </p:sp>
      <p:pic>
        <p:nvPicPr>
          <p:cNvPr id="3" name="Picture Placeholder 2" descr="A picture containing background pattern&#10;&#10;Description automatically generated">
            <a:extLst>
              <a:ext uri="{FF2B5EF4-FFF2-40B4-BE49-F238E27FC236}">
                <a16:creationId xmlns:a16="http://schemas.microsoft.com/office/drawing/2014/main" id="{BAA68EE1-13C9-4667-A7BA-996AA549EE98}"/>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Lst>
          </a:blip>
          <a:srcRect t="10247" b="10247"/>
          <a:stretch>
            <a:fillRect/>
          </a:stretch>
        </p:blipFill>
        <p:spPr bwMode="auto">
          <a:xfrm>
            <a:off x="290286" y="457201"/>
            <a:ext cx="5285014" cy="397827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6">
            <a:extLst>
              <a:ext uri="{FF2B5EF4-FFF2-40B4-BE49-F238E27FC236}">
                <a16:creationId xmlns:a16="http://schemas.microsoft.com/office/drawing/2014/main" id="{C7216AB6-2003-4F17-99FB-555D4BC044AE}"/>
              </a:ext>
            </a:extLst>
          </p:cNvPr>
          <p:cNvSpPr>
            <a:spLocks noGrp="1"/>
          </p:cNvSpPr>
          <p:nvPr>
            <p:ph type="body" sz="quarter" idx="20"/>
          </p:nvPr>
        </p:nvSpPr>
        <p:spPr>
          <a:xfrm>
            <a:off x="922338" y="14212888"/>
            <a:ext cx="10050462" cy="754062"/>
          </a:xfrm>
        </p:spPr>
        <p:txBody>
          <a:bodyPr/>
          <a:lstStyle/>
          <a:p>
            <a:pPr marL="1645838" indent="-1645838" defTabSz="4388900" eaLnBrk="1" fontAlgn="auto" hangingPunct="1">
              <a:spcAft>
                <a:spcPts val="0"/>
              </a:spcAft>
              <a:defRPr/>
            </a:pPr>
            <a:r>
              <a:rPr lang="en-US" dirty="0"/>
              <a:t>British Cuisine</a:t>
            </a:r>
          </a:p>
        </p:txBody>
      </p:sp>
      <p:sp>
        <p:nvSpPr>
          <p:cNvPr id="7176" name="Text Placeholder 7">
            <a:extLst>
              <a:ext uri="{FF2B5EF4-FFF2-40B4-BE49-F238E27FC236}">
                <a16:creationId xmlns:a16="http://schemas.microsoft.com/office/drawing/2014/main" id="{43B7DD6B-D8F4-414A-A9D7-3667CE3BA8C4}"/>
              </a:ext>
            </a:extLst>
          </p:cNvPr>
          <p:cNvSpPr>
            <a:spLocks noGrp="1"/>
          </p:cNvSpPr>
          <p:nvPr>
            <p:ph type="body" sz="quarter" idx="21"/>
          </p:nvPr>
        </p:nvSpPr>
        <p:spPr bwMode="auto">
          <a:xfrm>
            <a:off x="22304831" y="20909544"/>
            <a:ext cx="10048875" cy="113630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r>
              <a:rPr lang="en-GB" sz="3200" dirty="0"/>
              <a:t>According to Charles Hill “Culture [is viewed] as a system of values and norms that are shared among a group of people and that when taken together constitute a design for living.” (Hill, C. 2000) Culture is the way a group of people live by following certain rules and expectations. Every country and region on this planet have different cultures that are passed down from generation to generation.</a:t>
            </a:r>
          </a:p>
          <a:p>
            <a:r>
              <a:rPr lang="en-GB" sz="3200" dirty="0"/>
              <a:t>According to David Matsumoto culture is “…the set of attitudes, values, beliefs, and behaviours shared by a group of people, but different for each individual communicated from one generation to the next.” (Matsumoto, D. 1996) For example everyone who lives in a country share a culture, those who are part of a religion share a culture and those that live a certain lifestyle share a culture such as gypsies. However, you must be careful visiting other places with different cultures as behaviour can be interpreted differently and you could upset someone accidentally.</a:t>
            </a:r>
          </a:p>
          <a:p>
            <a:pPr eaLnBrk="1" hangingPunct="1"/>
            <a:endParaRPr lang="en-US" altLang="en-US" dirty="0"/>
          </a:p>
        </p:txBody>
      </p:sp>
      <p:sp>
        <p:nvSpPr>
          <p:cNvPr id="9" name="Text Placeholder 8">
            <a:extLst>
              <a:ext uri="{FF2B5EF4-FFF2-40B4-BE49-F238E27FC236}">
                <a16:creationId xmlns:a16="http://schemas.microsoft.com/office/drawing/2014/main" id="{1EC9EF1E-62F6-4153-9F87-27905E11C6C8}"/>
              </a:ext>
            </a:extLst>
          </p:cNvPr>
          <p:cNvSpPr>
            <a:spLocks noGrp="1"/>
          </p:cNvSpPr>
          <p:nvPr>
            <p:ph type="body" sz="quarter" idx="22"/>
          </p:nvPr>
        </p:nvSpPr>
        <p:spPr>
          <a:xfrm>
            <a:off x="11587163" y="5265738"/>
            <a:ext cx="10048875" cy="754062"/>
          </a:xfrm>
        </p:spPr>
        <p:txBody>
          <a:bodyPr/>
          <a:lstStyle/>
          <a:p>
            <a:pPr marL="1645838" indent="-1645838" defTabSz="4388900" eaLnBrk="1" fontAlgn="auto" hangingPunct="1">
              <a:spcAft>
                <a:spcPts val="0"/>
              </a:spcAft>
              <a:defRPr/>
            </a:pPr>
            <a:r>
              <a:rPr lang="en-US" dirty="0"/>
              <a:t>British Education</a:t>
            </a:r>
          </a:p>
        </p:txBody>
      </p:sp>
      <p:sp>
        <p:nvSpPr>
          <p:cNvPr id="7178" name="Text Placeholder 9">
            <a:extLst>
              <a:ext uri="{FF2B5EF4-FFF2-40B4-BE49-F238E27FC236}">
                <a16:creationId xmlns:a16="http://schemas.microsoft.com/office/drawing/2014/main" id="{1D9FED62-F056-4CEF-B9F7-B91762C6BD19}"/>
              </a:ext>
            </a:extLst>
          </p:cNvPr>
          <p:cNvSpPr>
            <a:spLocks noGrp="1"/>
          </p:cNvSpPr>
          <p:nvPr>
            <p:ph type="body" sz="quarter" idx="23"/>
          </p:nvPr>
        </p:nvSpPr>
        <p:spPr bwMode="auto">
          <a:xfrm>
            <a:off x="11630481" y="6228407"/>
            <a:ext cx="10048875" cy="2720742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r>
              <a:rPr lang="en-GB" sz="2700" dirty="0"/>
              <a:t>Education in Britain is not the worst education in the world but is also not the best however our standards have risen over the years from 22</a:t>
            </a:r>
            <a:r>
              <a:rPr lang="en-GB" sz="2700" baseline="30000" dirty="0"/>
              <a:t>nd</a:t>
            </a:r>
            <a:r>
              <a:rPr lang="en-GB" sz="2700" dirty="0"/>
              <a:t> in 2018 to 14</a:t>
            </a:r>
            <a:r>
              <a:rPr lang="en-GB" sz="2700" baseline="30000" dirty="0"/>
              <a:t>th</a:t>
            </a:r>
            <a:r>
              <a:rPr lang="en-GB" sz="2700" dirty="0"/>
              <a:t> in 2019 in reading and 27</a:t>
            </a:r>
            <a:r>
              <a:rPr lang="en-GB" sz="2700" baseline="30000" dirty="0"/>
              <a:t>th</a:t>
            </a:r>
            <a:r>
              <a:rPr lang="en-GB" sz="2700" dirty="0"/>
              <a:t> in 2018 to 18</a:t>
            </a:r>
            <a:r>
              <a:rPr lang="en-GB" sz="2700" baseline="30000" dirty="0"/>
              <a:t>th</a:t>
            </a:r>
            <a:r>
              <a:rPr lang="en-GB" sz="2700" dirty="0"/>
              <a:t> in 2019 in science (Coughlan, S. 2019). The education system is split into 5 stages early ears, primary, secondary, further education and higher education and is compulsory for children aged 5 to 16. Primary is also split into stages with infants being key stage 1 for children aged 5 to 7 and juniors being key stage 2 for children aged 8 to 11. Despite having the same principles, the 4 countries have slight differences in their approach to education.</a:t>
            </a:r>
          </a:p>
          <a:p>
            <a:r>
              <a:rPr lang="en-GB" sz="2700" dirty="0"/>
              <a:t>Wales’s education is the simplest with children in the early years being part time in schools or nurseries for free from the term following their 3 birthdays. At the age of 5 children start primary education and in recent years the government have brought together nursery key stage 1 and infants’ key stage 2. At the end of Key stage 2 primary children are given assessments by their teachers to test their skill level. Comprehensive school in Wales start at age 11 with schools offering education till age 16 with sixth form providing further education. Comprehensive schools offer children GCSE’s at the end with exam assessments.</a:t>
            </a:r>
          </a:p>
          <a:p>
            <a:r>
              <a:rPr lang="en-GB" sz="2700" dirty="0"/>
              <a:t>In Scotland there early years is called pre-school with children offered one-year part time free education after their 3 birthdays. In Scottish primaries there is no distinction between infant key stage 1 and junior key stage 2. Comprehensive schools start at age 12 and after 4 years of education children can graduate with standard grades however for an extra year children can finish school with NQ national qualifications.</a:t>
            </a:r>
          </a:p>
          <a:p>
            <a:r>
              <a:rPr lang="en-GB" sz="2700" dirty="0"/>
              <a:t>Like Scotland Northern Ireland have a similar early year’s system with it also being called pre-school and being offered one-year part time free education after their 3 birthdays. Northern Ireland also has no distinction between its infants’ key stage 1 and juniors’ key stage 2 however unlike Scotland they start primary at age 11. At the end of key stage 1 and key stage 2 children are assessed. Comprehensive schools are like Wales in that it has 5 years of education and 2 years of sixth form providing higher education.  Comprehensive schools offer children GCSE’s at the end with exam assessments.</a:t>
            </a:r>
          </a:p>
          <a:p>
            <a:r>
              <a:rPr lang="en-GB" sz="2700" dirty="0"/>
              <a:t>In England children between the ages 3 to 4 are offered 15 hours of free nursery education for 38 weeks a year with children being able to start primary from age 4. Middle schools are also available in England for children aged 8 to 14 and are classed as a primary school and a comprehensive school. At the end of key stage 1 and key stage 2 children are assessed to test their skills. At the end of primary schools’ children have an option of comprehensive school, grammar school and academies. Comprehensive schools are where the local government oversees the school as well as grammar schools however intelligence tests are required to attend a grammar school. However, academies are underperforming comprehensive schools that have been taken over by external sponsors to raise its standards. At the end of comprehensive school children qualify with GCSE’s.</a:t>
            </a:r>
          </a:p>
          <a:p>
            <a:r>
              <a:rPr lang="en-GB" sz="2700" dirty="0"/>
              <a:t>Further education is offered to over 16 in collages and sixth form and you can earn most qualifications. Higher education which is split into 2 levels postgraduate and undergraduate is where you can become masters in your field of study.</a:t>
            </a:r>
          </a:p>
          <a:p>
            <a:pPr eaLnBrk="1" hangingPunct="1"/>
            <a:endParaRPr lang="en-US" altLang="en-US" dirty="0"/>
          </a:p>
        </p:txBody>
      </p:sp>
      <p:sp>
        <p:nvSpPr>
          <p:cNvPr id="11" name="Text Placeholder 10">
            <a:extLst>
              <a:ext uri="{FF2B5EF4-FFF2-40B4-BE49-F238E27FC236}">
                <a16:creationId xmlns:a16="http://schemas.microsoft.com/office/drawing/2014/main" id="{ABD42E32-66A3-4514-95CE-0A25FEE13EC9}"/>
              </a:ext>
            </a:extLst>
          </p:cNvPr>
          <p:cNvSpPr>
            <a:spLocks noGrp="1"/>
          </p:cNvSpPr>
          <p:nvPr>
            <p:ph type="body" sz="quarter" idx="24"/>
          </p:nvPr>
        </p:nvSpPr>
        <p:spPr>
          <a:xfrm>
            <a:off x="22250400" y="5257800"/>
            <a:ext cx="10058400" cy="754063"/>
          </a:xfrm>
        </p:spPr>
        <p:txBody>
          <a:bodyPr/>
          <a:lstStyle/>
          <a:p>
            <a:pPr marL="1645838" indent="-1645838" defTabSz="4388900" eaLnBrk="1" fontAlgn="auto" hangingPunct="1">
              <a:spcAft>
                <a:spcPts val="0"/>
              </a:spcAft>
              <a:defRPr/>
            </a:pPr>
            <a:r>
              <a:rPr lang="en-US" dirty="0"/>
              <a:t>Language</a:t>
            </a:r>
          </a:p>
        </p:txBody>
      </p:sp>
      <p:sp>
        <p:nvSpPr>
          <p:cNvPr id="12" name="Text Placeholder 11">
            <a:extLst>
              <a:ext uri="{FF2B5EF4-FFF2-40B4-BE49-F238E27FC236}">
                <a16:creationId xmlns:a16="http://schemas.microsoft.com/office/drawing/2014/main" id="{154F2BC0-9478-4142-BF6B-BBC96238DF0E}"/>
              </a:ext>
            </a:extLst>
          </p:cNvPr>
          <p:cNvSpPr>
            <a:spLocks noGrp="1"/>
          </p:cNvSpPr>
          <p:nvPr>
            <p:ph type="body" sz="quarter" idx="25"/>
          </p:nvPr>
        </p:nvSpPr>
        <p:spPr>
          <a:xfrm>
            <a:off x="32924750" y="5265738"/>
            <a:ext cx="10047288" cy="754062"/>
          </a:xfrm>
        </p:spPr>
        <p:txBody>
          <a:bodyPr/>
          <a:lstStyle/>
          <a:p>
            <a:pPr marL="1645838" indent="-1645838" defTabSz="4388900" eaLnBrk="1" fontAlgn="auto" hangingPunct="1">
              <a:spcAft>
                <a:spcPts val="0"/>
              </a:spcAft>
              <a:defRPr/>
            </a:pPr>
            <a:r>
              <a:rPr lang="en-US" dirty="0"/>
              <a:t>Britain</a:t>
            </a:r>
          </a:p>
        </p:txBody>
      </p:sp>
      <p:sp>
        <p:nvSpPr>
          <p:cNvPr id="7181" name="Text Placeholder 12">
            <a:extLst>
              <a:ext uri="{FF2B5EF4-FFF2-40B4-BE49-F238E27FC236}">
                <a16:creationId xmlns:a16="http://schemas.microsoft.com/office/drawing/2014/main" id="{20194FCD-1ADA-4B1D-BB39-E635934E1557}"/>
              </a:ext>
            </a:extLst>
          </p:cNvPr>
          <p:cNvSpPr>
            <a:spLocks noGrp="1"/>
          </p:cNvSpPr>
          <p:nvPr>
            <p:ph type="body" sz="quarter" idx="26"/>
          </p:nvPr>
        </p:nvSpPr>
        <p:spPr bwMode="auto">
          <a:xfrm>
            <a:off x="32924750" y="6189379"/>
            <a:ext cx="10047288" cy="523217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GB" sz="4000" dirty="0"/>
              <a:t>British culture is made from parts of 4 different countries Wales, England, Scotland, and Northern Ireland each with its own cultures. British culture is well known in the world and the capitol of England London is where tourists flock to experience everything that is British.</a:t>
            </a:r>
            <a:endParaRPr lang="en-US" altLang="en-US" sz="4000" dirty="0"/>
          </a:p>
          <a:p>
            <a:pPr eaLnBrk="1" hangingPunct="1"/>
            <a:endParaRPr lang="en-US" altLang="en-US" dirty="0"/>
          </a:p>
        </p:txBody>
      </p:sp>
      <p:sp>
        <p:nvSpPr>
          <p:cNvPr id="14" name="Text Placeholder 13">
            <a:extLst>
              <a:ext uri="{FF2B5EF4-FFF2-40B4-BE49-F238E27FC236}">
                <a16:creationId xmlns:a16="http://schemas.microsoft.com/office/drawing/2014/main" id="{BD924F0C-6AAC-4C97-8E2C-81FF21184B39}"/>
              </a:ext>
            </a:extLst>
          </p:cNvPr>
          <p:cNvSpPr>
            <a:spLocks noGrp="1"/>
          </p:cNvSpPr>
          <p:nvPr>
            <p:ph type="body" sz="quarter" idx="27"/>
          </p:nvPr>
        </p:nvSpPr>
        <p:spPr>
          <a:xfrm>
            <a:off x="32929513" y="11497720"/>
            <a:ext cx="10047288" cy="754062"/>
          </a:xfrm>
        </p:spPr>
        <p:txBody>
          <a:bodyPr/>
          <a:lstStyle/>
          <a:p>
            <a:pPr marL="1645838" indent="-1645838" defTabSz="4388900" eaLnBrk="1" fontAlgn="auto" hangingPunct="1">
              <a:spcAft>
                <a:spcPts val="0"/>
              </a:spcAft>
              <a:defRPr/>
            </a:pPr>
            <a:r>
              <a:rPr lang="en-US" dirty="0"/>
              <a:t>Music and Outfit</a:t>
            </a:r>
          </a:p>
        </p:txBody>
      </p:sp>
      <p:sp>
        <p:nvSpPr>
          <p:cNvPr id="7183" name="Text Placeholder 14">
            <a:extLst>
              <a:ext uri="{FF2B5EF4-FFF2-40B4-BE49-F238E27FC236}">
                <a16:creationId xmlns:a16="http://schemas.microsoft.com/office/drawing/2014/main" id="{1731B16B-3925-4B52-8029-95D765E6D3B4}"/>
              </a:ext>
            </a:extLst>
          </p:cNvPr>
          <p:cNvSpPr>
            <a:spLocks noGrp="1"/>
          </p:cNvSpPr>
          <p:nvPr>
            <p:ph type="body" sz="quarter" idx="28"/>
          </p:nvPr>
        </p:nvSpPr>
        <p:spPr bwMode="auto">
          <a:xfrm>
            <a:off x="32969656" y="12513399"/>
            <a:ext cx="10052050" cy="1975923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GB" sz="3600" dirty="0"/>
              <a:t>While traditional music and outfit is still played and worn in all 4 countries with 70% of the UK preferring to listen to pop music (Statista Research Department, 2021). Folk music in the UK sounds very similar but is played with different instruments while there is no traditional outfit for Britain. The colours Red, White, and Black have been worn to show Britain. In England, their music is played by using Fiddle, Melodeon, Accordion, and a Squeezebox however they do not have a traditional outfit. In Scotland they have a social event called a Ceilidh where they play their traditional music with Fiddle, accordion, and Bagpipes. Scotland is the only country in the Uk that wears their traditional outfit regularly. It is usually worn by men however a female alternative can be found online. Northern Ireland’s traditional music is played with a Harp and an Accordion. There traditional outfit is also like a kilt and is worn by men however it is usually accompanied by a waistcoat. Wales has a festival every year called the Eisteddfod where they preform dancing, music, and poets. Music is played with a Harp, Whistle, flute, and pipes and is often includes dances such as clog dancing. The Welsh costume is Wales’s national outfit and is worn by women during the Eisteddfod and St David’s day. The costume was made in the late 18</a:t>
            </a:r>
            <a:r>
              <a:rPr lang="en-GB" sz="3600" baseline="30000" dirty="0"/>
              <a:t>th</a:t>
            </a:r>
            <a:r>
              <a:rPr lang="en-GB" sz="3600" dirty="0"/>
              <a:t>/ early 19</a:t>
            </a:r>
            <a:r>
              <a:rPr lang="en-GB" sz="3600" baseline="30000" dirty="0"/>
              <a:t>th</a:t>
            </a:r>
            <a:r>
              <a:rPr lang="en-GB" sz="3600" dirty="0"/>
              <a:t> century to build a welsh national identity because the welsh culture was under threat of extinction (Johnson, B).</a:t>
            </a:r>
          </a:p>
          <a:p>
            <a:pPr eaLnBrk="1" hangingPunct="1"/>
            <a:endParaRPr lang="en-US" altLang="en-US" dirty="0"/>
          </a:p>
        </p:txBody>
      </p:sp>
      <p:sp>
        <p:nvSpPr>
          <p:cNvPr id="18" name="Text Placeholder 17">
            <a:extLst>
              <a:ext uri="{FF2B5EF4-FFF2-40B4-BE49-F238E27FC236}">
                <a16:creationId xmlns:a16="http://schemas.microsoft.com/office/drawing/2014/main" id="{99B6EB67-FBD8-4AC1-95E2-2B1E3ECAA179}"/>
              </a:ext>
            </a:extLst>
          </p:cNvPr>
          <p:cNvSpPr>
            <a:spLocks noGrp="1"/>
          </p:cNvSpPr>
          <p:nvPr>
            <p:ph type="body" sz="quarter" idx="95"/>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7187" name="Text Placeholder 18">
            <a:extLst>
              <a:ext uri="{FF2B5EF4-FFF2-40B4-BE49-F238E27FC236}">
                <a16:creationId xmlns:a16="http://schemas.microsoft.com/office/drawing/2014/main" id="{77068BEB-7067-423B-80DC-504361852ADE}"/>
              </a:ext>
            </a:extLst>
          </p:cNvPr>
          <p:cNvSpPr>
            <a:spLocks noGrp="1"/>
          </p:cNvSpPr>
          <p:nvPr>
            <p:ph type="body" sz="quarter" idx="96"/>
          </p:nvPr>
        </p:nvSpPr>
        <p:spPr bwMode="auto">
          <a:xfrm>
            <a:off x="904875" y="14951075"/>
            <a:ext cx="10056813" cy="1175704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GB" sz="3200" dirty="0"/>
              <a:t>British cuisine is simple yet substantial with 4 or 3 meals a day breakfast, dinner, tea, and supper. One of the most popular drinks in Britain is tea which is drunk at any time of the day. Another drink that is popular in the Uk is alcohol which is an important part of British culture. British pubs are where people gather to drink and socialize however this tradition has been declining in recent years and with recent events the tradition of going down to the pub for a drink may never recover. Fish and chips, Sunday dinner also called a Roast dinner depending on where you are from and a Cooked breakfast or Ulster fry in Northern Ireland are some of the traditional dishes in Britain and are served as meals in most pubs across the UK. However, despite many shared meals they still have their own traditional dishes. In wales cawl and bara </a:t>
            </a:r>
            <a:r>
              <a:rPr lang="en-GB" sz="3200" dirty="0" err="1"/>
              <a:t>brith</a:t>
            </a:r>
            <a:r>
              <a:rPr lang="en-GB" sz="3200" dirty="0"/>
              <a:t> is the traditional dish while in England many of the population eat chicken tikka masala curry despite being brought over from India. In Northern Ireland soda bread is popular whilst Haggis is the traditional dish of Scotland.</a:t>
            </a:r>
          </a:p>
          <a:p>
            <a:pPr eaLnBrk="1" hangingPunct="1"/>
            <a:endParaRPr lang="en-US" altLang="en-US" dirty="0"/>
          </a:p>
        </p:txBody>
      </p:sp>
      <p:sp>
        <p:nvSpPr>
          <p:cNvPr id="7188" name="Text Placeholder 19">
            <a:extLst>
              <a:ext uri="{FF2B5EF4-FFF2-40B4-BE49-F238E27FC236}">
                <a16:creationId xmlns:a16="http://schemas.microsoft.com/office/drawing/2014/main" id="{B4008F90-14EF-4F53-AF50-D3B40D1749BE}"/>
              </a:ext>
            </a:extLst>
          </p:cNvPr>
          <p:cNvSpPr>
            <a:spLocks noGrp="1"/>
          </p:cNvSpPr>
          <p:nvPr>
            <p:ph type="body" sz="quarter" idx="10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9" name="Text Placeholder 20">
            <a:extLst>
              <a:ext uri="{FF2B5EF4-FFF2-40B4-BE49-F238E27FC236}">
                <a16:creationId xmlns:a16="http://schemas.microsoft.com/office/drawing/2014/main" id="{3F53C31B-7D78-4A39-A01F-29B80F546F2B}"/>
              </a:ext>
            </a:extLst>
          </p:cNvPr>
          <p:cNvSpPr>
            <a:spLocks noGrp="1"/>
          </p:cNvSpPr>
          <p:nvPr>
            <p:ph type="body" sz="quarter" idx="116"/>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0" name="Text Placeholder 21">
            <a:extLst>
              <a:ext uri="{FF2B5EF4-FFF2-40B4-BE49-F238E27FC236}">
                <a16:creationId xmlns:a16="http://schemas.microsoft.com/office/drawing/2014/main" id="{F82128AB-4776-4258-8F29-E541AD4C87C3}"/>
              </a:ext>
            </a:extLst>
          </p:cNvPr>
          <p:cNvSpPr>
            <a:spLocks noGrp="1"/>
          </p:cNvSpPr>
          <p:nvPr>
            <p:ph type="body" sz="quarter" idx="11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1" name="Text Placeholder 22">
            <a:extLst>
              <a:ext uri="{FF2B5EF4-FFF2-40B4-BE49-F238E27FC236}">
                <a16:creationId xmlns:a16="http://schemas.microsoft.com/office/drawing/2014/main" id="{E4A108A9-FAC8-4ACC-AA42-648EAF5F94EB}"/>
              </a:ext>
            </a:extLst>
          </p:cNvPr>
          <p:cNvSpPr>
            <a:spLocks noGrp="1"/>
          </p:cNvSpPr>
          <p:nvPr>
            <p:ph type="body" sz="quarter" idx="118"/>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2" name="Text Placeholder 23">
            <a:extLst>
              <a:ext uri="{FF2B5EF4-FFF2-40B4-BE49-F238E27FC236}">
                <a16:creationId xmlns:a16="http://schemas.microsoft.com/office/drawing/2014/main" id="{902AF673-0561-4E0D-81BC-4A9B0DA8AAC9}"/>
              </a:ext>
            </a:extLst>
          </p:cNvPr>
          <p:cNvSpPr>
            <a:spLocks noGrp="1"/>
          </p:cNvSpPr>
          <p:nvPr>
            <p:ph type="body" sz="quarter" idx="119"/>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3" name="Text Placeholder 24">
            <a:extLst>
              <a:ext uri="{FF2B5EF4-FFF2-40B4-BE49-F238E27FC236}">
                <a16:creationId xmlns:a16="http://schemas.microsoft.com/office/drawing/2014/main" id="{78724E1E-AAA2-469F-B8F5-F8644627D08F}"/>
              </a:ext>
            </a:extLst>
          </p:cNvPr>
          <p:cNvSpPr>
            <a:spLocks noGrp="1"/>
          </p:cNvSpPr>
          <p:nvPr>
            <p:ph type="body" sz="quarter" idx="120"/>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4" name="Text Placeholder 25">
            <a:extLst>
              <a:ext uri="{FF2B5EF4-FFF2-40B4-BE49-F238E27FC236}">
                <a16:creationId xmlns:a16="http://schemas.microsoft.com/office/drawing/2014/main" id="{7349D359-EE9D-417E-8891-9E97525DFF94}"/>
              </a:ext>
            </a:extLst>
          </p:cNvPr>
          <p:cNvSpPr>
            <a:spLocks noGrp="1"/>
          </p:cNvSpPr>
          <p:nvPr>
            <p:ph type="body" sz="quarter" idx="121"/>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5" name="Text Placeholder 26">
            <a:extLst>
              <a:ext uri="{FF2B5EF4-FFF2-40B4-BE49-F238E27FC236}">
                <a16:creationId xmlns:a16="http://schemas.microsoft.com/office/drawing/2014/main" id="{69C0F20C-8759-432C-AE1E-CCB5B476E658}"/>
              </a:ext>
            </a:extLst>
          </p:cNvPr>
          <p:cNvSpPr>
            <a:spLocks noGrp="1"/>
          </p:cNvSpPr>
          <p:nvPr>
            <p:ph type="body" sz="quarter" idx="122"/>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6" name="Text Placeholder 27">
            <a:extLst>
              <a:ext uri="{FF2B5EF4-FFF2-40B4-BE49-F238E27FC236}">
                <a16:creationId xmlns:a16="http://schemas.microsoft.com/office/drawing/2014/main" id="{9FF44D74-E27F-4A88-8CBA-F8C1D4F02A75}"/>
              </a:ext>
            </a:extLst>
          </p:cNvPr>
          <p:cNvSpPr>
            <a:spLocks noGrp="1"/>
          </p:cNvSpPr>
          <p:nvPr>
            <p:ph type="body" sz="quarter" idx="123"/>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7" name="Text Placeholder 28">
            <a:extLst>
              <a:ext uri="{FF2B5EF4-FFF2-40B4-BE49-F238E27FC236}">
                <a16:creationId xmlns:a16="http://schemas.microsoft.com/office/drawing/2014/main" id="{70A055BD-4137-4EB2-B2B5-0BA8C32235EE}"/>
              </a:ext>
            </a:extLst>
          </p:cNvPr>
          <p:cNvSpPr>
            <a:spLocks noGrp="1"/>
          </p:cNvSpPr>
          <p:nvPr>
            <p:ph type="body" sz="quarter" idx="124"/>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8" name="Text Placeholder 29">
            <a:extLst>
              <a:ext uri="{FF2B5EF4-FFF2-40B4-BE49-F238E27FC236}">
                <a16:creationId xmlns:a16="http://schemas.microsoft.com/office/drawing/2014/main" id="{A2FCB497-E8A3-45B6-B85C-CB4A44051D22}"/>
              </a:ext>
            </a:extLst>
          </p:cNvPr>
          <p:cNvSpPr>
            <a:spLocks noGrp="1"/>
          </p:cNvSpPr>
          <p:nvPr>
            <p:ph type="body" sz="quarter" idx="125"/>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pic>
        <p:nvPicPr>
          <p:cNvPr id="17" name="Picture Placeholder 16">
            <a:extLst>
              <a:ext uri="{FF2B5EF4-FFF2-40B4-BE49-F238E27FC236}">
                <a16:creationId xmlns:a16="http://schemas.microsoft.com/office/drawing/2014/main" id="{65C04085-CC00-41F4-AB6E-4768DCFC6A5F}"/>
              </a:ext>
            </a:extLst>
          </p:cNvPr>
          <p:cNvPicPr>
            <a:picLocks noGrp="1" noChangeAspect="1"/>
          </p:cNvPicPr>
          <p:nvPr>
            <p:ph type="pic" sz="quarter" idx="115"/>
          </p:nvPr>
        </p:nvPicPr>
        <p:blipFill>
          <a:blip r:embed="rId4">
            <a:extLst>
              <a:ext uri="{28A0092B-C50C-407E-A947-70E740481C1C}">
                <a14:useLocalDpi xmlns:a14="http://schemas.microsoft.com/office/drawing/2010/main" val="0"/>
              </a:ext>
            </a:extLst>
          </a:blip>
          <a:srcRect t="8745" b="8745"/>
          <a:stretch>
            <a:fillRect/>
          </a:stretch>
        </p:blipFill>
        <p:spPr bwMode="auto">
          <a:xfrm>
            <a:off x="-9326563" y="25314275"/>
            <a:ext cx="7908925" cy="4838700"/>
          </a:xfrm>
          <a:ln>
            <a:miter lim="800000"/>
            <a:headEnd/>
            <a:tailEnd/>
          </a:ln>
        </p:spPr>
      </p:pic>
      <p:sp>
        <p:nvSpPr>
          <p:cNvPr id="7200" name="Picture Placeholder 31">
            <a:extLst>
              <a:ext uri="{FF2B5EF4-FFF2-40B4-BE49-F238E27FC236}">
                <a16:creationId xmlns:a16="http://schemas.microsoft.com/office/drawing/2014/main" id="{1ED8A65E-BCAC-483D-B29F-942C04D167B7}"/>
              </a:ext>
            </a:extLst>
          </p:cNvPr>
          <p:cNvSpPr>
            <a:spLocks noGrp="1"/>
          </p:cNvSpPr>
          <p:nvPr>
            <p:ph type="pic" sz="quarter" idx="126"/>
          </p:nvPr>
        </p:nvSpPr>
        <p:spPr bwMode="auto">
          <a:xfrm>
            <a:off x="-9326563" y="25314275"/>
            <a:ext cx="7908925" cy="4838700"/>
          </a:xfrm>
          <a:ln>
            <a:miter lim="800000"/>
            <a:headEnd/>
            <a:tailEnd/>
          </a:ln>
        </p:spPr>
      </p:sp>
      <p:sp>
        <p:nvSpPr>
          <p:cNvPr id="7201" name="Picture Placeholder 32">
            <a:extLst>
              <a:ext uri="{FF2B5EF4-FFF2-40B4-BE49-F238E27FC236}">
                <a16:creationId xmlns:a16="http://schemas.microsoft.com/office/drawing/2014/main" id="{5B670BD1-967D-4AD0-B17E-FC5A581CF408}"/>
              </a:ext>
            </a:extLst>
          </p:cNvPr>
          <p:cNvSpPr>
            <a:spLocks noGrp="1"/>
          </p:cNvSpPr>
          <p:nvPr>
            <p:ph type="pic" sz="quarter" idx="127"/>
          </p:nvPr>
        </p:nvSpPr>
        <p:spPr bwMode="auto">
          <a:xfrm>
            <a:off x="-9326563" y="25314275"/>
            <a:ext cx="7908925" cy="4838700"/>
          </a:xfrm>
          <a:ln>
            <a:miter lim="800000"/>
            <a:headEnd/>
            <a:tailEnd/>
          </a:ln>
        </p:spPr>
      </p:sp>
      <p:sp>
        <p:nvSpPr>
          <p:cNvPr id="7202" name="Picture Placeholder 33">
            <a:extLst>
              <a:ext uri="{FF2B5EF4-FFF2-40B4-BE49-F238E27FC236}">
                <a16:creationId xmlns:a16="http://schemas.microsoft.com/office/drawing/2014/main" id="{C358F9D1-BA95-4B60-8EB7-2A31188B52AF}"/>
              </a:ext>
            </a:extLst>
          </p:cNvPr>
          <p:cNvSpPr>
            <a:spLocks noGrp="1"/>
          </p:cNvSpPr>
          <p:nvPr>
            <p:ph type="pic" sz="quarter" idx="128"/>
          </p:nvPr>
        </p:nvSpPr>
        <p:spPr bwMode="auto">
          <a:xfrm>
            <a:off x="-9326563" y="25314275"/>
            <a:ext cx="7908925" cy="4838700"/>
          </a:xfrm>
          <a:ln>
            <a:miter lim="800000"/>
            <a:headEnd/>
            <a:tailEnd/>
          </a:ln>
        </p:spPr>
      </p:sp>
      <p:sp>
        <p:nvSpPr>
          <p:cNvPr id="7203" name="Picture Placeholder 34">
            <a:extLst>
              <a:ext uri="{FF2B5EF4-FFF2-40B4-BE49-F238E27FC236}">
                <a16:creationId xmlns:a16="http://schemas.microsoft.com/office/drawing/2014/main" id="{9E00F170-D7FD-41C5-AAA5-051AF00DE131}"/>
              </a:ext>
            </a:extLst>
          </p:cNvPr>
          <p:cNvSpPr>
            <a:spLocks noGrp="1"/>
          </p:cNvSpPr>
          <p:nvPr>
            <p:ph type="pic" sz="quarter" idx="129"/>
          </p:nvPr>
        </p:nvSpPr>
        <p:spPr bwMode="auto">
          <a:xfrm>
            <a:off x="-9326563" y="25314275"/>
            <a:ext cx="7908925" cy="4838700"/>
          </a:xfrm>
          <a:ln>
            <a:miter lim="800000"/>
            <a:headEnd/>
            <a:tailEnd/>
          </a:ln>
        </p:spPr>
      </p:sp>
      <p:sp>
        <p:nvSpPr>
          <p:cNvPr id="7204" name="Picture Placeholder 35">
            <a:extLst>
              <a:ext uri="{FF2B5EF4-FFF2-40B4-BE49-F238E27FC236}">
                <a16:creationId xmlns:a16="http://schemas.microsoft.com/office/drawing/2014/main" id="{1AB3FA2F-FE6A-4860-BD7A-C1558B721B3C}"/>
              </a:ext>
            </a:extLst>
          </p:cNvPr>
          <p:cNvSpPr>
            <a:spLocks noGrp="1"/>
          </p:cNvSpPr>
          <p:nvPr>
            <p:ph type="pic" sz="quarter" idx="130"/>
          </p:nvPr>
        </p:nvSpPr>
        <p:spPr bwMode="auto">
          <a:xfrm>
            <a:off x="-9326563" y="25314275"/>
            <a:ext cx="7908925" cy="4838700"/>
          </a:xfrm>
          <a:ln>
            <a:miter lim="800000"/>
            <a:headEnd/>
            <a:tailEnd/>
          </a:ln>
        </p:spPr>
      </p:sp>
      <p:sp>
        <p:nvSpPr>
          <p:cNvPr id="7205" name="Picture Placeholder 36">
            <a:extLst>
              <a:ext uri="{FF2B5EF4-FFF2-40B4-BE49-F238E27FC236}">
                <a16:creationId xmlns:a16="http://schemas.microsoft.com/office/drawing/2014/main" id="{43767E18-47B1-4D47-9603-5013472D5C23}"/>
              </a:ext>
            </a:extLst>
          </p:cNvPr>
          <p:cNvSpPr>
            <a:spLocks noGrp="1"/>
          </p:cNvSpPr>
          <p:nvPr>
            <p:ph type="pic" sz="quarter" idx="131"/>
          </p:nvPr>
        </p:nvSpPr>
        <p:spPr bwMode="auto">
          <a:xfrm>
            <a:off x="-9326563" y="25314275"/>
            <a:ext cx="7908925" cy="4838700"/>
          </a:xfrm>
          <a:ln>
            <a:miter lim="800000"/>
            <a:headEnd/>
            <a:tailEnd/>
          </a:ln>
        </p:spPr>
      </p:sp>
      <p:sp>
        <p:nvSpPr>
          <p:cNvPr id="7206" name="Picture Placeholder 37">
            <a:extLst>
              <a:ext uri="{FF2B5EF4-FFF2-40B4-BE49-F238E27FC236}">
                <a16:creationId xmlns:a16="http://schemas.microsoft.com/office/drawing/2014/main" id="{52CBA65E-73CB-40E6-B11B-812608A1BC21}"/>
              </a:ext>
            </a:extLst>
          </p:cNvPr>
          <p:cNvSpPr>
            <a:spLocks noGrp="1"/>
          </p:cNvSpPr>
          <p:nvPr>
            <p:ph type="pic" sz="quarter" idx="132"/>
          </p:nvPr>
        </p:nvSpPr>
        <p:spPr bwMode="auto">
          <a:xfrm>
            <a:off x="-9326563" y="25314275"/>
            <a:ext cx="7908925" cy="4838700"/>
          </a:xfrm>
          <a:ln>
            <a:miter lim="800000"/>
            <a:headEnd/>
            <a:tailEnd/>
          </a:ln>
        </p:spPr>
      </p:sp>
      <p:sp>
        <p:nvSpPr>
          <p:cNvPr id="7207" name="Picture Placeholder 38">
            <a:extLst>
              <a:ext uri="{FF2B5EF4-FFF2-40B4-BE49-F238E27FC236}">
                <a16:creationId xmlns:a16="http://schemas.microsoft.com/office/drawing/2014/main" id="{B9CEA9E2-A999-492B-9FA4-884D013BEB19}"/>
              </a:ext>
            </a:extLst>
          </p:cNvPr>
          <p:cNvSpPr>
            <a:spLocks noGrp="1"/>
          </p:cNvSpPr>
          <p:nvPr>
            <p:ph type="pic" sz="quarter" idx="133"/>
          </p:nvPr>
        </p:nvSpPr>
        <p:spPr bwMode="auto">
          <a:xfrm>
            <a:off x="-9326563" y="25314275"/>
            <a:ext cx="7908925" cy="4838700"/>
          </a:xfrm>
          <a:ln>
            <a:miter lim="800000"/>
            <a:headEnd/>
            <a:tailEnd/>
          </a:ln>
        </p:spPr>
      </p:sp>
      <p:pic>
        <p:nvPicPr>
          <p:cNvPr id="20" name="Picture Placeholder 19">
            <a:extLst>
              <a:ext uri="{FF2B5EF4-FFF2-40B4-BE49-F238E27FC236}">
                <a16:creationId xmlns:a16="http://schemas.microsoft.com/office/drawing/2014/main" id="{9F5FE0C3-B45B-4701-B441-447DB6D40448}"/>
              </a:ext>
            </a:extLst>
          </p:cNvPr>
          <p:cNvPicPr>
            <a:picLocks noGrp="1" noChangeAspect="1"/>
          </p:cNvPicPr>
          <p:nvPr>
            <p:ph type="pic" sz="quarter" idx="135"/>
          </p:nvPr>
        </p:nvPicPr>
        <p:blipFill>
          <a:blip r:embed="rId4">
            <a:extLst>
              <a:ext uri="{28A0092B-C50C-407E-A947-70E740481C1C}">
                <a14:useLocalDpi xmlns:a14="http://schemas.microsoft.com/office/drawing/2010/main" val="0"/>
              </a:ext>
            </a:extLst>
          </a:blip>
          <a:srcRect t="8745" b="8745"/>
          <a:stretch>
            <a:fillRect/>
          </a:stretch>
        </p:blipFill>
        <p:spPr bwMode="auto">
          <a:xfrm>
            <a:off x="1978025" y="26763946"/>
            <a:ext cx="7908925" cy="4838700"/>
          </a:xfrm>
          <a:ln>
            <a:miter lim="800000"/>
            <a:headEnd/>
            <a:tailEnd/>
          </a:ln>
        </p:spPr>
      </p:pic>
      <p:sp>
        <p:nvSpPr>
          <p:cNvPr id="42" name="Text Placeholder 41">
            <a:extLst>
              <a:ext uri="{FF2B5EF4-FFF2-40B4-BE49-F238E27FC236}">
                <a16:creationId xmlns:a16="http://schemas.microsoft.com/office/drawing/2014/main" id="{F2BCBBD1-B001-4168-A48E-BF87E2B511FA}"/>
              </a:ext>
            </a:extLst>
          </p:cNvPr>
          <p:cNvSpPr>
            <a:spLocks noGrp="1"/>
          </p:cNvSpPr>
          <p:nvPr>
            <p:ph type="body" sz="quarter" idx="136"/>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3" name="Text Placeholder 42">
            <a:extLst>
              <a:ext uri="{FF2B5EF4-FFF2-40B4-BE49-F238E27FC236}">
                <a16:creationId xmlns:a16="http://schemas.microsoft.com/office/drawing/2014/main" id="{B3D85797-3B0E-4A7B-8D87-E5731A3E57A5}"/>
              </a:ext>
            </a:extLst>
          </p:cNvPr>
          <p:cNvSpPr>
            <a:spLocks noGrp="1"/>
          </p:cNvSpPr>
          <p:nvPr>
            <p:ph type="body" sz="quarter" idx="137"/>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4" name="Text Placeholder 43">
            <a:extLst>
              <a:ext uri="{FF2B5EF4-FFF2-40B4-BE49-F238E27FC236}">
                <a16:creationId xmlns:a16="http://schemas.microsoft.com/office/drawing/2014/main" id="{0A0FFC5A-BDA5-40AB-A6F0-64A7B1064D84}"/>
              </a:ext>
            </a:extLst>
          </p:cNvPr>
          <p:cNvSpPr>
            <a:spLocks noGrp="1"/>
          </p:cNvSpPr>
          <p:nvPr>
            <p:ph type="body" sz="quarter" idx="138"/>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5" name="Text Placeholder 44">
            <a:extLst>
              <a:ext uri="{FF2B5EF4-FFF2-40B4-BE49-F238E27FC236}">
                <a16:creationId xmlns:a16="http://schemas.microsoft.com/office/drawing/2014/main" id="{75C9120F-19D2-4D7F-9E71-396756461E5C}"/>
              </a:ext>
            </a:extLst>
          </p:cNvPr>
          <p:cNvSpPr>
            <a:spLocks noGrp="1"/>
          </p:cNvSpPr>
          <p:nvPr>
            <p:ph type="body" sz="quarter" idx="139"/>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6" name="Text Placeholder 45">
            <a:extLst>
              <a:ext uri="{FF2B5EF4-FFF2-40B4-BE49-F238E27FC236}">
                <a16:creationId xmlns:a16="http://schemas.microsoft.com/office/drawing/2014/main" id="{CEFFDAC0-6714-4EAA-A1EF-7CDB46FD8359}"/>
              </a:ext>
            </a:extLst>
          </p:cNvPr>
          <p:cNvSpPr>
            <a:spLocks noGrp="1"/>
          </p:cNvSpPr>
          <p:nvPr>
            <p:ph type="body" sz="quarter" idx="140"/>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7" name="Text Placeholder 46">
            <a:extLst>
              <a:ext uri="{FF2B5EF4-FFF2-40B4-BE49-F238E27FC236}">
                <a16:creationId xmlns:a16="http://schemas.microsoft.com/office/drawing/2014/main" id="{2E7484EB-6260-4088-A906-F6901A3BEBFC}"/>
              </a:ext>
            </a:extLst>
          </p:cNvPr>
          <p:cNvSpPr>
            <a:spLocks noGrp="1"/>
          </p:cNvSpPr>
          <p:nvPr>
            <p:ph type="body" sz="quarter" idx="141"/>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8" name="Text Placeholder 47">
            <a:extLst>
              <a:ext uri="{FF2B5EF4-FFF2-40B4-BE49-F238E27FC236}">
                <a16:creationId xmlns:a16="http://schemas.microsoft.com/office/drawing/2014/main" id="{4660A6E6-E69B-4AD7-BFB5-618225222E43}"/>
              </a:ext>
            </a:extLst>
          </p:cNvPr>
          <p:cNvSpPr>
            <a:spLocks noGrp="1"/>
          </p:cNvSpPr>
          <p:nvPr>
            <p:ph type="body" sz="quarter" idx="142"/>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9" name="Text Placeholder 48">
            <a:extLst>
              <a:ext uri="{FF2B5EF4-FFF2-40B4-BE49-F238E27FC236}">
                <a16:creationId xmlns:a16="http://schemas.microsoft.com/office/drawing/2014/main" id="{8D842F07-0E7B-456C-BE15-C32306992302}"/>
              </a:ext>
            </a:extLst>
          </p:cNvPr>
          <p:cNvSpPr>
            <a:spLocks noGrp="1"/>
          </p:cNvSpPr>
          <p:nvPr>
            <p:ph type="body" sz="quarter" idx="143"/>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0" name="Text Placeholder 49">
            <a:extLst>
              <a:ext uri="{FF2B5EF4-FFF2-40B4-BE49-F238E27FC236}">
                <a16:creationId xmlns:a16="http://schemas.microsoft.com/office/drawing/2014/main" id="{ED153AB2-D738-4581-899D-CBEB4BC7EC76}"/>
              </a:ext>
            </a:extLst>
          </p:cNvPr>
          <p:cNvSpPr>
            <a:spLocks noGrp="1"/>
          </p:cNvSpPr>
          <p:nvPr>
            <p:ph type="body" sz="quarter" idx="144"/>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1" name="Text Placeholder 50">
            <a:extLst>
              <a:ext uri="{FF2B5EF4-FFF2-40B4-BE49-F238E27FC236}">
                <a16:creationId xmlns:a16="http://schemas.microsoft.com/office/drawing/2014/main" id="{7C3B09C2-F786-4DCE-881F-5CB9AAFFA470}"/>
              </a:ext>
            </a:extLst>
          </p:cNvPr>
          <p:cNvSpPr>
            <a:spLocks noGrp="1"/>
          </p:cNvSpPr>
          <p:nvPr>
            <p:ph type="body" sz="quarter" idx="145"/>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2" name="Text Placeholder 51">
            <a:extLst>
              <a:ext uri="{FF2B5EF4-FFF2-40B4-BE49-F238E27FC236}">
                <a16:creationId xmlns:a16="http://schemas.microsoft.com/office/drawing/2014/main" id="{00627487-0D92-4063-97F9-9C1E86FE6AAF}"/>
              </a:ext>
            </a:extLst>
          </p:cNvPr>
          <p:cNvSpPr>
            <a:spLocks noGrp="1"/>
          </p:cNvSpPr>
          <p:nvPr>
            <p:ph type="body" sz="quarter" idx="146"/>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3" name="Text Placeholder 52">
            <a:extLst>
              <a:ext uri="{FF2B5EF4-FFF2-40B4-BE49-F238E27FC236}">
                <a16:creationId xmlns:a16="http://schemas.microsoft.com/office/drawing/2014/main" id="{3D836121-B3DC-4CCF-9CC4-909390AAD7A9}"/>
              </a:ext>
            </a:extLst>
          </p:cNvPr>
          <p:cNvSpPr>
            <a:spLocks noGrp="1"/>
          </p:cNvSpPr>
          <p:nvPr>
            <p:ph type="body" sz="quarter" idx="147"/>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4" name="Text Placeholder 53">
            <a:extLst>
              <a:ext uri="{FF2B5EF4-FFF2-40B4-BE49-F238E27FC236}">
                <a16:creationId xmlns:a16="http://schemas.microsoft.com/office/drawing/2014/main" id="{1A354866-A59E-45D4-83D0-4BD745E4F7BF}"/>
              </a:ext>
            </a:extLst>
          </p:cNvPr>
          <p:cNvSpPr>
            <a:spLocks noGrp="1"/>
          </p:cNvSpPr>
          <p:nvPr>
            <p:ph type="body" sz="quarter" idx="148"/>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5" name="Text Placeholder 54">
            <a:extLst>
              <a:ext uri="{FF2B5EF4-FFF2-40B4-BE49-F238E27FC236}">
                <a16:creationId xmlns:a16="http://schemas.microsoft.com/office/drawing/2014/main" id="{56004830-9817-47AF-B7F4-CB31A1242C9C}"/>
              </a:ext>
            </a:extLst>
          </p:cNvPr>
          <p:cNvSpPr>
            <a:spLocks noGrp="1"/>
          </p:cNvSpPr>
          <p:nvPr>
            <p:ph type="body" sz="quarter" idx="149"/>
          </p:nvPr>
        </p:nvSpPr>
        <p:spPr>
          <a:xfrm>
            <a:off x="22301657" y="19658658"/>
            <a:ext cx="10050462" cy="754063"/>
          </a:xfrm>
        </p:spPr>
        <p:txBody>
          <a:bodyPr/>
          <a:lstStyle/>
          <a:p>
            <a:pPr marL="1645838" indent="-1645838" defTabSz="4388900" eaLnBrk="1" fontAlgn="auto" hangingPunct="1">
              <a:spcAft>
                <a:spcPts val="0"/>
              </a:spcAft>
              <a:defRPr/>
            </a:pPr>
            <a:r>
              <a:rPr lang="en-US" dirty="0"/>
              <a:t>What is Culture?</a:t>
            </a:r>
          </a:p>
        </p:txBody>
      </p:sp>
      <p:pic>
        <p:nvPicPr>
          <p:cNvPr id="13" name="Picture Placeholder 12">
            <a:extLst>
              <a:ext uri="{FF2B5EF4-FFF2-40B4-BE49-F238E27FC236}">
                <a16:creationId xmlns:a16="http://schemas.microsoft.com/office/drawing/2014/main" id="{19474B19-13D8-49E8-BFE9-9E57ACA99E2B}"/>
              </a:ext>
            </a:extLst>
          </p:cNvPr>
          <p:cNvPicPr>
            <a:picLocks noGrp="1" noChangeAspect="1"/>
          </p:cNvPicPr>
          <p:nvPr>
            <p:ph type="pic" sz="quarter" idx="18"/>
          </p:nvPr>
        </p:nvPicPr>
        <p:blipFill>
          <a:blip r:embed="rId5">
            <a:extLst>
              <a:ext uri="{28A0092B-C50C-407E-A947-70E740481C1C}">
                <a14:useLocalDpi xmlns:a14="http://schemas.microsoft.com/office/drawing/2010/main" val="0"/>
              </a:ext>
            </a:extLst>
          </a:blip>
          <a:srcRect t="19496" b="19496"/>
          <a:stretch>
            <a:fillRect/>
          </a:stretch>
        </p:blipFill>
        <p:spPr>
          <a:xfrm>
            <a:off x="38288913" y="174625"/>
            <a:ext cx="5441950" cy="4541838"/>
          </a:xfrm>
        </p:spPr>
      </p:pic>
      <p:pic>
        <p:nvPicPr>
          <p:cNvPr id="30" name="Picture Placeholder 29" descr="Text, letter&#10;&#10;Description automatically generated">
            <a:extLst>
              <a:ext uri="{FF2B5EF4-FFF2-40B4-BE49-F238E27FC236}">
                <a16:creationId xmlns:a16="http://schemas.microsoft.com/office/drawing/2014/main" id="{6FD591AE-DBFD-4A8F-85DE-06370C384887}"/>
              </a:ext>
            </a:extLst>
          </p:cNvPr>
          <p:cNvPicPr>
            <a:picLocks noGrp="1" noChangeAspect="1"/>
          </p:cNvPicPr>
          <p:nvPr>
            <p:ph type="pic" sz="quarter" idx="134"/>
          </p:nvPr>
        </p:nvPicPr>
        <p:blipFill>
          <a:blip r:embed="rId6">
            <a:extLst>
              <a:ext uri="{28A0092B-C50C-407E-A947-70E740481C1C}">
                <a14:useLocalDpi xmlns:a14="http://schemas.microsoft.com/office/drawing/2010/main" val="0"/>
              </a:ext>
            </a:extLst>
          </a:blip>
          <a:srcRect l="3533" r="3533"/>
          <a:stretch>
            <a:fillRect/>
          </a:stretch>
        </p:blipFill>
        <p:spPr>
          <a:xfrm>
            <a:off x="23210541" y="15210455"/>
            <a:ext cx="7086600" cy="3689732"/>
          </a:xfrm>
        </p:spPr>
      </p:pic>
      <p:sp>
        <p:nvSpPr>
          <p:cNvPr id="79" name="Text Placeholder 12">
            <a:extLst>
              <a:ext uri="{FF2B5EF4-FFF2-40B4-BE49-F238E27FC236}">
                <a16:creationId xmlns:a16="http://schemas.microsoft.com/office/drawing/2014/main" id="{E9994328-C6CF-4ABA-90D8-44FFFC1B2810}"/>
              </a:ext>
            </a:extLst>
          </p:cNvPr>
          <p:cNvSpPr txBox="1">
            <a:spLocks/>
          </p:cNvSpPr>
          <p:nvPr/>
        </p:nvSpPr>
        <p:spPr bwMode="auto">
          <a:xfrm>
            <a:off x="22304831" y="5995988"/>
            <a:ext cx="10047288" cy="932560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228589" tIns="228589" rIns="228589" bIns="228589" numCol="1" anchor="t" anchorCtr="0" compatLnSpc="1">
            <a:prstTxWarp prst="textNoShape">
              <a:avLst/>
            </a:prstTxWarp>
            <a:spAutoFit/>
          </a:bodyPr>
          <a:lstStyle>
            <a:lvl1pPr marL="0" indent="0" algn="l" defTabSz="4387850" rtl="0" eaLnBrk="0" fontAlgn="base" hangingPunct="0">
              <a:spcBef>
                <a:spcPct val="20000"/>
              </a:spcBef>
              <a:spcAft>
                <a:spcPct val="0"/>
              </a:spcAft>
              <a:buFont typeface="Arial" panose="020B0604020202020204" pitchFamily="34" charset="0"/>
              <a:buNone/>
              <a:defRPr sz="2500" kern="1200">
                <a:solidFill>
                  <a:schemeClr val="tx1"/>
                </a:solidFill>
                <a:latin typeface="Trebuchet MS" pitchFamily="34" charset="0"/>
                <a:ea typeface="+mn-ea"/>
                <a:cs typeface="+mn-cs"/>
              </a:defRPr>
            </a:lvl1pPr>
            <a:lvl2pPr marL="1485825" indent="-571471" algn="l" defTabSz="4387850" rtl="0" eaLnBrk="0" fontAlgn="base" hangingPunct="0">
              <a:spcBef>
                <a:spcPct val="20000"/>
              </a:spcBef>
              <a:spcAft>
                <a:spcPct val="0"/>
              </a:spcAft>
              <a:buFont typeface="Arial" panose="020B0604020202020204" pitchFamily="34" charset="0"/>
              <a:buChar char="–"/>
              <a:defRPr sz="2500" kern="1200">
                <a:solidFill>
                  <a:schemeClr val="tx1"/>
                </a:solidFill>
                <a:latin typeface="Trebuchet MS" pitchFamily="34" charset="0"/>
                <a:ea typeface="+mn-ea"/>
                <a:cs typeface="+mn-cs"/>
              </a:defRPr>
            </a:lvl2pPr>
            <a:lvl3pPr marL="2057297" indent="-571471" algn="l" defTabSz="4387850" rtl="0" eaLnBrk="0" fontAlgn="base" hangingPunct="0">
              <a:spcBef>
                <a:spcPct val="20000"/>
              </a:spcBef>
              <a:spcAft>
                <a:spcPct val="0"/>
              </a:spcAft>
              <a:buFont typeface="Arial" panose="020B0604020202020204" pitchFamily="34" charset="0"/>
              <a:buChar char="•"/>
              <a:defRPr sz="2500" kern="1200">
                <a:solidFill>
                  <a:schemeClr val="tx1"/>
                </a:solidFill>
                <a:latin typeface="Trebuchet MS" pitchFamily="34" charset="0"/>
                <a:ea typeface="+mn-ea"/>
                <a:cs typeface="+mn-cs"/>
              </a:defRPr>
            </a:lvl3pPr>
            <a:lvl4pPr marL="2685916" indent="-628619" algn="l" defTabSz="4387850" rtl="0" eaLnBrk="0" fontAlgn="base" hangingPunct="0">
              <a:spcBef>
                <a:spcPct val="20000"/>
              </a:spcBef>
              <a:spcAft>
                <a:spcPct val="0"/>
              </a:spcAft>
              <a:buFont typeface="Arial" panose="020B0604020202020204" pitchFamily="34" charset="0"/>
              <a:buChar char="–"/>
              <a:defRPr sz="2500" kern="1200">
                <a:solidFill>
                  <a:schemeClr val="tx1"/>
                </a:solidFill>
                <a:latin typeface="Trebuchet MS" pitchFamily="34" charset="0"/>
                <a:ea typeface="+mn-ea"/>
                <a:cs typeface="+mn-cs"/>
              </a:defRPr>
            </a:lvl4pPr>
            <a:lvl5pPr marL="3143093" indent="-457177" algn="l" defTabSz="4387850" rtl="0" eaLnBrk="0" fontAlgn="base" hangingPunct="0">
              <a:spcBef>
                <a:spcPct val="20000"/>
              </a:spcBef>
              <a:spcAft>
                <a:spcPct val="0"/>
              </a:spcAft>
              <a:buFont typeface="Arial" panose="020B0604020202020204"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eaLnBrk="1" hangingPunct="1"/>
            <a:r>
              <a:rPr lang="en-GB" sz="3200" dirty="0"/>
              <a:t>Britain’s main language is English however Wales, Scotland and Northern Ireland still speak their own language as a second language. Northern Ireland speak Irish which is still spoken regularly and is on all road signs and taught in schools.</a:t>
            </a:r>
            <a:r>
              <a:rPr lang="en-GB" sz="3200" b="1" dirty="0"/>
              <a:t> </a:t>
            </a:r>
            <a:r>
              <a:rPr lang="en-GB" sz="3200" dirty="0"/>
              <a:t>While Scotland speak a similar language Scottish Gaelic the language is at risk of dying with most people not speaking it at home or as part of their daily lives. However, measures are being considered and put into place to ensure the survival of the language for example the translation for words is on every road sign. The Welsh language which is still spoken as a first language by a few people is growing everyday despite its decline in recent years. The decline of the welsh language was because of the British government’s ban on speaking welsh in schools with the introduction of the welsh not in the 18</a:t>
            </a:r>
            <a:r>
              <a:rPr lang="en-GB" sz="3200" baseline="30000" dirty="0"/>
              <a:t>th</a:t>
            </a:r>
            <a:r>
              <a:rPr lang="en-GB" sz="3200" dirty="0"/>
              <a:t> century. </a:t>
            </a:r>
            <a:endParaRPr lang="en-US" altLang="en-US" sz="3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 Placeholder 20">
            <a:extLst>
              <a:ext uri="{FF2B5EF4-FFF2-40B4-BE49-F238E27FC236}">
                <a16:creationId xmlns:a16="http://schemas.microsoft.com/office/drawing/2014/main" id="{C7D2F60A-138D-4E91-93FC-1087947DD472}"/>
              </a:ext>
            </a:extLst>
          </p:cNvPr>
          <p:cNvSpPr>
            <a:spLocks noGrp="1"/>
          </p:cNvSpPr>
          <p:nvPr>
            <p:ph type="body" sz="quarter" idx="95"/>
          </p:nvPr>
        </p:nvSpPr>
        <p:spPr/>
        <p:txBody>
          <a:bodyPr/>
          <a:lstStyle/>
          <a:p>
            <a:endParaRPr lang="en-GB"/>
          </a:p>
        </p:txBody>
      </p:sp>
      <p:sp>
        <p:nvSpPr>
          <p:cNvPr id="22" name="Text Placeholder 21">
            <a:extLst>
              <a:ext uri="{FF2B5EF4-FFF2-40B4-BE49-F238E27FC236}">
                <a16:creationId xmlns:a16="http://schemas.microsoft.com/office/drawing/2014/main" id="{B72989F8-B0DD-4794-B338-52C9E40C1C9E}"/>
              </a:ext>
            </a:extLst>
          </p:cNvPr>
          <p:cNvSpPr>
            <a:spLocks noGrp="1"/>
          </p:cNvSpPr>
          <p:nvPr>
            <p:ph type="body" sz="quarter" idx="107"/>
          </p:nvPr>
        </p:nvSpPr>
        <p:spPr/>
        <p:txBody>
          <a:bodyPr/>
          <a:lstStyle/>
          <a:p>
            <a:endParaRPr lang="en-GB"/>
          </a:p>
        </p:txBody>
      </p:sp>
      <p:sp>
        <p:nvSpPr>
          <p:cNvPr id="23" name="Text Placeholder 22">
            <a:extLst>
              <a:ext uri="{FF2B5EF4-FFF2-40B4-BE49-F238E27FC236}">
                <a16:creationId xmlns:a16="http://schemas.microsoft.com/office/drawing/2014/main" id="{0C7D61D3-64A0-48E0-8732-3766E3486BA1}"/>
              </a:ext>
            </a:extLst>
          </p:cNvPr>
          <p:cNvSpPr>
            <a:spLocks noGrp="1"/>
          </p:cNvSpPr>
          <p:nvPr>
            <p:ph type="body" sz="quarter" idx="116"/>
          </p:nvPr>
        </p:nvSpPr>
        <p:spPr/>
        <p:txBody>
          <a:bodyPr/>
          <a:lstStyle/>
          <a:p>
            <a:endParaRPr lang="en-GB"/>
          </a:p>
        </p:txBody>
      </p:sp>
      <p:sp>
        <p:nvSpPr>
          <p:cNvPr id="24" name="Text Placeholder 23">
            <a:extLst>
              <a:ext uri="{FF2B5EF4-FFF2-40B4-BE49-F238E27FC236}">
                <a16:creationId xmlns:a16="http://schemas.microsoft.com/office/drawing/2014/main" id="{4908E488-11D8-4035-8F0A-F71F7A807DA1}"/>
              </a:ext>
            </a:extLst>
          </p:cNvPr>
          <p:cNvSpPr>
            <a:spLocks noGrp="1"/>
          </p:cNvSpPr>
          <p:nvPr>
            <p:ph type="body" sz="quarter" idx="117"/>
          </p:nvPr>
        </p:nvSpPr>
        <p:spPr/>
        <p:txBody>
          <a:bodyPr/>
          <a:lstStyle/>
          <a:p>
            <a:endParaRPr lang="en-GB"/>
          </a:p>
        </p:txBody>
      </p:sp>
      <p:sp>
        <p:nvSpPr>
          <p:cNvPr id="25" name="Text Placeholder 24">
            <a:extLst>
              <a:ext uri="{FF2B5EF4-FFF2-40B4-BE49-F238E27FC236}">
                <a16:creationId xmlns:a16="http://schemas.microsoft.com/office/drawing/2014/main" id="{E66483CD-A6DE-4654-BB8B-FC39E20118A4}"/>
              </a:ext>
            </a:extLst>
          </p:cNvPr>
          <p:cNvSpPr>
            <a:spLocks noGrp="1"/>
          </p:cNvSpPr>
          <p:nvPr>
            <p:ph type="body" sz="quarter" idx="118"/>
          </p:nvPr>
        </p:nvSpPr>
        <p:spPr/>
        <p:txBody>
          <a:bodyPr/>
          <a:lstStyle/>
          <a:p>
            <a:endParaRPr lang="en-GB"/>
          </a:p>
        </p:txBody>
      </p:sp>
      <p:sp>
        <p:nvSpPr>
          <p:cNvPr id="26" name="Text Placeholder 25">
            <a:extLst>
              <a:ext uri="{FF2B5EF4-FFF2-40B4-BE49-F238E27FC236}">
                <a16:creationId xmlns:a16="http://schemas.microsoft.com/office/drawing/2014/main" id="{F78686B1-F2AB-4F9D-A633-5BFD7EA6C5E1}"/>
              </a:ext>
            </a:extLst>
          </p:cNvPr>
          <p:cNvSpPr>
            <a:spLocks noGrp="1"/>
          </p:cNvSpPr>
          <p:nvPr>
            <p:ph type="body" sz="quarter" idx="119"/>
          </p:nvPr>
        </p:nvSpPr>
        <p:spPr/>
        <p:txBody>
          <a:bodyPr/>
          <a:lstStyle/>
          <a:p>
            <a:endParaRPr lang="en-GB"/>
          </a:p>
        </p:txBody>
      </p:sp>
      <p:sp>
        <p:nvSpPr>
          <p:cNvPr id="27" name="Text Placeholder 26">
            <a:extLst>
              <a:ext uri="{FF2B5EF4-FFF2-40B4-BE49-F238E27FC236}">
                <a16:creationId xmlns:a16="http://schemas.microsoft.com/office/drawing/2014/main" id="{D80827A9-C31C-4950-97CA-0EF41E228649}"/>
              </a:ext>
            </a:extLst>
          </p:cNvPr>
          <p:cNvSpPr>
            <a:spLocks noGrp="1"/>
          </p:cNvSpPr>
          <p:nvPr>
            <p:ph type="body" sz="quarter" idx="120"/>
          </p:nvPr>
        </p:nvSpPr>
        <p:spPr/>
        <p:txBody>
          <a:bodyPr/>
          <a:lstStyle/>
          <a:p>
            <a:endParaRPr lang="en-GB"/>
          </a:p>
        </p:txBody>
      </p:sp>
      <p:sp>
        <p:nvSpPr>
          <p:cNvPr id="28" name="Text Placeholder 27">
            <a:extLst>
              <a:ext uri="{FF2B5EF4-FFF2-40B4-BE49-F238E27FC236}">
                <a16:creationId xmlns:a16="http://schemas.microsoft.com/office/drawing/2014/main" id="{3435D172-9548-416C-B3F3-265893D4C856}"/>
              </a:ext>
            </a:extLst>
          </p:cNvPr>
          <p:cNvSpPr>
            <a:spLocks noGrp="1"/>
          </p:cNvSpPr>
          <p:nvPr>
            <p:ph type="body" sz="quarter" idx="121"/>
          </p:nvPr>
        </p:nvSpPr>
        <p:spPr/>
        <p:txBody>
          <a:bodyPr/>
          <a:lstStyle/>
          <a:p>
            <a:endParaRPr lang="en-GB"/>
          </a:p>
        </p:txBody>
      </p:sp>
      <p:sp>
        <p:nvSpPr>
          <p:cNvPr id="29" name="Text Placeholder 28">
            <a:extLst>
              <a:ext uri="{FF2B5EF4-FFF2-40B4-BE49-F238E27FC236}">
                <a16:creationId xmlns:a16="http://schemas.microsoft.com/office/drawing/2014/main" id="{C0D628F7-D0C1-466E-8324-168DE7B3706D}"/>
              </a:ext>
            </a:extLst>
          </p:cNvPr>
          <p:cNvSpPr>
            <a:spLocks noGrp="1"/>
          </p:cNvSpPr>
          <p:nvPr>
            <p:ph type="body" sz="quarter" idx="122"/>
          </p:nvPr>
        </p:nvSpPr>
        <p:spPr/>
        <p:txBody>
          <a:bodyPr/>
          <a:lstStyle/>
          <a:p>
            <a:endParaRPr lang="en-GB"/>
          </a:p>
        </p:txBody>
      </p:sp>
      <p:sp>
        <p:nvSpPr>
          <p:cNvPr id="30" name="Text Placeholder 29">
            <a:extLst>
              <a:ext uri="{FF2B5EF4-FFF2-40B4-BE49-F238E27FC236}">
                <a16:creationId xmlns:a16="http://schemas.microsoft.com/office/drawing/2014/main" id="{B7DE5A5C-F3F5-48D7-8EC7-984B191997E3}"/>
              </a:ext>
            </a:extLst>
          </p:cNvPr>
          <p:cNvSpPr>
            <a:spLocks noGrp="1"/>
          </p:cNvSpPr>
          <p:nvPr>
            <p:ph type="body" sz="quarter" idx="123"/>
          </p:nvPr>
        </p:nvSpPr>
        <p:spPr/>
        <p:txBody>
          <a:bodyPr/>
          <a:lstStyle/>
          <a:p>
            <a:endParaRPr lang="en-GB"/>
          </a:p>
        </p:txBody>
      </p:sp>
      <p:sp>
        <p:nvSpPr>
          <p:cNvPr id="31" name="Text Placeholder 30">
            <a:extLst>
              <a:ext uri="{FF2B5EF4-FFF2-40B4-BE49-F238E27FC236}">
                <a16:creationId xmlns:a16="http://schemas.microsoft.com/office/drawing/2014/main" id="{5CDA5DC7-9E9E-4936-9884-2B5BFF980A70}"/>
              </a:ext>
            </a:extLst>
          </p:cNvPr>
          <p:cNvSpPr>
            <a:spLocks noGrp="1"/>
          </p:cNvSpPr>
          <p:nvPr>
            <p:ph type="body" sz="quarter" idx="124"/>
          </p:nvPr>
        </p:nvSpPr>
        <p:spPr/>
        <p:txBody>
          <a:bodyPr/>
          <a:lstStyle/>
          <a:p>
            <a:endParaRPr lang="en-GB"/>
          </a:p>
        </p:txBody>
      </p:sp>
      <p:sp>
        <p:nvSpPr>
          <p:cNvPr id="32" name="Text Placeholder 31">
            <a:extLst>
              <a:ext uri="{FF2B5EF4-FFF2-40B4-BE49-F238E27FC236}">
                <a16:creationId xmlns:a16="http://schemas.microsoft.com/office/drawing/2014/main" id="{203C9D28-11F4-476B-9BEA-5C3757E27DB7}"/>
              </a:ext>
            </a:extLst>
          </p:cNvPr>
          <p:cNvSpPr>
            <a:spLocks noGrp="1"/>
          </p:cNvSpPr>
          <p:nvPr>
            <p:ph type="body" sz="quarter" idx="125"/>
          </p:nvPr>
        </p:nvSpPr>
        <p:spPr/>
        <p:txBody>
          <a:bodyPr/>
          <a:lstStyle/>
          <a:p>
            <a:endParaRPr lang="en-GB"/>
          </a:p>
        </p:txBody>
      </p:sp>
      <p:sp>
        <p:nvSpPr>
          <p:cNvPr id="33" name="Picture Placeholder 32">
            <a:extLst>
              <a:ext uri="{FF2B5EF4-FFF2-40B4-BE49-F238E27FC236}">
                <a16:creationId xmlns:a16="http://schemas.microsoft.com/office/drawing/2014/main" id="{87940EC9-872D-41A8-9847-434EB8549A46}"/>
              </a:ext>
            </a:extLst>
          </p:cNvPr>
          <p:cNvSpPr>
            <a:spLocks noGrp="1"/>
          </p:cNvSpPr>
          <p:nvPr>
            <p:ph type="pic" sz="quarter" idx="115"/>
          </p:nvPr>
        </p:nvSpPr>
        <p:spPr/>
      </p:sp>
      <p:sp>
        <p:nvSpPr>
          <p:cNvPr id="34" name="Picture Placeholder 33">
            <a:extLst>
              <a:ext uri="{FF2B5EF4-FFF2-40B4-BE49-F238E27FC236}">
                <a16:creationId xmlns:a16="http://schemas.microsoft.com/office/drawing/2014/main" id="{55F97F71-C5E4-4B6F-BE03-6E374680E321}"/>
              </a:ext>
            </a:extLst>
          </p:cNvPr>
          <p:cNvSpPr>
            <a:spLocks noGrp="1"/>
          </p:cNvSpPr>
          <p:nvPr>
            <p:ph type="pic" sz="quarter" idx="126"/>
          </p:nvPr>
        </p:nvSpPr>
        <p:spPr/>
      </p:sp>
      <p:sp>
        <p:nvSpPr>
          <p:cNvPr id="35" name="Picture Placeholder 34">
            <a:extLst>
              <a:ext uri="{FF2B5EF4-FFF2-40B4-BE49-F238E27FC236}">
                <a16:creationId xmlns:a16="http://schemas.microsoft.com/office/drawing/2014/main" id="{7AC0851D-4052-4FC9-B667-885839B04E82}"/>
              </a:ext>
            </a:extLst>
          </p:cNvPr>
          <p:cNvSpPr>
            <a:spLocks noGrp="1"/>
          </p:cNvSpPr>
          <p:nvPr>
            <p:ph type="pic" sz="quarter" idx="127"/>
          </p:nvPr>
        </p:nvSpPr>
        <p:spPr/>
      </p:sp>
      <p:sp>
        <p:nvSpPr>
          <p:cNvPr id="36" name="Picture Placeholder 35">
            <a:extLst>
              <a:ext uri="{FF2B5EF4-FFF2-40B4-BE49-F238E27FC236}">
                <a16:creationId xmlns:a16="http://schemas.microsoft.com/office/drawing/2014/main" id="{2177C4F8-77B3-4EA5-822E-3CA3F5E82A36}"/>
              </a:ext>
            </a:extLst>
          </p:cNvPr>
          <p:cNvSpPr>
            <a:spLocks noGrp="1"/>
          </p:cNvSpPr>
          <p:nvPr>
            <p:ph type="pic" sz="quarter" idx="128"/>
          </p:nvPr>
        </p:nvSpPr>
        <p:spPr/>
      </p:sp>
      <p:sp>
        <p:nvSpPr>
          <p:cNvPr id="37" name="Picture Placeholder 36">
            <a:extLst>
              <a:ext uri="{FF2B5EF4-FFF2-40B4-BE49-F238E27FC236}">
                <a16:creationId xmlns:a16="http://schemas.microsoft.com/office/drawing/2014/main" id="{4DCC617F-88BF-4D2C-8F71-77923EBE5912}"/>
              </a:ext>
            </a:extLst>
          </p:cNvPr>
          <p:cNvSpPr>
            <a:spLocks noGrp="1"/>
          </p:cNvSpPr>
          <p:nvPr>
            <p:ph type="pic" sz="quarter" idx="129"/>
          </p:nvPr>
        </p:nvSpPr>
        <p:spPr/>
      </p:sp>
      <p:sp>
        <p:nvSpPr>
          <p:cNvPr id="38" name="Picture Placeholder 37">
            <a:extLst>
              <a:ext uri="{FF2B5EF4-FFF2-40B4-BE49-F238E27FC236}">
                <a16:creationId xmlns:a16="http://schemas.microsoft.com/office/drawing/2014/main" id="{BFBD1F8D-B054-436B-AEA1-427FA57D7607}"/>
              </a:ext>
            </a:extLst>
          </p:cNvPr>
          <p:cNvSpPr>
            <a:spLocks noGrp="1"/>
          </p:cNvSpPr>
          <p:nvPr>
            <p:ph type="pic" sz="quarter" idx="130"/>
          </p:nvPr>
        </p:nvSpPr>
        <p:spPr/>
      </p:sp>
      <p:sp>
        <p:nvSpPr>
          <p:cNvPr id="39" name="Picture Placeholder 38">
            <a:extLst>
              <a:ext uri="{FF2B5EF4-FFF2-40B4-BE49-F238E27FC236}">
                <a16:creationId xmlns:a16="http://schemas.microsoft.com/office/drawing/2014/main" id="{C4F51A50-B85A-4507-8172-01F3288A9646}"/>
              </a:ext>
            </a:extLst>
          </p:cNvPr>
          <p:cNvSpPr>
            <a:spLocks noGrp="1"/>
          </p:cNvSpPr>
          <p:nvPr>
            <p:ph type="pic" sz="quarter" idx="131"/>
          </p:nvPr>
        </p:nvSpPr>
        <p:spPr/>
      </p:sp>
      <p:sp>
        <p:nvSpPr>
          <p:cNvPr id="40" name="Picture Placeholder 39">
            <a:extLst>
              <a:ext uri="{FF2B5EF4-FFF2-40B4-BE49-F238E27FC236}">
                <a16:creationId xmlns:a16="http://schemas.microsoft.com/office/drawing/2014/main" id="{FECDE35F-86EF-478A-86CB-A09E98E0D2A1}"/>
              </a:ext>
            </a:extLst>
          </p:cNvPr>
          <p:cNvSpPr>
            <a:spLocks noGrp="1"/>
          </p:cNvSpPr>
          <p:nvPr>
            <p:ph type="pic" sz="quarter" idx="132"/>
          </p:nvPr>
        </p:nvSpPr>
        <p:spPr/>
      </p:sp>
      <p:sp>
        <p:nvSpPr>
          <p:cNvPr id="41" name="Picture Placeholder 40">
            <a:extLst>
              <a:ext uri="{FF2B5EF4-FFF2-40B4-BE49-F238E27FC236}">
                <a16:creationId xmlns:a16="http://schemas.microsoft.com/office/drawing/2014/main" id="{A63D078F-FC2E-4F23-9344-D9ECC2CFCF1F}"/>
              </a:ext>
            </a:extLst>
          </p:cNvPr>
          <p:cNvSpPr>
            <a:spLocks noGrp="1"/>
          </p:cNvSpPr>
          <p:nvPr>
            <p:ph type="pic" sz="quarter" idx="133"/>
          </p:nvPr>
        </p:nvSpPr>
        <p:spPr/>
      </p:sp>
      <p:sp>
        <p:nvSpPr>
          <p:cNvPr id="42" name="Picture Placeholder 41">
            <a:extLst>
              <a:ext uri="{FF2B5EF4-FFF2-40B4-BE49-F238E27FC236}">
                <a16:creationId xmlns:a16="http://schemas.microsoft.com/office/drawing/2014/main" id="{66F47F27-1454-402C-8084-CD16AB1AFB7F}"/>
              </a:ext>
            </a:extLst>
          </p:cNvPr>
          <p:cNvSpPr>
            <a:spLocks noGrp="1"/>
          </p:cNvSpPr>
          <p:nvPr>
            <p:ph type="pic" sz="quarter" idx="134"/>
          </p:nvPr>
        </p:nvSpPr>
        <p:spPr/>
      </p:sp>
      <p:sp>
        <p:nvSpPr>
          <p:cNvPr id="43" name="Picture Placeholder 42">
            <a:extLst>
              <a:ext uri="{FF2B5EF4-FFF2-40B4-BE49-F238E27FC236}">
                <a16:creationId xmlns:a16="http://schemas.microsoft.com/office/drawing/2014/main" id="{D09551C7-CB8D-4BE6-A28E-ED2AF805DBED}"/>
              </a:ext>
            </a:extLst>
          </p:cNvPr>
          <p:cNvSpPr>
            <a:spLocks noGrp="1"/>
          </p:cNvSpPr>
          <p:nvPr>
            <p:ph type="pic" sz="quarter" idx="135"/>
          </p:nvPr>
        </p:nvSpPr>
        <p:spPr/>
      </p:sp>
      <p:sp>
        <p:nvSpPr>
          <p:cNvPr id="44" name="Text Placeholder 43">
            <a:extLst>
              <a:ext uri="{FF2B5EF4-FFF2-40B4-BE49-F238E27FC236}">
                <a16:creationId xmlns:a16="http://schemas.microsoft.com/office/drawing/2014/main" id="{71D66FBE-54DF-4537-83B8-82C737739EA7}"/>
              </a:ext>
            </a:extLst>
          </p:cNvPr>
          <p:cNvSpPr>
            <a:spLocks noGrp="1"/>
          </p:cNvSpPr>
          <p:nvPr>
            <p:ph type="body" sz="quarter" idx="136"/>
          </p:nvPr>
        </p:nvSpPr>
        <p:spPr/>
        <p:txBody>
          <a:bodyPr/>
          <a:lstStyle/>
          <a:p>
            <a:endParaRPr lang="en-GB"/>
          </a:p>
        </p:txBody>
      </p:sp>
      <p:sp>
        <p:nvSpPr>
          <p:cNvPr id="45" name="Text Placeholder 44">
            <a:extLst>
              <a:ext uri="{FF2B5EF4-FFF2-40B4-BE49-F238E27FC236}">
                <a16:creationId xmlns:a16="http://schemas.microsoft.com/office/drawing/2014/main" id="{EA79094A-ABC8-4075-9F4C-4827F6CB6893}"/>
              </a:ext>
            </a:extLst>
          </p:cNvPr>
          <p:cNvSpPr>
            <a:spLocks noGrp="1"/>
          </p:cNvSpPr>
          <p:nvPr>
            <p:ph type="body" sz="quarter" idx="137"/>
          </p:nvPr>
        </p:nvSpPr>
        <p:spPr/>
        <p:txBody>
          <a:bodyPr/>
          <a:lstStyle/>
          <a:p>
            <a:endParaRPr lang="en-GB"/>
          </a:p>
        </p:txBody>
      </p:sp>
      <p:sp>
        <p:nvSpPr>
          <p:cNvPr id="46" name="Text Placeholder 45">
            <a:extLst>
              <a:ext uri="{FF2B5EF4-FFF2-40B4-BE49-F238E27FC236}">
                <a16:creationId xmlns:a16="http://schemas.microsoft.com/office/drawing/2014/main" id="{BF6D0E8A-3BD6-4A6B-8448-4202F0CD2B72}"/>
              </a:ext>
            </a:extLst>
          </p:cNvPr>
          <p:cNvSpPr>
            <a:spLocks noGrp="1"/>
          </p:cNvSpPr>
          <p:nvPr>
            <p:ph type="body" sz="quarter" idx="138"/>
          </p:nvPr>
        </p:nvSpPr>
        <p:spPr/>
        <p:txBody>
          <a:bodyPr/>
          <a:lstStyle/>
          <a:p>
            <a:endParaRPr lang="en-GB"/>
          </a:p>
        </p:txBody>
      </p:sp>
      <p:sp>
        <p:nvSpPr>
          <p:cNvPr id="47" name="Text Placeholder 46">
            <a:extLst>
              <a:ext uri="{FF2B5EF4-FFF2-40B4-BE49-F238E27FC236}">
                <a16:creationId xmlns:a16="http://schemas.microsoft.com/office/drawing/2014/main" id="{C6B20C5C-710C-4C81-AB87-7AE65214C66E}"/>
              </a:ext>
            </a:extLst>
          </p:cNvPr>
          <p:cNvSpPr>
            <a:spLocks noGrp="1"/>
          </p:cNvSpPr>
          <p:nvPr>
            <p:ph type="body" sz="quarter" idx="139"/>
          </p:nvPr>
        </p:nvSpPr>
        <p:spPr/>
        <p:txBody>
          <a:bodyPr/>
          <a:lstStyle/>
          <a:p>
            <a:endParaRPr lang="en-GB"/>
          </a:p>
        </p:txBody>
      </p:sp>
      <p:sp>
        <p:nvSpPr>
          <p:cNvPr id="48" name="Text Placeholder 47">
            <a:extLst>
              <a:ext uri="{FF2B5EF4-FFF2-40B4-BE49-F238E27FC236}">
                <a16:creationId xmlns:a16="http://schemas.microsoft.com/office/drawing/2014/main" id="{A57C8CF6-6990-4C9B-B33B-ECBAD544E399}"/>
              </a:ext>
            </a:extLst>
          </p:cNvPr>
          <p:cNvSpPr>
            <a:spLocks noGrp="1"/>
          </p:cNvSpPr>
          <p:nvPr>
            <p:ph type="body" sz="quarter" idx="140"/>
          </p:nvPr>
        </p:nvSpPr>
        <p:spPr/>
        <p:txBody>
          <a:bodyPr/>
          <a:lstStyle/>
          <a:p>
            <a:endParaRPr lang="en-GB"/>
          </a:p>
        </p:txBody>
      </p:sp>
      <p:sp>
        <p:nvSpPr>
          <p:cNvPr id="49" name="Text Placeholder 48">
            <a:extLst>
              <a:ext uri="{FF2B5EF4-FFF2-40B4-BE49-F238E27FC236}">
                <a16:creationId xmlns:a16="http://schemas.microsoft.com/office/drawing/2014/main" id="{F66A0B95-9056-441E-93EE-AB0BB7A0E2EF}"/>
              </a:ext>
            </a:extLst>
          </p:cNvPr>
          <p:cNvSpPr>
            <a:spLocks noGrp="1"/>
          </p:cNvSpPr>
          <p:nvPr>
            <p:ph type="body" sz="quarter" idx="141"/>
          </p:nvPr>
        </p:nvSpPr>
        <p:spPr/>
        <p:txBody>
          <a:bodyPr/>
          <a:lstStyle/>
          <a:p>
            <a:endParaRPr lang="en-GB"/>
          </a:p>
        </p:txBody>
      </p:sp>
      <p:sp>
        <p:nvSpPr>
          <p:cNvPr id="50" name="Text Placeholder 49">
            <a:extLst>
              <a:ext uri="{FF2B5EF4-FFF2-40B4-BE49-F238E27FC236}">
                <a16:creationId xmlns:a16="http://schemas.microsoft.com/office/drawing/2014/main" id="{33061CFD-DE4C-4121-A156-A16FD44317D3}"/>
              </a:ext>
            </a:extLst>
          </p:cNvPr>
          <p:cNvSpPr>
            <a:spLocks noGrp="1"/>
          </p:cNvSpPr>
          <p:nvPr>
            <p:ph type="body" sz="quarter" idx="142"/>
          </p:nvPr>
        </p:nvSpPr>
        <p:spPr/>
        <p:txBody>
          <a:bodyPr/>
          <a:lstStyle/>
          <a:p>
            <a:endParaRPr lang="en-GB"/>
          </a:p>
        </p:txBody>
      </p:sp>
      <p:sp>
        <p:nvSpPr>
          <p:cNvPr id="51" name="Text Placeholder 50">
            <a:extLst>
              <a:ext uri="{FF2B5EF4-FFF2-40B4-BE49-F238E27FC236}">
                <a16:creationId xmlns:a16="http://schemas.microsoft.com/office/drawing/2014/main" id="{BB8844D4-D53B-484D-8647-4EA12CAE8467}"/>
              </a:ext>
            </a:extLst>
          </p:cNvPr>
          <p:cNvSpPr>
            <a:spLocks noGrp="1"/>
          </p:cNvSpPr>
          <p:nvPr>
            <p:ph type="body" sz="quarter" idx="143"/>
          </p:nvPr>
        </p:nvSpPr>
        <p:spPr/>
        <p:txBody>
          <a:bodyPr/>
          <a:lstStyle/>
          <a:p>
            <a:endParaRPr lang="en-GB"/>
          </a:p>
        </p:txBody>
      </p:sp>
      <p:sp>
        <p:nvSpPr>
          <p:cNvPr id="52" name="Text Placeholder 51">
            <a:extLst>
              <a:ext uri="{FF2B5EF4-FFF2-40B4-BE49-F238E27FC236}">
                <a16:creationId xmlns:a16="http://schemas.microsoft.com/office/drawing/2014/main" id="{86B9E63B-577F-4923-AE82-36A9401E48F9}"/>
              </a:ext>
            </a:extLst>
          </p:cNvPr>
          <p:cNvSpPr>
            <a:spLocks noGrp="1"/>
          </p:cNvSpPr>
          <p:nvPr>
            <p:ph type="body" sz="quarter" idx="144"/>
          </p:nvPr>
        </p:nvSpPr>
        <p:spPr/>
        <p:txBody>
          <a:bodyPr/>
          <a:lstStyle/>
          <a:p>
            <a:endParaRPr lang="en-GB"/>
          </a:p>
        </p:txBody>
      </p:sp>
      <p:sp>
        <p:nvSpPr>
          <p:cNvPr id="53" name="Text Placeholder 52">
            <a:extLst>
              <a:ext uri="{FF2B5EF4-FFF2-40B4-BE49-F238E27FC236}">
                <a16:creationId xmlns:a16="http://schemas.microsoft.com/office/drawing/2014/main" id="{3FE3D43B-C0D5-4D87-8F18-7926888E846A}"/>
              </a:ext>
            </a:extLst>
          </p:cNvPr>
          <p:cNvSpPr>
            <a:spLocks noGrp="1"/>
          </p:cNvSpPr>
          <p:nvPr>
            <p:ph type="body" sz="quarter" idx="145"/>
          </p:nvPr>
        </p:nvSpPr>
        <p:spPr/>
        <p:txBody>
          <a:bodyPr/>
          <a:lstStyle/>
          <a:p>
            <a:endParaRPr lang="en-GB"/>
          </a:p>
        </p:txBody>
      </p:sp>
      <p:sp>
        <p:nvSpPr>
          <p:cNvPr id="54" name="Text Placeholder 53">
            <a:extLst>
              <a:ext uri="{FF2B5EF4-FFF2-40B4-BE49-F238E27FC236}">
                <a16:creationId xmlns:a16="http://schemas.microsoft.com/office/drawing/2014/main" id="{EFE09675-6D47-4D93-BEFD-6EEC3C98FD00}"/>
              </a:ext>
            </a:extLst>
          </p:cNvPr>
          <p:cNvSpPr>
            <a:spLocks noGrp="1"/>
          </p:cNvSpPr>
          <p:nvPr>
            <p:ph type="body" sz="quarter" idx="146"/>
          </p:nvPr>
        </p:nvSpPr>
        <p:spPr/>
        <p:txBody>
          <a:bodyPr/>
          <a:lstStyle/>
          <a:p>
            <a:endParaRPr lang="en-GB"/>
          </a:p>
        </p:txBody>
      </p:sp>
      <p:sp>
        <p:nvSpPr>
          <p:cNvPr id="55" name="Text Placeholder 54">
            <a:extLst>
              <a:ext uri="{FF2B5EF4-FFF2-40B4-BE49-F238E27FC236}">
                <a16:creationId xmlns:a16="http://schemas.microsoft.com/office/drawing/2014/main" id="{C9C42F5F-2FCA-4A1B-8474-06E2FB88D4ED}"/>
              </a:ext>
            </a:extLst>
          </p:cNvPr>
          <p:cNvSpPr>
            <a:spLocks noGrp="1"/>
          </p:cNvSpPr>
          <p:nvPr>
            <p:ph type="body" sz="quarter" idx="147"/>
          </p:nvPr>
        </p:nvSpPr>
        <p:spPr/>
        <p:txBody>
          <a:bodyPr/>
          <a:lstStyle/>
          <a:p>
            <a:endParaRPr lang="en-GB"/>
          </a:p>
        </p:txBody>
      </p:sp>
      <p:sp>
        <p:nvSpPr>
          <p:cNvPr id="56" name="Text Placeholder 55">
            <a:extLst>
              <a:ext uri="{FF2B5EF4-FFF2-40B4-BE49-F238E27FC236}">
                <a16:creationId xmlns:a16="http://schemas.microsoft.com/office/drawing/2014/main" id="{A7509620-4719-4D8F-A184-730510F45400}"/>
              </a:ext>
            </a:extLst>
          </p:cNvPr>
          <p:cNvSpPr>
            <a:spLocks noGrp="1"/>
          </p:cNvSpPr>
          <p:nvPr>
            <p:ph type="body" sz="quarter" idx="148"/>
          </p:nvPr>
        </p:nvSpPr>
        <p:spPr/>
        <p:txBody>
          <a:bodyPr/>
          <a:lstStyle/>
          <a:p>
            <a:endParaRPr lang="en-GB"/>
          </a:p>
        </p:txBody>
      </p:sp>
      <p:sp>
        <p:nvSpPr>
          <p:cNvPr id="57" name="Text Placeholder 56">
            <a:extLst>
              <a:ext uri="{FF2B5EF4-FFF2-40B4-BE49-F238E27FC236}">
                <a16:creationId xmlns:a16="http://schemas.microsoft.com/office/drawing/2014/main" id="{23E5A36B-B05F-4565-AB5E-B29387C786A0}"/>
              </a:ext>
            </a:extLst>
          </p:cNvPr>
          <p:cNvSpPr>
            <a:spLocks noGrp="1"/>
          </p:cNvSpPr>
          <p:nvPr>
            <p:ph type="body" sz="quarter" idx="149"/>
          </p:nvPr>
        </p:nvSpPr>
        <p:spPr>
          <a:xfrm>
            <a:off x="912860" y="13059729"/>
            <a:ext cx="10050462" cy="10456544"/>
          </a:xfrm>
        </p:spPr>
        <p:txBody>
          <a:bodyPr/>
          <a:lstStyle/>
          <a:p>
            <a:r>
              <a:rPr lang="en-GB" sz="13800" dirty="0">
                <a:latin typeface="Trebuchet MS" panose="020B0603020202020204" pitchFamily="34" charset="0"/>
              </a:rPr>
              <a:t>Reference</a:t>
            </a:r>
          </a:p>
          <a:p>
            <a:r>
              <a:rPr lang="en-GB" sz="13800" dirty="0">
                <a:latin typeface="Trebuchet MS" panose="020B0603020202020204" pitchFamily="34" charset="0"/>
              </a:rPr>
              <a:t>List</a:t>
            </a:r>
            <a:endParaRPr lang="en-GB" sz="16600" dirty="0">
              <a:latin typeface="Trebuchet MS" panose="020B0603020202020204" pitchFamily="34" charset="0"/>
            </a:endParaRPr>
          </a:p>
        </p:txBody>
      </p:sp>
      <p:sp>
        <p:nvSpPr>
          <p:cNvPr id="3" name="TextBox 2">
            <a:extLst>
              <a:ext uri="{FF2B5EF4-FFF2-40B4-BE49-F238E27FC236}">
                <a16:creationId xmlns:a16="http://schemas.microsoft.com/office/drawing/2014/main" id="{83F524D9-1878-41C9-B386-0EB5810C0890}"/>
              </a:ext>
            </a:extLst>
          </p:cNvPr>
          <p:cNvSpPr txBox="1"/>
          <p:nvPr/>
        </p:nvSpPr>
        <p:spPr>
          <a:xfrm>
            <a:off x="11349318" y="5755341"/>
            <a:ext cx="31250964" cy="25145345"/>
          </a:xfrm>
          <a:prstGeom prst="rect">
            <a:avLst/>
          </a:prstGeom>
          <a:noFill/>
        </p:spPr>
        <p:txBody>
          <a:bodyPr wrap="square" rtlCol="0">
            <a:spAutoFit/>
          </a:bodyPr>
          <a:lstStyle/>
          <a:p>
            <a:r>
              <a:rPr lang="en-GB" sz="4400" dirty="0">
                <a:latin typeface="+mn-lt"/>
              </a:rPr>
              <a:t>BBC Bitesize (2021) </a:t>
            </a:r>
            <a:r>
              <a:rPr lang="en-GB" sz="4400" i="1" dirty="0">
                <a:latin typeface="+mn-lt"/>
              </a:rPr>
              <a:t>Traditional folk music from the British isles</a:t>
            </a:r>
            <a:r>
              <a:rPr lang="en-GB" sz="4400" dirty="0">
                <a:latin typeface="+mn-lt"/>
              </a:rPr>
              <a:t>. Available at: </a:t>
            </a:r>
            <a:r>
              <a:rPr lang="en-GB" sz="4400" dirty="0">
                <a:latin typeface="+mn-lt"/>
                <a:hlinkClick r:id="rId3"/>
              </a:rPr>
              <a:t>https://www.bbc.co.uk/bitesize/guides/zckthyc/revision/6</a:t>
            </a:r>
            <a:r>
              <a:rPr lang="en-GB" sz="4400" dirty="0">
                <a:latin typeface="+mn-lt"/>
              </a:rPr>
              <a:t> (Accessed: 9</a:t>
            </a:r>
            <a:r>
              <a:rPr lang="en-GB" sz="4400" baseline="30000" dirty="0">
                <a:latin typeface="+mn-lt"/>
              </a:rPr>
              <a:t>th</a:t>
            </a:r>
            <a:r>
              <a:rPr lang="en-GB" sz="4400" dirty="0">
                <a:latin typeface="+mn-lt"/>
              </a:rPr>
              <a:t> January 2021)</a:t>
            </a:r>
          </a:p>
          <a:p>
            <a:endParaRPr lang="en-GB" sz="4400" dirty="0">
              <a:latin typeface="+mn-lt"/>
            </a:endParaRPr>
          </a:p>
          <a:p>
            <a:r>
              <a:rPr lang="en-GB" sz="4400" dirty="0">
                <a:latin typeface="+mn-lt"/>
              </a:rPr>
              <a:t>Carrell, S. (2020) ‘Scots Gaelic could die out within a decade, study finds’ </a:t>
            </a:r>
            <a:r>
              <a:rPr lang="en-GB" sz="4400" i="1" dirty="0">
                <a:latin typeface="+mn-lt"/>
              </a:rPr>
              <a:t>The Guardian</a:t>
            </a:r>
            <a:r>
              <a:rPr lang="en-GB" sz="4400" dirty="0">
                <a:latin typeface="+mn-lt"/>
              </a:rPr>
              <a:t>. 2</a:t>
            </a:r>
            <a:r>
              <a:rPr lang="en-GB" sz="4400" baseline="30000" dirty="0">
                <a:latin typeface="+mn-lt"/>
              </a:rPr>
              <a:t>nd</a:t>
            </a:r>
            <a:r>
              <a:rPr lang="en-GB" sz="4400" dirty="0">
                <a:latin typeface="+mn-lt"/>
              </a:rPr>
              <a:t> of July. Available at: </a:t>
            </a:r>
            <a:r>
              <a:rPr lang="en-GB" sz="4400" dirty="0">
                <a:latin typeface="+mn-lt"/>
                <a:hlinkClick r:id="rId4"/>
              </a:rPr>
              <a:t>https://www.theguardian.com/uk-news/2020/jul/02/scots-gaelic-could-die-out-within-a-decade-study-finds</a:t>
            </a:r>
            <a:r>
              <a:rPr lang="en-GB" sz="4400" dirty="0">
                <a:latin typeface="+mn-lt"/>
              </a:rPr>
              <a:t> (Accessed 11th January 2021)</a:t>
            </a:r>
          </a:p>
          <a:p>
            <a:endParaRPr lang="en-GB" sz="4400" dirty="0">
              <a:latin typeface="+mn-lt"/>
            </a:endParaRPr>
          </a:p>
          <a:p>
            <a:r>
              <a:rPr lang="en-GB" sz="4400" dirty="0">
                <a:latin typeface="+mn-lt"/>
              </a:rPr>
              <a:t>Coughlan, S. (2019) ‘Pisa tests: UK rises in international school rankings’ </a:t>
            </a:r>
            <a:r>
              <a:rPr lang="en-GB" sz="4400" i="1" dirty="0">
                <a:latin typeface="+mn-lt"/>
              </a:rPr>
              <a:t>BBC News</a:t>
            </a:r>
            <a:r>
              <a:rPr lang="en-GB" sz="4400" dirty="0">
                <a:latin typeface="+mn-lt"/>
              </a:rPr>
              <a:t>, 3</a:t>
            </a:r>
            <a:r>
              <a:rPr lang="en-GB" sz="4400" baseline="30000" dirty="0">
                <a:latin typeface="+mn-lt"/>
              </a:rPr>
              <a:t>rd</a:t>
            </a:r>
            <a:r>
              <a:rPr lang="en-GB" sz="4400" dirty="0">
                <a:latin typeface="+mn-lt"/>
              </a:rPr>
              <a:t> December. Available at: </a:t>
            </a:r>
            <a:r>
              <a:rPr lang="en-GB" sz="4400" dirty="0">
                <a:latin typeface="+mn-lt"/>
                <a:hlinkClick r:id="rId5"/>
              </a:rPr>
              <a:t>https://www.bbc.co.uk/news/education-50563833</a:t>
            </a:r>
            <a:r>
              <a:rPr lang="en-GB" sz="4400" dirty="0">
                <a:latin typeface="+mn-lt"/>
              </a:rPr>
              <a:t> (Accessed 10th January 2021)</a:t>
            </a:r>
          </a:p>
          <a:p>
            <a:endParaRPr lang="en-GB" sz="4400" dirty="0">
              <a:latin typeface="+mn-lt"/>
            </a:endParaRPr>
          </a:p>
          <a:p>
            <a:r>
              <a:rPr lang="en-GB" sz="4400" dirty="0">
                <a:latin typeface="+mn-lt"/>
              </a:rPr>
              <a:t>Countries and their cultures. </a:t>
            </a:r>
            <a:r>
              <a:rPr lang="en-GB" sz="4400" i="1" dirty="0">
                <a:latin typeface="+mn-lt"/>
              </a:rPr>
              <a:t>Ireland</a:t>
            </a:r>
            <a:r>
              <a:rPr lang="en-GB" sz="4400" dirty="0">
                <a:latin typeface="+mn-lt"/>
              </a:rPr>
              <a:t>. Available at: </a:t>
            </a:r>
            <a:r>
              <a:rPr lang="en-GB" sz="4400" dirty="0">
                <a:latin typeface="+mn-lt"/>
                <a:hlinkClick r:id="rId6"/>
              </a:rPr>
              <a:t>https://www.everyculture.com/Ge-It/Ireland.html</a:t>
            </a:r>
            <a:r>
              <a:rPr lang="en-GB" sz="4400" dirty="0">
                <a:latin typeface="+mn-lt"/>
              </a:rPr>
              <a:t> (Accessed: 9</a:t>
            </a:r>
            <a:r>
              <a:rPr lang="en-GB" sz="4400" baseline="30000" dirty="0">
                <a:latin typeface="+mn-lt"/>
              </a:rPr>
              <a:t>th</a:t>
            </a:r>
            <a:r>
              <a:rPr lang="en-GB" sz="4400" dirty="0">
                <a:latin typeface="+mn-lt"/>
              </a:rPr>
              <a:t> January 2021)</a:t>
            </a:r>
          </a:p>
          <a:p>
            <a:endParaRPr lang="en-GB" sz="4400" dirty="0">
              <a:latin typeface="+mn-lt"/>
            </a:endParaRPr>
          </a:p>
          <a:p>
            <a:r>
              <a:rPr lang="en-GB" sz="4400" dirty="0">
                <a:latin typeface="+mn-lt"/>
              </a:rPr>
              <a:t>Geertz, C. (1973) </a:t>
            </a:r>
            <a:r>
              <a:rPr lang="en-GB" sz="4400" i="1" dirty="0">
                <a:latin typeface="+mn-lt"/>
              </a:rPr>
              <a:t>The Interpretation of cultures</a:t>
            </a:r>
            <a:r>
              <a:rPr lang="en-GB" sz="4400" dirty="0">
                <a:latin typeface="+mn-lt"/>
              </a:rPr>
              <a:t>. Available at: </a:t>
            </a:r>
            <a:r>
              <a:rPr lang="en-GB" sz="4400" dirty="0">
                <a:latin typeface="+mn-lt"/>
                <a:hlinkClick r:id="rId7"/>
              </a:rPr>
              <a:t>http://web.mit.edu/allanmc/www/geertz.pdf</a:t>
            </a:r>
            <a:r>
              <a:rPr lang="en-GB" sz="4400" dirty="0">
                <a:latin typeface="+mn-lt"/>
              </a:rPr>
              <a:t> (Accessed: 7</a:t>
            </a:r>
            <a:r>
              <a:rPr lang="en-GB" sz="4400" baseline="30000" dirty="0">
                <a:latin typeface="+mn-lt"/>
              </a:rPr>
              <a:t>th</a:t>
            </a:r>
            <a:r>
              <a:rPr lang="en-GB" sz="4400" dirty="0">
                <a:latin typeface="+mn-lt"/>
              </a:rPr>
              <a:t> January 2021)</a:t>
            </a:r>
          </a:p>
          <a:p>
            <a:endParaRPr lang="en-GB" sz="4400" dirty="0">
              <a:latin typeface="+mn-lt"/>
            </a:endParaRPr>
          </a:p>
          <a:p>
            <a:r>
              <a:rPr lang="en-GB" sz="4400" dirty="0">
                <a:latin typeface="+mn-lt"/>
              </a:rPr>
              <a:t>Gov.UK. </a:t>
            </a:r>
            <a:r>
              <a:rPr lang="en-GB" sz="4400" i="1" dirty="0">
                <a:latin typeface="+mn-lt"/>
              </a:rPr>
              <a:t>Education system in the UK</a:t>
            </a:r>
            <a:r>
              <a:rPr lang="en-GB" sz="4400" dirty="0">
                <a:latin typeface="+mn-lt"/>
              </a:rPr>
              <a:t>. Available at: </a:t>
            </a:r>
            <a:r>
              <a:rPr lang="en-GB" sz="4400" dirty="0">
                <a:latin typeface="+mn-lt"/>
                <a:hlinkClick r:id="rId8"/>
              </a:rPr>
              <a:t>https://assets.publishing.service.gov.uk/government/uploads/system/uploads/attachment_data/file/219167/v01-2012ukes.pdf</a:t>
            </a:r>
            <a:r>
              <a:rPr lang="en-GB" sz="4400" dirty="0">
                <a:latin typeface="+mn-lt"/>
              </a:rPr>
              <a:t> (Accessed: 10</a:t>
            </a:r>
            <a:r>
              <a:rPr lang="en-GB" sz="4400" baseline="30000" dirty="0">
                <a:latin typeface="+mn-lt"/>
              </a:rPr>
              <a:t>th</a:t>
            </a:r>
            <a:r>
              <a:rPr lang="en-GB" sz="4400" dirty="0">
                <a:latin typeface="+mn-lt"/>
              </a:rPr>
              <a:t> January 2021)</a:t>
            </a:r>
          </a:p>
          <a:p>
            <a:endParaRPr lang="en-GB" sz="4400" dirty="0">
              <a:latin typeface="+mn-lt"/>
            </a:endParaRPr>
          </a:p>
          <a:p>
            <a:r>
              <a:rPr lang="en-GB" sz="4400" dirty="0">
                <a:latin typeface="+mn-lt"/>
              </a:rPr>
              <a:t>Hill, C. and </a:t>
            </a:r>
            <a:r>
              <a:rPr lang="en-GB" sz="4400" dirty="0" err="1">
                <a:latin typeface="+mn-lt"/>
              </a:rPr>
              <a:t>Hult</a:t>
            </a:r>
            <a:r>
              <a:rPr lang="en-GB" sz="4400" dirty="0">
                <a:latin typeface="+mn-lt"/>
              </a:rPr>
              <a:t>, G.T.M. (2000) </a:t>
            </a:r>
            <a:r>
              <a:rPr lang="en-GB" sz="4400" i="1" dirty="0">
                <a:latin typeface="+mn-lt"/>
              </a:rPr>
              <a:t>Global business today</a:t>
            </a:r>
            <a:r>
              <a:rPr lang="en-GB" sz="4400" dirty="0">
                <a:latin typeface="+mn-lt"/>
              </a:rPr>
              <a:t>. New York: McGraw-Hill higher education.</a:t>
            </a:r>
          </a:p>
          <a:p>
            <a:endParaRPr lang="en-GB" sz="4400" dirty="0">
              <a:latin typeface="+mn-lt"/>
            </a:endParaRPr>
          </a:p>
          <a:p>
            <a:r>
              <a:rPr lang="en-GB" sz="4400" dirty="0">
                <a:latin typeface="+mn-lt"/>
              </a:rPr>
              <a:t>Johnson, B. </a:t>
            </a:r>
            <a:r>
              <a:rPr lang="en-GB" sz="4400" i="1" dirty="0">
                <a:latin typeface="+mn-lt"/>
              </a:rPr>
              <a:t>Traditional Welsh costume</a:t>
            </a:r>
            <a:r>
              <a:rPr lang="en-GB" sz="4400" dirty="0">
                <a:latin typeface="+mn-lt"/>
              </a:rPr>
              <a:t>. Available at: </a:t>
            </a:r>
            <a:r>
              <a:rPr lang="en-GB" sz="4400" dirty="0">
                <a:latin typeface="+mn-lt"/>
                <a:hlinkClick r:id="rId9"/>
              </a:rPr>
              <a:t>https://www.historic-uk.com/HistoryUK/HistoryofWales/Traditional-Welsh-Costume/</a:t>
            </a:r>
            <a:r>
              <a:rPr lang="en-GB" sz="4400" dirty="0">
                <a:latin typeface="+mn-lt"/>
              </a:rPr>
              <a:t> (</a:t>
            </a:r>
            <a:r>
              <a:rPr lang="en-GB" sz="4400" dirty="0" err="1">
                <a:latin typeface="+mn-lt"/>
              </a:rPr>
              <a:t>Acceesed</a:t>
            </a:r>
            <a:r>
              <a:rPr lang="en-GB" sz="4400" dirty="0">
                <a:latin typeface="+mn-lt"/>
              </a:rPr>
              <a:t>: 9</a:t>
            </a:r>
            <a:r>
              <a:rPr lang="en-GB" sz="4400" baseline="30000" dirty="0">
                <a:latin typeface="+mn-lt"/>
              </a:rPr>
              <a:t>th</a:t>
            </a:r>
            <a:r>
              <a:rPr lang="en-GB" sz="4400" dirty="0">
                <a:latin typeface="+mn-lt"/>
              </a:rPr>
              <a:t> January 2021)</a:t>
            </a:r>
          </a:p>
          <a:p>
            <a:endParaRPr lang="en-GB" sz="4400" dirty="0">
              <a:latin typeface="+mn-lt"/>
            </a:endParaRPr>
          </a:p>
          <a:p>
            <a:r>
              <a:rPr lang="en-GB" sz="4400" dirty="0" err="1">
                <a:latin typeface="+mn-lt"/>
              </a:rPr>
              <a:t>Knapman</a:t>
            </a:r>
            <a:r>
              <a:rPr lang="en-GB" sz="4400" dirty="0">
                <a:latin typeface="+mn-lt"/>
              </a:rPr>
              <a:t>, J. (2016) ‘These are the places serving up a great Sunday roast dinner in Newport’ </a:t>
            </a:r>
            <a:r>
              <a:rPr lang="en-GB" sz="4400" i="1" dirty="0">
                <a:latin typeface="+mn-lt"/>
              </a:rPr>
              <a:t>Wales Online</a:t>
            </a:r>
            <a:r>
              <a:rPr lang="en-GB" sz="4400" dirty="0">
                <a:latin typeface="+mn-lt"/>
              </a:rPr>
              <a:t>. 30 September. Available at: </a:t>
            </a:r>
            <a:r>
              <a:rPr lang="en-GB" sz="4400" dirty="0">
                <a:latin typeface="+mn-lt"/>
                <a:hlinkClick r:id="rId10"/>
              </a:rPr>
              <a:t>https://www.walesonline.co.uk/whats-on/food-drink-news/sunday-lunch-newport-roast-week-11954625</a:t>
            </a:r>
            <a:r>
              <a:rPr lang="en-GB" sz="4400" dirty="0">
                <a:latin typeface="+mn-lt"/>
              </a:rPr>
              <a:t> (Accessed 10</a:t>
            </a:r>
            <a:r>
              <a:rPr lang="en-GB" sz="4400" baseline="30000" dirty="0">
                <a:latin typeface="+mn-lt"/>
              </a:rPr>
              <a:t>th</a:t>
            </a:r>
            <a:r>
              <a:rPr lang="en-GB" sz="4400" dirty="0">
                <a:latin typeface="+mn-lt"/>
              </a:rPr>
              <a:t> January 2021)</a:t>
            </a:r>
          </a:p>
          <a:p>
            <a:endParaRPr lang="en-GB" sz="4400" dirty="0">
              <a:latin typeface="+mn-lt"/>
            </a:endParaRPr>
          </a:p>
          <a:p>
            <a:r>
              <a:rPr lang="en-GB" sz="4400" dirty="0">
                <a:latin typeface="+mn-lt"/>
              </a:rPr>
              <a:t>Matsumoto, D and </a:t>
            </a:r>
            <a:r>
              <a:rPr lang="en-GB" sz="4400" dirty="0" err="1">
                <a:latin typeface="+mn-lt"/>
              </a:rPr>
              <a:t>Juang</a:t>
            </a:r>
            <a:r>
              <a:rPr lang="en-GB" sz="4400" dirty="0">
                <a:latin typeface="+mn-lt"/>
              </a:rPr>
              <a:t>, L. (1996) </a:t>
            </a:r>
            <a:r>
              <a:rPr lang="en-GB" sz="4400" i="1" dirty="0">
                <a:latin typeface="+mn-lt"/>
              </a:rPr>
              <a:t>Culture and psychology</a:t>
            </a:r>
            <a:r>
              <a:rPr lang="en-GB" sz="4400" dirty="0">
                <a:latin typeface="+mn-lt"/>
              </a:rPr>
              <a:t>. California: Wadsworth publishing company.</a:t>
            </a:r>
          </a:p>
          <a:p>
            <a:endParaRPr lang="en-GB" sz="4400" dirty="0">
              <a:latin typeface="+mn-lt"/>
            </a:endParaRPr>
          </a:p>
          <a:p>
            <a:r>
              <a:rPr lang="en-GB" sz="4400" dirty="0">
                <a:latin typeface="+mn-lt"/>
              </a:rPr>
              <a:t>Mayer, B. (2013) </a:t>
            </a:r>
            <a:r>
              <a:rPr lang="en-GB" sz="4400" i="1" dirty="0">
                <a:latin typeface="+mn-lt"/>
              </a:rPr>
              <a:t>The British Dance Council (BDC) Story</a:t>
            </a:r>
            <a:r>
              <a:rPr lang="en-GB" sz="4400" dirty="0">
                <a:latin typeface="+mn-lt"/>
              </a:rPr>
              <a:t>. Available at: </a:t>
            </a:r>
            <a:r>
              <a:rPr lang="en-GB" sz="4400" dirty="0">
                <a:latin typeface="+mn-lt"/>
                <a:hlinkClick r:id="rId11"/>
              </a:rPr>
              <a:t>http://www.dancearchives.net/2013/06/10/the-british-dance-council-bdc-story/</a:t>
            </a:r>
            <a:r>
              <a:rPr lang="en-GB" sz="4400" dirty="0">
                <a:latin typeface="+mn-lt"/>
              </a:rPr>
              <a:t> (Accessed: 7</a:t>
            </a:r>
            <a:r>
              <a:rPr lang="en-GB" sz="4400" baseline="30000" dirty="0">
                <a:latin typeface="+mn-lt"/>
              </a:rPr>
              <a:t>th</a:t>
            </a:r>
            <a:r>
              <a:rPr lang="en-GB" sz="4400" dirty="0">
                <a:latin typeface="+mn-lt"/>
              </a:rPr>
              <a:t> January 2021)</a:t>
            </a:r>
          </a:p>
          <a:p>
            <a:endParaRPr lang="en-GB" sz="4400" dirty="0">
              <a:latin typeface="+mn-lt"/>
            </a:endParaRPr>
          </a:p>
          <a:p>
            <a:r>
              <a:rPr lang="en-GB" sz="4400" dirty="0">
                <a:latin typeface="+mn-lt"/>
              </a:rPr>
              <a:t>Murray, G. (2016) </a:t>
            </a:r>
            <a:r>
              <a:rPr lang="en-GB" sz="4400" i="1" dirty="0">
                <a:latin typeface="+mn-lt"/>
              </a:rPr>
              <a:t>Head to Toe – Scotland’s National dress</a:t>
            </a:r>
            <a:r>
              <a:rPr lang="en-GB" sz="4400" dirty="0">
                <a:latin typeface="+mn-lt"/>
              </a:rPr>
              <a:t>. Available at: </a:t>
            </a:r>
            <a:r>
              <a:rPr lang="en-GB" sz="4400" dirty="0">
                <a:latin typeface="+mn-lt"/>
                <a:hlinkClick r:id="rId12"/>
              </a:rPr>
              <a:t>https://www.scotlandinfo.eu/head-to-toe-scotlands-national-dress/</a:t>
            </a:r>
            <a:r>
              <a:rPr lang="en-GB" sz="4400" dirty="0">
                <a:latin typeface="+mn-lt"/>
              </a:rPr>
              <a:t> (Accessed: 9</a:t>
            </a:r>
            <a:r>
              <a:rPr lang="en-GB" sz="4400" baseline="30000" dirty="0">
                <a:latin typeface="+mn-lt"/>
              </a:rPr>
              <a:t>th</a:t>
            </a:r>
            <a:r>
              <a:rPr lang="en-GB" sz="4400" dirty="0">
                <a:latin typeface="+mn-lt"/>
              </a:rPr>
              <a:t> January 2021)</a:t>
            </a:r>
          </a:p>
          <a:p>
            <a:endParaRPr lang="en-GB" sz="4400" dirty="0">
              <a:latin typeface="+mn-lt"/>
            </a:endParaRPr>
          </a:p>
          <a:p>
            <a:r>
              <a:rPr lang="en-GB" sz="4400" dirty="0">
                <a:latin typeface="+mn-lt"/>
              </a:rPr>
              <a:t>National Museum Wales. </a:t>
            </a:r>
            <a:r>
              <a:rPr lang="en-GB" sz="4400" i="1" dirty="0">
                <a:latin typeface="+mn-lt"/>
              </a:rPr>
              <a:t>Welsh  not</a:t>
            </a:r>
            <a:r>
              <a:rPr lang="en-GB" sz="4400" dirty="0">
                <a:latin typeface="+mn-lt"/>
              </a:rPr>
              <a:t>. Available at: </a:t>
            </a:r>
            <a:r>
              <a:rPr lang="en-GB" sz="4400" dirty="0">
                <a:latin typeface="+mn-lt"/>
                <a:hlinkClick r:id="rId13"/>
              </a:rPr>
              <a:t>https://museum.wales/collections/online/object/7ea8f0b9-6293-3c66-b56a-a85b7181e7af/Welsh-not/</a:t>
            </a:r>
            <a:r>
              <a:rPr lang="en-GB" sz="4400" dirty="0">
                <a:latin typeface="+mn-lt"/>
              </a:rPr>
              <a:t> (Accessed: 9</a:t>
            </a:r>
            <a:r>
              <a:rPr lang="en-GB" sz="4400" baseline="30000" dirty="0">
                <a:latin typeface="+mn-lt"/>
              </a:rPr>
              <a:t>th</a:t>
            </a:r>
            <a:r>
              <a:rPr lang="en-GB" sz="4400" dirty="0">
                <a:latin typeface="+mn-lt"/>
              </a:rPr>
              <a:t> January 2021)</a:t>
            </a:r>
          </a:p>
          <a:p>
            <a:endParaRPr lang="en-GB" sz="4400" dirty="0">
              <a:latin typeface="+mn-lt"/>
            </a:endParaRPr>
          </a:p>
        </p:txBody>
      </p:sp>
    </p:spTree>
    <p:extLst>
      <p:ext uri="{BB962C8B-B14F-4D97-AF65-F5344CB8AC3E}">
        <p14:creationId xmlns:p14="http://schemas.microsoft.com/office/powerpoint/2010/main" val="31769394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 Placeholder 20">
            <a:extLst>
              <a:ext uri="{FF2B5EF4-FFF2-40B4-BE49-F238E27FC236}">
                <a16:creationId xmlns:a16="http://schemas.microsoft.com/office/drawing/2014/main" id="{C7D2F60A-138D-4E91-93FC-1087947DD472}"/>
              </a:ext>
            </a:extLst>
          </p:cNvPr>
          <p:cNvSpPr>
            <a:spLocks noGrp="1"/>
          </p:cNvSpPr>
          <p:nvPr>
            <p:ph type="body" sz="quarter" idx="95"/>
          </p:nvPr>
        </p:nvSpPr>
        <p:spPr/>
        <p:txBody>
          <a:bodyPr/>
          <a:lstStyle/>
          <a:p>
            <a:endParaRPr lang="en-GB"/>
          </a:p>
        </p:txBody>
      </p:sp>
      <p:sp>
        <p:nvSpPr>
          <p:cNvPr id="22" name="Text Placeholder 21">
            <a:extLst>
              <a:ext uri="{FF2B5EF4-FFF2-40B4-BE49-F238E27FC236}">
                <a16:creationId xmlns:a16="http://schemas.microsoft.com/office/drawing/2014/main" id="{B72989F8-B0DD-4794-B338-52C9E40C1C9E}"/>
              </a:ext>
            </a:extLst>
          </p:cNvPr>
          <p:cNvSpPr>
            <a:spLocks noGrp="1"/>
          </p:cNvSpPr>
          <p:nvPr>
            <p:ph type="body" sz="quarter" idx="107"/>
          </p:nvPr>
        </p:nvSpPr>
        <p:spPr/>
        <p:txBody>
          <a:bodyPr/>
          <a:lstStyle/>
          <a:p>
            <a:endParaRPr lang="en-GB"/>
          </a:p>
        </p:txBody>
      </p:sp>
      <p:sp>
        <p:nvSpPr>
          <p:cNvPr id="23" name="Text Placeholder 22">
            <a:extLst>
              <a:ext uri="{FF2B5EF4-FFF2-40B4-BE49-F238E27FC236}">
                <a16:creationId xmlns:a16="http://schemas.microsoft.com/office/drawing/2014/main" id="{0C7D61D3-64A0-48E0-8732-3766E3486BA1}"/>
              </a:ext>
            </a:extLst>
          </p:cNvPr>
          <p:cNvSpPr>
            <a:spLocks noGrp="1"/>
          </p:cNvSpPr>
          <p:nvPr>
            <p:ph type="body" sz="quarter" idx="116"/>
          </p:nvPr>
        </p:nvSpPr>
        <p:spPr/>
        <p:txBody>
          <a:bodyPr/>
          <a:lstStyle/>
          <a:p>
            <a:endParaRPr lang="en-GB"/>
          </a:p>
        </p:txBody>
      </p:sp>
      <p:sp>
        <p:nvSpPr>
          <p:cNvPr id="24" name="Text Placeholder 23">
            <a:extLst>
              <a:ext uri="{FF2B5EF4-FFF2-40B4-BE49-F238E27FC236}">
                <a16:creationId xmlns:a16="http://schemas.microsoft.com/office/drawing/2014/main" id="{4908E488-11D8-4035-8F0A-F71F7A807DA1}"/>
              </a:ext>
            </a:extLst>
          </p:cNvPr>
          <p:cNvSpPr>
            <a:spLocks noGrp="1"/>
          </p:cNvSpPr>
          <p:nvPr>
            <p:ph type="body" sz="quarter" idx="117"/>
          </p:nvPr>
        </p:nvSpPr>
        <p:spPr/>
        <p:txBody>
          <a:bodyPr/>
          <a:lstStyle/>
          <a:p>
            <a:endParaRPr lang="en-GB"/>
          </a:p>
        </p:txBody>
      </p:sp>
      <p:sp>
        <p:nvSpPr>
          <p:cNvPr id="25" name="Text Placeholder 24">
            <a:extLst>
              <a:ext uri="{FF2B5EF4-FFF2-40B4-BE49-F238E27FC236}">
                <a16:creationId xmlns:a16="http://schemas.microsoft.com/office/drawing/2014/main" id="{E66483CD-A6DE-4654-BB8B-FC39E20118A4}"/>
              </a:ext>
            </a:extLst>
          </p:cNvPr>
          <p:cNvSpPr>
            <a:spLocks noGrp="1"/>
          </p:cNvSpPr>
          <p:nvPr>
            <p:ph type="body" sz="quarter" idx="118"/>
          </p:nvPr>
        </p:nvSpPr>
        <p:spPr/>
        <p:txBody>
          <a:bodyPr/>
          <a:lstStyle/>
          <a:p>
            <a:endParaRPr lang="en-GB"/>
          </a:p>
        </p:txBody>
      </p:sp>
      <p:sp>
        <p:nvSpPr>
          <p:cNvPr id="26" name="Text Placeholder 25">
            <a:extLst>
              <a:ext uri="{FF2B5EF4-FFF2-40B4-BE49-F238E27FC236}">
                <a16:creationId xmlns:a16="http://schemas.microsoft.com/office/drawing/2014/main" id="{F78686B1-F2AB-4F9D-A633-5BFD7EA6C5E1}"/>
              </a:ext>
            </a:extLst>
          </p:cNvPr>
          <p:cNvSpPr>
            <a:spLocks noGrp="1"/>
          </p:cNvSpPr>
          <p:nvPr>
            <p:ph type="body" sz="quarter" idx="119"/>
          </p:nvPr>
        </p:nvSpPr>
        <p:spPr/>
        <p:txBody>
          <a:bodyPr/>
          <a:lstStyle/>
          <a:p>
            <a:endParaRPr lang="en-GB"/>
          </a:p>
        </p:txBody>
      </p:sp>
      <p:sp>
        <p:nvSpPr>
          <p:cNvPr id="27" name="Text Placeholder 26">
            <a:extLst>
              <a:ext uri="{FF2B5EF4-FFF2-40B4-BE49-F238E27FC236}">
                <a16:creationId xmlns:a16="http://schemas.microsoft.com/office/drawing/2014/main" id="{D80827A9-C31C-4950-97CA-0EF41E228649}"/>
              </a:ext>
            </a:extLst>
          </p:cNvPr>
          <p:cNvSpPr>
            <a:spLocks noGrp="1"/>
          </p:cNvSpPr>
          <p:nvPr>
            <p:ph type="body" sz="quarter" idx="120"/>
          </p:nvPr>
        </p:nvSpPr>
        <p:spPr/>
        <p:txBody>
          <a:bodyPr/>
          <a:lstStyle/>
          <a:p>
            <a:endParaRPr lang="en-GB"/>
          </a:p>
        </p:txBody>
      </p:sp>
      <p:sp>
        <p:nvSpPr>
          <p:cNvPr id="28" name="Text Placeholder 27">
            <a:extLst>
              <a:ext uri="{FF2B5EF4-FFF2-40B4-BE49-F238E27FC236}">
                <a16:creationId xmlns:a16="http://schemas.microsoft.com/office/drawing/2014/main" id="{3435D172-9548-416C-B3F3-265893D4C856}"/>
              </a:ext>
            </a:extLst>
          </p:cNvPr>
          <p:cNvSpPr>
            <a:spLocks noGrp="1"/>
          </p:cNvSpPr>
          <p:nvPr>
            <p:ph type="body" sz="quarter" idx="121"/>
          </p:nvPr>
        </p:nvSpPr>
        <p:spPr/>
        <p:txBody>
          <a:bodyPr/>
          <a:lstStyle/>
          <a:p>
            <a:endParaRPr lang="en-GB"/>
          </a:p>
        </p:txBody>
      </p:sp>
      <p:sp>
        <p:nvSpPr>
          <p:cNvPr id="29" name="Text Placeholder 28">
            <a:extLst>
              <a:ext uri="{FF2B5EF4-FFF2-40B4-BE49-F238E27FC236}">
                <a16:creationId xmlns:a16="http://schemas.microsoft.com/office/drawing/2014/main" id="{C0D628F7-D0C1-466E-8324-168DE7B3706D}"/>
              </a:ext>
            </a:extLst>
          </p:cNvPr>
          <p:cNvSpPr>
            <a:spLocks noGrp="1"/>
          </p:cNvSpPr>
          <p:nvPr>
            <p:ph type="body" sz="quarter" idx="122"/>
          </p:nvPr>
        </p:nvSpPr>
        <p:spPr/>
        <p:txBody>
          <a:bodyPr/>
          <a:lstStyle/>
          <a:p>
            <a:endParaRPr lang="en-GB"/>
          </a:p>
        </p:txBody>
      </p:sp>
      <p:sp>
        <p:nvSpPr>
          <p:cNvPr id="30" name="Text Placeholder 29">
            <a:extLst>
              <a:ext uri="{FF2B5EF4-FFF2-40B4-BE49-F238E27FC236}">
                <a16:creationId xmlns:a16="http://schemas.microsoft.com/office/drawing/2014/main" id="{B7DE5A5C-F3F5-48D7-8EC7-984B191997E3}"/>
              </a:ext>
            </a:extLst>
          </p:cNvPr>
          <p:cNvSpPr>
            <a:spLocks noGrp="1"/>
          </p:cNvSpPr>
          <p:nvPr>
            <p:ph type="body" sz="quarter" idx="123"/>
          </p:nvPr>
        </p:nvSpPr>
        <p:spPr/>
        <p:txBody>
          <a:bodyPr/>
          <a:lstStyle/>
          <a:p>
            <a:endParaRPr lang="en-GB"/>
          </a:p>
        </p:txBody>
      </p:sp>
      <p:sp>
        <p:nvSpPr>
          <p:cNvPr id="31" name="Text Placeholder 30">
            <a:extLst>
              <a:ext uri="{FF2B5EF4-FFF2-40B4-BE49-F238E27FC236}">
                <a16:creationId xmlns:a16="http://schemas.microsoft.com/office/drawing/2014/main" id="{5CDA5DC7-9E9E-4936-9884-2B5BFF980A70}"/>
              </a:ext>
            </a:extLst>
          </p:cNvPr>
          <p:cNvSpPr>
            <a:spLocks noGrp="1"/>
          </p:cNvSpPr>
          <p:nvPr>
            <p:ph type="body" sz="quarter" idx="124"/>
          </p:nvPr>
        </p:nvSpPr>
        <p:spPr/>
        <p:txBody>
          <a:bodyPr/>
          <a:lstStyle/>
          <a:p>
            <a:endParaRPr lang="en-GB"/>
          </a:p>
        </p:txBody>
      </p:sp>
      <p:sp>
        <p:nvSpPr>
          <p:cNvPr id="32" name="Text Placeholder 31">
            <a:extLst>
              <a:ext uri="{FF2B5EF4-FFF2-40B4-BE49-F238E27FC236}">
                <a16:creationId xmlns:a16="http://schemas.microsoft.com/office/drawing/2014/main" id="{203C9D28-11F4-476B-9BEA-5C3757E27DB7}"/>
              </a:ext>
            </a:extLst>
          </p:cNvPr>
          <p:cNvSpPr>
            <a:spLocks noGrp="1"/>
          </p:cNvSpPr>
          <p:nvPr>
            <p:ph type="body" sz="quarter" idx="125"/>
          </p:nvPr>
        </p:nvSpPr>
        <p:spPr/>
        <p:txBody>
          <a:bodyPr/>
          <a:lstStyle/>
          <a:p>
            <a:endParaRPr lang="en-GB"/>
          </a:p>
        </p:txBody>
      </p:sp>
      <p:sp>
        <p:nvSpPr>
          <p:cNvPr id="33" name="Picture Placeholder 32">
            <a:extLst>
              <a:ext uri="{FF2B5EF4-FFF2-40B4-BE49-F238E27FC236}">
                <a16:creationId xmlns:a16="http://schemas.microsoft.com/office/drawing/2014/main" id="{87940EC9-872D-41A8-9847-434EB8549A46}"/>
              </a:ext>
            </a:extLst>
          </p:cNvPr>
          <p:cNvSpPr>
            <a:spLocks noGrp="1"/>
          </p:cNvSpPr>
          <p:nvPr>
            <p:ph type="pic" sz="quarter" idx="115"/>
          </p:nvPr>
        </p:nvSpPr>
        <p:spPr/>
      </p:sp>
      <p:sp>
        <p:nvSpPr>
          <p:cNvPr id="34" name="Picture Placeholder 33">
            <a:extLst>
              <a:ext uri="{FF2B5EF4-FFF2-40B4-BE49-F238E27FC236}">
                <a16:creationId xmlns:a16="http://schemas.microsoft.com/office/drawing/2014/main" id="{55F97F71-C5E4-4B6F-BE03-6E374680E321}"/>
              </a:ext>
            </a:extLst>
          </p:cNvPr>
          <p:cNvSpPr>
            <a:spLocks noGrp="1"/>
          </p:cNvSpPr>
          <p:nvPr>
            <p:ph type="pic" sz="quarter" idx="126"/>
          </p:nvPr>
        </p:nvSpPr>
        <p:spPr/>
      </p:sp>
      <p:sp>
        <p:nvSpPr>
          <p:cNvPr id="35" name="Picture Placeholder 34">
            <a:extLst>
              <a:ext uri="{FF2B5EF4-FFF2-40B4-BE49-F238E27FC236}">
                <a16:creationId xmlns:a16="http://schemas.microsoft.com/office/drawing/2014/main" id="{7AC0851D-4052-4FC9-B667-885839B04E82}"/>
              </a:ext>
            </a:extLst>
          </p:cNvPr>
          <p:cNvSpPr>
            <a:spLocks noGrp="1"/>
          </p:cNvSpPr>
          <p:nvPr>
            <p:ph type="pic" sz="quarter" idx="127"/>
          </p:nvPr>
        </p:nvSpPr>
        <p:spPr/>
      </p:sp>
      <p:sp>
        <p:nvSpPr>
          <p:cNvPr id="36" name="Picture Placeholder 35">
            <a:extLst>
              <a:ext uri="{FF2B5EF4-FFF2-40B4-BE49-F238E27FC236}">
                <a16:creationId xmlns:a16="http://schemas.microsoft.com/office/drawing/2014/main" id="{2177C4F8-77B3-4EA5-822E-3CA3F5E82A36}"/>
              </a:ext>
            </a:extLst>
          </p:cNvPr>
          <p:cNvSpPr>
            <a:spLocks noGrp="1"/>
          </p:cNvSpPr>
          <p:nvPr>
            <p:ph type="pic" sz="quarter" idx="128"/>
          </p:nvPr>
        </p:nvSpPr>
        <p:spPr/>
      </p:sp>
      <p:sp>
        <p:nvSpPr>
          <p:cNvPr id="37" name="Picture Placeholder 36">
            <a:extLst>
              <a:ext uri="{FF2B5EF4-FFF2-40B4-BE49-F238E27FC236}">
                <a16:creationId xmlns:a16="http://schemas.microsoft.com/office/drawing/2014/main" id="{4DCC617F-88BF-4D2C-8F71-77923EBE5912}"/>
              </a:ext>
            </a:extLst>
          </p:cNvPr>
          <p:cNvSpPr>
            <a:spLocks noGrp="1"/>
          </p:cNvSpPr>
          <p:nvPr>
            <p:ph type="pic" sz="quarter" idx="129"/>
          </p:nvPr>
        </p:nvSpPr>
        <p:spPr/>
      </p:sp>
      <p:sp>
        <p:nvSpPr>
          <p:cNvPr id="38" name="Picture Placeholder 37">
            <a:extLst>
              <a:ext uri="{FF2B5EF4-FFF2-40B4-BE49-F238E27FC236}">
                <a16:creationId xmlns:a16="http://schemas.microsoft.com/office/drawing/2014/main" id="{BFBD1F8D-B054-436B-AEA1-427FA57D7607}"/>
              </a:ext>
            </a:extLst>
          </p:cNvPr>
          <p:cNvSpPr>
            <a:spLocks noGrp="1"/>
          </p:cNvSpPr>
          <p:nvPr>
            <p:ph type="pic" sz="quarter" idx="130"/>
          </p:nvPr>
        </p:nvSpPr>
        <p:spPr/>
      </p:sp>
      <p:sp>
        <p:nvSpPr>
          <p:cNvPr id="39" name="Picture Placeholder 38">
            <a:extLst>
              <a:ext uri="{FF2B5EF4-FFF2-40B4-BE49-F238E27FC236}">
                <a16:creationId xmlns:a16="http://schemas.microsoft.com/office/drawing/2014/main" id="{C4F51A50-B85A-4507-8172-01F3288A9646}"/>
              </a:ext>
            </a:extLst>
          </p:cNvPr>
          <p:cNvSpPr>
            <a:spLocks noGrp="1"/>
          </p:cNvSpPr>
          <p:nvPr>
            <p:ph type="pic" sz="quarter" idx="131"/>
          </p:nvPr>
        </p:nvSpPr>
        <p:spPr/>
      </p:sp>
      <p:sp>
        <p:nvSpPr>
          <p:cNvPr id="40" name="Picture Placeholder 39">
            <a:extLst>
              <a:ext uri="{FF2B5EF4-FFF2-40B4-BE49-F238E27FC236}">
                <a16:creationId xmlns:a16="http://schemas.microsoft.com/office/drawing/2014/main" id="{FECDE35F-86EF-478A-86CB-A09E98E0D2A1}"/>
              </a:ext>
            </a:extLst>
          </p:cNvPr>
          <p:cNvSpPr>
            <a:spLocks noGrp="1"/>
          </p:cNvSpPr>
          <p:nvPr>
            <p:ph type="pic" sz="quarter" idx="132"/>
          </p:nvPr>
        </p:nvSpPr>
        <p:spPr/>
      </p:sp>
      <p:sp>
        <p:nvSpPr>
          <p:cNvPr id="41" name="Picture Placeholder 40">
            <a:extLst>
              <a:ext uri="{FF2B5EF4-FFF2-40B4-BE49-F238E27FC236}">
                <a16:creationId xmlns:a16="http://schemas.microsoft.com/office/drawing/2014/main" id="{A63D078F-FC2E-4F23-9344-D9ECC2CFCF1F}"/>
              </a:ext>
            </a:extLst>
          </p:cNvPr>
          <p:cNvSpPr>
            <a:spLocks noGrp="1"/>
          </p:cNvSpPr>
          <p:nvPr>
            <p:ph type="pic" sz="quarter" idx="133"/>
          </p:nvPr>
        </p:nvSpPr>
        <p:spPr/>
      </p:sp>
      <p:sp>
        <p:nvSpPr>
          <p:cNvPr id="42" name="Picture Placeholder 41">
            <a:extLst>
              <a:ext uri="{FF2B5EF4-FFF2-40B4-BE49-F238E27FC236}">
                <a16:creationId xmlns:a16="http://schemas.microsoft.com/office/drawing/2014/main" id="{66F47F27-1454-402C-8084-CD16AB1AFB7F}"/>
              </a:ext>
            </a:extLst>
          </p:cNvPr>
          <p:cNvSpPr>
            <a:spLocks noGrp="1"/>
          </p:cNvSpPr>
          <p:nvPr>
            <p:ph type="pic" sz="quarter" idx="134"/>
          </p:nvPr>
        </p:nvSpPr>
        <p:spPr/>
      </p:sp>
      <p:sp>
        <p:nvSpPr>
          <p:cNvPr id="43" name="Picture Placeholder 42">
            <a:extLst>
              <a:ext uri="{FF2B5EF4-FFF2-40B4-BE49-F238E27FC236}">
                <a16:creationId xmlns:a16="http://schemas.microsoft.com/office/drawing/2014/main" id="{D09551C7-CB8D-4BE6-A28E-ED2AF805DBED}"/>
              </a:ext>
            </a:extLst>
          </p:cNvPr>
          <p:cNvSpPr>
            <a:spLocks noGrp="1"/>
          </p:cNvSpPr>
          <p:nvPr>
            <p:ph type="pic" sz="quarter" idx="135"/>
          </p:nvPr>
        </p:nvSpPr>
        <p:spPr/>
      </p:sp>
      <p:sp>
        <p:nvSpPr>
          <p:cNvPr id="44" name="Text Placeholder 43">
            <a:extLst>
              <a:ext uri="{FF2B5EF4-FFF2-40B4-BE49-F238E27FC236}">
                <a16:creationId xmlns:a16="http://schemas.microsoft.com/office/drawing/2014/main" id="{71D66FBE-54DF-4537-83B8-82C737739EA7}"/>
              </a:ext>
            </a:extLst>
          </p:cNvPr>
          <p:cNvSpPr>
            <a:spLocks noGrp="1"/>
          </p:cNvSpPr>
          <p:nvPr>
            <p:ph type="body" sz="quarter" idx="136"/>
          </p:nvPr>
        </p:nvSpPr>
        <p:spPr/>
        <p:txBody>
          <a:bodyPr/>
          <a:lstStyle/>
          <a:p>
            <a:endParaRPr lang="en-GB"/>
          </a:p>
        </p:txBody>
      </p:sp>
      <p:sp>
        <p:nvSpPr>
          <p:cNvPr id="45" name="Text Placeholder 44">
            <a:extLst>
              <a:ext uri="{FF2B5EF4-FFF2-40B4-BE49-F238E27FC236}">
                <a16:creationId xmlns:a16="http://schemas.microsoft.com/office/drawing/2014/main" id="{EA79094A-ABC8-4075-9F4C-4827F6CB6893}"/>
              </a:ext>
            </a:extLst>
          </p:cNvPr>
          <p:cNvSpPr>
            <a:spLocks noGrp="1"/>
          </p:cNvSpPr>
          <p:nvPr>
            <p:ph type="body" sz="quarter" idx="137"/>
          </p:nvPr>
        </p:nvSpPr>
        <p:spPr/>
        <p:txBody>
          <a:bodyPr/>
          <a:lstStyle/>
          <a:p>
            <a:endParaRPr lang="en-GB"/>
          </a:p>
        </p:txBody>
      </p:sp>
      <p:sp>
        <p:nvSpPr>
          <p:cNvPr id="46" name="Text Placeholder 45">
            <a:extLst>
              <a:ext uri="{FF2B5EF4-FFF2-40B4-BE49-F238E27FC236}">
                <a16:creationId xmlns:a16="http://schemas.microsoft.com/office/drawing/2014/main" id="{BF6D0E8A-3BD6-4A6B-8448-4202F0CD2B72}"/>
              </a:ext>
            </a:extLst>
          </p:cNvPr>
          <p:cNvSpPr>
            <a:spLocks noGrp="1"/>
          </p:cNvSpPr>
          <p:nvPr>
            <p:ph type="body" sz="quarter" idx="138"/>
          </p:nvPr>
        </p:nvSpPr>
        <p:spPr/>
        <p:txBody>
          <a:bodyPr/>
          <a:lstStyle/>
          <a:p>
            <a:endParaRPr lang="en-GB"/>
          </a:p>
        </p:txBody>
      </p:sp>
      <p:sp>
        <p:nvSpPr>
          <p:cNvPr id="47" name="Text Placeholder 46">
            <a:extLst>
              <a:ext uri="{FF2B5EF4-FFF2-40B4-BE49-F238E27FC236}">
                <a16:creationId xmlns:a16="http://schemas.microsoft.com/office/drawing/2014/main" id="{C6B20C5C-710C-4C81-AB87-7AE65214C66E}"/>
              </a:ext>
            </a:extLst>
          </p:cNvPr>
          <p:cNvSpPr>
            <a:spLocks noGrp="1"/>
          </p:cNvSpPr>
          <p:nvPr>
            <p:ph type="body" sz="quarter" idx="139"/>
          </p:nvPr>
        </p:nvSpPr>
        <p:spPr/>
        <p:txBody>
          <a:bodyPr/>
          <a:lstStyle/>
          <a:p>
            <a:endParaRPr lang="en-GB"/>
          </a:p>
        </p:txBody>
      </p:sp>
      <p:sp>
        <p:nvSpPr>
          <p:cNvPr id="48" name="Text Placeholder 47">
            <a:extLst>
              <a:ext uri="{FF2B5EF4-FFF2-40B4-BE49-F238E27FC236}">
                <a16:creationId xmlns:a16="http://schemas.microsoft.com/office/drawing/2014/main" id="{A57C8CF6-6990-4C9B-B33B-ECBAD544E399}"/>
              </a:ext>
            </a:extLst>
          </p:cNvPr>
          <p:cNvSpPr>
            <a:spLocks noGrp="1"/>
          </p:cNvSpPr>
          <p:nvPr>
            <p:ph type="body" sz="quarter" idx="140"/>
          </p:nvPr>
        </p:nvSpPr>
        <p:spPr/>
        <p:txBody>
          <a:bodyPr/>
          <a:lstStyle/>
          <a:p>
            <a:endParaRPr lang="en-GB"/>
          </a:p>
        </p:txBody>
      </p:sp>
      <p:sp>
        <p:nvSpPr>
          <p:cNvPr id="49" name="Text Placeholder 48">
            <a:extLst>
              <a:ext uri="{FF2B5EF4-FFF2-40B4-BE49-F238E27FC236}">
                <a16:creationId xmlns:a16="http://schemas.microsoft.com/office/drawing/2014/main" id="{F66A0B95-9056-441E-93EE-AB0BB7A0E2EF}"/>
              </a:ext>
            </a:extLst>
          </p:cNvPr>
          <p:cNvSpPr>
            <a:spLocks noGrp="1"/>
          </p:cNvSpPr>
          <p:nvPr>
            <p:ph type="body" sz="quarter" idx="141"/>
          </p:nvPr>
        </p:nvSpPr>
        <p:spPr/>
        <p:txBody>
          <a:bodyPr/>
          <a:lstStyle/>
          <a:p>
            <a:endParaRPr lang="en-GB"/>
          </a:p>
        </p:txBody>
      </p:sp>
      <p:sp>
        <p:nvSpPr>
          <p:cNvPr id="50" name="Text Placeholder 49">
            <a:extLst>
              <a:ext uri="{FF2B5EF4-FFF2-40B4-BE49-F238E27FC236}">
                <a16:creationId xmlns:a16="http://schemas.microsoft.com/office/drawing/2014/main" id="{33061CFD-DE4C-4121-A156-A16FD44317D3}"/>
              </a:ext>
            </a:extLst>
          </p:cNvPr>
          <p:cNvSpPr>
            <a:spLocks noGrp="1"/>
          </p:cNvSpPr>
          <p:nvPr>
            <p:ph type="body" sz="quarter" idx="142"/>
          </p:nvPr>
        </p:nvSpPr>
        <p:spPr/>
        <p:txBody>
          <a:bodyPr/>
          <a:lstStyle/>
          <a:p>
            <a:endParaRPr lang="en-GB"/>
          </a:p>
        </p:txBody>
      </p:sp>
      <p:sp>
        <p:nvSpPr>
          <p:cNvPr id="51" name="Text Placeholder 50">
            <a:extLst>
              <a:ext uri="{FF2B5EF4-FFF2-40B4-BE49-F238E27FC236}">
                <a16:creationId xmlns:a16="http://schemas.microsoft.com/office/drawing/2014/main" id="{BB8844D4-D53B-484D-8647-4EA12CAE8467}"/>
              </a:ext>
            </a:extLst>
          </p:cNvPr>
          <p:cNvSpPr>
            <a:spLocks noGrp="1"/>
          </p:cNvSpPr>
          <p:nvPr>
            <p:ph type="body" sz="quarter" idx="143"/>
          </p:nvPr>
        </p:nvSpPr>
        <p:spPr/>
        <p:txBody>
          <a:bodyPr/>
          <a:lstStyle/>
          <a:p>
            <a:endParaRPr lang="en-GB"/>
          </a:p>
        </p:txBody>
      </p:sp>
      <p:sp>
        <p:nvSpPr>
          <p:cNvPr id="52" name="Text Placeholder 51">
            <a:extLst>
              <a:ext uri="{FF2B5EF4-FFF2-40B4-BE49-F238E27FC236}">
                <a16:creationId xmlns:a16="http://schemas.microsoft.com/office/drawing/2014/main" id="{86B9E63B-577F-4923-AE82-36A9401E48F9}"/>
              </a:ext>
            </a:extLst>
          </p:cNvPr>
          <p:cNvSpPr>
            <a:spLocks noGrp="1"/>
          </p:cNvSpPr>
          <p:nvPr>
            <p:ph type="body" sz="quarter" idx="144"/>
          </p:nvPr>
        </p:nvSpPr>
        <p:spPr/>
        <p:txBody>
          <a:bodyPr/>
          <a:lstStyle/>
          <a:p>
            <a:endParaRPr lang="en-GB"/>
          </a:p>
        </p:txBody>
      </p:sp>
      <p:sp>
        <p:nvSpPr>
          <p:cNvPr id="53" name="Text Placeholder 52">
            <a:extLst>
              <a:ext uri="{FF2B5EF4-FFF2-40B4-BE49-F238E27FC236}">
                <a16:creationId xmlns:a16="http://schemas.microsoft.com/office/drawing/2014/main" id="{3FE3D43B-C0D5-4D87-8F18-7926888E846A}"/>
              </a:ext>
            </a:extLst>
          </p:cNvPr>
          <p:cNvSpPr>
            <a:spLocks noGrp="1"/>
          </p:cNvSpPr>
          <p:nvPr>
            <p:ph type="body" sz="quarter" idx="145"/>
          </p:nvPr>
        </p:nvSpPr>
        <p:spPr/>
        <p:txBody>
          <a:bodyPr/>
          <a:lstStyle/>
          <a:p>
            <a:endParaRPr lang="en-GB"/>
          </a:p>
        </p:txBody>
      </p:sp>
      <p:sp>
        <p:nvSpPr>
          <p:cNvPr id="54" name="Text Placeholder 53">
            <a:extLst>
              <a:ext uri="{FF2B5EF4-FFF2-40B4-BE49-F238E27FC236}">
                <a16:creationId xmlns:a16="http://schemas.microsoft.com/office/drawing/2014/main" id="{EFE09675-6D47-4D93-BEFD-6EEC3C98FD00}"/>
              </a:ext>
            </a:extLst>
          </p:cNvPr>
          <p:cNvSpPr>
            <a:spLocks noGrp="1"/>
          </p:cNvSpPr>
          <p:nvPr>
            <p:ph type="body" sz="quarter" idx="146"/>
          </p:nvPr>
        </p:nvSpPr>
        <p:spPr/>
        <p:txBody>
          <a:bodyPr/>
          <a:lstStyle/>
          <a:p>
            <a:endParaRPr lang="en-GB"/>
          </a:p>
        </p:txBody>
      </p:sp>
      <p:sp>
        <p:nvSpPr>
          <p:cNvPr id="55" name="Text Placeholder 54">
            <a:extLst>
              <a:ext uri="{FF2B5EF4-FFF2-40B4-BE49-F238E27FC236}">
                <a16:creationId xmlns:a16="http://schemas.microsoft.com/office/drawing/2014/main" id="{C9C42F5F-2FCA-4A1B-8474-06E2FB88D4ED}"/>
              </a:ext>
            </a:extLst>
          </p:cNvPr>
          <p:cNvSpPr>
            <a:spLocks noGrp="1"/>
          </p:cNvSpPr>
          <p:nvPr>
            <p:ph type="body" sz="quarter" idx="147"/>
          </p:nvPr>
        </p:nvSpPr>
        <p:spPr/>
        <p:txBody>
          <a:bodyPr/>
          <a:lstStyle/>
          <a:p>
            <a:endParaRPr lang="en-GB"/>
          </a:p>
        </p:txBody>
      </p:sp>
      <p:sp>
        <p:nvSpPr>
          <p:cNvPr id="56" name="Text Placeholder 55">
            <a:extLst>
              <a:ext uri="{FF2B5EF4-FFF2-40B4-BE49-F238E27FC236}">
                <a16:creationId xmlns:a16="http://schemas.microsoft.com/office/drawing/2014/main" id="{A7509620-4719-4D8F-A184-730510F45400}"/>
              </a:ext>
            </a:extLst>
          </p:cNvPr>
          <p:cNvSpPr>
            <a:spLocks noGrp="1"/>
          </p:cNvSpPr>
          <p:nvPr>
            <p:ph type="body" sz="quarter" idx="148"/>
          </p:nvPr>
        </p:nvSpPr>
        <p:spPr/>
        <p:txBody>
          <a:bodyPr/>
          <a:lstStyle/>
          <a:p>
            <a:endParaRPr lang="en-GB"/>
          </a:p>
        </p:txBody>
      </p:sp>
      <p:sp>
        <p:nvSpPr>
          <p:cNvPr id="57" name="Text Placeholder 56">
            <a:extLst>
              <a:ext uri="{FF2B5EF4-FFF2-40B4-BE49-F238E27FC236}">
                <a16:creationId xmlns:a16="http://schemas.microsoft.com/office/drawing/2014/main" id="{23E5A36B-B05F-4565-AB5E-B29387C786A0}"/>
              </a:ext>
            </a:extLst>
          </p:cNvPr>
          <p:cNvSpPr>
            <a:spLocks noGrp="1"/>
          </p:cNvSpPr>
          <p:nvPr>
            <p:ph type="body" sz="quarter" idx="149"/>
          </p:nvPr>
        </p:nvSpPr>
        <p:spPr>
          <a:xfrm>
            <a:off x="912860" y="13059729"/>
            <a:ext cx="10050462" cy="10456544"/>
          </a:xfrm>
        </p:spPr>
        <p:txBody>
          <a:bodyPr/>
          <a:lstStyle/>
          <a:p>
            <a:r>
              <a:rPr lang="en-GB" sz="13800" dirty="0">
                <a:latin typeface="Trebuchet MS" panose="020B0603020202020204" pitchFamily="34" charset="0"/>
              </a:rPr>
              <a:t>Reference</a:t>
            </a:r>
          </a:p>
          <a:p>
            <a:r>
              <a:rPr lang="en-GB" sz="13800" dirty="0">
                <a:latin typeface="Trebuchet MS" panose="020B0603020202020204" pitchFamily="34" charset="0"/>
              </a:rPr>
              <a:t>List</a:t>
            </a:r>
            <a:endParaRPr lang="en-GB" sz="16600" dirty="0">
              <a:latin typeface="Trebuchet MS" panose="020B0603020202020204" pitchFamily="34" charset="0"/>
            </a:endParaRPr>
          </a:p>
        </p:txBody>
      </p:sp>
      <p:sp>
        <p:nvSpPr>
          <p:cNvPr id="3" name="TextBox 2">
            <a:extLst>
              <a:ext uri="{FF2B5EF4-FFF2-40B4-BE49-F238E27FC236}">
                <a16:creationId xmlns:a16="http://schemas.microsoft.com/office/drawing/2014/main" id="{83F524D9-1878-41C9-B386-0EB5810C0890}"/>
              </a:ext>
            </a:extLst>
          </p:cNvPr>
          <p:cNvSpPr txBox="1"/>
          <p:nvPr/>
        </p:nvSpPr>
        <p:spPr>
          <a:xfrm>
            <a:off x="11349318" y="5755341"/>
            <a:ext cx="31250964" cy="26499562"/>
          </a:xfrm>
          <a:prstGeom prst="rect">
            <a:avLst/>
          </a:prstGeom>
          <a:noFill/>
        </p:spPr>
        <p:txBody>
          <a:bodyPr wrap="square" rtlCol="0">
            <a:spAutoFit/>
          </a:bodyPr>
          <a:lstStyle/>
          <a:p>
            <a:r>
              <a:rPr lang="en-GB" sz="4400" dirty="0"/>
              <a:t>O’Brien, D. (2010) </a:t>
            </a:r>
            <a:r>
              <a:rPr lang="en-GB" sz="4400" i="1" dirty="0"/>
              <a:t>Measuring the value of culture: a report to the Department for culture media and sport</a:t>
            </a:r>
            <a:r>
              <a:rPr lang="en-GB" sz="4400" dirty="0"/>
              <a:t>. Available at: </a:t>
            </a:r>
            <a:r>
              <a:rPr lang="en-GB" sz="4400" dirty="0">
                <a:hlinkClick r:id="rId2"/>
              </a:rPr>
              <a:t>https://assets.publishing.service.gov.uk/government/uploads/system/uploads/attachment_data/file/77933/measuring-the-value-culture-report.pdf</a:t>
            </a:r>
            <a:r>
              <a:rPr lang="en-GB" sz="4400" dirty="0"/>
              <a:t> (Accessed: 7</a:t>
            </a:r>
            <a:r>
              <a:rPr lang="en-GB" sz="4400" baseline="30000" dirty="0"/>
              <a:t>th</a:t>
            </a:r>
            <a:r>
              <a:rPr lang="en-GB" sz="4400" dirty="0"/>
              <a:t> January 2021)</a:t>
            </a:r>
          </a:p>
          <a:p>
            <a:endParaRPr lang="en-GB" sz="4400" dirty="0">
              <a:latin typeface="+mn-lt"/>
            </a:endParaRPr>
          </a:p>
          <a:p>
            <a:r>
              <a:rPr lang="en-GB" sz="4400" dirty="0">
                <a:latin typeface="+mn-lt"/>
              </a:rPr>
              <a:t>Patterson, O. (2014) </a:t>
            </a:r>
            <a:r>
              <a:rPr lang="en-GB" sz="4400" i="1" dirty="0">
                <a:latin typeface="+mn-lt"/>
              </a:rPr>
              <a:t>Making sense of culture</a:t>
            </a:r>
            <a:r>
              <a:rPr lang="en-GB" sz="4400" dirty="0">
                <a:latin typeface="+mn-lt"/>
              </a:rPr>
              <a:t>. Available at: </a:t>
            </a:r>
            <a:r>
              <a:rPr lang="en-GB" sz="4400" dirty="0">
                <a:latin typeface="+mn-lt"/>
                <a:hlinkClick r:id="rId3"/>
              </a:rPr>
              <a:t>https://scholar.harvard.edu/files/patterson/files/making_sense_of_culture.pdf</a:t>
            </a:r>
            <a:r>
              <a:rPr lang="en-GB" sz="4400" dirty="0">
                <a:latin typeface="+mn-lt"/>
              </a:rPr>
              <a:t> (Accessed: 7</a:t>
            </a:r>
            <a:r>
              <a:rPr lang="en-GB" sz="4400" baseline="30000" dirty="0">
                <a:latin typeface="+mn-lt"/>
              </a:rPr>
              <a:t>th</a:t>
            </a:r>
            <a:r>
              <a:rPr lang="en-GB" sz="4400" dirty="0">
                <a:latin typeface="+mn-lt"/>
              </a:rPr>
              <a:t> January 2021)</a:t>
            </a:r>
          </a:p>
          <a:p>
            <a:endParaRPr lang="en-GB" sz="4400" dirty="0">
              <a:latin typeface="+mn-lt"/>
            </a:endParaRPr>
          </a:p>
          <a:p>
            <a:r>
              <a:rPr lang="en-GB" sz="4400" dirty="0" err="1">
                <a:latin typeface="+mn-lt"/>
              </a:rPr>
              <a:t>Sawe</a:t>
            </a:r>
            <a:r>
              <a:rPr lang="en-GB" sz="4400" dirty="0">
                <a:latin typeface="+mn-lt"/>
              </a:rPr>
              <a:t>, B. (2018) </a:t>
            </a:r>
            <a:r>
              <a:rPr lang="en-GB" sz="4400" i="1" dirty="0">
                <a:latin typeface="+mn-lt"/>
              </a:rPr>
              <a:t>What is British culture?</a:t>
            </a:r>
            <a:r>
              <a:rPr lang="en-GB" sz="4400" dirty="0">
                <a:latin typeface="+mn-lt"/>
              </a:rPr>
              <a:t>. Available at: </a:t>
            </a:r>
            <a:r>
              <a:rPr lang="en-GB" sz="4400" dirty="0">
                <a:latin typeface="+mn-lt"/>
                <a:hlinkClick r:id="rId4"/>
              </a:rPr>
              <a:t>https://www.worldatlas.com/articles/what-is-british-culture.html</a:t>
            </a:r>
            <a:r>
              <a:rPr lang="en-GB" sz="4400" dirty="0">
                <a:latin typeface="+mn-lt"/>
              </a:rPr>
              <a:t> (Accessed: 7</a:t>
            </a:r>
            <a:r>
              <a:rPr lang="en-GB" sz="4400" baseline="30000" dirty="0">
                <a:latin typeface="+mn-lt"/>
              </a:rPr>
              <a:t>th</a:t>
            </a:r>
            <a:r>
              <a:rPr lang="en-GB" sz="4400" dirty="0">
                <a:latin typeface="+mn-lt"/>
              </a:rPr>
              <a:t> January 2021)</a:t>
            </a:r>
          </a:p>
          <a:p>
            <a:endParaRPr lang="en-GB" sz="4400" dirty="0">
              <a:latin typeface="+mn-lt"/>
            </a:endParaRPr>
          </a:p>
          <a:p>
            <a:r>
              <a:rPr lang="en-GB" sz="4400" dirty="0">
                <a:latin typeface="+mn-lt"/>
              </a:rPr>
              <a:t>Spencer-</a:t>
            </a:r>
            <a:r>
              <a:rPr lang="en-GB" sz="4400" dirty="0" err="1">
                <a:latin typeface="+mn-lt"/>
              </a:rPr>
              <a:t>Oatey</a:t>
            </a:r>
            <a:r>
              <a:rPr lang="en-GB" sz="4400" dirty="0">
                <a:latin typeface="+mn-lt"/>
              </a:rPr>
              <a:t>, H. (2012) </a:t>
            </a:r>
            <a:r>
              <a:rPr lang="en-GB" sz="4400" i="1" dirty="0">
                <a:latin typeface="+mn-lt"/>
              </a:rPr>
              <a:t>What is culture? A complication of quotations</a:t>
            </a:r>
            <a:r>
              <a:rPr lang="en-GB" sz="4400" dirty="0">
                <a:latin typeface="+mn-lt"/>
              </a:rPr>
              <a:t>. Available at: </a:t>
            </a:r>
            <a:r>
              <a:rPr lang="en-GB" sz="4400" dirty="0">
                <a:latin typeface="+mn-lt"/>
                <a:hlinkClick r:id="rId5"/>
              </a:rPr>
              <a:t>https://warwick.ac.uk/fac/cross_fac/globalpeople2/knowledgeexchange/gp_cc_what_is_culture_final_181204.pdf</a:t>
            </a:r>
            <a:r>
              <a:rPr lang="en-GB" sz="4400" dirty="0">
                <a:latin typeface="+mn-lt"/>
              </a:rPr>
              <a:t> (Accessed: 7</a:t>
            </a:r>
            <a:r>
              <a:rPr lang="en-GB" sz="4400" baseline="30000" dirty="0">
                <a:latin typeface="+mn-lt"/>
              </a:rPr>
              <a:t>th</a:t>
            </a:r>
            <a:r>
              <a:rPr lang="en-GB" sz="4400" dirty="0">
                <a:latin typeface="+mn-lt"/>
              </a:rPr>
              <a:t> January 2021)</a:t>
            </a:r>
          </a:p>
          <a:p>
            <a:endParaRPr lang="en-GB" sz="4400" dirty="0">
              <a:latin typeface="+mn-lt"/>
            </a:endParaRPr>
          </a:p>
          <a:p>
            <a:r>
              <a:rPr lang="en-GB" sz="4400" dirty="0">
                <a:latin typeface="+mn-lt"/>
              </a:rPr>
              <a:t>Statista Research Department. (2020) </a:t>
            </a:r>
            <a:r>
              <a:rPr lang="en-GB" sz="4400" i="1" dirty="0">
                <a:latin typeface="+mn-lt"/>
              </a:rPr>
              <a:t>The most spoken language worldwide in 2019</a:t>
            </a:r>
            <a:r>
              <a:rPr lang="en-GB" sz="4400" dirty="0">
                <a:latin typeface="+mn-lt"/>
              </a:rPr>
              <a:t>. Available at: </a:t>
            </a:r>
            <a:r>
              <a:rPr lang="en-GB" sz="4400" dirty="0">
                <a:latin typeface="+mn-lt"/>
                <a:hlinkClick r:id="rId6"/>
              </a:rPr>
              <a:t>https://www.statista.com/statistics/266808/the-most-spoken-languages-worldwide/</a:t>
            </a:r>
            <a:r>
              <a:rPr lang="en-GB" sz="4400" dirty="0">
                <a:latin typeface="+mn-lt"/>
              </a:rPr>
              <a:t> (Accessed: 11</a:t>
            </a:r>
            <a:r>
              <a:rPr lang="en-GB" sz="4400" baseline="30000" dirty="0">
                <a:latin typeface="+mn-lt"/>
              </a:rPr>
              <a:t>th</a:t>
            </a:r>
            <a:r>
              <a:rPr lang="en-GB" sz="4400" dirty="0">
                <a:latin typeface="+mn-lt"/>
              </a:rPr>
              <a:t> January 2021)</a:t>
            </a:r>
          </a:p>
          <a:p>
            <a:endParaRPr lang="en-GB" sz="4400" dirty="0">
              <a:latin typeface="+mn-lt"/>
            </a:endParaRPr>
          </a:p>
          <a:p>
            <a:r>
              <a:rPr lang="en-GB" sz="4400" dirty="0">
                <a:latin typeface="+mn-lt"/>
              </a:rPr>
              <a:t>Statista Research Department. (2021)</a:t>
            </a:r>
            <a:r>
              <a:rPr lang="en-GB" sz="4400" i="1" dirty="0">
                <a:latin typeface="+mn-lt"/>
              </a:rPr>
              <a:t> Which of the following genres of music do you particularly like to listen to?</a:t>
            </a:r>
            <a:r>
              <a:rPr lang="en-GB" sz="4400" dirty="0">
                <a:latin typeface="+mn-lt"/>
              </a:rPr>
              <a:t>. Available at: </a:t>
            </a:r>
            <a:r>
              <a:rPr lang="en-GB" sz="4400" dirty="0">
                <a:latin typeface="+mn-lt"/>
                <a:hlinkClick r:id="rId7"/>
              </a:rPr>
              <a:t>https://www.statista.com/statistics/963798/most-popular-music-genres-united-kingdom-uk/</a:t>
            </a:r>
            <a:r>
              <a:rPr lang="en-GB" sz="4400" dirty="0">
                <a:latin typeface="+mn-lt"/>
              </a:rPr>
              <a:t> (Accessed: 9</a:t>
            </a:r>
            <a:r>
              <a:rPr lang="en-GB" sz="4400" baseline="30000" dirty="0">
                <a:latin typeface="+mn-lt"/>
              </a:rPr>
              <a:t>th</a:t>
            </a:r>
            <a:r>
              <a:rPr lang="en-GB" sz="4400" dirty="0">
                <a:latin typeface="+mn-lt"/>
              </a:rPr>
              <a:t> January 2021)</a:t>
            </a:r>
          </a:p>
          <a:p>
            <a:endParaRPr lang="en-GB" sz="4400" dirty="0">
              <a:latin typeface="+mn-lt"/>
            </a:endParaRPr>
          </a:p>
          <a:p>
            <a:r>
              <a:rPr lang="en-GB" sz="4400" dirty="0">
                <a:latin typeface="+mn-lt"/>
              </a:rPr>
              <a:t>Storey, J. (1998) </a:t>
            </a:r>
            <a:r>
              <a:rPr lang="en-GB" sz="4400" i="1" dirty="0">
                <a:latin typeface="+mn-lt"/>
              </a:rPr>
              <a:t>Cultural theory and popular culture a reader</a:t>
            </a:r>
            <a:r>
              <a:rPr lang="en-GB" sz="4400" dirty="0">
                <a:latin typeface="+mn-lt"/>
              </a:rPr>
              <a:t>. Available at: </a:t>
            </a:r>
            <a:r>
              <a:rPr lang="en-GB" sz="4400" dirty="0">
                <a:latin typeface="+mn-lt"/>
                <a:hlinkClick r:id="rId8"/>
              </a:rPr>
              <a:t>https://www.amherst.edu/media/view/88660/original/Williams+-+The+Analysis+of+Culture.pdf</a:t>
            </a:r>
            <a:r>
              <a:rPr lang="en-GB" sz="4400" dirty="0">
                <a:latin typeface="+mn-lt"/>
              </a:rPr>
              <a:t> (Accessed: 7</a:t>
            </a:r>
            <a:r>
              <a:rPr lang="en-GB" sz="4400" baseline="30000" dirty="0">
                <a:latin typeface="+mn-lt"/>
              </a:rPr>
              <a:t>th</a:t>
            </a:r>
            <a:r>
              <a:rPr lang="en-GB" sz="4400" dirty="0">
                <a:latin typeface="+mn-lt"/>
              </a:rPr>
              <a:t> January 2021)</a:t>
            </a:r>
          </a:p>
          <a:p>
            <a:endParaRPr lang="en-GB" sz="4400" dirty="0">
              <a:latin typeface="+mn-lt"/>
            </a:endParaRPr>
          </a:p>
          <a:p>
            <a:r>
              <a:rPr lang="en-GB" sz="4400" dirty="0" err="1">
                <a:latin typeface="+mn-lt"/>
              </a:rPr>
              <a:t>Tastessence</a:t>
            </a:r>
            <a:r>
              <a:rPr lang="en-GB" sz="4400" dirty="0">
                <a:latin typeface="+mn-lt"/>
              </a:rPr>
              <a:t>. </a:t>
            </a:r>
            <a:r>
              <a:rPr lang="en-GB" sz="4400" i="1" dirty="0">
                <a:latin typeface="+mn-lt"/>
              </a:rPr>
              <a:t>List of national dishes around the world</a:t>
            </a:r>
            <a:r>
              <a:rPr lang="en-GB" sz="4400" dirty="0">
                <a:latin typeface="+mn-lt"/>
              </a:rPr>
              <a:t>. Available at: </a:t>
            </a:r>
            <a:r>
              <a:rPr lang="en-GB" sz="4400" u="sng" dirty="0">
                <a:solidFill>
                  <a:srgbClr val="EB8803"/>
                </a:solidFill>
                <a:latin typeface="+mn-lt"/>
              </a:rPr>
              <a:t>https://tastessence-com.cdn.ampproject.org/v/s/tastessence.com/list-of-national-dishes-around-world/amp?amp_js_v=a6&amp;amp_gsa=1&amp;usqp=mq331AQHKAFQArABIA%3D%3D#aoh=16102140627897&amp;referrer=https%3A%2F%2Fwww.google.com&amp;amp_tf=From%20%251%24s&amp;ampshare=https%3A%2F%2Ftastessence.com%2Flist-of-national-dishes-around-world</a:t>
            </a:r>
            <a:r>
              <a:rPr lang="en-GB" sz="4400" u="sng" dirty="0">
                <a:latin typeface="+mn-lt"/>
              </a:rPr>
              <a:t> </a:t>
            </a:r>
            <a:r>
              <a:rPr lang="en-GB" sz="4400" dirty="0">
                <a:latin typeface="+mn-lt"/>
              </a:rPr>
              <a:t>(Accessed: 9</a:t>
            </a:r>
            <a:r>
              <a:rPr lang="en-GB" sz="4400" baseline="30000" dirty="0">
                <a:latin typeface="+mn-lt"/>
              </a:rPr>
              <a:t>th</a:t>
            </a:r>
            <a:r>
              <a:rPr lang="en-GB" sz="4400" dirty="0">
                <a:latin typeface="+mn-lt"/>
              </a:rPr>
              <a:t> January 2021)</a:t>
            </a:r>
          </a:p>
          <a:p>
            <a:endParaRPr lang="en-GB" sz="4400" dirty="0">
              <a:latin typeface="+mn-lt"/>
            </a:endParaRPr>
          </a:p>
          <a:p>
            <a:r>
              <a:rPr lang="en-GB" sz="4400" dirty="0">
                <a:latin typeface="+mn-lt"/>
              </a:rPr>
              <a:t>Trotter, R. (2020) </a:t>
            </a:r>
            <a:r>
              <a:rPr lang="en-GB" sz="4400" i="1" dirty="0">
                <a:latin typeface="+mn-lt"/>
              </a:rPr>
              <a:t>History and heritage of Northern Ireland food</a:t>
            </a:r>
            <a:r>
              <a:rPr lang="en-GB" sz="4400" dirty="0">
                <a:latin typeface="+mn-lt"/>
              </a:rPr>
              <a:t>. Available at: </a:t>
            </a:r>
            <a:r>
              <a:rPr lang="en-GB" sz="4400" dirty="0">
                <a:latin typeface="+mn-lt"/>
                <a:hlinkClick r:id="rId9"/>
              </a:rPr>
              <a:t>https://www.familysearch.org/blog/en/northern-ireland-food-heritage/#:~:text=Ulster%20Fry%E2%80%94One%20of%20Northern,that%20is%20the%20English%20part</a:t>
            </a:r>
            <a:r>
              <a:rPr lang="en-GB" sz="4400" dirty="0">
                <a:latin typeface="+mn-lt"/>
              </a:rPr>
              <a:t> (Accessed: 9</a:t>
            </a:r>
            <a:r>
              <a:rPr lang="en-GB" sz="4400" baseline="30000" dirty="0">
                <a:latin typeface="+mn-lt"/>
              </a:rPr>
              <a:t>th</a:t>
            </a:r>
            <a:r>
              <a:rPr lang="en-GB" sz="4400" dirty="0">
                <a:latin typeface="+mn-lt"/>
              </a:rPr>
              <a:t> January 2021)</a:t>
            </a:r>
          </a:p>
          <a:p>
            <a:endParaRPr lang="en-GB" sz="4400" dirty="0">
              <a:latin typeface="+mn-lt"/>
            </a:endParaRPr>
          </a:p>
          <a:p>
            <a:r>
              <a:rPr lang="en-GB" sz="4400" dirty="0">
                <a:latin typeface="+mn-lt"/>
              </a:rPr>
              <a:t>Welsh Food and Drink. (2021) </a:t>
            </a:r>
            <a:r>
              <a:rPr lang="en-GB" sz="4400" i="1" dirty="0">
                <a:latin typeface="+mn-lt"/>
              </a:rPr>
              <a:t>Traditional Welsh food</a:t>
            </a:r>
            <a:r>
              <a:rPr lang="en-GB" sz="4400" dirty="0">
                <a:latin typeface="+mn-lt"/>
              </a:rPr>
              <a:t>. Available at: </a:t>
            </a:r>
            <a:r>
              <a:rPr lang="en-GB" sz="4400" dirty="0">
                <a:latin typeface="+mn-lt"/>
                <a:hlinkClick r:id="rId10"/>
              </a:rPr>
              <a:t>https://www.welshfoodanddrink.wales/9-traditional-welsh-foods-and-recipes/</a:t>
            </a:r>
            <a:r>
              <a:rPr lang="en-GB" sz="4400" dirty="0">
                <a:latin typeface="+mn-lt"/>
              </a:rPr>
              <a:t> (Accessed: 9</a:t>
            </a:r>
            <a:r>
              <a:rPr lang="en-GB" sz="4400" baseline="30000" dirty="0">
                <a:latin typeface="+mn-lt"/>
              </a:rPr>
              <a:t>th</a:t>
            </a:r>
            <a:r>
              <a:rPr lang="en-GB" sz="4400" dirty="0">
                <a:latin typeface="+mn-lt"/>
              </a:rPr>
              <a:t> January 2021)</a:t>
            </a:r>
          </a:p>
          <a:p>
            <a:endParaRPr lang="en-GB" sz="4400" dirty="0">
              <a:latin typeface="+mn-lt"/>
            </a:endParaRPr>
          </a:p>
          <a:p>
            <a:r>
              <a:rPr lang="en-GB" sz="4400" dirty="0">
                <a:latin typeface="+mn-lt"/>
              </a:rPr>
              <a:t>Wilson, J.F. (2002) </a:t>
            </a:r>
            <a:r>
              <a:rPr lang="en-GB" sz="4400" i="1" dirty="0">
                <a:latin typeface="+mn-lt"/>
              </a:rPr>
              <a:t>Business cultures and business performance a British Perspective</a:t>
            </a:r>
            <a:r>
              <a:rPr lang="en-GB" sz="4400" dirty="0">
                <a:latin typeface="+mn-lt"/>
              </a:rPr>
              <a:t>. Available at: </a:t>
            </a:r>
            <a:r>
              <a:rPr lang="en-GB" sz="4400" dirty="0">
                <a:latin typeface="+mn-lt"/>
                <a:hlinkClick r:id="rId11"/>
              </a:rPr>
              <a:t>https://www.nottingham.ac.uk/businesshistory/2002Three.PDF</a:t>
            </a:r>
            <a:r>
              <a:rPr lang="en-GB" sz="4400" dirty="0">
                <a:latin typeface="+mn-lt"/>
              </a:rPr>
              <a:t> (Accessed: 7</a:t>
            </a:r>
            <a:r>
              <a:rPr lang="en-GB" sz="4400" baseline="30000" dirty="0">
                <a:latin typeface="+mn-lt"/>
              </a:rPr>
              <a:t>th</a:t>
            </a:r>
            <a:r>
              <a:rPr lang="en-GB" sz="4400" dirty="0">
                <a:latin typeface="+mn-lt"/>
              </a:rPr>
              <a:t> January 2021)</a:t>
            </a:r>
          </a:p>
        </p:txBody>
      </p:sp>
    </p:spTree>
    <p:extLst>
      <p:ext uri="{BB962C8B-B14F-4D97-AF65-F5344CB8AC3E}">
        <p14:creationId xmlns:p14="http://schemas.microsoft.com/office/powerpoint/2010/main" val="4269850169"/>
      </p:ext>
    </p:extLst>
  </p:cSld>
  <p:clrMapOvr>
    <a:masterClrMapping/>
  </p:clrMapOvr>
</p:sld>
</file>

<file path=ppt/theme/theme1.xml><?xml version="1.0" encoding="utf-8"?>
<a:theme xmlns:a="http://schemas.openxmlformats.org/drawingml/2006/main" name="PosterPresentations.com-36x48-Template-V2b">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Classic 3 Columns">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 Wide Center">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Right Highlight">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PosterPresentations.com-36x48-Template-V2b</Template>
  <TotalTime>671</TotalTime>
  <Words>2724</Words>
  <Application>Microsoft Office PowerPoint</Application>
  <PresentationFormat>Custom</PresentationFormat>
  <Paragraphs>73</Paragraphs>
  <Slides>3</Slides>
  <Notes>2</Notes>
  <HiddenSlides>0</HiddenSlides>
  <MMClips>0</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3</vt:i4>
      </vt:variant>
    </vt:vector>
  </HeadingPairs>
  <TitlesOfParts>
    <vt:vector size="10" baseType="lpstr">
      <vt:lpstr>Arial</vt:lpstr>
      <vt:lpstr>Calibri</vt:lpstr>
      <vt:lpstr>Trebuchet MS</vt:lpstr>
      <vt:lpstr>PosterPresentations.com-36x48-Template-V2b</vt:lpstr>
      <vt:lpstr>1_Classic 3 Columns</vt:lpstr>
      <vt:lpstr>Classic - Wide Center</vt:lpstr>
      <vt:lpstr>Right Highlight</vt:lpstr>
      <vt:lpstr>British Culture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PosterPresentations.com - 510.649.3001</dc:creator>
  <dc:description>This template is the property of PosterPresentations.com. Call us if you need help with this poster template._x000d_
1-866-649-3004           _x000d_
 (c)PosterPresentations.com</dc:description>
  <cp:lastModifiedBy>Rebecca Cornelius</cp:lastModifiedBy>
  <cp:revision>5</cp:revision>
  <dcterms:created xsi:type="dcterms:W3CDTF">2011-04-21T17:08:10Z</dcterms:created>
  <dcterms:modified xsi:type="dcterms:W3CDTF">2021-01-11T14:51:35Z</dcterms:modified>
</cp:coreProperties>
</file>