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681" autoAdjust="0"/>
    <p:restoredTop sz="94660"/>
  </p:normalViewPr>
  <p:slideViewPr>
    <p:cSldViewPr snapToGrid="0">
      <p:cViewPr varScale="1">
        <p:scale>
          <a:sx n="88" d="100"/>
          <a:sy n="88" d="100"/>
        </p:scale>
        <p:origin x="480" y="19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4CE7EA-2A0E-41E4-9BF7-02645F3AAA6B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6F4F5A2C-76C4-45B9-829E-EE94869F204A}">
      <dgm:prSet phldrT="[Text]"/>
      <dgm:spPr/>
      <dgm:t>
        <a:bodyPr/>
        <a:lstStyle/>
        <a:p>
          <a:pPr>
            <a:buNone/>
          </a:pPr>
          <a:r>
            <a:rPr lang="en-US" dirty="0"/>
            <a:t>Educate young adults about </a:t>
          </a:r>
          <a:r>
            <a:rPr lang="en-US" b="1" dirty="0"/>
            <a:t>sexually transmitted infections (STIs), birth control, and safe sex practices including condom use</a:t>
          </a:r>
          <a:r>
            <a:rPr lang="en-US" dirty="0"/>
            <a:t>.</a:t>
          </a:r>
          <a:endParaRPr lang="en-IN" dirty="0"/>
        </a:p>
      </dgm:t>
    </dgm:pt>
    <dgm:pt modelId="{75449DC4-7214-4063-9EA0-EC5BA2B993FF}" type="parTrans" cxnId="{F782F408-98FA-48D0-9704-58DDC180AA7A}">
      <dgm:prSet/>
      <dgm:spPr/>
      <dgm:t>
        <a:bodyPr/>
        <a:lstStyle/>
        <a:p>
          <a:endParaRPr lang="en-IN"/>
        </a:p>
      </dgm:t>
    </dgm:pt>
    <dgm:pt modelId="{4822B3DA-3E13-4D90-BCA6-6981258EBC25}" type="sibTrans" cxnId="{F782F408-98FA-48D0-9704-58DDC180AA7A}">
      <dgm:prSet/>
      <dgm:spPr/>
      <dgm:t>
        <a:bodyPr/>
        <a:lstStyle/>
        <a:p>
          <a:endParaRPr lang="en-IN"/>
        </a:p>
      </dgm:t>
    </dgm:pt>
    <dgm:pt modelId="{A2A7E2F4-22DC-43AC-8104-D9213BF5F982}">
      <dgm:prSet phldrT="[Text]"/>
      <dgm:spPr/>
      <dgm:t>
        <a:bodyPr/>
        <a:lstStyle/>
        <a:p>
          <a:pPr>
            <a:buNone/>
          </a:pPr>
          <a:r>
            <a:rPr lang="en-US" dirty="0"/>
            <a:t>Encourage </a:t>
          </a:r>
          <a:r>
            <a:rPr lang="en-US" b="1" dirty="0"/>
            <a:t>regular sexual health screening and testing among young adults</a:t>
          </a:r>
          <a:endParaRPr lang="en-IN" dirty="0"/>
        </a:p>
      </dgm:t>
    </dgm:pt>
    <dgm:pt modelId="{155B5976-221F-4FFC-B934-7C4A0EFF1A10}" type="parTrans" cxnId="{7C5DB6F9-4953-4034-BF78-70CED5258F1A}">
      <dgm:prSet/>
      <dgm:spPr/>
      <dgm:t>
        <a:bodyPr/>
        <a:lstStyle/>
        <a:p>
          <a:endParaRPr lang="en-IN"/>
        </a:p>
      </dgm:t>
    </dgm:pt>
    <dgm:pt modelId="{837EC881-8B9C-4ADD-B85D-E0A7BEEE8BB0}" type="sibTrans" cxnId="{7C5DB6F9-4953-4034-BF78-70CED5258F1A}">
      <dgm:prSet/>
      <dgm:spPr/>
      <dgm:t>
        <a:bodyPr/>
        <a:lstStyle/>
        <a:p>
          <a:endParaRPr lang="en-IN"/>
        </a:p>
      </dgm:t>
    </dgm:pt>
    <dgm:pt modelId="{0967CD94-43C2-42FC-BF01-0788CE51A6C1}">
      <dgm:prSet phldrT="[Text]"/>
      <dgm:spPr/>
      <dgm:t>
        <a:bodyPr/>
        <a:lstStyle/>
        <a:p>
          <a:pPr>
            <a:buNone/>
          </a:pPr>
          <a:r>
            <a:rPr lang="en-US" dirty="0"/>
            <a:t>Increase </a:t>
          </a:r>
          <a:r>
            <a:rPr lang="en-US" b="1" dirty="0"/>
            <a:t>awareness of local sexual health clinics and available support services</a:t>
          </a:r>
          <a:r>
            <a:rPr lang="en-US" dirty="0"/>
            <a:t>.</a:t>
          </a:r>
          <a:endParaRPr lang="en-IN" dirty="0"/>
        </a:p>
      </dgm:t>
    </dgm:pt>
    <dgm:pt modelId="{2F4E386B-2B9E-4397-8A49-D0133BE49E3B}" type="parTrans" cxnId="{A54CE92E-F356-4FAE-9705-950820215A11}">
      <dgm:prSet/>
      <dgm:spPr/>
      <dgm:t>
        <a:bodyPr/>
        <a:lstStyle/>
        <a:p>
          <a:endParaRPr lang="en-IN"/>
        </a:p>
      </dgm:t>
    </dgm:pt>
    <dgm:pt modelId="{CCEE6655-7D96-4A5F-B8D6-55E4347DACF3}" type="sibTrans" cxnId="{A54CE92E-F356-4FAE-9705-950820215A11}">
      <dgm:prSet/>
      <dgm:spPr/>
      <dgm:t>
        <a:bodyPr/>
        <a:lstStyle/>
        <a:p>
          <a:endParaRPr lang="en-IN"/>
        </a:p>
      </dgm:t>
    </dgm:pt>
    <dgm:pt modelId="{75F44DA9-4B86-4913-9DD0-5F98B3BCE5CF}" type="pres">
      <dgm:prSet presAssocID="{EC4CE7EA-2A0E-41E4-9BF7-02645F3AAA6B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299EA735-717A-4AE3-BE56-DD5F6F2C3EAE}" type="pres">
      <dgm:prSet presAssocID="{6F4F5A2C-76C4-45B9-829E-EE94869F204A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778521E4-CC7E-4852-BD80-ABC824C948F7}" type="pres">
      <dgm:prSet presAssocID="{4822B3DA-3E13-4D90-BCA6-6981258EBC25}" presName="sibTrans" presStyleCnt="0"/>
      <dgm:spPr/>
    </dgm:pt>
    <dgm:pt modelId="{6426E6AD-1CDF-4C4D-B7F4-0F100A8F2EBC}" type="pres">
      <dgm:prSet presAssocID="{A2A7E2F4-22DC-43AC-8104-D9213BF5F982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1A14DE81-C30E-4B5E-8D34-342348D4BAAC}" type="pres">
      <dgm:prSet presAssocID="{837EC881-8B9C-4ADD-B85D-E0A7BEEE8BB0}" presName="sibTrans" presStyleCnt="0"/>
      <dgm:spPr/>
    </dgm:pt>
    <dgm:pt modelId="{D54D39D9-437C-4BCD-9F85-9364BC2CBE0C}" type="pres">
      <dgm:prSet presAssocID="{0967CD94-43C2-42FC-BF01-0788CE51A6C1}" presName="node" presStyleLbl="node1" presStyleIdx="2" presStyleCnt="3" custScaleX="103323" custLinFactNeighborX="-5760" custLinFactNeighborY="-422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8560D6BA-C613-4DB7-8B97-86B463DD98EB}" type="presOf" srcId="{A2A7E2F4-22DC-43AC-8104-D9213BF5F982}" destId="{6426E6AD-1CDF-4C4D-B7F4-0F100A8F2EBC}" srcOrd="0" destOrd="0" presId="urn:microsoft.com/office/officeart/2005/8/layout/hList6"/>
    <dgm:cxn modelId="{A7A76F06-FB95-4A24-AB30-5825C304A2CE}" type="presOf" srcId="{6F4F5A2C-76C4-45B9-829E-EE94869F204A}" destId="{299EA735-717A-4AE3-BE56-DD5F6F2C3EAE}" srcOrd="0" destOrd="0" presId="urn:microsoft.com/office/officeart/2005/8/layout/hList6"/>
    <dgm:cxn modelId="{57882EF0-5C4F-4008-8514-4398D68F1F74}" type="presOf" srcId="{EC4CE7EA-2A0E-41E4-9BF7-02645F3AAA6B}" destId="{75F44DA9-4B86-4913-9DD0-5F98B3BCE5CF}" srcOrd="0" destOrd="0" presId="urn:microsoft.com/office/officeart/2005/8/layout/hList6"/>
    <dgm:cxn modelId="{F782F408-98FA-48D0-9704-58DDC180AA7A}" srcId="{EC4CE7EA-2A0E-41E4-9BF7-02645F3AAA6B}" destId="{6F4F5A2C-76C4-45B9-829E-EE94869F204A}" srcOrd="0" destOrd="0" parTransId="{75449DC4-7214-4063-9EA0-EC5BA2B993FF}" sibTransId="{4822B3DA-3E13-4D90-BCA6-6981258EBC25}"/>
    <dgm:cxn modelId="{A54CE92E-F356-4FAE-9705-950820215A11}" srcId="{EC4CE7EA-2A0E-41E4-9BF7-02645F3AAA6B}" destId="{0967CD94-43C2-42FC-BF01-0788CE51A6C1}" srcOrd="2" destOrd="0" parTransId="{2F4E386B-2B9E-4397-8A49-D0133BE49E3B}" sibTransId="{CCEE6655-7D96-4A5F-B8D6-55E4347DACF3}"/>
    <dgm:cxn modelId="{D4E74BB9-97EF-45F8-8E04-6D58DC47D302}" type="presOf" srcId="{0967CD94-43C2-42FC-BF01-0788CE51A6C1}" destId="{D54D39D9-437C-4BCD-9F85-9364BC2CBE0C}" srcOrd="0" destOrd="0" presId="urn:microsoft.com/office/officeart/2005/8/layout/hList6"/>
    <dgm:cxn modelId="{7C5DB6F9-4953-4034-BF78-70CED5258F1A}" srcId="{EC4CE7EA-2A0E-41E4-9BF7-02645F3AAA6B}" destId="{A2A7E2F4-22DC-43AC-8104-D9213BF5F982}" srcOrd="1" destOrd="0" parTransId="{155B5976-221F-4FFC-B934-7C4A0EFF1A10}" sibTransId="{837EC881-8B9C-4ADD-B85D-E0A7BEEE8BB0}"/>
    <dgm:cxn modelId="{177F5979-1448-4220-B62A-E3631A13DD5C}" type="presParOf" srcId="{75F44DA9-4B86-4913-9DD0-5F98B3BCE5CF}" destId="{299EA735-717A-4AE3-BE56-DD5F6F2C3EAE}" srcOrd="0" destOrd="0" presId="urn:microsoft.com/office/officeart/2005/8/layout/hList6"/>
    <dgm:cxn modelId="{6C70BE33-E2C6-490B-AADF-A9D4C35A3BC5}" type="presParOf" srcId="{75F44DA9-4B86-4913-9DD0-5F98B3BCE5CF}" destId="{778521E4-CC7E-4852-BD80-ABC824C948F7}" srcOrd="1" destOrd="0" presId="urn:microsoft.com/office/officeart/2005/8/layout/hList6"/>
    <dgm:cxn modelId="{B2518B00-D1FC-42BF-9D56-092CBE20C771}" type="presParOf" srcId="{75F44DA9-4B86-4913-9DD0-5F98B3BCE5CF}" destId="{6426E6AD-1CDF-4C4D-B7F4-0F100A8F2EBC}" srcOrd="2" destOrd="0" presId="urn:microsoft.com/office/officeart/2005/8/layout/hList6"/>
    <dgm:cxn modelId="{F7C3237D-D01E-4716-996A-71BC0EF4E904}" type="presParOf" srcId="{75F44DA9-4B86-4913-9DD0-5F98B3BCE5CF}" destId="{1A14DE81-C30E-4B5E-8D34-342348D4BAAC}" srcOrd="3" destOrd="0" presId="urn:microsoft.com/office/officeart/2005/8/layout/hList6"/>
    <dgm:cxn modelId="{A6EB74B9-476D-4EC3-8CA8-4CE7F0FD7AE0}" type="presParOf" srcId="{75F44DA9-4B86-4913-9DD0-5F98B3BCE5CF}" destId="{D54D39D9-437C-4BCD-9F85-9364BC2CBE0C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71B2F33-70CF-45C3-A2DF-3563710554EE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8F198CF0-8EFC-437E-B98E-7E53DB3EF06A}">
      <dgm:prSet phldrT="[Text]" phldr="0"/>
      <dgm:spPr/>
      <dgm:t>
        <a:bodyPr/>
        <a:lstStyle/>
        <a:p>
          <a:r>
            <a:rPr lang="en-US" dirty="0"/>
            <a:t>Campaign focus</a:t>
          </a:r>
          <a:endParaRPr lang="en-IN" dirty="0"/>
        </a:p>
      </dgm:t>
    </dgm:pt>
    <dgm:pt modelId="{C9B8A768-D576-42D6-AE06-8244213F8360}" type="parTrans" cxnId="{38CF3A24-92D6-4166-AD63-B0D29EC7FB2A}">
      <dgm:prSet/>
      <dgm:spPr/>
      <dgm:t>
        <a:bodyPr/>
        <a:lstStyle/>
        <a:p>
          <a:endParaRPr lang="en-IN"/>
        </a:p>
      </dgm:t>
    </dgm:pt>
    <dgm:pt modelId="{EFFA5050-FB69-442B-BD4F-F14309A5F6A0}" type="sibTrans" cxnId="{38CF3A24-92D6-4166-AD63-B0D29EC7FB2A}">
      <dgm:prSet/>
      <dgm:spPr/>
      <dgm:t>
        <a:bodyPr/>
        <a:lstStyle/>
        <a:p>
          <a:endParaRPr lang="en-IN"/>
        </a:p>
      </dgm:t>
    </dgm:pt>
    <dgm:pt modelId="{016EBB00-9B85-49B0-B57F-0437C3245A9B}">
      <dgm:prSet phldrT="[Text]" phldr="0"/>
      <dgm:spPr/>
      <dgm:t>
        <a:bodyPr/>
        <a:lstStyle/>
        <a:p>
          <a:r>
            <a:rPr lang="en-US" dirty="0"/>
            <a:t>STI PREVENTING AND EARLY TESTING</a:t>
          </a:r>
          <a:endParaRPr lang="en-IN" dirty="0"/>
        </a:p>
      </dgm:t>
    </dgm:pt>
    <dgm:pt modelId="{8A1E6258-A299-4D2F-8F02-E78FC74A3289}" type="parTrans" cxnId="{6CCDB53F-285A-4C5D-9DED-BA30D0A67A01}">
      <dgm:prSet/>
      <dgm:spPr/>
      <dgm:t>
        <a:bodyPr/>
        <a:lstStyle/>
        <a:p>
          <a:endParaRPr lang="en-IN"/>
        </a:p>
      </dgm:t>
    </dgm:pt>
    <dgm:pt modelId="{E424DC98-9861-40A1-9137-77344D5AA1AB}" type="sibTrans" cxnId="{6CCDB53F-285A-4C5D-9DED-BA30D0A67A01}">
      <dgm:prSet/>
      <dgm:spPr/>
      <dgm:t>
        <a:bodyPr/>
        <a:lstStyle/>
        <a:p>
          <a:endParaRPr lang="en-IN"/>
        </a:p>
      </dgm:t>
    </dgm:pt>
    <dgm:pt modelId="{9241CA45-5994-41A9-913B-7C54DBAC3FC1}">
      <dgm:prSet phldrT="[Text]"/>
      <dgm:spPr/>
      <dgm:t>
        <a:bodyPr/>
        <a:lstStyle/>
        <a:p>
          <a:pPr>
            <a:buNone/>
          </a:pPr>
          <a:r>
            <a:rPr lang="en-US" dirty="0"/>
            <a:t>Condom use and contraception awareness</a:t>
          </a:r>
          <a:endParaRPr lang="en-IN" dirty="0"/>
        </a:p>
      </dgm:t>
    </dgm:pt>
    <dgm:pt modelId="{F9D0712A-3EB6-4AA9-B77F-97FAB8A10DF3}" type="parTrans" cxnId="{6ED43CD3-1E74-4EB6-84F7-C2D59994DA43}">
      <dgm:prSet/>
      <dgm:spPr/>
      <dgm:t>
        <a:bodyPr/>
        <a:lstStyle/>
        <a:p>
          <a:endParaRPr lang="en-IN"/>
        </a:p>
      </dgm:t>
    </dgm:pt>
    <dgm:pt modelId="{0170411B-E9FE-454E-807C-94CF808CB87C}" type="sibTrans" cxnId="{6ED43CD3-1E74-4EB6-84F7-C2D59994DA43}">
      <dgm:prSet/>
      <dgm:spPr/>
      <dgm:t>
        <a:bodyPr/>
        <a:lstStyle/>
        <a:p>
          <a:endParaRPr lang="en-IN"/>
        </a:p>
      </dgm:t>
    </dgm:pt>
    <dgm:pt modelId="{F8F03569-39BE-4E95-8A8E-808AEEDD6DD3}">
      <dgm:prSet phldrT="[Text]"/>
      <dgm:spPr/>
      <dgm:t>
        <a:bodyPr/>
        <a:lstStyle/>
        <a:p>
          <a:pPr>
            <a:buNone/>
          </a:pPr>
          <a:r>
            <a:rPr lang="en-IN" dirty="0"/>
            <a:t>Consent and healthy relationship</a:t>
          </a:r>
        </a:p>
      </dgm:t>
    </dgm:pt>
    <dgm:pt modelId="{335DAAEA-A77C-4CDC-BC45-A21771FDA971}" type="parTrans" cxnId="{23DDAB4D-C4FA-4620-8CCC-D83E52942A4B}">
      <dgm:prSet/>
      <dgm:spPr/>
      <dgm:t>
        <a:bodyPr/>
        <a:lstStyle/>
        <a:p>
          <a:endParaRPr lang="en-IN"/>
        </a:p>
      </dgm:t>
    </dgm:pt>
    <dgm:pt modelId="{92419731-4312-44B2-8944-8C4D8865A6B5}" type="sibTrans" cxnId="{23DDAB4D-C4FA-4620-8CCC-D83E52942A4B}">
      <dgm:prSet/>
      <dgm:spPr/>
      <dgm:t>
        <a:bodyPr/>
        <a:lstStyle/>
        <a:p>
          <a:endParaRPr lang="en-IN"/>
        </a:p>
      </dgm:t>
    </dgm:pt>
    <dgm:pt modelId="{1D7D8C27-A057-4960-BA50-22D77DE8E66E}">
      <dgm:prSet phldrT="[Text]"/>
      <dgm:spPr/>
      <dgm:t>
        <a:bodyPr/>
        <a:lstStyle/>
        <a:p>
          <a:pPr>
            <a:buNone/>
          </a:pPr>
          <a:r>
            <a:rPr lang="en-US" dirty="0"/>
            <a:t>Access to sexual health clinics and confidential advice</a:t>
          </a:r>
          <a:endParaRPr lang="en-IN" dirty="0"/>
        </a:p>
      </dgm:t>
    </dgm:pt>
    <dgm:pt modelId="{09912E57-62A5-4F66-A31C-9382CB9377CC}" type="parTrans" cxnId="{26D05611-0549-427D-97CE-AB2448030388}">
      <dgm:prSet/>
      <dgm:spPr/>
      <dgm:t>
        <a:bodyPr/>
        <a:lstStyle/>
        <a:p>
          <a:endParaRPr lang="en-IN"/>
        </a:p>
      </dgm:t>
    </dgm:pt>
    <dgm:pt modelId="{1570077C-A5FB-4CF8-B7C0-D4680F9136A4}" type="sibTrans" cxnId="{26D05611-0549-427D-97CE-AB2448030388}">
      <dgm:prSet/>
      <dgm:spPr/>
      <dgm:t>
        <a:bodyPr/>
        <a:lstStyle/>
        <a:p>
          <a:endParaRPr lang="en-IN"/>
        </a:p>
      </dgm:t>
    </dgm:pt>
    <dgm:pt modelId="{63054FD0-02B2-45D3-9963-1902A433C15E}" type="pres">
      <dgm:prSet presAssocID="{171B2F33-70CF-45C3-A2DF-3563710554EE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6DF57397-6E91-415D-8F15-A54A71513413}" type="pres">
      <dgm:prSet presAssocID="{171B2F33-70CF-45C3-A2DF-3563710554EE}" presName="matrix" presStyleCnt="0"/>
      <dgm:spPr/>
    </dgm:pt>
    <dgm:pt modelId="{92B2139F-2544-4EDB-9FB0-1A9E9A2E3E5C}" type="pres">
      <dgm:prSet presAssocID="{171B2F33-70CF-45C3-A2DF-3563710554EE}" presName="tile1" presStyleLbl="node1" presStyleIdx="0" presStyleCnt="4" custLinFactNeighborX="988" custLinFactNeighborY="-5338"/>
      <dgm:spPr/>
      <dgm:t>
        <a:bodyPr/>
        <a:lstStyle/>
        <a:p>
          <a:endParaRPr lang="en-IN"/>
        </a:p>
      </dgm:t>
    </dgm:pt>
    <dgm:pt modelId="{7F227888-3877-46FE-AF81-3AE711AE3456}" type="pres">
      <dgm:prSet presAssocID="{171B2F33-70CF-45C3-A2DF-3563710554EE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6D3542E6-EDAC-4B99-9E5A-27321F65C6BB}" type="pres">
      <dgm:prSet presAssocID="{171B2F33-70CF-45C3-A2DF-3563710554EE}" presName="tile2" presStyleLbl="node1" presStyleIdx="1" presStyleCnt="4"/>
      <dgm:spPr/>
      <dgm:t>
        <a:bodyPr/>
        <a:lstStyle/>
        <a:p>
          <a:endParaRPr lang="en-IN"/>
        </a:p>
      </dgm:t>
    </dgm:pt>
    <dgm:pt modelId="{5DED92FD-36BA-450F-99E9-CF392EADEAD4}" type="pres">
      <dgm:prSet presAssocID="{171B2F33-70CF-45C3-A2DF-3563710554EE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D259AE7B-E5D9-4847-9DDE-E6902A84E01F}" type="pres">
      <dgm:prSet presAssocID="{171B2F33-70CF-45C3-A2DF-3563710554EE}" presName="tile3" presStyleLbl="node1" presStyleIdx="2" presStyleCnt="4"/>
      <dgm:spPr/>
      <dgm:t>
        <a:bodyPr/>
        <a:lstStyle/>
        <a:p>
          <a:endParaRPr lang="en-IN"/>
        </a:p>
      </dgm:t>
    </dgm:pt>
    <dgm:pt modelId="{EEEF730D-DB09-455E-A8AE-F4F0FFE97083}" type="pres">
      <dgm:prSet presAssocID="{171B2F33-70CF-45C3-A2DF-3563710554EE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C62DBAEF-C64B-43E4-B063-EC4569D82FB8}" type="pres">
      <dgm:prSet presAssocID="{171B2F33-70CF-45C3-A2DF-3563710554EE}" presName="tile4" presStyleLbl="node1" presStyleIdx="3" presStyleCnt="4" custLinFactNeighborX="3477" custLinFactNeighborY="-1150"/>
      <dgm:spPr/>
      <dgm:t>
        <a:bodyPr/>
        <a:lstStyle/>
        <a:p>
          <a:endParaRPr lang="en-IN"/>
        </a:p>
      </dgm:t>
    </dgm:pt>
    <dgm:pt modelId="{FD0D60DC-B81F-4A2A-A33A-4FF29D8BB6AA}" type="pres">
      <dgm:prSet presAssocID="{171B2F33-70CF-45C3-A2DF-3563710554EE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1BF30B3A-14DA-41DD-97AC-54644FC38B2A}" type="pres">
      <dgm:prSet presAssocID="{171B2F33-70CF-45C3-A2DF-3563710554EE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en-IN"/>
        </a:p>
      </dgm:t>
    </dgm:pt>
  </dgm:ptLst>
  <dgm:cxnLst>
    <dgm:cxn modelId="{52AA4675-B10F-48B9-9F7E-4CBA5F5897B8}" type="presOf" srcId="{F8F03569-39BE-4E95-8A8E-808AEEDD6DD3}" destId="{D259AE7B-E5D9-4847-9DDE-E6902A84E01F}" srcOrd="0" destOrd="0" presId="urn:microsoft.com/office/officeart/2005/8/layout/matrix1"/>
    <dgm:cxn modelId="{E5AAC52A-AEA5-4F15-A50A-F4E0E8C98640}" type="presOf" srcId="{8F198CF0-8EFC-437E-B98E-7E53DB3EF06A}" destId="{1BF30B3A-14DA-41DD-97AC-54644FC38B2A}" srcOrd="0" destOrd="0" presId="urn:microsoft.com/office/officeart/2005/8/layout/matrix1"/>
    <dgm:cxn modelId="{6CCDB53F-285A-4C5D-9DED-BA30D0A67A01}" srcId="{8F198CF0-8EFC-437E-B98E-7E53DB3EF06A}" destId="{016EBB00-9B85-49B0-B57F-0437C3245A9B}" srcOrd="0" destOrd="0" parTransId="{8A1E6258-A299-4D2F-8F02-E78FC74A3289}" sibTransId="{E424DC98-9861-40A1-9137-77344D5AA1AB}"/>
    <dgm:cxn modelId="{8F7A0921-26F2-42C3-BD84-94B46A9A0E2F}" type="presOf" srcId="{9241CA45-5994-41A9-913B-7C54DBAC3FC1}" destId="{6D3542E6-EDAC-4B99-9E5A-27321F65C6BB}" srcOrd="0" destOrd="0" presId="urn:microsoft.com/office/officeart/2005/8/layout/matrix1"/>
    <dgm:cxn modelId="{23AB68F0-0C73-489E-A972-F756EC32C7FA}" type="presOf" srcId="{016EBB00-9B85-49B0-B57F-0437C3245A9B}" destId="{92B2139F-2544-4EDB-9FB0-1A9E9A2E3E5C}" srcOrd="0" destOrd="0" presId="urn:microsoft.com/office/officeart/2005/8/layout/matrix1"/>
    <dgm:cxn modelId="{B903515F-FCD0-4AD6-9E29-B73D86F7605C}" type="presOf" srcId="{F8F03569-39BE-4E95-8A8E-808AEEDD6DD3}" destId="{EEEF730D-DB09-455E-A8AE-F4F0FFE97083}" srcOrd="1" destOrd="0" presId="urn:microsoft.com/office/officeart/2005/8/layout/matrix1"/>
    <dgm:cxn modelId="{1B512645-C8F0-405A-892C-7869E0DD935F}" type="presOf" srcId="{9241CA45-5994-41A9-913B-7C54DBAC3FC1}" destId="{5DED92FD-36BA-450F-99E9-CF392EADEAD4}" srcOrd="1" destOrd="0" presId="urn:microsoft.com/office/officeart/2005/8/layout/matrix1"/>
    <dgm:cxn modelId="{6ED43CD3-1E74-4EB6-84F7-C2D59994DA43}" srcId="{8F198CF0-8EFC-437E-B98E-7E53DB3EF06A}" destId="{9241CA45-5994-41A9-913B-7C54DBAC3FC1}" srcOrd="1" destOrd="0" parTransId="{F9D0712A-3EB6-4AA9-B77F-97FAB8A10DF3}" sibTransId="{0170411B-E9FE-454E-807C-94CF808CB87C}"/>
    <dgm:cxn modelId="{1199AB39-C2D8-4F3D-B929-EA799335F1A3}" type="presOf" srcId="{171B2F33-70CF-45C3-A2DF-3563710554EE}" destId="{63054FD0-02B2-45D3-9963-1902A433C15E}" srcOrd="0" destOrd="0" presId="urn:microsoft.com/office/officeart/2005/8/layout/matrix1"/>
    <dgm:cxn modelId="{D3ADB304-A54B-4CC3-8FB5-D525B83AD5D5}" type="presOf" srcId="{1D7D8C27-A057-4960-BA50-22D77DE8E66E}" destId="{C62DBAEF-C64B-43E4-B063-EC4569D82FB8}" srcOrd="0" destOrd="0" presId="urn:microsoft.com/office/officeart/2005/8/layout/matrix1"/>
    <dgm:cxn modelId="{9EB13786-32F3-49BE-9DBA-B2D8F8AC01E9}" type="presOf" srcId="{016EBB00-9B85-49B0-B57F-0437C3245A9B}" destId="{7F227888-3877-46FE-AF81-3AE711AE3456}" srcOrd="1" destOrd="0" presId="urn:microsoft.com/office/officeart/2005/8/layout/matrix1"/>
    <dgm:cxn modelId="{26D05611-0549-427D-97CE-AB2448030388}" srcId="{8F198CF0-8EFC-437E-B98E-7E53DB3EF06A}" destId="{1D7D8C27-A057-4960-BA50-22D77DE8E66E}" srcOrd="3" destOrd="0" parTransId="{09912E57-62A5-4F66-A31C-9382CB9377CC}" sibTransId="{1570077C-A5FB-4CF8-B7C0-D4680F9136A4}"/>
    <dgm:cxn modelId="{B5E1E992-2C33-496C-9B9E-841F0A4528C9}" type="presOf" srcId="{1D7D8C27-A057-4960-BA50-22D77DE8E66E}" destId="{FD0D60DC-B81F-4A2A-A33A-4FF29D8BB6AA}" srcOrd="1" destOrd="0" presId="urn:microsoft.com/office/officeart/2005/8/layout/matrix1"/>
    <dgm:cxn modelId="{23DDAB4D-C4FA-4620-8CCC-D83E52942A4B}" srcId="{8F198CF0-8EFC-437E-B98E-7E53DB3EF06A}" destId="{F8F03569-39BE-4E95-8A8E-808AEEDD6DD3}" srcOrd="2" destOrd="0" parTransId="{335DAAEA-A77C-4CDC-BC45-A21771FDA971}" sibTransId="{92419731-4312-44B2-8944-8C4D8865A6B5}"/>
    <dgm:cxn modelId="{38CF3A24-92D6-4166-AD63-B0D29EC7FB2A}" srcId="{171B2F33-70CF-45C3-A2DF-3563710554EE}" destId="{8F198CF0-8EFC-437E-B98E-7E53DB3EF06A}" srcOrd="0" destOrd="0" parTransId="{C9B8A768-D576-42D6-AE06-8244213F8360}" sibTransId="{EFFA5050-FB69-442B-BD4F-F14309A5F6A0}"/>
    <dgm:cxn modelId="{743ED3DC-251F-4426-9A02-622A920FE30D}" type="presParOf" srcId="{63054FD0-02B2-45D3-9963-1902A433C15E}" destId="{6DF57397-6E91-415D-8F15-A54A71513413}" srcOrd="0" destOrd="0" presId="urn:microsoft.com/office/officeart/2005/8/layout/matrix1"/>
    <dgm:cxn modelId="{2D525665-1290-48CD-9D7C-02481AC202E7}" type="presParOf" srcId="{6DF57397-6E91-415D-8F15-A54A71513413}" destId="{92B2139F-2544-4EDB-9FB0-1A9E9A2E3E5C}" srcOrd="0" destOrd="0" presId="urn:microsoft.com/office/officeart/2005/8/layout/matrix1"/>
    <dgm:cxn modelId="{17461503-797E-4144-8D7C-373D5FF0399C}" type="presParOf" srcId="{6DF57397-6E91-415D-8F15-A54A71513413}" destId="{7F227888-3877-46FE-AF81-3AE711AE3456}" srcOrd="1" destOrd="0" presId="urn:microsoft.com/office/officeart/2005/8/layout/matrix1"/>
    <dgm:cxn modelId="{C9F4265E-2C84-4CCC-8E32-4249795F49D0}" type="presParOf" srcId="{6DF57397-6E91-415D-8F15-A54A71513413}" destId="{6D3542E6-EDAC-4B99-9E5A-27321F65C6BB}" srcOrd="2" destOrd="0" presId="urn:microsoft.com/office/officeart/2005/8/layout/matrix1"/>
    <dgm:cxn modelId="{C4755954-8987-4A05-815E-32A6B60760AD}" type="presParOf" srcId="{6DF57397-6E91-415D-8F15-A54A71513413}" destId="{5DED92FD-36BA-450F-99E9-CF392EADEAD4}" srcOrd="3" destOrd="0" presId="urn:microsoft.com/office/officeart/2005/8/layout/matrix1"/>
    <dgm:cxn modelId="{1783D103-9CDD-4AB9-9A71-DA064BB6A150}" type="presParOf" srcId="{6DF57397-6E91-415D-8F15-A54A71513413}" destId="{D259AE7B-E5D9-4847-9DDE-E6902A84E01F}" srcOrd="4" destOrd="0" presId="urn:microsoft.com/office/officeart/2005/8/layout/matrix1"/>
    <dgm:cxn modelId="{2C0B8B30-68F0-4F5C-ADDC-CBD961651622}" type="presParOf" srcId="{6DF57397-6E91-415D-8F15-A54A71513413}" destId="{EEEF730D-DB09-455E-A8AE-F4F0FFE97083}" srcOrd="5" destOrd="0" presId="urn:microsoft.com/office/officeart/2005/8/layout/matrix1"/>
    <dgm:cxn modelId="{B7264B41-C3A4-404F-8D57-B0CB508278D6}" type="presParOf" srcId="{6DF57397-6E91-415D-8F15-A54A71513413}" destId="{C62DBAEF-C64B-43E4-B063-EC4569D82FB8}" srcOrd="6" destOrd="0" presId="urn:microsoft.com/office/officeart/2005/8/layout/matrix1"/>
    <dgm:cxn modelId="{FEF7680D-800A-4A19-A012-1F260866200A}" type="presParOf" srcId="{6DF57397-6E91-415D-8F15-A54A71513413}" destId="{FD0D60DC-B81F-4A2A-A33A-4FF29D8BB6AA}" srcOrd="7" destOrd="0" presId="urn:microsoft.com/office/officeart/2005/8/layout/matrix1"/>
    <dgm:cxn modelId="{D13C5722-3DD9-47A8-A88C-507865C66F85}" type="presParOf" srcId="{63054FD0-02B2-45D3-9963-1902A433C15E}" destId="{1BF30B3A-14DA-41DD-97AC-54644FC38B2A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703B875-2475-4640-BDD9-D1160B74C264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BC008D9D-5C70-41DF-A9FB-DD5B5C1DA8A4}">
      <dgm:prSet phldrT="[Text]"/>
      <dgm:spPr/>
      <dgm:t>
        <a:bodyPr/>
        <a:lstStyle/>
        <a:p>
          <a:pPr>
            <a:buNone/>
          </a:pPr>
          <a:r>
            <a:rPr lang="en-IN" dirty="0"/>
            <a:t>University awareness workshops</a:t>
          </a:r>
        </a:p>
      </dgm:t>
    </dgm:pt>
    <dgm:pt modelId="{10221A00-7FDE-4FA9-B8E5-C27008671BFD}" type="parTrans" cxnId="{FA5BAA29-4C9A-46EB-9881-8C41562FBC13}">
      <dgm:prSet/>
      <dgm:spPr/>
      <dgm:t>
        <a:bodyPr/>
        <a:lstStyle/>
        <a:p>
          <a:endParaRPr lang="en-IN"/>
        </a:p>
      </dgm:t>
    </dgm:pt>
    <dgm:pt modelId="{086D949A-E645-4ADC-B37C-9042DF290D50}" type="sibTrans" cxnId="{FA5BAA29-4C9A-46EB-9881-8C41562FBC13}">
      <dgm:prSet/>
      <dgm:spPr/>
      <dgm:t>
        <a:bodyPr/>
        <a:lstStyle/>
        <a:p>
          <a:endParaRPr lang="en-IN"/>
        </a:p>
      </dgm:t>
    </dgm:pt>
    <dgm:pt modelId="{5AD2B694-2343-4215-B3BC-285455D646E7}">
      <dgm:prSet phldrT="[Text]"/>
      <dgm:spPr/>
      <dgm:t>
        <a:bodyPr/>
        <a:lstStyle/>
        <a:p>
          <a:pPr>
            <a:buNone/>
          </a:pPr>
          <a:r>
            <a:rPr lang="en-IN" dirty="0"/>
            <a:t>Free condom distribution</a:t>
          </a:r>
        </a:p>
      </dgm:t>
    </dgm:pt>
    <dgm:pt modelId="{2FC1F2A5-EE2E-41F2-91D3-F41F7D381B61}" type="parTrans" cxnId="{41FA37FB-4C84-45F1-BBCB-281EDA3C9556}">
      <dgm:prSet/>
      <dgm:spPr/>
      <dgm:t>
        <a:bodyPr/>
        <a:lstStyle/>
        <a:p>
          <a:endParaRPr lang="en-IN"/>
        </a:p>
      </dgm:t>
    </dgm:pt>
    <dgm:pt modelId="{5D05DD62-1DC9-496D-AF89-23E879AAE4B3}" type="sibTrans" cxnId="{41FA37FB-4C84-45F1-BBCB-281EDA3C9556}">
      <dgm:prSet/>
      <dgm:spPr/>
      <dgm:t>
        <a:bodyPr/>
        <a:lstStyle/>
        <a:p>
          <a:endParaRPr lang="en-IN"/>
        </a:p>
      </dgm:t>
    </dgm:pt>
    <dgm:pt modelId="{43163FDD-0CBB-4A94-A8A5-8001779FFA29}">
      <dgm:prSet phldrT="[Text]"/>
      <dgm:spPr/>
      <dgm:t>
        <a:bodyPr/>
        <a:lstStyle/>
        <a:p>
          <a:pPr>
            <a:buNone/>
          </a:pPr>
          <a:r>
            <a:rPr lang="en-IN" dirty="0"/>
            <a:t>Social media awareness campaigns</a:t>
          </a:r>
        </a:p>
      </dgm:t>
    </dgm:pt>
    <dgm:pt modelId="{0AE2D3CB-120D-4B93-B3F6-9E413CE784B8}" type="parTrans" cxnId="{5145D243-9DA9-4F97-8FA1-8D40FBCA8CAF}">
      <dgm:prSet/>
      <dgm:spPr/>
      <dgm:t>
        <a:bodyPr/>
        <a:lstStyle/>
        <a:p>
          <a:endParaRPr lang="en-IN"/>
        </a:p>
      </dgm:t>
    </dgm:pt>
    <dgm:pt modelId="{EE016E4A-4F4B-472F-9D17-E824D488D732}" type="sibTrans" cxnId="{5145D243-9DA9-4F97-8FA1-8D40FBCA8CAF}">
      <dgm:prSet/>
      <dgm:spPr/>
      <dgm:t>
        <a:bodyPr/>
        <a:lstStyle/>
        <a:p>
          <a:endParaRPr lang="en-IN"/>
        </a:p>
      </dgm:t>
    </dgm:pt>
    <dgm:pt modelId="{634708EF-1933-4641-9BC4-FB33EFCB9DED}">
      <dgm:prSet phldrT="[Text]"/>
      <dgm:spPr/>
      <dgm:t>
        <a:bodyPr/>
        <a:lstStyle/>
        <a:p>
          <a:pPr>
            <a:buNone/>
          </a:pPr>
          <a:r>
            <a:rPr lang="en-US" b="1" dirty="0"/>
            <a:t>Free sexual health testing events</a:t>
          </a:r>
          <a:endParaRPr lang="en-IN" dirty="0"/>
        </a:p>
      </dgm:t>
    </dgm:pt>
    <dgm:pt modelId="{89397EBD-9DA9-4101-84A7-D856BE5DEFB8}" type="parTrans" cxnId="{FF2E9C68-897B-43BE-B266-2DFCB1E0585D}">
      <dgm:prSet/>
      <dgm:spPr/>
      <dgm:t>
        <a:bodyPr/>
        <a:lstStyle/>
        <a:p>
          <a:endParaRPr lang="en-IN"/>
        </a:p>
      </dgm:t>
    </dgm:pt>
    <dgm:pt modelId="{F3745FC9-97F9-4452-B7A5-21CA801EBB00}" type="sibTrans" cxnId="{FF2E9C68-897B-43BE-B266-2DFCB1E0585D}">
      <dgm:prSet/>
      <dgm:spPr/>
      <dgm:t>
        <a:bodyPr/>
        <a:lstStyle/>
        <a:p>
          <a:endParaRPr lang="en-IN"/>
        </a:p>
      </dgm:t>
    </dgm:pt>
    <dgm:pt modelId="{F9CEAA07-8684-4521-AFAD-97F66C6E7439}">
      <dgm:prSet phldrT="[Text]"/>
      <dgm:spPr/>
      <dgm:t>
        <a:bodyPr/>
        <a:lstStyle/>
        <a:p>
          <a:pPr>
            <a:buNone/>
          </a:pPr>
          <a:r>
            <a:rPr lang="en-IN" dirty="0"/>
            <a:t>Educational posters and leaflets</a:t>
          </a:r>
        </a:p>
      </dgm:t>
    </dgm:pt>
    <dgm:pt modelId="{AA16DBAC-BA63-46C9-B16F-CCB4E3F98F82}" type="parTrans" cxnId="{7468562A-D116-44FE-8921-4BE7B3D24C2D}">
      <dgm:prSet/>
      <dgm:spPr/>
      <dgm:t>
        <a:bodyPr/>
        <a:lstStyle/>
        <a:p>
          <a:endParaRPr lang="en-IN"/>
        </a:p>
      </dgm:t>
    </dgm:pt>
    <dgm:pt modelId="{17543D6C-647B-47CD-8C52-233744ABD5F0}" type="sibTrans" cxnId="{7468562A-D116-44FE-8921-4BE7B3D24C2D}">
      <dgm:prSet/>
      <dgm:spPr/>
      <dgm:t>
        <a:bodyPr/>
        <a:lstStyle/>
        <a:p>
          <a:endParaRPr lang="en-IN"/>
        </a:p>
      </dgm:t>
    </dgm:pt>
    <dgm:pt modelId="{FEBA38BB-39AC-468C-9356-B5CA09A824DB}" type="pres">
      <dgm:prSet presAssocID="{8703B875-2475-4640-BDD9-D1160B74C264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A90D4162-B89E-41C9-B5E1-039C6A5B1F9C}" type="pres">
      <dgm:prSet presAssocID="{BC008D9D-5C70-41DF-A9FB-DD5B5C1DA8A4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1D3A0A7D-5B3B-472A-A044-83F6A0A2BF6A}" type="pres">
      <dgm:prSet presAssocID="{BC008D9D-5C70-41DF-A9FB-DD5B5C1DA8A4}" presName="spNode" presStyleCnt="0"/>
      <dgm:spPr/>
    </dgm:pt>
    <dgm:pt modelId="{8F42D433-6236-4833-A229-A6E13EF223F2}" type="pres">
      <dgm:prSet presAssocID="{086D949A-E645-4ADC-B37C-9042DF290D50}" presName="sibTrans" presStyleLbl="sibTrans1D1" presStyleIdx="0" presStyleCnt="5"/>
      <dgm:spPr/>
      <dgm:t>
        <a:bodyPr/>
        <a:lstStyle/>
        <a:p>
          <a:endParaRPr lang="en-IN"/>
        </a:p>
      </dgm:t>
    </dgm:pt>
    <dgm:pt modelId="{04A7A173-0DF1-4E3C-9C56-F43D9F18B0CD}" type="pres">
      <dgm:prSet presAssocID="{5AD2B694-2343-4215-B3BC-285455D646E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D9715875-3F8D-4E71-B413-823D81393150}" type="pres">
      <dgm:prSet presAssocID="{5AD2B694-2343-4215-B3BC-285455D646E7}" presName="spNode" presStyleCnt="0"/>
      <dgm:spPr/>
    </dgm:pt>
    <dgm:pt modelId="{D4769DCE-9EDA-4B6B-98D9-805336953B66}" type="pres">
      <dgm:prSet presAssocID="{5D05DD62-1DC9-496D-AF89-23E879AAE4B3}" presName="sibTrans" presStyleLbl="sibTrans1D1" presStyleIdx="1" presStyleCnt="5"/>
      <dgm:spPr/>
      <dgm:t>
        <a:bodyPr/>
        <a:lstStyle/>
        <a:p>
          <a:endParaRPr lang="en-IN"/>
        </a:p>
      </dgm:t>
    </dgm:pt>
    <dgm:pt modelId="{43954CA0-551B-45A8-AB48-4E4719222E5C}" type="pres">
      <dgm:prSet presAssocID="{43163FDD-0CBB-4A94-A8A5-8001779FFA29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CBABBCAA-6E1B-4102-B0A3-3A7662FA5BB7}" type="pres">
      <dgm:prSet presAssocID="{43163FDD-0CBB-4A94-A8A5-8001779FFA29}" presName="spNode" presStyleCnt="0"/>
      <dgm:spPr/>
    </dgm:pt>
    <dgm:pt modelId="{E5DF36B6-E295-4D66-9E29-0A5AC323546F}" type="pres">
      <dgm:prSet presAssocID="{EE016E4A-4F4B-472F-9D17-E824D488D732}" presName="sibTrans" presStyleLbl="sibTrans1D1" presStyleIdx="2" presStyleCnt="5"/>
      <dgm:spPr/>
      <dgm:t>
        <a:bodyPr/>
        <a:lstStyle/>
        <a:p>
          <a:endParaRPr lang="en-IN"/>
        </a:p>
      </dgm:t>
    </dgm:pt>
    <dgm:pt modelId="{FCA1A4CB-223C-4BD5-AE83-2F5C9A188588}" type="pres">
      <dgm:prSet presAssocID="{634708EF-1933-4641-9BC4-FB33EFCB9DED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DBA8C495-35C9-4D45-B6F5-255CBCCF2CF7}" type="pres">
      <dgm:prSet presAssocID="{634708EF-1933-4641-9BC4-FB33EFCB9DED}" presName="spNode" presStyleCnt="0"/>
      <dgm:spPr/>
    </dgm:pt>
    <dgm:pt modelId="{DD39122E-8FD3-4EC9-B410-B27A09FB859C}" type="pres">
      <dgm:prSet presAssocID="{F3745FC9-97F9-4452-B7A5-21CA801EBB00}" presName="sibTrans" presStyleLbl="sibTrans1D1" presStyleIdx="3" presStyleCnt="5"/>
      <dgm:spPr/>
      <dgm:t>
        <a:bodyPr/>
        <a:lstStyle/>
        <a:p>
          <a:endParaRPr lang="en-IN"/>
        </a:p>
      </dgm:t>
    </dgm:pt>
    <dgm:pt modelId="{9EB499C9-EF0B-44C8-964C-752E93D3ABE3}" type="pres">
      <dgm:prSet presAssocID="{F9CEAA07-8684-4521-AFAD-97F66C6E7439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4586667E-07D6-411A-9842-692CC9DED093}" type="pres">
      <dgm:prSet presAssocID="{F9CEAA07-8684-4521-AFAD-97F66C6E7439}" presName="spNode" presStyleCnt="0"/>
      <dgm:spPr/>
    </dgm:pt>
    <dgm:pt modelId="{FE2E5B06-43EE-460A-9C13-8E95C9B31216}" type="pres">
      <dgm:prSet presAssocID="{17543D6C-647B-47CD-8C52-233744ABD5F0}" presName="sibTrans" presStyleLbl="sibTrans1D1" presStyleIdx="4" presStyleCnt="5"/>
      <dgm:spPr/>
      <dgm:t>
        <a:bodyPr/>
        <a:lstStyle/>
        <a:p>
          <a:endParaRPr lang="en-IN"/>
        </a:p>
      </dgm:t>
    </dgm:pt>
  </dgm:ptLst>
  <dgm:cxnLst>
    <dgm:cxn modelId="{6C6C945D-1182-4D89-9687-BB53C4C794BA}" type="presOf" srcId="{F3745FC9-97F9-4452-B7A5-21CA801EBB00}" destId="{DD39122E-8FD3-4EC9-B410-B27A09FB859C}" srcOrd="0" destOrd="0" presId="urn:microsoft.com/office/officeart/2005/8/layout/cycle5"/>
    <dgm:cxn modelId="{65404863-9DB1-41B8-9333-EE8D626197F2}" type="presOf" srcId="{43163FDD-0CBB-4A94-A8A5-8001779FFA29}" destId="{43954CA0-551B-45A8-AB48-4E4719222E5C}" srcOrd="0" destOrd="0" presId="urn:microsoft.com/office/officeart/2005/8/layout/cycle5"/>
    <dgm:cxn modelId="{FA5BAA29-4C9A-46EB-9881-8C41562FBC13}" srcId="{8703B875-2475-4640-BDD9-D1160B74C264}" destId="{BC008D9D-5C70-41DF-A9FB-DD5B5C1DA8A4}" srcOrd="0" destOrd="0" parTransId="{10221A00-7FDE-4FA9-B8E5-C27008671BFD}" sibTransId="{086D949A-E645-4ADC-B37C-9042DF290D50}"/>
    <dgm:cxn modelId="{FF2E9C68-897B-43BE-B266-2DFCB1E0585D}" srcId="{8703B875-2475-4640-BDD9-D1160B74C264}" destId="{634708EF-1933-4641-9BC4-FB33EFCB9DED}" srcOrd="3" destOrd="0" parTransId="{89397EBD-9DA9-4101-84A7-D856BE5DEFB8}" sibTransId="{F3745FC9-97F9-4452-B7A5-21CA801EBB00}"/>
    <dgm:cxn modelId="{9584480F-B533-4A2E-969B-4711C70C29D1}" type="presOf" srcId="{BC008D9D-5C70-41DF-A9FB-DD5B5C1DA8A4}" destId="{A90D4162-B89E-41C9-B5E1-039C6A5B1F9C}" srcOrd="0" destOrd="0" presId="urn:microsoft.com/office/officeart/2005/8/layout/cycle5"/>
    <dgm:cxn modelId="{97EE47C0-661B-47CB-9976-258348975441}" type="presOf" srcId="{EE016E4A-4F4B-472F-9D17-E824D488D732}" destId="{E5DF36B6-E295-4D66-9E29-0A5AC323546F}" srcOrd="0" destOrd="0" presId="urn:microsoft.com/office/officeart/2005/8/layout/cycle5"/>
    <dgm:cxn modelId="{C8146141-5E93-446E-8946-72CEB0F3E28A}" type="presOf" srcId="{086D949A-E645-4ADC-B37C-9042DF290D50}" destId="{8F42D433-6236-4833-A229-A6E13EF223F2}" srcOrd="0" destOrd="0" presId="urn:microsoft.com/office/officeart/2005/8/layout/cycle5"/>
    <dgm:cxn modelId="{41FA37FB-4C84-45F1-BBCB-281EDA3C9556}" srcId="{8703B875-2475-4640-BDD9-D1160B74C264}" destId="{5AD2B694-2343-4215-B3BC-285455D646E7}" srcOrd="1" destOrd="0" parTransId="{2FC1F2A5-EE2E-41F2-91D3-F41F7D381B61}" sibTransId="{5D05DD62-1DC9-496D-AF89-23E879AAE4B3}"/>
    <dgm:cxn modelId="{27FCEAF2-2819-44D7-A93B-44D46B3C2EE0}" type="presOf" srcId="{634708EF-1933-4641-9BC4-FB33EFCB9DED}" destId="{FCA1A4CB-223C-4BD5-AE83-2F5C9A188588}" srcOrd="0" destOrd="0" presId="urn:microsoft.com/office/officeart/2005/8/layout/cycle5"/>
    <dgm:cxn modelId="{7468562A-D116-44FE-8921-4BE7B3D24C2D}" srcId="{8703B875-2475-4640-BDD9-D1160B74C264}" destId="{F9CEAA07-8684-4521-AFAD-97F66C6E7439}" srcOrd="4" destOrd="0" parTransId="{AA16DBAC-BA63-46C9-B16F-CCB4E3F98F82}" sibTransId="{17543D6C-647B-47CD-8C52-233744ABD5F0}"/>
    <dgm:cxn modelId="{F88E9854-D930-4EAE-9DB6-876023193E34}" type="presOf" srcId="{F9CEAA07-8684-4521-AFAD-97F66C6E7439}" destId="{9EB499C9-EF0B-44C8-964C-752E93D3ABE3}" srcOrd="0" destOrd="0" presId="urn:microsoft.com/office/officeart/2005/8/layout/cycle5"/>
    <dgm:cxn modelId="{6BC88903-9527-42DA-AA53-27B515D562AC}" type="presOf" srcId="{5AD2B694-2343-4215-B3BC-285455D646E7}" destId="{04A7A173-0DF1-4E3C-9C56-F43D9F18B0CD}" srcOrd="0" destOrd="0" presId="urn:microsoft.com/office/officeart/2005/8/layout/cycle5"/>
    <dgm:cxn modelId="{29AC0708-567C-4777-912D-89E43223D407}" type="presOf" srcId="{17543D6C-647B-47CD-8C52-233744ABD5F0}" destId="{FE2E5B06-43EE-460A-9C13-8E95C9B31216}" srcOrd="0" destOrd="0" presId="urn:microsoft.com/office/officeart/2005/8/layout/cycle5"/>
    <dgm:cxn modelId="{5145D243-9DA9-4F97-8FA1-8D40FBCA8CAF}" srcId="{8703B875-2475-4640-BDD9-D1160B74C264}" destId="{43163FDD-0CBB-4A94-A8A5-8001779FFA29}" srcOrd="2" destOrd="0" parTransId="{0AE2D3CB-120D-4B93-B3F6-9E413CE784B8}" sibTransId="{EE016E4A-4F4B-472F-9D17-E824D488D732}"/>
    <dgm:cxn modelId="{A06625A3-860E-4499-AE6E-AFBCA8AB52AA}" type="presOf" srcId="{5D05DD62-1DC9-496D-AF89-23E879AAE4B3}" destId="{D4769DCE-9EDA-4B6B-98D9-805336953B66}" srcOrd="0" destOrd="0" presId="urn:microsoft.com/office/officeart/2005/8/layout/cycle5"/>
    <dgm:cxn modelId="{E7FCB491-4BC4-4AC3-B12F-2B36E136FE55}" type="presOf" srcId="{8703B875-2475-4640-BDD9-D1160B74C264}" destId="{FEBA38BB-39AC-468C-9356-B5CA09A824DB}" srcOrd="0" destOrd="0" presId="urn:microsoft.com/office/officeart/2005/8/layout/cycle5"/>
    <dgm:cxn modelId="{16AE3DE4-87D2-4503-AB61-876E57124631}" type="presParOf" srcId="{FEBA38BB-39AC-468C-9356-B5CA09A824DB}" destId="{A90D4162-B89E-41C9-B5E1-039C6A5B1F9C}" srcOrd="0" destOrd="0" presId="urn:microsoft.com/office/officeart/2005/8/layout/cycle5"/>
    <dgm:cxn modelId="{E54E03AB-29DC-4434-83B4-900F782F40C3}" type="presParOf" srcId="{FEBA38BB-39AC-468C-9356-B5CA09A824DB}" destId="{1D3A0A7D-5B3B-472A-A044-83F6A0A2BF6A}" srcOrd="1" destOrd="0" presId="urn:microsoft.com/office/officeart/2005/8/layout/cycle5"/>
    <dgm:cxn modelId="{A4D6FF2D-E021-4AB1-B8FA-BE94D0A0A213}" type="presParOf" srcId="{FEBA38BB-39AC-468C-9356-B5CA09A824DB}" destId="{8F42D433-6236-4833-A229-A6E13EF223F2}" srcOrd="2" destOrd="0" presId="urn:microsoft.com/office/officeart/2005/8/layout/cycle5"/>
    <dgm:cxn modelId="{010F0774-A5D1-41AF-9C05-1E9AC782A76F}" type="presParOf" srcId="{FEBA38BB-39AC-468C-9356-B5CA09A824DB}" destId="{04A7A173-0DF1-4E3C-9C56-F43D9F18B0CD}" srcOrd="3" destOrd="0" presId="urn:microsoft.com/office/officeart/2005/8/layout/cycle5"/>
    <dgm:cxn modelId="{E5D83215-A08E-49A1-9CC0-4308A8F9636F}" type="presParOf" srcId="{FEBA38BB-39AC-468C-9356-B5CA09A824DB}" destId="{D9715875-3F8D-4E71-B413-823D81393150}" srcOrd="4" destOrd="0" presId="urn:microsoft.com/office/officeart/2005/8/layout/cycle5"/>
    <dgm:cxn modelId="{64BF6873-1117-44B8-BFA1-343470BF409D}" type="presParOf" srcId="{FEBA38BB-39AC-468C-9356-B5CA09A824DB}" destId="{D4769DCE-9EDA-4B6B-98D9-805336953B66}" srcOrd="5" destOrd="0" presId="urn:microsoft.com/office/officeart/2005/8/layout/cycle5"/>
    <dgm:cxn modelId="{FC11D484-AE18-4E8F-BA71-0CA26C087D27}" type="presParOf" srcId="{FEBA38BB-39AC-468C-9356-B5CA09A824DB}" destId="{43954CA0-551B-45A8-AB48-4E4719222E5C}" srcOrd="6" destOrd="0" presId="urn:microsoft.com/office/officeart/2005/8/layout/cycle5"/>
    <dgm:cxn modelId="{5DAAC313-BBE1-4EB8-BBEF-659FDA2C07A6}" type="presParOf" srcId="{FEBA38BB-39AC-468C-9356-B5CA09A824DB}" destId="{CBABBCAA-6E1B-4102-B0A3-3A7662FA5BB7}" srcOrd="7" destOrd="0" presId="urn:microsoft.com/office/officeart/2005/8/layout/cycle5"/>
    <dgm:cxn modelId="{A49EF75A-8E76-45BB-816A-AB8FE1BCEB39}" type="presParOf" srcId="{FEBA38BB-39AC-468C-9356-B5CA09A824DB}" destId="{E5DF36B6-E295-4D66-9E29-0A5AC323546F}" srcOrd="8" destOrd="0" presId="urn:microsoft.com/office/officeart/2005/8/layout/cycle5"/>
    <dgm:cxn modelId="{4E973D24-628D-4617-AE3D-98FCA6F34E50}" type="presParOf" srcId="{FEBA38BB-39AC-468C-9356-B5CA09A824DB}" destId="{FCA1A4CB-223C-4BD5-AE83-2F5C9A188588}" srcOrd="9" destOrd="0" presId="urn:microsoft.com/office/officeart/2005/8/layout/cycle5"/>
    <dgm:cxn modelId="{40CBCE79-B148-4A17-8908-49CBFBB23516}" type="presParOf" srcId="{FEBA38BB-39AC-468C-9356-B5CA09A824DB}" destId="{DBA8C495-35C9-4D45-B6F5-255CBCCF2CF7}" srcOrd="10" destOrd="0" presId="urn:microsoft.com/office/officeart/2005/8/layout/cycle5"/>
    <dgm:cxn modelId="{38747CE0-9B67-42FD-8AA3-CF0019DFE931}" type="presParOf" srcId="{FEBA38BB-39AC-468C-9356-B5CA09A824DB}" destId="{DD39122E-8FD3-4EC9-B410-B27A09FB859C}" srcOrd="11" destOrd="0" presId="urn:microsoft.com/office/officeart/2005/8/layout/cycle5"/>
    <dgm:cxn modelId="{ABC4C770-2BC7-4A17-BA9A-9F5683151AF3}" type="presParOf" srcId="{FEBA38BB-39AC-468C-9356-B5CA09A824DB}" destId="{9EB499C9-EF0B-44C8-964C-752E93D3ABE3}" srcOrd="12" destOrd="0" presId="urn:microsoft.com/office/officeart/2005/8/layout/cycle5"/>
    <dgm:cxn modelId="{1B372563-F1C2-4829-A2F0-29882D0860F9}" type="presParOf" srcId="{FEBA38BB-39AC-468C-9356-B5CA09A824DB}" destId="{4586667E-07D6-411A-9842-692CC9DED093}" srcOrd="13" destOrd="0" presId="urn:microsoft.com/office/officeart/2005/8/layout/cycle5"/>
    <dgm:cxn modelId="{F0A105E9-BD12-426D-B5F8-F6388EA72B1B}" type="presParOf" srcId="{FEBA38BB-39AC-468C-9356-B5CA09A824DB}" destId="{FE2E5B06-43EE-460A-9C13-8E95C9B31216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50B4DAD-BE73-4A40-9199-974F77D14B4C}" type="doc">
      <dgm:prSet loTypeId="urn:microsoft.com/office/officeart/2005/8/layout/venn2" loCatId="relationship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6017B7AA-9CE1-41CA-BFEF-9AA5B4D06AC1}">
      <dgm:prSet phldrT="[Text]" custT="1"/>
      <dgm:spPr/>
      <dgm:t>
        <a:bodyPr/>
        <a:lstStyle/>
        <a:p>
          <a:pPr>
            <a:buNone/>
          </a:pPr>
          <a:r>
            <a:rPr lang="en-US" sz="1050" dirty="0"/>
            <a:t>Improved </a:t>
          </a:r>
          <a:r>
            <a:rPr lang="en-US" sz="1050" b="1" dirty="0"/>
            <a:t>overall health and wellbeing among young adults</a:t>
          </a:r>
          <a:r>
            <a:rPr lang="en-US" sz="1050" dirty="0"/>
            <a:t>.</a:t>
          </a:r>
          <a:endParaRPr lang="en-IN" sz="1050" dirty="0"/>
        </a:p>
      </dgm:t>
    </dgm:pt>
    <dgm:pt modelId="{A080964E-2822-4D5A-A37F-0C3DD9549A10}" type="parTrans" cxnId="{D5280384-B4D8-4F93-B2F0-E91EC3B54B95}">
      <dgm:prSet/>
      <dgm:spPr/>
      <dgm:t>
        <a:bodyPr/>
        <a:lstStyle/>
        <a:p>
          <a:endParaRPr lang="en-IN"/>
        </a:p>
      </dgm:t>
    </dgm:pt>
    <dgm:pt modelId="{0D05A6F9-6C1F-494B-9C62-DF0AED4CEDA7}" type="sibTrans" cxnId="{D5280384-B4D8-4F93-B2F0-E91EC3B54B95}">
      <dgm:prSet/>
      <dgm:spPr/>
      <dgm:t>
        <a:bodyPr/>
        <a:lstStyle/>
        <a:p>
          <a:endParaRPr lang="en-IN"/>
        </a:p>
      </dgm:t>
    </dgm:pt>
    <dgm:pt modelId="{477A5FAD-9E34-465F-85EE-AAE79B61F670}">
      <dgm:prSet phldrT="[Text]" phldr="0" custT="1"/>
      <dgm:spPr/>
      <dgm:t>
        <a:bodyPr/>
        <a:lstStyle/>
        <a:p>
          <a:r>
            <a:rPr lang="en-US" sz="1050" dirty="0"/>
            <a:t>Increased use of </a:t>
          </a:r>
          <a:r>
            <a:rPr lang="en-US" sz="1050" b="1" dirty="0"/>
            <a:t>sexual health testing and support services</a:t>
          </a:r>
          <a:r>
            <a:rPr lang="en-US" sz="1050" dirty="0"/>
            <a:t>.</a:t>
          </a:r>
          <a:endParaRPr lang="en-IN" sz="1050" dirty="0"/>
        </a:p>
      </dgm:t>
    </dgm:pt>
    <dgm:pt modelId="{13FE2F35-7EC5-4598-9BFF-F311F4FB509E}" type="parTrans" cxnId="{A8E16816-76AA-46D2-AE5D-AAD5C325458A}">
      <dgm:prSet/>
      <dgm:spPr/>
      <dgm:t>
        <a:bodyPr/>
        <a:lstStyle/>
        <a:p>
          <a:endParaRPr lang="en-IN"/>
        </a:p>
      </dgm:t>
    </dgm:pt>
    <dgm:pt modelId="{AF847347-FC47-441E-8233-FBD1E78A88A5}" type="sibTrans" cxnId="{A8E16816-76AA-46D2-AE5D-AAD5C325458A}">
      <dgm:prSet/>
      <dgm:spPr/>
      <dgm:t>
        <a:bodyPr/>
        <a:lstStyle/>
        <a:p>
          <a:endParaRPr lang="en-IN"/>
        </a:p>
      </dgm:t>
    </dgm:pt>
    <dgm:pt modelId="{F9C1C85F-E975-499D-8CFB-EC24F7B7BDE2}">
      <dgm:prSet phldrT="[Text]" custT="1"/>
      <dgm:spPr/>
      <dgm:t>
        <a:bodyPr/>
        <a:lstStyle/>
        <a:p>
          <a:pPr>
            <a:buNone/>
          </a:pPr>
          <a:r>
            <a:rPr lang="en-US" sz="1050" dirty="0"/>
            <a:t>Encouragement of </a:t>
          </a:r>
          <a:r>
            <a:rPr lang="en-US" sz="1050" b="1" dirty="0"/>
            <a:t>responsible sexual </a:t>
          </a:r>
          <a:r>
            <a:rPr lang="en-US" sz="1050" b="1" dirty="0" err="1"/>
            <a:t>behaviour</a:t>
          </a:r>
          <a:r>
            <a:rPr lang="en-US" sz="1050" b="1" dirty="0"/>
            <a:t> and safer relationships</a:t>
          </a:r>
          <a:r>
            <a:rPr lang="en-US" sz="1050" dirty="0"/>
            <a:t>.</a:t>
          </a:r>
          <a:endParaRPr lang="en-IN" sz="1050" dirty="0"/>
        </a:p>
      </dgm:t>
    </dgm:pt>
    <dgm:pt modelId="{9A130F98-732C-4661-90DA-0C377BF66A2B}" type="parTrans" cxnId="{BEBF1C6F-8F2E-4E67-86D2-2C72D6F5CE1E}">
      <dgm:prSet/>
      <dgm:spPr/>
      <dgm:t>
        <a:bodyPr/>
        <a:lstStyle/>
        <a:p>
          <a:endParaRPr lang="en-IN"/>
        </a:p>
      </dgm:t>
    </dgm:pt>
    <dgm:pt modelId="{BCEE4AD6-1DCB-4B26-8471-ABDACBD53C64}" type="sibTrans" cxnId="{BEBF1C6F-8F2E-4E67-86D2-2C72D6F5CE1E}">
      <dgm:prSet/>
      <dgm:spPr/>
      <dgm:t>
        <a:bodyPr/>
        <a:lstStyle/>
        <a:p>
          <a:endParaRPr lang="en-IN"/>
        </a:p>
      </dgm:t>
    </dgm:pt>
    <dgm:pt modelId="{BB948052-C0B4-4965-937E-1C72EA990598}">
      <dgm:prSet phldrT="[Text]" custT="1"/>
      <dgm:spPr/>
      <dgm:t>
        <a:bodyPr/>
        <a:lstStyle/>
        <a:p>
          <a:pPr>
            <a:buNone/>
          </a:pPr>
          <a:r>
            <a:rPr lang="en-US" sz="1050" dirty="0"/>
            <a:t>Reduced </a:t>
          </a:r>
          <a:r>
            <a:rPr lang="en-US" sz="1050" b="1" dirty="0"/>
            <a:t>spread of sexually transmitted infections</a:t>
          </a:r>
          <a:r>
            <a:rPr lang="en-US" sz="1050" dirty="0"/>
            <a:t>.</a:t>
          </a:r>
          <a:endParaRPr lang="en-IN" sz="1050" dirty="0"/>
        </a:p>
      </dgm:t>
    </dgm:pt>
    <dgm:pt modelId="{123B1E82-8391-4D84-BAEB-85D31AF29D00}" type="parTrans" cxnId="{D1735A9F-3F6B-4ED0-A683-C6BA0AD72B44}">
      <dgm:prSet/>
      <dgm:spPr/>
      <dgm:t>
        <a:bodyPr/>
        <a:lstStyle/>
        <a:p>
          <a:endParaRPr lang="en-IN"/>
        </a:p>
      </dgm:t>
    </dgm:pt>
    <dgm:pt modelId="{C268AC73-99D7-41A4-B52D-DEE1CEB4DB1F}" type="sibTrans" cxnId="{D1735A9F-3F6B-4ED0-A683-C6BA0AD72B44}">
      <dgm:prSet/>
      <dgm:spPr/>
      <dgm:t>
        <a:bodyPr/>
        <a:lstStyle/>
        <a:p>
          <a:endParaRPr lang="en-IN"/>
        </a:p>
      </dgm:t>
    </dgm:pt>
    <dgm:pt modelId="{F696C51D-0A5F-4295-A04F-AAE6CD799F30}">
      <dgm:prSet custT="1"/>
      <dgm:spPr/>
      <dgm:t>
        <a:bodyPr/>
        <a:lstStyle/>
        <a:p>
          <a:r>
            <a:rPr lang="en-US" sz="1100" dirty="0"/>
            <a:t>Increased </a:t>
          </a:r>
          <a:r>
            <a:rPr lang="en-US" sz="1100" b="1" dirty="0"/>
            <a:t>knowledge and awareness about sexual health</a:t>
          </a:r>
          <a:r>
            <a:rPr lang="en-US" sz="1100" dirty="0"/>
            <a:t>.</a:t>
          </a:r>
          <a:endParaRPr lang="en-IN" sz="1100" dirty="0"/>
        </a:p>
      </dgm:t>
    </dgm:pt>
    <dgm:pt modelId="{E57E1A31-8AA8-4BE0-9677-8EE11E544F30}" type="parTrans" cxnId="{57AD627B-01A6-4331-BAC1-98A358C18A60}">
      <dgm:prSet/>
      <dgm:spPr/>
      <dgm:t>
        <a:bodyPr/>
        <a:lstStyle/>
        <a:p>
          <a:endParaRPr lang="en-IN"/>
        </a:p>
      </dgm:t>
    </dgm:pt>
    <dgm:pt modelId="{728360FD-C669-40B0-BA03-001C6563DE39}" type="sibTrans" cxnId="{57AD627B-01A6-4331-BAC1-98A358C18A60}">
      <dgm:prSet/>
      <dgm:spPr/>
      <dgm:t>
        <a:bodyPr/>
        <a:lstStyle/>
        <a:p>
          <a:endParaRPr lang="en-IN"/>
        </a:p>
      </dgm:t>
    </dgm:pt>
    <dgm:pt modelId="{278A0AB4-DACC-4852-B903-F72E7155A50C}" type="pres">
      <dgm:prSet presAssocID="{650B4DAD-BE73-4A40-9199-974F77D14B4C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AD197AD0-4ACE-4CE9-AC2C-E9C6CEA89611}" type="pres">
      <dgm:prSet presAssocID="{650B4DAD-BE73-4A40-9199-974F77D14B4C}" presName="comp1" presStyleCnt="0"/>
      <dgm:spPr/>
      <dgm:t>
        <a:bodyPr/>
        <a:lstStyle/>
        <a:p>
          <a:endParaRPr lang="en-IN"/>
        </a:p>
      </dgm:t>
    </dgm:pt>
    <dgm:pt modelId="{EC568D2D-5B91-43F7-B7BF-57DA998CF0C0}" type="pres">
      <dgm:prSet presAssocID="{650B4DAD-BE73-4A40-9199-974F77D14B4C}" presName="circle1" presStyleLbl="node1" presStyleIdx="0" presStyleCnt="5" custLinFactNeighborX="2858" custLinFactNeighborY="4284"/>
      <dgm:spPr/>
      <dgm:t>
        <a:bodyPr/>
        <a:lstStyle/>
        <a:p>
          <a:endParaRPr lang="en-IN"/>
        </a:p>
      </dgm:t>
    </dgm:pt>
    <dgm:pt modelId="{2A9BAE50-48C4-4D03-B9E0-C707E52CF846}" type="pres">
      <dgm:prSet presAssocID="{650B4DAD-BE73-4A40-9199-974F77D14B4C}" presName="c1text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932C53B6-152A-441A-A3BA-3E49214BBAB9}" type="pres">
      <dgm:prSet presAssocID="{650B4DAD-BE73-4A40-9199-974F77D14B4C}" presName="comp2" presStyleCnt="0"/>
      <dgm:spPr/>
      <dgm:t>
        <a:bodyPr/>
        <a:lstStyle/>
        <a:p>
          <a:endParaRPr lang="en-IN"/>
        </a:p>
      </dgm:t>
    </dgm:pt>
    <dgm:pt modelId="{CCB426EA-C313-446C-9DDC-554E667166BD}" type="pres">
      <dgm:prSet presAssocID="{650B4DAD-BE73-4A40-9199-974F77D14B4C}" presName="circle2" presStyleLbl="node1" presStyleIdx="1" presStyleCnt="5"/>
      <dgm:spPr/>
      <dgm:t>
        <a:bodyPr/>
        <a:lstStyle/>
        <a:p>
          <a:endParaRPr lang="en-IN"/>
        </a:p>
      </dgm:t>
    </dgm:pt>
    <dgm:pt modelId="{98B5791C-235E-4B77-8DFC-ED72AD385D7A}" type="pres">
      <dgm:prSet presAssocID="{650B4DAD-BE73-4A40-9199-974F77D14B4C}" presName="c2text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54ADD804-BE0F-41A5-BF67-CDE4A65152BF}" type="pres">
      <dgm:prSet presAssocID="{650B4DAD-BE73-4A40-9199-974F77D14B4C}" presName="comp3" presStyleCnt="0"/>
      <dgm:spPr/>
      <dgm:t>
        <a:bodyPr/>
        <a:lstStyle/>
        <a:p>
          <a:endParaRPr lang="en-IN"/>
        </a:p>
      </dgm:t>
    </dgm:pt>
    <dgm:pt modelId="{139AB0A4-40DE-4B37-8FC6-9BB0070CC711}" type="pres">
      <dgm:prSet presAssocID="{650B4DAD-BE73-4A40-9199-974F77D14B4C}" presName="circle3" presStyleLbl="node1" presStyleIdx="2" presStyleCnt="5" custLinFactNeighborX="291" custLinFactNeighborY="26523"/>
      <dgm:spPr/>
      <dgm:t>
        <a:bodyPr/>
        <a:lstStyle/>
        <a:p>
          <a:endParaRPr lang="en-IN"/>
        </a:p>
      </dgm:t>
    </dgm:pt>
    <dgm:pt modelId="{7CEF1E00-6E10-451D-9356-2D26A21EBC76}" type="pres">
      <dgm:prSet presAssocID="{650B4DAD-BE73-4A40-9199-974F77D14B4C}" presName="c3text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10A332B0-4CBD-44FE-96E7-8BF3DFF7C906}" type="pres">
      <dgm:prSet presAssocID="{650B4DAD-BE73-4A40-9199-974F77D14B4C}" presName="comp4" presStyleCnt="0"/>
      <dgm:spPr/>
      <dgm:t>
        <a:bodyPr/>
        <a:lstStyle/>
        <a:p>
          <a:endParaRPr lang="en-IN"/>
        </a:p>
      </dgm:t>
    </dgm:pt>
    <dgm:pt modelId="{4BD3548B-9A70-4602-9493-BD24871D1EE9}" type="pres">
      <dgm:prSet presAssocID="{650B4DAD-BE73-4A40-9199-974F77D14B4C}" presName="circle4" presStyleLbl="node1" presStyleIdx="3" presStyleCnt="5" custLinFactNeighborX="1855" custLinFactNeighborY="5193"/>
      <dgm:spPr/>
      <dgm:t>
        <a:bodyPr/>
        <a:lstStyle/>
        <a:p>
          <a:endParaRPr lang="en-IN"/>
        </a:p>
      </dgm:t>
    </dgm:pt>
    <dgm:pt modelId="{3960EDBA-6523-45C2-B8E9-39447E18894E}" type="pres">
      <dgm:prSet presAssocID="{650B4DAD-BE73-4A40-9199-974F77D14B4C}" presName="c4text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997E030C-F10F-4ACF-B28E-C1C341CE3B20}" type="pres">
      <dgm:prSet presAssocID="{650B4DAD-BE73-4A40-9199-974F77D14B4C}" presName="comp5" presStyleCnt="0"/>
      <dgm:spPr/>
      <dgm:t>
        <a:bodyPr/>
        <a:lstStyle/>
        <a:p>
          <a:endParaRPr lang="en-IN"/>
        </a:p>
      </dgm:t>
    </dgm:pt>
    <dgm:pt modelId="{DC2D8272-68CA-45EF-A15B-7527AC6E1EF9}" type="pres">
      <dgm:prSet presAssocID="{650B4DAD-BE73-4A40-9199-974F77D14B4C}" presName="circle5" presStyleLbl="node1" presStyleIdx="4" presStyleCnt="5" custLinFactNeighborY="11221"/>
      <dgm:spPr/>
      <dgm:t>
        <a:bodyPr/>
        <a:lstStyle/>
        <a:p>
          <a:endParaRPr lang="en-IN"/>
        </a:p>
      </dgm:t>
    </dgm:pt>
    <dgm:pt modelId="{04CFA7EC-87A5-4B04-B31A-1BA5B04ED750}" type="pres">
      <dgm:prSet presAssocID="{650B4DAD-BE73-4A40-9199-974F77D14B4C}" presName="c5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21D64E3E-1D6B-414C-AF34-F85BC315FAE3}" type="presOf" srcId="{BB948052-C0B4-4965-937E-1C72EA990598}" destId="{3960EDBA-6523-45C2-B8E9-39447E18894E}" srcOrd="1" destOrd="0" presId="urn:microsoft.com/office/officeart/2005/8/layout/venn2"/>
    <dgm:cxn modelId="{41009735-CDF6-4D1B-9DEE-F2957A491412}" type="presOf" srcId="{650B4DAD-BE73-4A40-9199-974F77D14B4C}" destId="{278A0AB4-DACC-4852-B903-F72E7155A50C}" srcOrd="0" destOrd="0" presId="urn:microsoft.com/office/officeart/2005/8/layout/venn2"/>
    <dgm:cxn modelId="{D5280384-B4D8-4F93-B2F0-E91EC3B54B95}" srcId="{650B4DAD-BE73-4A40-9199-974F77D14B4C}" destId="{6017B7AA-9CE1-41CA-BFEF-9AA5B4D06AC1}" srcOrd="0" destOrd="0" parTransId="{A080964E-2822-4D5A-A37F-0C3DD9549A10}" sibTransId="{0D05A6F9-6C1F-494B-9C62-DF0AED4CEDA7}"/>
    <dgm:cxn modelId="{57AD627B-01A6-4331-BAC1-98A358C18A60}" srcId="{650B4DAD-BE73-4A40-9199-974F77D14B4C}" destId="{F696C51D-0A5F-4295-A04F-AAE6CD799F30}" srcOrd="4" destOrd="0" parTransId="{E57E1A31-8AA8-4BE0-9677-8EE11E544F30}" sibTransId="{728360FD-C669-40B0-BA03-001C6563DE39}"/>
    <dgm:cxn modelId="{E2694BE4-ACFB-4D6D-B9B0-0280399BEB90}" type="presOf" srcId="{F9C1C85F-E975-499D-8CFB-EC24F7B7BDE2}" destId="{139AB0A4-40DE-4B37-8FC6-9BB0070CC711}" srcOrd="0" destOrd="0" presId="urn:microsoft.com/office/officeart/2005/8/layout/venn2"/>
    <dgm:cxn modelId="{FD63FD05-D1C9-4693-A92A-A72641AC39E6}" type="presOf" srcId="{BB948052-C0B4-4965-937E-1C72EA990598}" destId="{4BD3548B-9A70-4602-9493-BD24871D1EE9}" srcOrd="0" destOrd="0" presId="urn:microsoft.com/office/officeart/2005/8/layout/venn2"/>
    <dgm:cxn modelId="{2043191A-77DA-4653-BD11-071237D8D58F}" type="presOf" srcId="{F696C51D-0A5F-4295-A04F-AAE6CD799F30}" destId="{04CFA7EC-87A5-4B04-B31A-1BA5B04ED750}" srcOrd="1" destOrd="0" presId="urn:microsoft.com/office/officeart/2005/8/layout/venn2"/>
    <dgm:cxn modelId="{1BFAD502-E608-40B5-A40B-FDAEAE512BD6}" type="presOf" srcId="{F9C1C85F-E975-499D-8CFB-EC24F7B7BDE2}" destId="{7CEF1E00-6E10-451D-9356-2D26A21EBC76}" srcOrd="1" destOrd="0" presId="urn:microsoft.com/office/officeart/2005/8/layout/venn2"/>
    <dgm:cxn modelId="{3479F588-90D1-4FD0-A0E5-242256B983A2}" type="presOf" srcId="{F696C51D-0A5F-4295-A04F-AAE6CD799F30}" destId="{DC2D8272-68CA-45EF-A15B-7527AC6E1EF9}" srcOrd="0" destOrd="0" presId="urn:microsoft.com/office/officeart/2005/8/layout/venn2"/>
    <dgm:cxn modelId="{1E0716B1-5958-4AED-8EB9-67105DABAD5F}" type="presOf" srcId="{477A5FAD-9E34-465F-85EE-AAE79B61F670}" destId="{CCB426EA-C313-446C-9DDC-554E667166BD}" srcOrd="0" destOrd="0" presId="urn:microsoft.com/office/officeart/2005/8/layout/venn2"/>
    <dgm:cxn modelId="{B5BDF7B2-7F0A-4CC1-BDFE-E56CE7463397}" type="presOf" srcId="{6017B7AA-9CE1-41CA-BFEF-9AA5B4D06AC1}" destId="{2A9BAE50-48C4-4D03-B9E0-C707E52CF846}" srcOrd="1" destOrd="0" presId="urn:microsoft.com/office/officeart/2005/8/layout/venn2"/>
    <dgm:cxn modelId="{D1735A9F-3F6B-4ED0-A683-C6BA0AD72B44}" srcId="{650B4DAD-BE73-4A40-9199-974F77D14B4C}" destId="{BB948052-C0B4-4965-937E-1C72EA990598}" srcOrd="3" destOrd="0" parTransId="{123B1E82-8391-4D84-BAEB-85D31AF29D00}" sibTransId="{C268AC73-99D7-41A4-B52D-DEE1CEB4DB1F}"/>
    <dgm:cxn modelId="{452DEEEC-8833-471E-823C-C9FBEFC9525F}" type="presOf" srcId="{6017B7AA-9CE1-41CA-BFEF-9AA5B4D06AC1}" destId="{EC568D2D-5B91-43F7-B7BF-57DA998CF0C0}" srcOrd="0" destOrd="0" presId="urn:microsoft.com/office/officeart/2005/8/layout/venn2"/>
    <dgm:cxn modelId="{A8E16816-76AA-46D2-AE5D-AAD5C325458A}" srcId="{650B4DAD-BE73-4A40-9199-974F77D14B4C}" destId="{477A5FAD-9E34-465F-85EE-AAE79B61F670}" srcOrd="1" destOrd="0" parTransId="{13FE2F35-7EC5-4598-9BFF-F311F4FB509E}" sibTransId="{AF847347-FC47-441E-8233-FBD1E78A88A5}"/>
    <dgm:cxn modelId="{BEBF1C6F-8F2E-4E67-86D2-2C72D6F5CE1E}" srcId="{650B4DAD-BE73-4A40-9199-974F77D14B4C}" destId="{F9C1C85F-E975-499D-8CFB-EC24F7B7BDE2}" srcOrd="2" destOrd="0" parTransId="{9A130F98-732C-4661-90DA-0C377BF66A2B}" sibTransId="{BCEE4AD6-1DCB-4B26-8471-ABDACBD53C64}"/>
    <dgm:cxn modelId="{9F9320C1-FF98-4760-A941-DD8DF71ECE87}" type="presOf" srcId="{477A5FAD-9E34-465F-85EE-AAE79B61F670}" destId="{98B5791C-235E-4B77-8DFC-ED72AD385D7A}" srcOrd="1" destOrd="0" presId="urn:microsoft.com/office/officeart/2005/8/layout/venn2"/>
    <dgm:cxn modelId="{3B1BAE75-44D2-4BC6-9FEA-44237CF70E75}" type="presParOf" srcId="{278A0AB4-DACC-4852-B903-F72E7155A50C}" destId="{AD197AD0-4ACE-4CE9-AC2C-E9C6CEA89611}" srcOrd="0" destOrd="0" presId="urn:microsoft.com/office/officeart/2005/8/layout/venn2"/>
    <dgm:cxn modelId="{A93246A8-F37B-4451-82EF-23A2C67ADA86}" type="presParOf" srcId="{AD197AD0-4ACE-4CE9-AC2C-E9C6CEA89611}" destId="{EC568D2D-5B91-43F7-B7BF-57DA998CF0C0}" srcOrd="0" destOrd="0" presId="urn:microsoft.com/office/officeart/2005/8/layout/venn2"/>
    <dgm:cxn modelId="{55CB87DC-CFAB-4DE6-AEA0-1E81EACAB9E1}" type="presParOf" srcId="{AD197AD0-4ACE-4CE9-AC2C-E9C6CEA89611}" destId="{2A9BAE50-48C4-4D03-B9E0-C707E52CF846}" srcOrd="1" destOrd="0" presId="urn:microsoft.com/office/officeart/2005/8/layout/venn2"/>
    <dgm:cxn modelId="{930BE501-D2FD-40EA-AA11-D4EA1AE590BA}" type="presParOf" srcId="{278A0AB4-DACC-4852-B903-F72E7155A50C}" destId="{932C53B6-152A-441A-A3BA-3E49214BBAB9}" srcOrd="1" destOrd="0" presId="urn:microsoft.com/office/officeart/2005/8/layout/venn2"/>
    <dgm:cxn modelId="{1A3BFF6C-0456-4DFE-8D7E-6CD3F195F35C}" type="presParOf" srcId="{932C53B6-152A-441A-A3BA-3E49214BBAB9}" destId="{CCB426EA-C313-446C-9DDC-554E667166BD}" srcOrd="0" destOrd="0" presId="urn:microsoft.com/office/officeart/2005/8/layout/venn2"/>
    <dgm:cxn modelId="{1B1998B1-7ACA-4971-AD15-064D5CECCC4D}" type="presParOf" srcId="{932C53B6-152A-441A-A3BA-3E49214BBAB9}" destId="{98B5791C-235E-4B77-8DFC-ED72AD385D7A}" srcOrd="1" destOrd="0" presId="urn:microsoft.com/office/officeart/2005/8/layout/venn2"/>
    <dgm:cxn modelId="{40993396-2F41-41D5-B062-C99FA19B2A4C}" type="presParOf" srcId="{278A0AB4-DACC-4852-B903-F72E7155A50C}" destId="{54ADD804-BE0F-41A5-BF67-CDE4A65152BF}" srcOrd="2" destOrd="0" presId="urn:microsoft.com/office/officeart/2005/8/layout/venn2"/>
    <dgm:cxn modelId="{B47A6F1B-9400-4243-A744-88FE845DD689}" type="presParOf" srcId="{54ADD804-BE0F-41A5-BF67-CDE4A65152BF}" destId="{139AB0A4-40DE-4B37-8FC6-9BB0070CC711}" srcOrd="0" destOrd="0" presId="urn:microsoft.com/office/officeart/2005/8/layout/venn2"/>
    <dgm:cxn modelId="{3F43638F-F43C-48F1-ADF9-59CFF7F68D2E}" type="presParOf" srcId="{54ADD804-BE0F-41A5-BF67-CDE4A65152BF}" destId="{7CEF1E00-6E10-451D-9356-2D26A21EBC76}" srcOrd="1" destOrd="0" presId="urn:microsoft.com/office/officeart/2005/8/layout/venn2"/>
    <dgm:cxn modelId="{8E76F0E1-6A15-4F7E-BB5E-79018575861D}" type="presParOf" srcId="{278A0AB4-DACC-4852-B903-F72E7155A50C}" destId="{10A332B0-4CBD-44FE-96E7-8BF3DFF7C906}" srcOrd="3" destOrd="0" presId="urn:microsoft.com/office/officeart/2005/8/layout/venn2"/>
    <dgm:cxn modelId="{5C5F6E07-5FD3-422D-938F-264204F60E17}" type="presParOf" srcId="{10A332B0-4CBD-44FE-96E7-8BF3DFF7C906}" destId="{4BD3548B-9A70-4602-9493-BD24871D1EE9}" srcOrd="0" destOrd="0" presId="urn:microsoft.com/office/officeart/2005/8/layout/venn2"/>
    <dgm:cxn modelId="{3BBBE4D3-E9DA-4143-A963-EF106869FB96}" type="presParOf" srcId="{10A332B0-4CBD-44FE-96E7-8BF3DFF7C906}" destId="{3960EDBA-6523-45C2-B8E9-39447E18894E}" srcOrd="1" destOrd="0" presId="urn:microsoft.com/office/officeart/2005/8/layout/venn2"/>
    <dgm:cxn modelId="{EA8B6C3E-CAB0-49D5-8055-2FB9E9E97D6C}" type="presParOf" srcId="{278A0AB4-DACC-4852-B903-F72E7155A50C}" destId="{997E030C-F10F-4ACF-B28E-C1C341CE3B20}" srcOrd="4" destOrd="0" presId="urn:microsoft.com/office/officeart/2005/8/layout/venn2"/>
    <dgm:cxn modelId="{60D61A52-1E30-42BA-9A74-413B8D4CF838}" type="presParOf" srcId="{997E030C-F10F-4ACF-B28E-C1C341CE3B20}" destId="{DC2D8272-68CA-45EF-A15B-7527AC6E1EF9}" srcOrd="0" destOrd="0" presId="urn:microsoft.com/office/officeart/2005/8/layout/venn2"/>
    <dgm:cxn modelId="{F1717C48-2D9C-493F-B1AB-644834A43547}" type="presParOf" srcId="{997E030C-F10F-4ACF-B28E-C1C341CE3B20}" destId="{04CFA7EC-87A5-4B04-B31A-1BA5B04ED750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C9FB7FE-8AF6-4C02-AD54-763BAE482C69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FA4181DF-81EA-419F-A021-C436DBFA6EA1}">
      <dgm:prSet phldrT="[Text]" phldr="0"/>
      <dgm:spPr/>
      <dgm:t>
        <a:bodyPr/>
        <a:lstStyle/>
        <a:p>
          <a:r>
            <a:rPr lang="en-US" dirty="0"/>
            <a:t>NHS</a:t>
          </a:r>
          <a:endParaRPr lang="en-IN" dirty="0"/>
        </a:p>
      </dgm:t>
    </dgm:pt>
    <dgm:pt modelId="{324CF9E6-2C46-4B3F-AB6F-BB031AC8C356}" type="parTrans" cxnId="{F35DB09C-5BE6-4D17-90B1-E4E9EE35CC9C}">
      <dgm:prSet/>
      <dgm:spPr/>
      <dgm:t>
        <a:bodyPr/>
        <a:lstStyle/>
        <a:p>
          <a:endParaRPr lang="en-IN"/>
        </a:p>
      </dgm:t>
    </dgm:pt>
    <dgm:pt modelId="{DD11E986-2986-457E-BF3E-9D611105896F}" type="sibTrans" cxnId="{F35DB09C-5BE6-4D17-90B1-E4E9EE35CC9C}">
      <dgm:prSet/>
      <dgm:spPr/>
      <dgm:t>
        <a:bodyPr/>
        <a:lstStyle/>
        <a:p>
          <a:endParaRPr lang="en-IN"/>
        </a:p>
      </dgm:t>
    </dgm:pt>
    <dgm:pt modelId="{5A5AEC3D-E565-4CED-974E-D29CC380B056}">
      <dgm:prSet phldrT="[Text]"/>
      <dgm:spPr/>
      <dgm:t>
        <a:bodyPr/>
        <a:lstStyle/>
        <a:p>
          <a:pPr>
            <a:buNone/>
          </a:pPr>
          <a:r>
            <a:rPr lang="en-US" dirty="0"/>
            <a:t>Providing </a:t>
          </a:r>
          <a:r>
            <a:rPr lang="en-US" b="1" dirty="0"/>
            <a:t>sexual health testing and treatment services</a:t>
          </a:r>
          <a:endParaRPr lang="en-IN" dirty="0"/>
        </a:p>
      </dgm:t>
    </dgm:pt>
    <dgm:pt modelId="{B32FA548-7FCB-453D-9AAA-E32F1A47669E}" type="parTrans" cxnId="{F650E5B3-D36C-4FA4-BCD9-28EF95014C4B}">
      <dgm:prSet/>
      <dgm:spPr/>
      <dgm:t>
        <a:bodyPr/>
        <a:lstStyle/>
        <a:p>
          <a:endParaRPr lang="en-IN"/>
        </a:p>
      </dgm:t>
    </dgm:pt>
    <dgm:pt modelId="{EBB4F9E7-990E-44FB-B22A-642666AF49E4}" type="sibTrans" cxnId="{F650E5B3-D36C-4FA4-BCD9-28EF95014C4B}">
      <dgm:prSet/>
      <dgm:spPr/>
      <dgm:t>
        <a:bodyPr/>
        <a:lstStyle/>
        <a:p>
          <a:endParaRPr lang="en-IN"/>
        </a:p>
      </dgm:t>
    </dgm:pt>
    <dgm:pt modelId="{6903AD40-E140-4CF3-9EDC-46A54FA554D2}">
      <dgm:prSet phldrT="[Text]"/>
      <dgm:spPr/>
      <dgm:t>
        <a:bodyPr/>
        <a:lstStyle/>
        <a:p>
          <a:pPr>
            <a:buNone/>
          </a:pPr>
          <a:r>
            <a:rPr lang="en-US" dirty="0"/>
            <a:t>London Borough Public Health Departments</a:t>
          </a:r>
          <a:endParaRPr lang="en-IN" dirty="0"/>
        </a:p>
      </dgm:t>
    </dgm:pt>
    <dgm:pt modelId="{9C02AF7C-CEBD-4EDB-841A-A8B12806E2DC}" type="parTrans" cxnId="{1726C34D-15CD-40AB-807B-434C1121AA01}">
      <dgm:prSet/>
      <dgm:spPr/>
      <dgm:t>
        <a:bodyPr/>
        <a:lstStyle/>
        <a:p>
          <a:endParaRPr lang="en-IN"/>
        </a:p>
      </dgm:t>
    </dgm:pt>
    <dgm:pt modelId="{24536D40-8899-4AB2-B443-DF0B5AE178D5}" type="sibTrans" cxnId="{1726C34D-15CD-40AB-807B-434C1121AA01}">
      <dgm:prSet/>
      <dgm:spPr/>
      <dgm:t>
        <a:bodyPr/>
        <a:lstStyle/>
        <a:p>
          <a:endParaRPr lang="en-IN"/>
        </a:p>
      </dgm:t>
    </dgm:pt>
    <dgm:pt modelId="{EBCE441A-9EEA-45B5-917E-F0104AD75FBD}">
      <dgm:prSet phldrT="[Text]"/>
      <dgm:spPr/>
      <dgm:t>
        <a:bodyPr/>
        <a:lstStyle/>
        <a:p>
          <a:pPr>
            <a:buNone/>
          </a:pPr>
          <a:r>
            <a:rPr lang="en-US" dirty="0"/>
            <a:t>Delivering </a:t>
          </a:r>
          <a:r>
            <a:rPr lang="en-US" b="1" dirty="0"/>
            <a:t>educational workshops and health promotion activities</a:t>
          </a:r>
          <a:endParaRPr lang="en-IN" dirty="0"/>
        </a:p>
      </dgm:t>
    </dgm:pt>
    <dgm:pt modelId="{A9EE8176-065C-457C-A2BC-046C7855F4DE}" type="parTrans" cxnId="{61AFD5B3-DC35-405E-9013-600DD6D973CF}">
      <dgm:prSet/>
      <dgm:spPr/>
      <dgm:t>
        <a:bodyPr/>
        <a:lstStyle/>
        <a:p>
          <a:endParaRPr lang="en-IN"/>
        </a:p>
      </dgm:t>
    </dgm:pt>
    <dgm:pt modelId="{F0E5A57A-B44F-43C2-864F-503563B84908}" type="sibTrans" cxnId="{61AFD5B3-DC35-405E-9013-600DD6D973CF}">
      <dgm:prSet/>
      <dgm:spPr/>
      <dgm:t>
        <a:bodyPr/>
        <a:lstStyle/>
        <a:p>
          <a:endParaRPr lang="en-IN"/>
        </a:p>
      </dgm:t>
    </dgm:pt>
    <dgm:pt modelId="{1BFC0C54-25C8-4AC0-8847-5893C683EF92}">
      <dgm:prSet phldrT="[Text]"/>
      <dgm:spPr/>
      <dgm:t>
        <a:bodyPr/>
        <a:lstStyle/>
        <a:p>
          <a:pPr>
            <a:buNone/>
          </a:pPr>
          <a:r>
            <a:rPr lang="en-IN" dirty="0"/>
            <a:t>Brook </a:t>
          </a:r>
        </a:p>
      </dgm:t>
    </dgm:pt>
    <dgm:pt modelId="{CD61EE97-FC52-486B-B711-2028A6F26139}" type="parTrans" cxnId="{0C5553A2-DBB8-4FDE-B0B5-ECA7C83A2801}">
      <dgm:prSet/>
      <dgm:spPr/>
      <dgm:t>
        <a:bodyPr/>
        <a:lstStyle/>
        <a:p>
          <a:endParaRPr lang="en-IN"/>
        </a:p>
      </dgm:t>
    </dgm:pt>
    <dgm:pt modelId="{892E5B14-8B6D-442A-B70F-DA9A54DDD552}" type="sibTrans" cxnId="{0C5553A2-DBB8-4FDE-B0B5-ECA7C83A2801}">
      <dgm:prSet/>
      <dgm:spPr/>
      <dgm:t>
        <a:bodyPr/>
        <a:lstStyle/>
        <a:p>
          <a:endParaRPr lang="en-IN"/>
        </a:p>
      </dgm:t>
    </dgm:pt>
    <dgm:pt modelId="{32C95362-1D6D-4414-884E-9D193043D763}">
      <dgm:prSet phldrT="[Text]"/>
      <dgm:spPr/>
      <dgm:t>
        <a:bodyPr/>
        <a:lstStyle/>
        <a:p>
          <a:pPr>
            <a:buNone/>
          </a:pPr>
          <a:r>
            <a:rPr lang="en-US" dirty="0"/>
            <a:t>Supporting </a:t>
          </a:r>
          <a:r>
            <a:rPr lang="en-US" b="1" dirty="0"/>
            <a:t>young people with confidential sexual health advice</a:t>
          </a:r>
          <a:endParaRPr lang="en-IN" dirty="0"/>
        </a:p>
      </dgm:t>
    </dgm:pt>
    <dgm:pt modelId="{E1CC907C-4CF7-4ACE-BB52-D7FE06E226EA}" type="parTrans" cxnId="{D7EFB994-0BAA-4385-8946-BCD7AA3CDC7D}">
      <dgm:prSet/>
      <dgm:spPr/>
      <dgm:t>
        <a:bodyPr/>
        <a:lstStyle/>
        <a:p>
          <a:endParaRPr lang="en-IN"/>
        </a:p>
      </dgm:t>
    </dgm:pt>
    <dgm:pt modelId="{C7C16351-B481-4B54-BE3B-8FD80DC02F96}" type="sibTrans" cxnId="{D7EFB994-0BAA-4385-8946-BCD7AA3CDC7D}">
      <dgm:prSet/>
      <dgm:spPr/>
      <dgm:t>
        <a:bodyPr/>
        <a:lstStyle/>
        <a:p>
          <a:endParaRPr lang="en-IN"/>
        </a:p>
      </dgm:t>
    </dgm:pt>
    <dgm:pt modelId="{9D8695CA-9D72-45A7-B426-978FF34FA491}" type="pres">
      <dgm:prSet presAssocID="{AC9FB7FE-8AF6-4C02-AD54-763BAE482C69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D917FBA7-F3E9-411C-A41B-8C985B22B1A4}" type="pres">
      <dgm:prSet presAssocID="{FA4181DF-81EA-419F-A021-C436DBFA6EA1}" presName="composite" presStyleCnt="0"/>
      <dgm:spPr/>
    </dgm:pt>
    <dgm:pt modelId="{771EDEB6-2817-47A4-AB6B-5DC613B01903}" type="pres">
      <dgm:prSet presAssocID="{FA4181DF-81EA-419F-A021-C436DBFA6EA1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51B35585-3293-400C-A67C-489F73950EF7}" type="pres">
      <dgm:prSet presAssocID="{FA4181DF-81EA-419F-A021-C436DBFA6EA1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B2629081-FC86-4CB4-8379-37CFCEEA54E8}" type="pres">
      <dgm:prSet presAssocID="{DD11E986-2986-457E-BF3E-9D611105896F}" presName="sp" presStyleCnt="0"/>
      <dgm:spPr/>
    </dgm:pt>
    <dgm:pt modelId="{C78DAD03-042F-413E-A5BE-2FB4378F6317}" type="pres">
      <dgm:prSet presAssocID="{6903AD40-E140-4CF3-9EDC-46A54FA554D2}" presName="composite" presStyleCnt="0"/>
      <dgm:spPr/>
    </dgm:pt>
    <dgm:pt modelId="{89F27E2C-D1B8-49E6-9438-773B67F8268D}" type="pres">
      <dgm:prSet presAssocID="{6903AD40-E140-4CF3-9EDC-46A54FA554D2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B9D371B0-F1A9-4388-9E41-C061C3F2A694}" type="pres">
      <dgm:prSet presAssocID="{6903AD40-E140-4CF3-9EDC-46A54FA554D2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9F2FEF52-301B-4308-BB35-593CC90980DF}" type="pres">
      <dgm:prSet presAssocID="{24536D40-8899-4AB2-B443-DF0B5AE178D5}" presName="sp" presStyleCnt="0"/>
      <dgm:spPr/>
    </dgm:pt>
    <dgm:pt modelId="{A1EA64A0-3663-4FD9-A591-A9642FF2FB66}" type="pres">
      <dgm:prSet presAssocID="{1BFC0C54-25C8-4AC0-8847-5893C683EF92}" presName="composite" presStyleCnt="0"/>
      <dgm:spPr/>
    </dgm:pt>
    <dgm:pt modelId="{BEC22DCD-8B45-4FF6-AFE8-17610A371FDE}" type="pres">
      <dgm:prSet presAssocID="{1BFC0C54-25C8-4AC0-8847-5893C683EF92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65A10D74-5800-4591-BF8B-39B9511BADE4}" type="pres">
      <dgm:prSet presAssocID="{1BFC0C54-25C8-4AC0-8847-5893C683EF92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F285286C-6672-464F-9D63-9D458E464886}" type="presOf" srcId="{1BFC0C54-25C8-4AC0-8847-5893C683EF92}" destId="{BEC22DCD-8B45-4FF6-AFE8-17610A371FDE}" srcOrd="0" destOrd="0" presId="urn:microsoft.com/office/officeart/2005/8/layout/chevron2"/>
    <dgm:cxn modelId="{DCEFE8EC-0C33-48C5-BA23-D262AF7B4095}" type="presOf" srcId="{AC9FB7FE-8AF6-4C02-AD54-763BAE482C69}" destId="{9D8695CA-9D72-45A7-B426-978FF34FA491}" srcOrd="0" destOrd="0" presId="urn:microsoft.com/office/officeart/2005/8/layout/chevron2"/>
    <dgm:cxn modelId="{C8A59F0C-3BA4-429C-957C-36780F0DE7E7}" type="presOf" srcId="{32C95362-1D6D-4414-884E-9D193043D763}" destId="{65A10D74-5800-4591-BF8B-39B9511BADE4}" srcOrd="0" destOrd="0" presId="urn:microsoft.com/office/officeart/2005/8/layout/chevron2"/>
    <dgm:cxn modelId="{D7EFB994-0BAA-4385-8946-BCD7AA3CDC7D}" srcId="{1BFC0C54-25C8-4AC0-8847-5893C683EF92}" destId="{32C95362-1D6D-4414-884E-9D193043D763}" srcOrd="0" destOrd="0" parTransId="{E1CC907C-4CF7-4ACE-BB52-D7FE06E226EA}" sibTransId="{C7C16351-B481-4B54-BE3B-8FD80DC02F96}"/>
    <dgm:cxn modelId="{F650E5B3-D36C-4FA4-BCD9-28EF95014C4B}" srcId="{FA4181DF-81EA-419F-A021-C436DBFA6EA1}" destId="{5A5AEC3D-E565-4CED-974E-D29CC380B056}" srcOrd="0" destOrd="0" parTransId="{B32FA548-7FCB-453D-9AAA-E32F1A47669E}" sibTransId="{EBB4F9E7-990E-44FB-B22A-642666AF49E4}"/>
    <dgm:cxn modelId="{01C4B146-131B-4834-98A7-D38A012B98B2}" type="presOf" srcId="{5A5AEC3D-E565-4CED-974E-D29CC380B056}" destId="{51B35585-3293-400C-A67C-489F73950EF7}" srcOrd="0" destOrd="0" presId="urn:microsoft.com/office/officeart/2005/8/layout/chevron2"/>
    <dgm:cxn modelId="{61AFD5B3-DC35-405E-9013-600DD6D973CF}" srcId="{6903AD40-E140-4CF3-9EDC-46A54FA554D2}" destId="{EBCE441A-9EEA-45B5-917E-F0104AD75FBD}" srcOrd="0" destOrd="0" parTransId="{A9EE8176-065C-457C-A2BC-046C7855F4DE}" sibTransId="{F0E5A57A-B44F-43C2-864F-503563B84908}"/>
    <dgm:cxn modelId="{0C5553A2-DBB8-4FDE-B0B5-ECA7C83A2801}" srcId="{AC9FB7FE-8AF6-4C02-AD54-763BAE482C69}" destId="{1BFC0C54-25C8-4AC0-8847-5893C683EF92}" srcOrd="2" destOrd="0" parTransId="{CD61EE97-FC52-486B-B711-2028A6F26139}" sibTransId="{892E5B14-8B6D-442A-B70F-DA9A54DDD552}"/>
    <dgm:cxn modelId="{8BF4F7BE-1A31-441C-9CE0-63CC6EC8FA3B}" type="presOf" srcId="{FA4181DF-81EA-419F-A021-C436DBFA6EA1}" destId="{771EDEB6-2817-47A4-AB6B-5DC613B01903}" srcOrd="0" destOrd="0" presId="urn:microsoft.com/office/officeart/2005/8/layout/chevron2"/>
    <dgm:cxn modelId="{A27D4949-100E-4F61-AD9E-6665B2445E36}" type="presOf" srcId="{6903AD40-E140-4CF3-9EDC-46A54FA554D2}" destId="{89F27E2C-D1B8-49E6-9438-773B67F8268D}" srcOrd="0" destOrd="0" presId="urn:microsoft.com/office/officeart/2005/8/layout/chevron2"/>
    <dgm:cxn modelId="{240D2B8D-7FCA-4051-BA94-4232EA80DBFE}" type="presOf" srcId="{EBCE441A-9EEA-45B5-917E-F0104AD75FBD}" destId="{B9D371B0-F1A9-4388-9E41-C061C3F2A694}" srcOrd="0" destOrd="0" presId="urn:microsoft.com/office/officeart/2005/8/layout/chevron2"/>
    <dgm:cxn modelId="{F35DB09C-5BE6-4D17-90B1-E4E9EE35CC9C}" srcId="{AC9FB7FE-8AF6-4C02-AD54-763BAE482C69}" destId="{FA4181DF-81EA-419F-A021-C436DBFA6EA1}" srcOrd="0" destOrd="0" parTransId="{324CF9E6-2C46-4B3F-AB6F-BB031AC8C356}" sibTransId="{DD11E986-2986-457E-BF3E-9D611105896F}"/>
    <dgm:cxn modelId="{1726C34D-15CD-40AB-807B-434C1121AA01}" srcId="{AC9FB7FE-8AF6-4C02-AD54-763BAE482C69}" destId="{6903AD40-E140-4CF3-9EDC-46A54FA554D2}" srcOrd="1" destOrd="0" parTransId="{9C02AF7C-CEBD-4EDB-841A-A8B12806E2DC}" sibTransId="{24536D40-8899-4AB2-B443-DF0B5AE178D5}"/>
    <dgm:cxn modelId="{69F35C07-5372-4B4F-AFBE-A2EE45AD77E8}" type="presParOf" srcId="{9D8695CA-9D72-45A7-B426-978FF34FA491}" destId="{D917FBA7-F3E9-411C-A41B-8C985B22B1A4}" srcOrd="0" destOrd="0" presId="urn:microsoft.com/office/officeart/2005/8/layout/chevron2"/>
    <dgm:cxn modelId="{BC34DDA6-D0DD-4FC9-901E-B742BFC60A64}" type="presParOf" srcId="{D917FBA7-F3E9-411C-A41B-8C985B22B1A4}" destId="{771EDEB6-2817-47A4-AB6B-5DC613B01903}" srcOrd="0" destOrd="0" presId="urn:microsoft.com/office/officeart/2005/8/layout/chevron2"/>
    <dgm:cxn modelId="{99025E89-D56A-4749-95F7-94C91D02DD97}" type="presParOf" srcId="{D917FBA7-F3E9-411C-A41B-8C985B22B1A4}" destId="{51B35585-3293-400C-A67C-489F73950EF7}" srcOrd="1" destOrd="0" presId="urn:microsoft.com/office/officeart/2005/8/layout/chevron2"/>
    <dgm:cxn modelId="{723F54C3-D226-430B-89D5-1007C5F030AB}" type="presParOf" srcId="{9D8695CA-9D72-45A7-B426-978FF34FA491}" destId="{B2629081-FC86-4CB4-8379-37CFCEEA54E8}" srcOrd="1" destOrd="0" presId="urn:microsoft.com/office/officeart/2005/8/layout/chevron2"/>
    <dgm:cxn modelId="{264EEC56-14DA-4858-96C8-45A2FD41DAE6}" type="presParOf" srcId="{9D8695CA-9D72-45A7-B426-978FF34FA491}" destId="{C78DAD03-042F-413E-A5BE-2FB4378F6317}" srcOrd="2" destOrd="0" presId="urn:microsoft.com/office/officeart/2005/8/layout/chevron2"/>
    <dgm:cxn modelId="{47A6F4DD-B27D-449B-984D-FE12EDF10FFF}" type="presParOf" srcId="{C78DAD03-042F-413E-A5BE-2FB4378F6317}" destId="{89F27E2C-D1B8-49E6-9438-773B67F8268D}" srcOrd="0" destOrd="0" presId="urn:microsoft.com/office/officeart/2005/8/layout/chevron2"/>
    <dgm:cxn modelId="{85945A20-7B2B-4B8C-979B-44789B535522}" type="presParOf" srcId="{C78DAD03-042F-413E-A5BE-2FB4378F6317}" destId="{B9D371B0-F1A9-4388-9E41-C061C3F2A694}" srcOrd="1" destOrd="0" presId="urn:microsoft.com/office/officeart/2005/8/layout/chevron2"/>
    <dgm:cxn modelId="{B411CDB5-BE3D-439F-A6DF-7B2249A76900}" type="presParOf" srcId="{9D8695CA-9D72-45A7-B426-978FF34FA491}" destId="{9F2FEF52-301B-4308-BB35-593CC90980DF}" srcOrd="3" destOrd="0" presId="urn:microsoft.com/office/officeart/2005/8/layout/chevron2"/>
    <dgm:cxn modelId="{BE66C25A-B687-4554-9E86-5FA4973F4574}" type="presParOf" srcId="{9D8695CA-9D72-45A7-B426-978FF34FA491}" destId="{A1EA64A0-3663-4FD9-A591-A9642FF2FB66}" srcOrd="4" destOrd="0" presId="urn:microsoft.com/office/officeart/2005/8/layout/chevron2"/>
    <dgm:cxn modelId="{896390D0-FF7D-46EB-9B06-D141DAE21271}" type="presParOf" srcId="{A1EA64A0-3663-4FD9-A591-A9642FF2FB66}" destId="{BEC22DCD-8B45-4FF6-AFE8-17610A371FDE}" srcOrd="0" destOrd="0" presId="urn:microsoft.com/office/officeart/2005/8/layout/chevron2"/>
    <dgm:cxn modelId="{77C5118B-5010-4F62-87AB-61E86D65D809}" type="presParOf" srcId="{A1EA64A0-3663-4FD9-A591-A9642FF2FB66}" destId="{65A10D74-5800-4591-BF8B-39B9511BADE4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51A80F9-C1AC-46B9-99AE-4BE30E47A518}" type="doc">
      <dgm:prSet loTypeId="urn:microsoft.com/office/officeart/2005/8/layout/StepDown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9C616121-5515-493A-81F5-9171F723C3BE}">
      <dgm:prSet phldrT="[Text]"/>
      <dgm:spPr/>
      <dgm:t>
        <a:bodyPr/>
        <a:lstStyle/>
        <a:p>
          <a:pPr>
            <a:buNone/>
          </a:pPr>
          <a:r>
            <a:rPr lang="en-IN" dirty="0"/>
            <a:t>Process Evaluation</a:t>
          </a:r>
        </a:p>
      </dgm:t>
    </dgm:pt>
    <dgm:pt modelId="{736869E8-12DF-46C7-82BB-6B031C6F5361}" type="parTrans" cxnId="{713D5699-744F-4E7A-B1FF-EF299178CDAC}">
      <dgm:prSet/>
      <dgm:spPr/>
      <dgm:t>
        <a:bodyPr/>
        <a:lstStyle/>
        <a:p>
          <a:endParaRPr lang="en-IN"/>
        </a:p>
      </dgm:t>
    </dgm:pt>
    <dgm:pt modelId="{2D7F87B3-86E8-4AA0-BE61-A207108B8FA8}" type="sibTrans" cxnId="{713D5699-744F-4E7A-B1FF-EF299178CDAC}">
      <dgm:prSet/>
      <dgm:spPr/>
      <dgm:t>
        <a:bodyPr/>
        <a:lstStyle/>
        <a:p>
          <a:endParaRPr lang="en-IN"/>
        </a:p>
      </dgm:t>
    </dgm:pt>
    <dgm:pt modelId="{C0A38946-0B59-4F63-96A3-BE415290D35B}">
      <dgm:prSet phldrT="[Text]"/>
      <dgm:spPr/>
      <dgm:t>
        <a:bodyPr/>
        <a:lstStyle/>
        <a:p>
          <a:pPr>
            <a:buNone/>
          </a:pPr>
          <a:r>
            <a:rPr lang="en-IN" dirty="0"/>
            <a:t>Number of workshops delivered</a:t>
          </a:r>
        </a:p>
      </dgm:t>
    </dgm:pt>
    <dgm:pt modelId="{791AF388-7A99-4D7A-BBDF-D8E08C42A6AB}" type="parTrans" cxnId="{279A9F1A-9D74-4247-80E7-87671B9C995F}">
      <dgm:prSet/>
      <dgm:spPr/>
      <dgm:t>
        <a:bodyPr/>
        <a:lstStyle/>
        <a:p>
          <a:endParaRPr lang="en-IN"/>
        </a:p>
      </dgm:t>
    </dgm:pt>
    <dgm:pt modelId="{5F69E783-E62B-47C4-991E-D3B6F3DF5DF3}" type="sibTrans" cxnId="{279A9F1A-9D74-4247-80E7-87671B9C995F}">
      <dgm:prSet/>
      <dgm:spPr/>
      <dgm:t>
        <a:bodyPr/>
        <a:lstStyle/>
        <a:p>
          <a:endParaRPr lang="en-IN"/>
        </a:p>
      </dgm:t>
    </dgm:pt>
    <dgm:pt modelId="{443D5E80-12A4-4541-8CF1-ED512F784094}">
      <dgm:prSet phldrT="[Text]"/>
      <dgm:spPr/>
      <dgm:t>
        <a:bodyPr/>
        <a:lstStyle/>
        <a:p>
          <a:pPr>
            <a:buNone/>
          </a:pPr>
          <a:r>
            <a:rPr lang="en-IN" dirty="0"/>
            <a:t>Impact Evaluation</a:t>
          </a:r>
        </a:p>
      </dgm:t>
    </dgm:pt>
    <dgm:pt modelId="{1B7775CB-958A-4F7D-A65B-E926E84117E2}" type="parTrans" cxnId="{A72E7369-DA7B-4F23-A06C-5A034858D557}">
      <dgm:prSet/>
      <dgm:spPr/>
      <dgm:t>
        <a:bodyPr/>
        <a:lstStyle/>
        <a:p>
          <a:endParaRPr lang="en-IN"/>
        </a:p>
      </dgm:t>
    </dgm:pt>
    <dgm:pt modelId="{73C7476F-F668-44FD-81A5-E7359B2C617A}" type="sibTrans" cxnId="{A72E7369-DA7B-4F23-A06C-5A034858D557}">
      <dgm:prSet/>
      <dgm:spPr/>
      <dgm:t>
        <a:bodyPr/>
        <a:lstStyle/>
        <a:p>
          <a:endParaRPr lang="en-IN"/>
        </a:p>
      </dgm:t>
    </dgm:pt>
    <dgm:pt modelId="{4970EA81-ECF6-46BF-9FBD-000423A56435}">
      <dgm:prSet phldrT="[Text]"/>
      <dgm:spPr/>
      <dgm:t>
        <a:bodyPr/>
        <a:lstStyle/>
        <a:p>
          <a:pPr>
            <a:buNone/>
          </a:pPr>
          <a:r>
            <a:rPr lang="en-IN" dirty="0"/>
            <a:t>Increased awareness about STIs</a:t>
          </a:r>
        </a:p>
      </dgm:t>
    </dgm:pt>
    <dgm:pt modelId="{D7BAA526-608F-42AB-81C8-A8AC57952A82}" type="parTrans" cxnId="{547C79CF-C972-4C56-BD86-93E0581FC19F}">
      <dgm:prSet/>
      <dgm:spPr/>
      <dgm:t>
        <a:bodyPr/>
        <a:lstStyle/>
        <a:p>
          <a:endParaRPr lang="en-IN"/>
        </a:p>
      </dgm:t>
    </dgm:pt>
    <dgm:pt modelId="{4B168022-BE73-4722-B0AF-A16862339E4B}" type="sibTrans" cxnId="{547C79CF-C972-4C56-BD86-93E0581FC19F}">
      <dgm:prSet/>
      <dgm:spPr/>
      <dgm:t>
        <a:bodyPr/>
        <a:lstStyle/>
        <a:p>
          <a:endParaRPr lang="en-IN"/>
        </a:p>
      </dgm:t>
    </dgm:pt>
    <dgm:pt modelId="{65E32DA3-336D-47EB-B91D-3C552A349912}">
      <dgm:prSet phldrT="[Text]"/>
      <dgm:spPr/>
      <dgm:t>
        <a:bodyPr/>
        <a:lstStyle/>
        <a:p>
          <a:pPr>
            <a:buNone/>
          </a:pPr>
          <a:r>
            <a:rPr lang="en-IN" dirty="0"/>
            <a:t>Outcome Evaluation</a:t>
          </a:r>
        </a:p>
      </dgm:t>
    </dgm:pt>
    <dgm:pt modelId="{FCBD1164-88D2-40CC-978F-E8C10655DD2C}" type="parTrans" cxnId="{C201DDC8-1F16-4273-9418-FE6E41570316}">
      <dgm:prSet/>
      <dgm:spPr/>
      <dgm:t>
        <a:bodyPr/>
        <a:lstStyle/>
        <a:p>
          <a:endParaRPr lang="en-IN"/>
        </a:p>
      </dgm:t>
    </dgm:pt>
    <dgm:pt modelId="{8ED45F76-83D4-4425-A82E-3AB265864E6B}" type="sibTrans" cxnId="{C201DDC8-1F16-4273-9418-FE6E41570316}">
      <dgm:prSet/>
      <dgm:spPr/>
      <dgm:t>
        <a:bodyPr/>
        <a:lstStyle/>
        <a:p>
          <a:endParaRPr lang="en-IN"/>
        </a:p>
      </dgm:t>
    </dgm:pt>
    <dgm:pt modelId="{4E6FEA20-4A90-48EC-9055-EA063855ACAE}">
      <dgm:prSet phldrT="[Text]"/>
      <dgm:spPr/>
      <dgm:t>
        <a:bodyPr/>
        <a:lstStyle/>
        <a:p>
          <a:pPr>
            <a:buNone/>
          </a:pPr>
          <a:r>
            <a:rPr lang="en-IN" dirty="0"/>
            <a:t>Increased STI testing rates</a:t>
          </a:r>
        </a:p>
      </dgm:t>
    </dgm:pt>
    <dgm:pt modelId="{988941A0-1037-4E61-91A8-799237D98BF5}" type="parTrans" cxnId="{3DD4528C-FE3A-445E-962F-F9FF82D6E088}">
      <dgm:prSet/>
      <dgm:spPr/>
      <dgm:t>
        <a:bodyPr/>
        <a:lstStyle/>
        <a:p>
          <a:endParaRPr lang="en-IN"/>
        </a:p>
      </dgm:t>
    </dgm:pt>
    <dgm:pt modelId="{A35781C3-8EC7-4435-87C7-4B4C5F4B1DD2}" type="sibTrans" cxnId="{3DD4528C-FE3A-445E-962F-F9FF82D6E088}">
      <dgm:prSet/>
      <dgm:spPr/>
      <dgm:t>
        <a:bodyPr/>
        <a:lstStyle/>
        <a:p>
          <a:endParaRPr lang="en-IN"/>
        </a:p>
      </dgm:t>
    </dgm:pt>
    <dgm:pt modelId="{A3C84493-4F3B-4D1F-AA65-B38DF833DC35}">
      <dgm:prSet phldrT="[Text]"/>
      <dgm:spPr/>
      <dgm:t>
        <a:bodyPr/>
        <a:lstStyle/>
        <a:p>
          <a:pPr>
            <a:buNone/>
          </a:pPr>
          <a:endParaRPr lang="en-IN" dirty="0"/>
        </a:p>
      </dgm:t>
    </dgm:pt>
    <dgm:pt modelId="{8D1110F7-90AA-445C-B7D9-F191190E41B5}" type="parTrans" cxnId="{CD2EB20C-1FBC-43B5-9DD3-38ACF9226EA9}">
      <dgm:prSet/>
      <dgm:spPr/>
      <dgm:t>
        <a:bodyPr/>
        <a:lstStyle/>
        <a:p>
          <a:endParaRPr lang="en-IN"/>
        </a:p>
      </dgm:t>
    </dgm:pt>
    <dgm:pt modelId="{1FD38754-E67E-4468-8205-5AED99E319E6}" type="sibTrans" cxnId="{CD2EB20C-1FBC-43B5-9DD3-38ACF9226EA9}">
      <dgm:prSet/>
      <dgm:spPr/>
      <dgm:t>
        <a:bodyPr/>
        <a:lstStyle/>
        <a:p>
          <a:endParaRPr lang="en-IN"/>
        </a:p>
      </dgm:t>
    </dgm:pt>
    <dgm:pt modelId="{45871E1C-26B4-4265-A9DD-41B853DEE00A}" type="pres">
      <dgm:prSet presAssocID="{F51A80F9-C1AC-46B9-99AE-4BE30E47A518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en-IN"/>
        </a:p>
      </dgm:t>
    </dgm:pt>
    <dgm:pt modelId="{CC1DD48D-71B2-46DF-BA95-36D913578755}" type="pres">
      <dgm:prSet presAssocID="{9C616121-5515-493A-81F5-9171F723C3BE}" presName="composite" presStyleCnt="0"/>
      <dgm:spPr/>
    </dgm:pt>
    <dgm:pt modelId="{05BEC293-B2F5-4996-8560-138B61F79834}" type="pres">
      <dgm:prSet presAssocID="{9C616121-5515-493A-81F5-9171F723C3BE}" presName="bentUpArrow1" presStyleLbl="alignImgPlace1" presStyleIdx="0" presStyleCnt="2"/>
      <dgm:spPr/>
    </dgm:pt>
    <dgm:pt modelId="{8C774BAB-8FA6-4DA4-A624-34458E102720}" type="pres">
      <dgm:prSet presAssocID="{9C616121-5515-493A-81F5-9171F723C3BE}" presName="ParentText" presStyleLbl="node1" presStyleIdx="0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3695A7DF-75A9-49BD-A929-EB081FD0C7D4}" type="pres">
      <dgm:prSet presAssocID="{9C616121-5515-493A-81F5-9171F723C3BE}" presName="ChildText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7DBC62E3-EA10-4A2D-98A6-A48C842ECE64}" type="pres">
      <dgm:prSet presAssocID="{2D7F87B3-86E8-4AA0-BE61-A207108B8FA8}" presName="sibTrans" presStyleCnt="0"/>
      <dgm:spPr/>
    </dgm:pt>
    <dgm:pt modelId="{BE53D727-D7D5-4306-8FAC-2C4A973CA1F4}" type="pres">
      <dgm:prSet presAssocID="{443D5E80-12A4-4541-8CF1-ED512F784094}" presName="composite" presStyleCnt="0"/>
      <dgm:spPr/>
    </dgm:pt>
    <dgm:pt modelId="{45007774-F24E-4BA3-B5C4-CFE8CED4D086}" type="pres">
      <dgm:prSet presAssocID="{443D5E80-12A4-4541-8CF1-ED512F784094}" presName="bentUpArrow1" presStyleLbl="alignImgPlace1" presStyleIdx="1" presStyleCnt="2"/>
      <dgm:spPr/>
    </dgm:pt>
    <dgm:pt modelId="{B4812245-395A-4C3C-8010-6325F0A43FB7}" type="pres">
      <dgm:prSet presAssocID="{443D5E80-12A4-4541-8CF1-ED512F784094}" presName="ParentText" presStyleLbl="node1" presStyleIdx="1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896A1BE6-39AD-4F45-9B5D-29BE80566150}" type="pres">
      <dgm:prSet presAssocID="{443D5E80-12A4-4541-8CF1-ED512F784094}" presName="ChildText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B284987A-8FE4-42B2-9162-648549E0BD11}" type="pres">
      <dgm:prSet presAssocID="{73C7476F-F668-44FD-81A5-E7359B2C617A}" presName="sibTrans" presStyleCnt="0"/>
      <dgm:spPr/>
    </dgm:pt>
    <dgm:pt modelId="{BEA8EC4C-3E79-464B-AF7A-950BBD15CB61}" type="pres">
      <dgm:prSet presAssocID="{65E32DA3-336D-47EB-B91D-3C552A349912}" presName="composite" presStyleCnt="0"/>
      <dgm:spPr/>
    </dgm:pt>
    <dgm:pt modelId="{0C81BBFF-15B2-463A-BDE3-DCB72D45B432}" type="pres">
      <dgm:prSet presAssocID="{65E32DA3-336D-47EB-B91D-3C552A349912}" presName="ParentText" presStyleLbl="node1" presStyleIdx="2" presStyleCnt="3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89A31247-1B24-405E-BBDC-18503B806BDB}" type="pres">
      <dgm:prSet presAssocID="{65E32DA3-336D-47EB-B91D-3C552A349912}" presName="FinalChildText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2A83BD3F-189A-473A-9F47-B1304A294E4C}" type="presOf" srcId="{4970EA81-ECF6-46BF-9FBD-000423A56435}" destId="{896A1BE6-39AD-4F45-9B5D-29BE80566150}" srcOrd="0" destOrd="0" presId="urn:microsoft.com/office/officeart/2005/8/layout/StepDownProcess"/>
    <dgm:cxn modelId="{547C79CF-C972-4C56-BD86-93E0581FC19F}" srcId="{443D5E80-12A4-4541-8CF1-ED512F784094}" destId="{4970EA81-ECF6-46BF-9FBD-000423A56435}" srcOrd="0" destOrd="0" parTransId="{D7BAA526-608F-42AB-81C8-A8AC57952A82}" sibTransId="{4B168022-BE73-4722-B0AF-A16862339E4B}"/>
    <dgm:cxn modelId="{E4E6942B-6E75-4F54-A542-786393DD9FA0}" type="presOf" srcId="{65E32DA3-336D-47EB-B91D-3C552A349912}" destId="{0C81BBFF-15B2-463A-BDE3-DCB72D45B432}" srcOrd="0" destOrd="0" presId="urn:microsoft.com/office/officeart/2005/8/layout/StepDownProcess"/>
    <dgm:cxn modelId="{3CB66FC2-3214-45B4-927D-358FAD9B5931}" type="presOf" srcId="{4E6FEA20-4A90-48EC-9055-EA063855ACAE}" destId="{89A31247-1B24-405E-BBDC-18503B806BDB}" srcOrd="0" destOrd="0" presId="urn:microsoft.com/office/officeart/2005/8/layout/StepDownProcess"/>
    <dgm:cxn modelId="{CD2EB20C-1FBC-43B5-9DD3-38ACF9226EA9}" srcId="{9C616121-5515-493A-81F5-9171F723C3BE}" destId="{A3C84493-4F3B-4D1F-AA65-B38DF833DC35}" srcOrd="1" destOrd="0" parTransId="{8D1110F7-90AA-445C-B7D9-F191190E41B5}" sibTransId="{1FD38754-E67E-4468-8205-5AED99E319E6}"/>
    <dgm:cxn modelId="{713D5699-744F-4E7A-B1FF-EF299178CDAC}" srcId="{F51A80F9-C1AC-46B9-99AE-4BE30E47A518}" destId="{9C616121-5515-493A-81F5-9171F723C3BE}" srcOrd="0" destOrd="0" parTransId="{736869E8-12DF-46C7-82BB-6B031C6F5361}" sibTransId="{2D7F87B3-86E8-4AA0-BE61-A207108B8FA8}"/>
    <dgm:cxn modelId="{279A9F1A-9D74-4247-80E7-87671B9C995F}" srcId="{9C616121-5515-493A-81F5-9171F723C3BE}" destId="{C0A38946-0B59-4F63-96A3-BE415290D35B}" srcOrd="0" destOrd="0" parTransId="{791AF388-7A99-4D7A-BBDF-D8E08C42A6AB}" sibTransId="{5F69E783-E62B-47C4-991E-D3B6F3DF5DF3}"/>
    <dgm:cxn modelId="{B9E1E491-9CAC-4BBA-8E08-7E7F7D5EAE27}" type="presOf" srcId="{F51A80F9-C1AC-46B9-99AE-4BE30E47A518}" destId="{45871E1C-26B4-4265-A9DD-41B853DEE00A}" srcOrd="0" destOrd="0" presId="urn:microsoft.com/office/officeart/2005/8/layout/StepDownProcess"/>
    <dgm:cxn modelId="{A72E7369-DA7B-4F23-A06C-5A034858D557}" srcId="{F51A80F9-C1AC-46B9-99AE-4BE30E47A518}" destId="{443D5E80-12A4-4541-8CF1-ED512F784094}" srcOrd="1" destOrd="0" parTransId="{1B7775CB-958A-4F7D-A65B-E926E84117E2}" sibTransId="{73C7476F-F668-44FD-81A5-E7359B2C617A}"/>
    <dgm:cxn modelId="{9C73D6F1-5C01-4CD1-990C-67BC17DCF821}" type="presOf" srcId="{443D5E80-12A4-4541-8CF1-ED512F784094}" destId="{B4812245-395A-4C3C-8010-6325F0A43FB7}" srcOrd="0" destOrd="0" presId="urn:microsoft.com/office/officeart/2005/8/layout/StepDownProcess"/>
    <dgm:cxn modelId="{C201DDC8-1F16-4273-9418-FE6E41570316}" srcId="{F51A80F9-C1AC-46B9-99AE-4BE30E47A518}" destId="{65E32DA3-336D-47EB-B91D-3C552A349912}" srcOrd="2" destOrd="0" parTransId="{FCBD1164-88D2-40CC-978F-E8C10655DD2C}" sibTransId="{8ED45F76-83D4-4425-A82E-3AB265864E6B}"/>
    <dgm:cxn modelId="{EDF70D12-A307-4904-894E-2D2DD9C1B3B7}" type="presOf" srcId="{9C616121-5515-493A-81F5-9171F723C3BE}" destId="{8C774BAB-8FA6-4DA4-A624-34458E102720}" srcOrd="0" destOrd="0" presId="urn:microsoft.com/office/officeart/2005/8/layout/StepDownProcess"/>
    <dgm:cxn modelId="{3DD4528C-FE3A-445E-962F-F9FF82D6E088}" srcId="{65E32DA3-336D-47EB-B91D-3C552A349912}" destId="{4E6FEA20-4A90-48EC-9055-EA063855ACAE}" srcOrd="0" destOrd="0" parTransId="{988941A0-1037-4E61-91A8-799237D98BF5}" sibTransId="{A35781C3-8EC7-4435-87C7-4B4C5F4B1DD2}"/>
    <dgm:cxn modelId="{205221F5-DBB0-42B6-A1BA-107D4E6DEDC2}" type="presOf" srcId="{C0A38946-0B59-4F63-96A3-BE415290D35B}" destId="{3695A7DF-75A9-49BD-A929-EB081FD0C7D4}" srcOrd="0" destOrd="0" presId="urn:microsoft.com/office/officeart/2005/8/layout/StepDownProcess"/>
    <dgm:cxn modelId="{ABDB968D-1E22-41F0-857C-E555E696AB45}" type="presOf" srcId="{A3C84493-4F3B-4D1F-AA65-B38DF833DC35}" destId="{3695A7DF-75A9-49BD-A929-EB081FD0C7D4}" srcOrd="0" destOrd="1" presId="urn:microsoft.com/office/officeart/2005/8/layout/StepDownProcess"/>
    <dgm:cxn modelId="{0666A6DB-287F-4B11-A1A9-313E4C2C9DD7}" type="presParOf" srcId="{45871E1C-26B4-4265-A9DD-41B853DEE00A}" destId="{CC1DD48D-71B2-46DF-BA95-36D913578755}" srcOrd="0" destOrd="0" presId="urn:microsoft.com/office/officeart/2005/8/layout/StepDownProcess"/>
    <dgm:cxn modelId="{99614868-63C8-4711-AF7B-302DF44FE8F3}" type="presParOf" srcId="{CC1DD48D-71B2-46DF-BA95-36D913578755}" destId="{05BEC293-B2F5-4996-8560-138B61F79834}" srcOrd="0" destOrd="0" presId="urn:microsoft.com/office/officeart/2005/8/layout/StepDownProcess"/>
    <dgm:cxn modelId="{E99EA540-3084-4E3F-99C6-5AA6549418EA}" type="presParOf" srcId="{CC1DD48D-71B2-46DF-BA95-36D913578755}" destId="{8C774BAB-8FA6-4DA4-A624-34458E102720}" srcOrd="1" destOrd="0" presId="urn:microsoft.com/office/officeart/2005/8/layout/StepDownProcess"/>
    <dgm:cxn modelId="{FE150579-58B3-4ACF-AB92-622162C23ACE}" type="presParOf" srcId="{CC1DD48D-71B2-46DF-BA95-36D913578755}" destId="{3695A7DF-75A9-49BD-A929-EB081FD0C7D4}" srcOrd="2" destOrd="0" presId="urn:microsoft.com/office/officeart/2005/8/layout/StepDownProcess"/>
    <dgm:cxn modelId="{B5D05DFB-F723-4073-B10F-EC6304348159}" type="presParOf" srcId="{45871E1C-26B4-4265-A9DD-41B853DEE00A}" destId="{7DBC62E3-EA10-4A2D-98A6-A48C842ECE64}" srcOrd="1" destOrd="0" presId="urn:microsoft.com/office/officeart/2005/8/layout/StepDownProcess"/>
    <dgm:cxn modelId="{BFF7BBAF-6FE4-4729-89C8-610BA28AD05A}" type="presParOf" srcId="{45871E1C-26B4-4265-A9DD-41B853DEE00A}" destId="{BE53D727-D7D5-4306-8FAC-2C4A973CA1F4}" srcOrd="2" destOrd="0" presId="urn:microsoft.com/office/officeart/2005/8/layout/StepDownProcess"/>
    <dgm:cxn modelId="{99EE1B53-A5DA-4B56-8031-37A37ECA9C2A}" type="presParOf" srcId="{BE53D727-D7D5-4306-8FAC-2C4A973CA1F4}" destId="{45007774-F24E-4BA3-B5C4-CFE8CED4D086}" srcOrd="0" destOrd="0" presId="urn:microsoft.com/office/officeart/2005/8/layout/StepDownProcess"/>
    <dgm:cxn modelId="{3058768D-29FD-4257-B552-FE393BB49AA7}" type="presParOf" srcId="{BE53D727-D7D5-4306-8FAC-2C4A973CA1F4}" destId="{B4812245-395A-4C3C-8010-6325F0A43FB7}" srcOrd="1" destOrd="0" presId="urn:microsoft.com/office/officeart/2005/8/layout/StepDownProcess"/>
    <dgm:cxn modelId="{6426DD88-02BF-4651-8990-9325D7FA2342}" type="presParOf" srcId="{BE53D727-D7D5-4306-8FAC-2C4A973CA1F4}" destId="{896A1BE6-39AD-4F45-9B5D-29BE80566150}" srcOrd="2" destOrd="0" presId="urn:microsoft.com/office/officeart/2005/8/layout/StepDownProcess"/>
    <dgm:cxn modelId="{EC56CB40-364B-4274-BC7A-0BACF89414AC}" type="presParOf" srcId="{45871E1C-26B4-4265-A9DD-41B853DEE00A}" destId="{B284987A-8FE4-42B2-9162-648549E0BD11}" srcOrd="3" destOrd="0" presId="urn:microsoft.com/office/officeart/2005/8/layout/StepDownProcess"/>
    <dgm:cxn modelId="{9138C22D-178F-4EC7-8DEC-E4DCA7E85775}" type="presParOf" srcId="{45871E1C-26B4-4265-A9DD-41B853DEE00A}" destId="{BEA8EC4C-3E79-464B-AF7A-950BBD15CB61}" srcOrd="4" destOrd="0" presId="urn:microsoft.com/office/officeart/2005/8/layout/StepDownProcess"/>
    <dgm:cxn modelId="{8A313979-4095-424F-9B5F-5489B914845B}" type="presParOf" srcId="{BEA8EC4C-3E79-464B-AF7A-950BBD15CB61}" destId="{0C81BBFF-15B2-463A-BDE3-DCB72D45B432}" srcOrd="0" destOrd="0" presId="urn:microsoft.com/office/officeart/2005/8/layout/StepDownProcess"/>
    <dgm:cxn modelId="{ECF07D12-5304-4538-B3C3-618D8BEB5134}" type="presParOf" srcId="{BEA8EC4C-3E79-464B-AF7A-950BBD15CB61}" destId="{89A31247-1B24-405E-BBDC-18503B806BDB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39C76CF-D30A-4E69-925D-937BA56DC669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0E8F4D32-5F73-45B3-8F56-3AFE2D34357D}">
      <dgm:prSet phldrT="[Text]"/>
      <dgm:spPr/>
      <dgm:t>
        <a:bodyPr/>
        <a:lstStyle/>
        <a:p>
          <a:pPr>
            <a:buNone/>
          </a:pPr>
          <a:r>
            <a:rPr lang="en-US" b="1" dirty="0"/>
            <a:t>Pre- and post-campaign surveys</a:t>
          </a:r>
          <a:r>
            <a:rPr lang="en-US" dirty="0"/>
            <a:t> to measure awareness changes</a:t>
          </a:r>
          <a:br>
            <a:rPr lang="en-US" dirty="0"/>
          </a:br>
          <a:endParaRPr lang="en-IN" dirty="0"/>
        </a:p>
      </dgm:t>
    </dgm:pt>
    <dgm:pt modelId="{BDD29DA5-36FA-4854-BF09-3E0892AB0DE3}" type="parTrans" cxnId="{83F12348-F8C4-4EE2-B855-D32A0E7C66A0}">
      <dgm:prSet/>
      <dgm:spPr/>
      <dgm:t>
        <a:bodyPr/>
        <a:lstStyle/>
        <a:p>
          <a:endParaRPr lang="en-IN"/>
        </a:p>
      </dgm:t>
    </dgm:pt>
    <dgm:pt modelId="{E30BEAD2-AB6C-49DE-9A34-94D0942A3C9F}" type="sibTrans" cxnId="{83F12348-F8C4-4EE2-B855-D32A0E7C66A0}">
      <dgm:prSet/>
      <dgm:spPr/>
      <dgm:t>
        <a:bodyPr/>
        <a:lstStyle/>
        <a:p>
          <a:endParaRPr lang="en-IN"/>
        </a:p>
      </dgm:t>
    </dgm:pt>
    <dgm:pt modelId="{6253C9AB-57AC-4511-8DDA-241C9D9B0B28}">
      <dgm:prSet phldrT="[Text]"/>
      <dgm:spPr/>
      <dgm:t>
        <a:bodyPr/>
        <a:lstStyle/>
        <a:p>
          <a:pPr>
            <a:buNone/>
          </a:pPr>
          <a:r>
            <a:rPr lang="en-US" b="1" dirty="0"/>
            <a:t>Feedback questionnaires</a:t>
          </a:r>
          <a:r>
            <a:rPr lang="en-US" dirty="0"/>
            <a:t> from workshop participants</a:t>
          </a:r>
          <a:endParaRPr lang="en-IN" dirty="0"/>
        </a:p>
      </dgm:t>
    </dgm:pt>
    <dgm:pt modelId="{2BE59465-488C-463A-8A60-945AABF431BA}" type="parTrans" cxnId="{63C106A6-8E2E-4362-A92F-073FF4E7D15F}">
      <dgm:prSet/>
      <dgm:spPr/>
      <dgm:t>
        <a:bodyPr/>
        <a:lstStyle/>
        <a:p>
          <a:endParaRPr lang="en-IN"/>
        </a:p>
      </dgm:t>
    </dgm:pt>
    <dgm:pt modelId="{57C21B6C-E65D-41DA-B92D-B52EE2C7F139}" type="sibTrans" cxnId="{63C106A6-8E2E-4362-A92F-073FF4E7D15F}">
      <dgm:prSet/>
      <dgm:spPr/>
      <dgm:t>
        <a:bodyPr/>
        <a:lstStyle/>
        <a:p>
          <a:endParaRPr lang="en-IN"/>
        </a:p>
      </dgm:t>
    </dgm:pt>
    <dgm:pt modelId="{E278C7FF-B72F-42EA-A079-DD02C2340383}">
      <dgm:prSet phldrT="[Text]"/>
      <dgm:spPr/>
      <dgm:t>
        <a:bodyPr/>
        <a:lstStyle/>
        <a:p>
          <a:pPr>
            <a:buNone/>
          </a:pPr>
          <a:r>
            <a:rPr lang="en-IN" dirty="0"/>
            <a:t>Social media engagement analytics</a:t>
          </a:r>
        </a:p>
      </dgm:t>
    </dgm:pt>
    <dgm:pt modelId="{3DEE78AA-5C42-46A8-839D-91A9F89EB7B8}" type="parTrans" cxnId="{EE57F107-D05E-4AD2-A1BC-95F934F33D1B}">
      <dgm:prSet/>
      <dgm:spPr/>
      <dgm:t>
        <a:bodyPr/>
        <a:lstStyle/>
        <a:p>
          <a:endParaRPr lang="en-IN"/>
        </a:p>
      </dgm:t>
    </dgm:pt>
    <dgm:pt modelId="{AB7C69DE-B8F2-458D-B60A-2A03ED235A5E}" type="sibTrans" cxnId="{EE57F107-D05E-4AD2-A1BC-95F934F33D1B}">
      <dgm:prSet/>
      <dgm:spPr/>
      <dgm:t>
        <a:bodyPr/>
        <a:lstStyle/>
        <a:p>
          <a:endParaRPr lang="en-IN"/>
        </a:p>
      </dgm:t>
    </dgm:pt>
    <dgm:pt modelId="{BFC83119-E242-43C2-A7F3-0707FFF7C728}">
      <dgm:prSet phldrT="[Text]"/>
      <dgm:spPr/>
      <dgm:t>
        <a:bodyPr/>
        <a:lstStyle/>
        <a:p>
          <a:pPr>
            <a:buNone/>
          </a:pPr>
          <a:r>
            <a:rPr lang="en-US" b="1" dirty="0"/>
            <a:t>Sexual health clinic attendance data</a:t>
          </a:r>
          <a:endParaRPr lang="en-IN" dirty="0"/>
        </a:p>
      </dgm:t>
    </dgm:pt>
    <dgm:pt modelId="{D3D1B467-35C7-4D16-B6BF-D863DD9029DF}" type="parTrans" cxnId="{4B4A2924-4C0F-4A77-AA8B-B5E6A52A9F3C}">
      <dgm:prSet/>
      <dgm:spPr/>
      <dgm:t>
        <a:bodyPr/>
        <a:lstStyle/>
        <a:p>
          <a:endParaRPr lang="en-IN"/>
        </a:p>
      </dgm:t>
    </dgm:pt>
    <dgm:pt modelId="{56E9D3EB-12EB-4542-B130-62017A217C50}" type="sibTrans" cxnId="{4B4A2924-4C0F-4A77-AA8B-B5E6A52A9F3C}">
      <dgm:prSet/>
      <dgm:spPr/>
      <dgm:t>
        <a:bodyPr/>
        <a:lstStyle/>
        <a:p>
          <a:endParaRPr lang="en-IN"/>
        </a:p>
      </dgm:t>
    </dgm:pt>
    <dgm:pt modelId="{2AA888C4-DF9A-4E65-B537-34F5A7E1B527}" type="pres">
      <dgm:prSet presAssocID="{039C76CF-D30A-4E69-925D-937BA56DC669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IN"/>
        </a:p>
      </dgm:t>
    </dgm:pt>
    <dgm:pt modelId="{0E22FBA8-F8EB-4842-8273-8E4421571F68}" type="pres">
      <dgm:prSet presAssocID="{039C76CF-D30A-4E69-925D-937BA56DC669}" presName="diamond" presStyleLbl="bgShp" presStyleIdx="0" presStyleCnt="1"/>
      <dgm:spPr/>
    </dgm:pt>
    <dgm:pt modelId="{6CFA2DBF-4296-4274-87CF-F87FD72DF1E3}" type="pres">
      <dgm:prSet presAssocID="{039C76CF-D30A-4E69-925D-937BA56DC669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D90DE48E-3017-4FE8-938F-BE0FF6C6C31F}" type="pres">
      <dgm:prSet presAssocID="{039C76CF-D30A-4E69-925D-937BA56DC669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A914B46F-1739-4DEA-96CF-1869313A488C}" type="pres">
      <dgm:prSet presAssocID="{039C76CF-D30A-4E69-925D-937BA56DC669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IN"/>
        </a:p>
      </dgm:t>
    </dgm:pt>
    <dgm:pt modelId="{AB374FFD-F909-4CE9-9EA8-39D4863E7144}" type="pres">
      <dgm:prSet presAssocID="{039C76CF-D30A-4E69-925D-937BA56DC669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IN"/>
        </a:p>
      </dgm:t>
    </dgm:pt>
  </dgm:ptLst>
  <dgm:cxnLst>
    <dgm:cxn modelId="{6CEC8095-AE44-4EA9-B0F3-C0C482872664}" type="presOf" srcId="{BFC83119-E242-43C2-A7F3-0707FFF7C728}" destId="{AB374FFD-F909-4CE9-9EA8-39D4863E7144}" srcOrd="0" destOrd="0" presId="urn:microsoft.com/office/officeart/2005/8/layout/matrix3"/>
    <dgm:cxn modelId="{06DC4F1C-32B2-4E2A-B9CB-E36B2A20A9AE}" type="presOf" srcId="{6253C9AB-57AC-4511-8DDA-241C9D9B0B28}" destId="{D90DE48E-3017-4FE8-938F-BE0FF6C6C31F}" srcOrd="0" destOrd="0" presId="urn:microsoft.com/office/officeart/2005/8/layout/matrix3"/>
    <dgm:cxn modelId="{63C106A6-8E2E-4362-A92F-073FF4E7D15F}" srcId="{039C76CF-D30A-4E69-925D-937BA56DC669}" destId="{6253C9AB-57AC-4511-8DDA-241C9D9B0B28}" srcOrd="1" destOrd="0" parTransId="{2BE59465-488C-463A-8A60-945AABF431BA}" sibTransId="{57C21B6C-E65D-41DA-B92D-B52EE2C7F139}"/>
    <dgm:cxn modelId="{83F12348-F8C4-4EE2-B855-D32A0E7C66A0}" srcId="{039C76CF-D30A-4E69-925D-937BA56DC669}" destId="{0E8F4D32-5F73-45B3-8F56-3AFE2D34357D}" srcOrd="0" destOrd="0" parTransId="{BDD29DA5-36FA-4854-BF09-3E0892AB0DE3}" sibTransId="{E30BEAD2-AB6C-49DE-9A34-94D0942A3C9F}"/>
    <dgm:cxn modelId="{4B4A2924-4C0F-4A77-AA8B-B5E6A52A9F3C}" srcId="{039C76CF-D30A-4E69-925D-937BA56DC669}" destId="{BFC83119-E242-43C2-A7F3-0707FFF7C728}" srcOrd="3" destOrd="0" parTransId="{D3D1B467-35C7-4D16-B6BF-D863DD9029DF}" sibTransId="{56E9D3EB-12EB-4542-B130-62017A217C50}"/>
    <dgm:cxn modelId="{54671F7E-75F5-4D52-AEF5-13923EA1581B}" type="presOf" srcId="{039C76CF-D30A-4E69-925D-937BA56DC669}" destId="{2AA888C4-DF9A-4E65-B537-34F5A7E1B527}" srcOrd="0" destOrd="0" presId="urn:microsoft.com/office/officeart/2005/8/layout/matrix3"/>
    <dgm:cxn modelId="{EE57F107-D05E-4AD2-A1BC-95F934F33D1B}" srcId="{039C76CF-D30A-4E69-925D-937BA56DC669}" destId="{E278C7FF-B72F-42EA-A079-DD02C2340383}" srcOrd="2" destOrd="0" parTransId="{3DEE78AA-5C42-46A8-839D-91A9F89EB7B8}" sibTransId="{AB7C69DE-B8F2-458D-B60A-2A03ED235A5E}"/>
    <dgm:cxn modelId="{0E8609F0-8CE0-4056-8A92-40D7D1643B85}" type="presOf" srcId="{E278C7FF-B72F-42EA-A079-DD02C2340383}" destId="{A914B46F-1739-4DEA-96CF-1869313A488C}" srcOrd="0" destOrd="0" presId="urn:microsoft.com/office/officeart/2005/8/layout/matrix3"/>
    <dgm:cxn modelId="{677C3099-5A8C-4A00-8E5C-035FED693B0E}" type="presOf" srcId="{0E8F4D32-5F73-45B3-8F56-3AFE2D34357D}" destId="{6CFA2DBF-4296-4274-87CF-F87FD72DF1E3}" srcOrd="0" destOrd="0" presId="urn:microsoft.com/office/officeart/2005/8/layout/matrix3"/>
    <dgm:cxn modelId="{E0C10D43-8DAD-4CBE-9314-D6B0569D80F2}" type="presParOf" srcId="{2AA888C4-DF9A-4E65-B537-34F5A7E1B527}" destId="{0E22FBA8-F8EB-4842-8273-8E4421571F68}" srcOrd="0" destOrd="0" presId="urn:microsoft.com/office/officeart/2005/8/layout/matrix3"/>
    <dgm:cxn modelId="{D16CDF69-2337-40D1-B804-2203F0E9D6DE}" type="presParOf" srcId="{2AA888C4-DF9A-4E65-B537-34F5A7E1B527}" destId="{6CFA2DBF-4296-4274-87CF-F87FD72DF1E3}" srcOrd="1" destOrd="0" presId="urn:microsoft.com/office/officeart/2005/8/layout/matrix3"/>
    <dgm:cxn modelId="{B1FBBF7F-E0AD-4889-9204-0E2AE17DD265}" type="presParOf" srcId="{2AA888C4-DF9A-4E65-B537-34F5A7E1B527}" destId="{D90DE48E-3017-4FE8-938F-BE0FF6C6C31F}" srcOrd="2" destOrd="0" presId="urn:microsoft.com/office/officeart/2005/8/layout/matrix3"/>
    <dgm:cxn modelId="{5BA0D940-8C19-40DE-B112-2B6AFF92D516}" type="presParOf" srcId="{2AA888C4-DF9A-4E65-B537-34F5A7E1B527}" destId="{A914B46F-1739-4DEA-96CF-1869313A488C}" srcOrd="3" destOrd="0" presId="urn:microsoft.com/office/officeart/2005/8/layout/matrix3"/>
    <dgm:cxn modelId="{564E4844-A708-4961-9DB8-ED7C7F28BBCD}" type="presParOf" srcId="{2AA888C4-DF9A-4E65-B537-34F5A7E1B527}" destId="{AB374FFD-F909-4CE9-9EA8-39D4863E7144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9EA735-717A-4AE3-BE56-DD5F6F2C3EAE}">
      <dsp:nvSpPr>
        <dsp:cNvPr id="0" name=""/>
        <dsp:cNvSpPr/>
      </dsp:nvSpPr>
      <dsp:spPr>
        <a:xfrm rot="16200000">
          <a:off x="-1196557" y="1198399"/>
          <a:ext cx="4398193" cy="2001394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6628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Educate young adults about </a:t>
          </a:r>
          <a:r>
            <a:rPr lang="en-US" sz="2000" b="1" kern="1200" dirty="0"/>
            <a:t>sexually transmitted infections (STIs), birth control, and safe sex practices including condom use</a:t>
          </a:r>
          <a:r>
            <a:rPr lang="en-US" sz="2000" kern="1200" dirty="0"/>
            <a:t>.</a:t>
          </a:r>
          <a:endParaRPr lang="en-IN" sz="2000" kern="1200" dirty="0"/>
        </a:p>
      </dsp:txBody>
      <dsp:txXfrm rot="5400000">
        <a:off x="1842" y="879639"/>
        <a:ext cx="2001394" cy="2638915"/>
      </dsp:txXfrm>
    </dsp:sp>
    <dsp:sp modelId="{6426E6AD-1CDF-4C4D-B7F4-0F100A8F2EBC}">
      <dsp:nvSpPr>
        <dsp:cNvPr id="0" name=""/>
        <dsp:cNvSpPr/>
      </dsp:nvSpPr>
      <dsp:spPr>
        <a:xfrm rot="16200000">
          <a:off x="954941" y="1198399"/>
          <a:ext cx="4398193" cy="2001394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6628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Encourage </a:t>
          </a:r>
          <a:r>
            <a:rPr lang="en-US" sz="2000" b="1" kern="1200" dirty="0"/>
            <a:t>regular sexual health screening and testing among young adults</a:t>
          </a:r>
          <a:endParaRPr lang="en-IN" sz="2000" kern="1200" dirty="0"/>
        </a:p>
      </dsp:txBody>
      <dsp:txXfrm rot="5400000">
        <a:off x="2153340" y="879639"/>
        <a:ext cx="2001394" cy="2638915"/>
      </dsp:txXfrm>
    </dsp:sp>
    <dsp:sp modelId="{D54D39D9-437C-4BCD-9F85-9364BC2CBE0C}">
      <dsp:nvSpPr>
        <dsp:cNvPr id="0" name=""/>
        <dsp:cNvSpPr/>
      </dsp:nvSpPr>
      <dsp:spPr>
        <a:xfrm rot="16200000">
          <a:off x="3131047" y="1165146"/>
          <a:ext cx="4398193" cy="2067900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6628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Increase </a:t>
          </a:r>
          <a:r>
            <a:rPr lang="en-US" sz="2000" b="1" kern="1200" dirty="0"/>
            <a:t>awareness of local sexual health clinics and available support services</a:t>
          </a:r>
          <a:r>
            <a:rPr lang="en-US" sz="2000" kern="1200" dirty="0"/>
            <a:t>.</a:t>
          </a:r>
          <a:endParaRPr lang="en-IN" sz="2000" kern="1200" dirty="0"/>
        </a:p>
      </dsp:txBody>
      <dsp:txXfrm rot="5400000">
        <a:off x="4296193" y="879639"/>
        <a:ext cx="2067900" cy="26389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B2139F-2544-4EDB-9FB0-1A9E9A2E3E5C}">
      <dsp:nvSpPr>
        <dsp:cNvPr id="0" name=""/>
        <dsp:cNvSpPr/>
      </dsp:nvSpPr>
      <dsp:spPr>
        <a:xfrm rot="16200000">
          <a:off x="-144084" y="165461"/>
          <a:ext cx="2494646" cy="2163722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STI PREVENTING AND EARLY TESTING</a:t>
          </a:r>
          <a:endParaRPr lang="en-IN" sz="1900" kern="1200" dirty="0"/>
        </a:p>
      </dsp:txBody>
      <dsp:txXfrm rot="5400000">
        <a:off x="21377" y="1"/>
        <a:ext cx="2163722" cy="1870984"/>
      </dsp:txXfrm>
    </dsp:sp>
    <dsp:sp modelId="{6D3542E6-EDAC-4B99-9E5A-27321F65C6BB}">
      <dsp:nvSpPr>
        <dsp:cNvPr id="0" name=""/>
        <dsp:cNvSpPr/>
      </dsp:nvSpPr>
      <dsp:spPr>
        <a:xfrm>
          <a:off x="2163722" y="0"/>
          <a:ext cx="2163722" cy="2494646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Condom use and contraception awareness</a:t>
          </a:r>
          <a:endParaRPr lang="en-IN" sz="1900" kern="1200" dirty="0"/>
        </a:p>
      </dsp:txBody>
      <dsp:txXfrm>
        <a:off x="2163722" y="0"/>
        <a:ext cx="2163722" cy="1870984"/>
      </dsp:txXfrm>
    </dsp:sp>
    <dsp:sp modelId="{D259AE7B-E5D9-4847-9DDE-E6902A84E01F}">
      <dsp:nvSpPr>
        <dsp:cNvPr id="0" name=""/>
        <dsp:cNvSpPr/>
      </dsp:nvSpPr>
      <dsp:spPr>
        <a:xfrm rot="10800000">
          <a:off x="0" y="2494646"/>
          <a:ext cx="2163722" cy="2494646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kern="1200" dirty="0"/>
            <a:t>Consent and healthy relationship</a:t>
          </a:r>
        </a:p>
      </dsp:txBody>
      <dsp:txXfrm rot="10800000">
        <a:off x="0" y="3118307"/>
        <a:ext cx="2163722" cy="1870984"/>
      </dsp:txXfrm>
    </dsp:sp>
    <dsp:sp modelId="{C62DBAEF-C64B-43E4-B063-EC4569D82FB8}">
      <dsp:nvSpPr>
        <dsp:cNvPr id="0" name=""/>
        <dsp:cNvSpPr/>
      </dsp:nvSpPr>
      <dsp:spPr>
        <a:xfrm rot="5400000">
          <a:off x="1998260" y="2631419"/>
          <a:ext cx="2494646" cy="2163722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Access to sexual health clinics and confidential advice</a:t>
          </a:r>
          <a:endParaRPr lang="en-IN" sz="1900" kern="1200" dirty="0"/>
        </a:p>
      </dsp:txBody>
      <dsp:txXfrm rot="-5400000">
        <a:off x="2163722" y="3089619"/>
        <a:ext cx="2163722" cy="1870984"/>
      </dsp:txXfrm>
    </dsp:sp>
    <dsp:sp modelId="{1BF30B3A-14DA-41DD-97AC-54644FC38B2A}">
      <dsp:nvSpPr>
        <dsp:cNvPr id="0" name=""/>
        <dsp:cNvSpPr/>
      </dsp:nvSpPr>
      <dsp:spPr>
        <a:xfrm>
          <a:off x="1514605" y="1870984"/>
          <a:ext cx="1298233" cy="1247323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900" kern="1200" dirty="0"/>
            <a:t>Campaign focus</a:t>
          </a:r>
          <a:endParaRPr lang="en-IN" sz="1900" kern="1200" dirty="0"/>
        </a:p>
      </dsp:txBody>
      <dsp:txXfrm>
        <a:off x="1575494" y="1931873"/>
        <a:ext cx="1176455" cy="11255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0D4162-B89E-41C9-B5E1-039C6A5B1F9C}">
      <dsp:nvSpPr>
        <dsp:cNvPr id="0" name=""/>
        <dsp:cNvSpPr/>
      </dsp:nvSpPr>
      <dsp:spPr>
        <a:xfrm>
          <a:off x="4544094" y="1266"/>
          <a:ext cx="1427410" cy="9278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 dirty="0"/>
            <a:t>University awareness workshops</a:t>
          </a:r>
        </a:p>
      </dsp:txBody>
      <dsp:txXfrm>
        <a:off x="4589386" y="46558"/>
        <a:ext cx="1336826" cy="837232"/>
      </dsp:txXfrm>
    </dsp:sp>
    <dsp:sp modelId="{8F42D433-6236-4833-A229-A6E13EF223F2}">
      <dsp:nvSpPr>
        <dsp:cNvPr id="0" name=""/>
        <dsp:cNvSpPr/>
      </dsp:nvSpPr>
      <dsp:spPr>
        <a:xfrm>
          <a:off x="3400996" y="465174"/>
          <a:ext cx="3713607" cy="3713607"/>
        </a:xfrm>
        <a:custGeom>
          <a:avLst/>
          <a:gdLst/>
          <a:ahLst/>
          <a:cxnLst/>
          <a:rect l="0" t="0" r="0" b="0"/>
          <a:pathLst>
            <a:path>
              <a:moveTo>
                <a:pt x="2762497" y="235865"/>
              </a:moveTo>
              <a:arcTo wR="1856803" hR="1856803" stAng="17951648" swAng="121437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4A7A173-0DF1-4E3C-9C56-F43D9F18B0CD}">
      <dsp:nvSpPr>
        <dsp:cNvPr id="0" name=""/>
        <dsp:cNvSpPr/>
      </dsp:nvSpPr>
      <dsp:spPr>
        <a:xfrm>
          <a:off x="6310020" y="1284286"/>
          <a:ext cx="1427410" cy="9278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 dirty="0"/>
            <a:t>Free condom distribution</a:t>
          </a:r>
        </a:p>
      </dsp:txBody>
      <dsp:txXfrm>
        <a:off x="6355312" y="1329578"/>
        <a:ext cx="1336826" cy="837232"/>
      </dsp:txXfrm>
    </dsp:sp>
    <dsp:sp modelId="{D4769DCE-9EDA-4B6B-98D9-805336953B66}">
      <dsp:nvSpPr>
        <dsp:cNvPr id="0" name=""/>
        <dsp:cNvSpPr/>
      </dsp:nvSpPr>
      <dsp:spPr>
        <a:xfrm>
          <a:off x="3400996" y="465174"/>
          <a:ext cx="3713607" cy="3713607"/>
        </a:xfrm>
        <a:custGeom>
          <a:avLst/>
          <a:gdLst/>
          <a:ahLst/>
          <a:cxnLst/>
          <a:rect l="0" t="0" r="0" b="0"/>
          <a:pathLst>
            <a:path>
              <a:moveTo>
                <a:pt x="3709188" y="1984834"/>
              </a:moveTo>
              <a:arcTo wR="1856803" hR="1856803" stAng="21837228" swAng="136192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954CA0-551B-45A8-AB48-4E4719222E5C}">
      <dsp:nvSpPr>
        <dsp:cNvPr id="0" name=""/>
        <dsp:cNvSpPr/>
      </dsp:nvSpPr>
      <dsp:spPr>
        <a:xfrm>
          <a:off x="5635496" y="3360256"/>
          <a:ext cx="1427410" cy="9278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 dirty="0"/>
            <a:t>Social media awareness campaigns</a:t>
          </a:r>
        </a:p>
      </dsp:txBody>
      <dsp:txXfrm>
        <a:off x="5680788" y="3405548"/>
        <a:ext cx="1336826" cy="837232"/>
      </dsp:txXfrm>
    </dsp:sp>
    <dsp:sp modelId="{E5DF36B6-E295-4D66-9E29-0A5AC323546F}">
      <dsp:nvSpPr>
        <dsp:cNvPr id="0" name=""/>
        <dsp:cNvSpPr/>
      </dsp:nvSpPr>
      <dsp:spPr>
        <a:xfrm>
          <a:off x="3400996" y="465174"/>
          <a:ext cx="3713607" cy="3713607"/>
        </a:xfrm>
        <a:custGeom>
          <a:avLst/>
          <a:gdLst/>
          <a:ahLst/>
          <a:cxnLst/>
          <a:rect l="0" t="0" r="0" b="0"/>
          <a:pathLst>
            <a:path>
              <a:moveTo>
                <a:pt x="2085494" y="3699470"/>
              </a:moveTo>
              <a:arcTo wR="1856803" hR="1856803" stAng="4975518" swAng="84896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A1A4CB-223C-4BD5-AE83-2F5C9A188588}">
      <dsp:nvSpPr>
        <dsp:cNvPr id="0" name=""/>
        <dsp:cNvSpPr/>
      </dsp:nvSpPr>
      <dsp:spPr>
        <a:xfrm>
          <a:off x="3452692" y="3360256"/>
          <a:ext cx="1427410" cy="9278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Free sexual health testing events</a:t>
          </a:r>
          <a:endParaRPr lang="en-IN" sz="1600" kern="1200" dirty="0"/>
        </a:p>
      </dsp:txBody>
      <dsp:txXfrm>
        <a:off x="3497984" y="3405548"/>
        <a:ext cx="1336826" cy="837232"/>
      </dsp:txXfrm>
    </dsp:sp>
    <dsp:sp modelId="{DD39122E-8FD3-4EC9-B410-B27A09FB859C}">
      <dsp:nvSpPr>
        <dsp:cNvPr id="0" name=""/>
        <dsp:cNvSpPr/>
      </dsp:nvSpPr>
      <dsp:spPr>
        <a:xfrm>
          <a:off x="3400996" y="465174"/>
          <a:ext cx="3713607" cy="3713607"/>
        </a:xfrm>
        <a:custGeom>
          <a:avLst/>
          <a:gdLst/>
          <a:ahLst/>
          <a:cxnLst/>
          <a:rect l="0" t="0" r="0" b="0"/>
          <a:pathLst>
            <a:path>
              <a:moveTo>
                <a:pt x="197297" y="2689725"/>
              </a:moveTo>
              <a:arcTo wR="1856803" hR="1856803" stAng="9200850" swAng="136192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EB499C9-EF0B-44C8-964C-752E93D3ABE3}">
      <dsp:nvSpPr>
        <dsp:cNvPr id="0" name=""/>
        <dsp:cNvSpPr/>
      </dsp:nvSpPr>
      <dsp:spPr>
        <a:xfrm>
          <a:off x="2778169" y="1284286"/>
          <a:ext cx="1427410" cy="9278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 dirty="0"/>
            <a:t>Educational posters and leaflets</a:t>
          </a:r>
        </a:p>
      </dsp:txBody>
      <dsp:txXfrm>
        <a:off x="2823461" y="1329578"/>
        <a:ext cx="1336826" cy="837232"/>
      </dsp:txXfrm>
    </dsp:sp>
    <dsp:sp modelId="{FE2E5B06-43EE-460A-9C13-8E95C9B31216}">
      <dsp:nvSpPr>
        <dsp:cNvPr id="0" name=""/>
        <dsp:cNvSpPr/>
      </dsp:nvSpPr>
      <dsp:spPr>
        <a:xfrm>
          <a:off x="3400996" y="465174"/>
          <a:ext cx="3713607" cy="3713607"/>
        </a:xfrm>
        <a:custGeom>
          <a:avLst/>
          <a:gdLst/>
          <a:ahLst/>
          <a:cxnLst/>
          <a:rect l="0" t="0" r="0" b="0"/>
          <a:pathLst>
            <a:path>
              <a:moveTo>
                <a:pt x="446274" y="649274"/>
              </a:moveTo>
              <a:arcTo wR="1856803" hR="1856803" stAng="13233976" swAng="121437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568D2D-5B91-43F7-B7BF-57DA998CF0C0}">
      <dsp:nvSpPr>
        <dsp:cNvPr id="0" name=""/>
        <dsp:cNvSpPr/>
      </dsp:nvSpPr>
      <dsp:spPr>
        <a:xfrm>
          <a:off x="3206492" y="0"/>
          <a:ext cx="4351338" cy="435133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50" kern="1200" dirty="0"/>
            <a:t>Improved </a:t>
          </a:r>
          <a:r>
            <a:rPr lang="en-US" sz="1050" b="1" kern="1200" dirty="0"/>
            <a:t>overall health and wellbeing among young adults</a:t>
          </a:r>
          <a:r>
            <a:rPr lang="en-US" sz="1050" kern="1200" dirty="0"/>
            <a:t>.</a:t>
          </a:r>
          <a:endParaRPr lang="en-IN" sz="1050" kern="1200" dirty="0"/>
        </a:p>
      </dsp:txBody>
      <dsp:txXfrm>
        <a:off x="4566285" y="217566"/>
        <a:ext cx="1631751" cy="435133"/>
      </dsp:txXfrm>
    </dsp:sp>
    <dsp:sp modelId="{CCB426EA-C313-446C-9DDC-554E667166BD}">
      <dsp:nvSpPr>
        <dsp:cNvPr id="0" name=""/>
        <dsp:cNvSpPr/>
      </dsp:nvSpPr>
      <dsp:spPr>
        <a:xfrm>
          <a:off x="3408481" y="652700"/>
          <a:ext cx="3698637" cy="369863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50" kern="1200" dirty="0"/>
            <a:t>Increased use of </a:t>
          </a:r>
          <a:r>
            <a:rPr lang="en-US" sz="1050" b="1" kern="1200" dirty="0"/>
            <a:t>sexual health testing and support services</a:t>
          </a:r>
          <a:r>
            <a:rPr lang="en-US" sz="1050" kern="1200" dirty="0"/>
            <a:t>.</a:t>
          </a:r>
          <a:endParaRPr lang="en-IN" sz="1050" kern="1200" dirty="0"/>
        </a:p>
      </dsp:txBody>
      <dsp:txXfrm>
        <a:off x="4460281" y="865372"/>
        <a:ext cx="1595037" cy="425343"/>
      </dsp:txXfrm>
    </dsp:sp>
    <dsp:sp modelId="{139AB0A4-40DE-4B37-8FC6-9BB0070CC711}">
      <dsp:nvSpPr>
        <dsp:cNvPr id="0" name=""/>
        <dsp:cNvSpPr/>
      </dsp:nvSpPr>
      <dsp:spPr>
        <a:xfrm>
          <a:off x="3743695" y="1305401"/>
          <a:ext cx="3045936" cy="304593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50" kern="1200" dirty="0"/>
            <a:t>Encouragement of </a:t>
          </a:r>
          <a:r>
            <a:rPr lang="en-US" sz="1050" b="1" kern="1200" dirty="0"/>
            <a:t>responsible sexual </a:t>
          </a:r>
          <a:r>
            <a:rPr lang="en-US" sz="1050" b="1" kern="1200" dirty="0" err="1"/>
            <a:t>behaviour</a:t>
          </a:r>
          <a:r>
            <a:rPr lang="en-US" sz="1050" b="1" kern="1200" dirty="0"/>
            <a:t> and safer relationships</a:t>
          </a:r>
          <a:r>
            <a:rPr lang="en-US" sz="1050" kern="1200" dirty="0"/>
            <a:t>.</a:t>
          </a:r>
          <a:endParaRPr lang="en-IN" sz="1050" kern="1200" dirty="0"/>
        </a:p>
      </dsp:txBody>
      <dsp:txXfrm>
        <a:off x="4478527" y="1515571"/>
        <a:ext cx="1576272" cy="420339"/>
      </dsp:txXfrm>
    </dsp:sp>
    <dsp:sp modelId="{4BD3548B-9A70-4602-9493-BD24871D1EE9}">
      <dsp:nvSpPr>
        <dsp:cNvPr id="0" name=""/>
        <dsp:cNvSpPr/>
      </dsp:nvSpPr>
      <dsp:spPr>
        <a:xfrm>
          <a:off x="4105576" y="1958102"/>
          <a:ext cx="2393235" cy="23932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50" kern="1200" dirty="0"/>
            <a:t>Reduced </a:t>
          </a:r>
          <a:r>
            <a:rPr lang="en-US" sz="1050" b="1" kern="1200" dirty="0"/>
            <a:t>spread of sexually transmitted infections</a:t>
          </a:r>
          <a:r>
            <a:rPr lang="en-US" sz="1050" kern="1200" dirty="0"/>
            <a:t>.</a:t>
          </a:r>
          <a:endParaRPr lang="en-IN" sz="1050" kern="1200" dirty="0"/>
        </a:p>
      </dsp:txBody>
      <dsp:txXfrm>
        <a:off x="4656020" y="2173493"/>
        <a:ext cx="1292347" cy="430782"/>
      </dsp:txXfrm>
    </dsp:sp>
    <dsp:sp modelId="{DC2D8272-68CA-45EF-A15B-7527AC6E1EF9}">
      <dsp:nvSpPr>
        <dsp:cNvPr id="0" name=""/>
        <dsp:cNvSpPr/>
      </dsp:nvSpPr>
      <dsp:spPr>
        <a:xfrm>
          <a:off x="4387532" y="2610802"/>
          <a:ext cx="1740535" cy="17405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Increased </a:t>
          </a:r>
          <a:r>
            <a:rPr lang="en-US" sz="1100" b="1" kern="1200" dirty="0"/>
            <a:t>knowledge and awareness about sexual health</a:t>
          </a:r>
          <a:r>
            <a:rPr lang="en-US" sz="1100" kern="1200" dirty="0"/>
            <a:t>.</a:t>
          </a:r>
          <a:endParaRPr lang="en-IN" sz="1100" kern="1200" dirty="0"/>
        </a:p>
      </dsp:txBody>
      <dsp:txXfrm>
        <a:off x="4642427" y="3045936"/>
        <a:ext cx="1230744" cy="87026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1EDEB6-2817-47A4-AB6B-5DC613B01903}">
      <dsp:nvSpPr>
        <dsp:cNvPr id="0" name=""/>
        <dsp:cNvSpPr/>
      </dsp:nvSpPr>
      <dsp:spPr>
        <a:xfrm rot="5400000">
          <a:off x="-220680" y="221150"/>
          <a:ext cx="1471201" cy="102984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/>
            <a:t>NHS</a:t>
          </a:r>
          <a:endParaRPr lang="en-IN" sz="1100" kern="1200" dirty="0"/>
        </a:p>
      </dsp:txBody>
      <dsp:txXfrm rot="-5400000">
        <a:off x="1" y="515391"/>
        <a:ext cx="1029841" cy="441360"/>
      </dsp:txXfrm>
    </dsp:sp>
    <dsp:sp modelId="{51B35585-3293-400C-A67C-489F73950EF7}">
      <dsp:nvSpPr>
        <dsp:cNvPr id="0" name=""/>
        <dsp:cNvSpPr/>
      </dsp:nvSpPr>
      <dsp:spPr>
        <a:xfrm rot="5400000">
          <a:off x="4896911" y="-3866599"/>
          <a:ext cx="956281" cy="869042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0320" rIns="20320" bIns="203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3200" kern="1200" dirty="0"/>
            <a:t>Providing </a:t>
          </a:r>
          <a:r>
            <a:rPr lang="en-US" sz="3200" b="1" kern="1200" dirty="0"/>
            <a:t>sexual health testing and treatment services</a:t>
          </a:r>
          <a:endParaRPr lang="en-IN" sz="3200" kern="1200" dirty="0"/>
        </a:p>
      </dsp:txBody>
      <dsp:txXfrm rot="-5400000">
        <a:off x="1029842" y="47152"/>
        <a:ext cx="8643738" cy="862917"/>
      </dsp:txXfrm>
    </dsp:sp>
    <dsp:sp modelId="{89F27E2C-D1B8-49E6-9438-773B67F8268D}">
      <dsp:nvSpPr>
        <dsp:cNvPr id="0" name=""/>
        <dsp:cNvSpPr/>
      </dsp:nvSpPr>
      <dsp:spPr>
        <a:xfrm rot="5400000">
          <a:off x="-220680" y="1496441"/>
          <a:ext cx="1471201" cy="102984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London Borough Public Health Departments</a:t>
          </a:r>
          <a:endParaRPr lang="en-IN" sz="1100" kern="1200" dirty="0"/>
        </a:p>
      </dsp:txBody>
      <dsp:txXfrm rot="-5400000">
        <a:off x="1" y="1790682"/>
        <a:ext cx="1029841" cy="441360"/>
      </dsp:txXfrm>
    </dsp:sp>
    <dsp:sp modelId="{B9D371B0-F1A9-4388-9E41-C061C3F2A694}">
      <dsp:nvSpPr>
        <dsp:cNvPr id="0" name=""/>
        <dsp:cNvSpPr/>
      </dsp:nvSpPr>
      <dsp:spPr>
        <a:xfrm rot="5400000">
          <a:off x="4896911" y="-2591308"/>
          <a:ext cx="956281" cy="869042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0320" rIns="20320" bIns="203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3200" kern="1200" dirty="0"/>
            <a:t>Delivering </a:t>
          </a:r>
          <a:r>
            <a:rPr lang="en-US" sz="3200" b="1" kern="1200" dirty="0"/>
            <a:t>educational workshops and health promotion activities</a:t>
          </a:r>
          <a:endParaRPr lang="en-IN" sz="3200" kern="1200" dirty="0"/>
        </a:p>
      </dsp:txBody>
      <dsp:txXfrm rot="-5400000">
        <a:off x="1029842" y="1322443"/>
        <a:ext cx="8643738" cy="862917"/>
      </dsp:txXfrm>
    </dsp:sp>
    <dsp:sp modelId="{BEC22DCD-8B45-4FF6-AFE8-17610A371FDE}">
      <dsp:nvSpPr>
        <dsp:cNvPr id="0" name=""/>
        <dsp:cNvSpPr/>
      </dsp:nvSpPr>
      <dsp:spPr>
        <a:xfrm rot="5400000">
          <a:off x="-220680" y="2771733"/>
          <a:ext cx="1471201" cy="102984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100" kern="1200" dirty="0"/>
            <a:t>Brook </a:t>
          </a:r>
        </a:p>
      </dsp:txBody>
      <dsp:txXfrm rot="-5400000">
        <a:off x="1" y="3065974"/>
        <a:ext cx="1029841" cy="441360"/>
      </dsp:txXfrm>
    </dsp:sp>
    <dsp:sp modelId="{65A10D74-5800-4591-BF8B-39B9511BADE4}">
      <dsp:nvSpPr>
        <dsp:cNvPr id="0" name=""/>
        <dsp:cNvSpPr/>
      </dsp:nvSpPr>
      <dsp:spPr>
        <a:xfrm rot="5400000">
          <a:off x="4896911" y="-1316016"/>
          <a:ext cx="956281" cy="869042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0320" rIns="20320" bIns="2032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3200" kern="1200" dirty="0"/>
            <a:t>Supporting </a:t>
          </a:r>
          <a:r>
            <a:rPr lang="en-US" sz="3200" b="1" kern="1200" dirty="0"/>
            <a:t>young people with confidential sexual health advice</a:t>
          </a:r>
          <a:endParaRPr lang="en-IN" sz="3200" kern="1200" dirty="0"/>
        </a:p>
      </dsp:txBody>
      <dsp:txXfrm rot="-5400000">
        <a:off x="1029842" y="2597735"/>
        <a:ext cx="8643738" cy="86291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BEC293-B2F5-4996-8560-138B61F79834}">
      <dsp:nvSpPr>
        <dsp:cNvPr id="0" name=""/>
        <dsp:cNvSpPr/>
      </dsp:nvSpPr>
      <dsp:spPr>
        <a:xfrm rot="5400000">
          <a:off x="2173455" y="1175316"/>
          <a:ext cx="1039465" cy="1183395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774BAB-8FA6-4DA4-A624-34458E102720}">
      <dsp:nvSpPr>
        <dsp:cNvPr id="0" name=""/>
        <dsp:cNvSpPr/>
      </dsp:nvSpPr>
      <dsp:spPr>
        <a:xfrm>
          <a:off x="1898059" y="23047"/>
          <a:ext cx="1749848" cy="1224837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700" kern="1200" dirty="0"/>
            <a:t>Process Evaluation</a:t>
          </a:r>
        </a:p>
      </dsp:txBody>
      <dsp:txXfrm>
        <a:off x="1957861" y="82849"/>
        <a:ext cx="1630244" cy="1105233"/>
      </dsp:txXfrm>
    </dsp:sp>
    <dsp:sp modelId="{3695A7DF-75A9-49BD-A929-EB081FD0C7D4}">
      <dsp:nvSpPr>
        <dsp:cNvPr id="0" name=""/>
        <dsp:cNvSpPr/>
      </dsp:nvSpPr>
      <dsp:spPr>
        <a:xfrm>
          <a:off x="3647908" y="139863"/>
          <a:ext cx="1272673" cy="9899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dirty="0"/>
            <a:t>Number of workshops delivered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IN" sz="1600" kern="1200" dirty="0"/>
        </a:p>
      </dsp:txBody>
      <dsp:txXfrm>
        <a:off x="3647908" y="139863"/>
        <a:ext cx="1272673" cy="989967"/>
      </dsp:txXfrm>
    </dsp:sp>
    <dsp:sp modelId="{45007774-F24E-4BA3-B5C4-CFE8CED4D086}">
      <dsp:nvSpPr>
        <dsp:cNvPr id="0" name=""/>
        <dsp:cNvSpPr/>
      </dsp:nvSpPr>
      <dsp:spPr>
        <a:xfrm rot="5400000">
          <a:off x="3624265" y="2551212"/>
          <a:ext cx="1039465" cy="1183395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812245-395A-4C3C-8010-6325F0A43FB7}">
      <dsp:nvSpPr>
        <dsp:cNvPr id="0" name=""/>
        <dsp:cNvSpPr/>
      </dsp:nvSpPr>
      <dsp:spPr>
        <a:xfrm>
          <a:off x="3348870" y="1398943"/>
          <a:ext cx="1749848" cy="1224837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700" kern="1200" dirty="0"/>
            <a:t>Impact Evaluation</a:t>
          </a:r>
        </a:p>
      </dsp:txBody>
      <dsp:txXfrm>
        <a:off x="3408672" y="1458745"/>
        <a:ext cx="1630244" cy="1105233"/>
      </dsp:txXfrm>
    </dsp:sp>
    <dsp:sp modelId="{896A1BE6-39AD-4F45-9B5D-29BE80566150}">
      <dsp:nvSpPr>
        <dsp:cNvPr id="0" name=""/>
        <dsp:cNvSpPr/>
      </dsp:nvSpPr>
      <dsp:spPr>
        <a:xfrm>
          <a:off x="5098718" y="1515760"/>
          <a:ext cx="1272673" cy="9899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600" kern="1200" dirty="0"/>
            <a:t>Increased awareness about STIs</a:t>
          </a:r>
        </a:p>
      </dsp:txBody>
      <dsp:txXfrm>
        <a:off x="5098718" y="1515760"/>
        <a:ext cx="1272673" cy="989967"/>
      </dsp:txXfrm>
    </dsp:sp>
    <dsp:sp modelId="{0C81BBFF-15B2-463A-BDE3-DCB72D45B432}">
      <dsp:nvSpPr>
        <dsp:cNvPr id="0" name=""/>
        <dsp:cNvSpPr/>
      </dsp:nvSpPr>
      <dsp:spPr>
        <a:xfrm>
          <a:off x="4799680" y="2774840"/>
          <a:ext cx="1749848" cy="1224837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700" kern="1200" dirty="0"/>
            <a:t>Outcome Evaluation</a:t>
          </a:r>
        </a:p>
      </dsp:txBody>
      <dsp:txXfrm>
        <a:off x="4859482" y="2834642"/>
        <a:ext cx="1630244" cy="1105233"/>
      </dsp:txXfrm>
    </dsp:sp>
    <dsp:sp modelId="{89A31247-1B24-405E-BBDC-18503B806BDB}">
      <dsp:nvSpPr>
        <dsp:cNvPr id="0" name=""/>
        <dsp:cNvSpPr/>
      </dsp:nvSpPr>
      <dsp:spPr>
        <a:xfrm>
          <a:off x="6549529" y="2891656"/>
          <a:ext cx="1272673" cy="9899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IN" sz="1800" kern="1200" dirty="0"/>
            <a:t>Increased STI testing rates</a:t>
          </a:r>
        </a:p>
      </dsp:txBody>
      <dsp:txXfrm>
        <a:off x="6549529" y="2891656"/>
        <a:ext cx="1272673" cy="98996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22FBA8-F8EB-4842-8273-8E4421571F68}">
      <dsp:nvSpPr>
        <dsp:cNvPr id="0" name=""/>
        <dsp:cNvSpPr/>
      </dsp:nvSpPr>
      <dsp:spPr>
        <a:xfrm>
          <a:off x="3082131" y="0"/>
          <a:ext cx="4351338" cy="435133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FA2DBF-4296-4274-87CF-F87FD72DF1E3}">
      <dsp:nvSpPr>
        <dsp:cNvPr id="0" name=""/>
        <dsp:cNvSpPr/>
      </dsp:nvSpPr>
      <dsp:spPr>
        <a:xfrm>
          <a:off x="3495508" y="413377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Pre- and post-campaign surveys</a:t>
          </a:r>
          <a:r>
            <a:rPr lang="en-US" sz="1600" kern="1200" dirty="0"/>
            <a:t> to measure awareness changes</a:t>
          </a:r>
          <a:br>
            <a:rPr lang="en-US" sz="1600" kern="1200" dirty="0"/>
          </a:br>
          <a:endParaRPr lang="en-IN" sz="1600" kern="1200" dirty="0"/>
        </a:p>
      </dsp:txBody>
      <dsp:txXfrm>
        <a:off x="3578350" y="496219"/>
        <a:ext cx="1531337" cy="1531337"/>
      </dsp:txXfrm>
    </dsp:sp>
    <dsp:sp modelId="{D90DE48E-3017-4FE8-938F-BE0FF6C6C31F}">
      <dsp:nvSpPr>
        <dsp:cNvPr id="0" name=""/>
        <dsp:cNvSpPr/>
      </dsp:nvSpPr>
      <dsp:spPr>
        <a:xfrm>
          <a:off x="5323070" y="413377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Feedback questionnaires</a:t>
          </a:r>
          <a:r>
            <a:rPr lang="en-US" sz="1600" kern="1200" dirty="0"/>
            <a:t> from workshop participants</a:t>
          </a:r>
          <a:endParaRPr lang="en-IN" sz="1600" kern="1200" dirty="0"/>
        </a:p>
      </dsp:txBody>
      <dsp:txXfrm>
        <a:off x="5405912" y="496219"/>
        <a:ext cx="1531337" cy="1531337"/>
      </dsp:txXfrm>
    </dsp:sp>
    <dsp:sp modelId="{A914B46F-1739-4DEA-96CF-1869313A488C}">
      <dsp:nvSpPr>
        <dsp:cNvPr id="0" name=""/>
        <dsp:cNvSpPr/>
      </dsp:nvSpPr>
      <dsp:spPr>
        <a:xfrm>
          <a:off x="3495508" y="2240939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600" kern="1200" dirty="0"/>
            <a:t>Social media engagement analytics</a:t>
          </a:r>
        </a:p>
      </dsp:txBody>
      <dsp:txXfrm>
        <a:off x="3578350" y="2323781"/>
        <a:ext cx="1531337" cy="1531337"/>
      </dsp:txXfrm>
    </dsp:sp>
    <dsp:sp modelId="{AB374FFD-F909-4CE9-9EA8-39D4863E7144}">
      <dsp:nvSpPr>
        <dsp:cNvPr id="0" name=""/>
        <dsp:cNvSpPr/>
      </dsp:nvSpPr>
      <dsp:spPr>
        <a:xfrm>
          <a:off x="5323070" y="2240939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Sexual health clinic attendance data</a:t>
          </a:r>
          <a:endParaRPr lang="en-IN" sz="1600" kern="1200" dirty="0"/>
        </a:p>
      </dsp:txBody>
      <dsp:txXfrm>
        <a:off x="5405912" y="2323781"/>
        <a:ext cx="1531337" cy="15313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2B6F24-656C-41D5-8336-10CF4830AFAE}" type="datetimeFigureOut">
              <a:rPr lang="en-IN" smtClean="0"/>
              <a:t>10-03-2026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1589EC-170A-4668-AB3B-A969B4D6812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725378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University awareness workshops</a:t>
            </a:r>
            <a:r>
              <a:rPr lang="en-US" dirty="0"/>
              <a:t> to educate students about STIs, contraception and consent.</a:t>
            </a:r>
            <a:br>
              <a:rPr lang="en-US" dirty="0"/>
            </a:br>
            <a:r>
              <a:rPr lang="en-US" dirty="0"/>
              <a:t>• </a:t>
            </a:r>
            <a:r>
              <a:rPr lang="en-US" b="1" dirty="0"/>
              <a:t>Free condom distribution </a:t>
            </a:r>
            <a:r>
              <a:rPr lang="en-US" b="1" dirty="0" err="1"/>
              <a:t>programmes</a:t>
            </a:r>
            <a:r>
              <a:rPr lang="en-US" dirty="0"/>
              <a:t> at universities and youth </a:t>
            </a:r>
            <a:r>
              <a:rPr lang="en-US" dirty="0" err="1"/>
              <a:t>centres</a:t>
            </a:r>
            <a:r>
              <a:rPr lang="en-US" dirty="0"/>
              <a:t>.</a:t>
            </a:r>
            <a:br>
              <a:rPr lang="en-US" dirty="0"/>
            </a:br>
            <a:r>
              <a:rPr lang="en-US" dirty="0"/>
              <a:t>• </a:t>
            </a:r>
            <a:r>
              <a:rPr lang="en-US" b="1" dirty="0"/>
              <a:t>Social media awareness campaigns</a:t>
            </a:r>
            <a:r>
              <a:rPr lang="en-US" dirty="0"/>
              <a:t> using platforms such as Instagram, TikTok and Facebook.</a:t>
            </a:r>
            <a:br>
              <a:rPr lang="en-US" dirty="0"/>
            </a:br>
            <a:r>
              <a:rPr lang="en-US" dirty="0"/>
              <a:t>• </a:t>
            </a:r>
            <a:r>
              <a:rPr lang="en-US" b="1" dirty="0"/>
              <a:t>Free sexual health testing events</a:t>
            </a:r>
            <a:r>
              <a:rPr lang="en-US" dirty="0"/>
              <a:t> </a:t>
            </a:r>
            <a:r>
              <a:rPr lang="en-US" dirty="0" err="1"/>
              <a:t>organised</a:t>
            </a:r>
            <a:r>
              <a:rPr lang="en-US" dirty="0"/>
              <a:t> with local NHS sexual health clinics.</a:t>
            </a:r>
            <a:br>
              <a:rPr lang="en-US" dirty="0"/>
            </a:br>
            <a:r>
              <a:rPr lang="en-US" dirty="0"/>
              <a:t>• </a:t>
            </a:r>
            <a:r>
              <a:rPr lang="en-US" b="1" dirty="0"/>
              <a:t>Educational posters and leaflets</a:t>
            </a:r>
            <a:r>
              <a:rPr lang="en-US" dirty="0"/>
              <a:t> placed in universities, community </a:t>
            </a:r>
            <a:r>
              <a:rPr lang="en-US" dirty="0" err="1"/>
              <a:t>centres</a:t>
            </a:r>
            <a:r>
              <a:rPr lang="en-US" dirty="0"/>
              <a:t> and healthcare facilities.</a:t>
            </a:r>
          </a:p>
          <a:p>
            <a:r>
              <a:rPr lang="en-US" dirty="0"/>
              <a:t>Public health campaigns that combine education, digital engagement and health services can significantly improve sexual health knowledge and </a:t>
            </a:r>
            <a:r>
              <a:rPr lang="en-US" dirty="0" err="1"/>
              <a:t>behaviour</a:t>
            </a:r>
            <a:r>
              <a:rPr lang="en-US" dirty="0"/>
              <a:t> among young people (Brook, 2024; WHO, 2023).</a:t>
            </a: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1589EC-170A-4668-AB3B-A969B4D6812E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602275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0834EED5-6475-41E6-98D2-F67A9664C867}" type="datetimeFigureOut">
              <a:rPr lang="en-IN" smtClean="0"/>
              <a:t>10-03-2026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D11FB-5034-4971-B83E-D6C64431CC08}" type="slidenum">
              <a:rPr lang="en-IN" smtClean="0"/>
              <a:t>‹#›</a:t>
            </a:fld>
            <a:endParaRPr lang="en-IN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58546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4EED5-6475-41E6-98D2-F67A9664C867}" type="datetimeFigureOut">
              <a:rPr lang="en-IN" smtClean="0"/>
              <a:t>10-03-2026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D11FB-5034-4971-B83E-D6C64431CC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077003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4EED5-6475-41E6-98D2-F67A9664C867}" type="datetimeFigureOut">
              <a:rPr lang="en-IN" smtClean="0"/>
              <a:t>10-03-2026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D11FB-5034-4971-B83E-D6C64431CC08}" type="slidenum">
              <a:rPr lang="en-IN" smtClean="0"/>
              <a:t>‹#›</a:t>
            </a:fld>
            <a:endParaRPr lang="en-IN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8996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4EED5-6475-41E6-98D2-F67A9664C867}" type="datetimeFigureOut">
              <a:rPr lang="en-IN" smtClean="0"/>
              <a:t>10-03-2026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D11FB-5034-4971-B83E-D6C64431CC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09354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4EED5-6475-41E6-98D2-F67A9664C867}" type="datetimeFigureOut">
              <a:rPr lang="en-IN" smtClean="0"/>
              <a:t>10-03-2026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D11FB-5034-4971-B83E-D6C64431CC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741832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4EED5-6475-41E6-98D2-F67A9664C867}" type="datetimeFigureOut">
              <a:rPr lang="en-IN" smtClean="0"/>
              <a:t>10-03-2026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D11FB-5034-4971-B83E-D6C64431CC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79513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4EED5-6475-41E6-98D2-F67A9664C867}" type="datetimeFigureOut">
              <a:rPr lang="en-IN" smtClean="0"/>
              <a:t>10-03-2026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D11FB-5034-4971-B83E-D6C64431CC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91090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4EED5-6475-41E6-98D2-F67A9664C867}" type="datetimeFigureOut">
              <a:rPr lang="en-IN" smtClean="0"/>
              <a:t>10-03-2026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D11FB-5034-4971-B83E-D6C64431CC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55212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4EED5-6475-41E6-98D2-F67A9664C867}" type="datetimeFigureOut">
              <a:rPr lang="en-IN" smtClean="0"/>
              <a:t>10-03-2026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D11FB-5034-4971-B83E-D6C64431CC08}" type="slidenum">
              <a:rPr lang="en-IN" smtClean="0"/>
              <a:t>‹#›</a:t>
            </a:fld>
            <a:endParaRPr lang="en-IN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0133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4EED5-6475-41E6-98D2-F67A9664C867}" type="datetimeFigureOut">
              <a:rPr lang="en-IN" smtClean="0"/>
              <a:t>10-03-2026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D11FB-5034-4971-B83E-D6C64431CC08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39872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4EED5-6475-41E6-98D2-F67A9664C867}" type="datetimeFigureOut">
              <a:rPr lang="en-IN" smtClean="0"/>
              <a:t>10-03-2026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2D11FB-5034-4971-B83E-D6C64431CC08}" type="slidenum">
              <a:rPr lang="en-IN" smtClean="0"/>
              <a:t>‹#›</a:t>
            </a:fld>
            <a:endParaRPr lang="en-IN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7428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834EED5-6475-41E6-98D2-F67A9664C867}" type="datetimeFigureOut">
              <a:rPr lang="en-IN" smtClean="0"/>
              <a:t>10-03-2026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82D11FB-5034-4971-B83E-D6C64431CC08}" type="slidenum">
              <a:rPr lang="en-IN" smtClean="0"/>
              <a:t>‹#›</a:t>
            </a:fld>
            <a:endParaRPr lang="en-IN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4535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9" r:id="rId1"/>
    <p:sldLayoutId id="2147483900" r:id="rId2"/>
    <p:sldLayoutId id="2147483901" r:id="rId3"/>
    <p:sldLayoutId id="2147483902" r:id="rId4"/>
    <p:sldLayoutId id="2147483903" r:id="rId5"/>
    <p:sldLayoutId id="2147483904" r:id="rId6"/>
    <p:sldLayoutId id="2147483905" r:id="rId7"/>
    <p:sldLayoutId id="2147483906" r:id="rId8"/>
    <p:sldLayoutId id="2147483907" r:id="rId9"/>
    <p:sldLayoutId id="2147483908" r:id="rId10"/>
    <p:sldLayoutId id="214748390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4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10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11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pa.org.uk/" TargetMode="External"/><Relationship Id="rId7" Type="http://schemas.openxmlformats.org/officeDocument/2006/relationships/hyperlink" Target="https://www.gov.uk/" TargetMode="External"/><Relationship Id="rId2" Type="http://schemas.openxmlformats.org/officeDocument/2006/relationships/hyperlink" Target="https://www.brook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uffieldtrust.org.uk/" TargetMode="External"/><Relationship Id="rId5" Type="http://schemas.openxmlformats.org/officeDocument/2006/relationships/hyperlink" Target="https://www.england.nhs.uk/" TargetMode="External"/><Relationship Id="rId4" Type="http://schemas.openxmlformats.org/officeDocument/2006/relationships/hyperlink" Target="https://commonslibrary.parliament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0EB5EE8-EC2B-AC3E-C365-F3CEFC2610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9809" y="0"/>
            <a:ext cx="8915399" cy="2262781"/>
          </a:xfrm>
        </p:spPr>
        <p:txBody>
          <a:bodyPr/>
          <a:lstStyle/>
          <a:p>
            <a:pPr algn="ctr"/>
            <a:r>
              <a:rPr lang="en-US" b="1" i="1" dirty="0" smtClean="0">
                <a:solidFill>
                  <a:schemeClr val="tx1"/>
                </a:solidFill>
              </a:rPr>
              <a:t>CAMPAING</a:t>
            </a:r>
            <a:endParaRPr lang="en-IN" b="1" i="1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3B2CD3BE-897F-2773-6449-09DBBC97A71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i="1" dirty="0" smtClean="0"/>
              <a:t>NAME </a:t>
            </a:r>
            <a:r>
              <a:rPr lang="en-US" i="1" dirty="0" smtClean="0"/>
              <a:t>:  SANJANA </a:t>
            </a:r>
            <a:r>
              <a:rPr lang="en-US" i="1" dirty="0" smtClean="0"/>
              <a:t>CHAUHAN</a:t>
            </a:r>
          </a:p>
          <a:p>
            <a:r>
              <a:rPr lang="en-US" i="1" dirty="0" smtClean="0"/>
              <a:t>Student ID :   2505065 </a:t>
            </a:r>
          </a:p>
          <a:p>
            <a:r>
              <a:rPr lang="en-US" i="1" dirty="0" smtClean="0"/>
              <a:t>TASK : 2   CAMPAING</a:t>
            </a:r>
            <a:r>
              <a:rPr lang="en-US" i="1" dirty="0" smtClean="0"/>
              <a:t>                                                                                                 </a:t>
            </a:r>
            <a:endParaRPr lang="en-IN" i="1" dirty="0"/>
          </a:p>
        </p:txBody>
      </p:sp>
    </p:spTree>
    <p:extLst>
      <p:ext uri="{BB962C8B-B14F-4D97-AF65-F5344CB8AC3E}">
        <p14:creationId xmlns:p14="http://schemas.microsoft.com/office/powerpoint/2010/main" val="3276716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D15401C-D950-B21B-0FF1-8396FFAA8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238" y="0"/>
            <a:ext cx="9720072" cy="1499616"/>
          </a:xfrm>
        </p:spPr>
        <p:txBody>
          <a:bodyPr/>
          <a:lstStyle/>
          <a:p>
            <a:r>
              <a:rPr lang="en-US" dirty="0"/>
              <a:t>Aim and Objectives of the Campaign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BBAADE2-641F-C80F-3941-D55D9016BF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94682"/>
            <a:ext cx="4618703" cy="4814154"/>
          </a:xfrm>
        </p:spPr>
        <p:txBody>
          <a:bodyPr>
            <a:normAutofit/>
          </a:bodyPr>
          <a:lstStyle/>
          <a:p>
            <a:r>
              <a:rPr lang="en-IN" dirty="0"/>
              <a:t>Aim:</a:t>
            </a:r>
            <a:r>
              <a:rPr lang="en-US" dirty="0"/>
              <a:t>The purpose of such campaign is to raise awareness on sexual health and safe sex practices among persons between 18 and 25 years. The high-risk group in regards to sexually transmitted infections (STIs) implies that young adults should receive specific public health education and prevention </a:t>
            </a:r>
            <a:r>
              <a:rPr lang="en-US" dirty="0" err="1"/>
              <a:t>programmes</a:t>
            </a:r>
            <a:r>
              <a:rPr lang="en-US" dirty="0"/>
              <a:t> (UKHSA, 2024; WHO, 2023).</a:t>
            </a:r>
          </a:p>
          <a:p>
            <a:endParaRPr lang="en-US" dirty="0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xmlns="" id="{ADE41482-F63E-9840-16F5-C27BF0BBC9F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784270"/>
              </p:ext>
            </p:extLst>
          </p:nvPr>
        </p:nvGraphicFramePr>
        <p:xfrm>
          <a:off x="5738760" y="2094682"/>
          <a:ext cx="6374582" cy="43981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F2103DCA-76C4-FCB6-52C4-7576A6172A42}"/>
              </a:ext>
            </a:extLst>
          </p:cNvPr>
          <p:cNvSpPr txBox="1"/>
          <p:nvPr/>
        </p:nvSpPr>
        <p:spPr>
          <a:xfrm>
            <a:off x="7374193" y="1336745"/>
            <a:ext cx="56142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Objectives</a:t>
            </a:r>
            <a:endParaRPr lang="en-IN" sz="4000" dirty="0"/>
          </a:p>
        </p:txBody>
      </p:sp>
    </p:spTree>
    <p:extLst>
      <p:ext uri="{BB962C8B-B14F-4D97-AF65-F5344CB8AC3E}">
        <p14:creationId xmlns:p14="http://schemas.microsoft.com/office/powerpoint/2010/main" val="14078782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1C2661C-4C96-CD99-5783-DB2556706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03" y="-990099"/>
            <a:ext cx="10649653" cy="3344218"/>
          </a:xfrm>
        </p:spPr>
        <p:txBody>
          <a:bodyPr/>
          <a:lstStyle/>
          <a:p>
            <a:r>
              <a:rPr lang="en-IN" dirty="0"/>
              <a:t>Target Audience and Focus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0E7BFA2-E3B2-6D09-426B-79E47C20AC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077" y="1695497"/>
            <a:ext cx="3183194" cy="4870143"/>
          </a:xfrm>
        </p:spPr>
        <p:txBody>
          <a:bodyPr>
            <a:normAutofit/>
          </a:bodyPr>
          <a:lstStyle/>
          <a:p>
            <a:r>
              <a:rPr lang="en-IN" dirty="0"/>
              <a:t>Target Audience</a:t>
            </a:r>
            <a:br>
              <a:rPr lang="en-IN" dirty="0"/>
            </a:br>
            <a:r>
              <a:rPr lang="en-US" dirty="0"/>
              <a:t>The target of this campaign is the youth who can have new relationships, social influences and lack of sexual health information.</a:t>
            </a:r>
          </a:p>
          <a:p>
            <a:endParaRPr lang="en-US" dirty="0"/>
          </a:p>
          <a:p>
            <a:r>
              <a:rPr lang="en-US" dirty="0"/>
              <a:t>Target </a:t>
            </a:r>
            <a:r>
              <a:rPr lang="en-US" dirty="0" smtClean="0"/>
              <a:t>group includes: Young adults </a:t>
            </a:r>
            <a:r>
              <a:rPr lang="en-US" dirty="0"/>
              <a:t>aged 18–25</a:t>
            </a:r>
          </a:p>
          <a:p>
            <a:r>
              <a:rPr lang="en-US" dirty="0" smtClean="0"/>
              <a:t>University students : Young employees </a:t>
            </a:r>
            <a:r>
              <a:rPr lang="en-US" dirty="0"/>
              <a:t>and people in their early careers.</a:t>
            </a:r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DC90AB15-88A2-8EA7-6B98-3D39837F71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9510" y="682010"/>
            <a:ext cx="4122124" cy="581086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2ACB0663-320F-5042-03E8-A74CDB9865C0}"/>
              </a:ext>
            </a:extLst>
          </p:cNvPr>
          <p:cNvSpPr txBox="1"/>
          <p:nvPr/>
        </p:nvSpPr>
        <p:spPr>
          <a:xfrm>
            <a:off x="8784640" y="6440428"/>
            <a:ext cx="3106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/>
              <a:t>(Frontline AIDS, 2019)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xmlns="" id="{637C2B6B-3673-E398-AC12-DC2A8E87E9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5709868"/>
              </p:ext>
            </p:extLst>
          </p:nvPr>
        </p:nvGraphicFramePr>
        <p:xfrm>
          <a:off x="3530168" y="1451136"/>
          <a:ext cx="4327445" cy="49892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4590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7FEF8E5-ECC0-C972-F300-65F530C8A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Campaign Activities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4E1B5C03-FFB7-F0A1-49A4-F3F2658172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4574865"/>
              </p:ext>
            </p:extLst>
          </p:nvPr>
        </p:nvGraphicFramePr>
        <p:xfrm>
          <a:off x="-2022987" y="176663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F9662F78-3AF4-7AA0-395F-DC73460D1B6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6556" y="612058"/>
            <a:ext cx="5633884" cy="563388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9712597D-19F8-0BB2-791C-86254F71479C}"/>
              </a:ext>
            </a:extLst>
          </p:cNvPr>
          <p:cNvSpPr txBox="1"/>
          <p:nvPr/>
        </p:nvSpPr>
        <p:spPr>
          <a:xfrm>
            <a:off x="8042787" y="6178034"/>
            <a:ext cx="30873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/>
              <a:t>(GHLL, 2024)</a:t>
            </a:r>
          </a:p>
        </p:txBody>
      </p:sp>
    </p:spTree>
    <p:extLst>
      <p:ext uri="{BB962C8B-B14F-4D97-AF65-F5344CB8AC3E}">
        <p14:creationId xmlns:p14="http://schemas.microsoft.com/office/powerpoint/2010/main" val="27372054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994A345-B74A-FE54-8FAE-2AF16BF6B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Benefits of the Campaign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D4A89999-3FFF-EED8-AB29-759D0FC656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1533732"/>
              </p:ext>
            </p:extLst>
          </p:nvPr>
        </p:nvGraphicFramePr>
        <p:xfrm>
          <a:off x="3711606" y="105899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83627220-179C-9E7E-E59B-9DF4A69181B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884618"/>
            <a:ext cx="4874342" cy="41172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BC5E8211-DF4E-4454-80CC-14A0CFBC0232}"/>
              </a:ext>
            </a:extLst>
          </p:cNvPr>
          <p:cNvSpPr txBox="1"/>
          <p:nvPr/>
        </p:nvSpPr>
        <p:spPr>
          <a:xfrm>
            <a:off x="1563329" y="6127392"/>
            <a:ext cx="36084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/>
              <a:t>(</a:t>
            </a:r>
            <a:r>
              <a:rPr lang="en-IN" dirty="0" err="1"/>
              <a:t>VectorStock</a:t>
            </a:r>
            <a:r>
              <a:rPr lang="en-IN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526322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EA31C20-B149-B1E9-BB3C-135809AF0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058" y="0"/>
            <a:ext cx="9720072" cy="1499616"/>
          </a:xfrm>
        </p:spPr>
        <p:txBody>
          <a:bodyPr/>
          <a:lstStyle/>
          <a:p>
            <a:r>
              <a:rPr lang="en-IN" dirty="0"/>
              <a:t>Eye-Catching Campaign Poster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D50E18ED-D6AE-8225-9BB8-4AC4A1FE12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0291" y="1499616"/>
            <a:ext cx="4304071" cy="4671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008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BA66A75-A345-5578-0E70-B5361E298E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Local Partners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960DD67B-06E2-9185-E9C5-DD623FB6B7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7120462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7A6F4C45-9691-CD07-19F2-D800B0D40A2E}"/>
              </a:ext>
            </a:extLst>
          </p:cNvPr>
          <p:cNvSpPr txBox="1"/>
          <p:nvPr/>
        </p:nvSpPr>
        <p:spPr>
          <a:xfrm>
            <a:off x="1622322" y="6042026"/>
            <a:ext cx="95766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Partnerships between local health </a:t>
            </a:r>
            <a:r>
              <a:rPr lang="en-US" dirty="0" err="1"/>
              <a:t>organisations</a:t>
            </a:r>
            <a:r>
              <a:rPr lang="en-US" dirty="0"/>
              <a:t> and educational institutions improve accessibility to sexual health services and information (Nuffield Trust, 2024).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885199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6A15E9A-5FB5-4BE1-8EFA-797202AE8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National Organisations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77D5BA07-7DB9-30F4-EF3E-36499B9F0A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127" y="2110761"/>
            <a:ext cx="3905061" cy="209744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BF821E5B-F955-041F-31F1-B6CEC3B3792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2216" y="2110761"/>
            <a:ext cx="3254402" cy="216960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772619E1-128C-9A47-D983-D8A0331907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26206" y="2114177"/>
            <a:ext cx="2693845" cy="216618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6CCFEFF5-409A-A47B-7EE4-9BCC5B11BEE8}"/>
              </a:ext>
            </a:extLst>
          </p:cNvPr>
          <p:cNvSpPr txBox="1"/>
          <p:nvPr/>
        </p:nvSpPr>
        <p:spPr>
          <a:xfrm>
            <a:off x="590127" y="4621161"/>
            <a:ext cx="39050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Improve </a:t>
            </a:r>
            <a:r>
              <a:rPr lang="en-US" b="1" dirty="0"/>
              <a:t>sexual health awareness and education</a:t>
            </a:r>
            <a:endParaRPr lang="en-IN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C5C9055A-E62B-7B00-B888-AC1103AD27F3}"/>
              </a:ext>
            </a:extLst>
          </p:cNvPr>
          <p:cNvSpPr txBox="1"/>
          <p:nvPr/>
        </p:nvSpPr>
        <p:spPr>
          <a:xfrm>
            <a:off x="5072216" y="4621161"/>
            <a:ext cx="32544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Promote </a:t>
            </a:r>
            <a:r>
              <a:rPr lang="en-US" b="1" dirty="0"/>
              <a:t>safe relationships and responsible sexual </a:t>
            </a:r>
            <a:r>
              <a:rPr lang="en-US" b="1" dirty="0" err="1"/>
              <a:t>behaviour</a:t>
            </a:r>
            <a:endParaRPr lang="en-IN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6509676E-DE6D-1074-6FB1-47886D3A0863}"/>
              </a:ext>
            </a:extLst>
          </p:cNvPr>
          <p:cNvSpPr txBox="1"/>
          <p:nvPr/>
        </p:nvSpPr>
        <p:spPr>
          <a:xfrm>
            <a:off x="9026206" y="4699819"/>
            <a:ext cx="26938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Reduce </a:t>
            </a:r>
            <a:r>
              <a:rPr lang="en-US" b="1" dirty="0"/>
              <a:t>STI transmission in the population</a:t>
            </a:r>
            <a:endParaRPr lang="en-IN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5DCDF3AA-D9D8-AF7A-4684-8BB3A2439741}"/>
              </a:ext>
            </a:extLst>
          </p:cNvPr>
          <p:cNvSpPr txBox="1"/>
          <p:nvPr/>
        </p:nvSpPr>
        <p:spPr>
          <a:xfrm>
            <a:off x="727587" y="5742039"/>
            <a:ext cx="111104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National </a:t>
            </a:r>
            <a:r>
              <a:rPr lang="en-US" dirty="0" err="1"/>
              <a:t>organisations</a:t>
            </a:r>
            <a:r>
              <a:rPr lang="en-US" dirty="0"/>
              <a:t> provide policies, resources and public health guidance to improve sexual health outcomes across the country (FPA, 2023; NHS England, 2024).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7278662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E314652-57E1-CF0C-0729-FD2C4CA05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687" y="102136"/>
            <a:ext cx="9720072" cy="1499616"/>
          </a:xfrm>
        </p:spPr>
        <p:txBody>
          <a:bodyPr/>
          <a:lstStyle/>
          <a:p>
            <a:r>
              <a:rPr lang="en-US" dirty="0" smtClean="0"/>
              <a:t>Resources Used in the Campaign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4911CF3-D337-A77D-7DB3-1E8B3B03FC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426" y="1690688"/>
            <a:ext cx="5798574" cy="466725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IN" dirty="0"/>
              <a:t>Educational leaflets and brochures</a:t>
            </a:r>
          </a:p>
          <a:p>
            <a:pPr marL="514350" indent="-514350">
              <a:buFont typeface="+mj-lt"/>
              <a:buAutoNum type="arabicPeriod"/>
            </a:pPr>
            <a:r>
              <a:rPr lang="en-IN" dirty="0"/>
              <a:t>Awareness posters and </a:t>
            </a:r>
            <a:r>
              <a:rPr lang="en-IN" dirty="0" smtClean="0"/>
              <a:t>banners</a:t>
            </a:r>
            <a:endParaRPr lang="en-IN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Social media campaigns and digital content</a:t>
            </a:r>
            <a:endParaRPr lang="en-IN" b="1" dirty="0"/>
          </a:p>
          <a:p>
            <a:pPr marL="514350" indent="-514350">
              <a:buFont typeface="+mj-lt"/>
              <a:buAutoNum type="arabicPeriod"/>
            </a:pPr>
            <a:r>
              <a:rPr lang="en-IN" dirty="0"/>
              <a:t>Free condom distribution programmes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Sexual health workshops and seminars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Online NHS sexual health information resources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3F9D467D-203A-F8FD-956A-3DECABA673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245804" y="1911804"/>
            <a:ext cx="6847737" cy="3044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4867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A8228E6-6C34-86BF-4B47-46FECD498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51412"/>
            <a:ext cx="10515600" cy="1325563"/>
          </a:xfrm>
        </p:spPr>
        <p:txBody>
          <a:bodyPr/>
          <a:lstStyle/>
          <a:p>
            <a:r>
              <a:rPr lang="en-IN" dirty="0"/>
              <a:t>		Types of Evaluation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80ACE9A0-D4A7-E23D-A156-89C937BCE0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4845687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BE50A58E-3713-3F47-B506-5FD32D31C735}"/>
              </a:ext>
            </a:extLst>
          </p:cNvPr>
          <p:cNvSpPr txBox="1"/>
          <p:nvPr/>
        </p:nvSpPr>
        <p:spPr>
          <a:xfrm>
            <a:off x="6095999" y="1920006"/>
            <a:ext cx="19369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Number of participants attending sessions</a:t>
            </a:r>
            <a:endParaRPr lang="en-IN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71745325-8BA5-0DAC-C0DA-AA006B3D739E}"/>
              </a:ext>
            </a:extLst>
          </p:cNvPr>
          <p:cNvSpPr txBox="1"/>
          <p:nvPr/>
        </p:nvSpPr>
        <p:spPr>
          <a:xfrm>
            <a:off x="8377084" y="1850929"/>
            <a:ext cx="2133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2000" dirty="0"/>
              <a:t>Number of condoms distributed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5209F49D-DE89-75FD-E83D-631F6227C336}"/>
              </a:ext>
            </a:extLst>
          </p:cNvPr>
          <p:cNvSpPr txBox="1"/>
          <p:nvPr/>
        </p:nvSpPr>
        <p:spPr>
          <a:xfrm>
            <a:off x="8249265" y="3429000"/>
            <a:ext cx="2133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Survey results from participants after sessions</a:t>
            </a:r>
            <a:endParaRPr lang="en-IN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CB95C942-BBB3-01BB-5675-7FDE69F2BEDA}"/>
              </a:ext>
            </a:extLst>
          </p:cNvPr>
          <p:cNvSpPr txBox="1"/>
          <p:nvPr/>
        </p:nvSpPr>
        <p:spPr>
          <a:xfrm>
            <a:off x="9684774" y="5034116"/>
            <a:ext cx="14355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Increased use of sexual health services</a:t>
            </a:r>
            <a:endParaRPr lang="en-IN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7D8D2859-E43F-EB49-C659-8C9FDF46C45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1819266" y="1966749"/>
            <a:ext cx="6420466" cy="2781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1560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E6D94D7-7197-E00A-5725-AC2786A97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0515600" cy="1325563"/>
          </a:xfrm>
        </p:spPr>
        <p:txBody>
          <a:bodyPr/>
          <a:lstStyle/>
          <a:p>
            <a:r>
              <a:rPr lang="en-US" dirty="0"/>
              <a:t>Measuring Whether Aims Were Achieved</a:t>
            </a:r>
            <a:endParaRPr lang="en-IN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F4040D85-88E8-B3D4-17E1-81DE74627D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9776949"/>
              </p:ext>
            </p:extLst>
          </p:nvPr>
        </p:nvGraphicFramePr>
        <p:xfrm>
          <a:off x="-803786" y="1671023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10E7414A-8B2C-EA32-8F8B-094A8079DCC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799438" y="2465440"/>
            <a:ext cx="6858000" cy="1927123"/>
          </a:xfrm>
          <a:prstGeom prst="rect">
            <a:avLst/>
          </a:prstGeom>
        </p:spPr>
      </p:pic>
      <p:sp>
        <p:nvSpPr>
          <p:cNvPr id="3" name="Oval 2"/>
          <p:cNvSpPr/>
          <p:nvPr/>
        </p:nvSpPr>
        <p:spPr>
          <a:xfrm>
            <a:off x="8428008" y="2415396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85675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940" y="447193"/>
            <a:ext cx="9720072" cy="1499616"/>
          </a:xfrm>
        </p:spPr>
        <p:txBody>
          <a:bodyPr/>
          <a:lstStyle/>
          <a:p>
            <a:r>
              <a:rPr lang="en-US" dirty="0" smtClean="0"/>
              <a:t> </a:t>
            </a:r>
            <a:r>
              <a:rPr lang="en-US" sz="2000" b="1" dirty="0" smtClean="0"/>
              <a:t>evaluation method                           measurement data                                   outcome</a:t>
            </a:r>
            <a:endParaRPr lang="en-IN" sz="2000" b="1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8252657"/>
              </p:ext>
            </p:extLst>
          </p:nvPr>
        </p:nvGraphicFramePr>
        <p:xfrm>
          <a:off x="657045" y="1785666"/>
          <a:ext cx="10515600" cy="4656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/>
                <a:gridCol w="3505200"/>
                <a:gridCol w="3505200"/>
              </a:tblGrid>
              <a:tr h="1155940">
                <a:tc>
                  <a:txBody>
                    <a:bodyPr/>
                    <a:lstStyle/>
                    <a:p>
                      <a:r>
                        <a:rPr lang="en-US" smtClean="0"/>
                        <a:t>     Pre</a:t>
                      </a:r>
                      <a:r>
                        <a:rPr lang="en-US" baseline="0" smtClean="0"/>
                        <a:t> – and post-campaign        surveys 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100 participants</a:t>
                      </a:r>
                      <a:r>
                        <a:rPr lang="en-US" baseline="0" dirty="0" smtClean="0"/>
                        <a:t> surveyed ;        awareness of STI increased  45% to 80%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Improved awareness of sexual health</a:t>
                      </a:r>
                      <a:endParaRPr lang="en-IN" dirty="0"/>
                    </a:p>
                  </a:txBody>
                  <a:tcPr/>
                </a:tc>
              </a:tr>
              <a:tr h="1155940">
                <a:tc>
                  <a:txBody>
                    <a:bodyPr/>
                    <a:lstStyle/>
                    <a:p>
                      <a:r>
                        <a:rPr lang="en-US" smtClean="0"/>
                        <a:t>Feedback</a:t>
                      </a:r>
                      <a:r>
                        <a:rPr lang="en-US" baseline="0" smtClean="0"/>
                        <a:t> </a:t>
                      </a:r>
                      <a:r>
                        <a:rPr lang="en-US" smtClean="0"/>
                        <a:t>questionnaires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60 workshop</a:t>
                      </a:r>
                      <a:r>
                        <a:rPr lang="en-US" baseline="0" dirty="0" smtClean="0"/>
                        <a:t> participants completed feedback forms. 90% improved understanding and 85% wants to recommended the campaign.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Indicate positive participants experience</a:t>
                      </a:r>
                      <a:endParaRPr lang="en-IN" dirty="0"/>
                    </a:p>
                  </a:txBody>
                  <a:tcPr/>
                </a:tc>
              </a:tr>
              <a:tr h="1155940">
                <a:tc>
                  <a:txBody>
                    <a:bodyPr/>
                    <a:lstStyle/>
                    <a:p>
                      <a:r>
                        <a:rPr lang="en-US" dirty="0" smtClean="0"/>
                        <a:t>social media engagement analytic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Campaign post reached 5000 people</a:t>
                      </a:r>
                      <a:r>
                        <a:rPr lang="en-US" baseline="0" dirty="0" smtClean="0"/>
                        <a:t> with 1200 views and 350 likes/share with 150 comments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 strong</a:t>
                      </a:r>
                      <a:r>
                        <a:rPr lang="en-US" baseline="0" dirty="0" smtClean="0"/>
                        <a:t> online engagement and </a:t>
                      </a:r>
                      <a:r>
                        <a:rPr lang="en-US" baseline="0" dirty="0" err="1" smtClean="0"/>
                        <a:t>campaing</a:t>
                      </a:r>
                      <a:r>
                        <a:rPr lang="en-US" baseline="0" dirty="0" smtClean="0"/>
                        <a:t> reach </a:t>
                      </a:r>
                      <a:endParaRPr lang="en-IN" dirty="0"/>
                    </a:p>
                  </a:txBody>
                  <a:tcPr/>
                </a:tc>
              </a:tr>
              <a:tr h="1155940">
                <a:tc>
                  <a:txBody>
                    <a:bodyPr/>
                    <a:lstStyle/>
                    <a:p>
                      <a:r>
                        <a:rPr lang="en-US" dirty="0" smtClean="0"/>
                        <a:t>Sexual health clinic attendance data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STI testing attendance increased 30 to 35 people / per month after the </a:t>
                      </a:r>
                      <a:r>
                        <a:rPr lang="en-US" dirty="0" err="1" smtClean="0"/>
                        <a:t>campaing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aseline="0" dirty="0" smtClean="0"/>
                        <a:t> increased use of sexual health services</a:t>
                      </a:r>
                      <a:endParaRPr lang="en-IN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3595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ECC07A4-B9FB-6FC0-45C7-BD94CCC03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0AA0510-3FC3-6EFB-3F32-EE550DF3D5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Brook (2024) </a:t>
            </a:r>
            <a:r>
              <a:rPr lang="en-US" i="1" dirty="0"/>
              <a:t>Sexual health and wellbeing resources for young people</a:t>
            </a:r>
            <a:r>
              <a:rPr lang="en-US" dirty="0"/>
              <a:t>. Available at: </a:t>
            </a:r>
            <a:r>
              <a:rPr lang="en-US" dirty="0">
                <a:hlinkClick r:id="rId2"/>
              </a:rPr>
              <a:t>https://www.brook.org.uk</a:t>
            </a:r>
            <a:r>
              <a:rPr lang="en-US" dirty="0"/>
              <a:t> (Accessed: 7 March 2026).</a:t>
            </a:r>
          </a:p>
          <a:p>
            <a:r>
              <a:rPr lang="en-US" dirty="0"/>
              <a:t>Family Planning Association (FPA) (2023) </a:t>
            </a:r>
            <a:r>
              <a:rPr lang="en-US" i="1" dirty="0"/>
              <a:t>Sexual health education resources</a:t>
            </a:r>
            <a:r>
              <a:rPr lang="en-US" dirty="0"/>
              <a:t>. Available at: </a:t>
            </a:r>
            <a:r>
              <a:rPr lang="en-US" dirty="0">
                <a:hlinkClick r:id="rId3"/>
              </a:rPr>
              <a:t>https://www.fpa.org.uk</a:t>
            </a:r>
            <a:r>
              <a:rPr lang="en-US" dirty="0"/>
              <a:t> (Accessed: 7 March 2026).</a:t>
            </a:r>
          </a:p>
          <a:p>
            <a:r>
              <a:rPr lang="en-US" dirty="0"/>
              <a:t>House of Commons Library (2024) </a:t>
            </a:r>
            <a:r>
              <a:rPr lang="en-US" i="1" dirty="0"/>
              <a:t>Sexual and reproductive health statistics in England</a:t>
            </a:r>
            <a:r>
              <a:rPr lang="en-US" dirty="0"/>
              <a:t>. Available at: </a:t>
            </a:r>
            <a:r>
              <a:rPr lang="en-US" dirty="0">
                <a:hlinkClick r:id="rId4"/>
              </a:rPr>
              <a:t>https://commonslibrary.parliament.uk</a:t>
            </a:r>
            <a:r>
              <a:rPr lang="en-US" dirty="0"/>
              <a:t> (Accessed: 7 March 2026).</a:t>
            </a:r>
          </a:p>
          <a:p>
            <a:r>
              <a:rPr lang="en-US" dirty="0"/>
              <a:t>Naidoo, J. and Wills, J. (2016) </a:t>
            </a:r>
            <a:r>
              <a:rPr lang="en-US" i="1" dirty="0"/>
              <a:t>Foundations for Health Promotion</a:t>
            </a:r>
            <a:r>
              <a:rPr lang="en-US" dirty="0"/>
              <a:t>. 4th </a:t>
            </a:r>
            <a:r>
              <a:rPr lang="en-US" dirty="0" err="1"/>
              <a:t>edn</a:t>
            </a:r>
            <a:r>
              <a:rPr lang="en-US" dirty="0"/>
              <a:t>. London: Elsevier.</a:t>
            </a:r>
          </a:p>
          <a:p>
            <a:r>
              <a:rPr lang="en-US" dirty="0"/>
              <a:t>NHS England (2024) </a:t>
            </a:r>
            <a:r>
              <a:rPr lang="en-US" i="1" dirty="0"/>
              <a:t>Sexual health services and prevention strategies</a:t>
            </a:r>
            <a:r>
              <a:rPr lang="en-US" dirty="0"/>
              <a:t>. Available at: </a:t>
            </a:r>
            <a:r>
              <a:rPr lang="en-US" dirty="0">
                <a:hlinkClick r:id="rId5"/>
              </a:rPr>
              <a:t>https://www.england.nhs.uk</a:t>
            </a:r>
            <a:r>
              <a:rPr lang="en-US" dirty="0"/>
              <a:t> (Accessed: 7 March 2026).</a:t>
            </a:r>
          </a:p>
          <a:p>
            <a:r>
              <a:rPr lang="en-US" dirty="0"/>
              <a:t>Nuffield Trust (2024) </a:t>
            </a:r>
            <a:r>
              <a:rPr lang="en-US" i="1" dirty="0"/>
              <a:t>The effectiveness of sexual health services in England</a:t>
            </a:r>
            <a:r>
              <a:rPr lang="en-US" dirty="0"/>
              <a:t>. Available at: </a:t>
            </a:r>
            <a:r>
              <a:rPr lang="en-US" dirty="0">
                <a:hlinkClick r:id="rId6"/>
              </a:rPr>
              <a:t>https://www.nuffieldtrust.org.uk</a:t>
            </a:r>
            <a:r>
              <a:rPr lang="en-US" dirty="0"/>
              <a:t> (Accessed: 7 March 2026).</a:t>
            </a:r>
          </a:p>
          <a:p>
            <a:r>
              <a:rPr lang="en-US" dirty="0"/>
              <a:t>Public Health England (2023) </a:t>
            </a:r>
            <a:r>
              <a:rPr lang="en-US" i="1" dirty="0"/>
              <a:t>Health promotion for sexual health improvement</a:t>
            </a:r>
            <a:r>
              <a:rPr lang="en-US" dirty="0"/>
              <a:t>. London: PHE.</a:t>
            </a:r>
          </a:p>
          <a:p>
            <a:r>
              <a:rPr lang="en-US" dirty="0"/>
              <a:t>UK Health Security Agency (UKHSA) (2024) </a:t>
            </a:r>
            <a:r>
              <a:rPr lang="en-US" i="1" dirty="0"/>
              <a:t>Sexually transmitted infections and screening for chlamydia in England</a:t>
            </a:r>
            <a:r>
              <a:rPr lang="en-US" dirty="0"/>
              <a:t>. Available at: </a:t>
            </a:r>
            <a:r>
              <a:rPr lang="en-US" dirty="0">
                <a:hlinkClick r:id="rId7"/>
              </a:rPr>
              <a:t>https://www.gov.uk</a:t>
            </a:r>
            <a:r>
              <a:rPr lang="en-US" dirty="0"/>
              <a:t> (Accessed: 7 March 2026).</a:t>
            </a:r>
          </a:p>
          <a:p>
            <a:r>
              <a:rPr lang="en-US" dirty="0"/>
              <a:t>UK Health Security Agency (UKHSA) (2025) </a:t>
            </a:r>
            <a:r>
              <a:rPr lang="en-US" i="1" dirty="0"/>
              <a:t>Latest STI data and trends in England</a:t>
            </a:r>
            <a:r>
              <a:rPr lang="en-US" dirty="0"/>
              <a:t>. Available at: </a:t>
            </a:r>
            <a:r>
              <a:rPr lang="en-US" dirty="0">
                <a:hlinkClick r:id="rId7"/>
              </a:rPr>
              <a:t>https://www.gov.uk</a:t>
            </a:r>
            <a:r>
              <a:rPr lang="en-US" dirty="0"/>
              <a:t> (Accessed: 7 March 2026).</a:t>
            </a:r>
          </a:p>
          <a:p>
            <a:r>
              <a:rPr lang="en-US" dirty="0"/>
              <a:t>World Health Organization (WHO) (2023) </a:t>
            </a:r>
            <a:r>
              <a:rPr lang="en-US" i="1" dirty="0"/>
              <a:t>Global health sector strategy on sexually transmitted infections 2022–2030</a:t>
            </a:r>
            <a:r>
              <a:rPr lang="en-US" dirty="0"/>
              <a:t>. Geneva: WHO.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1863771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309</TotalTime>
  <Words>824</Words>
  <Application>Microsoft Office PowerPoint</Application>
  <PresentationFormat>Widescreen</PresentationFormat>
  <Paragraphs>99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Calibri</vt:lpstr>
      <vt:lpstr>Tw Cen MT</vt:lpstr>
      <vt:lpstr>Tw Cen MT Condensed</vt:lpstr>
      <vt:lpstr>Wingdings 3</vt:lpstr>
      <vt:lpstr>Integral</vt:lpstr>
      <vt:lpstr>CAMPAING</vt:lpstr>
      <vt:lpstr>Aim and Objectives of the Campaign</vt:lpstr>
      <vt:lpstr>Target Audience and Focus</vt:lpstr>
      <vt:lpstr>Campaign Activities</vt:lpstr>
      <vt:lpstr>Benefits of the Campaign</vt:lpstr>
      <vt:lpstr>Eye-Catching Campaign Poster</vt:lpstr>
      <vt:lpstr>Local Partners</vt:lpstr>
      <vt:lpstr>National Organisations</vt:lpstr>
      <vt:lpstr>Resources Used in the Campaign</vt:lpstr>
      <vt:lpstr>  Types of Evaluation</vt:lpstr>
      <vt:lpstr>Measuring Whether Aims Were Achieved</vt:lpstr>
      <vt:lpstr> evaluation method                           measurement data                                   outcome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CAMPAING</dc:title>
  <dc:creator>Dhruvil Rathod</dc:creator>
  <cp:lastModifiedBy>DELL</cp:lastModifiedBy>
  <cp:revision>18</cp:revision>
  <dcterms:created xsi:type="dcterms:W3CDTF">2026-03-07T21:03:39Z</dcterms:created>
  <dcterms:modified xsi:type="dcterms:W3CDTF">2026-03-10T11:48:16Z</dcterms:modified>
</cp:coreProperties>
</file>