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handoutMasterIdLst>
    <p:handoutMasterId r:id="rId46"/>
  </p:handoutMasterIdLst>
  <p:sldIdLst>
    <p:sldId id="257" r:id="rId2"/>
    <p:sldId id="258" r:id="rId3"/>
    <p:sldId id="271" r:id="rId4"/>
    <p:sldId id="272" r:id="rId5"/>
    <p:sldId id="273" r:id="rId6"/>
    <p:sldId id="274" r:id="rId7"/>
    <p:sldId id="275" r:id="rId8"/>
    <p:sldId id="276" r:id="rId9"/>
    <p:sldId id="277" r:id="rId10"/>
    <p:sldId id="278" r:id="rId11"/>
    <p:sldId id="280" r:id="rId12"/>
    <p:sldId id="281" r:id="rId13"/>
    <p:sldId id="282" r:id="rId14"/>
    <p:sldId id="283" r:id="rId15"/>
    <p:sldId id="284" r:id="rId16"/>
    <p:sldId id="285" r:id="rId17"/>
    <p:sldId id="304" r:id="rId18"/>
    <p:sldId id="309" r:id="rId19"/>
    <p:sldId id="305" r:id="rId20"/>
    <p:sldId id="306" r:id="rId21"/>
    <p:sldId id="307" r:id="rId22"/>
    <p:sldId id="308" r:id="rId23"/>
    <p:sldId id="286" r:id="rId24"/>
    <p:sldId id="287" r:id="rId25"/>
    <p:sldId id="288" r:id="rId26"/>
    <p:sldId id="289" r:id="rId27"/>
    <p:sldId id="290" r:id="rId28"/>
    <p:sldId id="310" r:id="rId29"/>
    <p:sldId id="311" r:id="rId30"/>
    <p:sldId id="292" r:id="rId31"/>
    <p:sldId id="293" r:id="rId32"/>
    <p:sldId id="291" r:id="rId33"/>
    <p:sldId id="294" r:id="rId34"/>
    <p:sldId id="295" r:id="rId35"/>
    <p:sldId id="296" r:id="rId36"/>
    <p:sldId id="297" r:id="rId37"/>
    <p:sldId id="298" r:id="rId38"/>
    <p:sldId id="299" r:id="rId39"/>
    <p:sldId id="300" r:id="rId40"/>
    <p:sldId id="301" r:id="rId41"/>
    <p:sldId id="302" r:id="rId42"/>
    <p:sldId id="303" r:id="rId43"/>
    <p:sldId id="312"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486F7E-DF5E-469A-932B-5A51FDAA4A2E}" v="15" dt="2022-11-21T14:58:49.725"/>
  </p1510:revLst>
</p1510:revInfo>
</file>

<file path=ppt/tableStyles.xml><?xml version="1.0" encoding="utf-8"?>
<a:tblStyleLst xmlns:a="http://schemas.openxmlformats.org/drawingml/2006/main" def="{F5AB1C69-6EDB-4FF4-983F-18BD219EF32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8" d="100"/>
          <a:sy n="108" d="100"/>
        </p:scale>
        <p:origin x="654" y="102"/>
      </p:cViewPr>
      <p:guideLst/>
    </p:cSldViewPr>
  </p:slideViewPr>
  <p:notesTextViewPr>
    <p:cViewPr>
      <p:scale>
        <a:sx n="1" d="1"/>
        <a:sy n="1" d="1"/>
      </p:scale>
      <p:origin x="0" y="0"/>
    </p:cViewPr>
  </p:notesTextViewPr>
  <p:notesViewPr>
    <p:cSldViewPr snapToGrid="0">
      <p:cViewPr varScale="1">
        <p:scale>
          <a:sx n="65" d="100"/>
          <a:sy n="65" d="100"/>
        </p:scale>
        <p:origin x="2784"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2A486F7E-DF5E-469A-932B-5A51FDAA4A2E}"/>
    <pc:docChg chg="undo custSel addSld delSld modSld">
      <pc:chgData name="Sian Turvey" userId="9a374997-2901-41ac-b51e-a8948a26085a" providerId="ADAL" clId="{2A486F7E-DF5E-469A-932B-5A51FDAA4A2E}" dt="2022-11-21T15:11:50.326" v="1327" actId="20577"/>
      <pc:docMkLst>
        <pc:docMk/>
      </pc:docMkLst>
      <pc:sldChg chg="modSp mod">
        <pc:chgData name="Sian Turvey" userId="9a374997-2901-41ac-b51e-a8948a26085a" providerId="ADAL" clId="{2A486F7E-DF5E-469A-932B-5A51FDAA4A2E}" dt="2022-11-21T15:07:02.765" v="1173" actId="2711"/>
        <pc:sldMkLst>
          <pc:docMk/>
          <pc:sldMk cId="769675095" sldId="257"/>
        </pc:sldMkLst>
        <pc:spChg chg="mod">
          <ac:chgData name="Sian Turvey" userId="9a374997-2901-41ac-b51e-a8948a26085a" providerId="ADAL" clId="{2A486F7E-DF5E-469A-932B-5A51FDAA4A2E}" dt="2022-11-21T15:06:55.873" v="1172" actId="2711"/>
          <ac:spMkLst>
            <pc:docMk/>
            <pc:sldMk cId="769675095" sldId="257"/>
            <ac:spMk id="2" creationId="{00000000-0000-0000-0000-000000000000}"/>
          </ac:spMkLst>
        </pc:spChg>
        <pc:spChg chg="mod">
          <ac:chgData name="Sian Turvey" userId="9a374997-2901-41ac-b51e-a8948a26085a" providerId="ADAL" clId="{2A486F7E-DF5E-469A-932B-5A51FDAA4A2E}" dt="2022-11-21T15:07:02.765" v="1173" actId="2711"/>
          <ac:spMkLst>
            <pc:docMk/>
            <pc:sldMk cId="769675095" sldId="257"/>
            <ac:spMk id="3" creationId="{00000000-0000-0000-0000-000000000000}"/>
          </ac:spMkLst>
        </pc:spChg>
      </pc:sldChg>
      <pc:sldChg chg="addSp delSp modSp mod modClrScheme chgLayout">
        <pc:chgData name="Sian Turvey" userId="9a374997-2901-41ac-b51e-a8948a26085a" providerId="ADAL" clId="{2A486F7E-DF5E-469A-932B-5A51FDAA4A2E}" dt="2022-11-21T14:52:38.840" v="896" actId="26606"/>
        <pc:sldMkLst>
          <pc:docMk/>
          <pc:sldMk cId="3081074109" sldId="258"/>
        </pc:sldMkLst>
        <pc:spChg chg="mod">
          <ac:chgData name="Sian Turvey" userId="9a374997-2901-41ac-b51e-a8948a26085a" providerId="ADAL" clId="{2A486F7E-DF5E-469A-932B-5A51FDAA4A2E}" dt="2022-11-21T14:52:08.578" v="893" actId="26606"/>
          <ac:spMkLst>
            <pc:docMk/>
            <pc:sldMk cId="3081074109" sldId="258"/>
            <ac:spMk id="13" creationId="{00000000-0000-0000-0000-000000000000}"/>
          </ac:spMkLst>
        </pc:spChg>
        <pc:spChg chg="add">
          <ac:chgData name="Sian Turvey" userId="9a374997-2901-41ac-b51e-a8948a26085a" providerId="ADAL" clId="{2A486F7E-DF5E-469A-932B-5A51FDAA4A2E}" dt="2022-11-21T14:52:38.840" v="896" actId="26606"/>
          <ac:spMkLst>
            <pc:docMk/>
            <pc:sldMk cId="3081074109" sldId="258"/>
            <ac:spMk id="14" creationId="{00000000-0000-0000-0000-000000000000}"/>
          </ac:spMkLst>
        </pc:spChg>
        <pc:spChg chg="add del mod">
          <ac:chgData name="Sian Turvey" userId="9a374997-2901-41ac-b51e-a8948a26085a" providerId="ADAL" clId="{2A486F7E-DF5E-469A-932B-5A51FDAA4A2E}" dt="2022-11-21T14:52:08.573" v="892" actId="26606"/>
          <ac:spMkLst>
            <pc:docMk/>
            <pc:sldMk cId="3081074109" sldId="258"/>
            <ac:spMk id="19" creationId="{387EFDCB-D9AE-2E9F-9F10-AB96937BA989}"/>
          </ac:spMkLst>
        </pc:spChg>
        <pc:spChg chg="add del mod">
          <ac:chgData name="Sian Turvey" userId="9a374997-2901-41ac-b51e-a8948a26085a" providerId="ADAL" clId="{2A486F7E-DF5E-469A-932B-5A51FDAA4A2E}" dt="2022-11-21T14:52:35.632" v="894"/>
          <ac:spMkLst>
            <pc:docMk/>
            <pc:sldMk cId="3081074109" sldId="258"/>
            <ac:spMk id="21" creationId="{8FA4FAB9-E4B3-7DF0-DE1B-F479D2E4966D}"/>
          </ac:spMkLst>
        </pc:spChg>
        <pc:spChg chg="del mod replId">
          <ac:chgData name="Sian Turvey" userId="9a374997-2901-41ac-b51e-a8948a26085a" providerId="ADAL" clId="{2A486F7E-DF5E-469A-932B-5A51FDAA4A2E}" dt="2022-11-21T14:52:38.840" v="896" actId="26606"/>
          <ac:spMkLst>
            <pc:docMk/>
            <pc:sldMk cId="3081074109" sldId="258"/>
            <ac:spMk id="1028" creationId="{00000000-0000-0000-0000-000000000000}"/>
          </ac:spMkLst>
        </pc:spChg>
        <pc:picChg chg="add mod">
          <ac:chgData name="Sian Turvey" userId="9a374997-2901-41ac-b51e-a8948a26085a" providerId="ADAL" clId="{2A486F7E-DF5E-469A-932B-5A51FDAA4A2E}" dt="2022-11-21T14:52:38.840" v="896" actId="26606"/>
          <ac:picMkLst>
            <pc:docMk/>
            <pc:sldMk cId="3081074109" sldId="258"/>
            <ac:picMk id="1026" creationId="{29C7F7E2-945A-993D-98FE-17E24F62FBD6}"/>
          </ac:picMkLst>
        </pc:picChg>
      </pc:sldChg>
      <pc:sldChg chg="del">
        <pc:chgData name="Sian Turvey" userId="9a374997-2901-41ac-b51e-a8948a26085a" providerId="ADAL" clId="{2A486F7E-DF5E-469A-932B-5A51FDAA4A2E}" dt="2022-11-21T11:25:13.683" v="747" actId="47"/>
        <pc:sldMkLst>
          <pc:docMk/>
          <pc:sldMk cId="92330003" sldId="260"/>
        </pc:sldMkLst>
      </pc:sldChg>
      <pc:sldChg chg="del">
        <pc:chgData name="Sian Turvey" userId="9a374997-2901-41ac-b51e-a8948a26085a" providerId="ADAL" clId="{2A486F7E-DF5E-469A-932B-5A51FDAA4A2E}" dt="2022-11-21T11:25:14.441" v="748" actId="47"/>
        <pc:sldMkLst>
          <pc:docMk/>
          <pc:sldMk cId="2024694414" sldId="261"/>
        </pc:sldMkLst>
      </pc:sldChg>
      <pc:sldChg chg="del">
        <pc:chgData name="Sian Turvey" userId="9a374997-2901-41ac-b51e-a8948a26085a" providerId="ADAL" clId="{2A486F7E-DF5E-469A-932B-5A51FDAA4A2E}" dt="2022-11-21T11:25:15.324" v="749" actId="47"/>
        <pc:sldMkLst>
          <pc:docMk/>
          <pc:sldMk cId="219715311" sldId="262"/>
        </pc:sldMkLst>
      </pc:sldChg>
      <pc:sldChg chg="del">
        <pc:chgData name="Sian Turvey" userId="9a374997-2901-41ac-b51e-a8948a26085a" providerId="ADAL" clId="{2A486F7E-DF5E-469A-932B-5A51FDAA4A2E}" dt="2022-11-21T11:25:18.700" v="753" actId="47"/>
        <pc:sldMkLst>
          <pc:docMk/>
          <pc:sldMk cId="1805748268" sldId="263"/>
        </pc:sldMkLst>
      </pc:sldChg>
      <pc:sldChg chg="del">
        <pc:chgData name="Sian Turvey" userId="9a374997-2901-41ac-b51e-a8948a26085a" providerId="ADAL" clId="{2A486F7E-DF5E-469A-932B-5A51FDAA4A2E}" dt="2022-11-21T11:25:19.880" v="754" actId="47"/>
        <pc:sldMkLst>
          <pc:docMk/>
          <pc:sldMk cId="4017403958" sldId="264"/>
        </pc:sldMkLst>
      </pc:sldChg>
      <pc:sldChg chg="del">
        <pc:chgData name="Sian Turvey" userId="9a374997-2901-41ac-b51e-a8948a26085a" providerId="ADAL" clId="{2A486F7E-DF5E-469A-932B-5A51FDAA4A2E}" dt="2022-11-21T11:25:20.845" v="755" actId="47"/>
        <pc:sldMkLst>
          <pc:docMk/>
          <pc:sldMk cId="3427522533" sldId="265"/>
        </pc:sldMkLst>
      </pc:sldChg>
      <pc:sldChg chg="del">
        <pc:chgData name="Sian Turvey" userId="9a374997-2901-41ac-b51e-a8948a26085a" providerId="ADAL" clId="{2A486F7E-DF5E-469A-932B-5A51FDAA4A2E}" dt="2022-11-21T11:25:21.678" v="756" actId="47"/>
        <pc:sldMkLst>
          <pc:docMk/>
          <pc:sldMk cId="612749129" sldId="266"/>
        </pc:sldMkLst>
      </pc:sldChg>
      <pc:sldChg chg="del">
        <pc:chgData name="Sian Turvey" userId="9a374997-2901-41ac-b51e-a8948a26085a" providerId="ADAL" clId="{2A486F7E-DF5E-469A-932B-5A51FDAA4A2E}" dt="2022-11-21T11:25:15.945" v="750" actId="47"/>
        <pc:sldMkLst>
          <pc:docMk/>
          <pc:sldMk cId="2161633769" sldId="267"/>
        </pc:sldMkLst>
      </pc:sldChg>
      <pc:sldChg chg="del">
        <pc:chgData name="Sian Turvey" userId="9a374997-2901-41ac-b51e-a8948a26085a" providerId="ADAL" clId="{2A486F7E-DF5E-469A-932B-5A51FDAA4A2E}" dt="2022-11-21T11:25:16.539" v="751" actId="47"/>
        <pc:sldMkLst>
          <pc:docMk/>
          <pc:sldMk cId="3242303163" sldId="268"/>
        </pc:sldMkLst>
      </pc:sldChg>
      <pc:sldChg chg="del">
        <pc:chgData name="Sian Turvey" userId="9a374997-2901-41ac-b51e-a8948a26085a" providerId="ADAL" clId="{2A486F7E-DF5E-469A-932B-5A51FDAA4A2E}" dt="2022-11-21T11:25:17.132" v="752" actId="47"/>
        <pc:sldMkLst>
          <pc:docMk/>
          <pc:sldMk cId="3460419028" sldId="269"/>
        </pc:sldMkLst>
      </pc:sldChg>
      <pc:sldChg chg="del">
        <pc:chgData name="Sian Turvey" userId="9a374997-2901-41ac-b51e-a8948a26085a" providerId="ADAL" clId="{2A486F7E-DF5E-469A-932B-5A51FDAA4A2E}" dt="2022-11-21T11:25:22.395" v="757" actId="47"/>
        <pc:sldMkLst>
          <pc:docMk/>
          <pc:sldMk cId="4005728823" sldId="270"/>
        </pc:sldMkLst>
      </pc:sldChg>
      <pc:sldChg chg="addSp modSp new mod modClrScheme chgLayout">
        <pc:chgData name="Sian Turvey" userId="9a374997-2901-41ac-b51e-a8948a26085a" providerId="ADAL" clId="{2A486F7E-DF5E-469A-932B-5A51FDAA4A2E}" dt="2022-11-21T15:07:17.921" v="1174" actId="2711"/>
        <pc:sldMkLst>
          <pc:docMk/>
          <pc:sldMk cId="4031981307" sldId="271"/>
        </pc:sldMkLst>
        <pc:spChg chg="mod">
          <ac:chgData name="Sian Turvey" userId="9a374997-2901-41ac-b51e-a8948a26085a" providerId="ADAL" clId="{2A486F7E-DF5E-469A-932B-5A51FDAA4A2E}" dt="2022-11-21T14:52:48.328" v="899" actId="26606"/>
          <ac:spMkLst>
            <pc:docMk/>
            <pc:sldMk cId="4031981307" sldId="271"/>
            <ac:spMk id="2" creationId="{49CFD8FE-D197-C58A-9CE7-BEE6A6F30116}"/>
          </ac:spMkLst>
        </pc:spChg>
        <pc:spChg chg="mod">
          <ac:chgData name="Sian Turvey" userId="9a374997-2901-41ac-b51e-a8948a26085a" providerId="ADAL" clId="{2A486F7E-DF5E-469A-932B-5A51FDAA4A2E}" dt="2022-11-21T15:07:17.921" v="1174" actId="2711"/>
          <ac:spMkLst>
            <pc:docMk/>
            <pc:sldMk cId="4031981307" sldId="271"/>
            <ac:spMk id="3" creationId="{3632AD8E-4920-4289-F389-93FEC451A0F7}"/>
          </ac:spMkLst>
        </pc:spChg>
        <pc:spChg chg="add mod">
          <ac:chgData name="Sian Turvey" userId="9a374997-2901-41ac-b51e-a8948a26085a" providerId="ADAL" clId="{2A486F7E-DF5E-469A-932B-5A51FDAA4A2E}" dt="2022-11-21T14:53:12.339" v="901" actId="1076"/>
          <ac:spMkLst>
            <pc:docMk/>
            <pc:sldMk cId="4031981307" sldId="271"/>
            <ac:spMk id="8" creationId="{5DFC4B73-65B7-64DC-81DF-B0A93B90DFA0}"/>
          </ac:spMkLst>
        </pc:spChg>
        <pc:picChg chg="add mod">
          <ac:chgData name="Sian Turvey" userId="9a374997-2901-41ac-b51e-a8948a26085a" providerId="ADAL" clId="{2A486F7E-DF5E-469A-932B-5A51FDAA4A2E}" dt="2022-11-21T14:53:12.339" v="901" actId="1076"/>
          <ac:picMkLst>
            <pc:docMk/>
            <pc:sldMk cId="4031981307" sldId="271"/>
            <ac:picMk id="2050" creationId="{D7EFDE11-E3CA-DD4A-BA63-E18775BA752E}"/>
          </ac:picMkLst>
        </pc:picChg>
      </pc:sldChg>
      <pc:sldChg chg="modSp new mod">
        <pc:chgData name="Sian Turvey" userId="9a374997-2901-41ac-b51e-a8948a26085a" providerId="ADAL" clId="{2A486F7E-DF5E-469A-932B-5A51FDAA4A2E}" dt="2022-11-21T15:07:26.054" v="1175" actId="2711"/>
        <pc:sldMkLst>
          <pc:docMk/>
          <pc:sldMk cId="1032282027" sldId="272"/>
        </pc:sldMkLst>
        <pc:spChg chg="mod">
          <ac:chgData name="Sian Turvey" userId="9a374997-2901-41ac-b51e-a8948a26085a" providerId="ADAL" clId="{2A486F7E-DF5E-469A-932B-5A51FDAA4A2E}" dt="2022-11-21T11:12:42.292" v="84" actId="20577"/>
          <ac:spMkLst>
            <pc:docMk/>
            <pc:sldMk cId="1032282027" sldId="272"/>
            <ac:spMk id="2" creationId="{95002A53-C5EA-9F28-BB44-1B5C30614254}"/>
          </ac:spMkLst>
        </pc:spChg>
        <pc:spChg chg="mod">
          <ac:chgData name="Sian Turvey" userId="9a374997-2901-41ac-b51e-a8948a26085a" providerId="ADAL" clId="{2A486F7E-DF5E-469A-932B-5A51FDAA4A2E}" dt="2022-11-21T15:07:26.054" v="1175" actId="2711"/>
          <ac:spMkLst>
            <pc:docMk/>
            <pc:sldMk cId="1032282027" sldId="272"/>
            <ac:spMk id="3" creationId="{733F6656-C4C7-2DB9-4568-02810CE4B91A}"/>
          </ac:spMkLst>
        </pc:spChg>
      </pc:sldChg>
      <pc:sldChg chg="addSp delSp modSp new mod modClrScheme chgLayout">
        <pc:chgData name="Sian Turvey" userId="9a374997-2901-41ac-b51e-a8948a26085a" providerId="ADAL" clId="{2A486F7E-DF5E-469A-932B-5A51FDAA4A2E}" dt="2022-11-21T15:07:34.127" v="1176" actId="2711"/>
        <pc:sldMkLst>
          <pc:docMk/>
          <pc:sldMk cId="31993834" sldId="273"/>
        </pc:sldMkLst>
        <pc:spChg chg="mod">
          <ac:chgData name="Sian Turvey" userId="9a374997-2901-41ac-b51e-a8948a26085a" providerId="ADAL" clId="{2A486F7E-DF5E-469A-932B-5A51FDAA4A2E}" dt="2022-11-21T14:54:01.865" v="906" actId="26606"/>
          <ac:spMkLst>
            <pc:docMk/>
            <pc:sldMk cId="31993834" sldId="273"/>
            <ac:spMk id="2" creationId="{D35FD61C-E726-126C-F1F0-1EDA618C96F5}"/>
          </ac:spMkLst>
        </pc:spChg>
        <pc:spChg chg="mod">
          <ac:chgData name="Sian Turvey" userId="9a374997-2901-41ac-b51e-a8948a26085a" providerId="ADAL" clId="{2A486F7E-DF5E-469A-932B-5A51FDAA4A2E}" dt="2022-11-21T15:07:34.127" v="1176" actId="2711"/>
          <ac:spMkLst>
            <pc:docMk/>
            <pc:sldMk cId="31993834" sldId="273"/>
            <ac:spMk id="3" creationId="{3D89E629-547A-2742-B894-BF1FE21BC0D4}"/>
          </ac:spMkLst>
        </pc:spChg>
        <pc:spChg chg="add del mod">
          <ac:chgData name="Sian Turvey" userId="9a374997-2901-41ac-b51e-a8948a26085a" providerId="ADAL" clId="{2A486F7E-DF5E-469A-932B-5A51FDAA4A2E}" dt="2022-11-21T14:53:58.331" v="903" actId="26606"/>
          <ac:spMkLst>
            <pc:docMk/>
            <pc:sldMk cId="31993834" sldId="273"/>
            <ac:spMk id="8" creationId="{A3D17F4E-BB66-C1E1-A7E3-CC3574021347}"/>
          </ac:spMkLst>
        </pc:spChg>
        <pc:spChg chg="add del mod">
          <ac:chgData name="Sian Turvey" userId="9a374997-2901-41ac-b51e-a8948a26085a" providerId="ADAL" clId="{2A486F7E-DF5E-469A-932B-5A51FDAA4A2E}" dt="2022-11-21T14:53:58.331" v="903" actId="26606"/>
          <ac:spMkLst>
            <pc:docMk/>
            <pc:sldMk cId="31993834" sldId="273"/>
            <ac:spMk id="10" creationId="{F329F2A2-14DD-3758-1CCB-AA40C34CC34C}"/>
          </ac:spMkLst>
        </pc:spChg>
        <pc:spChg chg="add del mod">
          <ac:chgData name="Sian Turvey" userId="9a374997-2901-41ac-b51e-a8948a26085a" providerId="ADAL" clId="{2A486F7E-DF5E-469A-932B-5A51FDAA4A2E}" dt="2022-11-21T14:53:58.331" v="903" actId="26606"/>
          <ac:spMkLst>
            <pc:docMk/>
            <pc:sldMk cId="31993834" sldId="273"/>
            <ac:spMk id="12" creationId="{95B90B30-1507-6A8F-8B41-CA3476FC8D8B}"/>
          </ac:spMkLst>
        </pc:spChg>
        <pc:spChg chg="add del mod">
          <ac:chgData name="Sian Turvey" userId="9a374997-2901-41ac-b51e-a8948a26085a" providerId="ADAL" clId="{2A486F7E-DF5E-469A-932B-5A51FDAA4A2E}" dt="2022-11-21T14:54:01.859" v="905" actId="26606"/>
          <ac:spMkLst>
            <pc:docMk/>
            <pc:sldMk cId="31993834" sldId="273"/>
            <ac:spMk id="14" creationId="{CB560B15-2EB0-3AE5-46B3-4688F137E291}"/>
          </ac:spMkLst>
        </pc:spChg>
        <pc:spChg chg="add del mod">
          <ac:chgData name="Sian Turvey" userId="9a374997-2901-41ac-b51e-a8948a26085a" providerId="ADAL" clId="{2A486F7E-DF5E-469A-932B-5A51FDAA4A2E}" dt="2022-11-21T14:54:18.511" v="907"/>
          <ac:spMkLst>
            <pc:docMk/>
            <pc:sldMk cId="31993834" sldId="273"/>
            <ac:spMk id="16" creationId="{326D5649-CFB9-688F-C3A7-18A0E70FE6DD}"/>
          </ac:spMkLst>
        </pc:spChg>
        <pc:picChg chg="add mod">
          <ac:chgData name="Sian Turvey" userId="9a374997-2901-41ac-b51e-a8948a26085a" providerId="ADAL" clId="{2A486F7E-DF5E-469A-932B-5A51FDAA4A2E}" dt="2022-11-21T14:54:18.511" v="907"/>
          <ac:picMkLst>
            <pc:docMk/>
            <pc:sldMk cId="31993834" sldId="273"/>
            <ac:picMk id="3074" creationId="{F57B6B3F-F434-1405-B8EE-2B13166EE263}"/>
          </ac:picMkLst>
        </pc:picChg>
      </pc:sldChg>
      <pc:sldChg chg="modSp new mod">
        <pc:chgData name="Sian Turvey" userId="9a374997-2901-41ac-b51e-a8948a26085a" providerId="ADAL" clId="{2A486F7E-DF5E-469A-932B-5A51FDAA4A2E}" dt="2022-11-21T11:13:40.368" v="129" actId="20577"/>
        <pc:sldMkLst>
          <pc:docMk/>
          <pc:sldMk cId="1419537411" sldId="274"/>
        </pc:sldMkLst>
        <pc:spChg chg="mod">
          <ac:chgData name="Sian Turvey" userId="9a374997-2901-41ac-b51e-a8948a26085a" providerId="ADAL" clId="{2A486F7E-DF5E-469A-932B-5A51FDAA4A2E}" dt="2022-11-21T11:13:40.368" v="129" actId="20577"/>
          <ac:spMkLst>
            <pc:docMk/>
            <pc:sldMk cId="1419537411" sldId="274"/>
            <ac:spMk id="2" creationId="{8013A687-C962-A986-F3B0-C89C9EDAFFCA}"/>
          </ac:spMkLst>
        </pc:spChg>
        <pc:spChg chg="mod">
          <ac:chgData name="Sian Turvey" userId="9a374997-2901-41ac-b51e-a8948a26085a" providerId="ADAL" clId="{2A486F7E-DF5E-469A-932B-5A51FDAA4A2E}" dt="2022-11-21T11:13:36.390" v="109"/>
          <ac:spMkLst>
            <pc:docMk/>
            <pc:sldMk cId="1419537411" sldId="274"/>
            <ac:spMk id="3" creationId="{6B549822-6E83-91B6-9631-FE49D3F8AF7C}"/>
          </ac:spMkLst>
        </pc:spChg>
      </pc:sldChg>
      <pc:sldChg chg="modSp new mod">
        <pc:chgData name="Sian Turvey" userId="9a374997-2901-41ac-b51e-a8948a26085a" providerId="ADAL" clId="{2A486F7E-DF5E-469A-932B-5A51FDAA4A2E}" dt="2022-11-21T14:54:32.106" v="909" actId="27636"/>
        <pc:sldMkLst>
          <pc:docMk/>
          <pc:sldMk cId="2407720247" sldId="275"/>
        </pc:sldMkLst>
        <pc:spChg chg="mod">
          <ac:chgData name="Sian Turvey" userId="9a374997-2901-41ac-b51e-a8948a26085a" providerId="ADAL" clId="{2A486F7E-DF5E-469A-932B-5A51FDAA4A2E}" dt="2022-11-21T11:14:19.366" v="168" actId="20577"/>
          <ac:spMkLst>
            <pc:docMk/>
            <pc:sldMk cId="2407720247" sldId="275"/>
            <ac:spMk id="2" creationId="{0B6F3448-8DD5-6891-94E1-C0AF665BAC59}"/>
          </ac:spMkLst>
        </pc:spChg>
        <pc:spChg chg="mod">
          <ac:chgData name="Sian Turvey" userId="9a374997-2901-41ac-b51e-a8948a26085a" providerId="ADAL" clId="{2A486F7E-DF5E-469A-932B-5A51FDAA4A2E}" dt="2022-11-21T14:54:32.106" v="909" actId="27636"/>
          <ac:spMkLst>
            <pc:docMk/>
            <pc:sldMk cId="2407720247" sldId="275"/>
            <ac:spMk id="3" creationId="{227C0FBD-47D9-3E8D-9649-E123781B8429}"/>
          </ac:spMkLst>
        </pc:spChg>
      </pc:sldChg>
      <pc:sldChg chg="modSp new mod">
        <pc:chgData name="Sian Turvey" userId="9a374997-2901-41ac-b51e-a8948a26085a" providerId="ADAL" clId="{2A486F7E-DF5E-469A-932B-5A51FDAA4A2E}" dt="2022-11-21T11:14:46.825" v="193" actId="27636"/>
        <pc:sldMkLst>
          <pc:docMk/>
          <pc:sldMk cId="2840562203" sldId="276"/>
        </pc:sldMkLst>
        <pc:spChg chg="mod">
          <ac:chgData name="Sian Turvey" userId="9a374997-2901-41ac-b51e-a8948a26085a" providerId="ADAL" clId="{2A486F7E-DF5E-469A-932B-5A51FDAA4A2E}" dt="2022-11-21T11:14:42.202" v="191" actId="20577"/>
          <ac:spMkLst>
            <pc:docMk/>
            <pc:sldMk cId="2840562203" sldId="276"/>
            <ac:spMk id="2" creationId="{4BEB2134-293B-9ECA-48DA-507396BF2810}"/>
          </ac:spMkLst>
        </pc:spChg>
        <pc:spChg chg="mod">
          <ac:chgData name="Sian Turvey" userId="9a374997-2901-41ac-b51e-a8948a26085a" providerId="ADAL" clId="{2A486F7E-DF5E-469A-932B-5A51FDAA4A2E}" dt="2022-11-21T11:14:46.825" v="193" actId="27636"/>
          <ac:spMkLst>
            <pc:docMk/>
            <pc:sldMk cId="2840562203" sldId="276"/>
            <ac:spMk id="3" creationId="{AA068499-82BD-F5C1-1476-FAA981D627F1}"/>
          </ac:spMkLst>
        </pc:spChg>
      </pc:sldChg>
      <pc:sldChg chg="addSp delSp modSp new mod modClrScheme chgLayout">
        <pc:chgData name="Sian Turvey" userId="9a374997-2901-41ac-b51e-a8948a26085a" providerId="ADAL" clId="{2A486F7E-DF5E-469A-932B-5A51FDAA4A2E}" dt="2022-11-21T15:07:45.204" v="1177" actId="2711"/>
        <pc:sldMkLst>
          <pc:docMk/>
          <pc:sldMk cId="560363644" sldId="277"/>
        </pc:sldMkLst>
        <pc:spChg chg="mod">
          <ac:chgData name="Sian Turvey" userId="9a374997-2901-41ac-b51e-a8948a26085a" providerId="ADAL" clId="{2A486F7E-DF5E-469A-932B-5A51FDAA4A2E}" dt="2022-11-21T14:54:50.070" v="910" actId="26606"/>
          <ac:spMkLst>
            <pc:docMk/>
            <pc:sldMk cId="560363644" sldId="277"/>
            <ac:spMk id="2" creationId="{59BD13BC-A414-2EC6-06AD-6670E075EB69}"/>
          </ac:spMkLst>
        </pc:spChg>
        <pc:spChg chg="mod">
          <ac:chgData name="Sian Turvey" userId="9a374997-2901-41ac-b51e-a8948a26085a" providerId="ADAL" clId="{2A486F7E-DF5E-469A-932B-5A51FDAA4A2E}" dt="2022-11-21T15:07:45.204" v="1177" actId="2711"/>
          <ac:spMkLst>
            <pc:docMk/>
            <pc:sldMk cId="560363644" sldId="277"/>
            <ac:spMk id="3" creationId="{E28CAAC5-156C-B5A0-E148-8B15646A2A3E}"/>
          </ac:spMkLst>
        </pc:spChg>
        <pc:spChg chg="add del mod">
          <ac:chgData name="Sian Turvey" userId="9a374997-2901-41ac-b51e-a8948a26085a" providerId="ADAL" clId="{2A486F7E-DF5E-469A-932B-5A51FDAA4A2E}" dt="2022-11-21T14:55:14.809" v="911"/>
          <ac:spMkLst>
            <pc:docMk/>
            <pc:sldMk cId="560363644" sldId="277"/>
            <ac:spMk id="8" creationId="{0A719DFD-E37F-803B-A2CB-EBAFD4B8181F}"/>
          </ac:spMkLst>
        </pc:spChg>
        <pc:picChg chg="add mod">
          <ac:chgData name="Sian Turvey" userId="9a374997-2901-41ac-b51e-a8948a26085a" providerId="ADAL" clId="{2A486F7E-DF5E-469A-932B-5A51FDAA4A2E}" dt="2022-11-21T14:55:23.020" v="915" actId="14100"/>
          <ac:picMkLst>
            <pc:docMk/>
            <pc:sldMk cId="560363644" sldId="277"/>
            <ac:picMk id="4098" creationId="{5C96A78C-4015-BF94-9C2F-C49A0B308A8B}"/>
          </ac:picMkLst>
        </pc:picChg>
      </pc:sldChg>
      <pc:sldChg chg="addSp delSp modSp new mod modClrScheme chgLayout modNotesTx">
        <pc:chgData name="Sian Turvey" userId="9a374997-2901-41ac-b51e-a8948a26085a" providerId="ADAL" clId="{2A486F7E-DF5E-469A-932B-5A51FDAA4A2E}" dt="2022-11-21T15:07:52.635" v="1178" actId="2711"/>
        <pc:sldMkLst>
          <pc:docMk/>
          <pc:sldMk cId="3252674748" sldId="278"/>
        </pc:sldMkLst>
        <pc:spChg chg="mod">
          <ac:chgData name="Sian Turvey" userId="9a374997-2901-41ac-b51e-a8948a26085a" providerId="ADAL" clId="{2A486F7E-DF5E-469A-932B-5A51FDAA4A2E}" dt="2022-11-21T14:56:04.271" v="946" actId="26606"/>
          <ac:spMkLst>
            <pc:docMk/>
            <pc:sldMk cId="3252674748" sldId="278"/>
            <ac:spMk id="2" creationId="{2F23C946-DB06-72FE-CC6E-CF1EC479FB03}"/>
          </ac:spMkLst>
        </pc:spChg>
        <pc:spChg chg="mod ord">
          <ac:chgData name="Sian Turvey" userId="9a374997-2901-41ac-b51e-a8948a26085a" providerId="ADAL" clId="{2A486F7E-DF5E-469A-932B-5A51FDAA4A2E}" dt="2022-11-21T15:07:52.635" v="1178" actId="2711"/>
          <ac:spMkLst>
            <pc:docMk/>
            <pc:sldMk cId="3252674748" sldId="278"/>
            <ac:spMk id="3" creationId="{A5C46B23-10AF-238B-1556-BB0D66A366BE}"/>
          </ac:spMkLst>
        </pc:spChg>
        <pc:spChg chg="add del mod">
          <ac:chgData name="Sian Turvey" userId="9a374997-2901-41ac-b51e-a8948a26085a" providerId="ADAL" clId="{2A486F7E-DF5E-469A-932B-5A51FDAA4A2E}" dt="2022-11-21T14:56:41.455" v="947"/>
          <ac:spMkLst>
            <pc:docMk/>
            <pc:sldMk cId="3252674748" sldId="278"/>
            <ac:spMk id="8" creationId="{40A75ADD-4B3A-0991-533D-333496A71C88}"/>
          </ac:spMkLst>
        </pc:spChg>
        <pc:picChg chg="add mod">
          <ac:chgData name="Sian Turvey" userId="9a374997-2901-41ac-b51e-a8948a26085a" providerId="ADAL" clId="{2A486F7E-DF5E-469A-932B-5A51FDAA4A2E}" dt="2022-11-21T14:56:44.212" v="948" actId="26606"/>
          <ac:picMkLst>
            <pc:docMk/>
            <pc:sldMk cId="3252674748" sldId="278"/>
            <ac:picMk id="5122" creationId="{566C0F8C-C61B-E686-D240-723E97B7A9F0}"/>
          </ac:picMkLst>
        </pc:picChg>
      </pc:sldChg>
      <pc:sldChg chg="modSp new del mod">
        <pc:chgData name="Sian Turvey" userId="9a374997-2901-41ac-b51e-a8948a26085a" providerId="ADAL" clId="{2A486F7E-DF5E-469A-932B-5A51FDAA4A2E}" dt="2022-11-21T14:56:57.723" v="949" actId="47"/>
        <pc:sldMkLst>
          <pc:docMk/>
          <pc:sldMk cId="3886193838" sldId="279"/>
        </pc:sldMkLst>
        <pc:spChg chg="mod">
          <ac:chgData name="Sian Turvey" userId="9a374997-2901-41ac-b51e-a8948a26085a" providerId="ADAL" clId="{2A486F7E-DF5E-469A-932B-5A51FDAA4A2E}" dt="2022-11-21T11:15:48.355" v="229" actId="20577"/>
          <ac:spMkLst>
            <pc:docMk/>
            <pc:sldMk cId="3886193838" sldId="279"/>
            <ac:spMk id="2" creationId="{330F58CA-5596-3C7A-450C-31FA21109774}"/>
          </ac:spMkLst>
        </pc:spChg>
        <pc:spChg chg="mod">
          <ac:chgData name="Sian Turvey" userId="9a374997-2901-41ac-b51e-a8948a26085a" providerId="ADAL" clId="{2A486F7E-DF5E-469A-932B-5A51FDAA4A2E}" dt="2022-11-21T11:15:45.677" v="221" actId="27636"/>
          <ac:spMkLst>
            <pc:docMk/>
            <pc:sldMk cId="3886193838" sldId="279"/>
            <ac:spMk id="3" creationId="{138A84B4-9461-D38E-36A3-C97F628C21C7}"/>
          </ac:spMkLst>
        </pc:spChg>
      </pc:sldChg>
      <pc:sldChg chg="modSp new mod">
        <pc:chgData name="Sian Turvey" userId="9a374997-2901-41ac-b51e-a8948a26085a" providerId="ADAL" clId="{2A486F7E-DF5E-469A-932B-5A51FDAA4A2E}" dt="2022-11-21T11:16:04.250" v="245" actId="20577"/>
        <pc:sldMkLst>
          <pc:docMk/>
          <pc:sldMk cId="2110018699" sldId="280"/>
        </pc:sldMkLst>
        <pc:spChg chg="mod">
          <ac:chgData name="Sian Turvey" userId="9a374997-2901-41ac-b51e-a8948a26085a" providerId="ADAL" clId="{2A486F7E-DF5E-469A-932B-5A51FDAA4A2E}" dt="2022-11-21T11:16:04.250" v="245" actId="20577"/>
          <ac:spMkLst>
            <pc:docMk/>
            <pc:sldMk cId="2110018699" sldId="280"/>
            <ac:spMk id="2" creationId="{200ED5DA-17F9-3B17-1EE7-3A1D06107464}"/>
          </ac:spMkLst>
        </pc:spChg>
        <pc:spChg chg="mod">
          <ac:chgData name="Sian Turvey" userId="9a374997-2901-41ac-b51e-a8948a26085a" providerId="ADAL" clId="{2A486F7E-DF5E-469A-932B-5A51FDAA4A2E}" dt="2022-11-21T11:16:00.371" v="231"/>
          <ac:spMkLst>
            <pc:docMk/>
            <pc:sldMk cId="2110018699" sldId="280"/>
            <ac:spMk id="3" creationId="{851836EF-7831-F5EA-28E6-1AE2235908E1}"/>
          </ac:spMkLst>
        </pc:spChg>
      </pc:sldChg>
      <pc:sldChg chg="modSp new mod">
        <pc:chgData name="Sian Turvey" userId="9a374997-2901-41ac-b51e-a8948a26085a" providerId="ADAL" clId="{2A486F7E-DF5E-469A-932B-5A51FDAA4A2E}" dt="2022-11-21T11:16:24.915" v="291" actId="20577"/>
        <pc:sldMkLst>
          <pc:docMk/>
          <pc:sldMk cId="1838114050" sldId="281"/>
        </pc:sldMkLst>
        <pc:spChg chg="mod">
          <ac:chgData name="Sian Turvey" userId="9a374997-2901-41ac-b51e-a8948a26085a" providerId="ADAL" clId="{2A486F7E-DF5E-469A-932B-5A51FDAA4A2E}" dt="2022-11-21T11:16:24.915" v="291" actId="20577"/>
          <ac:spMkLst>
            <pc:docMk/>
            <pc:sldMk cId="1838114050" sldId="281"/>
            <ac:spMk id="2" creationId="{8E81DE45-F208-C2F8-60EB-846EA68E9B7E}"/>
          </ac:spMkLst>
        </pc:spChg>
        <pc:spChg chg="mod">
          <ac:chgData name="Sian Turvey" userId="9a374997-2901-41ac-b51e-a8948a26085a" providerId="ADAL" clId="{2A486F7E-DF5E-469A-932B-5A51FDAA4A2E}" dt="2022-11-21T11:16:17.957" v="248" actId="27636"/>
          <ac:spMkLst>
            <pc:docMk/>
            <pc:sldMk cId="1838114050" sldId="281"/>
            <ac:spMk id="3" creationId="{11CCAD18-3BF1-7B60-0117-953068F87FF0}"/>
          </ac:spMkLst>
        </pc:spChg>
      </pc:sldChg>
      <pc:sldChg chg="modSp new mod">
        <pc:chgData name="Sian Turvey" userId="9a374997-2901-41ac-b51e-a8948a26085a" providerId="ADAL" clId="{2A486F7E-DF5E-469A-932B-5A51FDAA4A2E}" dt="2022-11-21T14:57:32.898" v="953" actId="27636"/>
        <pc:sldMkLst>
          <pc:docMk/>
          <pc:sldMk cId="2795697310" sldId="282"/>
        </pc:sldMkLst>
        <pc:spChg chg="mod">
          <ac:chgData name="Sian Turvey" userId="9a374997-2901-41ac-b51e-a8948a26085a" providerId="ADAL" clId="{2A486F7E-DF5E-469A-932B-5A51FDAA4A2E}" dt="2022-11-21T11:16:44.621" v="327" actId="20577"/>
          <ac:spMkLst>
            <pc:docMk/>
            <pc:sldMk cId="2795697310" sldId="282"/>
            <ac:spMk id="2" creationId="{E4732355-6B8D-039C-5504-913E98051668}"/>
          </ac:spMkLst>
        </pc:spChg>
        <pc:spChg chg="mod">
          <ac:chgData name="Sian Turvey" userId="9a374997-2901-41ac-b51e-a8948a26085a" providerId="ADAL" clId="{2A486F7E-DF5E-469A-932B-5A51FDAA4A2E}" dt="2022-11-21T14:57:32.898" v="953" actId="27636"/>
          <ac:spMkLst>
            <pc:docMk/>
            <pc:sldMk cId="2795697310" sldId="282"/>
            <ac:spMk id="3" creationId="{6AF870C3-1D8B-4BB4-D8B5-BC3AAF1AEEAD}"/>
          </ac:spMkLst>
        </pc:spChg>
      </pc:sldChg>
      <pc:sldChg chg="modSp new mod">
        <pc:chgData name="Sian Turvey" userId="9a374997-2901-41ac-b51e-a8948a26085a" providerId="ADAL" clId="{2A486F7E-DF5E-469A-932B-5A51FDAA4A2E}" dt="2022-11-21T11:16:56.815" v="330" actId="27636"/>
        <pc:sldMkLst>
          <pc:docMk/>
          <pc:sldMk cId="3934676411" sldId="283"/>
        </pc:sldMkLst>
        <pc:spChg chg="mod">
          <ac:chgData name="Sian Turvey" userId="9a374997-2901-41ac-b51e-a8948a26085a" providerId="ADAL" clId="{2A486F7E-DF5E-469A-932B-5A51FDAA4A2E}" dt="2022-11-21T11:16:56.815" v="330" actId="27636"/>
          <ac:spMkLst>
            <pc:docMk/>
            <pc:sldMk cId="3934676411" sldId="283"/>
            <ac:spMk id="3" creationId="{AFC0ADEC-1CFD-B014-4F34-AECFEAEA3386}"/>
          </ac:spMkLst>
        </pc:spChg>
      </pc:sldChg>
      <pc:sldChg chg="modSp new mod modClrScheme chgLayout">
        <pc:chgData name="Sian Turvey" userId="9a374997-2901-41ac-b51e-a8948a26085a" providerId="ADAL" clId="{2A486F7E-DF5E-469A-932B-5A51FDAA4A2E}" dt="2022-11-21T14:58:13.760" v="956" actId="255"/>
        <pc:sldMkLst>
          <pc:docMk/>
          <pc:sldMk cId="3842179647" sldId="284"/>
        </pc:sldMkLst>
        <pc:spChg chg="mod">
          <ac:chgData name="Sian Turvey" userId="9a374997-2901-41ac-b51e-a8948a26085a" providerId="ADAL" clId="{2A486F7E-DF5E-469A-932B-5A51FDAA4A2E}" dt="2022-11-21T14:57:48.088" v="954" actId="26606"/>
          <ac:spMkLst>
            <pc:docMk/>
            <pc:sldMk cId="3842179647" sldId="284"/>
            <ac:spMk id="2" creationId="{5BCDF0B7-FDCA-5380-F222-C4FBB2F121BC}"/>
          </ac:spMkLst>
        </pc:spChg>
        <pc:spChg chg="mod">
          <ac:chgData name="Sian Turvey" userId="9a374997-2901-41ac-b51e-a8948a26085a" providerId="ADAL" clId="{2A486F7E-DF5E-469A-932B-5A51FDAA4A2E}" dt="2022-11-21T14:58:13.760" v="956" actId="255"/>
          <ac:spMkLst>
            <pc:docMk/>
            <pc:sldMk cId="3842179647" sldId="284"/>
            <ac:spMk id="3" creationId="{0AE96DF7-8C40-71C5-3AED-B1FBE0019A4C}"/>
          </ac:spMkLst>
        </pc:spChg>
      </pc:sldChg>
      <pc:sldChg chg="addSp delSp modSp new mod modClrScheme chgLayout">
        <pc:chgData name="Sian Turvey" userId="9a374997-2901-41ac-b51e-a8948a26085a" providerId="ADAL" clId="{2A486F7E-DF5E-469A-932B-5A51FDAA4A2E}" dt="2022-11-21T15:08:17.031" v="1212" actId="20577"/>
        <pc:sldMkLst>
          <pc:docMk/>
          <pc:sldMk cId="2054062658" sldId="285"/>
        </pc:sldMkLst>
        <pc:spChg chg="mod">
          <ac:chgData name="Sian Turvey" userId="9a374997-2901-41ac-b51e-a8948a26085a" providerId="ADAL" clId="{2A486F7E-DF5E-469A-932B-5A51FDAA4A2E}" dt="2022-11-21T14:58:25.038" v="957" actId="26606"/>
          <ac:spMkLst>
            <pc:docMk/>
            <pc:sldMk cId="2054062658" sldId="285"/>
            <ac:spMk id="2" creationId="{2750BDE2-630B-A4D2-A1F1-9AE1EE994694}"/>
          </ac:spMkLst>
        </pc:spChg>
        <pc:spChg chg="mod">
          <ac:chgData name="Sian Turvey" userId="9a374997-2901-41ac-b51e-a8948a26085a" providerId="ADAL" clId="{2A486F7E-DF5E-469A-932B-5A51FDAA4A2E}" dt="2022-11-21T15:08:17.031" v="1212" actId="20577"/>
          <ac:spMkLst>
            <pc:docMk/>
            <pc:sldMk cId="2054062658" sldId="285"/>
            <ac:spMk id="3" creationId="{60B3B1A2-2A33-F1B9-D5B8-9879BF917AB3}"/>
          </ac:spMkLst>
        </pc:spChg>
        <pc:spChg chg="add del mod">
          <ac:chgData name="Sian Turvey" userId="9a374997-2901-41ac-b51e-a8948a26085a" providerId="ADAL" clId="{2A486F7E-DF5E-469A-932B-5A51FDAA4A2E}" dt="2022-11-21T14:58:42.087" v="958"/>
          <ac:spMkLst>
            <pc:docMk/>
            <pc:sldMk cId="2054062658" sldId="285"/>
            <ac:spMk id="8" creationId="{975D8B02-7469-4465-0F0A-1C7FF99F8817}"/>
          </ac:spMkLst>
        </pc:spChg>
        <pc:picChg chg="add mod">
          <ac:chgData name="Sian Turvey" userId="9a374997-2901-41ac-b51e-a8948a26085a" providerId="ADAL" clId="{2A486F7E-DF5E-469A-932B-5A51FDAA4A2E}" dt="2022-11-21T14:58:49.725" v="962" actId="14100"/>
          <ac:picMkLst>
            <pc:docMk/>
            <pc:sldMk cId="2054062658" sldId="285"/>
            <ac:picMk id="6146" creationId="{237DF589-EF38-ACDD-D5FE-AB43A5909D97}"/>
          </ac:picMkLst>
        </pc:picChg>
      </pc:sldChg>
      <pc:sldChg chg="modSp new mod modClrScheme chgLayout">
        <pc:chgData name="Sian Turvey" userId="9a374997-2901-41ac-b51e-a8948a26085a" providerId="ADAL" clId="{2A486F7E-DF5E-469A-932B-5A51FDAA4A2E}" dt="2022-11-21T15:03:51.809" v="1054" actId="26606"/>
        <pc:sldMkLst>
          <pc:docMk/>
          <pc:sldMk cId="2275687485" sldId="286"/>
        </pc:sldMkLst>
        <pc:spChg chg="mod">
          <ac:chgData name="Sian Turvey" userId="9a374997-2901-41ac-b51e-a8948a26085a" providerId="ADAL" clId="{2A486F7E-DF5E-469A-932B-5A51FDAA4A2E}" dt="2022-11-21T15:03:51.809" v="1054" actId="26606"/>
          <ac:spMkLst>
            <pc:docMk/>
            <pc:sldMk cId="2275687485" sldId="286"/>
            <ac:spMk id="2" creationId="{39ED2BCE-C6AF-7431-DF68-D3559F053E1F}"/>
          </ac:spMkLst>
        </pc:spChg>
        <pc:spChg chg="mod">
          <ac:chgData name="Sian Turvey" userId="9a374997-2901-41ac-b51e-a8948a26085a" providerId="ADAL" clId="{2A486F7E-DF5E-469A-932B-5A51FDAA4A2E}" dt="2022-11-21T15:03:51.809" v="1054" actId="26606"/>
          <ac:spMkLst>
            <pc:docMk/>
            <pc:sldMk cId="2275687485" sldId="286"/>
            <ac:spMk id="3" creationId="{6FED8809-D881-8291-E015-36953AD01462}"/>
          </ac:spMkLst>
        </pc:spChg>
      </pc:sldChg>
      <pc:sldChg chg="modSp new mod">
        <pc:chgData name="Sian Turvey" userId="9a374997-2901-41ac-b51e-a8948a26085a" providerId="ADAL" clId="{2A486F7E-DF5E-469A-932B-5A51FDAA4A2E}" dt="2022-11-21T11:18:24.753" v="453" actId="27636"/>
        <pc:sldMkLst>
          <pc:docMk/>
          <pc:sldMk cId="522411332" sldId="287"/>
        </pc:sldMkLst>
        <pc:spChg chg="mod">
          <ac:chgData name="Sian Turvey" userId="9a374997-2901-41ac-b51e-a8948a26085a" providerId="ADAL" clId="{2A486F7E-DF5E-469A-932B-5A51FDAA4A2E}" dt="2022-11-21T11:18:22.403" v="451" actId="20577"/>
          <ac:spMkLst>
            <pc:docMk/>
            <pc:sldMk cId="522411332" sldId="287"/>
            <ac:spMk id="2" creationId="{0429FC3A-B549-104C-63D6-4A595A227137}"/>
          </ac:spMkLst>
        </pc:spChg>
        <pc:spChg chg="mod">
          <ac:chgData name="Sian Turvey" userId="9a374997-2901-41ac-b51e-a8948a26085a" providerId="ADAL" clId="{2A486F7E-DF5E-469A-932B-5A51FDAA4A2E}" dt="2022-11-21T11:18:24.753" v="453" actId="27636"/>
          <ac:spMkLst>
            <pc:docMk/>
            <pc:sldMk cId="522411332" sldId="287"/>
            <ac:spMk id="3" creationId="{7737CECD-3E9A-6CE3-799B-51576461F1B3}"/>
          </ac:spMkLst>
        </pc:spChg>
      </pc:sldChg>
      <pc:sldChg chg="modSp new mod">
        <pc:chgData name="Sian Turvey" userId="9a374997-2901-41ac-b51e-a8948a26085a" providerId="ADAL" clId="{2A486F7E-DF5E-469A-932B-5A51FDAA4A2E}" dt="2022-11-21T11:18:53.210" v="499" actId="20577"/>
        <pc:sldMkLst>
          <pc:docMk/>
          <pc:sldMk cId="791486535" sldId="288"/>
        </pc:sldMkLst>
        <pc:spChg chg="mod">
          <ac:chgData name="Sian Turvey" userId="9a374997-2901-41ac-b51e-a8948a26085a" providerId="ADAL" clId="{2A486F7E-DF5E-469A-932B-5A51FDAA4A2E}" dt="2022-11-21T11:18:42.457" v="485" actId="20577"/>
          <ac:spMkLst>
            <pc:docMk/>
            <pc:sldMk cId="791486535" sldId="288"/>
            <ac:spMk id="2" creationId="{57EDAC03-731D-B5F0-3E44-DB22EEF92DC8}"/>
          </ac:spMkLst>
        </pc:spChg>
        <pc:spChg chg="mod">
          <ac:chgData name="Sian Turvey" userId="9a374997-2901-41ac-b51e-a8948a26085a" providerId="ADAL" clId="{2A486F7E-DF5E-469A-932B-5A51FDAA4A2E}" dt="2022-11-21T11:18:53.210" v="499" actId="20577"/>
          <ac:spMkLst>
            <pc:docMk/>
            <pc:sldMk cId="791486535" sldId="288"/>
            <ac:spMk id="3" creationId="{E05D0348-3FDF-036D-5D6F-DC861BA73342}"/>
          </ac:spMkLst>
        </pc:spChg>
      </pc:sldChg>
      <pc:sldChg chg="modSp new mod">
        <pc:chgData name="Sian Turvey" userId="9a374997-2901-41ac-b51e-a8948a26085a" providerId="ADAL" clId="{2A486F7E-DF5E-469A-932B-5A51FDAA4A2E}" dt="2022-11-21T15:05:39.295" v="1111" actId="20577"/>
        <pc:sldMkLst>
          <pc:docMk/>
          <pc:sldMk cId="277539502" sldId="289"/>
        </pc:sldMkLst>
        <pc:spChg chg="mod">
          <ac:chgData name="Sian Turvey" userId="9a374997-2901-41ac-b51e-a8948a26085a" providerId="ADAL" clId="{2A486F7E-DF5E-469A-932B-5A51FDAA4A2E}" dt="2022-11-21T11:19:24.379" v="520" actId="20577"/>
          <ac:spMkLst>
            <pc:docMk/>
            <pc:sldMk cId="277539502" sldId="289"/>
            <ac:spMk id="2" creationId="{68C2BD71-09B0-7704-D552-2D4AD65CEA85}"/>
          </ac:spMkLst>
        </pc:spChg>
        <pc:spChg chg="mod">
          <ac:chgData name="Sian Turvey" userId="9a374997-2901-41ac-b51e-a8948a26085a" providerId="ADAL" clId="{2A486F7E-DF5E-469A-932B-5A51FDAA4A2E}" dt="2022-11-21T15:05:39.295" v="1111" actId="20577"/>
          <ac:spMkLst>
            <pc:docMk/>
            <pc:sldMk cId="277539502" sldId="289"/>
            <ac:spMk id="3" creationId="{90721FFE-544C-33FD-647E-70F5021959FF}"/>
          </ac:spMkLst>
        </pc:spChg>
      </pc:sldChg>
      <pc:sldChg chg="modSp new mod">
        <pc:chgData name="Sian Turvey" userId="9a374997-2901-41ac-b51e-a8948a26085a" providerId="ADAL" clId="{2A486F7E-DF5E-469A-932B-5A51FDAA4A2E}" dt="2022-11-21T15:05:18.780" v="1104" actId="27636"/>
        <pc:sldMkLst>
          <pc:docMk/>
          <pc:sldMk cId="4034900835" sldId="290"/>
        </pc:sldMkLst>
        <pc:spChg chg="mod">
          <ac:chgData name="Sian Turvey" userId="9a374997-2901-41ac-b51e-a8948a26085a" providerId="ADAL" clId="{2A486F7E-DF5E-469A-932B-5A51FDAA4A2E}" dt="2022-11-21T15:05:18.780" v="1104" actId="27636"/>
          <ac:spMkLst>
            <pc:docMk/>
            <pc:sldMk cId="4034900835" sldId="290"/>
            <ac:spMk id="3" creationId="{3C00D46C-27F1-73A0-16BE-DDC6309F3D00}"/>
          </ac:spMkLst>
        </pc:spChg>
      </pc:sldChg>
      <pc:sldChg chg="modSp new mod">
        <pc:chgData name="Sian Turvey" userId="9a374997-2901-41ac-b51e-a8948a26085a" providerId="ADAL" clId="{2A486F7E-DF5E-469A-932B-5A51FDAA4A2E}" dt="2022-11-21T11:21:58.976" v="560" actId="27636"/>
        <pc:sldMkLst>
          <pc:docMk/>
          <pc:sldMk cId="2006316931" sldId="291"/>
        </pc:sldMkLst>
        <pc:spChg chg="mod">
          <ac:chgData name="Sian Turvey" userId="9a374997-2901-41ac-b51e-a8948a26085a" providerId="ADAL" clId="{2A486F7E-DF5E-469A-932B-5A51FDAA4A2E}" dt="2022-11-21T11:20:28.370" v="551" actId="20577"/>
          <ac:spMkLst>
            <pc:docMk/>
            <pc:sldMk cId="2006316931" sldId="291"/>
            <ac:spMk id="2" creationId="{89C25DE8-7B4E-9FA1-7D00-21C4485C2297}"/>
          </ac:spMkLst>
        </pc:spChg>
        <pc:spChg chg="mod">
          <ac:chgData name="Sian Turvey" userId="9a374997-2901-41ac-b51e-a8948a26085a" providerId="ADAL" clId="{2A486F7E-DF5E-469A-932B-5A51FDAA4A2E}" dt="2022-11-21T11:21:58.976" v="560" actId="27636"/>
          <ac:spMkLst>
            <pc:docMk/>
            <pc:sldMk cId="2006316931" sldId="291"/>
            <ac:spMk id="3" creationId="{599F48A2-CEB7-A4DC-3BBA-4F16A8EBC299}"/>
          </ac:spMkLst>
        </pc:spChg>
      </pc:sldChg>
      <pc:sldChg chg="modSp new mod">
        <pc:chgData name="Sian Turvey" userId="9a374997-2901-41ac-b51e-a8948a26085a" providerId="ADAL" clId="{2A486F7E-DF5E-469A-932B-5A51FDAA4A2E}" dt="2022-11-21T15:06:08.768" v="1150" actId="20577"/>
        <pc:sldMkLst>
          <pc:docMk/>
          <pc:sldMk cId="979708049" sldId="292"/>
        </pc:sldMkLst>
        <pc:spChg chg="mod">
          <ac:chgData name="Sian Turvey" userId="9a374997-2901-41ac-b51e-a8948a26085a" providerId="ADAL" clId="{2A486F7E-DF5E-469A-932B-5A51FDAA4A2E}" dt="2022-11-21T15:06:08.768" v="1150" actId="20577"/>
          <ac:spMkLst>
            <pc:docMk/>
            <pc:sldMk cId="979708049" sldId="292"/>
            <ac:spMk id="2" creationId="{8B44CD5D-27E5-B690-ADA3-0C06E0DC4EAB}"/>
          </ac:spMkLst>
        </pc:spChg>
        <pc:spChg chg="mod">
          <ac:chgData name="Sian Turvey" userId="9a374997-2901-41ac-b51e-a8948a26085a" providerId="ADAL" clId="{2A486F7E-DF5E-469A-932B-5A51FDAA4A2E}" dt="2022-11-21T11:20:57.131" v="554" actId="27636"/>
          <ac:spMkLst>
            <pc:docMk/>
            <pc:sldMk cId="979708049" sldId="292"/>
            <ac:spMk id="3" creationId="{0E981563-B581-F990-5792-E41A965FFBB2}"/>
          </ac:spMkLst>
        </pc:spChg>
      </pc:sldChg>
      <pc:sldChg chg="modSp new mod">
        <pc:chgData name="Sian Turvey" userId="9a374997-2901-41ac-b51e-a8948a26085a" providerId="ADAL" clId="{2A486F7E-DF5E-469A-932B-5A51FDAA4A2E}" dt="2022-11-21T15:06:21.209" v="1171" actId="20577"/>
        <pc:sldMkLst>
          <pc:docMk/>
          <pc:sldMk cId="2745783265" sldId="293"/>
        </pc:sldMkLst>
        <pc:spChg chg="mod">
          <ac:chgData name="Sian Turvey" userId="9a374997-2901-41ac-b51e-a8948a26085a" providerId="ADAL" clId="{2A486F7E-DF5E-469A-932B-5A51FDAA4A2E}" dt="2022-11-21T15:06:21.209" v="1171" actId="20577"/>
          <ac:spMkLst>
            <pc:docMk/>
            <pc:sldMk cId="2745783265" sldId="293"/>
            <ac:spMk id="2" creationId="{BC9B6295-8C70-E912-290F-2445E1587551}"/>
          </ac:spMkLst>
        </pc:spChg>
        <pc:spChg chg="mod">
          <ac:chgData name="Sian Turvey" userId="9a374997-2901-41ac-b51e-a8948a26085a" providerId="ADAL" clId="{2A486F7E-DF5E-469A-932B-5A51FDAA4A2E}" dt="2022-11-21T11:21:12.370" v="557" actId="27636"/>
          <ac:spMkLst>
            <pc:docMk/>
            <pc:sldMk cId="2745783265" sldId="293"/>
            <ac:spMk id="3" creationId="{CDCBC7E1-6860-8C78-ACB5-08A7DE36A7E1}"/>
          </ac:spMkLst>
        </pc:spChg>
      </pc:sldChg>
      <pc:sldChg chg="modSp new mod">
        <pc:chgData name="Sian Turvey" userId="9a374997-2901-41ac-b51e-a8948a26085a" providerId="ADAL" clId="{2A486F7E-DF5E-469A-932B-5A51FDAA4A2E}" dt="2022-11-21T11:22:32.900" v="592" actId="20577"/>
        <pc:sldMkLst>
          <pc:docMk/>
          <pc:sldMk cId="2993877822" sldId="294"/>
        </pc:sldMkLst>
        <pc:spChg chg="mod">
          <ac:chgData name="Sian Turvey" userId="9a374997-2901-41ac-b51e-a8948a26085a" providerId="ADAL" clId="{2A486F7E-DF5E-469A-932B-5A51FDAA4A2E}" dt="2022-11-21T11:22:32.900" v="592" actId="20577"/>
          <ac:spMkLst>
            <pc:docMk/>
            <pc:sldMk cId="2993877822" sldId="294"/>
            <ac:spMk id="2" creationId="{960CFF7B-7156-830F-7C41-C946978D1C67}"/>
          </ac:spMkLst>
        </pc:spChg>
        <pc:spChg chg="mod">
          <ac:chgData name="Sian Turvey" userId="9a374997-2901-41ac-b51e-a8948a26085a" providerId="ADAL" clId="{2A486F7E-DF5E-469A-932B-5A51FDAA4A2E}" dt="2022-11-21T11:22:27.278" v="562" actId="27636"/>
          <ac:spMkLst>
            <pc:docMk/>
            <pc:sldMk cId="2993877822" sldId="294"/>
            <ac:spMk id="3" creationId="{2B8EEFA9-C1EE-D79D-2D3C-230132A86CA8}"/>
          </ac:spMkLst>
        </pc:spChg>
      </pc:sldChg>
      <pc:sldChg chg="modSp new mod">
        <pc:chgData name="Sian Turvey" userId="9a374997-2901-41ac-b51e-a8948a26085a" providerId="ADAL" clId="{2A486F7E-DF5E-469A-932B-5A51FDAA4A2E}" dt="2022-11-21T11:22:50.424" v="603" actId="20577"/>
        <pc:sldMkLst>
          <pc:docMk/>
          <pc:sldMk cId="669063913" sldId="295"/>
        </pc:sldMkLst>
        <pc:spChg chg="mod">
          <ac:chgData name="Sian Turvey" userId="9a374997-2901-41ac-b51e-a8948a26085a" providerId="ADAL" clId="{2A486F7E-DF5E-469A-932B-5A51FDAA4A2E}" dt="2022-11-21T11:22:50.424" v="603" actId="20577"/>
          <ac:spMkLst>
            <pc:docMk/>
            <pc:sldMk cId="669063913" sldId="295"/>
            <ac:spMk id="2" creationId="{7224121F-ED89-09E9-2BB4-85558119EA93}"/>
          </ac:spMkLst>
        </pc:spChg>
        <pc:spChg chg="mod">
          <ac:chgData name="Sian Turvey" userId="9a374997-2901-41ac-b51e-a8948a26085a" providerId="ADAL" clId="{2A486F7E-DF5E-469A-932B-5A51FDAA4A2E}" dt="2022-11-21T11:22:47.495" v="595" actId="27636"/>
          <ac:spMkLst>
            <pc:docMk/>
            <pc:sldMk cId="669063913" sldId="295"/>
            <ac:spMk id="3" creationId="{9D47E24F-41FB-C49C-D5DD-3E6F905D6A8C}"/>
          </ac:spMkLst>
        </pc:spChg>
      </pc:sldChg>
      <pc:sldChg chg="modSp new mod">
        <pc:chgData name="Sian Turvey" userId="9a374997-2901-41ac-b51e-a8948a26085a" providerId="ADAL" clId="{2A486F7E-DF5E-469A-932B-5A51FDAA4A2E}" dt="2022-11-21T15:09:52.218" v="1232" actId="27636"/>
        <pc:sldMkLst>
          <pc:docMk/>
          <pc:sldMk cId="3507655609" sldId="296"/>
        </pc:sldMkLst>
        <pc:spChg chg="mod">
          <ac:chgData name="Sian Turvey" userId="9a374997-2901-41ac-b51e-a8948a26085a" providerId="ADAL" clId="{2A486F7E-DF5E-469A-932B-5A51FDAA4A2E}" dt="2022-11-21T11:23:13.548" v="618" actId="20577"/>
          <ac:spMkLst>
            <pc:docMk/>
            <pc:sldMk cId="3507655609" sldId="296"/>
            <ac:spMk id="2" creationId="{39ED1879-E863-840C-D4B1-82F96932E6E7}"/>
          </ac:spMkLst>
        </pc:spChg>
        <pc:spChg chg="mod">
          <ac:chgData name="Sian Turvey" userId="9a374997-2901-41ac-b51e-a8948a26085a" providerId="ADAL" clId="{2A486F7E-DF5E-469A-932B-5A51FDAA4A2E}" dt="2022-11-21T15:09:52.218" v="1232" actId="27636"/>
          <ac:spMkLst>
            <pc:docMk/>
            <pc:sldMk cId="3507655609" sldId="296"/>
            <ac:spMk id="3" creationId="{F9EC6B6B-6B76-013A-FF9F-C84399934FEA}"/>
          </ac:spMkLst>
        </pc:spChg>
      </pc:sldChg>
      <pc:sldChg chg="modSp new mod">
        <pc:chgData name="Sian Turvey" userId="9a374997-2901-41ac-b51e-a8948a26085a" providerId="ADAL" clId="{2A486F7E-DF5E-469A-932B-5A51FDAA4A2E}" dt="2022-11-21T15:11:09.565" v="1309" actId="27636"/>
        <pc:sldMkLst>
          <pc:docMk/>
          <pc:sldMk cId="2624284912" sldId="297"/>
        </pc:sldMkLst>
        <pc:spChg chg="mod">
          <ac:chgData name="Sian Turvey" userId="9a374997-2901-41ac-b51e-a8948a26085a" providerId="ADAL" clId="{2A486F7E-DF5E-469A-932B-5A51FDAA4A2E}" dt="2022-11-21T11:23:30.979" v="645" actId="20577"/>
          <ac:spMkLst>
            <pc:docMk/>
            <pc:sldMk cId="2624284912" sldId="297"/>
            <ac:spMk id="2" creationId="{9C156CFA-FCE9-C94B-C398-9B82F2F06B6B}"/>
          </ac:spMkLst>
        </pc:spChg>
        <pc:spChg chg="mod">
          <ac:chgData name="Sian Turvey" userId="9a374997-2901-41ac-b51e-a8948a26085a" providerId="ADAL" clId="{2A486F7E-DF5E-469A-932B-5A51FDAA4A2E}" dt="2022-11-21T15:11:09.565" v="1309" actId="27636"/>
          <ac:spMkLst>
            <pc:docMk/>
            <pc:sldMk cId="2624284912" sldId="297"/>
            <ac:spMk id="3" creationId="{145DD6DA-6A46-D0E3-18CE-4DB22838B62D}"/>
          </ac:spMkLst>
        </pc:spChg>
      </pc:sldChg>
      <pc:sldChg chg="modSp new mod modNotesTx">
        <pc:chgData name="Sian Turvey" userId="9a374997-2901-41ac-b51e-a8948a26085a" providerId="ADAL" clId="{2A486F7E-DF5E-469A-932B-5A51FDAA4A2E}" dt="2022-11-21T15:11:34.657" v="1312"/>
        <pc:sldMkLst>
          <pc:docMk/>
          <pc:sldMk cId="3545898173" sldId="298"/>
        </pc:sldMkLst>
        <pc:spChg chg="mod">
          <ac:chgData name="Sian Turvey" userId="9a374997-2901-41ac-b51e-a8948a26085a" providerId="ADAL" clId="{2A486F7E-DF5E-469A-932B-5A51FDAA4A2E}" dt="2022-11-21T15:11:31.940" v="1311" actId="27636"/>
          <ac:spMkLst>
            <pc:docMk/>
            <pc:sldMk cId="3545898173" sldId="298"/>
            <ac:spMk id="3" creationId="{3B92BB54-C551-4BEA-CB57-CB0DF8C6952C}"/>
          </ac:spMkLst>
        </pc:spChg>
      </pc:sldChg>
      <pc:sldChg chg="modSp new mod">
        <pc:chgData name="Sian Turvey" userId="9a374997-2901-41ac-b51e-a8948a26085a" providerId="ADAL" clId="{2A486F7E-DF5E-469A-932B-5A51FDAA4A2E}" dt="2022-11-21T11:24:05.130" v="668" actId="20577"/>
        <pc:sldMkLst>
          <pc:docMk/>
          <pc:sldMk cId="2704391811" sldId="299"/>
        </pc:sldMkLst>
        <pc:spChg chg="mod">
          <ac:chgData name="Sian Turvey" userId="9a374997-2901-41ac-b51e-a8948a26085a" providerId="ADAL" clId="{2A486F7E-DF5E-469A-932B-5A51FDAA4A2E}" dt="2022-11-21T11:24:05.130" v="668" actId="20577"/>
          <ac:spMkLst>
            <pc:docMk/>
            <pc:sldMk cId="2704391811" sldId="299"/>
            <ac:spMk id="2" creationId="{6064D8E4-C441-9F91-1EBF-0D312CDD9CDA}"/>
          </ac:spMkLst>
        </pc:spChg>
        <pc:spChg chg="mod">
          <ac:chgData name="Sian Turvey" userId="9a374997-2901-41ac-b51e-a8948a26085a" providerId="ADAL" clId="{2A486F7E-DF5E-469A-932B-5A51FDAA4A2E}" dt="2022-11-21T11:24:00.378" v="651" actId="27636"/>
          <ac:spMkLst>
            <pc:docMk/>
            <pc:sldMk cId="2704391811" sldId="299"/>
            <ac:spMk id="3" creationId="{883BA601-30E9-8B09-5B98-349AA2CBC3FF}"/>
          </ac:spMkLst>
        </pc:spChg>
      </pc:sldChg>
      <pc:sldChg chg="modSp new mod">
        <pc:chgData name="Sian Turvey" userId="9a374997-2901-41ac-b51e-a8948a26085a" providerId="ADAL" clId="{2A486F7E-DF5E-469A-932B-5A51FDAA4A2E}" dt="2022-11-21T11:24:21.511" v="687" actId="20577"/>
        <pc:sldMkLst>
          <pc:docMk/>
          <pc:sldMk cId="1038360122" sldId="300"/>
        </pc:sldMkLst>
        <pc:spChg chg="mod">
          <ac:chgData name="Sian Turvey" userId="9a374997-2901-41ac-b51e-a8948a26085a" providerId="ADAL" clId="{2A486F7E-DF5E-469A-932B-5A51FDAA4A2E}" dt="2022-11-21T11:24:21.511" v="687" actId="20577"/>
          <ac:spMkLst>
            <pc:docMk/>
            <pc:sldMk cId="1038360122" sldId="300"/>
            <ac:spMk id="2" creationId="{0476904E-2C5B-9C29-200B-9366DF7AB719}"/>
          </ac:spMkLst>
        </pc:spChg>
        <pc:spChg chg="mod">
          <ac:chgData name="Sian Turvey" userId="9a374997-2901-41ac-b51e-a8948a26085a" providerId="ADAL" clId="{2A486F7E-DF5E-469A-932B-5A51FDAA4A2E}" dt="2022-11-21T11:24:18.516" v="671" actId="27636"/>
          <ac:spMkLst>
            <pc:docMk/>
            <pc:sldMk cId="1038360122" sldId="300"/>
            <ac:spMk id="3" creationId="{859AC5B7-DD56-7C47-6501-1507F521C45D}"/>
          </ac:spMkLst>
        </pc:spChg>
      </pc:sldChg>
      <pc:sldChg chg="modSp new mod">
        <pc:chgData name="Sian Turvey" userId="9a374997-2901-41ac-b51e-a8948a26085a" providerId="ADAL" clId="{2A486F7E-DF5E-469A-932B-5A51FDAA4A2E}" dt="2022-11-21T11:24:41.008" v="718" actId="20577"/>
        <pc:sldMkLst>
          <pc:docMk/>
          <pc:sldMk cId="1732211669" sldId="301"/>
        </pc:sldMkLst>
        <pc:spChg chg="mod">
          <ac:chgData name="Sian Turvey" userId="9a374997-2901-41ac-b51e-a8948a26085a" providerId="ADAL" clId="{2A486F7E-DF5E-469A-932B-5A51FDAA4A2E}" dt="2022-11-21T11:24:41.008" v="718" actId="20577"/>
          <ac:spMkLst>
            <pc:docMk/>
            <pc:sldMk cId="1732211669" sldId="301"/>
            <ac:spMk id="2" creationId="{BABFD30E-25A4-452A-F8C3-148FE63BE53C}"/>
          </ac:spMkLst>
        </pc:spChg>
        <pc:spChg chg="mod">
          <ac:chgData name="Sian Turvey" userId="9a374997-2901-41ac-b51e-a8948a26085a" providerId="ADAL" clId="{2A486F7E-DF5E-469A-932B-5A51FDAA4A2E}" dt="2022-11-21T11:24:32.972" v="690" actId="27636"/>
          <ac:spMkLst>
            <pc:docMk/>
            <pc:sldMk cId="1732211669" sldId="301"/>
            <ac:spMk id="3" creationId="{10D59A23-3D07-0538-C2BE-3672E32A4400}"/>
          </ac:spMkLst>
        </pc:spChg>
      </pc:sldChg>
      <pc:sldChg chg="modSp new mod">
        <pc:chgData name="Sian Turvey" userId="9a374997-2901-41ac-b51e-a8948a26085a" providerId="ADAL" clId="{2A486F7E-DF5E-469A-932B-5A51FDAA4A2E}" dt="2022-11-21T11:24:52.078" v="720"/>
        <pc:sldMkLst>
          <pc:docMk/>
          <pc:sldMk cId="3642023460" sldId="302"/>
        </pc:sldMkLst>
        <pc:spChg chg="mod">
          <ac:chgData name="Sian Turvey" userId="9a374997-2901-41ac-b51e-a8948a26085a" providerId="ADAL" clId="{2A486F7E-DF5E-469A-932B-5A51FDAA4A2E}" dt="2022-11-21T11:24:52.078" v="720"/>
          <ac:spMkLst>
            <pc:docMk/>
            <pc:sldMk cId="3642023460" sldId="302"/>
            <ac:spMk id="3" creationId="{370CCF3B-FA57-CB3F-B7E9-24399A502534}"/>
          </ac:spMkLst>
        </pc:spChg>
      </pc:sldChg>
      <pc:sldChg chg="modSp new mod">
        <pc:chgData name="Sian Turvey" userId="9a374997-2901-41ac-b51e-a8948a26085a" providerId="ADAL" clId="{2A486F7E-DF5E-469A-932B-5A51FDAA4A2E}" dt="2022-11-21T11:25:11.499" v="746" actId="20577"/>
        <pc:sldMkLst>
          <pc:docMk/>
          <pc:sldMk cId="4226008952" sldId="303"/>
        </pc:sldMkLst>
        <pc:spChg chg="mod">
          <ac:chgData name="Sian Turvey" userId="9a374997-2901-41ac-b51e-a8948a26085a" providerId="ADAL" clId="{2A486F7E-DF5E-469A-932B-5A51FDAA4A2E}" dt="2022-11-21T11:25:11.499" v="746" actId="20577"/>
          <ac:spMkLst>
            <pc:docMk/>
            <pc:sldMk cId="4226008952" sldId="303"/>
            <ac:spMk id="2" creationId="{39078E5C-2C3D-BBA4-882C-7C3137CD28E0}"/>
          </ac:spMkLst>
        </pc:spChg>
        <pc:spChg chg="mod">
          <ac:chgData name="Sian Turvey" userId="9a374997-2901-41ac-b51e-a8948a26085a" providerId="ADAL" clId="{2A486F7E-DF5E-469A-932B-5A51FDAA4A2E}" dt="2022-11-21T11:25:06.079" v="723" actId="27636"/>
          <ac:spMkLst>
            <pc:docMk/>
            <pc:sldMk cId="4226008952" sldId="303"/>
            <ac:spMk id="3" creationId="{BD01A256-D2E0-7E0A-AF61-38AF34E42BDD}"/>
          </ac:spMkLst>
        </pc:spChg>
      </pc:sldChg>
      <pc:sldChg chg="modSp new mod">
        <pc:chgData name="Sian Turvey" userId="9a374997-2901-41ac-b51e-a8948a26085a" providerId="ADAL" clId="{2A486F7E-DF5E-469A-932B-5A51FDAA4A2E}" dt="2022-11-21T15:08:24.271" v="1213" actId="2711"/>
        <pc:sldMkLst>
          <pc:docMk/>
          <pc:sldMk cId="337372541" sldId="304"/>
        </pc:sldMkLst>
        <pc:spChg chg="mod">
          <ac:chgData name="Sian Turvey" userId="9a374997-2901-41ac-b51e-a8948a26085a" providerId="ADAL" clId="{2A486F7E-DF5E-469A-932B-5A51FDAA4A2E}" dt="2022-11-21T11:27:11.055" v="805" actId="20577"/>
          <ac:spMkLst>
            <pc:docMk/>
            <pc:sldMk cId="337372541" sldId="304"/>
            <ac:spMk id="2" creationId="{4F840B2C-F3BF-04FB-8B2A-307000434226}"/>
          </ac:spMkLst>
        </pc:spChg>
        <pc:spChg chg="mod">
          <ac:chgData name="Sian Turvey" userId="9a374997-2901-41ac-b51e-a8948a26085a" providerId="ADAL" clId="{2A486F7E-DF5E-469A-932B-5A51FDAA4A2E}" dt="2022-11-21T15:08:24.271" v="1213" actId="2711"/>
          <ac:spMkLst>
            <pc:docMk/>
            <pc:sldMk cId="337372541" sldId="304"/>
            <ac:spMk id="3" creationId="{591F0BB0-841E-8193-B40F-1D31696176FD}"/>
          </ac:spMkLst>
        </pc:spChg>
      </pc:sldChg>
      <pc:sldChg chg="modSp new mod">
        <pc:chgData name="Sian Turvey" userId="9a374997-2901-41ac-b51e-a8948a26085a" providerId="ADAL" clId="{2A486F7E-DF5E-469A-932B-5A51FDAA4A2E}" dt="2022-11-21T15:08:37.632" v="1217" actId="27636"/>
        <pc:sldMkLst>
          <pc:docMk/>
          <pc:sldMk cId="1496453886" sldId="305"/>
        </pc:sldMkLst>
        <pc:spChg chg="mod">
          <ac:chgData name="Sian Turvey" userId="9a374997-2901-41ac-b51e-a8948a26085a" providerId="ADAL" clId="{2A486F7E-DF5E-469A-932B-5A51FDAA4A2E}" dt="2022-11-21T11:27:29.526" v="832" actId="20577"/>
          <ac:spMkLst>
            <pc:docMk/>
            <pc:sldMk cId="1496453886" sldId="305"/>
            <ac:spMk id="2" creationId="{11BA2485-40C4-D7B8-63CE-3264339809FA}"/>
          </ac:spMkLst>
        </pc:spChg>
        <pc:spChg chg="mod">
          <ac:chgData name="Sian Turvey" userId="9a374997-2901-41ac-b51e-a8948a26085a" providerId="ADAL" clId="{2A486F7E-DF5E-469A-932B-5A51FDAA4A2E}" dt="2022-11-21T15:08:37.632" v="1217" actId="27636"/>
          <ac:spMkLst>
            <pc:docMk/>
            <pc:sldMk cId="1496453886" sldId="305"/>
            <ac:spMk id="3" creationId="{701598FB-F6AA-775F-A1C1-DB69C5095F4F}"/>
          </ac:spMkLst>
        </pc:spChg>
      </pc:sldChg>
      <pc:sldChg chg="modSp new mod modNotesTx">
        <pc:chgData name="Sian Turvey" userId="9a374997-2901-41ac-b51e-a8948a26085a" providerId="ADAL" clId="{2A486F7E-DF5E-469A-932B-5A51FDAA4A2E}" dt="2022-11-21T15:08:43.320" v="1218" actId="2711"/>
        <pc:sldMkLst>
          <pc:docMk/>
          <pc:sldMk cId="3132048731" sldId="306"/>
        </pc:sldMkLst>
        <pc:spChg chg="mod">
          <ac:chgData name="Sian Turvey" userId="9a374997-2901-41ac-b51e-a8948a26085a" providerId="ADAL" clId="{2A486F7E-DF5E-469A-932B-5A51FDAA4A2E}" dt="2022-11-21T11:28:00.107" v="855" actId="20577"/>
          <ac:spMkLst>
            <pc:docMk/>
            <pc:sldMk cId="3132048731" sldId="306"/>
            <ac:spMk id="2" creationId="{B1C3F6FB-B138-2573-7CCE-F121CCEC5B57}"/>
          </ac:spMkLst>
        </pc:spChg>
        <pc:spChg chg="mod">
          <ac:chgData name="Sian Turvey" userId="9a374997-2901-41ac-b51e-a8948a26085a" providerId="ADAL" clId="{2A486F7E-DF5E-469A-932B-5A51FDAA4A2E}" dt="2022-11-21T15:08:43.320" v="1218" actId="2711"/>
          <ac:spMkLst>
            <pc:docMk/>
            <pc:sldMk cId="3132048731" sldId="306"/>
            <ac:spMk id="3" creationId="{47DE6EAE-A44A-DB3C-03F1-9BE04C5E6EBA}"/>
          </ac:spMkLst>
        </pc:spChg>
      </pc:sldChg>
      <pc:sldChg chg="modSp new mod">
        <pc:chgData name="Sian Turvey" userId="9a374997-2901-41ac-b51e-a8948a26085a" providerId="ADAL" clId="{2A486F7E-DF5E-469A-932B-5A51FDAA4A2E}" dt="2022-11-21T15:08:52.939" v="1220" actId="27636"/>
        <pc:sldMkLst>
          <pc:docMk/>
          <pc:sldMk cId="1965171983" sldId="307"/>
        </pc:sldMkLst>
        <pc:spChg chg="mod">
          <ac:chgData name="Sian Turvey" userId="9a374997-2901-41ac-b51e-a8948a26085a" providerId="ADAL" clId="{2A486F7E-DF5E-469A-932B-5A51FDAA4A2E}" dt="2022-11-21T11:28:16.090" v="878" actId="20577"/>
          <ac:spMkLst>
            <pc:docMk/>
            <pc:sldMk cId="1965171983" sldId="307"/>
            <ac:spMk id="2" creationId="{9EB35581-60D5-2236-59C4-0E89CA66B74E}"/>
          </ac:spMkLst>
        </pc:spChg>
        <pc:spChg chg="mod">
          <ac:chgData name="Sian Turvey" userId="9a374997-2901-41ac-b51e-a8948a26085a" providerId="ADAL" clId="{2A486F7E-DF5E-469A-932B-5A51FDAA4A2E}" dt="2022-11-21T15:08:52.939" v="1220" actId="27636"/>
          <ac:spMkLst>
            <pc:docMk/>
            <pc:sldMk cId="1965171983" sldId="307"/>
            <ac:spMk id="3" creationId="{61108189-569A-AF54-EEFE-4593730C9D23}"/>
          </ac:spMkLst>
        </pc:spChg>
      </pc:sldChg>
      <pc:sldChg chg="modSp new mod modNotesTx">
        <pc:chgData name="Sian Turvey" userId="9a374997-2901-41ac-b51e-a8948a26085a" providerId="ADAL" clId="{2A486F7E-DF5E-469A-932B-5A51FDAA4A2E}" dt="2022-11-21T15:08:59.165" v="1221" actId="2711"/>
        <pc:sldMkLst>
          <pc:docMk/>
          <pc:sldMk cId="3412612143" sldId="308"/>
        </pc:sldMkLst>
        <pc:spChg chg="mod">
          <ac:chgData name="Sian Turvey" userId="9a374997-2901-41ac-b51e-a8948a26085a" providerId="ADAL" clId="{2A486F7E-DF5E-469A-932B-5A51FDAA4A2E}" dt="2022-11-21T11:28:19.911" v="888" actId="20577"/>
          <ac:spMkLst>
            <pc:docMk/>
            <pc:sldMk cId="3412612143" sldId="308"/>
            <ac:spMk id="2" creationId="{85ECD4C9-6566-5236-5CF4-E5D69DD6CB21}"/>
          </ac:spMkLst>
        </pc:spChg>
        <pc:spChg chg="mod">
          <ac:chgData name="Sian Turvey" userId="9a374997-2901-41ac-b51e-a8948a26085a" providerId="ADAL" clId="{2A486F7E-DF5E-469A-932B-5A51FDAA4A2E}" dt="2022-11-21T15:08:59.165" v="1221" actId="2711"/>
          <ac:spMkLst>
            <pc:docMk/>
            <pc:sldMk cId="3412612143" sldId="308"/>
            <ac:spMk id="3" creationId="{016E1B21-7D3D-212B-A9AC-7B1EC16C20EE}"/>
          </ac:spMkLst>
        </pc:spChg>
      </pc:sldChg>
      <pc:sldChg chg="modSp new mod">
        <pc:chgData name="Sian Turvey" userId="9a374997-2901-41ac-b51e-a8948a26085a" providerId="ADAL" clId="{2A486F7E-DF5E-469A-932B-5A51FDAA4A2E}" dt="2022-11-21T15:08:31.214" v="1215" actId="27636"/>
        <pc:sldMkLst>
          <pc:docMk/>
          <pc:sldMk cId="144626910" sldId="309"/>
        </pc:sldMkLst>
        <pc:spChg chg="mod">
          <ac:chgData name="Sian Turvey" userId="9a374997-2901-41ac-b51e-a8948a26085a" providerId="ADAL" clId="{2A486F7E-DF5E-469A-932B-5A51FDAA4A2E}" dt="2022-11-21T15:08:31.214" v="1215" actId="27636"/>
          <ac:spMkLst>
            <pc:docMk/>
            <pc:sldMk cId="144626910" sldId="309"/>
            <ac:spMk id="3" creationId="{6B9E4B38-F88B-52A0-F09A-B0E3BEBA5AE9}"/>
          </ac:spMkLst>
        </pc:spChg>
      </pc:sldChg>
      <pc:sldChg chg="modSp new mod">
        <pc:chgData name="Sian Turvey" userId="9a374997-2901-41ac-b51e-a8948a26085a" providerId="ADAL" clId="{2A486F7E-DF5E-469A-932B-5A51FDAA4A2E}" dt="2022-11-21T15:05:50.056" v="1114" actId="27636"/>
        <pc:sldMkLst>
          <pc:docMk/>
          <pc:sldMk cId="259780938" sldId="310"/>
        </pc:sldMkLst>
        <pc:spChg chg="mod">
          <ac:chgData name="Sian Turvey" userId="9a374997-2901-41ac-b51e-a8948a26085a" providerId="ADAL" clId="{2A486F7E-DF5E-469A-932B-5A51FDAA4A2E}" dt="2022-11-21T15:05:50.056" v="1114" actId="27636"/>
          <ac:spMkLst>
            <pc:docMk/>
            <pc:sldMk cId="259780938" sldId="310"/>
            <ac:spMk id="3" creationId="{C724CDA9-67BA-F604-26EC-020632D8631C}"/>
          </ac:spMkLst>
        </pc:spChg>
      </pc:sldChg>
      <pc:sldChg chg="new del">
        <pc:chgData name="Sian Turvey" userId="9a374997-2901-41ac-b51e-a8948a26085a" providerId="ADAL" clId="{2A486F7E-DF5E-469A-932B-5A51FDAA4A2E}" dt="2022-11-21T15:04:13.846" v="1056" actId="47"/>
        <pc:sldMkLst>
          <pc:docMk/>
          <pc:sldMk cId="2358162770" sldId="310"/>
        </pc:sldMkLst>
      </pc:sldChg>
      <pc:sldChg chg="modSp new mod modNotesTx">
        <pc:chgData name="Sian Turvey" userId="9a374997-2901-41ac-b51e-a8948a26085a" providerId="ADAL" clId="{2A486F7E-DF5E-469A-932B-5A51FDAA4A2E}" dt="2022-11-21T15:09:24.131" v="1224"/>
        <pc:sldMkLst>
          <pc:docMk/>
          <pc:sldMk cId="3644566531" sldId="311"/>
        </pc:sldMkLst>
        <pc:spChg chg="mod">
          <ac:chgData name="Sian Turvey" userId="9a374997-2901-41ac-b51e-a8948a26085a" providerId="ADAL" clId="{2A486F7E-DF5E-469A-932B-5A51FDAA4A2E}" dt="2022-11-21T15:09:21.336" v="1223" actId="27636"/>
          <ac:spMkLst>
            <pc:docMk/>
            <pc:sldMk cId="3644566531" sldId="311"/>
            <ac:spMk id="3" creationId="{E897DDE6-DE3A-605B-A23A-A52D54904F88}"/>
          </ac:spMkLst>
        </pc:spChg>
      </pc:sldChg>
      <pc:sldChg chg="modSp new mod">
        <pc:chgData name="Sian Turvey" userId="9a374997-2901-41ac-b51e-a8948a26085a" providerId="ADAL" clId="{2A486F7E-DF5E-469A-932B-5A51FDAA4A2E}" dt="2022-11-21T15:11:50.326" v="1327" actId="20577"/>
        <pc:sldMkLst>
          <pc:docMk/>
          <pc:sldMk cId="3690188435" sldId="312"/>
        </pc:sldMkLst>
        <pc:spChg chg="mod">
          <ac:chgData name="Sian Turvey" userId="9a374997-2901-41ac-b51e-a8948a26085a" providerId="ADAL" clId="{2A486F7E-DF5E-469A-932B-5A51FDAA4A2E}" dt="2022-11-21T15:11:50.326" v="1327" actId="20577"/>
          <ac:spMkLst>
            <pc:docMk/>
            <pc:sldMk cId="3690188435" sldId="312"/>
            <ac:spMk id="2" creationId="{E0B3D3BE-1C98-1D6C-8FDF-BB90AB61212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3A45BA1-980A-4507-BE5A-5C1E7C2FFD8F}" type="datetimeFigureOut">
              <a:rPr lang="en-US"/>
              <a:t>11/21/2022</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7E03411-58E2-43FD-AE1D-AD77DFF8CB20}" type="slidenum">
              <a:rPr/>
              <a:t>‹#›</a:t>
            </a:fld>
            <a:endParaRPr/>
          </a:p>
        </p:txBody>
      </p:sp>
    </p:spTree>
    <p:extLst>
      <p:ext uri="{BB962C8B-B14F-4D97-AF65-F5344CB8AC3E}">
        <p14:creationId xmlns:p14="http://schemas.microsoft.com/office/powerpoint/2010/main" val="1881910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A3416D-7FED-43BC-AA7C-D92DBA01ED64}" type="datetimeFigureOut">
              <a:rPr lang="en-US"/>
              <a:t>11/21/2022</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DC57A8-AE18-4654-B6AF-04B3577165BE}" type="slidenum">
              <a:rPr/>
              <a:t>‹#›</a:t>
            </a:fld>
            <a:endParaRPr/>
          </a:p>
        </p:txBody>
      </p:sp>
    </p:spTree>
    <p:extLst>
      <p:ext uri="{BB962C8B-B14F-4D97-AF65-F5344CB8AC3E}">
        <p14:creationId xmlns:p14="http://schemas.microsoft.com/office/powerpoint/2010/main" val="2581397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Allerta"/>
              </a:rPr>
              <a:t>The provisions of the Code have been tightened to clarify and confirm that the seller’s conveyancer is acting for a genuine seller in a genuine sale transaction and using the funds received for a genuine completion. This is intended to provide innocent buyers with greater protection from fraudsters. This has been achieved by including an undertaking in the current edition of the Code, to the effect that the seller’s conveyancer has authority from the true owner of the title to the property to receive the purchase money and that, at the point of completion, that person is entitled to convey the title as per the contract of sale. Further, it is confirmed that the seller’s conveyancer holds the purchase money received on trust for the buyer and is under a duty not to use that money other than in accordance with the Code.</a:t>
            </a:r>
          </a:p>
          <a:p>
            <a:pPr algn="just"/>
            <a:r>
              <a:rPr lang="en-GB" b="0" i="0" dirty="0">
                <a:solidFill>
                  <a:srgbClr val="000000"/>
                </a:solidFill>
                <a:effectLst/>
                <a:latin typeface="Allerta"/>
              </a:rPr>
              <a:t>The Code contains prominent warnings that it embodies professional undertakings. The Protocol requires conveyancers to comply with the Code without variation unless there has been a prior agreement to vary it. The Protocol also states that general exclusions of liability for obligations within the Code will be viewed as a breach of the Protocol in addition to any other consequences.</a:t>
            </a:r>
          </a:p>
          <a:p>
            <a:endParaRPr lang="en-GB" dirty="0"/>
          </a:p>
        </p:txBody>
      </p:sp>
      <p:sp>
        <p:nvSpPr>
          <p:cNvPr id="4" name="Slide Number Placeholder 3"/>
          <p:cNvSpPr>
            <a:spLocks noGrp="1"/>
          </p:cNvSpPr>
          <p:nvPr>
            <p:ph type="sldNum" sz="quarter" idx="5"/>
          </p:nvPr>
        </p:nvSpPr>
        <p:spPr/>
        <p:txBody>
          <a:bodyPr/>
          <a:lstStyle/>
          <a:p>
            <a:fld id="{C8DC57A8-AE18-4654-B6AF-04B3577165BE}" type="slidenum">
              <a:rPr lang="en-GB" smtClean="0"/>
              <a:t>10</a:t>
            </a:fld>
            <a:endParaRPr lang="en-GB"/>
          </a:p>
        </p:txBody>
      </p:sp>
    </p:spTree>
    <p:extLst>
      <p:ext uri="{BB962C8B-B14F-4D97-AF65-F5344CB8AC3E}">
        <p14:creationId xmlns:p14="http://schemas.microsoft.com/office/powerpoint/2010/main" val="13165372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could include wasted legal costs, putting furniture into storage, the cost of renting another property, the cost of bridging finance and any rebooking removal costs.</a:t>
            </a:r>
          </a:p>
        </p:txBody>
      </p:sp>
      <p:sp>
        <p:nvSpPr>
          <p:cNvPr id="4" name="Slide Number Placeholder 3"/>
          <p:cNvSpPr>
            <a:spLocks noGrp="1"/>
          </p:cNvSpPr>
          <p:nvPr>
            <p:ph type="sldNum" sz="quarter" idx="5"/>
          </p:nvPr>
        </p:nvSpPr>
        <p:spPr/>
        <p:txBody>
          <a:bodyPr/>
          <a:lstStyle/>
          <a:p>
            <a:fld id="{C8DC57A8-AE18-4654-B6AF-04B3577165BE}" type="slidenum">
              <a:rPr lang="en-GB" smtClean="0"/>
              <a:t>20</a:t>
            </a:fld>
            <a:endParaRPr lang="en-GB"/>
          </a:p>
        </p:txBody>
      </p:sp>
    </p:spTree>
    <p:extLst>
      <p:ext uri="{BB962C8B-B14F-4D97-AF65-F5344CB8AC3E}">
        <p14:creationId xmlns:p14="http://schemas.microsoft.com/office/powerpoint/2010/main" val="29066431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rescission will only be allowed where the seller’s error or omission results from fraud or recklessness, or the buyer would be obliged to accept a property differing substantially (in quantity, quality or tenure) from what the error or omission had led them to expect. Less serious misrepresentations only entitle the buyer to damages.</a:t>
            </a:r>
          </a:p>
        </p:txBody>
      </p:sp>
      <p:sp>
        <p:nvSpPr>
          <p:cNvPr id="4" name="Slide Number Placeholder 3"/>
          <p:cNvSpPr>
            <a:spLocks noGrp="1"/>
          </p:cNvSpPr>
          <p:nvPr>
            <p:ph type="sldNum" sz="quarter" idx="5"/>
          </p:nvPr>
        </p:nvSpPr>
        <p:spPr/>
        <p:txBody>
          <a:bodyPr/>
          <a:lstStyle/>
          <a:p>
            <a:fld id="{C8DC57A8-AE18-4654-B6AF-04B3577165BE}" type="slidenum">
              <a:rPr lang="en-GB" smtClean="0"/>
              <a:t>22</a:t>
            </a:fld>
            <a:endParaRPr lang="en-GB"/>
          </a:p>
        </p:txBody>
      </p:sp>
    </p:spTree>
    <p:extLst>
      <p:ext uri="{BB962C8B-B14F-4D97-AF65-F5344CB8AC3E}">
        <p14:creationId xmlns:p14="http://schemas.microsoft.com/office/powerpoint/2010/main" val="127017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Allerta"/>
              </a:rPr>
              <a:t>Most conveyancers, however, submit returns electronically through the HMRC’s Stamp Taxes Online service. HMRC also recommends electronic payment, and the payment is then automatically linked to the return by reference to the unique transaction reference number (UTRN). Online submission has many benefits. For instance, the online screen will only show questions that are relevant to the particular transaction. There is no need to work out what applies and what does not apply. There is also built-in validation, which means that if the user gives an inconsistent or inappropriate answer to a question, a message will be displayed, so that the answer can be checked.</a:t>
            </a:r>
          </a:p>
          <a:p>
            <a:endParaRPr lang="en-GB" dirty="0"/>
          </a:p>
        </p:txBody>
      </p:sp>
      <p:sp>
        <p:nvSpPr>
          <p:cNvPr id="4" name="Slide Number Placeholder 3"/>
          <p:cNvSpPr>
            <a:spLocks noGrp="1"/>
          </p:cNvSpPr>
          <p:nvPr>
            <p:ph type="sldNum" sz="quarter" idx="5"/>
          </p:nvPr>
        </p:nvSpPr>
        <p:spPr/>
        <p:txBody>
          <a:bodyPr/>
          <a:lstStyle/>
          <a:p>
            <a:fld id="{C8DC57A8-AE18-4654-B6AF-04B3577165BE}" type="slidenum">
              <a:rPr lang="en-GB" smtClean="0"/>
              <a:t>29</a:t>
            </a:fld>
            <a:endParaRPr lang="en-GB"/>
          </a:p>
        </p:txBody>
      </p:sp>
    </p:spTree>
    <p:extLst>
      <p:ext uri="{BB962C8B-B14F-4D97-AF65-F5344CB8AC3E}">
        <p14:creationId xmlns:p14="http://schemas.microsoft.com/office/powerpoint/2010/main" val="852563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Allerta"/>
              </a:rPr>
              <a:t>In some cases, there may be extra documentation to be sent with the AP1. This will depend on the circumstances of the particular transaction but examples could include:</a:t>
            </a:r>
          </a:p>
          <a:p>
            <a:pPr algn="just">
              <a:buFont typeface="Arial" panose="020B0604020202020204" pitchFamily="34" charset="0"/>
              <a:buChar char="•"/>
            </a:pPr>
            <a:r>
              <a:rPr lang="en-GB" b="0" i="0" dirty="0">
                <a:solidFill>
                  <a:srgbClr val="000000"/>
                </a:solidFill>
                <a:effectLst/>
                <a:latin typeface="Allerta"/>
              </a:rPr>
              <a:t>a certified copy of a grant of probate where the sale is by executors;</a:t>
            </a:r>
          </a:p>
          <a:p>
            <a:pPr algn="just">
              <a:buFont typeface="Arial" panose="020B0604020202020204" pitchFamily="34" charset="0"/>
              <a:buChar char="•"/>
            </a:pPr>
            <a:r>
              <a:rPr lang="en-GB" b="0" i="0" dirty="0">
                <a:solidFill>
                  <a:srgbClr val="000000"/>
                </a:solidFill>
                <a:effectLst/>
                <a:latin typeface="Allerta"/>
              </a:rPr>
              <a:t>a certified copy of a marriage certificate to evidence a name change; and</a:t>
            </a:r>
          </a:p>
          <a:p>
            <a:pPr algn="just">
              <a:buFont typeface="Arial" panose="020B0604020202020204" pitchFamily="34" charset="0"/>
              <a:buChar char="•"/>
            </a:pPr>
            <a:r>
              <a:rPr lang="en-GB" b="0" i="0" dirty="0">
                <a:solidFill>
                  <a:srgbClr val="000000"/>
                </a:solidFill>
                <a:effectLst/>
                <a:latin typeface="Allerta"/>
              </a:rPr>
              <a:t>form JO, where this has been used to declare trust information.</a:t>
            </a:r>
          </a:p>
          <a:p>
            <a:endParaRPr lang="en-GB" dirty="0"/>
          </a:p>
        </p:txBody>
      </p:sp>
      <p:sp>
        <p:nvSpPr>
          <p:cNvPr id="4" name="Slide Number Placeholder 3"/>
          <p:cNvSpPr>
            <a:spLocks noGrp="1"/>
          </p:cNvSpPr>
          <p:nvPr>
            <p:ph type="sldNum" sz="quarter" idx="5"/>
          </p:nvPr>
        </p:nvSpPr>
        <p:spPr/>
        <p:txBody>
          <a:bodyPr/>
          <a:lstStyle/>
          <a:p>
            <a:fld id="{C8DC57A8-AE18-4654-B6AF-04B3577165BE}" type="slidenum">
              <a:rPr lang="en-GB" smtClean="0"/>
              <a:t>37</a:t>
            </a:fld>
            <a:endParaRPr lang="en-GB"/>
          </a:p>
        </p:txBody>
      </p:sp>
    </p:spTree>
    <p:extLst>
      <p:ext uri="{BB962C8B-B14F-4D97-AF65-F5344CB8AC3E}">
        <p14:creationId xmlns:p14="http://schemas.microsoft.com/office/powerpoint/2010/main" val="38457639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265611" y="1752600"/>
            <a:ext cx="6858002" cy="1828800"/>
          </a:xfrm>
        </p:spPr>
        <p:txBody>
          <a:bodyPr anchor="b">
            <a:normAutofit/>
          </a:bodyPr>
          <a:lstStyle>
            <a:lvl1pPr algn="l">
              <a:defRPr sz="5400"/>
            </a:lvl1pPr>
          </a:lstStyle>
          <a:p>
            <a:r>
              <a:rPr lang="en-US"/>
              <a:t>Click to edit Master title style</a:t>
            </a:r>
            <a:endParaRPr/>
          </a:p>
        </p:txBody>
      </p:sp>
      <p:sp>
        <p:nvSpPr>
          <p:cNvPr id="3" name="Subtitle 2"/>
          <p:cNvSpPr>
            <a:spLocks noGrp="1"/>
          </p:cNvSpPr>
          <p:nvPr>
            <p:ph type="subTitle" idx="1"/>
          </p:nvPr>
        </p:nvSpPr>
        <p:spPr>
          <a:xfrm>
            <a:off x="4265610" y="3733800"/>
            <a:ext cx="6858002" cy="914400"/>
          </a:xfrm>
        </p:spPr>
        <p:txBody>
          <a:bodyPr/>
          <a:lstStyle>
            <a:lvl1pPr marL="0" indent="0" algn="l">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Tree>
    <p:extLst>
      <p:ext uri="{BB962C8B-B14F-4D97-AF65-F5344CB8AC3E}">
        <p14:creationId xmlns:p14="http://schemas.microsoft.com/office/powerpoint/2010/main" val="2981203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Slide Number Placeholder 5"/>
          <p:cNvSpPr>
            <a:spLocks noGrp="1"/>
          </p:cNvSpPr>
          <p:nvPr>
            <p:ph type="sldNum" sz="quarter" idx="12"/>
          </p:nvPr>
        </p:nvSpPr>
        <p:spPr/>
        <p:txBody>
          <a:bodyPr/>
          <a:lstStyle/>
          <a:p>
            <a:fld id="{022B156B-59AE-415F-B24B-8756D48BB977}" type="slidenum">
              <a:rPr/>
              <a:t>‹#›</a:t>
            </a:fld>
            <a:endParaRPr dirty="0"/>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4CF99945-0A15-4715-AB6C-F5E56CF20F70}" type="datetimeFigureOut">
              <a:rPr lang="en-US"/>
              <a:t>11/21/2022</a:t>
            </a:fld>
            <a:endParaRPr/>
          </a:p>
        </p:txBody>
      </p:sp>
    </p:spTree>
    <p:extLst>
      <p:ext uri="{BB962C8B-B14F-4D97-AF65-F5344CB8AC3E}">
        <p14:creationId xmlns:p14="http://schemas.microsoft.com/office/powerpoint/2010/main" val="339630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65613" y="1828800"/>
            <a:ext cx="6858002" cy="1828800"/>
          </a:xfrm>
        </p:spPr>
        <p:txBody>
          <a:bodyPr anchor="b">
            <a:normAutofit/>
          </a:bodyPr>
          <a:lstStyle>
            <a:lvl1pPr>
              <a:defRPr sz="4400"/>
            </a:lvl1pPr>
          </a:lstStyle>
          <a:p>
            <a:r>
              <a:rPr lang="en-US"/>
              <a:t>Click to edit Master title style</a:t>
            </a:r>
            <a:endParaRPr/>
          </a:p>
        </p:txBody>
      </p:sp>
      <p:sp>
        <p:nvSpPr>
          <p:cNvPr id="3" name="Text Placeholder 2"/>
          <p:cNvSpPr>
            <a:spLocks noGrp="1"/>
          </p:cNvSpPr>
          <p:nvPr>
            <p:ph type="body" idx="1"/>
          </p:nvPr>
        </p:nvSpPr>
        <p:spPr>
          <a:xfrm>
            <a:off x="4265610" y="3733800"/>
            <a:ext cx="6858002" cy="914400"/>
          </a:xfrm>
        </p:spPr>
        <p:txBody>
          <a:bodyPr/>
          <a:lstStyle>
            <a:lvl1pPr marL="0" indent="0">
              <a:spcBef>
                <a:spcPts val="0"/>
              </a:spcBef>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229257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065212" y="1825625"/>
            <a:ext cx="4954588" cy="41879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825625"/>
            <a:ext cx="4951414" cy="41879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Slide Number Placeholder 6"/>
          <p:cNvSpPr>
            <a:spLocks noGrp="1"/>
          </p:cNvSpPr>
          <p:nvPr>
            <p:ph type="sldNum" sz="quarter" idx="12"/>
          </p:nvPr>
        </p:nvSpPr>
        <p:spPr/>
        <p:txBody>
          <a:bodyPr/>
          <a:lstStyle/>
          <a:p>
            <a:fld id="{022B156B-59AE-415F-B24B-8756D48BB977}" type="slidenum">
              <a:rPr/>
              <a:t>‹#›</a:t>
            </a:fld>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4CF99945-0A15-4715-AB6C-F5E56CF20F70}" type="datetimeFigureOut">
              <a:rPr lang="en-US"/>
              <a:t>11/21/2022</a:t>
            </a:fld>
            <a:endParaRPr/>
          </a:p>
        </p:txBody>
      </p:sp>
    </p:spTree>
    <p:extLst>
      <p:ext uri="{BB962C8B-B14F-4D97-AF65-F5344CB8AC3E}">
        <p14:creationId xmlns:p14="http://schemas.microsoft.com/office/powerpoint/2010/main" val="2972755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069848" y="1681163"/>
            <a:ext cx="4956048"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505075"/>
            <a:ext cx="4956048" cy="3476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72200" y="1681163"/>
            <a:ext cx="4956048"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4956048" cy="3476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9" name="Slide Number Placeholder 8"/>
          <p:cNvSpPr>
            <a:spLocks noGrp="1"/>
          </p:cNvSpPr>
          <p:nvPr>
            <p:ph type="sldNum" sz="quarter" idx="12"/>
          </p:nvPr>
        </p:nvSpPr>
        <p:spPr/>
        <p:txBody>
          <a:bodyPr/>
          <a:lstStyle/>
          <a:p>
            <a:fld id="{022B156B-59AE-415F-B24B-8756D48BB977}" type="slidenum">
              <a:rPr/>
              <a:t>‹#›</a:t>
            </a:fld>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4CF99945-0A15-4715-AB6C-F5E56CF20F70}" type="datetimeFigureOut">
              <a:rPr lang="en-US"/>
              <a:t>11/21/2022</a:t>
            </a:fld>
            <a:endParaRPr/>
          </a:p>
        </p:txBody>
      </p:sp>
    </p:spTree>
    <p:extLst>
      <p:ext uri="{BB962C8B-B14F-4D97-AF65-F5344CB8AC3E}">
        <p14:creationId xmlns:p14="http://schemas.microsoft.com/office/powerpoint/2010/main" val="2318571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5" name="Slide Number Placeholder 4"/>
          <p:cNvSpPr>
            <a:spLocks noGrp="1"/>
          </p:cNvSpPr>
          <p:nvPr>
            <p:ph type="sldNum" sz="quarter" idx="12"/>
          </p:nvPr>
        </p:nvSpPr>
        <p:spPr/>
        <p:txBody>
          <a:bodyPr/>
          <a:lstStyle/>
          <a:p>
            <a:fld id="{022B156B-59AE-415F-B24B-8756D48BB977}" type="slidenum">
              <a:rPr/>
              <a:t>‹#›</a:t>
            </a:fld>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4CF99945-0A15-4715-AB6C-F5E56CF20F70}" type="datetimeFigureOut">
              <a:rPr lang="en-US"/>
              <a:t>11/21/2022</a:t>
            </a:fld>
            <a:endParaRPr/>
          </a:p>
        </p:txBody>
      </p:sp>
    </p:spTree>
    <p:extLst>
      <p:ext uri="{BB962C8B-B14F-4D97-AF65-F5344CB8AC3E}">
        <p14:creationId xmlns:p14="http://schemas.microsoft.com/office/powerpoint/2010/main" val="3512816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022B156B-59AE-415F-B24B-8756D48BB977}" type="slidenum">
              <a:rPr/>
              <a:t>‹#›</a:t>
            </a:fld>
            <a:endParaRPr/>
          </a:p>
        </p:txBody>
      </p:sp>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4CF99945-0A15-4715-AB6C-F5E56CF20F70}" type="datetimeFigureOut">
              <a:rPr lang="en-US"/>
              <a:t>11/21/2022</a:t>
            </a:fld>
            <a:endParaRPr/>
          </a:p>
        </p:txBody>
      </p:sp>
    </p:spTree>
    <p:extLst>
      <p:ext uri="{BB962C8B-B14F-4D97-AF65-F5344CB8AC3E}">
        <p14:creationId xmlns:p14="http://schemas.microsoft.com/office/powerpoint/2010/main" val="847874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Pictures with Captions">
    <p:spTree>
      <p:nvGrpSpPr>
        <p:cNvPr id="1" name=""/>
        <p:cNvGrpSpPr/>
        <p:nvPr/>
      </p:nvGrpSpPr>
      <p:grpSpPr>
        <a:xfrm>
          <a:off x="0" y="0"/>
          <a:ext cx="0" cy="0"/>
          <a:chOff x="0" y="0"/>
          <a:chExt cx="0" cy="0"/>
        </a:xfrm>
      </p:grpSpPr>
      <p:sp>
        <p:nvSpPr>
          <p:cNvPr id="2" name="Title 1"/>
          <p:cNvSpPr>
            <a:spLocks noGrp="1"/>
          </p:cNvSpPr>
          <p:nvPr>
            <p:ph type="title"/>
          </p:nvPr>
        </p:nvSpPr>
        <p:spPr>
          <a:xfrm>
            <a:off x="1065212" y="304799"/>
            <a:ext cx="10058402" cy="1216152"/>
          </a:xfrm>
        </p:spPr>
        <p:txBody>
          <a:bodyPr/>
          <a:lstStyle>
            <a:lvl1pPr>
              <a:defRPr/>
            </a:lvl1pPr>
          </a:lstStyle>
          <a:p>
            <a:r>
              <a:rPr lang="en-US"/>
              <a:t>Click to edit Master title style</a:t>
            </a:r>
            <a:endParaRPr lang="en-US" dirty="0"/>
          </a:p>
        </p:txBody>
      </p:sp>
      <p:grpSp>
        <p:nvGrpSpPr>
          <p:cNvPr id="9" name="Group 8"/>
          <p:cNvGrpSpPr/>
          <p:nvPr/>
        </p:nvGrpSpPr>
        <p:grpSpPr>
          <a:xfrm>
            <a:off x="1052422" y="1733550"/>
            <a:ext cx="4360503" cy="3050038"/>
            <a:chOff x="895350" y="3313113"/>
            <a:chExt cx="3613151" cy="2790825"/>
          </a:xfrm>
          <a:solidFill>
            <a:schemeClr val="tx1">
              <a:lumMod val="50000"/>
            </a:schemeClr>
          </a:solidFill>
        </p:grpSpPr>
        <p:sp>
          <p:nvSpPr>
            <p:cNvPr id="10"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3"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4"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5"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6"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7"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8"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9"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0"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1"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36" name="Picture Placeholder 33" descr="An empty placeholder to add an image. Click on the placeholder and select the image that you wish to add."/>
          <p:cNvSpPr>
            <a:spLocks noGrp="1" noChangeAspect="1"/>
          </p:cNvSpPr>
          <p:nvPr>
            <p:ph type="pic" sz="quarter" idx="17"/>
          </p:nvPr>
        </p:nvSpPr>
        <p:spPr>
          <a:xfrm>
            <a:off x="1265028" y="1900210"/>
            <a:ext cx="3935536" cy="2571736"/>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39" name="Text Placeholder 3"/>
          <p:cNvSpPr>
            <a:spLocks noGrp="1"/>
          </p:cNvSpPr>
          <p:nvPr>
            <p:ph type="body" sz="half" idx="2"/>
          </p:nvPr>
        </p:nvSpPr>
        <p:spPr>
          <a:xfrm>
            <a:off x="1052423" y="4935990"/>
            <a:ext cx="4368980" cy="100761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22" name="Group 21"/>
          <p:cNvGrpSpPr/>
          <p:nvPr/>
        </p:nvGrpSpPr>
        <p:grpSpPr>
          <a:xfrm>
            <a:off x="6763111" y="1733550"/>
            <a:ext cx="4360503" cy="3050038"/>
            <a:chOff x="895350" y="3313113"/>
            <a:chExt cx="3613151" cy="2790825"/>
          </a:xfrm>
          <a:solidFill>
            <a:schemeClr val="tx1">
              <a:lumMod val="50000"/>
            </a:schemeClr>
          </a:solidFill>
        </p:grpSpPr>
        <p:sp>
          <p:nvSpPr>
            <p:cNvPr id="2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37" name="Picture Placeholder 33" descr="An empty placeholder to add an image. Click on the placeholder and select the image that you wish to add."/>
          <p:cNvSpPr>
            <a:spLocks noGrp="1" noChangeAspect="1"/>
          </p:cNvSpPr>
          <p:nvPr>
            <p:ph type="pic" sz="quarter" idx="18"/>
          </p:nvPr>
        </p:nvSpPr>
        <p:spPr>
          <a:xfrm>
            <a:off x="6975717" y="1900210"/>
            <a:ext cx="3935536" cy="2571736"/>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40" name="Text Placeholder 3"/>
          <p:cNvSpPr>
            <a:spLocks noGrp="1"/>
          </p:cNvSpPr>
          <p:nvPr>
            <p:ph type="body" sz="half" idx="19"/>
          </p:nvPr>
        </p:nvSpPr>
        <p:spPr>
          <a:xfrm>
            <a:off x="6742908" y="4935990"/>
            <a:ext cx="4368980" cy="100761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Slide Number Placeholder 7"/>
          <p:cNvSpPr>
            <a:spLocks noGrp="1"/>
          </p:cNvSpPr>
          <p:nvPr>
            <p:ph type="sldNum" sz="quarter" idx="12"/>
          </p:nvPr>
        </p:nvSpPr>
        <p:spPr/>
        <p:txBody>
          <a:bodyPr/>
          <a:lstStyle/>
          <a:p>
            <a:fld id="{022B156B-59AE-415F-B24B-8756D48BB977}" type="slidenum">
              <a:rPr/>
              <a:pPr/>
              <a:t>‹#›</a:t>
            </a:fld>
            <a:endParaRPr/>
          </a:p>
        </p:txBody>
      </p:sp>
      <p:sp>
        <p:nvSpPr>
          <p:cNvPr id="7" name="Footer Placeholder 6"/>
          <p:cNvSpPr>
            <a:spLocks noGrp="1"/>
          </p:cNvSpPr>
          <p:nvPr>
            <p:ph type="ftr" sz="quarter" idx="11"/>
          </p:nvPr>
        </p:nvSpPr>
        <p:spPr/>
        <p:txBody>
          <a:bodyPr/>
          <a:lstStyle/>
          <a:p>
            <a:endParaRPr/>
          </a:p>
        </p:txBody>
      </p:sp>
      <p:sp>
        <p:nvSpPr>
          <p:cNvPr id="6" name="Date Placeholder 5"/>
          <p:cNvSpPr>
            <a:spLocks noGrp="1"/>
          </p:cNvSpPr>
          <p:nvPr>
            <p:ph type="dt" sz="half" idx="10"/>
          </p:nvPr>
        </p:nvSpPr>
        <p:spPr/>
        <p:txBody>
          <a:bodyPr/>
          <a:lstStyle/>
          <a:p>
            <a:fld id="{4CF99945-0A15-4715-AB6C-F5E56CF20F70}" type="datetimeFigureOut">
              <a:rPr lang="en-US"/>
              <a:pPr/>
              <a:t>11/21/2022</a:t>
            </a:fld>
            <a:endParaRPr/>
          </a:p>
        </p:txBody>
      </p:sp>
    </p:spTree>
    <p:extLst>
      <p:ext uri="{BB962C8B-B14F-4D97-AF65-F5344CB8AC3E}">
        <p14:creationId xmlns:p14="http://schemas.microsoft.com/office/powerpoint/2010/main" val="1168274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Pictures with Caption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grpSp>
        <p:nvGrpSpPr>
          <p:cNvPr id="52" name="Group 51"/>
          <p:cNvGrpSpPr>
            <a:grpSpLocks noChangeAspect="1"/>
          </p:cNvGrpSpPr>
          <p:nvPr/>
        </p:nvGrpSpPr>
        <p:grpSpPr>
          <a:xfrm rot="5400000">
            <a:off x="1045139" y="1678105"/>
            <a:ext cx="3123347" cy="3089730"/>
            <a:chOff x="895350" y="3313113"/>
            <a:chExt cx="3613151" cy="2790825"/>
          </a:xfrm>
          <a:solidFill>
            <a:schemeClr val="tx1">
              <a:lumMod val="50000"/>
            </a:schemeClr>
          </a:solidFill>
        </p:grpSpPr>
        <p:sp>
          <p:nvSpPr>
            <p:cNvPr id="5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79" name="Picture Placeholder 33" descr="An empty placeholder to add an image. Click on the placeholder and select the image that you wish to add."/>
          <p:cNvSpPr>
            <a:spLocks noGrp="1"/>
          </p:cNvSpPr>
          <p:nvPr>
            <p:ph type="pic" sz="quarter" idx="19"/>
          </p:nvPr>
        </p:nvSpPr>
        <p:spPr>
          <a:xfrm>
            <a:off x="1249168" y="1824285"/>
            <a:ext cx="2715289" cy="2776308"/>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81" name="Text Placeholder 3"/>
          <p:cNvSpPr>
            <a:spLocks noGrp="1"/>
          </p:cNvSpPr>
          <p:nvPr>
            <p:ph type="body" sz="half" idx="2"/>
          </p:nvPr>
        </p:nvSpPr>
        <p:spPr>
          <a:xfrm>
            <a:off x="1235212" y="4947405"/>
            <a:ext cx="2743200" cy="91440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4" name="Group 83"/>
          <p:cNvGrpSpPr>
            <a:grpSpLocks noChangeAspect="1"/>
          </p:cNvGrpSpPr>
          <p:nvPr userDrawn="1"/>
        </p:nvGrpSpPr>
        <p:grpSpPr>
          <a:xfrm rot="5400000">
            <a:off x="4517135" y="1678105"/>
            <a:ext cx="3123347" cy="3089730"/>
            <a:chOff x="895350" y="3313113"/>
            <a:chExt cx="3613151" cy="2790825"/>
          </a:xfrm>
          <a:solidFill>
            <a:schemeClr val="tx1">
              <a:lumMod val="50000"/>
            </a:schemeClr>
          </a:solidFill>
        </p:grpSpPr>
        <p:sp>
          <p:nvSpPr>
            <p:cNvPr id="85"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6"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7"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8"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9"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0"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1"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2"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3"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4"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5"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6"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78" name="Picture Placeholder 33" descr="An empty placeholder to add an image. Click on the placeholder and select the image that you wish to add."/>
          <p:cNvSpPr>
            <a:spLocks noGrp="1"/>
          </p:cNvSpPr>
          <p:nvPr>
            <p:ph type="pic" sz="quarter" idx="18"/>
          </p:nvPr>
        </p:nvSpPr>
        <p:spPr>
          <a:xfrm>
            <a:off x="4720924" y="1824285"/>
            <a:ext cx="2715768" cy="2776308"/>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82" name="Text Placeholder 3"/>
          <p:cNvSpPr>
            <a:spLocks noGrp="1"/>
          </p:cNvSpPr>
          <p:nvPr>
            <p:ph type="body" sz="half" idx="21"/>
          </p:nvPr>
        </p:nvSpPr>
        <p:spPr>
          <a:xfrm>
            <a:off x="4707208" y="4947405"/>
            <a:ext cx="2743200" cy="91440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97" name="Group 96"/>
          <p:cNvGrpSpPr>
            <a:grpSpLocks noChangeAspect="1"/>
          </p:cNvGrpSpPr>
          <p:nvPr userDrawn="1"/>
        </p:nvGrpSpPr>
        <p:grpSpPr>
          <a:xfrm rot="5400000">
            <a:off x="8019009" y="1678105"/>
            <a:ext cx="3123347" cy="3089730"/>
            <a:chOff x="895350" y="3313113"/>
            <a:chExt cx="3613151" cy="2790825"/>
          </a:xfrm>
          <a:solidFill>
            <a:schemeClr val="tx1">
              <a:lumMod val="50000"/>
            </a:schemeClr>
          </a:solidFill>
        </p:grpSpPr>
        <p:sp>
          <p:nvSpPr>
            <p:cNvPr id="98"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9"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0"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1"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2"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3"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4"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5"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6"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7"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8"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9"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80" name="Picture Placeholder 33" descr="An empty placeholder to add an image. Click on the placeholder and select the image that you wish to add."/>
          <p:cNvSpPr>
            <a:spLocks noGrp="1"/>
          </p:cNvSpPr>
          <p:nvPr>
            <p:ph type="pic" sz="quarter" idx="20"/>
          </p:nvPr>
        </p:nvSpPr>
        <p:spPr>
          <a:xfrm>
            <a:off x="8222798" y="1824285"/>
            <a:ext cx="2715768" cy="2776308"/>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83" name="Text Placeholder 3"/>
          <p:cNvSpPr>
            <a:spLocks noGrp="1"/>
          </p:cNvSpPr>
          <p:nvPr>
            <p:ph type="body" sz="half" idx="22"/>
          </p:nvPr>
        </p:nvSpPr>
        <p:spPr>
          <a:xfrm>
            <a:off x="8209082" y="4947405"/>
            <a:ext cx="2743200" cy="91440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Slide Number Placeholder 7"/>
          <p:cNvSpPr>
            <a:spLocks noGrp="1"/>
          </p:cNvSpPr>
          <p:nvPr>
            <p:ph type="sldNum" sz="quarter" idx="12"/>
          </p:nvPr>
        </p:nvSpPr>
        <p:spPr/>
        <p:txBody>
          <a:bodyPr/>
          <a:lstStyle/>
          <a:p>
            <a:fld id="{022B156B-59AE-415F-B24B-8756D48BB977}" type="slidenum">
              <a:rPr/>
              <a:pPr/>
              <a:t>‹#›</a:t>
            </a:fld>
            <a:endParaRPr/>
          </a:p>
        </p:txBody>
      </p:sp>
      <p:sp>
        <p:nvSpPr>
          <p:cNvPr id="7" name="Footer Placeholder 6"/>
          <p:cNvSpPr>
            <a:spLocks noGrp="1"/>
          </p:cNvSpPr>
          <p:nvPr>
            <p:ph type="ftr" sz="quarter" idx="11"/>
          </p:nvPr>
        </p:nvSpPr>
        <p:spPr/>
        <p:txBody>
          <a:bodyPr/>
          <a:lstStyle/>
          <a:p>
            <a:endParaRPr/>
          </a:p>
        </p:txBody>
      </p:sp>
      <p:sp>
        <p:nvSpPr>
          <p:cNvPr id="6" name="Date Placeholder 5"/>
          <p:cNvSpPr>
            <a:spLocks noGrp="1"/>
          </p:cNvSpPr>
          <p:nvPr>
            <p:ph type="dt" sz="half" idx="10"/>
          </p:nvPr>
        </p:nvSpPr>
        <p:spPr/>
        <p:txBody>
          <a:bodyPr/>
          <a:lstStyle/>
          <a:p>
            <a:fld id="{4CF99945-0A15-4715-AB6C-F5E56CF20F70}" type="datetimeFigureOut">
              <a:rPr lang="en-US"/>
              <a:pPr/>
              <a:t>11/21/2022</a:t>
            </a:fld>
            <a:endParaRPr/>
          </a:p>
        </p:txBody>
      </p:sp>
    </p:spTree>
    <p:extLst>
      <p:ext uri="{BB962C8B-B14F-4D97-AF65-F5344CB8AC3E}">
        <p14:creationId xmlns:p14="http://schemas.microsoft.com/office/powerpoint/2010/main" val="16819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Pictures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66214" y="421594"/>
            <a:ext cx="2286000" cy="1885508"/>
          </a:xfrm>
        </p:spPr>
        <p:txBody>
          <a:bodyPr>
            <a:normAutofit/>
          </a:bodyPr>
          <a:lstStyle>
            <a:lvl1pPr>
              <a:defRPr sz="2400"/>
            </a:lvl1pPr>
          </a:lstStyle>
          <a:p>
            <a:r>
              <a:rPr lang="en-US"/>
              <a:t>Click to edit Master title style</a:t>
            </a:r>
          </a:p>
        </p:txBody>
      </p:sp>
      <p:grpSp>
        <p:nvGrpSpPr>
          <p:cNvPr id="84" name="Group 83"/>
          <p:cNvGrpSpPr>
            <a:grpSpLocks noChangeAspect="1"/>
          </p:cNvGrpSpPr>
          <p:nvPr/>
        </p:nvGrpSpPr>
        <p:grpSpPr>
          <a:xfrm rot="16200000" flipV="1">
            <a:off x="274315" y="1102304"/>
            <a:ext cx="5053664" cy="4411852"/>
            <a:chOff x="895350" y="3313113"/>
            <a:chExt cx="3613151" cy="2790825"/>
          </a:xfrm>
          <a:solidFill>
            <a:schemeClr val="tx1">
              <a:lumMod val="50000"/>
            </a:schemeClr>
          </a:solidFill>
        </p:grpSpPr>
        <p:sp>
          <p:nvSpPr>
            <p:cNvPr id="85"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6"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7"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8"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9"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0"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1"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2"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3"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4"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5"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6"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97" name="Picture Placeholder 33" descr="An empty placeholder to add an image. Click on the placeholder and select the image that you wish to add."/>
          <p:cNvSpPr>
            <a:spLocks noGrp="1"/>
          </p:cNvSpPr>
          <p:nvPr>
            <p:ph type="pic" sz="quarter" idx="17"/>
          </p:nvPr>
        </p:nvSpPr>
        <p:spPr>
          <a:xfrm>
            <a:off x="840795" y="1020193"/>
            <a:ext cx="3886200" cy="4572000"/>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grpSp>
        <p:nvGrpSpPr>
          <p:cNvPr id="98" name="Group 97"/>
          <p:cNvGrpSpPr/>
          <p:nvPr/>
        </p:nvGrpSpPr>
        <p:grpSpPr>
          <a:xfrm>
            <a:off x="5322489" y="319177"/>
            <a:ext cx="3389607" cy="2710838"/>
            <a:chOff x="895350" y="3313113"/>
            <a:chExt cx="3613151" cy="2790825"/>
          </a:xfrm>
          <a:solidFill>
            <a:schemeClr val="tx1">
              <a:lumMod val="50000"/>
            </a:schemeClr>
          </a:solidFill>
        </p:grpSpPr>
        <p:sp>
          <p:nvSpPr>
            <p:cNvPr id="99"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0"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1"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2"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3"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4"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5"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6"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7"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8"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9"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0"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111" name="Picture Placeholder 33" descr="An empty placeholder to add an image. Click on the placeholder and select the image that you wish to add."/>
          <p:cNvSpPr>
            <a:spLocks noGrp="1" noChangeAspect="1"/>
          </p:cNvSpPr>
          <p:nvPr>
            <p:ph type="pic" sz="quarter" idx="18"/>
          </p:nvPr>
        </p:nvSpPr>
        <p:spPr>
          <a:xfrm>
            <a:off x="5546780" y="529603"/>
            <a:ext cx="2993366" cy="2305338"/>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grpSp>
        <p:nvGrpSpPr>
          <p:cNvPr id="112" name="Group 111"/>
          <p:cNvGrpSpPr/>
          <p:nvPr/>
        </p:nvGrpSpPr>
        <p:grpSpPr>
          <a:xfrm>
            <a:off x="5322489" y="3245640"/>
            <a:ext cx="3389607" cy="2710838"/>
            <a:chOff x="895350" y="3313113"/>
            <a:chExt cx="3613151" cy="2790825"/>
          </a:xfrm>
          <a:solidFill>
            <a:schemeClr val="tx1">
              <a:lumMod val="50000"/>
            </a:schemeClr>
          </a:solidFill>
        </p:grpSpPr>
        <p:sp>
          <p:nvSpPr>
            <p:cNvPr id="11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125" name="Picture Placeholder 33" descr="An empty placeholder to add an image. Click on the placeholder and select the image that you wish to add."/>
          <p:cNvSpPr>
            <a:spLocks noGrp="1" noChangeAspect="1"/>
          </p:cNvSpPr>
          <p:nvPr>
            <p:ph type="pic" sz="quarter" idx="19"/>
          </p:nvPr>
        </p:nvSpPr>
        <p:spPr>
          <a:xfrm>
            <a:off x="5546780" y="3456066"/>
            <a:ext cx="2993366" cy="2305338"/>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126" name="Text Placeholder 3"/>
          <p:cNvSpPr>
            <a:spLocks noGrp="1"/>
          </p:cNvSpPr>
          <p:nvPr>
            <p:ph type="body" sz="half" idx="21"/>
          </p:nvPr>
        </p:nvSpPr>
        <p:spPr>
          <a:xfrm>
            <a:off x="9066214" y="2484992"/>
            <a:ext cx="2286000" cy="3248729"/>
          </a:xfrm>
        </p:spPr>
        <p:txBody>
          <a:bodyPr anchor="t" anchorCtr="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Slide Number Placeholder 7"/>
          <p:cNvSpPr>
            <a:spLocks noGrp="1"/>
          </p:cNvSpPr>
          <p:nvPr>
            <p:ph type="sldNum" sz="quarter" idx="12"/>
          </p:nvPr>
        </p:nvSpPr>
        <p:spPr/>
        <p:txBody>
          <a:bodyPr/>
          <a:lstStyle/>
          <a:p>
            <a:fld id="{022B156B-59AE-415F-B24B-8756D48BB977}" type="slidenum">
              <a:rPr/>
              <a:pPr/>
              <a:t>‹#›</a:t>
            </a:fld>
            <a:endParaRPr/>
          </a:p>
        </p:txBody>
      </p:sp>
      <p:sp>
        <p:nvSpPr>
          <p:cNvPr id="7" name="Footer Placeholder 6"/>
          <p:cNvSpPr>
            <a:spLocks noGrp="1"/>
          </p:cNvSpPr>
          <p:nvPr>
            <p:ph type="ftr" sz="quarter" idx="11"/>
          </p:nvPr>
        </p:nvSpPr>
        <p:spPr/>
        <p:txBody>
          <a:bodyPr/>
          <a:lstStyle/>
          <a:p>
            <a:endParaRPr/>
          </a:p>
        </p:txBody>
      </p:sp>
      <p:sp>
        <p:nvSpPr>
          <p:cNvPr id="6" name="Date Placeholder 5"/>
          <p:cNvSpPr>
            <a:spLocks noGrp="1"/>
          </p:cNvSpPr>
          <p:nvPr>
            <p:ph type="dt" sz="half" idx="10"/>
          </p:nvPr>
        </p:nvSpPr>
        <p:spPr/>
        <p:txBody>
          <a:bodyPr/>
          <a:lstStyle/>
          <a:p>
            <a:fld id="{4CF99945-0A15-4715-AB6C-F5E56CF20F70}" type="datetimeFigureOut">
              <a:rPr lang="en-US"/>
              <a:pPr/>
              <a:t>11/21/2022</a:t>
            </a:fld>
            <a:endParaRPr/>
          </a:p>
        </p:txBody>
      </p:sp>
    </p:spTree>
    <p:extLst>
      <p:ext uri="{BB962C8B-B14F-4D97-AF65-F5344CB8AC3E}">
        <p14:creationId xmlns:p14="http://schemas.microsoft.com/office/powerpoint/2010/main" val="787425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11732" y="1330347"/>
            <a:ext cx="3840480" cy="2103120"/>
          </a:xfrm>
        </p:spPr>
        <p:txBody>
          <a:bodyPr anchor="b">
            <a:normAutofit/>
          </a:bodyPr>
          <a:lstStyle>
            <a:lvl1pPr>
              <a:defRPr sz="3600"/>
            </a:lvl1pPr>
          </a:lstStyle>
          <a:p>
            <a:r>
              <a:rPr lang="en-US"/>
              <a:t>Click to edit Master title style</a:t>
            </a:r>
            <a:endParaRPr dirty="0"/>
          </a:p>
        </p:txBody>
      </p:sp>
      <p:sp>
        <p:nvSpPr>
          <p:cNvPr id="3" name="Content Placeholder 2"/>
          <p:cNvSpPr>
            <a:spLocks noGrp="1"/>
          </p:cNvSpPr>
          <p:nvPr>
            <p:ph idx="1"/>
          </p:nvPr>
        </p:nvSpPr>
        <p:spPr>
          <a:xfrm>
            <a:off x="836613" y="914400"/>
            <a:ext cx="6172201" cy="5029200"/>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7511732" y="3555523"/>
            <a:ext cx="3840480" cy="2388077"/>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p:cNvSpPr>
            <a:spLocks noGrp="1"/>
          </p:cNvSpPr>
          <p:nvPr>
            <p:ph type="sldNum" sz="quarter" idx="12"/>
          </p:nvPr>
        </p:nvSpPr>
        <p:spPr>
          <a:xfrm>
            <a:off x="1065213" y="6019801"/>
            <a:ext cx="762000" cy="228600"/>
          </a:xfrm>
        </p:spPr>
        <p:txBody>
          <a:bodyPr/>
          <a:lstStyle>
            <a:lvl1pPr algn="l">
              <a:defRPr/>
            </a:lvl1pPr>
          </a:lstStyle>
          <a:p>
            <a:fld id="{022B156B-59AE-415F-B24B-8756D48BB977}" type="slidenum">
              <a:rPr/>
              <a:pPr/>
              <a:t>‹#›</a:t>
            </a:fld>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a:xfrm>
            <a:off x="8075611" y="6019801"/>
            <a:ext cx="1396260" cy="228600"/>
          </a:xfrm>
        </p:spPr>
        <p:txBody>
          <a:bodyPr/>
          <a:lstStyle/>
          <a:p>
            <a:fld id="{4CF99945-0A15-4715-AB6C-F5E56CF20F70}" type="datetimeFigureOut">
              <a:rPr lang="en-US"/>
              <a:t>11/21/2022</a:t>
            </a:fld>
            <a:endParaRPr/>
          </a:p>
        </p:txBody>
      </p:sp>
    </p:spTree>
    <p:extLst>
      <p:ext uri="{BB962C8B-B14F-4D97-AF65-F5344CB8AC3E}">
        <p14:creationId xmlns:p14="http://schemas.microsoft.com/office/powerpoint/2010/main" val="1239762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92891" y="1330347"/>
            <a:ext cx="3840480" cy="2103120"/>
          </a:xfrm>
        </p:spPr>
        <p:txBody>
          <a:bodyPr anchor="b">
            <a:normAutofit/>
          </a:bodyPr>
          <a:lstStyle>
            <a:lvl1pPr>
              <a:defRPr sz="3600"/>
            </a:lvl1pPr>
          </a:lstStyle>
          <a:p>
            <a:r>
              <a:rPr lang="en-US"/>
              <a:t>Click to edit Master title style</a:t>
            </a:r>
            <a:endParaRPr dirty="0"/>
          </a:p>
        </p:txBody>
      </p:sp>
      <p:grpSp>
        <p:nvGrpSpPr>
          <p:cNvPr id="8" name="Group 7"/>
          <p:cNvGrpSpPr/>
          <p:nvPr/>
        </p:nvGrpSpPr>
        <p:grpSpPr>
          <a:xfrm>
            <a:off x="595546" y="781398"/>
            <a:ext cx="6433398" cy="5053665"/>
            <a:chOff x="5162444" y="781398"/>
            <a:chExt cx="6433398" cy="5053665"/>
          </a:xfrm>
        </p:grpSpPr>
        <p:sp>
          <p:nvSpPr>
            <p:cNvPr id="9" name="Freeform 42"/>
            <p:cNvSpPr>
              <a:spLocks/>
            </p:cNvSpPr>
            <p:nvPr/>
          </p:nvSpPr>
          <p:spPr bwMode="auto">
            <a:xfrm rot="16200000" flipV="1">
              <a:off x="3342557" y="3275021"/>
              <a:ext cx="3827994" cy="17568"/>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0" name="Freeform 43"/>
            <p:cNvSpPr>
              <a:spLocks/>
            </p:cNvSpPr>
            <p:nvPr/>
          </p:nvSpPr>
          <p:spPr bwMode="auto">
            <a:xfrm rot="16200000" flipV="1">
              <a:off x="9565728" y="3299447"/>
              <a:ext cx="3836876" cy="17568"/>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grpSp>
          <p:nvGrpSpPr>
            <p:cNvPr id="11" name="Group 10"/>
            <p:cNvGrpSpPr/>
            <p:nvPr/>
          </p:nvGrpSpPr>
          <p:grpSpPr>
            <a:xfrm>
              <a:off x="5814205" y="859113"/>
              <a:ext cx="5129146" cy="4880471"/>
              <a:chOff x="7856559" y="859113"/>
              <a:chExt cx="3086791" cy="4880471"/>
            </a:xfrm>
          </p:grpSpPr>
          <p:sp>
            <p:nvSpPr>
              <p:cNvPr id="20" name="Freeform 41"/>
              <p:cNvSpPr>
                <a:spLocks/>
              </p:cNvSpPr>
              <p:nvPr/>
            </p:nvSpPr>
            <p:spPr bwMode="auto">
              <a:xfrm rot="16200000" flipV="1">
                <a:off x="9392183" y="4188416"/>
                <a:ext cx="15544" cy="3086791"/>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21" name="Freeform 44"/>
              <p:cNvSpPr>
                <a:spLocks/>
              </p:cNvSpPr>
              <p:nvPr/>
            </p:nvSpPr>
            <p:spPr bwMode="auto">
              <a:xfrm rot="16200000" flipV="1">
                <a:off x="9366943" y="-651271"/>
                <a:ext cx="13322" cy="3034090"/>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grpSp>
        <p:sp>
          <p:nvSpPr>
            <p:cNvPr id="12" name="Freeform 45"/>
            <p:cNvSpPr>
              <a:spLocks noEditPoints="1"/>
            </p:cNvSpPr>
            <p:nvPr/>
          </p:nvSpPr>
          <p:spPr bwMode="auto">
            <a:xfrm rot="16200000" flipV="1">
              <a:off x="5186001" y="5323012"/>
              <a:ext cx="477390" cy="524504"/>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3" name="Freeform 46"/>
            <p:cNvSpPr>
              <a:spLocks noEditPoints="1"/>
            </p:cNvSpPr>
            <p:nvPr/>
          </p:nvSpPr>
          <p:spPr bwMode="auto">
            <a:xfrm rot="16200000" flipV="1">
              <a:off x="5197295" y="5324846"/>
              <a:ext cx="477390" cy="511956"/>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4" name="Freeform 47"/>
            <p:cNvSpPr>
              <a:spLocks noEditPoints="1"/>
            </p:cNvSpPr>
            <p:nvPr/>
          </p:nvSpPr>
          <p:spPr bwMode="auto">
            <a:xfrm rot="16200000" flipV="1">
              <a:off x="11076843" y="5321082"/>
              <a:ext cx="508476" cy="519485"/>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5" name="Freeform 48"/>
            <p:cNvSpPr>
              <a:spLocks noEditPoints="1"/>
            </p:cNvSpPr>
            <p:nvPr/>
          </p:nvSpPr>
          <p:spPr bwMode="auto">
            <a:xfrm rot="16200000" flipV="1">
              <a:off x="11093207" y="5321324"/>
              <a:ext cx="470728" cy="534543"/>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6" name="Freeform 49"/>
            <p:cNvSpPr>
              <a:spLocks noEditPoints="1"/>
            </p:cNvSpPr>
            <p:nvPr/>
          </p:nvSpPr>
          <p:spPr bwMode="auto">
            <a:xfrm rot="16200000" flipV="1">
              <a:off x="11051654" y="771453"/>
              <a:ext cx="468508" cy="519485"/>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7" name="Freeform 50"/>
            <p:cNvSpPr>
              <a:spLocks noEditPoints="1"/>
            </p:cNvSpPr>
            <p:nvPr/>
          </p:nvSpPr>
          <p:spPr bwMode="auto">
            <a:xfrm rot="16200000" flipV="1">
              <a:off x="11044126" y="786511"/>
              <a:ext cx="468508" cy="489370"/>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8" name="Freeform 51"/>
            <p:cNvSpPr>
              <a:spLocks noEditPoints="1"/>
            </p:cNvSpPr>
            <p:nvPr/>
          </p:nvSpPr>
          <p:spPr bwMode="auto">
            <a:xfrm rot="16200000" flipV="1">
              <a:off x="5232723" y="721157"/>
              <a:ext cx="424100" cy="544581"/>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9" name="Freeform 52"/>
            <p:cNvSpPr>
              <a:spLocks noEditPoints="1"/>
            </p:cNvSpPr>
            <p:nvPr/>
          </p:nvSpPr>
          <p:spPr bwMode="auto">
            <a:xfrm rot="16200000" flipV="1">
              <a:off x="5241796" y="749729"/>
              <a:ext cx="428541" cy="491879"/>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grpSp>
      <p:sp>
        <p:nvSpPr>
          <p:cNvPr id="3" name="Picture Placeholder 2" descr="An empty placeholder to add an image. Click on the placeholder and select the image that you wish to add."/>
          <p:cNvSpPr>
            <a:spLocks noGrp="1"/>
          </p:cNvSpPr>
          <p:nvPr>
            <p:ph type="pic" idx="1"/>
          </p:nvPr>
        </p:nvSpPr>
        <p:spPr>
          <a:xfrm>
            <a:off x="836613" y="1031195"/>
            <a:ext cx="5943600" cy="4572000"/>
          </a:xfrm>
          <a:solidFill>
            <a:schemeClr val="accent2">
              <a:lumMod val="40000"/>
              <a:lumOff val="60000"/>
            </a:schemeClr>
          </a:solidFill>
          <a:ln w="38100">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dirty="0"/>
          </a:p>
        </p:txBody>
      </p:sp>
      <p:sp>
        <p:nvSpPr>
          <p:cNvPr id="4" name="Text Placeholder 3"/>
          <p:cNvSpPr>
            <a:spLocks noGrp="1"/>
          </p:cNvSpPr>
          <p:nvPr>
            <p:ph type="body" sz="half" idx="2"/>
          </p:nvPr>
        </p:nvSpPr>
        <p:spPr>
          <a:xfrm>
            <a:off x="7492891" y="3555521"/>
            <a:ext cx="3840480" cy="2168517"/>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p:cNvSpPr>
            <a:spLocks noGrp="1"/>
          </p:cNvSpPr>
          <p:nvPr>
            <p:ph type="sldNum" sz="quarter" idx="12"/>
          </p:nvPr>
        </p:nvSpPr>
        <p:spPr/>
        <p:txBody>
          <a:bodyPr/>
          <a:lstStyle/>
          <a:p>
            <a:fld id="{022B156B-59AE-415F-B24B-8756D48BB977}" type="slidenum">
              <a:rPr/>
              <a:t>‹#›</a:t>
            </a:fld>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4CF99945-0A15-4715-AB6C-F5E56CF20F70}" type="datetimeFigureOut">
              <a:rPr lang="en-US"/>
              <a:t>11/21/2022</a:t>
            </a:fld>
            <a:endParaRPr/>
          </a:p>
        </p:txBody>
      </p:sp>
    </p:spTree>
    <p:extLst>
      <p:ext uri="{BB962C8B-B14F-4D97-AF65-F5344CB8AC3E}">
        <p14:creationId xmlns:p14="http://schemas.microsoft.com/office/powerpoint/2010/main" val="265957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Slide Number Placeholder 5"/>
          <p:cNvSpPr>
            <a:spLocks noGrp="1"/>
          </p:cNvSpPr>
          <p:nvPr>
            <p:ph type="sldNum" sz="quarter" idx="12"/>
          </p:nvPr>
        </p:nvSpPr>
        <p:spPr/>
        <p:txBody>
          <a:bodyPr/>
          <a:lstStyle/>
          <a:p>
            <a:fld id="{022B156B-59AE-415F-B24B-8756D48BB977}" type="slidenum">
              <a:rPr/>
              <a:t>‹#›</a:t>
            </a:fld>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4CF99945-0A15-4715-AB6C-F5E56CF20F70}" type="datetimeFigureOut">
              <a:rPr lang="en-US"/>
              <a:t>11/21/2022</a:t>
            </a:fld>
            <a:endParaRPr/>
          </a:p>
        </p:txBody>
      </p:sp>
    </p:spTree>
    <p:extLst>
      <p:ext uri="{BB962C8B-B14F-4D97-AF65-F5344CB8AC3E}">
        <p14:creationId xmlns:p14="http://schemas.microsoft.com/office/powerpoint/2010/main" val="2447936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extLst>
    <p:ext uri="{DCECCB84-F9BA-43D5-87BE-67443E8EF086}">
      <p15:sldGuideLst xmlns:p15="http://schemas.microsoft.com/office/powerpoint/2012/main">
        <p15:guide id="1" orient="horz" pos="216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24268" y="304800"/>
            <a:ext cx="1729531" cy="56769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199" y="304800"/>
            <a:ext cx="8633671" cy="5676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Slide Number Placeholder 5"/>
          <p:cNvSpPr>
            <a:spLocks noGrp="1"/>
          </p:cNvSpPr>
          <p:nvPr>
            <p:ph type="sldNum" sz="quarter" idx="12"/>
          </p:nvPr>
        </p:nvSpPr>
        <p:spPr/>
        <p:txBody>
          <a:bodyPr/>
          <a:lstStyle/>
          <a:p>
            <a:fld id="{022B156B-59AE-415F-B24B-8756D48BB977}" type="slidenum">
              <a:rPr/>
              <a:t>‹#›</a:t>
            </a:fld>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4CF99945-0A15-4715-AB6C-F5E56CF20F70}" type="datetimeFigureOut">
              <a:rPr lang="en-US"/>
              <a:t>11/21/2022</a:t>
            </a:fld>
            <a:endParaRPr/>
          </a:p>
        </p:txBody>
      </p:sp>
    </p:spTree>
    <p:extLst>
      <p:ext uri="{BB962C8B-B14F-4D97-AF65-F5344CB8AC3E}">
        <p14:creationId xmlns:p14="http://schemas.microsoft.com/office/powerpoint/2010/main" val="4205803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5212" y="304800"/>
            <a:ext cx="10058402" cy="12192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065214" y="1752600"/>
            <a:ext cx="10058400" cy="42291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Slide Number Placeholder 5"/>
          <p:cNvSpPr>
            <a:spLocks noGrp="1"/>
          </p:cNvSpPr>
          <p:nvPr>
            <p:ph type="sldNum" sz="quarter" idx="4"/>
          </p:nvPr>
        </p:nvSpPr>
        <p:spPr>
          <a:xfrm>
            <a:off x="1065213" y="6019801"/>
            <a:ext cx="762000" cy="228600"/>
          </a:xfrm>
          <a:prstGeom prst="rect">
            <a:avLst/>
          </a:prstGeom>
        </p:spPr>
        <p:txBody>
          <a:bodyPr vert="horz" lIns="91440" tIns="45720" rIns="91440" bIns="45720" rtlCol="0" anchor="ctr"/>
          <a:lstStyle>
            <a:lvl1pPr algn="l">
              <a:defRPr sz="1100">
                <a:solidFill>
                  <a:schemeClr val="tx1"/>
                </a:solidFill>
              </a:defRPr>
            </a:lvl1pPr>
          </a:lstStyle>
          <a:p>
            <a:fld id="{022B156B-59AE-415F-B24B-8756D48BB977}" type="slidenum">
              <a:rPr lang="en-US" smtClean="0"/>
              <a:pPr/>
              <a:t>‹#›</a:t>
            </a:fld>
            <a:endParaRPr lang="en-US"/>
          </a:p>
        </p:txBody>
      </p:sp>
      <p:sp>
        <p:nvSpPr>
          <p:cNvPr id="5" name="Footer Placeholder 4"/>
          <p:cNvSpPr>
            <a:spLocks noGrp="1"/>
          </p:cNvSpPr>
          <p:nvPr>
            <p:ph type="ftr" sz="quarter" idx="3"/>
          </p:nvPr>
        </p:nvSpPr>
        <p:spPr>
          <a:xfrm>
            <a:off x="1979613" y="6019801"/>
            <a:ext cx="5943600" cy="228600"/>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4" name="Date Placeholder 3"/>
          <p:cNvSpPr>
            <a:spLocks noGrp="1"/>
          </p:cNvSpPr>
          <p:nvPr>
            <p:ph type="dt" sz="half" idx="2"/>
          </p:nvPr>
        </p:nvSpPr>
        <p:spPr>
          <a:xfrm>
            <a:off x="8075611" y="6019801"/>
            <a:ext cx="1396260" cy="228600"/>
          </a:xfrm>
          <a:prstGeom prst="rect">
            <a:avLst/>
          </a:prstGeom>
        </p:spPr>
        <p:txBody>
          <a:bodyPr vert="horz" lIns="91440" tIns="45720" rIns="91440" bIns="45720" rtlCol="0" anchor="ctr"/>
          <a:lstStyle>
            <a:lvl1pPr algn="l">
              <a:defRPr sz="1100">
                <a:solidFill>
                  <a:schemeClr val="tx1"/>
                </a:solidFill>
              </a:defRPr>
            </a:lvl1pPr>
          </a:lstStyle>
          <a:p>
            <a:fld id="{4CF99945-0A15-4715-AB6C-F5E56CF20F70}" type="datetimeFigureOut">
              <a:rPr lang="en-US" smtClean="0"/>
              <a:pPr/>
              <a:t>11/21/2022</a:t>
            </a:fld>
            <a:endParaRPr lang="en-US"/>
          </a:p>
        </p:txBody>
      </p:sp>
    </p:spTree>
    <p:extLst>
      <p:ext uri="{BB962C8B-B14F-4D97-AF65-F5344CB8AC3E}">
        <p14:creationId xmlns:p14="http://schemas.microsoft.com/office/powerpoint/2010/main" val="13006304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60" r:id="rId8"/>
    <p:sldLayoutId id="2147483661" r:id="rId9"/>
    <p:sldLayoutId id="2147483662" r:id="rId10"/>
    <p:sldLayoutId id="2147483656" r:id="rId11"/>
    <p:sldLayoutId id="2147483657" r:id="rId12"/>
    <p:sldLayoutId id="2147483658" r:id="rId13"/>
    <p:sldLayoutId id="2147483659" r:id="rId14"/>
  </p:sldLayoutIdLst>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txStyles>
    <p:titleStyle>
      <a:lvl1pPr algn="l" defTabSz="914400" rtl="0" eaLnBrk="1" latinLnBrk="0" hangingPunct="1">
        <a:lnSpc>
          <a:spcPct val="90000"/>
        </a:lnSpc>
        <a:spcBef>
          <a:spcPct val="0"/>
        </a:spcBef>
        <a:buNone/>
        <a:defRPr sz="3600" kern="1200">
          <a:solidFill>
            <a:schemeClr val="tx1">
              <a:lumMod val="50000"/>
            </a:schemeClr>
          </a:solidFill>
          <a:latin typeface="+mj-lt"/>
          <a:ea typeface="+mj-ea"/>
          <a:cs typeface="+mj-cs"/>
        </a:defRPr>
      </a:lvl1pPr>
    </p:titleStyle>
    <p:bodyStyle>
      <a:lvl1pPr marL="347472" indent="-347472" algn="l" defTabSz="914400" rtl="0" eaLnBrk="1" latinLnBrk="0" hangingPunct="1">
        <a:lnSpc>
          <a:spcPct val="100000"/>
        </a:lnSpc>
        <a:spcBef>
          <a:spcPts val="1800"/>
        </a:spcBef>
        <a:buFont typeface="Arial" panose="020B0604020202020204" pitchFamily="34" charset="0"/>
        <a:buChar char="•"/>
        <a:defRPr sz="2400" kern="1200">
          <a:solidFill>
            <a:schemeClr val="tx1"/>
          </a:solidFill>
          <a:latin typeface="+mn-lt"/>
          <a:ea typeface="+mn-ea"/>
          <a:cs typeface="+mn-cs"/>
        </a:defRPr>
      </a:lvl1pPr>
      <a:lvl2pPr marL="740664" indent="-283464" algn="l" defTabSz="914400" rtl="0" eaLnBrk="1" latinLnBrk="0" hangingPunct="1">
        <a:lnSpc>
          <a:spcPct val="100000"/>
        </a:lnSpc>
        <a:spcBef>
          <a:spcPts val="12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00000"/>
        </a:lnSpc>
        <a:spcBef>
          <a:spcPts val="8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8pPr>
      <a:lvl9pPr marL="38862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p15:clr>
            <a:srgbClr val="F26B43"/>
          </p15:clr>
        </p15:guide>
        <p15:guide id="2" orient="horz" pos="216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s://www.lawsociety.org.uk/en/topics/property/code-for-completion-by-post"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www.tax.service.gov.uk/calculate-stamp-duty-land-tax/#/intro"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gov.wales/land-transaction-tax-calculator"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latin typeface="Arial" panose="020B0604020202020204" pitchFamily="34" charset="0"/>
                <a:cs typeface="Arial" panose="020B0604020202020204" pitchFamily="34" charset="0"/>
              </a:rPr>
              <a:t>Completion, Delayed Completion and Post Completion</a:t>
            </a:r>
          </a:p>
        </p:txBody>
      </p:sp>
      <p:sp>
        <p:nvSpPr>
          <p:cNvPr id="3" name="Subtitle 2"/>
          <p:cNvSpPr>
            <a:spLocks noGrp="1"/>
          </p:cNvSpPr>
          <p:nvPr>
            <p:ph type="subTitle" idx="1"/>
          </p:nvPr>
        </p:nvSpPr>
        <p:spPr/>
        <p:txBody>
          <a:bodyPr/>
          <a:lstStyle/>
          <a:p>
            <a:r>
              <a:rPr lang="en-US" dirty="0">
                <a:latin typeface="Arial" panose="020B0604020202020204" pitchFamily="34" charset="0"/>
                <a:cs typeface="Arial" panose="020B0604020202020204" pitchFamily="34" charset="0"/>
              </a:rPr>
              <a:t>Conveyancing BMLW6003</a:t>
            </a:r>
          </a:p>
        </p:txBody>
      </p:sp>
    </p:spTree>
    <p:extLst>
      <p:ext uri="{BB962C8B-B14F-4D97-AF65-F5344CB8AC3E}">
        <p14:creationId xmlns:p14="http://schemas.microsoft.com/office/powerpoint/2010/main" val="769675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065212" y="304800"/>
            <a:ext cx="10058402" cy="1219200"/>
          </a:xfrm>
        </p:spPr>
        <p:txBody>
          <a:bodyPr anchor="b">
            <a:normAutofit/>
          </a:bodyPr>
          <a:lstStyle/>
          <a:p>
            <a:r>
              <a:rPr lang="en-GB" dirty="0"/>
              <a:t>Aims</a:t>
            </a:r>
            <a:endParaRPr dirty="0"/>
          </a:p>
        </p:txBody>
      </p:sp>
      <p:pic>
        <p:nvPicPr>
          <p:cNvPr id="1026" name="Picture 2" descr="Image result for aims">
            <a:extLst>
              <a:ext uri="{FF2B5EF4-FFF2-40B4-BE49-F238E27FC236}">
                <a16:creationId xmlns:a16="http://schemas.microsoft.com/office/drawing/2014/main" id="{29C7F7E2-945A-993D-98FE-17E24F62FBD6}"/>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065212" y="2294957"/>
            <a:ext cx="4954588" cy="3249287"/>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14" name="Content Placeholder 13"/>
          <p:cNvSpPr>
            <a:spLocks noGrp="1"/>
          </p:cNvSpPr>
          <p:nvPr>
            <p:ph sz="half" idx="2"/>
          </p:nvPr>
        </p:nvSpPr>
        <p:spPr>
          <a:xfrm>
            <a:off x="6172200" y="1825625"/>
            <a:ext cx="4951414" cy="4187952"/>
          </a:xfrm>
        </p:spPr>
        <p:txBody>
          <a:bodyPr>
            <a:normAutofit/>
          </a:bodyPr>
          <a:lstStyle/>
          <a:p>
            <a:pPr>
              <a:buFont typeface="Arial" panose="020B0604020202020204" pitchFamily="34" charset="0"/>
              <a:buChar char="•"/>
            </a:pPr>
            <a:r>
              <a:rPr lang="en-GB" b="0" i="0" dirty="0">
                <a:effectLst/>
              </a:rPr>
              <a:t>To understand: -</a:t>
            </a:r>
          </a:p>
          <a:p>
            <a:pPr>
              <a:buFont typeface="Arial" panose="020B0604020202020204" pitchFamily="34" charset="0"/>
              <a:buChar char="•"/>
            </a:pPr>
            <a:r>
              <a:rPr lang="en-GB" b="0" i="0" dirty="0">
                <a:effectLst/>
              </a:rPr>
              <a:t>the steps to be taken by the conveyancers to complete, and</a:t>
            </a:r>
          </a:p>
          <a:p>
            <a:pPr>
              <a:buFont typeface="Arial" panose="020B0604020202020204" pitchFamily="34" charset="0"/>
              <a:buChar char="•"/>
            </a:pPr>
            <a:r>
              <a:rPr lang="en-GB" b="0" i="0" dirty="0">
                <a:effectLst/>
              </a:rPr>
              <a:t>the steps they have to take after completion to conclude matters on behalf of their clients.</a:t>
            </a:r>
          </a:p>
        </p:txBody>
      </p:sp>
    </p:spTree>
    <p:extLst>
      <p:ext uri="{BB962C8B-B14F-4D97-AF65-F5344CB8AC3E}">
        <p14:creationId xmlns:p14="http://schemas.microsoft.com/office/powerpoint/2010/main" val="3081074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FD8FE-D197-C58A-9CE7-BEE6A6F30116}"/>
              </a:ext>
            </a:extLst>
          </p:cNvPr>
          <p:cNvSpPr>
            <a:spLocks noGrp="1"/>
          </p:cNvSpPr>
          <p:nvPr>
            <p:ph type="title"/>
          </p:nvPr>
        </p:nvSpPr>
        <p:spPr>
          <a:xfrm>
            <a:off x="7511732" y="1330347"/>
            <a:ext cx="3840480" cy="2103120"/>
          </a:xfrm>
        </p:spPr>
        <p:txBody>
          <a:bodyPr anchor="b">
            <a:normAutofit/>
          </a:bodyPr>
          <a:lstStyle/>
          <a:p>
            <a:r>
              <a:rPr lang="en-GB" dirty="0"/>
              <a:t>What is completion?</a:t>
            </a:r>
          </a:p>
        </p:txBody>
      </p:sp>
      <p:sp>
        <p:nvSpPr>
          <p:cNvPr id="3" name="Content Placeholder 2">
            <a:extLst>
              <a:ext uri="{FF2B5EF4-FFF2-40B4-BE49-F238E27FC236}">
                <a16:creationId xmlns:a16="http://schemas.microsoft.com/office/drawing/2014/main" id="{3632AD8E-4920-4289-F389-93FEC451A0F7}"/>
              </a:ext>
            </a:extLst>
          </p:cNvPr>
          <p:cNvSpPr>
            <a:spLocks noGrp="1"/>
          </p:cNvSpPr>
          <p:nvPr>
            <p:ph idx="1"/>
          </p:nvPr>
        </p:nvSpPr>
        <p:spPr>
          <a:xfrm>
            <a:off x="836613" y="914400"/>
            <a:ext cx="6172201" cy="5029200"/>
          </a:xfrm>
        </p:spPr>
        <p:txBody>
          <a:bodyPr>
            <a:normAutofit/>
          </a:bodyPr>
          <a:lstStyle/>
          <a:p>
            <a:pPr>
              <a:lnSpc>
                <a:spcPct val="90000"/>
              </a:lnSpc>
            </a:pPr>
            <a:r>
              <a:rPr lang="en-GB" sz="1700" b="0" i="0" dirty="0">
                <a:effectLst/>
                <a:latin typeface="Arial" panose="020B0604020202020204" pitchFamily="34" charset="0"/>
                <a:cs typeface="Arial" panose="020B0604020202020204" pitchFamily="34" charset="0"/>
              </a:rPr>
              <a:t>Completion is the process which puts the contact into effect. </a:t>
            </a:r>
          </a:p>
          <a:p>
            <a:pPr>
              <a:lnSpc>
                <a:spcPct val="90000"/>
              </a:lnSpc>
            </a:pPr>
            <a:r>
              <a:rPr lang="en-GB" sz="1700" b="0" i="0" dirty="0">
                <a:effectLst/>
                <a:latin typeface="Arial" panose="020B0604020202020204" pitchFamily="34" charset="0"/>
                <a:cs typeface="Arial" panose="020B0604020202020204" pitchFamily="34" charset="0"/>
              </a:rPr>
              <a:t>The seller and the buyer entered into a binding contract on exchange to buy and sell the property at the agreed price on the agreed date. </a:t>
            </a:r>
          </a:p>
          <a:p>
            <a:pPr>
              <a:lnSpc>
                <a:spcPct val="90000"/>
              </a:lnSpc>
            </a:pPr>
            <a:r>
              <a:rPr lang="en-GB" sz="1700" b="0" i="0" dirty="0">
                <a:effectLst/>
                <a:latin typeface="Arial" panose="020B0604020202020204" pitchFamily="34" charset="0"/>
                <a:cs typeface="Arial" panose="020B0604020202020204" pitchFamily="34" charset="0"/>
              </a:rPr>
              <a:t>The buyer probably paid 10 per cent of the purchase price as a deposit on exchange. </a:t>
            </a:r>
          </a:p>
          <a:p>
            <a:pPr>
              <a:lnSpc>
                <a:spcPct val="90000"/>
              </a:lnSpc>
            </a:pPr>
            <a:r>
              <a:rPr lang="en-GB" sz="1700" b="0" i="0" dirty="0">
                <a:effectLst/>
                <a:latin typeface="Arial" panose="020B0604020202020204" pitchFamily="34" charset="0"/>
                <a:cs typeface="Arial" panose="020B0604020202020204" pitchFamily="34" charset="0"/>
              </a:rPr>
              <a:t>The completion date is the moving date – when the seller moves out and the buyer moves in. </a:t>
            </a:r>
          </a:p>
          <a:p>
            <a:pPr>
              <a:lnSpc>
                <a:spcPct val="90000"/>
              </a:lnSpc>
            </a:pPr>
            <a:r>
              <a:rPr lang="en-GB" sz="1700" b="0" i="0" dirty="0">
                <a:effectLst/>
                <a:latin typeface="Arial" panose="020B0604020202020204" pitchFamily="34" charset="0"/>
                <a:cs typeface="Arial" panose="020B0604020202020204" pitchFamily="34" charset="0"/>
              </a:rPr>
              <a:t>The buyer’s conveyancer must pay the balance of the purchase money (usually 90 per cent) to the seller’s conveyancer, upon receipt of which they will date the transfer and send it to the buyer’s conveyancer to complete.</a:t>
            </a:r>
            <a:endParaRPr lang="en-GB" sz="1700" dirty="0">
              <a:latin typeface="Arial" panose="020B0604020202020204" pitchFamily="34" charset="0"/>
              <a:cs typeface="Arial" panose="020B0604020202020204" pitchFamily="34" charset="0"/>
            </a:endParaRPr>
          </a:p>
        </p:txBody>
      </p:sp>
      <p:sp>
        <p:nvSpPr>
          <p:cNvPr id="8" name="Text Placeholder 3">
            <a:extLst>
              <a:ext uri="{FF2B5EF4-FFF2-40B4-BE49-F238E27FC236}">
                <a16:creationId xmlns:a16="http://schemas.microsoft.com/office/drawing/2014/main" id="{5DFC4B73-65B7-64DC-81DF-B0A93B90DFA0}"/>
              </a:ext>
            </a:extLst>
          </p:cNvPr>
          <p:cNvSpPr>
            <a:spLocks noGrp="1"/>
          </p:cNvSpPr>
          <p:nvPr>
            <p:ph type="body" sz="half" idx="2"/>
          </p:nvPr>
        </p:nvSpPr>
        <p:spPr>
          <a:xfrm>
            <a:off x="10562842" y="4824487"/>
            <a:ext cx="3840480" cy="2388077"/>
          </a:xfrm>
        </p:spPr>
        <p:txBody>
          <a:bodyPr/>
          <a:lstStyle/>
          <a:p>
            <a:endParaRPr lang="en-US" dirty="0"/>
          </a:p>
        </p:txBody>
      </p:sp>
      <p:pic>
        <p:nvPicPr>
          <p:cNvPr id="2050" name="Picture 2" descr="Image result for completion">
            <a:extLst>
              <a:ext uri="{FF2B5EF4-FFF2-40B4-BE49-F238E27FC236}">
                <a16:creationId xmlns:a16="http://schemas.microsoft.com/office/drawing/2014/main" id="{D7EFDE11-E3CA-DD4A-BA63-E18775BA75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9810" y="3754989"/>
            <a:ext cx="2514600" cy="1885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1981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02A53-C5EA-9F28-BB44-1B5C30614254}"/>
              </a:ext>
            </a:extLst>
          </p:cNvPr>
          <p:cNvSpPr>
            <a:spLocks noGrp="1"/>
          </p:cNvSpPr>
          <p:nvPr>
            <p:ph type="title"/>
          </p:nvPr>
        </p:nvSpPr>
        <p:spPr/>
        <p:txBody>
          <a:bodyPr/>
          <a:lstStyle/>
          <a:p>
            <a:r>
              <a:rPr lang="en-GB" dirty="0"/>
              <a:t>Final Document Check</a:t>
            </a:r>
          </a:p>
        </p:txBody>
      </p:sp>
      <p:sp>
        <p:nvSpPr>
          <p:cNvPr id="3" name="Content Placeholder 2">
            <a:extLst>
              <a:ext uri="{FF2B5EF4-FFF2-40B4-BE49-F238E27FC236}">
                <a16:creationId xmlns:a16="http://schemas.microsoft.com/office/drawing/2014/main" id="{733F6656-C4C7-2DB9-4568-02810CE4B91A}"/>
              </a:ext>
            </a:extLst>
          </p:cNvPr>
          <p:cNvSpPr>
            <a:spLocks noGrp="1"/>
          </p:cNvSpPr>
          <p:nvPr>
            <p:ph idx="1"/>
          </p:nvPr>
        </p:nvSpPr>
        <p:spPr/>
        <p:txBody>
          <a:bodyPr>
            <a:normAutofit lnSpcReduction="10000"/>
          </a:bodyPr>
          <a:lstStyle/>
          <a:p>
            <a:pPr algn="just"/>
            <a:r>
              <a:rPr lang="en-GB" b="0" i="0" dirty="0">
                <a:solidFill>
                  <a:srgbClr val="000000"/>
                </a:solidFill>
                <a:effectLst/>
                <a:latin typeface="Arial" panose="020B0604020202020204" pitchFamily="34" charset="0"/>
                <a:cs typeface="Arial" panose="020B0604020202020204" pitchFamily="34" charset="0"/>
              </a:rPr>
              <a:t>Prior to completion, the conveyancers for the seller and the buyer must carry out a final document check, to ensure that everything is in order and ready for completion.</a:t>
            </a:r>
          </a:p>
          <a:p>
            <a:pPr algn="just"/>
            <a:r>
              <a:rPr lang="en-GB" b="0" i="0" dirty="0">
                <a:solidFill>
                  <a:srgbClr val="000000"/>
                </a:solidFill>
                <a:effectLst/>
                <a:latin typeface="Arial" panose="020B0604020202020204" pitchFamily="34" charset="0"/>
                <a:cs typeface="Arial" panose="020B0604020202020204" pitchFamily="34" charset="0"/>
              </a:rPr>
              <a:t>The seller’s conveyancer must, for instance, ensure that they have the executed TR1 transfer. The buyer’s conveyancer, for instance, must ensure that they hold a signed or approved Land Transaction Return form and their client’s executed mortgage deed.</a:t>
            </a:r>
          </a:p>
          <a:p>
            <a:pPr algn="just"/>
            <a:r>
              <a:rPr lang="en-GB" b="0" i="0" dirty="0">
                <a:solidFill>
                  <a:srgbClr val="000000"/>
                </a:solidFill>
                <a:effectLst/>
                <a:latin typeface="Arial" panose="020B0604020202020204" pitchFamily="34" charset="0"/>
                <a:cs typeface="Arial" panose="020B0604020202020204" pitchFamily="34" charset="0"/>
              </a:rPr>
              <a:t>This final document check is very important as the conveyancers do not want to find that they are without a vital document on the day of completion. If this happened, then completion might have to be delayed, causing inconvenience and additional cost.</a:t>
            </a:r>
          </a:p>
          <a:p>
            <a:endParaRPr lang="en-GB" dirty="0"/>
          </a:p>
        </p:txBody>
      </p:sp>
    </p:spTree>
    <p:extLst>
      <p:ext uri="{BB962C8B-B14F-4D97-AF65-F5344CB8AC3E}">
        <p14:creationId xmlns:p14="http://schemas.microsoft.com/office/powerpoint/2010/main" val="1032282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FD61C-E726-126C-F1F0-1EDA618C96F5}"/>
              </a:ext>
            </a:extLst>
          </p:cNvPr>
          <p:cNvSpPr>
            <a:spLocks noGrp="1"/>
          </p:cNvSpPr>
          <p:nvPr>
            <p:ph type="title"/>
          </p:nvPr>
        </p:nvSpPr>
        <p:spPr>
          <a:xfrm>
            <a:off x="1065212" y="304800"/>
            <a:ext cx="10058402" cy="1219200"/>
          </a:xfrm>
        </p:spPr>
        <p:txBody>
          <a:bodyPr anchor="b">
            <a:normAutofit/>
          </a:bodyPr>
          <a:lstStyle/>
          <a:p>
            <a:r>
              <a:rPr lang="en-GB" dirty="0"/>
              <a:t>Methods of Completion</a:t>
            </a:r>
          </a:p>
        </p:txBody>
      </p:sp>
      <p:sp>
        <p:nvSpPr>
          <p:cNvPr id="3" name="Content Placeholder 2">
            <a:extLst>
              <a:ext uri="{FF2B5EF4-FFF2-40B4-BE49-F238E27FC236}">
                <a16:creationId xmlns:a16="http://schemas.microsoft.com/office/drawing/2014/main" id="{3D89E629-547A-2742-B894-BF1FE21BC0D4}"/>
              </a:ext>
            </a:extLst>
          </p:cNvPr>
          <p:cNvSpPr>
            <a:spLocks noGrp="1"/>
          </p:cNvSpPr>
          <p:nvPr>
            <p:ph sz="half" idx="1"/>
          </p:nvPr>
        </p:nvSpPr>
        <p:spPr>
          <a:xfrm>
            <a:off x="1065212" y="1825625"/>
            <a:ext cx="4954588" cy="4187952"/>
          </a:xfrm>
        </p:spPr>
        <p:txBody>
          <a:bodyPr>
            <a:normAutofit/>
          </a:bodyPr>
          <a:lstStyle/>
          <a:p>
            <a:pPr>
              <a:lnSpc>
                <a:spcPct val="90000"/>
              </a:lnSpc>
            </a:pPr>
            <a:r>
              <a:rPr lang="en-GB" sz="2200" b="0" i="0" dirty="0">
                <a:effectLst/>
                <a:latin typeface="Arial" panose="020B0604020202020204" pitchFamily="34" charset="0"/>
                <a:cs typeface="Arial" panose="020B0604020202020204" pitchFamily="34" charset="0"/>
              </a:rPr>
              <a:t>There are several methods, which may be used according to the circumstances. All have the same net effect of securing completion of the sale or purchase.</a:t>
            </a:r>
          </a:p>
          <a:p>
            <a:pPr>
              <a:lnSpc>
                <a:spcPct val="90000"/>
              </a:lnSpc>
            </a:pPr>
            <a:r>
              <a:rPr lang="en-GB" sz="2200" b="0" i="0" dirty="0">
                <a:effectLst/>
                <a:latin typeface="Arial" panose="020B0604020202020204" pitchFamily="34" charset="0"/>
                <a:cs typeface="Arial" panose="020B0604020202020204" pitchFamily="34" charset="0"/>
              </a:rPr>
              <a:t>The methods are:</a:t>
            </a:r>
          </a:p>
          <a:p>
            <a:pPr>
              <a:lnSpc>
                <a:spcPct val="90000"/>
              </a:lnSpc>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completion in person;</a:t>
            </a:r>
          </a:p>
          <a:p>
            <a:pPr>
              <a:lnSpc>
                <a:spcPct val="90000"/>
              </a:lnSpc>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completion by agent; and</a:t>
            </a:r>
          </a:p>
          <a:p>
            <a:pPr>
              <a:lnSpc>
                <a:spcPct val="90000"/>
              </a:lnSpc>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completion by post.</a:t>
            </a:r>
          </a:p>
          <a:p>
            <a:pPr>
              <a:lnSpc>
                <a:spcPct val="90000"/>
              </a:lnSpc>
            </a:pPr>
            <a:endParaRPr lang="en-GB" sz="2200" dirty="0"/>
          </a:p>
        </p:txBody>
      </p:sp>
      <p:pic>
        <p:nvPicPr>
          <p:cNvPr id="3074" name="Picture 2" descr="Image result for house completion">
            <a:extLst>
              <a:ext uri="{FF2B5EF4-FFF2-40B4-BE49-F238E27FC236}">
                <a16:creationId xmlns:a16="http://schemas.microsoft.com/office/drawing/2014/main" id="{F57B6B3F-F434-1405-B8EE-2B13166EE26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304881" y="3028950"/>
            <a:ext cx="2686050" cy="1781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93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3A687-C962-A986-F3B0-C89C9EDAFFCA}"/>
              </a:ext>
            </a:extLst>
          </p:cNvPr>
          <p:cNvSpPr>
            <a:spLocks noGrp="1"/>
          </p:cNvSpPr>
          <p:nvPr>
            <p:ph type="title"/>
          </p:nvPr>
        </p:nvSpPr>
        <p:spPr/>
        <p:txBody>
          <a:bodyPr/>
          <a:lstStyle/>
          <a:p>
            <a:r>
              <a:rPr lang="en-GB" dirty="0"/>
              <a:t>Completion in person</a:t>
            </a:r>
          </a:p>
        </p:txBody>
      </p:sp>
      <p:sp>
        <p:nvSpPr>
          <p:cNvPr id="3" name="Content Placeholder 2">
            <a:extLst>
              <a:ext uri="{FF2B5EF4-FFF2-40B4-BE49-F238E27FC236}">
                <a16:creationId xmlns:a16="http://schemas.microsoft.com/office/drawing/2014/main" id="{6B549822-6E83-91B6-9631-FE49D3F8AF7C}"/>
              </a:ext>
            </a:extLst>
          </p:cNvPr>
          <p:cNvSpPr>
            <a:spLocks noGrp="1"/>
          </p:cNvSpPr>
          <p:nvPr>
            <p:ph idx="1"/>
          </p:nvPr>
        </p:nvSpPr>
        <p:spPr/>
        <p:txBody>
          <a:bodyPr/>
          <a:lstStyle/>
          <a:p>
            <a:pPr algn="l"/>
            <a:r>
              <a:rPr lang="en-GB" b="0" i="0" dirty="0">
                <a:solidFill>
                  <a:srgbClr val="000000"/>
                </a:solidFill>
                <a:effectLst/>
                <a:latin typeface="Allerta"/>
              </a:rPr>
              <a:t>Completion is carried out between the conveyancers in person. The buyer’s conveyancer attends the offices of the seller’s conveyancer, hands over the money and collects the requisite documentation. This method is uncommon, since it is time-consuming and requires both firms to be situated near to each other.</a:t>
            </a:r>
          </a:p>
          <a:p>
            <a:pPr algn="l"/>
            <a:r>
              <a:rPr lang="en-GB" b="0" i="0" dirty="0">
                <a:solidFill>
                  <a:srgbClr val="000000"/>
                </a:solidFill>
                <a:effectLst/>
                <a:latin typeface="Allerta"/>
              </a:rPr>
              <a:t>As a variety of documents must be examined and collected, it is sensible for the conveyancers to use a checklist (sometimes referred to as a “completion agenda”) to ensure that no items are forgotten.</a:t>
            </a:r>
          </a:p>
          <a:p>
            <a:pPr algn="l"/>
            <a:r>
              <a:rPr lang="en-GB" b="0" i="0" dirty="0">
                <a:solidFill>
                  <a:srgbClr val="000000"/>
                </a:solidFill>
                <a:effectLst/>
                <a:latin typeface="Allerta"/>
              </a:rPr>
              <a:t>The documents to be handed over will vary according to the precise transaction (e.g. whether there is an existing mortgage or not).</a:t>
            </a:r>
          </a:p>
          <a:p>
            <a:endParaRPr lang="en-GB" dirty="0"/>
          </a:p>
        </p:txBody>
      </p:sp>
    </p:spTree>
    <p:extLst>
      <p:ext uri="{BB962C8B-B14F-4D97-AF65-F5344CB8AC3E}">
        <p14:creationId xmlns:p14="http://schemas.microsoft.com/office/powerpoint/2010/main" val="1419537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F3448-8DD5-6891-94E1-C0AF665BAC59}"/>
              </a:ext>
            </a:extLst>
          </p:cNvPr>
          <p:cNvSpPr>
            <a:spLocks noGrp="1"/>
          </p:cNvSpPr>
          <p:nvPr>
            <p:ph type="title"/>
          </p:nvPr>
        </p:nvSpPr>
        <p:spPr/>
        <p:txBody>
          <a:bodyPr/>
          <a:lstStyle/>
          <a:p>
            <a:r>
              <a:rPr lang="en-GB" dirty="0"/>
              <a:t>Example Completion Checklist</a:t>
            </a:r>
          </a:p>
        </p:txBody>
      </p:sp>
      <p:sp>
        <p:nvSpPr>
          <p:cNvPr id="3" name="Content Placeholder 2">
            <a:extLst>
              <a:ext uri="{FF2B5EF4-FFF2-40B4-BE49-F238E27FC236}">
                <a16:creationId xmlns:a16="http://schemas.microsoft.com/office/drawing/2014/main" id="{227C0FBD-47D9-3E8D-9649-E123781B8429}"/>
              </a:ext>
            </a:extLst>
          </p:cNvPr>
          <p:cNvSpPr>
            <a:spLocks noGrp="1"/>
          </p:cNvSpPr>
          <p:nvPr>
            <p:ph idx="1"/>
          </p:nvPr>
        </p:nvSpPr>
        <p:spPr/>
        <p:txBody>
          <a:bodyPr>
            <a:normAutofit lnSpcReduction="10000"/>
          </a:bodyPr>
          <a:lstStyle/>
          <a:p>
            <a:pPr marL="0" indent="0" algn="l">
              <a:buNone/>
            </a:pPr>
            <a:r>
              <a:rPr lang="en-GB" b="0" i="0" dirty="0">
                <a:solidFill>
                  <a:srgbClr val="000000"/>
                </a:solidFill>
                <a:effectLst/>
                <a:latin typeface="Allerta"/>
              </a:rPr>
              <a:t>(1)   Date the transfer to the buyer with the date of completion. Check it. Receive it from the seller’s conveyancer.</a:t>
            </a:r>
          </a:p>
          <a:p>
            <a:pPr marL="0" indent="0" algn="l">
              <a:buNone/>
            </a:pPr>
            <a:r>
              <a:rPr lang="en-GB" b="0" i="0" dirty="0">
                <a:solidFill>
                  <a:srgbClr val="000000"/>
                </a:solidFill>
                <a:effectLst/>
                <a:latin typeface="Allerta"/>
              </a:rPr>
              <a:t>(2)   Check mortgage discharge undertaking (if there is a mortgage to be paid off). Receive it [note that the undertaking might have been given in form TA13 so that there is no separate undertaking handed over on completion].</a:t>
            </a:r>
          </a:p>
          <a:p>
            <a:pPr marL="0" indent="0" algn="l">
              <a:buNone/>
            </a:pPr>
            <a:r>
              <a:rPr lang="en-GB" b="0" i="0" dirty="0">
                <a:solidFill>
                  <a:srgbClr val="000000"/>
                </a:solidFill>
                <a:effectLst/>
                <a:latin typeface="Allerta"/>
              </a:rPr>
              <a:t>(3)   Check any miscellaneous documents (e.g. old title certificates, planning consents and guarantees). Receive the originals.</a:t>
            </a:r>
          </a:p>
          <a:p>
            <a:pPr marL="0" indent="0" algn="l">
              <a:buNone/>
            </a:pPr>
            <a:r>
              <a:rPr lang="en-GB" b="0" i="0" dirty="0">
                <a:solidFill>
                  <a:srgbClr val="000000"/>
                </a:solidFill>
                <a:effectLst/>
                <a:latin typeface="Allerta"/>
              </a:rPr>
              <a:t>(4)   Hand over the balance of the purchase price to the seller’s conveyancer.</a:t>
            </a:r>
          </a:p>
          <a:p>
            <a:pPr marL="0" indent="0" algn="l">
              <a:buNone/>
            </a:pPr>
            <a:r>
              <a:rPr lang="en-GB" b="0" i="0" dirty="0">
                <a:solidFill>
                  <a:srgbClr val="000000"/>
                </a:solidFill>
                <a:effectLst/>
                <a:latin typeface="Allerta"/>
              </a:rPr>
              <a:t>(5)   Collect the keys (or ask the seller’s conveyancer to authorise their release).</a:t>
            </a:r>
          </a:p>
          <a:p>
            <a:endParaRPr lang="en-GB" dirty="0"/>
          </a:p>
        </p:txBody>
      </p:sp>
    </p:spTree>
    <p:extLst>
      <p:ext uri="{BB962C8B-B14F-4D97-AF65-F5344CB8AC3E}">
        <p14:creationId xmlns:p14="http://schemas.microsoft.com/office/powerpoint/2010/main" val="2407720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B2134-293B-9ECA-48DA-507396BF2810}"/>
              </a:ext>
            </a:extLst>
          </p:cNvPr>
          <p:cNvSpPr>
            <a:spLocks noGrp="1"/>
          </p:cNvSpPr>
          <p:nvPr>
            <p:ph type="title"/>
          </p:nvPr>
        </p:nvSpPr>
        <p:spPr/>
        <p:txBody>
          <a:bodyPr/>
          <a:lstStyle/>
          <a:p>
            <a:r>
              <a:rPr lang="en-GB" dirty="0"/>
              <a:t>Completion by agent</a:t>
            </a:r>
          </a:p>
        </p:txBody>
      </p:sp>
      <p:sp>
        <p:nvSpPr>
          <p:cNvPr id="3" name="Content Placeholder 2">
            <a:extLst>
              <a:ext uri="{FF2B5EF4-FFF2-40B4-BE49-F238E27FC236}">
                <a16:creationId xmlns:a16="http://schemas.microsoft.com/office/drawing/2014/main" id="{AA068499-82BD-F5C1-1476-FAA981D627F1}"/>
              </a:ext>
            </a:extLst>
          </p:cNvPr>
          <p:cNvSpPr>
            <a:spLocks noGrp="1"/>
          </p:cNvSpPr>
          <p:nvPr>
            <p:ph idx="1"/>
          </p:nvPr>
        </p:nvSpPr>
        <p:spPr/>
        <p:txBody>
          <a:bodyPr>
            <a:normAutofit fontScale="92500" lnSpcReduction="20000"/>
          </a:bodyPr>
          <a:lstStyle/>
          <a:p>
            <a:pPr algn="l"/>
            <a:r>
              <a:rPr lang="en-GB" b="0" i="0" dirty="0">
                <a:solidFill>
                  <a:srgbClr val="000000"/>
                </a:solidFill>
                <a:effectLst/>
                <a:latin typeface="Allerta"/>
              </a:rPr>
              <a:t>This method is the same as a completion in person, but the buyer’s conveyancer does not attend personally. Instead, they instruct a representative from another firm to attend on their behalf. </a:t>
            </a:r>
          </a:p>
          <a:p>
            <a:pPr algn="l"/>
            <a:r>
              <a:rPr lang="en-GB" b="0" i="0" dirty="0">
                <a:solidFill>
                  <a:srgbClr val="000000"/>
                </a:solidFill>
                <a:effectLst/>
                <a:latin typeface="Allerta"/>
              </a:rPr>
              <a:t>This method is uncommon, but may be used for example where the firms are located in different towns, but the buyer’s conveyancer has a reason for requiring personal attendance (e.g. they do not feel that the seller’s conveyancer will comply with the rules for postal completion, or they wish certain documents to be inspected before the money is handed over).</a:t>
            </a:r>
          </a:p>
          <a:p>
            <a:pPr algn="l"/>
            <a:r>
              <a:rPr lang="en-GB" b="0" i="0" dirty="0">
                <a:solidFill>
                  <a:srgbClr val="000000"/>
                </a:solidFill>
                <a:effectLst/>
                <a:latin typeface="Allerta"/>
              </a:rPr>
              <a:t>The buyer’s conveyancer provides the agent with funds (unless these are sent directly to the seller’s conveyancer) and full instructions. They may send a completion checklist as described earlier. The agent carries out the completion in person, after which they send all relevant deeds and documentation to the buyer’s conveyancer with a bill for the agency fees.</a:t>
            </a:r>
          </a:p>
          <a:p>
            <a:endParaRPr lang="en-GB" dirty="0"/>
          </a:p>
        </p:txBody>
      </p:sp>
    </p:spTree>
    <p:extLst>
      <p:ext uri="{BB962C8B-B14F-4D97-AF65-F5344CB8AC3E}">
        <p14:creationId xmlns:p14="http://schemas.microsoft.com/office/powerpoint/2010/main" val="2840562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D13BC-A414-2EC6-06AD-6670E075EB69}"/>
              </a:ext>
            </a:extLst>
          </p:cNvPr>
          <p:cNvSpPr>
            <a:spLocks noGrp="1"/>
          </p:cNvSpPr>
          <p:nvPr>
            <p:ph type="title"/>
          </p:nvPr>
        </p:nvSpPr>
        <p:spPr>
          <a:xfrm>
            <a:off x="1065212" y="304800"/>
            <a:ext cx="10058402" cy="1219200"/>
          </a:xfrm>
        </p:spPr>
        <p:txBody>
          <a:bodyPr anchor="b">
            <a:normAutofit/>
          </a:bodyPr>
          <a:lstStyle/>
          <a:p>
            <a:r>
              <a:rPr lang="en-GB" dirty="0"/>
              <a:t>Completion by post</a:t>
            </a:r>
          </a:p>
        </p:txBody>
      </p:sp>
      <p:sp>
        <p:nvSpPr>
          <p:cNvPr id="3" name="Content Placeholder 2">
            <a:extLst>
              <a:ext uri="{FF2B5EF4-FFF2-40B4-BE49-F238E27FC236}">
                <a16:creationId xmlns:a16="http://schemas.microsoft.com/office/drawing/2014/main" id="{E28CAAC5-156C-B5A0-E148-8B15646A2A3E}"/>
              </a:ext>
            </a:extLst>
          </p:cNvPr>
          <p:cNvSpPr>
            <a:spLocks noGrp="1"/>
          </p:cNvSpPr>
          <p:nvPr>
            <p:ph sz="half" idx="1"/>
          </p:nvPr>
        </p:nvSpPr>
        <p:spPr>
          <a:xfrm>
            <a:off x="1065212" y="1825625"/>
            <a:ext cx="4954588" cy="4187952"/>
          </a:xfrm>
        </p:spPr>
        <p:txBody>
          <a:bodyPr>
            <a:normAutofit/>
          </a:bodyPr>
          <a:lstStyle/>
          <a:p>
            <a:pPr>
              <a:lnSpc>
                <a:spcPct val="90000"/>
              </a:lnSpc>
              <a:buFont typeface="Arial" panose="020B0604020202020204" pitchFamily="34" charset="0"/>
              <a:buChar char="•"/>
            </a:pPr>
            <a:r>
              <a:rPr lang="en-GB" sz="1700" b="0" i="0" dirty="0">
                <a:effectLst/>
                <a:latin typeface="Arial" panose="020B0604020202020204" pitchFamily="34" charset="0"/>
                <a:cs typeface="Arial" panose="020B0604020202020204" pitchFamily="34" charset="0"/>
              </a:rPr>
              <a:t>This is the most common method.</a:t>
            </a:r>
          </a:p>
          <a:p>
            <a:pPr>
              <a:lnSpc>
                <a:spcPct val="90000"/>
              </a:lnSpc>
              <a:buFont typeface="Arial" panose="020B0604020202020204" pitchFamily="34" charset="0"/>
              <a:buChar char="•"/>
            </a:pPr>
            <a:r>
              <a:rPr lang="en-GB" sz="1700" b="0" i="0" dirty="0">
                <a:effectLst/>
                <a:latin typeface="Arial" panose="020B0604020202020204" pitchFamily="34" charset="0"/>
                <a:cs typeface="Arial" panose="020B0604020202020204" pitchFamily="34" charset="0"/>
              </a:rPr>
              <a:t>The money is sent from the buyer’s conveyancer to the seller’s conveyancer. The seller’s conveyancer will check that the correct money has arrived and then post out the deeds and documents to the buyer’s conveyancer.</a:t>
            </a:r>
          </a:p>
          <a:p>
            <a:pPr>
              <a:lnSpc>
                <a:spcPct val="90000"/>
              </a:lnSpc>
            </a:pPr>
            <a:r>
              <a:rPr lang="en-GB" sz="1700" b="0" i="0" dirty="0">
                <a:effectLst/>
                <a:latin typeface="Arial" panose="020B0604020202020204" pitchFamily="34" charset="0"/>
                <a:cs typeface="Arial" panose="020B0604020202020204" pitchFamily="34" charset="0"/>
              </a:rPr>
              <a:t>The Law Society has produced a Code for Completion by Post (the Code), which is a procedural code containing provisions about completion, together with professional obligations backed up by undertakings.</a:t>
            </a:r>
          </a:p>
          <a:p>
            <a:pPr>
              <a:lnSpc>
                <a:spcPct val="90000"/>
              </a:lnSpc>
            </a:pPr>
            <a:endParaRPr lang="en-GB" sz="1700" dirty="0"/>
          </a:p>
        </p:txBody>
      </p:sp>
      <p:pic>
        <p:nvPicPr>
          <p:cNvPr id="4098" name="Picture 2" descr="Image result for post">
            <a:extLst>
              <a:ext uri="{FF2B5EF4-FFF2-40B4-BE49-F238E27FC236}">
                <a16:creationId xmlns:a16="http://schemas.microsoft.com/office/drawing/2014/main" id="{5C96A78C-4015-BF94-9C2F-C49A0B308A8B}"/>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511144" y="1825625"/>
            <a:ext cx="3480318" cy="36421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03636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3C946-DB06-72FE-CC6E-CF1EC479FB03}"/>
              </a:ext>
            </a:extLst>
          </p:cNvPr>
          <p:cNvSpPr>
            <a:spLocks noGrp="1"/>
          </p:cNvSpPr>
          <p:nvPr>
            <p:ph type="title"/>
          </p:nvPr>
        </p:nvSpPr>
        <p:spPr>
          <a:xfrm>
            <a:off x="1065212" y="304800"/>
            <a:ext cx="10058402" cy="1219200"/>
          </a:xfrm>
        </p:spPr>
        <p:txBody>
          <a:bodyPr anchor="b">
            <a:normAutofit/>
          </a:bodyPr>
          <a:lstStyle/>
          <a:p>
            <a:r>
              <a:rPr lang="en-GB" dirty="0"/>
              <a:t>Code for Completion by Post</a:t>
            </a:r>
          </a:p>
        </p:txBody>
      </p:sp>
      <p:pic>
        <p:nvPicPr>
          <p:cNvPr id="5122" name="Picture 2" descr="Image result for law society">
            <a:extLst>
              <a:ext uri="{FF2B5EF4-FFF2-40B4-BE49-F238E27FC236}">
                <a16:creationId xmlns:a16="http://schemas.microsoft.com/office/drawing/2014/main" id="{566C0F8C-C61B-E686-D240-723E97B7A9F0}"/>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1065212" y="2800823"/>
            <a:ext cx="4954588" cy="2237555"/>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5C46B23-10AF-238B-1556-BB0D66A366BE}"/>
              </a:ext>
            </a:extLst>
          </p:cNvPr>
          <p:cNvSpPr>
            <a:spLocks noGrp="1"/>
          </p:cNvSpPr>
          <p:nvPr>
            <p:ph sz="half" idx="2"/>
          </p:nvPr>
        </p:nvSpPr>
        <p:spPr>
          <a:xfrm>
            <a:off x="6172200" y="1825625"/>
            <a:ext cx="4951414" cy="4187952"/>
          </a:xfrm>
        </p:spPr>
        <p:txBody>
          <a:bodyPr>
            <a:normAutofit/>
          </a:bodyPr>
          <a:lstStyle/>
          <a:p>
            <a:r>
              <a:rPr lang="en-GB" b="0" i="0" dirty="0">
                <a:effectLst/>
                <a:latin typeface="Arial" panose="020B0604020202020204" pitchFamily="34" charset="0"/>
                <a:cs typeface="Arial" panose="020B0604020202020204" pitchFamily="34" charset="0"/>
              </a:rPr>
              <a:t>The Law Society has produced a Code for Completion by Post (the Code), which is a procedural code containing provisions about completion, together with professional obligations backed up by undertakings.</a:t>
            </a:r>
          </a:p>
          <a:p>
            <a:endParaRPr lang="en-GB" dirty="0"/>
          </a:p>
        </p:txBody>
      </p:sp>
    </p:spTree>
    <p:extLst>
      <p:ext uri="{BB962C8B-B14F-4D97-AF65-F5344CB8AC3E}">
        <p14:creationId xmlns:p14="http://schemas.microsoft.com/office/powerpoint/2010/main" val="3252674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D5DA-17F9-3B17-1EE7-3A1D06107464}"/>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851836EF-7831-F5EA-28E6-1AE2235908E1}"/>
              </a:ext>
            </a:extLst>
          </p:cNvPr>
          <p:cNvSpPr>
            <a:spLocks noGrp="1"/>
          </p:cNvSpPr>
          <p:nvPr>
            <p:ph idx="1"/>
          </p:nvPr>
        </p:nvSpPr>
        <p:spPr/>
        <p:txBody>
          <a:bodyPr/>
          <a:lstStyle/>
          <a:p>
            <a:pPr algn="just"/>
            <a:r>
              <a:rPr lang="en-GB" b="0" i="0" dirty="0">
                <a:solidFill>
                  <a:srgbClr val="0F2A5F"/>
                </a:solidFill>
                <a:effectLst/>
                <a:latin typeface="Allerta"/>
              </a:rPr>
              <a:t>Follow the link below and read the Code for Completion by Post (2019).</a:t>
            </a:r>
          </a:p>
          <a:p>
            <a:pPr algn="just"/>
            <a:r>
              <a:rPr lang="en-GB" b="0" i="0" dirty="0">
                <a:solidFill>
                  <a:srgbClr val="0F2A5F"/>
                </a:solidFill>
                <a:effectLst/>
                <a:latin typeface="Allerta"/>
              </a:rPr>
              <a:t>Look carefully at clause 2; this is the provision where the seller’s conveyancer is confirming that they are acting for the true seller of the property.</a:t>
            </a:r>
          </a:p>
          <a:p>
            <a:pPr algn="just"/>
            <a:r>
              <a:rPr lang="en-GB" b="0" i="0" u="none" strike="noStrike" dirty="0">
                <a:solidFill>
                  <a:srgbClr val="0F2A5F"/>
                </a:solidFill>
                <a:effectLst/>
                <a:latin typeface="Allerta"/>
                <a:hlinkClick r:id="rId2"/>
              </a:rPr>
              <a:t>https://www.lawsociety.org.uk/en/topics/property/code-for-completion-by-post</a:t>
            </a:r>
            <a:endParaRPr lang="en-GB" b="0" i="0" dirty="0">
              <a:solidFill>
                <a:srgbClr val="0F2A5F"/>
              </a:solidFill>
              <a:effectLst/>
              <a:latin typeface="Allerta"/>
            </a:endParaRPr>
          </a:p>
          <a:p>
            <a:endParaRPr lang="en-GB" dirty="0"/>
          </a:p>
        </p:txBody>
      </p:sp>
    </p:spTree>
    <p:extLst>
      <p:ext uri="{BB962C8B-B14F-4D97-AF65-F5344CB8AC3E}">
        <p14:creationId xmlns:p14="http://schemas.microsoft.com/office/powerpoint/2010/main" val="2110018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1DE45-F208-C2F8-60EB-846EA68E9B7E}"/>
              </a:ext>
            </a:extLst>
          </p:cNvPr>
          <p:cNvSpPr>
            <a:spLocks noGrp="1"/>
          </p:cNvSpPr>
          <p:nvPr>
            <p:ph type="title"/>
          </p:nvPr>
        </p:nvSpPr>
        <p:spPr/>
        <p:txBody>
          <a:bodyPr/>
          <a:lstStyle/>
          <a:p>
            <a:r>
              <a:rPr lang="en-GB" dirty="0"/>
              <a:t>Methods of transferring funds on completion</a:t>
            </a:r>
          </a:p>
        </p:txBody>
      </p:sp>
      <p:sp>
        <p:nvSpPr>
          <p:cNvPr id="3" name="Content Placeholder 2">
            <a:extLst>
              <a:ext uri="{FF2B5EF4-FFF2-40B4-BE49-F238E27FC236}">
                <a16:creationId xmlns:a16="http://schemas.microsoft.com/office/drawing/2014/main" id="{11CCAD18-3BF1-7B60-0117-953068F87FF0}"/>
              </a:ext>
            </a:extLst>
          </p:cNvPr>
          <p:cNvSpPr>
            <a:spLocks noGrp="1"/>
          </p:cNvSpPr>
          <p:nvPr>
            <p:ph idx="1"/>
          </p:nvPr>
        </p:nvSpPr>
        <p:spPr/>
        <p:txBody>
          <a:bodyPr>
            <a:normAutofit fontScale="92500" lnSpcReduction="20000"/>
          </a:bodyPr>
          <a:lstStyle/>
          <a:p>
            <a:pPr algn="just"/>
            <a:r>
              <a:rPr lang="en-GB" b="0" i="0" dirty="0">
                <a:solidFill>
                  <a:srgbClr val="000000"/>
                </a:solidFill>
                <a:effectLst/>
                <a:latin typeface="Allerta"/>
              </a:rPr>
              <a:t>The buyer’s conveyancer may use a banker’s draft (a cheque drawn by a bank, which is regarded as more secure than a personal cheque) but this is now uncommon.</a:t>
            </a:r>
          </a:p>
          <a:p>
            <a:pPr algn="just"/>
            <a:r>
              <a:rPr lang="en-GB" b="0" i="0" dirty="0">
                <a:solidFill>
                  <a:srgbClr val="000000"/>
                </a:solidFill>
                <a:effectLst/>
                <a:latin typeface="Allerta"/>
              </a:rPr>
              <a:t>They will usually transfer funds to the seller’s conveyancer by electronic bank credit transfer (usually referred to as a “telegraphic transfer” (TT) or a “CHAPS” transfer), which involves a direct transfer of funds, upon request to the bank, from one account to another.</a:t>
            </a:r>
          </a:p>
          <a:p>
            <a:pPr algn="just"/>
            <a:r>
              <a:rPr lang="en-GB" b="0" i="0" dirty="0">
                <a:solidFill>
                  <a:srgbClr val="000000"/>
                </a:solidFill>
                <a:effectLst/>
                <a:latin typeface="Allerta"/>
              </a:rPr>
              <a:t>The SCS, if adopted, require payment by a direct transfer of cleared funds from an account held in the name of a conveyancer. Many firms have their own facilities to transfer money in this way.</a:t>
            </a:r>
          </a:p>
          <a:p>
            <a:pPr algn="just"/>
            <a:r>
              <a:rPr lang="en-GB" b="0" i="0" dirty="0">
                <a:solidFill>
                  <a:srgbClr val="000000"/>
                </a:solidFill>
                <a:effectLst/>
                <a:latin typeface="Allerta"/>
              </a:rPr>
              <a:t>A firm’s estimate of costs will normally have listed the “TT fee” alongside the other costs and disbursements at the start of the transaction.</a:t>
            </a:r>
          </a:p>
          <a:p>
            <a:endParaRPr lang="en-GB" dirty="0"/>
          </a:p>
        </p:txBody>
      </p:sp>
    </p:spTree>
    <p:extLst>
      <p:ext uri="{BB962C8B-B14F-4D97-AF65-F5344CB8AC3E}">
        <p14:creationId xmlns:p14="http://schemas.microsoft.com/office/powerpoint/2010/main" val="1838114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32355-6B8D-039C-5504-913E98051668}"/>
              </a:ext>
            </a:extLst>
          </p:cNvPr>
          <p:cNvSpPr>
            <a:spLocks noGrp="1"/>
          </p:cNvSpPr>
          <p:nvPr>
            <p:ph type="title"/>
          </p:nvPr>
        </p:nvSpPr>
        <p:spPr/>
        <p:txBody>
          <a:bodyPr/>
          <a:lstStyle/>
          <a:p>
            <a:r>
              <a:rPr lang="en-GB" dirty="0"/>
              <a:t>Completion in linked transactions</a:t>
            </a:r>
          </a:p>
        </p:txBody>
      </p:sp>
      <p:sp>
        <p:nvSpPr>
          <p:cNvPr id="3" name="Content Placeholder 2">
            <a:extLst>
              <a:ext uri="{FF2B5EF4-FFF2-40B4-BE49-F238E27FC236}">
                <a16:creationId xmlns:a16="http://schemas.microsoft.com/office/drawing/2014/main" id="{6AF870C3-1D8B-4BB4-D8B5-BC3AAF1AEEAD}"/>
              </a:ext>
            </a:extLst>
          </p:cNvPr>
          <p:cNvSpPr>
            <a:spLocks noGrp="1"/>
          </p:cNvSpPr>
          <p:nvPr>
            <p:ph idx="1"/>
          </p:nvPr>
        </p:nvSpPr>
        <p:spPr/>
        <p:txBody>
          <a:bodyPr>
            <a:normAutofit fontScale="92500" lnSpcReduction="20000"/>
          </a:bodyPr>
          <a:lstStyle/>
          <a:p>
            <a:pPr algn="just"/>
            <a:r>
              <a:rPr lang="en-GB" b="0" i="0" dirty="0">
                <a:solidFill>
                  <a:srgbClr val="000000"/>
                </a:solidFill>
                <a:effectLst/>
                <a:latin typeface="Allerta"/>
              </a:rPr>
              <a:t>In a chain transaction, the seller will need to use the funds received on the sale transaction to complete the purchase transaction. The sale must therefore be completed before the purchase, so that the funds are available for use on the purchase.</a:t>
            </a:r>
          </a:p>
          <a:p>
            <a:pPr algn="just"/>
            <a:r>
              <a:rPr lang="en-GB" b="0" i="0" dirty="0">
                <a:solidFill>
                  <a:srgbClr val="000000"/>
                </a:solidFill>
                <a:effectLst/>
                <a:latin typeface="Allerta"/>
              </a:rPr>
              <a:t>There must be enough time between the sale and purchase completions to enable the funds to be transferred through the banking system.</a:t>
            </a:r>
          </a:p>
          <a:p>
            <a:pPr algn="just"/>
            <a:r>
              <a:rPr lang="en-GB" b="0" i="0" dirty="0">
                <a:solidFill>
                  <a:srgbClr val="000000"/>
                </a:solidFill>
                <a:effectLst/>
                <a:latin typeface="Allerta"/>
              </a:rPr>
              <a:t>The timing is more complex where there is a longer chain, as the first transaction (at the bottom of the chain) must be completed early enough for all others in the chain to complete that day, with the funds passing up the chain from conveyancer to conveyancer. </a:t>
            </a:r>
          </a:p>
          <a:p>
            <a:pPr algn="just"/>
            <a:r>
              <a:rPr lang="en-GB" b="0" i="0" dirty="0">
                <a:solidFill>
                  <a:srgbClr val="000000"/>
                </a:solidFill>
                <a:effectLst/>
                <a:latin typeface="Allerta"/>
              </a:rPr>
              <a:t>This usually means that the first transaction will need to be completed early in the morning.</a:t>
            </a:r>
          </a:p>
          <a:p>
            <a:endParaRPr lang="en-GB" dirty="0"/>
          </a:p>
        </p:txBody>
      </p:sp>
    </p:spTree>
    <p:extLst>
      <p:ext uri="{BB962C8B-B14F-4D97-AF65-F5344CB8AC3E}">
        <p14:creationId xmlns:p14="http://schemas.microsoft.com/office/powerpoint/2010/main" val="2795697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FEBD2-4584-D413-0265-2098B0B40DE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FC0ADEC-1CFD-B014-4F34-AECFEAEA3386}"/>
              </a:ext>
            </a:extLst>
          </p:cNvPr>
          <p:cNvSpPr>
            <a:spLocks noGrp="1"/>
          </p:cNvSpPr>
          <p:nvPr>
            <p:ph idx="1"/>
          </p:nvPr>
        </p:nvSpPr>
        <p:spPr/>
        <p:txBody>
          <a:bodyPr>
            <a:normAutofit fontScale="70000" lnSpcReduction="20000"/>
          </a:bodyPr>
          <a:lstStyle/>
          <a:p>
            <a:pPr algn="just"/>
            <a:r>
              <a:rPr lang="en-GB" b="0" i="0" dirty="0">
                <a:solidFill>
                  <a:srgbClr val="000000"/>
                </a:solidFill>
                <a:effectLst/>
                <a:latin typeface="Allerta"/>
              </a:rPr>
              <a:t>It is necessary for the completion funds on all transactions to be banked that day. The SCS provide that if completion takes place after 2.00 pm, it is deemed to have taken place on the next working day. This means that financial penalties apply, requiring the party at fault to pay interest on the purchase price.</a:t>
            </a:r>
          </a:p>
          <a:p>
            <a:pPr algn="just"/>
            <a:r>
              <a:rPr lang="en-GB" b="0" i="0" dirty="0">
                <a:solidFill>
                  <a:srgbClr val="000000"/>
                </a:solidFill>
                <a:effectLst/>
                <a:latin typeface="Allerta"/>
              </a:rPr>
              <a:t>To facilitate the timing of the completions, the contracts may contain (by way of special conditions) time limits for completion, for instance, that completion of the sale must take place by 11.00 am that morning. This allows the purchase completion to take place that day. If there is a longer chain, the first sale completion may need to take place earlier than this. The banks must be instructed to transfer the funds in sufficient time.</a:t>
            </a:r>
          </a:p>
          <a:p>
            <a:pPr algn="just"/>
            <a:r>
              <a:rPr lang="en-GB" b="0" i="0" dirty="0">
                <a:solidFill>
                  <a:srgbClr val="000000"/>
                </a:solidFill>
                <a:effectLst/>
                <a:latin typeface="Allerta"/>
              </a:rPr>
              <a:t>The various conveyancers must keep in contact with each other on completion day, to confirm transmission and receipt of funds. They must make accurate attendance notes of steps taken for their own files.</a:t>
            </a:r>
          </a:p>
          <a:p>
            <a:pPr algn="just"/>
            <a:r>
              <a:rPr lang="en-GB" b="0" i="0" dirty="0">
                <a:solidFill>
                  <a:srgbClr val="000000"/>
                </a:solidFill>
                <a:effectLst/>
                <a:latin typeface="Allerta"/>
              </a:rPr>
              <a:t>Once the seller’s conveyancer has confirmed with their bank that the completion money has arrived (where there is a chain, this will happen in each case), they can release the keys to the property (e.g. from the estate agents). They must advise the buyer’s conveyancer that completion has taken place, and post the deeds and documents to them.</a:t>
            </a:r>
          </a:p>
          <a:p>
            <a:endParaRPr lang="en-GB" dirty="0"/>
          </a:p>
        </p:txBody>
      </p:sp>
    </p:spTree>
    <p:extLst>
      <p:ext uri="{BB962C8B-B14F-4D97-AF65-F5344CB8AC3E}">
        <p14:creationId xmlns:p14="http://schemas.microsoft.com/office/powerpoint/2010/main" val="3934676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DF0B7-FDCA-5380-F222-C4FBB2F121BC}"/>
              </a:ext>
            </a:extLst>
          </p:cNvPr>
          <p:cNvSpPr>
            <a:spLocks noGrp="1"/>
          </p:cNvSpPr>
          <p:nvPr>
            <p:ph type="ctrTitle"/>
          </p:nvPr>
        </p:nvSpPr>
        <p:spPr>
          <a:xfrm>
            <a:off x="4265611" y="1752600"/>
            <a:ext cx="6858002" cy="1828800"/>
          </a:xfrm>
        </p:spPr>
        <p:txBody>
          <a:bodyPr anchor="b">
            <a:normAutofit/>
          </a:bodyPr>
          <a:lstStyle/>
          <a:p>
            <a:r>
              <a:rPr lang="en-GB" sz="5000"/>
              <a:t>Practicalities on the day of completion</a:t>
            </a:r>
          </a:p>
        </p:txBody>
      </p:sp>
      <p:sp>
        <p:nvSpPr>
          <p:cNvPr id="3" name="Content Placeholder 2">
            <a:extLst>
              <a:ext uri="{FF2B5EF4-FFF2-40B4-BE49-F238E27FC236}">
                <a16:creationId xmlns:a16="http://schemas.microsoft.com/office/drawing/2014/main" id="{0AE96DF7-8C40-71C5-3AED-B1FBE0019A4C}"/>
              </a:ext>
            </a:extLst>
          </p:cNvPr>
          <p:cNvSpPr>
            <a:spLocks noGrp="1"/>
          </p:cNvSpPr>
          <p:nvPr>
            <p:ph type="subTitle" idx="1"/>
          </p:nvPr>
        </p:nvSpPr>
        <p:spPr>
          <a:xfrm>
            <a:off x="4265610" y="3733800"/>
            <a:ext cx="6858002" cy="1724608"/>
          </a:xfrm>
        </p:spPr>
        <p:txBody>
          <a:bodyPr>
            <a:noAutofit/>
          </a:bodyPr>
          <a:lstStyle/>
          <a:p>
            <a:pPr>
              <a:lnSpc>
                <a:spcPct val="90000"/>
              </a:lnSpc>
              <a:spcAft>
                <a:spcPts val="600"/>
              </a:spcAft>
            </a:pPr>
            <a:r>
              <a:rPr lang="en-GB" sz="1600" b="0" i="0" dirty="0">
                <a:effectLst/>
              </a:rPr>
              <a:t>Both sets of conveyancers should inform their respective clients as soon as completion has taken place. This is particularly important where the day of completion is the moving day – for example, the buyer may wish to collect the keys and start to move in. The seller should not let the buyer into occupation until they have been informed by their conveyancer that the completion money has been safely received and that completion has taken place.</a:t>
            </a:r>
            <a:endParaRPr lang="en-GB" sz="1600" dirty="0"/>
          </a:p>
        </p:txBody>
      </p:sp>
    </p:spTree>
    <p:extLst>
      <p:ext uri="{BB962C8B-B14F-4D97-AF65-F5344CB8AC3E}">
        <p14:creationId xmlns:p14="http://schemas.microsoft.com/office/powerpoint/2010/main" val="3842179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0BDE2-630B-A4D2-A1F1-9AE1EE994694}"/>
              </a:ext>
            </a:extLst>
          </p:cNvPr>
          <p:cNvSpPr>
            <a:spLocks noGrp="1"/>
          </p:cNvSpPr>
          <p:nvPr>
            <p:ph type="title"/>
          </p:nvPr>
        </p:nvSpPr>
        <p:spPr>
          <a:xfrm>
            <a:off x="1065212" y="304800"/>
            <a:ext cx="10058402" cy="1219200"/>
          </a:xfrm>
        </p:spPr>
        <p:txBody>
          <a:bodyPr anchor="b">
            <a:normAutofit/>
          </a:bodyPr>
          <a:lstStyle/>
          <a:p>
            <a:r>
              <a:rPr lang="en-GB" dirty="0"/>
              <a:t>When does title pass</a:t>
            </a:r>
          </a:p>
        </p:txBody>
      </p:sp>
      <p:sp>
        <p:nvSpPr>
          <p:cNvPr id="3" name="Content Placeholder 2">
            <a:extLst>
              <a:ext uri="{FF2B5EF4-FFF2-40B4-BE49-F238E27FC236}">
                <a16:creationId xmlns:a16="http://schemas.microsoft.com/office/drawing/2014/main" id="{60B3B1A2-2A33-F1B9-D5B8-9879BF917AB3}"/>
              </a:ext>
            </a:extLst>
          </p:cNvPr>
          <p:cNvSpPr>
            <a:spLocks noGrp="1"/>
          </p:cNvSpPr>
          <p:nvPr>
            <p:ph sz="half" idx="1"/>
          </p:nvPr>
        </p:nvSpPr>
        <p:spPr>
          <a:xfrm>
            <a:off x="1065212" y="1825625"/>
            <a:ext cx="4954588" cy="4187952"/>
          </a:xfrm>
        </p:spPr>
        <p:txBody>
          <a:bodyPr>
            <a:normAutofit lnSpcReduction="10000"/>
          </a:bodyPr>
          <a:lstStyle/>
          <a:p>
            <a:r>
              <a:rPr lang="en-GB" b="0" i="0" dirty="0">
                <a:effectLst/>
                <a:latin typeface="Arial" panose="020B0604020202020204" pitchFamily="34" charset="0"/>
                <a:cs typeface="Arial" panose="020B0604020202020204" pitchFamily="34" charset="0"/>
              </a:rPr>
              <a:t>In a transaction involving registered land, title in the property passes on registration with HMLR, not the completion date. This is why a conveyancer might register an estate contract if there is going to be more than a couple of weeks between exchange of contracts and completion.</a:t>
            </a:r>
          </a:p>
          <a:p>
            <a:r>
              <a:rPr lang="en-GB" dirty="0">
                <a:latin typeface="Arial" panose="020B0604020202020204" pitchFamily="34" charset="0"/>
                <a:cs typeface="Arial" panose="020B0604020202020204" pitchFamily="34" charset="0"/>
              </a:rPr>
              <a:t>What about unregistered land?</a:t>
            </a:r>
          </a:p>
        </p:txBody>
      </p:sp>
      <p:pic>
        <p:nvPicPr>
          <p:cNvPr id="6146" name="Picture 2" descr="Image result for hmlr">
            <a:extLst>
              <a:ext uri="{FF2B5EF4-FFF2-40B4-BE49-F238E27FC236}">
                <a16:creationId xmlns:a16="http://schemas.microsoft.com/office/drawing/2014/main" id="{237DF589-EF38-ACDD-D5FE-AB43A5909D97}"/>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913985" y="2351313"/>
            <a:ext cx="3909526" cy="22113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4062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40B2C-F3BF-04FB-8B2A-307000434226}"/>
              </a:ext>
            </a:extLst>
          </p:cNvPr>
          <p:cNvSpPr>
            <a:spLocks noGrp="1"/>
          </p:cNvSpPr>
          <p:nvPr>
            <p:ph type="title"/>
          </p:nvPr>
        </p:nvSpPr>
        <p:spPr/>
        <p:txBody>
          <a:bodyPr/>
          <a:lstStyle/>
          <a:p>
            <a:r>
              <a:rPr lang="en-GB" dirty="0"/>
              <a:t>Remedies for delayed completion</a:t>
            </a:r>
          </a:p>
        </p:txBody>
      </p:sp>
      <p:sp>
        <p:nvSpPr>
          <p:cNvPr id="3" name="Content Placeholder 2">
            <a:extLst>
              <a:ext uri="{FF2B5EF4-FFF2-40B4-BE49-F238E27FC236}">
                <a16:creationId xmlns:a16="http://schemas.microsoft.com/office/drawing/2014/main" id="{591F0BB0-841E-8193-B40F-1D31696176FD}"/>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The exchanged contract will usually contain the date for completion that the parties agreed. </a:t>
            </a:r>
          </a:p>
          <a:p>
            <a:r>
              <a:rPr lang="en-GB" dirty="0">
                <a:latin typeface="Arial" panose="020B0604020202020204" pitchFamily="34" charset="0"/>
                <a:cs typeface="Arial" panose="020B0604020202020204" pitchFamily="34" charset="0"/>
              </a:rPr>
              <a:t>If it does not, SC 6.1.1 and SCPC 9.1.1 provide that the completion date is 20 working days after the date of the contract. </a:t>
            </a:r>
          </a:p>
          <a:p>
            <a:r>
              <a:rPr lang="en-GB" dirty="0">
                <a:latin typeface="Arial" panose="020B0604020202020204" pitchFamily="34" charset="0"/>
                <a:cs typeface="Arial" panose="020B0604020202020204" pitchFamily="34" charset="0"/>
              </a:rPr>
              <a:t>In both sets of conditions, the money due on completion must be paid before 2pm on the day of completion and if it is not, completion is to be treated as taking place on the next working day as a result of the buyer’s default. </a:t>
            </a:r>
          </a:p>
        </p:txBody>
      </p:sp>
    </p:spTree>
    <p:extLst>
      <p:ext uri="{BB962C8B-B14F-4D97-AF65-F5344CB8AC3E}">
        <p14:creationId xmlns:p14="http://schemas.microsoft.com/office/powerpoint/2010/main" val="337372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C8B17-D8EF-438E-2D8F-35DE174E9C7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B9E4B38-F88B-52A0-F09A-B0E3BEBA5AE9}"/>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The parties can agree to vary the completion time of 2pm in the contract: 12 noon is sometimes substituted for 2pm when there is a chain of transactions to be completed in a single day.</a:t>
            </a:r>
          </a:p>
          <a:p>
            <a:r>
              <a:rPr lang="en-GB" dirty="0">
                <a:latin typeface="Arial" panose="020B0604020202020204" pitchFamily="34" charset="0"/>
                <a:cs typeface="Arial" panose="020B0604020202020204" pitchFamily="34" charset="0"/>
              </a:rPr>
              <a:t>The next question to consider is what happens when one of the parties is not ready to complete on time, </a:t>
            </a:r>
            <a:r>
              <a:rPr lang="en-GB" dirty="0" err="1">
                <a:latin typeface="Arial" panose="020B0604020202020204" pitchFamily="34" charset="0"/>
                <a:cs typeface="Arial" panose="020B0604020202020204" pitchFamily="34" charset="0"/>
              </a:rPr>
              <a:t>ie</a:t>
            </a:r>
            <a:r>
              <a:rPr lang="en-GB" dirty="0">
                <a:latin typeface="Arial" panose="020B0604020202020204" pitchFamily="34" charset="0"/>
                <a:cs typeface="Arial" panose="020B0604020202020204" pitchFamily="34" charset="0"/>
              </a:rPr>
              <a:t> before the contractual completion time on the contractual completion date. </a:t>
            </a:r>
          </a:p>
          <a:p>
            <a:r>
              <a:rPr lang="en-GB" dirty="0">
                <a:latin typeface="Arial" panose="020B0604020202020204" pitchFamily="34" charset="0"/>
                <a:cs typeface="Arial" panose="020B0604020202020204" pitchFamily="34" charset="0"/>
              </a:rPr>
              <a:t>Both sets of standard conditions provide that time is not of the essence of the contract unless a notice to complete has been served, so there is no immediate right for the non-defaulting party to terminate or rescind the contract on the contractual completion date.</a:t>
            </a:r>
          </a:p>
          <a:p>
            <a:endParaRPr lang="en-GB" dirty="0"/>
          </a:p>
        </p:txBody>
      </p:sp>
    </p:spTree>
    <p:extLst>
      <p:ext uri="{BB962C8B-B14F-4D97-AF65-F5344CB8AC3E}">
        <p14:creationId xmlns:p14="http://schemas.microsoft.com/office/powerpoint/2010/main" val="144626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A2485-40C4-D7B8-63CE-3264339809FA}"/>
              </a:ext>
            </a:extLst>
          </p:cNvPr>
          <p:cNvSpPr>
            <a:spLocks noGrp="1"/>
          </p:cNvSpPr>
          <p:nvPr>
            <p:ph type="title"/>
          </p:nvPr>
        </p:nvSpPr>
        <p:spPr/>
        <p:txBody>
          <a:bodyPr/>
          <a:lstStyle/>
          <a:p>
            <a:r>
              <a:rPr lang="en-GB" dirty="0"/>
              <a:t>Contractual compensation</a:t>
            </a:r>
          </a:p>
        </p:txBody>
      </p:sp>
      <p:sp>
        <p:nvSpPr>
          <p:cNvPr id="3" name="Content Placeholder 2">
            <a:extLst>
              <a:ext uri="{FF2B5EF4-FFF2-40B4-BE49-F238E27FC236}">
                <a16:creationId xmlns:a16="http://schemas.microsoft.com/office/drawing/2014/main" id="{701598FB-F6AA-775F-A1C1-DB69C5095F4F}"/>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The SCS provide for compensation to be paid to both the buyer and the seller (SC 7.2). </a:t>
            </a:r>
          </a:p>
          <a:p>
            <a:r>
              <a:rPr lang="en-GB" dirty="0">
                <a:latin typeface="Arial" panose="020B0604020202020204" pitchFamily="34" charset="0"/>
                <a:cs typeface="Arial" panose="020B0604020202020204" pitchFamily="34" charset="0"/>
              </a:rPr>
              <a:t>The compensation is calculated at the Contract rate specified in the contract on the balance of the purchase price, less any deposit paid (if the defaulting party was the buyer) for the period between the contractual completion date and the date of actual completion. </a:t>
            </a:r>
          </a:p>
          <a:p>
            <a:r>
              <a:rPr lang="en-GB" dirty="0">
                <a:latin typeface="Arial" panose="020B0604020202020204" pitchFamily="34" charset="0"/>
                <a:cs typeface="Arial" panose="020B0604020202020204" pitchFamily="34" charset="0"/>
              </a:rPr>
              <a:t>The compensation is calculated as a daily rate so that it can be multiplied for the number of days of default. </a:t>
            </a:r>
          </a:p>
          <a:p>
            <a:r>
              <a:rPr lang="en-GB" dirty="0">
                <a:latin typeface="Arial" panose="020B0604020202020204" pitchFamily="34" charset="0"/>
                <a:cs typeface="Arial" panose="020B0604020202020204" pitchFamily="34" charset="0"/>
              </a:rPr>
              <a:t>If the non-paying party was also at fault for some of that period then those days are ignored. The compensation is payable on completion.</a:t>
            </a:r>
          </a:p>
        </p:txBody>
      </p:sp>
    </p:spTree>
    <p:extLst>
      <p:ext uri="{BB962C8B-B14F-4D97-AF65-F5344CB8AC3E}">
        <p14:creationId xmlns:p14="http://schemas.microsoft.com/office/powerpoint/2010/main" val="1496453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3F6FB-B138-2573-7CCE-F121CCEC5B57}"/>
              </a:ext>
            </a:extLst>
          </p:cNvPr>
          <p:cNvSpPr>
            <a:spLocks noGrp="1"/>
          </p:cNvSpPr>
          <p:nvPr>
            <p:ph type="title"/>
          </p:nvPr>
        </p:nvSpPr>
        <p:spPr/>
        <p:txBody>
          <a:bodyPr/>
          <a:lstStyle/>
          <a:p>
            <a:r>
              <a:rPr lang="en-GB" dirty="0"/>
              <a:t>Common law damages</a:t>
            </a:r>
          </a:p>
        </p:txBody>
      </p:sp>
      <p:sp>
        <p:nvSpPr>
          <p:cNvPr id="3" name="Content Placeholder 2">
            <a:extLst>
              <a:ext uri="{FF2B5EF4-FFF2-40B4-BE49-F238E27FC236}">
                <a16:creationId xmlns:a16="http://schemas.microsoft.com/office/drawing/2014/main" id="{47DE6EAE-A44A-DB3C-03F1-9BE04C5E6EBA}"/>
              </a:ext>
            </a:extLst>
          </p:cNvPr>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Failure to complete on the contractual completion date is breach of contract and the seller could make a claim for breach of contract under normal contractual principles. </a:t>
            </a:r>
          </a:p>
          <a:p>
            <a:r>
              <a:rPr lang="en-GB" dirty="0">
                <a:latin typeface="Arial" panose="020B0604020202020204" pitchFamily="34" charset="0"/>
                <a:cs typeface="Arial" panose="020B0604020202020204" pitchFamily="34" charset="0"/>
              </a:rPr>
              <a:t>Damages will be assessed under Hadley v Baxendale with the measure being that of putting the claimant in the position it would have been in had the contract been correctly performed. </a:t>
            </a:r>
          </a:p>
          <a:p>
            <a:r>
              <a:rPr lang="en-GB" dirty="0">
                <a:latin typeface="Arial" panose="020B0604020202020204" pitchFamily="34" charset="0"/>
                <a:cs typeface="Arial" panose="020B0604020202020204" pitchFamily="34" charset="0"/>
              </a:rPr>
              <a:t>Damages will be awarded for losses naturally flowing from the breach as well as for any reasonably foreseeable consequential loss.</a:t>
            </a:r>
          </a:p>
          <a:p>
            <a:r>
              <a:rPr lang="en-GB" dirty="0">
                <a:latin typeface="Arial" panose="020B0604020202020204" pitchFamily="34" charset="0"/>
                <a:cs typeface="Arial" panose="020B0604020202020204" pitchFamily="34" charset="0"/>
              </a:rPr>
              <a:t>The fact that the seller has received contractual compensation does not prevent the seller from claiming damages for extra losses for breach of contract in the normal way. </a:t>
            </a:r>
          </a:p>
          <a:p>
            <a:r>
              <a:rPr lang="en-GB" dirty="0">
                <a:latin typeface="Arial" panose="020B0604020202020204" pitchFamily="34" charset="0"/>
                <a:cs typeface="Arial" panose="020B0604020202020204" pitchFamily="34" charset="0"/>
              </a:rPr>
              <a:t>However, the contractual compensation the innocent party receives will be deducted from the contractual damages.</a:t>
            </a:r>
          </a:p>
        </p:txBody>
      </p:sp>
    </p:spTree>
    <p:extLst>
      <p:ext uri="{BB962C8B-B14F-4D97-AF65-F5344CB8AC3E}">
        <p14:creationId xmlns:p14="http://schemas.microsoft.com/office/powerpoint/2010/main" val="3132048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35581-60D5-2236-59C4-0E89CA66B74E}"/>
              </a:ext>
            </a:extLst>
          </p:cNvPr>
          <p:cNvSpPr>
            <a:spLocks noGrp="1"/>
          </p:cNvSpPr>
          <p:nvPr>
            <p:ph type="title"/>
          </p:nvPr>
        </p:nvSpPr>
        <p:spPr/>
        <p:txBody>
          <a:bodyPr/>
          <a:lstStyle/>
          <a:p>
            <a:r>
              <a:rPr lang="en-GB" dirty="0"/>
              <a:t>Notice to Complete</a:t>
            </a:r>
          </a:p>
        </p:txBody>
      </p:sp>
      <p:sp>
        <p:nvSpPr>
          <p:cNvPr id="3" name="Content Placeholder 2">
            <a:extLst>
              <a:ext uri="{FF2B5EF4-FFF2-40B4-BE49-F238E27FC236}">
                <a16:creationId xmlns:a16="http://schemas.microsoft.com/office/drawing/2014/main" id="{61108189-569A-AF54-EEFE-4593730C9D23}"/>
              </a:ext>
            </a:extLst>
          </p:cNvPr>
          <p:cNvSpPr>
            <a:spLocks noGrp="1"/>
          </p:cNvSpPr>
          <p:nvPr>
            <p:ph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Where it appears that the delay in completion is not likely to be resolved quickly, either party, if they are ready, willing and able to complete themselves may consider serving a notice to complete. </a:t>
            </a:r>
          </a:p>
          <a:p>
            <a:r>
              <a:rPr lang="en-GB" dirty="0">
                <a:latin typeface="Arial" panose="020B0604020202020204" pitchFamily="34" charset="0"/>
                <a:cs typeface="Arial" panose="020B0604020202020204" pitchFamily="34" charset="0"/>
              </a:rPr>
              <a:t>A notice to complete can only be served after the contractual completion time on the contractual completion date, </a:t>
            </a:r>
            <a:r>
              <a:rPr lang="en-GB" dirty="0" err="1">
                <a:latin typeface="Arial" panose="020B0604020202020204" pitchFamily="34" charset="0"/>
                <a:cs typeface="Arial" panose="020B0604020202020204" pitchFamily="34" charset="0"/>
              </a:rPr>
              <a:t>eg</a:t>
            </a:r>
            <a:r>
              <a:rPr lang="en-GB" dirty="0">
                <a:latin typeface="Arial" panose="020B0604020202020204" pitchFamily="34" charset="0"/>
                <a:cs typeface="Arial" panose="020B0604020202020204" pitchFamily="34" charset="0"/>
              </a:rPr>
              <a:t> 2pm on the completion date in a contract incorporating unamended SCS. </a:t>
            </a:r>
          </a:p>
          <a:p>
            <a:r>
              <a:rPr lang="en-GB" dirty="0">
                <a:latin typeface="Arial" panose="020B0604020202020204" pitchFamily="34" charset="0"/>
                <a:cs typeface="Arial" panose="020B0604020202020204" pitchFamily="34" charset="0"/>
              </a:rPr>
              <a:t>Once served, the notice to complete makes time of the essence and gives the other party 10 working days to complete. </a:t>
            </a:r>
          </a:p>
          <a:p>
            <a:r>
              <a:rPr lang="en-GB" dirty="0">
                <a:latin typeface="Arial" panose="020B0604020202020204" pitchFamily="34" charset="0"/>
                <a:cs typeface="Arial" panose="020B0604020202020204" pitchFamily="34" charset="0"/>
              </a:rPr>
              <a:t>If the defaulting party fails to complete within 10 working days, then the party who served the notice to complete can rescind the contract (but is not obliged to do so). </a:t>
            </a:r>
          </a:p>
          <a:p>
            <a:r>
              <a:rPr lang="en-GB" dirty="0">
                <a:latin typeface="Arial" panose="020B0604020202020204" pitchFamily="34" charset="0"/>
                <a:cs typeface="Arial" panose="020B0604020202020204" pitchFamily="34" charset="0"/>
              </a:rPr>
              <a:t>If the contract is rescinded and the defaulting party was the buyer, the seller is able to forfeit the deposit. If the defaulting party was the seller, then the seller must repay the deposit to the buyer. </a:t>
            </a:r>
          </a:p>
          <a:p>
            <a:r>
              <a:rPr lang="en-GB" dirty="0">
                <a:latin typeface="Arial" panose="020B0604020202020204" pitchFamily="34" charset="0"/>
                <a:cs typeface="Arial" panose="020B0604020202020204" pitchFamily="34" charset="0"/>
              </a:rPr>
              <a:t>The non-defaulting party can also claim damages for any losses they suffer as a result of the other’s default</a:t>
            </a:r>
          </a:p>
        </p:txBody>
      </p:sp>
    </p:spTree>
    <p:extLst>
      <p:ext uri="{BB962C8B-B14F-4D97-AF65-F5344CB8AC3E}">
        <p14:creationId xmlns:p14="http://schemas.microsoft.com/office/powerpoint/2010/main" val="1965171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CD4C9-6566-5236-5CF4-E5D69DD6CB21}"/>
              </a:ext>
            </a:extLst>
          </p:cNvPr>
          <p:cNvSpPr>
            <a:spLocks noGrp="1"/>
          </p:cNvSpPr>
          <p:nvPr>
            <p:ph type="title"/>
          </p:nvPr>
        </p:nvSpPr>
        <p:spPr/>
        <p:txBody>
          <a:bodyPr/>
          <a:lstStyle/>
          <a:p>
            <a:r>
              <a:rPr lang="en-GB" dirty="0"/>
              <a:t>Recission</a:t>
            </a:r>
          </a:p>
        </p:txBody>
      </p:sp>
      <p:sp>
        <p:nvSpPr>
          <p:cNvPr id="3" name="Content Placeholder 2">
            <a:extLst>
              <a:ext uri="{FF2B5EF4-FFF2-40B4-BE49-F238E27FC236}">
                <a16:creationId xmlns:a16="http://schemas.microsoft.com/office/drawing/2014/main" id="{016E1B21-7D3D-212B-A9AC-7B1EC16C20EE}"/>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Contracts incorporating the SCS provide for rescission in specified circumstances. </a:t>
            </a:r>
          </a:p>
          <a:p>
            <a:r>
              <a:rPr lang="en-GB" dirty="0">
                <a:latin typeface="Arial" panose="020B0604020202020204" pitchFamily="34" charset="0"/>
                <a:cs typeface="Arial" panose="020B0604020202020204" pitchFamily="34" charset="0"/>
              </a:rPr>
              <a:t>One such circumstance is where a party has failed to comply with a notice to complete.</a:t>
            </a:r>
          </a:p>
          <a:p>
            <a:r>
              <a:rPr lang="en-GB" dirty="0">
                <a:latin typeface="Arial" panose="020B0604020202020204" pitchFamily="34" charset="0"/>
                <a:cs typeface="Arial" panose="020B0604020202020204" pitchFamily="34" charset="0"/>
              </a:rPr>
              <a:t>Another circumstance is where there has been a misrepresentation by the seller in a plan or statement in the contract, or in the negotiations leading up to the contract. </a:t>
            </a:r>
          </a:p>
        </p:txBody>
      </p:sp>
    </p:spTree>
    <p:extLst>
      <p:ext uri="{BB962C8B-B14F-4D97-AF65-F5344CB8AC3E}">
        <p14:creationId xmlns:p14="http://schemas.microsoft.com/office/powerpoint/2010/main" val="3412612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D2BCE-C6AF-7431-DF68-D3559F053E1F}"/>
              </a:ext>
            </a:extLst>
          </p:cNvPr>
          <p:cNvSpPr>
            <a:spLocks noGrp="1"/>
          </p:cNvSpPr>
          <p:nvPr>
            <p:ph type="title"/>
          </p:nvPr>
        </p:nvSpPr>
        <p:spPr>
          <a:xfrm>
            <a:off x="4265613" y="1828800"/>
            <a:ext cx="6858002" cy="1828800"/>
          </a:xfrm>
        </p:spPr>
        <p:txBody>
          <a:bodyPr anchor="b">
            <a:normAutofit/>
          </a:bodyPr>
          <a:lstStyle/>
          <a:p>
            <a:r>
              <a:rPr lang="en-GB" dirty="0"/>
              <a:t>Post Completion</a:t>
            </a:r>
          </a:p>
        </p:txBody>
      </p:sp>
      <p:sp>
        <p:nvSpPr>
          <p:cNvPr id="3" name="Content Placeholder 2">
            <a:extLst>
              <a:ext uri="{FF2B5EF4-FFF2-40B4-BE49-F238E27FC236}">
                <a16:creationId xmlns:a16="http://schemas.microsoft.com/office/drawing/2014/main" id="{6FED8809-D881-8291-E015-36953AD01462}"/>
              </a:ext>
            </a:extLst>
          </p:cNvPr>
          <p:cNvSpPr>
            <a:spLocks noGrp="1"/>
          </p:cNvSpPr>
          <p:nvPr>
            <p:ph type="body" idx="1"/>
          </p:nvPr>
        </p:nvSpPr>
        <p:spPr>
          <a:xfrm>
            <a:off x="4265610" y="3733800"/>
            <a:ext cx="6858000" cy="1752600"/>
          </a:xfrm>
        </p:spPr>
        <p:txBody>
          <a:bodyPr>
            <a:normAutofit/>
          </a:bodyPr>
          <a:lstStyle/>
          <a:p>
            <a:pPr>
              <a:lnSpc>
                <a:spcPct val="90000"/>
              </a:lnSpc>
              <a:spcAft>
                <a:spcPts val="600"/>
              </a:spcAft>
            </a:pPr>
            <a:r>
              <a:rPr lang="en-GB" sz="1900" b="0" i="0">
                <a:effectLst/>
              </a:rPr>
              <a:t>Once completion has taken place, there are a number of steps to be taken before the sale and purchase files can be closed. We will now examine those steps, the main ones being the payment of stamp duty land tax (SDLT) (land transaction tax (LTT) in Wales) and the registration of the change of ownership at HMLR.</a:t>
            </a:r>
            <a:endParaRPr lang="en-GB" sz="1900"/>
          </a:p>
        </p:txBody>
      </p:sp>
    </p:spTree>
    <p:extLst>
      <p:ext uri="{BB962C8B-B14F-4D97-AF65-F5344CB8AC3E}">
        <p14:creationId xmlns:p14="http://schemas.microsoft.com/office/powerpoint/2010/main" val="2275687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FC3A-B549-104C-63D6-4A595A227137}"/>
              </a:ext>
            </a:extLst>
          </p:cNvPr>
          <p:cNvSpPr>
            <a:spLocks noGrp="1"/>
          </p:cNvSpPr>
          <p:nvPr>
            <p:ph type="title"/>
          </p:nvPr>
        </p:nvSpPr>
        <p:spPr/>
        <p:txBody>
          <a:bodyPr/>
          <a:lstStyle/>
          <a:p>
            <a:r>
              <a:rPr lang="en-GB" dirty="0"/>
              <a:t>Steps for seller’s conveyancer</a:t>
            </a:r>
          </a:p>
        </p:txBody>
      </p:sp>
      <p:sp>
        <p:nvSpPr>
          <p:cNvPr id="3" name="Content Placeholder 2">
            <a:extLst>
              <a:ext uri="{FF2B5EF4-FFF2-40B4-BE49-F238E27FC236}">
                <a16:creationId xmlns:a16="http://schemas.microsoft.com/office/drawing/2014/main" id="{7737CECD-3E9A-6CE3-799B-51576461F1B3}"/>
              </a:ext>
            </a:extLst>
          </p:cNvPr>
          <p:cNvSpPr>
            <a:spLocks noGrp="1"/>
          </p:cNvSpPr>
          <p:nvPr>
            <p:ph idx="1"/>
          </p:nvPr>
        </p:nvSpPr>
        <p:spPr/>
        <p:txBody>
          <a:bodyPr>
            <a:normAutofit fontScale="62500" lnSpcReduction="20000"/>
          </a:bodyPr>
          <a:lstStyle/>
          <a:p>
            <a:pPr marL="0" indent="0" algn="l">
              <a:buNone/>
            </a:pPr>
            <a:r>
              <a:rPr lang="en-GB" b="0" i="0" dirty="0">
                <a:solidFill>
                  <a:srgbClr val="000000"/>
                </a:solidFill>
                <a:effectLst/>
                <a:latin typeface="Allerta"/>
              </a:rPr>
              <a:t>(1)    </a:t>
            </a:r>
            <a:r>
              <a:rPr lang="en-GB" b="1" i="0" dirty="0">
                <a:solidFill>
                  <a:srgbClr val="000000"/>
                </a:solidFill>
                <a:effectLst/>
                <a:latin typeface="Allerta"/>
              </a:rPr>
              <a:t>Discharge any existing mortgage</a:t>
            </a:r>
            <a:endParaRPr lang="en-GB" b="0" i="0" dirty="0">
              <a:solidFill>
                <a:srgbClr val="000000"/>
              </a:solidFill>
              <a:effectLst/>
              <a:latin typeface="Allerta"/>
            </a:endParaRPr>
          </a:p>
          <a:p>
            <a:pPr marL="0" indent="0" algn="l">
              <a:buNone/>
            </a:pPr>
            <a:r>
              <a:rPr lang="en-GB" b="0" i="0" dirty="0">
                <a:solidFill>
                  <a:srgbClr val="000000"/>
                </a:solidFill>
                <a:effectLst/>
                <a:latin typeface="Allerta"/>
              </a:rPr>
              <a:t>The seller’s conveyancer must comply with the undertaking given in form TA13 or handed over on completion. They will pay off the mortgage and send evidence of repayment to the buyer’s conveyancer.</a:t>
            </a:r>
          </a:p>
          <a:p>
            <a:pPr marL="0" indent="0" algn="l">
              <a:buNone/>
            </a:pPr>
            <a:r>
              <a:rPr lang="en-GB" b="0" i="0" dirty="0">
                <a:solidFill>
                  <a:srgbClr val="000000"/>
                </a:solidFill>
                <a:effectLst/>
                <a:latin typeface="Allerta"/>
              </a:rPr>
              <a:t>(2)   </a:t>
            </a:r>
            <a:r>
              <a:rPr lang="en-GB" b="1" i="0" dirty="0">
                <a:solidFill>
                  <a:srgbClr val="000000"/>
                </a:solidFill>
                <a:effectLst/>
                <a:latin typeface="Allerta"/>
              </a:rPr>
              <a:t>Send TR1</a:t>
            </a:r>
            <a:endParaRPr lang="en-GB" b="0" i="0" dirty="0">
              <a:solidFill>
                <a:srgbClr val="000000"/>
              </a:solidFill>
              <a:effectLst/>
              <a:latin typeface="Allerta"/>
            </a:endParaRPr>
          </a:p>
          <a:p>
            <a:pPr marL="0" indent="0" algn="l">
              <a:buNone/>
            </a:pPr>
            <a:r>
              <a:rPr lang="en-GB" b="0" i="0" dirty="0">
                <a:solidFill>
                  <a:srgbClr val="000000"/>
                </a:solidFill>
                <a:effectLst/>
                <a:latin typeface="Allerta"/>
              </a:rPr>
              <a:t>The seller’s conveyancer must send the signed and dated transfer and any other relevant documents (e.g. original guarantees or planning permissions) to the buyer’s conveyancer by no later than the day following completion, in accordance with the Code.</a:t>
            </a:r>
          </a:p>
          <a:p>
            <a:pPr marL="0" indent="0" algn="l">
              <a:buNone/>
            </a:pPr>
            <a:r>
              <a:rPr lang="en-GB" b="0" i="0" dirty="0">
                <a:solidFill>
                  <a:srgbClr val="000000"/>
                </a:solidFill>
                <a:effectLst/>
                <a:latin typeface="Allerta"/>
              </a:rPr>
              <a:t>(3)   </a:t>
            </a:r>
            <a:r>
              <a:rPr lang="en-GB" b="1" i="0" dirty="0">
                <a:solidFill>
                  <a:srgbClr val="000000"/>
                </a:solidFill>
                <a:effectLst/>
                <a:latin typeface="Allerta"/>
              </a:rPr>
              <a:t>Bill and financial statement</a:t>
            </a:r>
            <a:endParaRPr lang="en-GB" b="0" i="0" dirty="0">
              <a:solidFill>
                <a:srgbClr val="000000"/>
              </a:solidFill>
              <a:effectLst/>
              <a:latin typeface="Allerta"/>
            </a:endParaRPr>
          </a:p>
          <a:p>
            <a:pPr marL="0" indent="0" algn="l">
              <a:buNone/>
            </a:pPr>
            <a:r>
              <a:rPr lang="en-GB" b="0" i="0" dirty="0">
                <a:solidFill>
                  <a:srgbClr val="000000"/>
                </a:solidFill>
                <a:effectLst/>
                <a:latin typeface="Allerta"/>
              </a:rPr>
              <a:t>If the seller’s conveyancer has not billed the client before completion (as is usual), a bill of costs must now be sent and paid. This may be sent with a financial statement, if not already done.</a:t>
            </a:r>
          </a:p>
          <a:p>
            <a:pPr marL="0" indent="0" algn="l">
              <a:buNone/>
            </a:pPr>
            <a:r>
              <a:rPr lang="en-GB" b="0" i="0" dirty="0">
                <a:solidFill>
                  <a:srgbClr val="000000"/>
                </a:solidFill>
                <a:effectLst/>
                <a:latin typeface="Allerta"/>
              </a:rPr>
              <a:t>(4)    </a:t>
            </a:r>
            <a:r>
              <a:rPr lang="en-GB" b="1" i="0" dirty="0">
                <a:solidFill>
                  <a:srgbClr val="000000"/>
                </a:solidFill>
                <a:effectLst/>
                <a:latin typeface="Allerta"/>
              </a:rPr>
              <a:t>Remaining steps for the seller’s conveyancer</a:t>
            </a:r>
            <a:endParaRPr lang="en-GB" b="0" i="0" dirty="0">
              <a:solidFill>
                <a:srgbClr val="000000"/>
              </a:solidFill>
              <a:effectLst/>
              <a:latin typeface="Allerta"/>
            </a:endParaRPr>
          </a:p>
          <a:p>
            <a:pPr marL="0" indent="0" algn="l">
              <a:buNone/>
            </a:pPr>
            <a:r>
              <a:rPr lang="en-GB" b="0" i="0" dirty="0">
                <a:solidFill>
                  <a:srgbClr val="000000"/>
                </a:solidFill>
                <a:effectLst/>
                <a:latin typeface="Allerta"/>
              </a:rPr>
              <a:t>The seller’s conveyancer must account to the client for any proceeds of sale due to them and ask for an acknowledgment of receipt. If the client has so authorised, any estate agent’s fees must be paid. Once these matters have been dealt with, the seller’s conveyancer will check that all the accounts in respect of the transaction are clear. The file may then be closed.</a:t>
            </a:r>
          </a:p>
          <a:p>
            <a:endParaRPr lang="en-GB" dirty="0"/>
          </a:p>
        </p:txBody>
      </p:sp>
    </p:spTree>
    <p:extLst>
      <p:ext uri="{BB962C8B-B14F-4D97-AF65-F5344CB8AC3E}">
        <p14:creationId xmlns:p14="http://schemas.microsoft.com/office/powerpoint/2010/main" val="522411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DAC03-731D-B5F0-3E44-DB22EEF92DC8}"/>
              </a:ext>
            </a:extLst>
          </p:cNvPr>
          <p:cNvSpPr>
            <a:spLocks noGrp="1"/>
          </p:cNvSpPr>
          <p:nvPr>
            <p:ph type="title"/>
          </p:nvPr>
        </p:nvSpPr>
        <p:spPr/>
        <p:txBody>
          <a:bodyPr/>
          <a:lstStyle/>
          <a:p>
            <a:r>
              <a:rPr lang="en-GB" dirty="0"/>
              <a:t>Steps for buyer’s conveyancer</a:t>
            </a:r>
          </a:p>
        </p:txBody>
      </p:sp>
      <p:sp>
        <p:nvSpPr>
          <p:cNvPr id="3" name="Content Placeholder 2">
            <a:extLst>
              <a:ext uri="{FF2B5EF4-FFF2-40B4-BE49-F238E27FC236}">
                <a16:creationId xmlns:a16="http://schemas.microsoft.com/office/drawing/2014/main" id="{E05D0348-3FDF-036D-5D6F-DC861BA73342}"/>
              </a:ext>
            </a:extLst>
          </p:cNvPr>
          <p:cNvSpPr>
            <a:spLocks noGrp="1"/>
          </p:cNvSpPr>
          <p:nvPr>
            <p:ph idx="1"/>
          </p:nvPr>
        </p:nvSpPr>
        <p:spPr/>
        <p:txBody>
          <a:bodyPr/>
          <a:lstStyle/>
          <a:p>
            <a:pPr algn="l"/>
            <a:r>
              <a:rPr lang="en-GB" b="1" dirty="0">
                <a:solidFill>
                  <a:srgbClr val="F0552B"/>
                </a:solidFill>
                <a:effectLst/>
                <a:latin typeface="Allerta"/>
              </a:rPr>
              <a:t>Bill and financial statement</a:t>
            </a:r>
          </a:p>
          <a:p>
            <a:pPr algn="just"/>
            <a:r>
              <a:rPr lang="en-GB" dirty="0">
                <a:effectLst/>
                <a:latin typeface="Allerta"/>
              </a:rPr>
              <a:t>These must be sent if not already done.</a:t>
            </a:r>
          </a:p>
          <a:p>
            <a:pPr algn="l"/>
            <a:r>
              <a:rPr lang="en-GB" b="1" dirty="0">
                <a:solidFill>
                  <a:srgbClr val="F0552B"/>
                </a:solidFill>
                <a:effectLst/>
                <a:latin typeface="Allerta"/>
              </a:rPr>
              <a:t>Stamp duty land tax and land transaction tax</a:t>
            </a:r>
          </a:p>
          <a:p>
            <a:pPr algn="just"/>
            <a:r>
              <a:rPr lang="en-GB" dirty="0">
                <a:effectLst/>
                <a:latin typeface="Allerta"/>
              </a:rPr>
              <a:t>Stamp duty land tax (SDLT) is payable where a buyer has purchased a property over a certain price in England or Northern Ireland. If the buyer has purchased a property situated in Wales, SDLT will not be payable but the buyer will have to pay land transaction tax (LTT) instead.</a:t>
            </a:r>
          </a:p>
          <a:p>
            <a:endParaRPr lang="en-GB" dirty="0"/>
          </a:p>
        </p:txBody>
      </p:sp>
    </p:spTree>
    <p:extLst>
      <p:ext uri="{BB962C8B-B14F-4D97-AF65-F5344CB8AC3E}">
        <p14:creationId xmlns:p14="http://schemas.microsoft.com/office/powerpoint/2010/main" val="791486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2BD71-09B0-7704-D552-2D4AD65CEA85}"/>
              </a:ext>
            </a:extLst>
          </p:cNvPr>
          <p:cNvSpPr>
            <a:spLocks noGrp="1"/>
          </p:cNvSpPr>
          <p:nvPr>
            <p:ph type="title"/>
          </p:nvPr>
        </p:nvSpPr>
        <p:spPr/>
        <p:txBody>
          <a:bodyPr/>
          <a:lstStyle/>
          <a:p>
            <a:r>
              <a:rPr lang="en-GB" dirty="0"/>
              <a:t>Stamp Duty Land Tax</a:t>
            </a:r>
          </a:p>
        </p:txBody>
      </p:sp>
      <p:sp>
        <p:nvSpPr>
          <p:cNvPr id="3" name="Content Placeholder 2">
            <a:extLst>
              <a:ext uri="{FF2B5EF4-FFF2-40B4-BE49-F238E27FC236}">
                <a16:creationId xmlns:a16="http://schemas.microsoft.com/office/drawing/2014/main" id="{90721FFE-544C-33FD-647E-70F5021959FF}"/>
              </a:ext>
            </a:extLst>
          </p:cNvPr>
          <p:cNvSpPr>
            <a:spLocks noGrp="1"/>
          </p:cNvSpPr>
          <p:nvPr>
            <p:ph idx="1"/>
          </p:nvPr>
        </p:nvSpPr>
        <p:spPr/>
        <p:txBody>
          <a:bodyPr/>
          <a:lstStyle/>
          <a:p>
            <a:pPr algn="just"/>
            <a:r>
              <a:rPr lang="en-GB" b="0" i="0" dirty="0">
                <a:solidFill>
                  <a:srgbClr val="000000"/>
                </a:solidFill>
                <a:effectLst/>
                <a:latin typeface="Allerta"/>
              </a:rPr>
              <a:t>SDLT is a government tax, payable on land transactions above a certain value. It was introduced on 1 December 2003. </a:t>
            </a:r>
          </a:p>
          <a:p>
            <a:pPr algn="just"/>
            <a:r>
              <a:rPr lang="en-GB" b="0" i="0" dirty="0">
                <a:solidFill>
                  <a:srgbClr val="000000"/>
                </a:solidFill>
                <a:effectLst/>
                <a:latin typeface="Allerta"/>
              </a:rPr>
              <a:t>Prior to this, a different stamping regime (called stamp duty) applied. It is necessary for practitioners to have some knowledge of the old regime, since it may be relevant to know about stamp duty when examining an unregistered title. </a:t>
            </a:r>
          </a:p>
          <a:p>
            <a:pPr algn="just"/>
            <a:r>
              <a:rPr lang="en-GB" b="0" i="0" dirty="0">
                <a:solidFill>
                  <a:srgbClr val="000000"/>
                </a:solidFill>
                <a:effectLst/>
                <a:latin typeface="Allerta"/>
              </a:rPr>
              <a:t>The following </a:t>
            </a:r>
            <a:r>
              <a:rPr lang="en-GB" dirty="0">
                <a:solidFill>
                  <a:srgbClr val="000000"/>
                </a:solidFill>
                <a:latin typeface="Allerta"/>
              </a:rPr>
              <a:t>slides </a:t>
            </a:r>
            <a:r>
              <a:rPr lang="en-GB" b="0" i="0" dirty="0">
                <a:solidFill>
                  <a:srgbClr val="000000"/>
                </a:solidFill>
                <a:effectLst/>
                <a:latin typeface="Allerta"/>
              </a:rPr>
              <a:t>provide an outline of the SDLT regime for residential freehold transactions.</a:t>
            </a:r>
          </a:p>
          <a:p>
            <a:endParaRPr lang="en-GB" dirty="0"/>
          </a:p>
        </p:txBody>
      </p:sp>
    </p:spTree>
    <p:extLst>
      <p:ext uri="{BB962C8B-B14F-4D97-AF65-F5344CB8AC3E}">
        <p14:creationId xmlns:p14="http://schemas.microsoft.com/office/powerpoint/2010/main" val="277539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AD1EF-A894-31BD-5617-12693D332C6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C00D46C-27F1-73A0-16BE-DDC6309F3D00}"/>
              </a:ext>
            </a:extLst>
          </p:cNvPr>
          <p:cNvSpPr>
            <a:spLocks noGrp="1"/>
          </p:cNvSpPr>
          <p:nvPr>
            <p:ph idx="1"/>
          </p:nvPr>
        </p:nvSpPr>
        <p:spPr/>
        <p:txBody>
          <a:bodyPr>
            <a:normAutofit fontScale="85000" lnSpcReduction="10000"/>
          </a:bodyPr>
          <a:lstStyle/>
          <a:p>
            <a:pPr marL="0" indent="0" algn="l">
              <a:buNone/>
            </a:pPr>
            <a:r>
              <a:rPr lang="en-GB" b="0" i="0" dirty="0">
                <a:solidFill>
                  <a:srgbClr val="000000"/>
                </a:solidFill>
                <a:effectLst/>
                <a:latin typeface="Allerta"/>
              </a:rPr>
              <a:t> (1) SDLT is a tax on transactions rather than on documents. The document itself (e.g. transfer) is not stamped.</a:t>
            </a:r>
          </a:p>
          <a:p>
            <a:pPr marL="0" indent="0" algn="l">
              <a:buNone/>
            </a:pPr>
            <a:r>
              <a:rPr lang="en-GB" b="0" i="0" dirty="0">
                <a:solidFill>
                  <a:srgbClr val="000000"/>
                </a:solidFill>
                <a:effectLst/>
                <a:latin typeface="Allerta"/>
              </a:rPr>
              <a:t>  (2) The current rates of duty for freehold transactions can be found on the HMRC website. </a:t>
            </a:r>
          </a:p>
          <a:p>
            <a:pPr marL="0" indent="0" algn="l">
              <a:buNone/>
            </a:pPr>
            <a:r>
              <a:rPr lang="en-GB" b="0" i="0" dirty="0">
                <a:solidFill>
                  <a:srgbClr val="000000"/>
                </a:solidFill>
                <a:effectLst/>
                <a:latin typeface="Allerta"/>
              </a:rPr>
              <a:t>  (3) For transfers of freeholds the transaction is called “notifiable”. Even where the value of the transaction does not exceed £125,000 (after 1 October 2021) (0 per cent rate of tax), the transaction is notifiable (e.g. house purchase for £80,000). Freehold transactions where the price is less than £40,000 are not notifiable (but most house prices exceed £40,000).</a:t>
            </a:r>
          </a:p>
          <a:p>
            <a:pPr marL="0" indent="0" algn="l">
              <a:buNone/>
            </a:pPr>
            <a:r>
              <a:rPr lang="en-GB" b="0" i="0" dirty="0">
                <a:solidFill>
                  <a:srgbClr val="000000"/>
                </a:solidFill>
                <a:effectLst/>
                <a:latin typeface="Allerta"/>
              </a:rPr>
              <a:t>  (4) In notifiable cases, the buyer’s conveyancer must deliver a Land Transaction Return (LTR) to HM Revenue &amp; Customs (HMRC) together with any duty payable.</a:t>
            </a:r>
          </a:p>
          <a:p>
            <a:pPr marL="0" indent="0" algn="l">
              <a:buNone/>
            </a:pPr>
            <a:r>
              <a:rPr lang="en-GB" b="0" i="0" dirty="0">
                <a:solidFill>
                  <a:srgbClr val="000000"/>
                </a:solidFill>
                <a:effectLst/>
                <a:latin typeface="Allerta"/>
              </a:rPr>
              <a:t>  (5) In some cases, supplementary forms must accompany a LTR form (e.g. where there are more than two buyers or where there is more than one property).</a:t>
            </a:r>
          </a:p>
          <a:p>
            <a:endParaRPr lang="en-GB" dirty="0"/>
          </a:p>
        </p:txBody>
      </p:sp>
    </p:spTree>
    <p:extLst>
      <p:ext uri="{BB962C8B-B14F-4D97-AF65-F5344CB8AC3E}">
        <p14:creationId xmlns:p14="http://schemas.microsoft.com/office/powerpoint/2010/main" val="4034900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F3A13-E375-6D98-9066-B19EE92A91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724CDA9-67BA-F604-26EC-020632D8631C}"/>
              </a:ext>
            </a:extLst>
          </p:cNvPr>
          <p:cNvSpPr>
            <a:spLocks noGrp="1"/>
          </p:cNvSpPr>
          <p:nvPr>
            <p:ph idx="1"/>
          </p:nvPr>
        </p:nvSpPr>
        <p:spPr>
          <a:xfrm>
            <a:off x="1011840" y="1734845"/>
            <a:ext cx="10058400" cy="4229100"/>
          </a:xfrm>
        </p:spPr>
        <p:txBody>
          <a:bodyPr>
            <a:normAutofit fontScale="85000" lnSpcReduction="20000"/>
          </a:bodyPr>
          <a:lstStyle/>
          <a:p>
            <a:pPr marL="0" indent="0" algn="l">
              <a:buNone/>
            </a:pPr>
            <a:r>
              <a:rPr lang="en-GB" b="0" i="0" dirty="0">
                <a:solidFill>
                  <a:srgbClr val="000000"/>
                </a:solidFill>
                <a:effectLst/>
                <a:latin typeface="Allerta"/>
              </a:rPr>
              <a:t>  (6) If all is in order, HMRC issues an LTR certificate (SDLT5) which is sent with the registration application to HMLR. This evidences compliance with the SDLT requirements, and registration cannot be completed without it. It is therefore a very significant document.</a:t>
            </a:r>
          </a:p>
          <a:p>
            <a:pPr marL="0" indent="0" algn="l">
              <a:buNone/>
            </a:pPr>
            <a:r>
              <a:rPr lang="en-GB" b="0" i="0" dirty="0">
                <a:solidFill>
                  <a:srgbClr val="000000"/>
                </a:solidFill>
                <a:effectLst/>
                <a:latin typeface="Allerta"/>
              </a:rPr>
              <a:t>  (7) Some types of transaction are exempt from notification (e.g. where there is no chargeable consideration – where no money or other payment changes hands – for example, in the case of a gift).</a:t>
            </a:r>
          </a:p>
          <a:p>
            <a:pPr marL="0" indent="0" algn="l">
              <a:buNone/>
            </a:pPr>
            <a:r>
              <a:rPr lang="en-GB" b="0" i="0" dirty="0">
                <a:solidFill>
                  <a:srgbClr val="000000"/>
                </a:solidFill>
                <a:effectLst/>
                <a:latin typeface="Allerta"/>
              </a:rPr>
              <a:t>  (8) The LTR must be sent to HMRC, and duty paid, within 14 days of completion (the time limit was previously 30 days but was changed to 14 days for transactions completing on or after 1 March 2019). There are penalties for late filing and payment. Interest is payable on the unpaid amount of tax from 14 days after completion. The interest is charged from the day after the tax should have been paid until the date it is actually paid. In addition, there is a flat rate penalty of £100 if the LTR is up to three months late and £200 in any other case. If the LTR is filed more than 12 months late, there is a tax-based penalty in addition to the fixed penalty. The tax-based penalty can be up to the full amount of the tax due on the return.</a:t>
            </a:r>
          </a:p>
        </p:txBody>
      </p:sp>
    </p:spTree>
    <p:extLst>
      <p:ext uri="{BB962C8B-B14F-4D97-AF65-F5344CB8AC3E}">
        <p14:creationId xmlns:p14="http://schemas.microsoft.com/office/powerpoint/2010/main" val="259780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252A1-2A78-E049-43DF-5D48D49D394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897DDE6-DE3A-605B-A23A-A52D54904F88}"/>
              </a:ext>
            </a:extLst>
          </p:cNvPr>
          <p:cNvSpPr>
            <a:spLocks noGrp="1"/>
          </p:cNvSpPr>
          <p:nvPr>
            <p:ph idx="1"/>
          </p:nvPr>
        </p:nvSpPr>
        <p:spPr/>
        <p:txBody>
          <a:bodyPr>
            <a:normAutofit/>
          </a:bodyPr>
          <a:lstStyle/>
          <a:p>
            <a:pPr marL="0" indent="0" algn="l">
              <a:buNone/>
            </a:pPr>
            <a:r>
              <a:rPr lang="en-GB" b="0" i="0" dirty="0">
                <a:solidFill>
                  <a:srgbClr val="000000"/>
                </a:solidFill>
                <a:effectLst/>
                <a:latin typeface="Allerta"/>
              </a:rPr>
              <a:t>(9) The buyer must normally sign the LTR personally if it is filed in paper format (the buyer is responsible for paying the tax).</a:t>
            </a:r>
          </a:p>
          <a:p>
            <a:pPr marL="0" indent="0" algn="l">
              <a:buNone/>
            </a:pPr>
            <a:r>
              <a:rPr lang="en-GB" b="0" i="0" dirty="0">
                <a:solidFill>
                  <a:srgbClr val="000000"/>
                </a:solidFill>
                <a:effectLst/>
                <a:latin typeface="Allerta"/>
              </a:rPr>
              <a:t>(10) It is possible for the LTR to be completed and filed with HMRC in paper format. Individuals acting without a conveyancer may still need to complete a paper return, for example. </a:t>
            </a:r>
            <a:endParaRPr lang="en-GB" dirty="0"/>
          </a:p>
        </p:txBody>
      </p:sp>
    </p:spTree>
    <p:extLst>
      <p:ext uri="{BB962C8B-B14F-4D97-AF65-F5344CB8AC3E}">
        <p14:creationId xmlns:p14="http://schemas.microsoft.com/office/powerpoint/2010/main" val="3644566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4CD5D-27E5-B690-ADA3-0C06E0DC4EAB}"/>
              </a:ext>
            </a:extLst>
          </p:cNvPr>
          <p:cNvSpPr>
            <a:spLocks noGrp="1"/>
          </p:cNvSpPr>
          <p:nvPr>
            <p:ph type="title"/>
          </p:nvPr>
        </p:nvSpPr>
        <p:spPr/>
        <p:txBody>
          <a:bodyPr/>
          <a:lstStyle/>
          <a:p>
            <a:r>
              <a:rPr lang="en-GB" dirty="0"/>
              <a:t>SDLT – First Time Buyer Relief</a:t>
            </a:r>
          </a:p>
        </p:txBody>
      </p:sp>
      <p:sp>
        <p:nvSpPr>
          <p:cNvPr id="3" name="Content Placeholder 2">
            <a:extLst>
              <a:ext uri="{FF2B5EF4-FFF2-40B4-BE49-F238E27FC236}">
                <a16:creationId xmlns:a16="http://schemas.microsoft.com/office/drawing/2014/main" id="{0E981563-B581-F990-5792-E41A965FFBB2}"/>
              </a:ext>
            </a:extLst>
          </p:cNvPr>
          <p:cNvSpPr>
            <a:spLocks noGrp="1"/>
          </p:cNvSpPr>
          <p:nvPr>
            <p:ph idx="1"/>
          </p:nvPr>
        </p:nvSpPr>
        <p:spPr/>
        <p:txBody>
          <a:bodyPr>
            <a:normAutofit fontScale="55000" lnSpcReduction="20000"/>
          </a:bodyPr>
          <a:lstStyle/>
          <a:p>
            <a:pPr algn="just"/>
            <a:r>
              <a:rPr lang="en-GB" b="0" i="0" dirty="0">
                <a:solidFill>
                  <a:srgbClr val="000000"/>
                </a:solidFill>
                <a:effectLst/>
                <a:latin typeface="Allerta"/>
              </a:rPr>
              <a:t>First-time buyer relief applies where buyers are purchasing their first home and the purchase price is £500,000 or less. No SDLT is payable on the purchase price up to £300,000 and 5% is payable on any portion from £300,001 to £500,000. If the purchase price is over £500,000, the relief does not apply and the main SDLT rates, shown in Tables 18.4a and 18.4b, will apply.</a:t>
            </a:r>
          </a:p>
          <a:p>
            <a:pPr algn="just"/>
            <a:r>
              <a:rPr lang="en-GB" b="0" i="0" dirty="0">
                <a:solidFill>
                  <a:srgbClr val="000000"/>
                </a:solidFill>
                <a:effectLst/>
                <a:latin typeface="Allerta"/>
              </a:rPr>
              <a:t>In order for first-time buyer relief to be claimed:</a:t>
            </a:r>
          </a:p>
          <a:p>
            <a:pPr algn="just">
              <a:buFont typeface="Arial" panose="020B0604020202020204" pitchFamily="34" charset="0"/>
              <a:buChar char="•"/>
            </a:pPr>
            <a:r>
              <a:rPr lang="en-GB" b="0" i="0" dirty="0">
                <a:solidFill>
                  <a:srgbClr val="000000"/>
                </a:solidFill>
                <a:effectLst/>
                <a:latin typeface="Allerta"/>
              </a:rPr>
              <a:t>the purchase must be completed on or after 22 November 2017;</a:t>
            </a:r>
          </a:p>
          <a:p>
            <a:pPr algn="just">
              <a:buFont typeface="Arial" panose="020B0604020202020204" pitchFamily="34" charset="0"/>
              <a:buChar char="•"/>
            </a:pPr>
            <a:r>
              <a:rPr lang="en-GB" b="0" i="0" dirty="0">
                <a:solidFill>
                  <a:srgbClr val="000000"/>
                </a:solidFill>
                <a:effectLst/>
                <a:latin typeface="Allerta"/>
              </a:rPr>
              <a:t>the purchase price must be £500,000 or less;</a:t>
            </a:r>
          </a:p>
          <a:p>
            <a:pPr algn="just">
              <a:buFont typeface="Arial" panose="020B0604020202020204" pitchFamily="34" charset="0"/>
              <a:buChar char="•"/>
            </a:pPr>
            <a:r>
              <a:rPr lang="en-GB" b="0" i="0" dirty="0">
                <a:solidFill>
                  <a:srgbClr val="000000"/>
                </a:solidFill>
                <a:effectLst/>
                <a:latin typeface="Allerta"/>
              </a:rPr>
              <a:t>the purchaser, and anyone else they are buying with, must be first-time buyers; and</a:t>
            </a:r>
          </a:p>
          <a:p>
            <a:pPr algn="just">
              <a:buFont typeface="Arial" panose="020B0604020202020204" pitchFamily="34" charset="0"/>
              <a:buChar char="•"/>
            </a:pPr>
            <a:r>
              <a:rPr lang="en-GB" b="0" i="0" dirty="0">
                <a:solidFill>
                  <a:srgbClr val="000000"/>
                </a:solidFill>
                <a:effectLst/>
                <a:latin typeface="Allerta"/>
              </a:rPr>
              <a:t>the first-time buyer(s) must be purchasing a single dwelling and must intend to occupy that dwelling as their only or main residence.</a:t>
            </a:r>
          </a:p>
          <a:p>
            <a:pPr algn="just"/>
            <a:r>
              <a:rPr lang="en-GB" b="0" i="0" dirty="0">
                <a:solidFill>
                  <a:srgbClr val="000000"/>
                </a:solidFill>
                <a:effectLst/>
                <a:latin typeface="Allerta"/>
              </a:rPr>
              <a:t>The relief is claimed by filling in a specific code in the LTR.</a:t>
            </a:r>
          </a:p>
          <a:p>
            <a:pPr algn="just"/>
            <a:r>
              <a:rPr lang="en-GB" b="0" i="0" dirty="0">
                <a:solidFill>
                  <a:srgbClr val="000000"/>
                </a:solidFill>
                <a:effectLst/>
                <a:latin typeface="Allerta"/>
              </a:rPr>
              <a:t>The government has stated that this relief means 80 per cent of first-time buyers will not have to pay SDLT at all.</a:t>
            </a:r>
          </a:p>
          <a:p>
            <a:pPr algn="just"/>
            <a:r>
              <a:rPr lang="en-GB" b="0" i="0" dirty="0">
                <a:solidFill>
                  <a:srgbClr val="000000"/>
                </a:solidFill>
                <a:effectLst/>
                <a:latin typeface="Allerta"/>
              </a:rPr>
              <a:t>There are also variations in the way SDLT is charged on non-residential and new leasehold property</a:t>
            </a:r>
          </a:p>
          <a:p>
            <a:endParaRPr lang="en-GB" dirty="0"/>
          </a:p>
        </p:txBody>
      </p:sp>
    </p:spTree>
    <p:extLst>
      <p:ext uri="{BB962C8B-B14F-4D97-AF65-F5344CB8AC3E}">
        <p14:creationId xmlns:p14="http://schemas.microsoft.com/office/powerpoint/2010/main" val="9797080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B6295-8C70-E912-290F-2445E1587551}"/>
              </a:ext>
            </a:extLst>
          </p:cNvPr>
          <p:cNvSpPr>
            <a:spLocks noGrp="1"/>
          </p:cNvSpPr>
          <p:nvPr>
            <p:ph type="title"/>
          </p:nvPr>
        </p:nvSpPr>
        <p:spPr/>
        <p:txBody>
          <a:bodyPr/>
          <a:lstStyle/>
          <a:p>
            <a:r>
              <a:rPr lang="en-GB" dirty="0"/>
              <a:t>SDLT – Higher Rates </a:t>
            </a:r>
          </a:p>
        </p:txBody>
      </p:sp>
      <p:sp>
        <p:nvSpPr>
          <p:cNvPr id="3" name="Content Placeholder 2">
            <a:extLst>
              <a:ext uri="{FF2B5EF4-FFF2-40B4-BE49-F238E27FC236}">
                <a16:creationId xmlns:a16="http://schemas.microsoft.com/office/drawing/2014/main" id="{CDCBC7E1-6860-8C78-ACB5-08A7DE36A7E1}"/>
              </a:ext>
            </a:extLst>
          </p:cNvPr>
          <p:cNvSpPr>
            <a:spLocks noGrp="1"/>
          </p:cNvSpPr>
          <p:nvPr>
            <p:ph idx="1"/>
          </p:nvPr>
        </p:nvSpPr>
        <p:spPr/>
        <p:txBody>
          <a:bodyPr>
            <a:normAutofit fontScale="70000" lnSpcReduction="20000"/>
          </a:bodyPr>
          <a:lstStyle/>
          <a:p>
            <a:pPr algn="just"/>
            <a:r>
              <a:rPr lang="en-GB" b="0" i="0" dirty="0">
                <a:solidFill>
                  <a:srgbClr val="000000"/>
                </a:solidFill>
                <a:effectLst/>
                <a:latin typeface="Allerta"/>
              </a:rPr>
              <a:t>The government has charged higher rates of SDLT for additional residential properties, such as second homes and buy-to-let property, with effect from 1 April 2016. These higher rates must be factored into the advice and financial calculations for clients where they are buying an additional property. It must be stressed that in most cases the additional rates will not apply, as most clients are buying their only property. However, this issue is relevant at the point of initial instructions since, if the higher rates do apply, they will affect any quote for the overall costs and general financing of the transaction.</a:t>
            </a:r>
          </a:p>
          <a:p>
            <a:pPr algn="just"/>
            <a:r>
              <a:rPr lang="en-GB" b="0" i="0" dirty="0">
                <a:solidFill>
                  <a:srgbClr val="000000"/>
                </a:solidFill>
                <a:effectLst/>
                <a:latin typeface="Allerta"/>
              </a:rPr>
              <a:t>The higher rates for additional properties do not apply to properties costing less than £40,000 but most properties, even second homes, cost more than £40,000. Essentially, buyers of additional properties have to pay 3 per cent on top of the normal SDLT rates if buying a residential property means they will own more than one property. The basic question to ask is how many properties the client will own at the end of the day of completion of their purchase transaction.</a:t>
            </a:r>
          </a:p>
          <a:p>
            <a:pPr algn="just"/>
            <a:r>
              <a:rPr lang="en-GB" b="0" i="0" dirty="0">
                <a:solidFill>
                  <a:srgbClr val="000000"/>
                </a:solidFill>
                <a:effectLst/>
                <a:latin typeface="Allerta"/>
              </a:rPr>
              <a:t>The higher rates for additional properties are 3 per cent above the normal rates for each value band.</a:t>
            </a:r>
          </a:p>
          <a:p>
            <a:pPr algn="just"/>
            <a:r>
              <a:rPr lang="en-GB" b="0" i="0" dirty="0">
                <a:solidFill>
                  <a:srgbClr val="000000"/>
                </a:solidFill>
                <a:effectLst/>
                <a:latin typeface="Allerta"/>
              </a:rPr>
              <a:t>The higher rates can make a big difference to the SDLT bill. </a:t>
            </a:r>
          </a:p>
          <a:p>
            <a:endParaRPr lang="en-GB" dirty="0"/>
          </a:p>
        </p:txBody>
      </p:sp>
    </p:spTree>
    <p:extLst>
      <p:ext uri="{BB962C8B-B14F-4D97-AF65-F5344CB8AC3E}">
        <p14:creationId xmlns:p14="http://schemas.microsoft.com/office/powerpoint/2010/main" val="2745783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25DE8-7B4E-9FA1-7D00-21C4485C2297}"/>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599F48A2-CEB7-A4DC-3BBA-4F16A8EBC299}"/>
              </a:ext>
            </a:extLst>
          </p:cNvPr>
          <p:cNvSpPr>
            <a:spLocks noGrp="1"/>
          </p:cNvSpPr>
          <p:nvPr>
            <p:ph idx="1"/>
          </p:nvPr>
        </p:nvSpPr>
        <p:spPr/>
        <p:txBody>
          <a:bodyPr>
            <a:normAutofit/>
          </a:bodyPr>
          <a:lstStyle/>
          <a:p>
            <a:pPr algn="just"/>
            <a:r>
              <a:rPr lang="en-GB" b="0" i="0" dirty="0">
                <a:solidFill>
                  <a:srgbClr val="0F2A5F"/>
                </a:solidFill>
                <a:effectLst/>
                <a:latin typeface="Allerta"/>
              </a:rPr>
              <a:t>HMRC has a useful online calculator which can be used to work out the amount of SDLT to be paid on a property purchase.</a:t>
            </a:r>
          </a:p>
          <a:p>
            <a:pPr algn="just"/>
            <a:r>
              <a:rPr lang="en-GB" b="0" i="0" dirty="0">
                <a:solidFill>
                  <a:srgbClr val="0F2A5F"/>
                </a:solidFill>
                <a:effectLst/>
                <a:latin typeface="Allerta"/>
              </a:rPr>
              <a:t>This also provides a breakdown of how the amount was calculated.</a:t>
            </a:r>
          </a:p>
          <a:p>
            <a:pPr algn="just"/>
            <a:r>
              <a:rPr lang="en-GB" b="0" i="0" dirty="0">
                <a:solidFill>
                  <a:srgbClr val="0F2A5F"/>
                </a:solidFill>
                <a:effectLst/>
                <a:latin typeface="Allerta"/>
              </a:rPr>
              <a:t>The calculator can be found on the GOV.UK website at </a:t>
            </a:r>
            <a:r>
              <a:rPr lang="en-GB" b="0" i="0" u="none" strike="noStrike" dirty="0">
                <a:solidFill>
                  <a:srgbClr val="0F2A5F"/>
                </a:solidFill>
                <a:effectLst/>
                <a:latin typeface="Allerta"/>
                <a:hlinkClick r:id="rId2"/>
              </a:rPr>
              <a:t>www.tax.service.gov.uk/calculate-stamp-duty-land-tax/#/intro</a:t>
            </a:r>
            <a:endParaRPr lang="en-GB" b="0" i="0" dirty="0">
              <a:solidFill>
                <a:srgbClr val="0F2A5F"/>
              </a:solidFill>
              <a:effectLst/>
              <a:latin typeface="Allerta"/>
            </a:endParaRPr>
          </a:p>
          <a:p>
            <a:pPr algn="just"/>
            <a:r>
              <a:rPr lang="en-GB" b="0" i="0" dirty="0">
                <a:solidFill>
                  <a:srgbClr val="0F2A5F"/>
                </a:solidFill>
                <a:effectLst/>
                <a:latin typeface="Allerta"/>
              </a:rPr>
              <a:t>The calculator requires users to input the answers to a variety of questions so that the correct amount of SDLT can be worked out. </a:t>
            </a:r>
            <a:endParaRPr lang="en-GB" dirty="0"/>
          </a:p>
        </p:txBody>
      </p:sp>
    </p:spTree>
    <p:extLst>
      <p:ext uri="{BB962C8B-B14F-4D97-AF65-F5344CB8AC3E}">
        <p14:creationId xmlns:p14="http://schemas.microsoft.com/office/powerpoint/2010/main" val="2006316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CFF7B-7156-830F-7C41-C946978D1C67}"/>
              </a:ext>
            </a:extLst>
          </p:cNvPr>
          <p:cNvSpPr>
            <a:spLocks noGrp="1"/>
          </p:cNvSpPr>
          <p:nvPr>
            <p:ph type="title"/>
          </p:nvPr>
        </p:nvSpPr>
        <p:spPr/>
        <p:txBody>
          <a:bodyPr/>
          <a:lstStyle/>
          <a:p>
            <a:r>
              <a:rPr lang="en-GB" dirty="0"/>
              <a:t>Land Transaction Tax</a:t>
            </a:r>
          </a:p>
        </p:txBody>
      </p:sp>
      <p:sp>
        <p:nvSpPr>
          <p:cNvPr id="3" name="Content Placeholder 2">
            <a:extLst>
              <a:ext uri="{FF2B5EF4-FFF2-40B4-BE49-F238E27FC236}">
                <a16:creationId xmlns:a16="http://schemas.microsoft.com/office/drawing/2014/main" id="{2B8EEFA9-C1EE-D79D-2D3C-230132A86CA8}"/>
              </a:ext>
            </a:extLst>
          </p:cNvPr>
          <p:cNvSpPr>
            <a:spLocks noGrp="1"/>
          </p:cNvSpPr>
          <p:nvPr>
            <p:ph idx="1"/>
          </p:nvPr>
        </p:nvSpPr>
        <p:spPr/>
        <p:txBody>
          <a:bodyPr>
            <a:normAutofit fontScale="55000" lnSpcReduction="20000"/>
          </a:bodyPr>
          <a:lstStyle/>
          <a:p>
            <a:pPr algn="just"/>
            <a:r>
              <a:rPr lang="en-GB" b="0" i="0" dirty="0">
                <a:solidFill>
                  <a:srgbClr val="000000"/>
                </a:solidFill>
                <a:effectLst/>
                <a:latin typeface="Allerta"/>
              </a:rPr>
              <a:t>LTT replaced SDLT in relation to property purchased in Wales with effect from 1 April 2018. LTT is broadly consistent with the SDLT regime but there are some notable differences in relation to the rates and some of the available reliefs, as well as the administration and forms.</a:t>
            </a:r>
          </a:p>
          <a:p>
            <a:pPr algn="just"/>
            <a:r>
              <a:rPr lang="en-GB" b="0" i="0" dirty="0">
                <a:solidFill>
                  <a:srgbClr val="000000"/>
                </a:solidFill>
                <a:effectLst/>
                <a:latin typeface="Allerta"/>
              </a:rPr>
              <a:t>The LTT regime affects the advice and financial calculations, as well as the actual payment of tax, when clients are buying a property situated in Wales. LTT applies to the purchase of land situated in Wales; the location of the buyer is not relevant (e.g. the buyer could be living in England but buying a house in Wales).</a:t>
            </a:r>
          </a:p>
          <a:p>
            <a:pPr algn="just"/>
            <a:r>
              <a:rPr lang="en-GB" b="0" i="0" dirty="0">
                <a:solidFill>
                  <a:srgbClr val="000000"/>
                </a:solidFill>
                <a:effectLst/>
                <a:latin typeface="Allerta"/>
              </a:rPr>
              <a:t>The Welsh Government has published an online resource which can be used to check whether the postcode of the intended purchase property is located in Wales or not.</a:t>
            </a:r>
          </a:p>
          <a:p>
            <a:pPr algn="just"/>
            <a:r>
              <a:rPr lang="en-GB" b="0" i="0" dirty="0">
                <a:solidFill>
                  <a:srgbClr val="000000"/>
                </a:solidFill>
                <a:effectLst/>
                <a:latin typeface="Allerta"/>
              </a:rPr>
              <a:t>Where properties are situated partly in Wales and partly in England (cross-border cases such as a farm which straddles the English and Welsh borders), then basically SDLT will be payable on the part of the property situated in England and LTT on the part of the property situated in Wales. An apportionment of the purchase price will be necessary in such cases, probably with the help of a surveyor, and two returns will be filed, one with HMRC for the SDLT element and one with the Welsh Revenue Authority (WRA) for the LTT element.</a:t>
            </a:r>
          </a:p>
          <a:p>
            <a:pPr algn="just"/>
            <a:r>
              <a:rPr lang="en-GB" b="0" i="0" dirty="0">
                <a:solidFill>
                  <a:srgbClr val="000000"/>
                </a:solidFill>
                <a:effectLst/>
                <a:latin typeface="Allerta"/>
              </a:rPr>
              <a:t>The Welsh government has set the following rates and bands which apply in relation to LTT for freehold residential property. The rates apply to the portion of the price paid in each band. The rates shown in Table 18.4c apply from 1 July 2021.</a:t>
            </a:r>
          </a:p>
          <a:p>
            <a:pPr algn="just"/>
            <a:r>
              <a:rPr lang="en-GB" b="0" i="0" dirty="0">
                <a:solidFill>
                  <a:srgbClr val="000000"/>
                </a:solidFill>
                <a:effectLst/>
                <a:latin typeface="Allerta"/>
              </a:rPr>
              <a:t>For example, if the purchaser buys a house in Swansea and the price is £260,000, the LTT will be £2,950 (0% on the first £180,000, 3.5% on the next £70,000 and 5% on the final £10,000).</a:t>
            </a:r>
          </a:p>
          <a:p>
            <a:pPr algn="just"/>
            <a:r>
              <a:rPr lang="en-GB" b="0" i="0" dirty="0">
                <a:solidFill>
                  <a:srgbClr val="000000"/>
                </a:solidFill>
                <a:effectLst/>
                <a:latin typeface="Allerta"/>
              </a:rPr>
              <a:t>There is no relief for first-time buyers under the LTT regime.</a:t>
            </a:r>
          </a:p>
          <a:p>
            <a:endParaRPr lang="en-GB" dirty="0"/>
          </a:p>
        </p:txBody>
      </p:sp>
    </p:spTree>
    <p:extLst>
      <p:ext uri="{BB962C8B-B14F-4D97-AF65-F5344CB8AC3E}">
        <p14:creationId xmlns:p14="http://schemas.microsoft.com/office/powerpoint/2010/main" val="2993877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4121F-ED89-09E9-2BB4-85558119EA93}"/>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9D47E24F-41FB-C49C-D5DD-3E6F905D6A8C}"/>
              </a:ext>
            </a:extLst>
          </p:cNvPr>
          <p:cNvSpPr>
            <a:spLocks noGrp="1"/>
          </p:cNvSpPr>
          <p:nvPr>
            <p:ph idx="1"/>
          </p:nvPr>
        </p:nvSpPr>
        <p:spPr/>
        <p:txBody>
          <a:bodyPr>
            <a:normAutofit fontScale="92500" lnSpcReduction="10000"/>
          </a:bodyPr>
          <a:lstStyle/>
          <a:p>
            <a:pPr algn="just"/>
            <a:r>
              <a:rPr lang="en-GB" b="0" i="0" dirty="0">
                <a:solidFill>
                  <a:srgbClr val="0F2A5F"/>
                </a:solidFill>
                <a:effectLst/>
                <a:latin typeface="Allerta"/>
              </a:rPr>
              <a:t>The WRA, which has responsibility for the LTT regime, has produced a LTT calculator which can be viewed at </a:t>
            </a:r>
            <a:r>
              <a:rPr lang="en-GB" b="0" i="0" u="none" strike="noStrike" dirty="0">
                <a:solidFill>
                  <a:srgbClr val="0F2A5F"/>
                </a:solidFill>
                <a:effectLst/>
                <a:latin typeface="Allerta"/>
                <a:hlinkClick r:id="rId2"/>
              </a:rPr>
              <a:t>https://gov.wales/land-transaction-tax-calculator</a:t>
            </a:r>
            <a:r>
              <a:rPr lang="en-GB" b="0" i="0" dirty="0">
                <a:solidFill>
                  <a:srgbClr val="0F2A5F"/>
                </a:solidFill>
                <a:effectLst/>
                <a:latin typeface="Allerta"/>
              </a:rPr>
              <a:t>.</a:t>
            </a:r>
          </a:p>
          <a:p>
            <a:pPr algn="just"/>
            <a:r>
              <a:rPr lang="en-GB" b="0" i="0" dirty="0">
                <a:solidFill>
                  <a:srgbClr val="0F2A5F"/>
                </a:solidFill>
                <a:effectLst/>
                <a:latin typeface="Allerta"/>
              </a:rPr>
              <a:t>LTT returns are filed with the WRA and most returns are filed via the WRA’s online system. LTT returns must be sent to the WRA, and tax paid, within 30 days of the day after completion. The WRA website provides guidance notes and user manuals for practitioners as well as a telephone helpline in English and Welsh.</a:t>
            </a:r>
          </a:p>
          <a:p>
            <a:pPr algn="just"/>
            <a:r>
              <a:rPr lang="en-GB" b="0" i="0" dirty="0">
                <a:solidFill>
                  <a:srgbClr val="0F2A5F"/>
                </a:solidFill>
                <a:effectLst/>
                <a:latin typeface="Allerta"/>
              </a:rPr>
              <a:t>There are penalties for the late filing of LTT returns and for late payment of LTT. The WRA’s online service also allows users to view all returns submitted and to generate LTT certificates (i.e. the equivalent of SDLT5). No notifiable transaction can be registered at the Land Registry without the LTT certificate so, like SDLT5, it is a very significant document.</a:t>
            </a:r>
          </a:p>
          <a:p>
            <a:endParaRPr lang="en-GB" dirty="0"/>
          </a:p>
        </p:txBody>
      </p:sp>
    </p:spTree>
    <p:extLst>
      <p:ext uri="{BB962C8B-B14F-4D97-AF65-F5344CB8AC3E}">
        <p14:creationId xmlns:p14="http://schemas.microsoft.com/office/powerpoint/2010/main" val="669063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D1879-E863-840C-D4B1-82F96932E6E7}"/>
              </a:ext>
            </a:extLst>
          </p:cNvPr>
          <p:cNvSpPr>
            <a:spLocks noGrp="1"/>
          </p:cNvSpPr>
          <p:nvPr>
            <p:ph type="title"/>
          </p:nvPr>
        </p:nvSpPr>
        <p:spPr/>
        <p:txBody>
          <a:bodyPr/>
          <a:lstStyle/>
          <a:p>
            <a:r>
              <a:rPr lang="en-GB" dirty="0"/>
              <a:t>Registration</a:t>
            </a:r>
          </a:p>
        </p:txBody>
      </p:sp>
      <p:sp>
        <p:nvSpPr>
          <p:cNvPr id="3" name="Content Placeholder 2">
            <a:extLst>
              <a:ext uri="{FF2B5EF4-FFF2-40B4-BE49-F238E27FC236}">
                <a16:creationId xmlns:a16="http://schemas.microsoft.com/office/drawing/2014/main" id="{F9EC6B6B-6B76-013A-FF9F-C84399934FEA}"/>
              </a:ext>
            </a:extLst>
          </p:cNvPr>
          <p:cNvSpPr>
            <a:spLocks noGrp="1"/>
          </p:cNvSpPr>
          <p:nvPr>
            <p:ph idx="1"/>
          </p:nvPr>
        </p:nvSpPr>
        <p:spPr/>
        <p:txBody>
          <a:bodyPr>
            <a:normAutofit fontScale="77500" lnSpcReduction="20000"/>
          </a:bodyPr>
          <a:lstStyle/>
          <a:p>
            <a:r>
              <a:rPr lang="en-GB" b="0" i="0" dirty="0">
                <a:solidFill>
                  <a:srgbClr val="000000"/>
                </a:solidFill>
                <a:effectLst/>
                <a:latin typeface="Allerta"/>
              </a:rPr>
              <a:t>When registered land is sold, it is vital that the buyer’s conveyancer applies to HMLR to register the change of ownership. The </a:t>
            </a:r>
            <a:r>
              <a:rPr lang="en-GB" b="1" i="0" dirty="0">
                <a:solidFill>
                  <a:srgbClr val="000000"/>
                </a:solidFill>
                <a:effectLst/>
                <a:latin typeface="Allerta"/>
              </a:rPr>
              <a:t>Land Registration Act 2002</a:t>
            </a:r>
            <a:r>
              <a:rPr lang="en-GB" b="0" i="0" dirty="0">
                <a:solidFill>
                  <a:srgbClr val="000000"/>
                </a:solidFill>
                <a:effectLst/>
                <a:latin typeface="Allerta"/>
              </a:rPr>
              <a:t> (</a:t>
            </a:r>
            <a:r>
              <a:rPr lang="en-GB" b="1" i="0" dirty="0">
                <a:solidFill>
                  <a:srgbClr val="000000"/>
                </a:solidFill>
                <a:effectLst/>
                <a:latin typeface="Allerta"/>
              </a:rPr>
              <a:t>LRA 2002</a:t>
            </a:r>
            <a:r>
              <a:rPr lang="en-GB" b="0" i="0" dirty="0">
                <a:solidFill>
                  <a:srgbClr val="000000"/>
                </a:solidFill>
                <a:effectLst/>
                <a:latin typeface="Allerta"/>
              </a:rPr>
              <a:t>) provides that certain dispositions of registered land (this includes a transfer) must be completed by registration to take effect. </a:t>
            </a:r>
          </a:p>
          <a:p>
            <a:r>
              <a:rPr lang="en-GB" b="0" i="0" dirty="0">
                <a:solidFill>
                  <a:srgbClr val="000000"/>
                </a:solidFill>
                <a:effectLst/>
                <a:latin typeface="Allerta"/>
              </a:rPr>
              <a:t>The legal ownership of the land (legal estate) will only pass to the buyer once they are registered as owner (registered proprietor) in place of the seller. </a:t>
            </a:r>
          </a:p>
          <a:p>
            <a:r>
              <a:rPr lang="en-GB" b="0" i="0" dirty="0">
                <a:solidFill>
                  <a:srgbClr val="000000"/>
                </a:solidFill>
                <a:effectLst/>
                <a:latin typeface="Allerta"/>
              </a:rPr>
              <a:t>If registration is not applied for, the buyer will not yet be the legal owner of the land. </a:t>
            </a:r>
          </a:p>
          <a:p>
            <a:r>
              <a:rPr lang="en-GB" b="0" i="0" dirty="0">
                <a:solidFill>
                  <a:srgbClr val="000000"/>
                </a:solidFill>
                <a:effectLst/>
                <a:latin typeface="Allerta"/>
              </a:rPr>
              <a:t>Until registration, the transfer will take effect only in equity and the buyer will only have a beneficial interest in the property. </a:t>
            </a:r>
          </a:p>
          <a:p>
            <a:r>
              <a:rPr lang="en-GB" b="0" i="0" dirty="0">
                <a:solidFill>
                  <a:srgbClr val="000000"/>
                </a:solidFill>
                <a:effectLst/>
                <a:latin typeface="Allerta"/>
              </a:rPr>
              <a:t>Where the client is funding the purchase with a new mortgage, this new mortgage will similarly not take effect at law as a legal mortgage until it is completed by registration. So, where there is a transfer and a mortgage, the importance of registration will relate to both the change of owner and the registration of the new mortgage as a registered charge in the register of title.</a:t>
            </a:r>
            <a:endParaRPr lang="en-GB" dirty="0"/>
          </a:p>
        </p:txBody>
      </p:sp>
    </p:spTree>
    <p:extLst>
      <p:ext uri="{BB962C8B-B14F-4D97-AF65-F5344CB8AC3E}">
        <p14:creationId xmlns:p14="http://schemas.microsoft.com/office/powerpoint/2010/main" val="3507655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56CFA-FCE9-C94B-C398-9B82F2F06B6B}"/>
              </a:ext>
            </a:extLst>
          </p:cNvPr>
          <p:cNvSpPr>
            <a:spLocks noGrp="1"/>
          </p:cNvSpPr>
          <p:nvPr>
            <p:ph type="title"/>
          </p:nvPr>
        </p:nvSpPr>
        <p:spPr/>
        <p:txBody>
          <a:bodyPr/>
          <a:lstStyle/>
          <a:p>
            <a:r>
              <a:rPr lang="en-GB" dirty="0"/>
              <a:t>How is land registered?</a:t>
            </a:r>
          </a:p>
        </p:txBody>
      </p:sp>
      <p:sp>
        <p:nvSpPr>
          <p:cNvPr id="3" name="Content Placeholder 2">
            <a:extLst>
              <a:ext uri="{FF2B5EF4-FFF2-40B4-BE49-F238E27FC236}">
                <a16:creationId xmlns:a16="http://schemas.microsoft.com/office/drawing/2014/main" id="{145DD6DA-6A46-D0E3-18CE-4DB22838B62D}"/>
              </a:ext>
            </a:extLst>
          </p:cNvPr>
          <p:cNvSpPr>
            <a:spLocks noGrp="1"/>
          </p:cNvSpPr>
          <p:nvPr>
            <p:ph idx="1"/>
          </p:nvPr>
        </p:nvSpPr>
        <p:spPr/>
        <p:txBody>
          <a:bodyPr>
            <a:normAutofit fontScale="47500" lnSpcReduction="20000"/>
          </a:bodyPr>
          <a:lstStyle/>
          <a:p>
            <a:pPr algn="just"/>
            <a:r>
              <a:rPr lang="en-GB" b="0" i="0" dirty="0">
                <a:solidFill>
                  <a:srgbClr val="000000"/>
                </a:solidFill>
                <a:effectLst/>
                <a:latin typeface="Allerta"/>
              </a:rPr>
              <a:t>The buyer’s conveyancer must register the change of ownership. This is done by sending form AP1 to HMLR. </a:t>
            </a:r>
          </a:p>
          <a:p>
            <a:pPr algn="just"/>
            <a:r>
              <a:rPr lang="en-GB" b="0" i="0" dirty="0">
                <a:solidFill>
                  <a:srgbClr val="000000"/>
                </a:solidFill>
                <a:effectLst/>
                <a:latin typeface="Allerta"/>
              </a:rPr>
              <a:t>The application for registration must be lodged with the Land Registry before the expiry of the priority period (30 working days) shown on the pre-completion search result. </a:t>
            </a:r>
          </a:p>
          <a:p>
            <a:pPr algn="just"/>
            <a:r>
              <a:rPr lang="en-GB" b="0" i="0" dirty="0">
                <a:solidFill>
                  <a:srgbClr val="000000"/>
                </a:solidFill>
                <a:effectLst/>
                <a:latin typeface="Allerta"/>
              </a:rPr>
              <a:t>The application may ask the Land Registry (depending on the circumstances) to deal with several matters, for example, discharging the seller’s old mortgage, registering the transfer and registering the buyer’s new mortgage (this is often referred to as a “DTC” – discharge, transfer, charge).</a:t>
            </a:r>
          </a:p>
          <a:p>
            <a:pPr algn="just"/>
            <a:r>
              <a:rPr lang="en-GB" b="0" i="0" dirty="0">
                <a:solidFill>
                  <a:srgbClr val="000000"/>
                </a:solidFill>
                <a:effectLst/>
                <a:latin typeface="Allerta"/>
              </a:rPr>
              <a:t>Form AP1 must be accompanied by:</a:t>
            </a:r>
          </a:p>
          <a:p>
            <a:pPr algn="just">
              <a:buFont typeface="Arial" panose="020B0604020202020204" pitchFamily="34" charset="0"/>
              <a:buChar char="•"/>
            </a:pPr>
            <a:r>
              <a:rPr lang="en-GB" b="0" i="0" dirty="0">
                <a:solidFill>
                  <a:srgbClr val="000000"/>
                </a:solidFill>
                <a:effectLst/>
                <a:latin typeface="Allerta"/>
              </a:rPr>
              <a:t>form DS1 or appropriate reference to discharge by electronic means if there is a mortgage to be discharged;</a:t>
            </a:r>
          </a:p>
          <a:p>
            <a:pPr algn="just">
              <a:buFont typeface="Arial" panose="020B0604020202020204" pitchFamily="34" charset="0"/>
              <a:buChar char="•"/>
            </a:pPr>
            <a:r>
              <a:rPr lang="en-GB" b="0" i="0" dirty="0">
                <a:solidFill>
                  <a:srgbClr val="000000"/>
                </a:solidFill>
                <a:effectLst/>
                <a:latin typeface="Allerta"/>
              </a:rPr>
              <a:t>certified copy of the transfer to the buyer;</a:t>
            </a:r>
          </a:p>
          <a:p>
            <a:pPr algn="just">
              <a:buFont typeface="Arial" panose="020B0604020202020204" pitchFamily="34" charset="0"/>
              <a:buChar char="•"/>
            </a:pPr>
            <a:r>
              <a:rPr lang="en-GB" b="0" i="0" dirty="0">
                <a:solidFill>
                  <a:srgbClr val="000000"/>
                </a:solidFill>
                <a:effectLst/>
                <a:latin typeface="Allerta"/>
              </a:rPr>
              <a:t>certified copy of the buyer’s new mortgage deed (if there is a new mortgage);</a:t>
            </a:r>
          </a:p>
          <a:p>
            <a:pPr algn="just">
              <a:buFont typeface="Arial" panose="020B0604020202020204" pitchFamily="34" charset="0"/>
              <a:buChar char="•"/>
            </a:pPr>
            <a:r>
              <a:rPr lang="en-GB" b="0" i="0" dirty="0">
                <a:solidFill>
                  <a:srgbClr val="000000"/>
                </a:solidFill>
                <a:effectLst/>
                <a:latin typeface="Allerta"/>
              </a:rPr>
              <a:t>the correct Land Registry fee;</a:t>
            </a:r>
          </a:p>
          <a:p>
            <a:pPr algn="just">
              <a:buFont typeface="Arial" panose="020B0604020202020204" pitchFamily="34" charset="0"/>
              <a:buChar char="•"/>
            </a:pPr>
            <a:r>
              <a:rPr lang="en-GB" b="0" i="0" dirty="0">
                <a:solidFill>
                  <a:srgbClr val="000000"/>
                </a:solidFill>
                <a:effectLst/>
                <a:latin typeface="Allerta"/>
              </a:rPr>
              <a:t>LTR certificate (SDLT5) (LTT certificate for properties in Wales);</a:t>
            </a:r>
          </a:p>
          <a:p>
            <a:pPr algn="just">
              <a:buFont typeface="Arial" panose="020B0604020202020204" pitchFamily="34" charset="0"/>
              <a:buChar char="•"/>
            </a:pPr>
            <a:r>
              <a:rPr lang="en-GB" b="0" i="0" dirty="0">
                <a:solidFill>
                  <a:srgbClr val="000000"/>
                </a:solidFill>
                <a:effectLst/>
                <a:latin typeface="Allerta"/>
              </a:rPr>
              <a:t>evidence of identity, where necessary; and</a:t>
            </a:r>
          </a:p>
          <a:p>
            <a:pPr algn="just">
              <a:buFont typeface="Arial" panose="020B0604020202020204" pitchFamily="34" charset="0"/>
              <a:buChar char="•"/>
            </a:pPr>
            <a:r>
              <a:rPr lang="en-GB" b="0" i="0" dirty="0">
                <a:solidFill>
                  <a:srgbClr val="000000"/>
                </a:solidFill>
                <a:effectLst/>
                <a:latin typeface="Allerta"/>
              </a:rPr>
              <a:t>form DI where there are disclosable overriding interests.</a:t>
            </a:r>
          </a:p>
          <a:p>
            <a:endParaRPr lang="en-GB" dirty="0"/>
          </a:p>
        </p:txBody>
      </p:sp>
    </p:spTree>
    <p:extLst>
      <p:ext uri="{BB962C8B-B14F-4D97-AF65-F5344CB8AC3E}">
        <p14:creationId xmlns:p14="http://schemas.microsoft.com/office/powerpoint/2010/main" val="2624284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01989-8D5C-D9D6-028B-06E5D395B8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B92BB54-C551-4BEA-CB57-CB0DF8C6952C}"/>
              </a:ext>
            </a:extLst>
          </p:cNvPr>
          <p:cNvSpPr>
            <a:spLocks noGrp="1"/>
          </p:cNvSpPr>
          <p:nvPr>
            <p:ph idx="1"/>
          </p:nvPr>
        </p:nvSpPr>
        <p:spPr/>
        <p:txBody>
          <a:bodyPr>
            <a:normAutofit fontScale="70000" lnSpcReduction="20000"/>
          </a:bodyPr>
          <a:lstStyle/>
          <a:p>
            <a:pPr algn="just"/>
            <a:r>
              <a:rPr lang="en-GB" b="0" i="0" dirty="0">
                <a:solidFill>
                  <a:srgbClr val="000000"/>
                </a:solidFill>
                <a:effectLst/>
                <a:latin typeface="Allerta"/>
              </a:rPr>
              <a:t>Prior to June 2014, HMLR required original documentation to be sent with the AP1 application (e.g. original transfer and mortgage deed). From June 2014, HMLR has only required certified copies with form AP1. Originals can be sent if wished but they will be scanned and destroyed. This has brought the requirements for postal applications into line with the requirements for electronic AP1 applications through e-DRS.</a:t>
            </a:r>
          </a:p>
          <a:p>
            <a:pPr algn="just"/>
            <a:r>
              <a:rPr lang="en-GB" b="0" i="0" dirty="0">
                <a:solidFill>
                  <a:srgbClr val="000000"/>
                </a:solidFill>
                <a:effectLst/>
                <a:latin typeface="Allerta"/>
              </a:rPr>
              <a:t>The Law Society has reminded conveyancers that, if they are acting for lenders, they may still have to keep original documents in line with individual lenders’ requirements in the UK Finance Mortgage Lenders’ Handbook.</a:t>
            </a:r>
          </a:p>
          <a:p>
            <a:pPr algn="just"/>
            <a:r>
              <a:rPr lang="en-GB" b="0" i="0" dirty="0">
                <a:solidFill>
                  <a:srgbClr val="000000"/>
                </a:solidFill>
                <a:effectLst/>
                <a:latin typeface="Allerta"/>
              </a:rPr>
              <a:t>It may sometimes be necessary to send original deeds and documents with first registration applications but these are not considered in this course book.</a:t>
            </a:r>
          </a:p>
          <a:p>
            <a:pPr algn="just"/>
            <a:r>
              <a:rPr lang="en-GB" b="0" i="0" dirty="0">
                <a:solidFill>
                  <a:srgbClr val="000000"/>
                </a:solidFill>
                <a:effectLst/>
                <a:latin typeface="Allerta"/>
              </a:rPr>
              <a:t>Registration fees are payable according to the price of the property. Conveyancers have tables of Land Registry fees (and there is an online fee calculator on the Land Registry’s website).</a:t>
            </a:r>
          </a:p>
          <a:p>
            <a:pPr algn="just"/>
            <a:r>
              <a:rPr lang="en-GB" b="0" i="0" dirty="0">
                <a:solidFill>
                  <a:srgbClr val="000000"/>
                </a:solidFill>
                <a:effectLst/>
                <a:latin typeface="Allerta"/>
              </a:rPr>
              <a:t>The AP1 registration application can either be sent to the Land Registry using hard copies of forms and enclosures or can be lodged electronically via the Land Registry’s electronic document registration service (e-DRS). The same supporting documents will be required in either case. </a:t>
            </a:r>
          </a:p>
          <a:p>
            <a:endParaRPr lang="en-GB" dirty="0"/>
          </a:p>
        </p:txBody>
      </p:sp>
    </p:spTree>
    <p:extLst>
      <p:ext uri="{BB962C8B-B14F-4D97-AF65-F5344CB8AC3E}">
        <p14:creationId xmlns:p14="http://schemas.microsoft.com/office/powerpoint/2010/main" val="3545898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4D8E4-C441-9F91-1EBF-0D312CDD9CDA}"/>
              </a:ext>
            </a:extLst>
          </p:cNvPr>
          <p:cNvSpPr>
            <a:spLocks noGrp="1"/>
          </p:cNvSpPr>
          <p:nvPr>
            <p:ph type="title"/>
          </p:nvPr>
        </p:nvSpPr>
        <p:spPr/>
        <p:txBody>
          <a:bodyPr/>
          <a:lstStyle/>
          <a:p>
            <a:r>
              <a:rPr lang="en-GB" dirty="0"/>
              <a:t>HMLR Requisitions</a:t>
            </a:r>
          </a:p>
        </p:txBody>
      </p:sp>
      <p:sp>
        <p:nvSpPr>
          <p:cNvPr id="3" name="Content Placeholder 2">
            <a:extLst>
              <a:ext uri="{FF2B5EF4-FFF2-40B4-BE49-F238E27FC236}">
                <a16:creationId xmlns:a16="http://schemas.microsoft.com/office/drawing/2014/main" id="{883BA601-30E9-8B09-5B98-349AA2CBC3FF}"/>
              </a:ext>
            </a:extLst>
          </p:cNvPr>
          <p:cNvSpPr>
            <a:spLocks noGrp="1"/>
          </p:cNvSpPr>
          <p:nvPr>
            <p:ph idx="1"/>
          </p:nvPr>
        </p:nvSpPr>
        <p:spPr/>
        <p:txBody>
          <a:bodyPr>
            <a:normAutofit fontScale="92500"/>
          </a:bodyPr>
          <a:lstStyle/>
          <a:p>
            <a:pPr algn="just"/>
            <a:r>
              <a:rPr lang="en-GB" b="0" i="0" dirty="0">
                <a:solidFill>
                  <a:srgbClr val="000000"/>
                </a:solidFill>
                <a:effectLst/>
                <a:latin typeface="Allerta"/>
              </a:rPr>
              <a:t>Most HMLR applications are processed without problems. But sometimes, HMLR needs further information or document/s to complete the registration. In this instance, they will raise a “requisition” with the conveyancer. This is a written request from HMLR to deal with the stated issue to enable the registration to be completed. If the application has been made via the portal the requisition will be emailed to the email address of the user who submitted the application.</a:t>
            </a:r>
          </a:p>
          <a:p>
            <a:pPr algn="just"/>
            <a:r>
              <a:rPr lang="en-GB" b="0" i="0" dirty="0">
                <a:solidFill>
                  <a:srgbClr val="000000"/>
                </a:solidFill>
                <a:effectLst/>
                <a:latin typeface="Allerta"/>
              </a:rPr>
              <a:t>HMLR give firms 20 days to reply to requisitions. If a full reply has not been received, HMLR will send another reminder and will give further 20 working days to reply. HMLR will cancel the application for registration in its entirety if they do not receive a full reply or a successful application to HMLR to extend the timeframe for cancellation.</a:t>
            </a:r>
          </a:p>
          <a:p>
            <a:endParaRPr lang="en-GB" dirty="0"/>
          </a:p>
        </p:txBody>
      </p:sp>
    </p:spTree>
    <p:extLst>
      <p:ext uri="{BB962C8B-B14F-4D97-AF65-F5344CB8AC3E}">
        <p14:creationId xmlns:p14="http://schemas.microsoft.com/office/powerpoint/2010/main" val="27043918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6904E-2C5B-9C29-200B-9366DF7AB719}"/>
              </a:ext>
            </a:extLst>
          </p:cNvPr>
          <p:cNvSpPr>
            <a:spLocks noGrp="1"/>
          </p:cNvSpPr>
          <p:nvPr>
            <p:ph type="title"/>
          </p:nvPr>
        </p:nvSpPr>
        <p:spPr/>
        <p:txBody>
          <a:bodyPr/>
          <a:lstStyle/>
          <a:p>
            <a:r>
              <a:rPr lang="en-GB" dirty="0"/>
              <a:t>Link to practice</a:t>
            </a:r>
          </a:p>
        </p:txBody>
      </p:sp>
      <p:sp>
        <p:nvSpPr>
          <p:cNvPr id="3" name="Content Placeholder 2">
            <a:extLst>
              <a:ext uri="{FF2B5EF4-FFF2-40B4-BE49-F238E27FC236}">
                <a16:creationId xmlns:a16="http://schemas.microsoft.com/office/drawing/2014/main" id="{859AC5B7-DD56-7C47-6501-1507F521C45D}"/>
              </a:ext>
            </a:extLst>
          </p:cNvPr>
          <p:cNvSpPr>
            <a:spLocks noGrp="1"/>
          </p:cNvSpPr>
          <p:nvPr>
            <p:ph idx="1"/>
          </p:nvPr>
        </p:nvSpPr>
        <p:spPr/>
        <p:txBody>
          <a:bodyPr>
            <a:normAutofit lnSpcReduction="10000"/>
          </a:bodyPr>
          <a:lstStyle/>
          <a:p>
            <a:pPr algn="just"/>
            <a:r>
              <a:rPr lang="en-GB" b="0" i="0" dirty="0">
                <a:solidFill>
                  <a:srgbClr val="0F2A5F"/>
                </a:solidFill>
                <a:effectLst/>
                <a:latin typeface="Allerta"/>
              </a:rPr>
              <a:t>Failure to respond to an HMLR requisition could lead to the HMLR application being cancelled. This means that the buyer might not be registered as the registered proprietor and any legal charge might not appear on the charges register.</a:t>
            </a:r>
          </a:p>
          <a:p>
            <a:pPr algn="just"/>
            <a:r>
              <a:rPr lang="en-GB" b="0" i="0" dirty="0">
                <a:solidFill>
                  <a:srgbClr val="0F2A5F"/>
                </a:solidFill>
                <a:effectLst/>
                <a:latin typeface="Allerta"/>
              </a:rPr>
              <a:t>This outcome would probably mean that the conveyancer is negligent for failing to complete the registration.</a:t>
            </a:r>
          </a:p>
          <a:p>
            <a:pPr algn="just"/>
            <a:r>
              <a:rPr lang="en-GB" b="0" i="0" dirty="0">
                <a:solidFill>
                  <a:srgbClr val="0F2A5F"/>
                </a:solidFill>
                <a:effectLst/>
                <a:latin typeface="Allerta"/>
              </a:rPr>
              <a:t>It is thus very important to treat HMLR requestions with care. The expiry or cancellation date should be diarised and acted upon. If it is not possible to provide what HMLR is requesting, this should be explained in writing to HMLR and an extension request be made. Conveyancers must actively engage with HMLR.</a:t>
            </a:r>
          </a:p>
          <a:p>
            <a:endParaRPr lang="en-GB" dirty="0"/>
          </a:p>
        </p:txBody>
      </p:sp>
    </p:spTree>
    <p:extLst>
      <p:ext uri="{BB962C8B-B14F-4D97-AF65-F5344CB8AC3E}">
        <p14:creationId xmlns:p14="http://schemas.microsoft.com/office/powerpoint/2010/main" val="1038360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FD30E-25A4-452A-F8C3-148FE63BE53C}"/>
              </a:ext>
            </a:extLst>
          </p:cNvPr>
          <p:cNvSpPr>
            <a:spLocks noGrp="1"/>
          </p:cNvSpPr>
          <p:nvPr>
            <p:ph type="title"/>
          </p:nvPr>
        </p:nvSpPr>
        <p:spPr/>
        <p:txBody>
          <a:bodyPr/>
          <a:lstStyle/>
          <a:p>
            <a:r>
              <a:rPr lang="en-GB" dirty="0"/>
              <a:t>Completed registration</a:t>
            </a:r>
          </a:p>
        </p:txBody>
      </p:sp>
      <p:sp>
        <p:nvSpPr>
          <p:cNvPr id="3" name="Content Placeholder 2">
            <a:extLst>
              <a:ext uri="{FF2B5EF4-FFF2-40B4-BE49-F238E27FC236}">
                <a16:creationId xmlns:a16="http://schemas.microsoft.com/office/drawing/2014/main" id="{10D59A23-3D07-0538-C2BE-3672E32A4400}"/>
              </a:ext>
            </a:extLst>
          </p:cNvPr>
          <p:cNvSpPr>
            <a:spLocks noGrp="1"/>
          </p:cNvSpPr>
          <p:nvPr>
            <p:ph idx="1"/>
          </p:nvPr>
        </p:nvSpPr>
        <p:spPr/>
        <p:txBody>
          <a:bodyPr>
            <a:normAutofit fontScale="92500" lnSpcReduction="20000"/>
          </a:bodyPr>
          <a:lstStyle/>
          <a:p>
            <a:pPr algn="just"/>
            <a:r>
              <a:rPr lang="en-GB" b="0" i="0" dirty="0">
                <a:solidFill>
                  <a:srgbClr val="000000"/>
                </a:solidFill>
                <a:effectLst/>
                <a:latin typeface="Allerta"/>
              </a:rPr>
              <a:t>Once the registration has been completed, HMLR will send the completed documentation electronically, and this can be retrieved from the portal PDF downloads area. The documents available through PDF downloads will be an official copy of the register, the title information document (TID) and a registration completion sheet. Conveyancers can also sign up to HMLR’s e-notification service, which means that they will receive alerts when documents have arrived in the downloads area.</a:t>
            </a:r>
          </a:p>
          <a:p>
            <a:pPr algn="just"/>
            <a:r>
              <a:rPr lang="en-GB" b="0" i="0" dirty="0">
                <a:solidFill>
                  <a:srgbClr val="000000"/>
                </a:solidFill>
                <a:effectLst/>
                <a:latin typeface="Allerta"/>
              </a:rPr>
              <a:t>Following completion of a registration, HMLR issues a TID. Registration details must be checked by the buyer’s conveyancer and any queries raised with HMLR. It is important that the buyer’s conveyancer checks that the register entries are correct, for instance, that the names of the new registered owners are correctly entered in the register, that any new restrictions (if any) are entered in the register and that any new mortgage has been correctly registered.</a:t>
            </a:r>
          </a:p>
          <a:p>
            <a:endParaRPr lang="en-GB" dirty="0"/>
          </a:p>
        </p:txBody>
      </p:sp>
    </p:spTree>
    <p:extLst>
      <p:ext uri="{BB962C8B-B14F-4D97-AF65-F5344CB8AC3E}">
        <p14:creationId xmlns:p14="http://schemas.microsoft.com/office/powerpoint/2010/main" val="1732211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56D8B-DF21-930E-D5B0-3D177EFEA4C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70CCF3B-FA57-CB3F-B7E9-24399A502534}"/>
              </a:ext>
            </a:extLst>
          </p:cNvPr>
          <p:cNvSpPr>
            <a:spLocks noGrp="1"/>
          </p:cNvSpPr>
          <p:nvPr>
            <p:ph idx="1"/>
          </p:nvPr>
        </p:nvSpPr>
        <p:spPr/>
        <p:txBody>
          <a:bodyPr/>
          <a:lstStyle/>
          <a:p>
            <a:pPr algn="just"/>
            <a:r>
              <a:rPr lang="en-GB" b="0" i="0" dirty="0">
                <a:solidFill>
                  <a:srgbClr val="000000"/>
                </a:solidFill>
                <a:effectLst/>
                <a:latin typeface="Allerta"/>
              </a:rPr>
              <a:t>The TID will:</a:t>
            </a:r>
          </a:p>
          <a:p>
            <a:pPr algn="just">
              <a:buFont typeface="Arial" panose="020B0604020202020204" pitchFamily="34" charset="0"/>
              <a:buChar char="•"/>
            </a:pPr>
            <a:r>
              <a:rPr lang="en-GB" b="0" i="0" dirty="0">
                <a:solidFill>
                  <a:srgbClr val="000000"/>
                </a:solidFill>
                <a:effectLst/>
                <a:latin typeface="Allerta"/>
              </a:rPr>
              <a:t>state that an official register copy is attached (a new copy of the title plan will only be sent where there were amendments);</a:t>
            </a:r>
          </a:p>
          <a:p>
            <a:pPr algn="just">
              <a:buFont typeface="Arial" panose="020B0604020202020204" pitchFamily="34" charset="0"/>
              <a:buChar char="•"/>
            </a:pPr>
            <a:r>
              <a:rPr lang="en-GB" b="0" i="0" dirty="0">
                <a:solidFill>
                  <a:srgbClr val="000000"/>
                </a:solidFill>
                <a:effectLst/>
                <a:latin typeface="Allerta"/>
              </a:rPr>
              <a:t>provide information on how to obtain official copies in the future;</a:t>
            </a:r>
          </a:p>
          <a:p>
            <a:pPr algn="just">
              <a:buFont typeface="Arial" panose="020B0604020202020204" pitchFamily="34" charset="0"/>
              <a:buChar char="•"/>
            </a:pPr>
            <a:r>
              <a:rPr lang="en-GB" b="0" i="0" dirty="0">
                <a:solidFill>
                  <a:srgbClr val="000000"/>
                </a:solidFill>
                <a:effectLst/>
                <a:latin typeface="Allerta"/>
              </a:rPr>
              <a:t>stress the importance of keeping the address of the proprietor up to date (for service of notices etc.);</a:t>
            </a:r>
          </a:p>
          <a:p>
            <a:pPr algn="just">
              <a:buFont typeface="Arial" panose="020B0604020202020204" pitchFamily="34" charset="0"/>
              <a:buChar char="•"/>
            </a:pPr>
            <a:r>
              <a:rPr lang="en-GB" b="0" i="0" dirty="0">
                <a:solidFill>
                  <a:srgbClr val="000000"/>
                </a:solidFill>
                <a:effectLst/>
                <a:latin typeface="Allerta"/>
              </a:rPr>
              <a:t>give the details of the relevant HMLR office responsible for the title; and</a:t>
            </a:r>
          </a:p>
          <a:p>
            <a:pPr algn="just">
              <a:buFont typeface="Arial" panose="020B0604020202020204" pitchFamily="34" charset="0"/>
              <a:buChar char="•"/>
            </a:pPr>
            <a:r>
              <a:rPr lang="en-GB" b="0" i="0" dirty="0">
                <a:solidFill>
                  <a:srgbClr val="000000"/>
                </a:solidFill>
                <a:effectLst/>
                <a:latin typeface="Allerta"/>
              </a:rPr>
              <a:t>stress that the document is for information purposes only.</a:t>
            </a:r>
          </a:p>
          <a:p>
            <a:endParaRPr lang="en-GB" dirty="0"/>
          </a:p>
        </p:txBody>
      </p:sp>
    </p:spTree>
    <p:extLst>
      <p:ext uri="{BB962C8B-B14F-4D97-AF65-F5344CB8AC3E}">
        <p14:creationId xmlns:p14="http://schemas.microsoft.com/office/powerpoint/2010/main" val="3642023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78E5C-2C3D-BBA4-882C-7C3137CD28E0}"/>
              </a:ext>
            </a:extLst>
          </p:cNvPr>
          <p:cNvSpPr>
            <a:spLocks noGrp="1"/>
          </p:cNvSpPr>
          <p:nvPr>
            <p:ph type="title"/>
          </p:nvPr>
        </p:nvSpPr>
        <p:spPr/>
        <p:txBody>
          <a:bodyPr/>
          <a:lstStyle/>
          <a:p>
            <a:r>
              <a:rPr lang="en-GB" dirty="0"/>
              <a:t>Remaining Steps</a:t>
            </a:r>
          </a:p>
        </p:txBody>
      </p:sp>
      <p:sp>
        <p:nvSpPr>
          <p:cNvPr id="3" name="Content Placeholder 2">
            <a:extLst>
              <a:ext uri="{FF2B5EF4-FFF2-40B4-BE49-F238E27FC236}">
                <a16:creationId xmlns:a16="http://schemas.microsoft.com/office/drawing/2014/main" id="{BD01A256-D2E0-7E0A-AF61-38AF34E42BDD}"/>
              </a:ext>
            </a:extLst>
          </p:cNvPr>
          <p:cNvSpPr>
            <a:spLocks noGrp="1"/>
          </p:cNvSpPr>
          <p:nvPr>
            <p:ph idx="1"/>
          </p:nvPr>
        </p:nvSpPr>
        <p:spPr/>
        <p:txBody>
          <a:bodyPr>
            <a:normAutofit fontScale="70000" lnSpcReduction="20000"/>
          </a:bodyPr>
          <a:lstStyle/>
          <a:p>
            <a:pPr algn="just"/>
            <a:r>
              <a:rPr lang="en-GB" b="0" i="0" dirty="0">
                <a:solidFill>
                  <a:srgbClr val="000000"/>
                </a:solidFill>
                <a:effectLst/>
                <a:latin typeface="Allerta"/>
              </a:rPr>
              <a:t>The buyer’s conveyancer should ascertain where the title documentation is to be kept. If there is a new mortgage, it must be sent to the lender as security for the loan, or dealt with as the lender directs. Some lenders wish to hold very little (if any) documentation, but the lender’s individual requirements must be checked from the UK Finance Mortgage Lenders’ Handbook and/or the mortgage instructions. If there is no mortgage, the client’s instructions should be sought – for example, the buyer may wish the conveyancer to hold documents for safekeeping. In either case, the client may wish to have a photocopy of the register entries (e.g. so that they can see the terms of covenants and boundary maintenance).</a:t>
            </a:r>
          </a:p>
          <a:p>
            <a:pPr algn="just"/>
            <a:r>
              <a:rPr lang="en-GB" b="0" i="0" dirty="0">
                <a:solidFill>
                  <a:srgbClr val="000000"/>
                </a:solidFill>
                <a:effectLst/>
                <a:latin typeface="Allerta"/>
              </a:rPr>
              <a:t>The Protocol states that the buyer’s conveyancer should supply the client with a copy of the title information document and remind the buyer to keep their address for service up to date. It states that the buyer’s conveyancer should also advise the client of the existence of the HM Land Registry Property Alert service.</a:t>
            </a:r>
          </a:p>
          <a:p>
            <a:pPr algn="just"/>
            <a:r>
              <a:rPr lang="en-GB" b="0" i="0" dirty="0">
                <a:solidFill>
                  <a:srgbClr val="000000"/>
                </a:solidFill>
                <a:effectLst/>
                <a:latin typeface="Allerta"/>
              </a:rPr>
              <a:t>Property Alert is a free monitoring service aimed at preventing fraud. Once a registered property owner has signed up to the service, they will receive an email alert from the Land Registry when certain activity occurs with the property (e.g. an application), enabling them to take action if the activity seems suspicious (e.g. the registered owner has not made any application).</a:t>
            </a:r>
          </a:p>
          <a:p>
            <a:pPr algn="just"/>
            <a:r>
              <a:rPr lang="en-GB" b="0" i="0" dirty="0">
                <a:solidFill>
                  <a:srgbClr val="000000"/>
                </a:solidFill>
                <a:effectLst/>
                <a:latin typeface="Allerta"/>
              </a:rPr>
              <a:t>Provided that the accounts are clear and the bill has been settled, the buyer’s conveyancer can close the file.</a:t>
            </a:r>
          </a:p>
          <a:p>
            <a:endParaRPr lang="en-GB" dirty="0"/>
          </a:p>
        </p:txBody>
      </p:sp>
    </p:spTree>
    <p:extLst>
      <p:ext uri="{BB962C8B-B14F-4D97-AF65-F5344CB8AC3E}">
        <p14:creationId xmlns:p14="http://schemas.microsoft.com/office/powerpoint/2010/main" val="4226008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D3BE-1C98-1D6C-8FDF-BB90AB612122}"/>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E4BFC809-CA19-76D9-2B09-48CB786570E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690188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theme/theme1.xml><?xml version="1.0" encoding="utf-8"?>
<a:theme xmlns:a="http://schemas.openxmlformats.org/drawingml/2006/main" name="Nature Illustration 16x9">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3431377.potx" id="{56A48130-F36A-41C3-8C0C-0EF853C6708B}" vid="{0432F83B-7085-406B-BFE7-677E72A6CADA}"/>
    </a:ext>
  </a:extLst>
</a:theme>
</file>

<file path=ppt/theme/theme2.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Rainbow presentation</Template>
  <TotalTime>0</TotalTime>
  <Words>6317</Words>
  <Application>Microsoft Office PowerPoint</Application>
  <PresentationFormat>Widescreen</PresentationFormat>
  <Paragraphs>215</Paragraphs>
  <Slides>43</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43</vt:i4>
      </vt:variant>
    </vt:vector>
  </HeadingPairs>
  <TitlesOfParts>
    <vt:vector size="47" baseType="lpstr">
      <vt:lpstr>Allerta</vt:lpstr>
      <vt:lpstr>Arial</vt:lpstr>
      <vt:lpstr>Segoe Print</vt:lpstr>
      <vt:lpstr>Nature Illustration 16x9</vt:lpstr>
      <vt:lpstr>Completion, Delayed Completion and Post Completion</vt:lpstr>
      <vt:lpstr>Aims</vt:lpstr>
      <vt:lpstr>What is completion?</vt:lpstr>
      <vt:lpstr>Final Document Check</vt:lpstr>
      <vt:lpstr>Methods of Completion</vt:lpstr>
      <vt:lpstr>Completion in person</vt:lpstr>
      <vt:lpstr>Example Completion Checklist</vt:lpstr>
      <vt:lpstr>Completion by agent</vt:lpstr>
      <vt:lpstr>Completion by post</vt:lpstr>
      <vt:lpstr>Code for Completion by Post</vt:lpstr>
      <vt:lpstr>Activity</vt:lpstr>
      <vt:lpstr>Methods of transferring funds on completion</vt:lpstr>
      <vt:lpstr>Completion in linked transactions</vt:lpstr>
      <vt:lpstr>PowerPoint Presentation</vt:lpstr>
      <vt:lpstr>Practicalities on the day of completion</vt:lpstr>
      <vt:lpstr>When does title pass</vt:lpstr>
      <vt:lpstr>Remedies for delayed completion</vt:lpstr>
      <vt:lpstr>PowerPoint Presentation</vt:lpstr>
      <vt:lpstr>Contractual compensation</vt:lpstr>
      <vt:lpstr>Common law damages</vt:lpstr>
      <vt:lpstr>Notice to Complete</vt:lpstr>
      <vt:lpstr>Recission</vt:lpstr>
      <vt:lpstr>Post Completion</vt:lpstr>
      <vt:lpstr>Steps for seller’s conveyancer</vt:lpstr>
      <vt:lpstr>Steps for buyer’s conveyancer</vt:lpstr>
      <vt:lpstr>Stamp Duty Land Tax</vt:lpstr>
      <vt:lpstr>PowerPoint Presentation</vt:lpstr>
      <vt:lpstr>PowerPoint Presentation</vt:lpstr>
      <vt:lpstr>PowerPoint Presentation</vt:lpstr>
      <vt:lpstr>SDLT – First Time Buyer Relief</vt:lpstr>
      <vt:lpstr>SDLT – Higher Rates </vt:lpstr>
      <vt:lpstr>Activity</vt:lpstr>
      <vt:lpstr>Land Transaction Tax</vt:lpstr>
      <vt:lpstr>Activity</vt:lpstr>
      <vt:lpstr>Registration</vt:lpstr>
      <vt:lpstr>How is land registered?</vt:lpstr>
      <vt:lpstr>PowerPoint Presentation</vt:lpstr>
      <vt:lpstr>HMLR Requisitions</vt:lpstr>
      <vt:lpstr>Link to practice</vt:lpstr>
      <vt:lpstr>Completed registration</vt:lpstr>
      <vt:lpstr>PowerPoint Presentation</vt:lpstr>
      <vt:lpstr>Remaining Steps</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Completion, Delayed Completion and Post Completion</dc:title>
  <dc:creator>Sian Turvey</dc:creator>
  <cp:lastModifiedBy>Sian Turvey</cp:lastModifiedBy>
  <cp:revision>1</cp:revision>
  <dcterms:created xsi:type="dcterms:W3CDTF">2022-11-21T11:09:04Z</dcterms:created>
  <dcterms:modified xsi:type="dcterms:W3CDTF">2022-11-21T15:11:58Z</dcterms:modified>
</cp:coreProperties>
</file>