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6A8A11-D0D3-4AEA-A0FA-669A5B9F70E6}" v="130" dt="2026-03-17T00:45:34.8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Василий КОВЕНЯ" userId="0a84f5f79088329d" providerId="LiveId" clId="{63B7D0D6-3FFD-49A1-8467-41607A6BD09B}"/>
    <pc:docChg chg="undo custSel addSld modSld sldOrd">
      <pc:chgData name="Василий КОВЕНЯ" userId="0a84f5f79088329d" providerId="LiveId" clId="{63B7D0D6-3FFD-49A1-8467-41607A6BD09B}" dt="2026-03-17T00:47:05.276" v="1551" actId="255"/>
      <pc:docMkLst>
        <pc:docMk/>
      </pc:docMkLst>
      <pc:sldChg chg="modSp mod">
        <pc:chgData name="Василий КОВЕНЯ" userId="0a84f5f79088329d" providerId="LiveId" clId="{63B7D0D6-3FFD-49A1-8467-41607A6BD09B}" dt="2026-03-17T00:44:01.077" v="1534" actId="113"/>
        <pc:sldMkLst>
          <pc:docMk/>
          <pc:sldMk cId="0" sldId="257"/>
        </pc:sldMkLst>
        <pc:spChg chg="mod">
          <ac:chgData name="Василий КОВЕНЯ" userId="0a84f5f79088329d" providerId="LiveId" clId="{63B7D0D6-3FFD-49A1-8467-41607A6BD09B}" dt="2026-03-17T00:44:01.077" v="1534" actId="113"/>
          <ac:spMkLst>
            <pc:docMk/>
            <pc:sldMk cId="0" sldId="257"/>
            <ac:spMk id="3" creationId="{8D5287B9-B744-ECCF-0AF7-ADC3217DC9D5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79" creationId="{C89A0AAC-7197-32B5-7139-604DD4574577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0" creationId="{95BE927B-7009-69A1-B604-D9373E03DB27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1" creationId="{A4ABA951-5372-ABAC-D6BA-DA4416FDFDF3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2" creationId="{3416A485-27AF-4E5C-FE02-F963BA7E6CB2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3" creationId="{F9D2C352-2ACC-A4B7-E6C0-D5C7DEBBF74D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4" creationId="{0775B869-5E99-09E2-3DBF-5EFA0610E549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5" creationId="{F69FF74C-7A15-5CAC-9D8B-19FFAA7FF677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6" creationId="{7E52901C-4FD3-422A-BBCF-FE0E06EC7D35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7" creationId="{2CF8367B-1ADD-3BDA-6359-2C86105DCEA6}"/>
          </ac:spMkLst>
        </pc:spChg>
        <pc:spChg chg="mod">
          <ac:chgData name="Василий КОВЕНЯ" userId="0a84f5f79088329d" providerId="LiveId" clId="{63B7D0D6-3FFD-49A1-8467-41607A6BD09B}" dt="2026-03-17T00:43:19.014" v="1529" actId="14100"/>
          <ac:spMkLst>
            <pc:docMk/>
            <pc:sldMk cId="0" sldId="257"/>
            <ac:spMk id="3089" creationId="{7D0B1397-6EF3-31CA-962E-34C51BF02712}"/>
          </ac:spMkLst>
        </pc:spChg>
        <pc:grpChg chg="mod">
          <ac:chgData name="Василий КОВЕНЯ" userId="0a84f5f79088329d" providerId="LiveId" clId="{63B7D0D6-3FFD-49A1-8467-41607A6BD09B}" dt="2026-03-17T00:43:32.913" v="1531" actId="255"/>
          <ac:grpSpMkLst>
            <pc:docMk/>
            <pc:sldMk cId="0" sldId="257"/>
            <ac:grpSpMk id="3078" creationId="{FE3E59AB-2BB1-5D43-233E-48D56DC5BFF4}"/>
          </ac:grpSpMkLst>
        </pc:grpChg>
      </pc:sldChg>
      <pc:sldChg chg="modSp mod">
        <pc:chgData name="Василий КОВЕНЯ" userId="0a84f5f79088329d" providerId="LiveId" clId="{63B7D0D6-3FFD-49A1-8467-41607A6BD09B}" dt="2026-03-17T00:44:43.780" v="1539" actId="255"/>
        <pc:sldMkLst>
          <pc:docMk/>
          <pc:sldMk cId="0" sldId="258"/>
        </pc:sldMkLst>
        <pc:spChg chg="mod">
          <ac:chgData name="Василий КОВЕНЯ" userId="0a84f5f79088329d" providerId="LiveId" clId="{63B7D0D6-3FFD-49A1-8467-41607A6BD09B}" dt="2026-03-17T00:44:24.418" v="1536" actId="14100"/>
          <ac:spMkLst>
            <pc:docMk/>
            <pc:sldMk cId="0" sldId="258"/>
            <ac:spMk id="3" creationId="{77A75728-BE56-796F-33E0-84FE1F5C94B5}"/>
          </ac:spMkLst>
        </pc:spChg>
        <pc:spChg chg="mod">
          <ac:chgData name="Василий КОВЕНЯ" userId="0a84f5f79088329d" providerId="LiveId" clId="{63B7D0D6-3FFD-49A1-8467-41607A6BD09B}" dt="2026-03-17T00:44:43.780" v="1539" actId="255"/>
          <ac:spMkLst>
            <pc:docMk/>
            <pc:sldMk cId="0" sldId="258"/>
            <ac:spMk id="6" creationId="{D18840E7-5A2A-2680-0379-BB02886270E8}"/>
          </ac:spMkLst>
        </pc:spChg>
      </pc:sldChg>
      <pc:sldChg chg="delSp modSp mod">
        <pc:chgData name="Василий КОВЕНЯ" userId="0a84f5f79088329d" providerId="LiveId" clId="{63B7D0D6-3FFD-49A1-8467-41607A6BD09B}" dt="2026-03-17T00:45:51.847" v="1545" actId="478"/>
        <pc:sldMkLst>
          <pc:docMk/>
          <pc:sldMk cId="0" sldId="259"/>
        </pc:sldMkLst>
        <pc:spChg chg="mod">
          <ac:chgData name="Василий КОВЕНЯ" userId="0a84f5f79088329d" providerId="LiveId" clId="{63B7D0D6-3FFD-49A1-8467-41607A6BD09B}" dt="2026-03-17T00:45:34.839" v="1543" actId="255"/>
          <ac:spMkLst>
            <pc:docMk/>
            <pc:sldMk cId="0" sldId="259"/>
            <ac:spMk id="3" creationId="{12498B8C-CF57-0A0C-AAE8-B1CB30ABC5B0}"/>
          </ac:spMkLst>
        </pc:spChg>
        <pc:spChg chg="mod">
          <ac:chgData name="Василий КОВЕНЯ" userId="0a84f5f79088329d" providerId="LiveId" clId="{63B7D0D6-3FFD-49A1-8467-41607A6BD09B}" dt="2026-03-17T00:45:34.839" v="1543" actId="255"/>
          <ac:spMkLst>
            <pc:docMk/>
            <pc:sldMk cId="0" sldId="259"/>
            <ac:spMk id="4" creationId="{EC1CE711-5766-E238-8C29-CC24BA9FD82C}"/>
          </ac:spMkLst>
        </pc:spChg>
        <pc:spChg chg="del mod">
          <ac:chgData name="Василий КОВЕНЯ" userId="0a84f5f79088329d" providerId="LiveId" clId="{63B7D0D6-3FFD-49A1-8467-41607A6BD09B}" dt="2026-03-17T00:45:51.847" v="1545" actId="478"/>
          <ac:spMkLst>
            <pc:docMk/>
            <pc:sldMk cId="0" sldId="259"/>
            <ac:spMk id="16" creationId="{21E4CCFB-A8BF-E0A1-B572-7761A1BAECDD}"/>
          </ac:spMkLst>
        </pc:spChg>
        <pc:spChg chg="mod">
          <ac:chgData name="Василий КОВЕНЯ" userId="0a84f5f79088329d" providerId="LiveId" clId="{63B7D0D6-3FFD-49A1-8467-41607A6BD09B}" dt="2026-03-17T00:45:34.839" v="1543" actId="255"/>
          <ac:spMkLst>
            <pc:docMk/>
            <pc:sldMk cId="0" sldId="259"/>
            <ac:spMk id="5122" creationId="{7CC9466A-B8CA-622A-94B8-790D200DB9BC}"/>
          </ac:spMkLst>
        </pc:spChg>
        <pc:spChg chg="mod">
          <ac:chgData name="Василий КОВЕНЯ" userId="0a84f5f79088329d" providerId="LiveId" clId="{63B7D0D6-3FFD-49A1-8467-41607A6BD09B}" dt="2026-03-16T23:58:55.484" v="975" actId="20577"/>
          <ac:spMkLst>
            <pc:docMk/>
            <pc:sldMk cId="0" sldId="259"/>
            <ac:spMk id="5129" creationId="{E18D952A-FC52-752E-3346-B0674F76CD2F}"/>
          </ac:spMkLst>
        </pc:spChg>
        <pc:spChg chg="mod">
          <ac:chgData name="Василий КОВЕНЯ" userId="0a84f5f79088329d" providerId="LiveId" clId="{63B7D0D6-3FFD-49A1-8467-41607A6BD09B}" dt="2026-03-16T23:59:13.769" v="978"/>
          <ac:spMkLst>
            <pc:docMk/>
            <pc:sldMk cId="0" sldId="259"/>
            <ac:spMk id="5130" creationId="{81B9E19F-99FA-9F81-12B5-EDC6B6392BEE}"/>
          </ac:spMkLst>
        </pc:spChg>
        <pc:grpChg chg="mod">
          <ac:chgData name="Василий КОВЕНЯ" userId="0a84f5f79088329d" providerId="LiveId" clId="{63B7D0D6-3FFD-49A1-8467-41607A6BD09B}" dt="2026-03-17T00:45:34.839" v="1543" actId="255"/>
          <ac:grpSpMkLst>
            <pc:docMk/>
            <pc:sldMk cId="0" sldId="259"/>
            <ac:grpSpMk id="5127" creationId="{1655F3A1-4925-035A-75F3-94B1BBE3D074}"/>
          </ac:grpSpMkLst>
        </pc:grpChg>
        <pc:picChg chg="mod">
          <ac:chgData name="Василий КОВЕНЯ" userId="0a84f5f79088329d" providerId="LiveId" clId="{63B7D0D6-3FFD-49A1-8467-41607A6BD09B}" dt="2026-03-17T00:45:34.839" v="1543" actId="255"/>
          <ac:picMkLst>
            <pc:docMk/>
            <pc:sldMk cId="0" sldId="259"/>
            <ac:picMk id="5125" creationId="{28D71326-0132-9150-B47E-8E3F7B20CF94}"/>
          </ac:picMkLst>
        </pc:picChg>
        <pc:cxnChg chg="mod">
          <ac:chgData name="Василий КОВЕНЯ" userId="0a84f5f79088329d" providerId="LiveId" clId="{63B7D0D6-3FFD-49A1-8467-41607A6BD09B}" dt="2026-03-17T00:45:34.839" v="1543" actId="255"/>
          <ac:cxnSpMkLst>
            <pc:docMk/>
            <pc:sldMk cId="0" sldId="259"/>
            <ac:cxnSpMk id="5124" creationId="{1F7F3C9A-F725-4672-4ABD-F2A60DEEF311}"/>
          </ac:cxnSpMkLst>
        </pc:cxnChg>
        <pc:cxnChg chg="mod">
          <ac:chgData name="Василий КОВЕНЯ" userId="0a84f5f79088329d" providerId="LiveId" clId="{63B7D0D6-3FFD-49A1-8467-41607A6BD09B}" dt="2026-03-17T00:45:34.839" v="1543" actId="255"/>
          <ac:cxnSpMkLst>
            <pc:docMk/>
            <pc:sldMk cId="0" sldId="259"/>
            <ac:cxnSpMk id="5126" creationId="{3882EAAB-F1F5-D311-51E7-FD246E16A1C6}"/>
          </ac:cxnSpMkLst>
        </pc:cxnChg>
      </pc:sldChg>
      <pc:sldChg chg="addSp delSp modSp new mod modClrScheme chgLayout">
        <pc:chgData name="Василий КОВЕНЯ" userId="0a84f5f79088329d" providerId="LiveId" clId="{63B7D0D6-3FFD-49A1-8467-41607A6BD09B}" dt="2026-03-17T00:46:32.021" v="1549" actId="255"/>
        <pc:sldMkLst>
          <pc:docMk/>
          <pc:sldMk cId="1494397548" sldId="260"/>
        </pc:sldMkLst>
        <pc:spChg chg="mod">
          <ac:chgData name="Василий КОВЕНЯ" userId="0a84f5f79088329d" providerId="LiveId" clId="{63B7D0D6-3FFD-49A1-8467-41607A6BD09B}" dt="2026-03-17T00:46:12.687" v="1548" actId="27636"/>
          <ac:spMkLst>
            <pc:docMk/>
            <pc:sldMk cId="1494397548" sldId="260"/>
            <ac:spMk id="2" creationId="{CAB68399-BBDE-F96F-CFC9-F961B034E4F9}"/>
          </ac:spMkLst>
        </pc:spChg>
        <pc:spChg chg="mod ord">
          <ac:chgData name="Василий КОВЕНЯ" userId="0a84f5f79088329d" providerId="LiveId" clId="{63B7D0D6-3FFD-49A1-8467-41607A6BD09B}" dt="2026-03-17T00:46:32.021" v="1549" actId="255"/>
          <ac:spMkLst>
            <pc:docMk/>
            <pc:sldMk cId="1494397548" sldId="260"/>
            <ac:spMk id="3" creationId="{0CFA6C2D-5E96-C0B6-5B77-1D0A62B5D43D}"/>
          </ac:spMkLst>
        </pc:spChg>
        <pc:spChg chg="add mod">
          <ac:chgData name="Василий КОВЕНЯ" userId="0a84f5f79088329d" providerId="LiveId" clId="{63B7D0D6-3FFD-49A1-8467-41607A6BD09B}" dt="2026-03-16T22:36:24.599" v="115" actId="931"/>
          <ac:spMkLst>
            <pc:docMk/>
            <pc:sldMk cId="1494397548" sldId="260"/>
            <ac:spMk id="6" creationId="{4A3E27D8-0052-5008-C382-71309FECB6DB}"/>
          </ac:spMkLst>
        </pc:spChg>
        <pc:spChg chg="add del mod">
          <ac:chgData name="Василий КОВЕНЯ" userId="0a84f5f79088329d" providerId="LiveId" clId="{63B7D0D6-3FFD-49A1-8467-41607A6BD09B}" dt="2026-03-17T00:00:38.412" v="1005" actId="478"/>
          <ac:spMkLst>
            <pc:docMk/>
            <pc:sldMk cId="1494397548" sldId="260"/>
            <ac:spMk id="9" creationId="{A80C6F40-5D81-9387-6741-030CBBFD0892}"/>
          </ac:spMkLst>
        </pc:spChg>
        <pc:picChg chg="add mod">
          <ac:chgData name="Василий КОВЕНЯ" userId="0a84f5f79088329d" providerId="LiveId" clId="{63B7D0D6-3FFD-49A1-8467-41607A6BD09B}" dt="2026-03-16T22:36:23.284" v="114" actId="26606"/>
          <ac:picMkLst>
            <pc:docMk/>
            <pc:sldMk cId="1494397548" sldId="260"/>
            <ac:picMk id="5" creationId="{A4CC56E3-4F40-1D2D-90D2-F334734222F8}"/>
          </ac:picMkLst>
        </pc:picChg>
        <pc:picChg chg="add mod">
          <ac:chgData name="Василий КОВЕНЯ" userId="0a84f5f79088329d" providerId="LiveId" clId="{63B7D0D6-3FFD-49A1-8467-41607A6BD09B}" dt="2026-03-16T22:37:55.397" v="122" actId="14100"/>
          <ac:picMkLst>
            <pc:docMk/>
            <pc:sldMk cId="1494397548" sldId="260"/>
            <ac:picMk id="8" creationId="{4F4A7E40-52FD-2BD2-BE11-3AAEF33151C2}"/>
          </ac:picMkLst>
        </pc:picChg>
      </pc:sldChg>
      <pc:sldChg chg="addSp delSp modSp new mod">
        <pc:chgData name="Василий КОВЕНЯ" userId="0a84f5f79088329d" providerId="LiveId" clId="{63B7D0D6-3FFD-49A1-8467-41607A6BD09B}" dt="2026-03-17T00:01:00.621" v="1008"/>
        <pc:sldMkLst>
          <pc:docMk/>
          <pc:sldMk cId="2058495593" sldId="261"/>
        </pc:sldMkLst>
        <pc:spChg chg="mod">
          <ac:chgData name="Василий КОВЕНЯ" userId="0a84f5f79088329d" providerId="LiveId" clId="{63B7D0D6-3FFD-49A1-8467-41607A6BD09B}" dt="2026-03-16T22:58:56.115" v="213" actId="14100"/>
          <ac:spMkLst>
            <pc:docMk/>
            <pc:sldMk cId="2058495593" sldId="261"/>
            <ac:spMk id="2" creationId="{36936A67-F2DF-4BC4-BED9-8282CE613728}"/>
          </ac:spMkLst>
        </pc:spChg>
        <pc:spChg chg="del">
          <ac:chgData name="Василий КОВЕНЯ" userId="0a84f5f79088329d" providerId="LiveId" clId="{63B7D0D6-3FFD-49A1-8467-41607A6BD09B}" dt="2026-03-16T22:42:53.903" v="135" actId="931"/>
          <ac:spMkLst>
            <pc:docMk/>
            <pc:sldMk cId="2058495593" sldId="261"/>
            <ac:spMk id="3" creationId="{CC509458-68E6-B2EC-AFBB-72D08D531DCC}"/>
          </ac:spMkLst>
        </pc:spChg>
        <pc:spChg chg="mod">
          <ac:chgData name="Василий КОВЕНЯ" userId="0a84f5f79088329d" providerId="LiveId" clId="{63B7D0D6-3FFD-49A1-8467-41607A6BD09B}" dt="2026-03-17T00:01:00.621" v="1008"/>
          <ac:spMkLst>
            <pc:docMk/>
            <pc:sldMk cId="2058495593" sldId="261"/>
            <ac:spMk id="4" creationId="{F488AC75-A157-2B00-5655-7E9D55329AA9}"/>
          </ac:spMkLst>
        </pc:spChg>
        <pc:picChg chg="add mod">
          <ac:chgData name="Василий КОВЕНЯ" userId="0a84f5f79088329d" providerId="LiveId" clId="{63B7D0D6-3FFD-49A1-8467-41607A6BD09B}" dt="2026-03-16T22:56:57.466" v="191" actId="26606"/>
          <ac:picMkLst>
            <pc:docMk/>
            <pc:sldMk cId="2058495593" sldId="261"/>
            <ac:picMk id="6" creationId="{B2490F57-9F75-9E14-A9D7-302D1A99A408}"/>
          </ac:picMkLst>
        </pc:picChg>
      </pc:sldChg>
      <pc:sldChg chg="addSp delSp modSp new mod">
        <pc:chgData name="Василий КОВЕНЯ" userId="0a84f5f79088329d" providerId="LiveId" clId="{63B7D0D6-3FFD-49A1-8467-41607A6BD09B}" dt="2026-03-17T00:46:51.106" v="1550" actId="255"/>
        <pc:sldMkLst>
          <pc:docMk/>
          <pc:sldMk cId="1585408946" sldId="262"/>
        </pc:sldMkLst>
        <pc:spChg chg="del">
          <ac:chgData name="Василий КОВЕНЯ" userId="0a84f5f79088329d" providerId="LiveId" clId="{63B7D0D6-3FFD-49A1-8467-41607A6BD09B}" dt="2026-03-16T23:05:14.050" v="222" actId="26606"/>
          <ac:spMkLst>
            <pc:docMk/>
            <pc:sldMk cId="1585408946" sldId="262"/>
            <ac:spMk id="2" creationId="{A58CADF2-CDF0-CA92-9FDD-18A2C9B8D89D}"/>
          </ac:spMkLst>
        </pc:spChg>
        <pc:spChg chg="add del">
          <ac:chgData name="Василий КОВЕНЯ" userId="0a84f5f79088329d" providerId="LiveId" clId="{63B7D0D6-3FFD-49A1-8467-41607A6BD09B}" dt="2026-03-16T23:05:01.285" v="221" actId="931"/>
          <ac:spMkLst>
            <pc:docMk/>
            <pc:sldMk cId="1585408946" sldId="262"/>
            <ac:spMk id="3" creationId="{12122350-EA64-B64F-76E6-B8DD918BC26D}"/>
          </ac:spMkLst>
        </pc:spChg>
        <pc:spChg chg="del">
          <ac:chgData name="Василий КОВЕНЯ" userId="0a84f5f79088329d" providerId="LiveId" clId="{63B7D0D6-3FFD-49A1-8467-41607A6BD09B}" dt="2026-03-16T23:05:14.050" v="222" actId="26606"/>
          <ac:spMkLst>
            <pc:docMk/>
            <pc:sldMk cId="1585408946" sldId="262"/>
            <ac:spMk id="4" creationId="{FB75D2D0-A75A-10EF-0AFE-0F89955504E2}"/>
          </ac:spMkLst>
        </pc:spChg>
        <pc:spChg chg="add mod">
          <ac:chgData name="Василий КОВЕНЯ" userId="0a84f5f79088329d" providerId="LiveId" clId="{63B7D0D6-3FFD-49A1-8467-41607A6BD09B}" dt="2026-03-16T23:05:14.050" v="222" actId="26606"/>
          <ac:spMkLst>
            <pc:docMk/>
            <pc:sldMk cId="1585408946" sldId="262"/>
            <ac:spMk id="9" creationId="{E446E0E4-0102-B055-0ACD-0FC1091EE92F}"/>
          </ac:spMkLst>
        </pc:spChg>
        <pc:spChg chg="add mod">
          <ac:chgData name="Василий КОВЕНЯ" userId="0a84f5f79088329d" providerId="LiveId" clId="{63B7D0D6-3FFD-49A1-8467-41607A6BD09B}" dt="2026-03-17T00:46:51.106" v="1550" actId="255"/>
          <ac:spMkLst>
            <pc:docMk/>
            <pc:sldMk cId="1585408946" sldId="262"/>
            <ac:spMk id="14" creationId="{E5BF0392-5C74-D350-CC13-63AC1DA20BAA}"/>
          </ac:spMkLst>
        </pc:spChg>
        <pc:spChg chg="add mod">
          <ac:chgData name="Василий КОВЕНЯ" userId="0a84f5f79088329d" providerId="LiveId" clId="{63B7D0D6-3FFD-49A1-8467-41607A6BD09B}" dt="2026-03-16T23:10:35.613" v="291" actId="255"/>
          <ac:spMkLst>
            <pc:docMk/>
            <pc:sldMk cId="1585408946" sldId="262"/>
            <ac:spMk id="16" creationId="{9CC8C773-DB53-3F8A-09E9-95EA9BA8B657}"/>
          </ac:spMkLst>
        </pc:spChg>
        <pc:picChg chg="add mod">
          <ac:chgData name="Василий КОВЕНЯ" userId="0a84f5f79088329d" providerId="LiveId" clId="{63B7D0D6-3FFD-49A1-8467-41607A6BD09B}" dt="2026-03-16T23:02:52.551" v="220" actId="931"/>
          <ac:picMkLst>
            <pc:docMk/>
            <pc:sldMk cId="1585408946" sldId="262"/>
            <ac:picMk id="6" creationId="{5C678C02-18DB-34C3-AF5B-49BA0A4A90A7}"/>
          </ac:picMkLst>
        </pc:picChg>
        <pc:picChg chg="add mod">
          <ac:chgData name="Василий КОВЕНЯ" userId="0a84f5f79088329d" providerId="LiveId" clId="{63B7D0D6-3FFD-49A1-8467-41607A6BD09B}" dt="2026-03-16T23:10:18.956" v="289" actId="14100"/>
          <ac:picMkLst>
            <pc:docMk/>
            <pc:sldMk cId="1585408946" sldId="262"/>
            <ac:picMk id="8" creationId="{88012703-ECA9-4B3A-57A6-CA7C0D3DF46F}"/>
          </ac:picMkLst>
        </pc:picChg>
      </pc:sldChg>
      <pc:sldChg chg="addSp delSp modSp new mod">
        <pc:chgData name="Василий КОВЕНЯ" userId="0a84f5f79088329d" providerId="LiveId" clId="{63B7D0D6-3FFD-49A1-8467-41607A6BD09B}" dt="2026-03-17T00:47:05.276" v="1551" actId="255"/>
        <pc:sldMkLst>
          <pc:docMk/>
          <pc:sldMk cId="2575382508" sldId="263"/>
        </pc:sldMkLst>
        <pc:spChg chg="add del">
          <ac:chgData name="Василий КОВЕНЯ" userId="0a84f5f79088329d" providerId="LiveId" clId="{63B7D0D6-3FFD-49A1-8467-41607A6BD09B}" dt="2026-03-16T23:20:59.280" v="296" actId="26606"/>
          <ac:spMkLst>
            <pc:docMk/>
            <pc:sldMk cId="2575382508" sldId="263"/>
            <ac:spMk id="2" creationId="{0AC52A72-8D58-C953-EB08-D9FB5C6F509D}"/>
          </ac:spMkLst>
        </pc:spChg>
        <pc:spChg chg="del">
          <ac:chgData name="Василий КОВЕНЯ" userId="0a84f5f79088329d" providerId="LiveId" clId="{63B7D0D6-3FFD-49A1-8467-41607A6BD09B}" dt="2026-03-16T23:20:39.892" v="293" actId="931"/>
          <ac:spMkLst>
            <pc:docMk/>
            <pc:sldMk cId="2575382508" sldId="263"/>
            <ac:spMk id="3" creationId="{DF2FE016-7055-DB55-81B1-9D6873564725}"/>
          </ac:spMkLst>
        </pc:spChg>
        <pc:spChg chg="add del">
          <ac:chgData name="Василий КОВЕНЯ" userId="0a84f5f79088329d" providerId="LiveId" clId="{63B7D0D6-3FFD-49A1-8467-41607A6BD09B}" dt="2026-03-16T23:20:59.280" v="296" actId="26606"/>
          <ac:spMkLst>
            <pc:docMk/>
            <pc:sldMk cId="2575382508" sldId="263"/>
            <ac:spMk id="4" creationId="{303CAF64-8417-F3F4-EEA2-03BDE25F6F00}"/>
          </ac:spMkLst>
        </pc:spChg>
        <pc:spChg chg="add del mod">
          <ac:chgData name="Василий КОВЕНЯ" userId="0a84f5f79088329d" providerId="LiveId" clId="{63B7D0D6-3FFD-49A1-8467-41607A6BD09B}" dt="2026-03-16T23:26:14.509" v="373" actId="478"/>
          <ac:spMkLst>
            <pc:docMk/>
            <pc:sldMk cId="2575382508" sldId="263"/>
            <ac:spMk id="7" creationId="{F359D749-13FF-CF7F-E437-E2B06A3E0B89}"/>
          </ac:spMkLst>
        </pc:spChg>
        <pc:spChg chg="add del">
          <ac:chgData name="Василий КОВЕНЯ" userId="0a84f5f79088329d" providerId="LiveId" clId="{63B7D0D6-3FFD-49A1-8467-41607A6BD09B}" dt="2026-03-16T23:20:59.274" v="295" actId="26606"/>
          <ac:spMkLst>
            <pc:docMk/>
            <pc:sldMk cId="2575382508" sldId="263"/>
            <ac:spMk id="12" creationId="{41DD8707-6840-1E38-A5DD-A332531CC214}"/>
          </ac:spMkLst>
        </pc:spChg>
        <pc:spChg chg="add del">
          <ac:chgData name="Василий КОВЕНЯ" userId="0a84f5f79088329d" providerId="LiveId" clId="{63B7D0D6-3FFD-49A1-8467-41607A6BD09B}" dt="2026-03-16T23:20:59.274" v="295" actId="26606"/>
          <ac:spMkLst>
            <pc:docMk/>
            <pc:sldMk cId="2575382508" sldId="263"/>
            <ac:spMk id="14" creationId="{2C6EB205-1916-B70A-0E9A-035CABDEF076}"/>
          </ac:spMkLst>
        </pc:spChg>
        <pc:spChg chg="add mod">
          <ac:chgData name="Василий КОВЕНЯ" userId="0a84f5f79088329d" providerId="LiveId" clId="{63B7D0D6-3FFD-49A1-8467-41607A6BD09B}" dt="2026-03-17T00:47:05.276" v="1551" actId="255"/>
          <ac:spMkLst>
            <pc:docMk/>
            <pc:sldMk cId="2575382508" sldId="263"/>
            <ac:spMk id="16" creationId="{7F1A57BA-7738-1454-DF28-53A021D92510}"/>
          </ac:spMkLst>
        </pc:spChg>
        <pc:spChg chg="add mod">
          <ac:chgData name="Василий КОВЕНЯ" userId="0a84f5f79088329d" providerId="LiveId" clId="{63B7D0D6-3FFD-49A1-8467-41607A6BD09B}" dt="2026-03-16T23:25:38.392" v="370" actId="14100"/>
          <ac:spMkLst>
            <pc:docMk/>
            <pc:sldMk cId="2575382508" sldId="263"/>
            <ac:spMk id="17" creationId="{9AA5FF37-A88E-6CAC-0D30-4619A0305AAD}"/>
          </ac:spMkLst>
        </pc:spChg>
        <pc:picChg chg="add mod">
          <ac:chgData name="Василий КОВЕНЯ" userId="0a84f5f79088329d" providerId="LiveId" clId="{63B7D0D6-3FFD-49A1-8467-41607A6BD09B}" dt="2026-03-16T23:26:31.028" v="375" actId="14100"/>
          <ac:picMkLst>
            <pc:docMk/>
            <pc:sldMk cId="2575382508" sldId="263"/>
            <ac:picMk id="6" creationId="{6C0759A7-F120-5E34-9B3F-361A27CF131A}"/>
          </ac:picMkLst>
        </pc:picChg>
      </pc:sldChg>
      <pc:sldChg chg="addSp delSp modSp new mod">
        <pc:chgData name="Василий КОВЕНЯ" userId="0a84f5f79088329d" providerId="LiveId" clId="{63B7D0D6-3FFD-49A1-8467-41607A6BD09B}" dt="2026-03-16T23:49:37.333" v="903" actId="478"/>
        <pc:sldMkLst>
          <pc:docMk/>
          <pc:sldMk cId="1735901332" sldId="264"/>
        </pc:sldMkLst>
        <pc:spChg chg="mod">
          <ac:chgData name="Василий КОВЕНЯ" userId="0a84f5f79088329d" providerId="LiveId" clId="{63B7D0D6-3FFD-49A1-8467-41607A6BD09B}" dt="2026-03-16T23:36:41.314" v="397" actId="14100"/>
          <ac:spMkLst>
            <pc:docMk/>
            <pc:sldMk cId="1735901332" sldId="264"/>
            <ac:spMk id="2" creationId="{5F4D266B-C505-7924-DE48-6C430AA8B8FA}"/>
          </ac:spMkLst>
        </pc:spChg>
        <pc:spChg chg="del">
          <ac:chgData name="Василий КОВЕНЯ" userId="0a84f5f79088329d" providerId="LiveId" clId="{63B7D0D6-3FFD-49A1-8467-41607A6BD09B}" dt="2026-03-16T23:29:20.517" v="377" actId="3680"/>
          <ac:spMkLst>
            <pc:docMk/>
            <pc:sldMk cId="1735901332" sldId="264"/>
            <ac:spMk id="3" creationId="{FF427B67-A576-5B49-00AD-E6E4D5EF0B1A}"/>
          </ac:spMkLst>
        </pc:spChg>
        <pc:spChg chg="del">
          <ac:chgData name="Василий КОВЕНЯ" userId="0a84f5f79088329d" providerId="LiveId" clId="{63B7D0D6-3FFD-49A1-8467-41607A6BD09B}" dt="2026-03-16T23:30:19.642" v="386" actId="478"/>
          <ac:spMkLst>
            <pc:docMk/>
            <pc:sldMk cId="1735901332" sldId="264"/>
            <ac:spMk id="4" creationId="{C177AD96-329C-0245-95CA-C918A745F3AD}"/>
          </ac:spMkLst>
        </pc:spChg>
        <pc:spChg chg="add del mod">
          <ac:chgData name="Василий КОВЕНЯ" userId="0a84f5f79088329d" providerId="LiveId" clId="{63B7D0D6-3FFD-49A1-8467-41607A6BD09B}" dt="2026-03-16T23:36:02.164" v="391" actId="931"/>
          <ac:spMkLst>
            <pc:docMk/>
            <pc:sldMk cId="1735901332" sldId="264"/>
            <ac:spMk id="9" creationId="{D1D52D84-6B95-72A2-CE44-83C88A841C6F}"/>
          </ac:spMkLst>
        </pc:spChg>
        <pc:spChg chg="add del mod">
          <ac:chgData name="Василий КОВЕНЯ" userId="0a84f5f79088329d" providerId="LiveId" clId="{63B7D0D6-3FFD-49A1-8467-41607A6BD09B}" dt="2026-03-16T23:49:37.333" v="903" actId="478"/>
          <ac:spMkLst>
            <pc:docMk/>
            <pc:sldMk cId="1735901332" sldId="264"/>
            <ac:spMk id="12" creationId="{01C26F62-2601-A824-4262-9685E493DF35}"/>
          </ac:spMkLst>
        </pc:spChg>
        <pc:spChg chg="add del mod">
          <ac:chgData name="Василий КОВЕНЯ" userId="0a84f5f79088329d" providerId="LiveId" clId="{63B7D0D6-3FFD-49A1-8467-41607A6BD09B}" dt="2026-03-16T23:38:53.280" v="418" actId="3680"/>
          <ac:spMkLst>
            <pc:docMk/>
            <pc:sldMk cId="1735901332" sldId="264"/>
            <ac:spMk id="17" creationId="{1BC772EA-0EDA-E414-C8B2-434D85976439}"/>
          </ac:spMkLst>
        </pc:spChg>
        <pc:graphicFrameChg chg="add del mod ord modGraphic">
          <ac:chgData name="Василий КОВЕНЯ" userId="0a84f5f79088329d" providerId="LiveId" clId="{63B7D0D6-3FFD-49A1-8467-41607A6BD09B}" dt="2026-03-16T23:33:44.562" v="390" actId="478"/>
          <ac:graphicFrameMkLst>
            <pc:docMk/>
            <pc:sldMk cId="1735901332" sldId="264"/>
            <ac:graphicFrameMk id="5" creationId="{996CF50C-4304-AA41-1F23-101D577FC0DE}"/>
          </ac:graphicFrameMkLst>
        </pc:graphicFrameChg>
        <pc:graphicFrameChg chg="add del mod ord modGraphic">
          <ac:chgData name="Василий КОВЕНЯ" userId="0a84f5f79088329d" providerId="LiveId" clId="{63B7D0D6-3FFD-49A1-8467-41607A6BD09B}" dt="2026-03-16T23:38:36.453" v="416" actId="3680"/>
          <ac:graphicFrameMkLst>
            <pc:docMk/>
            <pc:sldMk cId="1735901332" sldId="264"/>
            <ac:graphicFrameMk id="13" creationId="{FAF4FCBF-4211-66E7-059A-D0334F95DDBB}"/>
          </ac:graphicFrameMkLst>
        </pc:graphicFrameChg>
        <pc:graphicFrameChg chg="add mod ord modGraphic">
          <ac:chgData name="Василий КОВЕНЯ" userId="0a84f5f79088329d" providerId="LiveId" clId="{63B7D0D6-3FFD-49A1-8467-41607A6BD09B}" dt="2026-03-16T23:49:00.357" v="899" actId="14100"/>
          <ac:graphicFrameMkLst>
            <pc:docMk/>
            <pc:sldMk cId="1735901332" sldId="264"/>
            <ac:graphicFrameMk id="14" creationId="{8456324F-72EE-EFCA-90FD-1831B480ADF9}"/>
          </ac:graphicFrameMkLst>
        </pc:graphicFrameChg>
        <pc:picChg chg="add mod">
          <ac:chgData name="Василий КОВЕНЯ" userId="0a84f5f79088329d" providerId="LiveId" clId="{63B7D0D6-3FFD-49A1-8467-41607A6BD09B}" dt="2026-03-16T23:31:42.986" v="389" actId="931"/>
          <ac:picMkLst>
            <pc:docMk/>
            <pc:sldMk cId="1735901332" sldId="264"/>
            <ac:picMk id="7" creationId="{3277AFEA-E0DA-F618-BB26-3D6B895D0581}"/>
          </ac:picMkLst>
        </pc:picChg>
        <pc:picChg chg="add mod">
          <ac:chgData name="Василий КОВЕНЯ" userId="0a84f5f79088329d" providerId="LiveId" clId="{63B7D0D6-3FFD-49A1-8467-41607A6BD09B}" dt="2026-03-16T23:49:06.895" v="900" actId="14100"/>
          <ac:picMkLst>
            <pc:docMk/>
            <pc:sldMk cId="1735901332" sldId="264"/>
            <ac:picMk id="11" creationId="{3AB5EE2A-E965-8207-94DC-4D487250D60D}"/>
          </ac:picMkLst>
        </pc:picChg>
      </pc:sldChg>
      <pc:sldChg chg="addSp delSp modSp new mod">
        <pc:chgData name="Василий КОВЕНЯ" userId="0a84f5f79088329d" providerId="LiveId" clId="{63B7D0D6-3FFD-49A1-8467-41607A6BD09B}" dt="2026-03-17T00:05:18.738" v="1163" actId="20577"/>
        <pc:sldMkLst>
          <pc:docMk/>
          <pc:sldMk cId="1684913803" sldId="265"/>
        </pc:sldMkLst>
        <pc:spChg chg="mod">
          <ac:chgData name="Василий КОВЕНЯ" userId="0a84f5f79088329d" providerId="LiveId" clId="{63B7D0D6-3FFD-49A1-8467-41607A6BD09B}" dt="2026-03-16T23:52:28.047" v="911" actId="14100"/>
          <ac:spMkLst>
            <pc:docMk/>
            <pc:sldMk cId="1684913803" sldId="265"/>
            <ac:spMk id="2" creationId="{CDBB9940-9441-AC8A-B953-22E15519A42D}"/>
          </ac:spMkLst>
        </pc:spChg>
        <pc:spChg chg="del">
          <ac:chgData name="Василий КОВЕНЯ" userId="0a84f5f79088329d" providerId="LiveId" clId="{63B7D0D6-3FFD-49A1-8467-41607A6BD09B}" dt="2026-03-16T23:51:41.820" v="905" actId="931"/>
          <ac:spMkLst>
            <pc:docMk/>
            <pc:sldMk cId="1684913803" sldId="265"/>
            <ac:spMk id="3" creationId="{F532A7B0-BD46-19E3-A40D-3E9DE24E58FE}"/>
          </ac:spMkLst>
        </pc:spChg>
        <pc:spChg chg="mod">
          <ac:chgData name="Василий КОВЕНЯ" userId="0a84f5f79088329d" providerId="LiveId" clId="{63B7D0D6-3FFD-49A1-8467-41607A6BD09B}" dt="2026-03-17T00:05:18.738" v="1163" actId="20577"/>
          <ac:spMkLst>
            <pc:docMk/>
            <pc:sldMk cId="1684913803" sldId="265"/>
            <ac:spMk id="4" creationId="{45B172EC-4EF2-5089-985F-C688B4CB0E87}"/>
          </ac:spMkLst>
        </pc:spChg>
        <pc:spChg chg="add del mod">
          <ac:chgData name="Василий КОВЕНЯ" userId="0a84f5f79088329d" providerId="LiveId" clId="{63B7D0D6-3FFD-49A1-8467-41607A6BD09B}" dt="2026-03-16T23:54:06.169" v="925" actId="478"/>
          <ac:spMkLst>
            <pc:docMk/>
            <pc:sldMk cId="1684913803" sldId="265"/>
            <ac:spMk id="7" creationId="{5299782E-641C-52EF-7FD5-281FFEDED264}"/>
          </ac:spMkLst>
        </pc:spChg>
        <pc:picChg chg="add mod">
          <ac:chgData name="Василий КОВЕНЯ" userId="0a84f5f79088329d" providerId="LiveId" clId="{63B7D0D6-3FFD-49A1-8467-41607A6BD09B}" dt="2026-03-16T23:54:15.597" v="926" actId="14100"/>
          <ac:picMkLst>
            <pc:docMk/>
            <pc:sldMk cId="1684913803" sldId="265"/>
            <ac:picMk id="6" creationId="{A2D98422-CB16-46BB-E8D8-2EA84166CEA1}"/>
          </ac:picMkLst>
        </pc:picChg>
      </pc:sldChg>
      <pc:sldChg chg="addSp delSp modSp new mod ord setBg">
        <pc:chgData name="Василий КОВЕНЯ" userId="0a84f5f79088329d" providerId="LiveId" clId="{63B7D0D6-3FFD-49A1-8467-41607A6BD09B}" dt="2026-03-17T00:29:46.009" v="1490"/>
        <pc:sldMkLst>
          <pc:docMk/>
          <pc:sldMk cId="4237584743" sldId="266"/>
        </pc:sldMkLst>
        <pc:spChg chg="del mod">
          <ac:chgData name="Василий КОВЕНЯ" userId="0a84f5f79088329d" providerId="LiveId" clId="{63B7D0D6-3FFD-49A1-8467-41607A6BD09B}" dt="2026-03-17T00:13:06.070" v="1177" actId="478"/>
          <ac:spMkLst>
            <pc:docMk/>
            <pc:sldMk cId="4237584743" sldId="266"/>
            <ac:spMk id="2" creationId="{C91E6877-C782-E121-93EC-5532BD84D073}"/>
          </ac:spMkLst>
        </pc:spChg>
        <pc:spChg chg="del">
          <ac:chgData name="Василий КОВЕНЯ" userId="0a84f5f79088329d" providerId="LiveId" clId="{63B7D0D6-3FFD-49A1-8467-41607A6BD09B}" dt="2026-03-17T00:13:13.807" v="1178" actId="478"/>
          <ac:spMkLst>
            <pc:docMk/>
            <pc:sldMk cId="4237584743" sldId="266"/>
            <ac:spMk id="3" creationId="{7972B480-6351-C56E-73C2-890428AF329E}"/>
          </ac:spMkLst>
        </pc:spChg>
        <pc:spChg chg="mod">
          <ac:chgData name="Василий КОВЕНЯ" userId="0a84f5f79088329d" providerId="LiveId" clId="{63B7D0D6-3FFD-49A1-8467-41607A6BD09B}" dt="2026-03-17T00:29:34.569" v="1487" actId="255"/>
          <ac:spMkLst>
            <pc:docMk/>
            <pc:sldMk cId="4237584743" sldId="266"/>
            <ac:spMk id="4" creationId="{10A8BA29-9332-943C-A677-806A6046EAFB}"/>
          </ac:spMkLst>
        </pc:spChg>
        <pc:spChg chg="add del mod">
          <ac:chgData name="Василий КОВЕНЯ" userId="0a84f5f79088329d" providerId="LiveId" clId="{63B7D0D6-3FFD-49A1-8467-41607A6BD09B}" dt="2026-03-17T00:15:47.935" v="1390" actId="478"/>
          <ac:spMkLst>
            <pc:docMk/>
            <pc:sldMk cId="4237584743" sldId="266"/>
            <ac:spMk id="6" creationId="{89D43CDB-3552-3A77-BC95-A25D08C4B490}"/>
          </ac:spMkLst>
        </pc:spChg>
      </pc:sldChg>
      <pc:sldChg chg="delSp modSp new mod setBg">
        <pc:chgData name="Василий КОВЕНЯ" userId="0a84f5f79088329d" providerId="LiveId" clId="{63B7D0D6-3FFD-49A1-8467-41607A6BD09B}" dt="2026-03-17T00:28:59.998" v="1486"/>
        <pc:sldMkLst>
          <pc:docMk/>
          <pc:sldMk cId="3117615904" sldId="267"/>
        </pc:sldMkLst>
        <pc:spChg chg="del">
          <ac:chgData name="Василий КОВЕНЯ" userId="0a84f5f79088329d" providerId="LiveId" clId="{63B7D0D6-3FFD-49A1-8467-41607A6BD09B}" dt="2026-03-17T00:26:14.603" v="1453" actId="478"/>
          <ac:spMkLst>
            <pc:docMk/>
            <pc:sldMk cId="3117615904" sldId="267"/>
            <ac:spMk id="2" creationId="{C818B296-C10F-2430-883F-5E634E0C756F}"/>
          </ac:spMkLst>
        </pc:spChg>
        <pc:spChg chg="del">
          <ac:chgData name="Василий КОВЕНЯ" userId="0a84f5f79088329d" providerId="LiveId" clId="{63B7D0D6-3FFD-49A1-8467-41607A6BD09B}" dt="2026-03-17T00:20:22.525" v="1441" actId="478"/>
          <ac:spMkLst>
            <pc:docMk/>
            <pc:sldMk cId="3117615904" sldId="267"/>
            <ac:spMk id="3" creationId="{22710FDC-4F8F-0867-19A7-FD8063450469}"/>
          </ac:spMkLst>
        </pc:spChg>
        <pc:spChg chg="mod">
          <ac:chgData name="Василий КОВЕНЯ" userId="0a84f5f79088329d" providerId="LiveId" clId="{63B7D0D6-3FFD-49A1-8467-41607A6BD09B}" dt="2026-03-17T00:28:33.781" v="1484" actId="113"/>
          <ac:spMkLst>
            <pc:docMk/>
            <pc:sldMk cId="3117615904" sldId="267"/>
            <ac:spMk id="4" creationId="{40A271BF-AA11-0F6F-75E0-361BDDF3CB01}"/>
          </ac:spMkLst>
        </pc:spChg>
      </pc:sldChg>
      <pc:sldChg chg="addSp delSp modSp new mod">
        <pc:chgData name="Василий КОВЕНЯ" userId="0a84f5f79088329d" providerId="LiveId" clId="{63B7D0D6-3FFD-49A1-8467-41607A6BD09B}" dt="2026-03-17T00:36:14.356" v="1523" actId="2711"/>
        <pc:sldMkLst>
          <pc:docMk/>
          <pc:sldMk cId="633256832" sldId="268"/>
        </pc:sldMkLst>
        <pc:spChg chg="mod">
          <ac:chgData name="Василий КОВЕНЯ" userId="0a84f5f79088329d" providerId="LiveId" clId="{63B7D0D6-3FFD-49A1-8467-41607A6BD09B}" dt="2026-03-17T00:36:14.356" v="1523" actId="2711"/>
          <ac:spMkLst>
            <pc:docMk/>
            <pc:sldMk cId="633256832" sldId="268"/>
            <ac:spMk id="2" creationId="{A1F9121D-F818-2F77-41BF-FA8049E5CB45}"/>
          </ac:spMkLst>
        </pc:spChg>
        <pc:spChg chg="del">
          <ac:chgData name="Василий КОВЕНЯ" userId="0a84f5f79088329d" providerId="LiveId" clId="{63B7D0D6-3FFD-49A1-8467-41607A6BD09B}" dt="2026-03-17T00:32:01.923" v="1492" actId="931"/>
          <ac:spMkLst>
            <pc:docMk/>
            <pc:sldMk cId="633256832" sldId="268"/>
            <ac:spMk id="3" creationId="{8455EA45-8A55-B1CD-89B1-E23D325F6180}"/>
          </ac:spMkLst>
        </pc:spChg>
        <pc:spChg chg="del">
          <ac:chgData name="Василий КОВЕНЯ" userId="0a84f5f79088329d" providerId="LiveId" clId="{63B7D0D6-3FFD-49A1-8467-41607A6BD09B}" dt="2026-03-17T00:32:17.474" v="1493" actId="478"/>
          <ac:spMkLst>
            <pc:docMk/>
            <pc:sldMk cId="633256832" sldId="268"/>
            <ac:spMk id="4" creationId="{3DC3FC64-FE53-9C26-7859-4007F7D00B54}"/>
          </ac:spMkLst>
        </pc:spChg>
        <pc:spChg chg="add del mod">
          <ac:chgData name="Василий КОВЕНЯ" userId="0a84f5f79088329d" providerId="LiveId" clId="{63B7D0D6-3FFD-49A1-8467-41607A6BD09B}" dt="2026-03-17T00:35:24.465" v="1522" actId="478"/>
          <ac:spMkLst>
            <pc:docMk/>
            <pc:sldMk cId="633256832" sldId="268"/>
            <ac:spMk id="7" creationId="{C5B4DB87-1A8A-364C-852C-5E5B250A2025}"/>
          </ac:spMkLst>
        </pc:spChg>
        <pc:spChg chg="add del mod">
          <ac:chgData name="Василий КОВЕНЯ" userId="0a84f5f79088329d" providerId="LiveId" clId="{63B7D0D6-3FFD-49A1-8467-41607A6BD09B}" dt="2026-03-17T00:33:33.580" v="1511" actId="931"/>
          <ac:spMkLst>
            <pc:docMk/>
            <pc:sldMk cId="633256832" sldId="268"/>
            <ac:spMk id="8" creationId="{C1AA3E3A-A1A2-C0E0-9003-8DDB6DFDF150}"/>
          </ac:spMkLst>
        </pc:spChg>
        <pc:spChg chg="add del mod">
          <ac:chgData name="Василий КОВЕНЯ" userId="0a84f5f79088329d" providerId="LiveId" clId="{63B7D0D6-3FFD-49A1-8467-41607A6BD09B}" dt="2026-03-17T00:35:06.769" v="1518" actId="478"/>
          <ac:spMkLst>
            <pc:docMk/>
            <pc:sldMk cId="633256832" sldId="268"/>
            <ac:spMk id="13" creationId="{C855E05F-249F-98C2-4D4B-85065AFD089A}"/>
          </ac:spMkLst>
        </pc:spChg>
        <pc:spChg chg="add del mod">
          <ac:chgData name="Василий КОВЕНЯ" userId="0a84f5f79088329d" providerId="LiveId" clId="{63B7D0D6-3FFD-49A1-8467-41607A6BD09B}" dt="2026-03-17T00:34:56.980" v="1516" actId="478"/>
          <ac:spMkLst>
            <pc:docMk/>
            <pc:sldMk cId="633256832" sldId="268"/>
            <ac:spMk id="14" creationId="{A40FC81C-7179-963E-6C71-3C24C07A280E}"/>
          </ac:spMkLst>
        </pc:spChg>
        <pc:picChg chg="add del mod">
          <ac:chgData name="Василий КОВЕНЯ" userId="0a84f5f79088329d" providerId="LiveId" clId="{63B7D0D6-3FFD-49A1-8467-41607A6BD09B}" dt="2026-03-17T00:32:48.350" v="1510" actId="478"/>
          <ac:picMkLst>
            <pc:docMk/>
            <pc:sldMk cId="633256832" sldId="268"/>
            <ac:picMk id="6" creationId="{FEA0BD15-4D14-BADA-8F41-36E4BF7EE40B}"/>
          </ac:picMkLst>
        </pc:picChg>
        <pc:picChg chg="add del mod">
          <ac:chgData name="Василий КОВЕНЯ" userId="0a84f5f79088329d" providerId="LiveId" clId="{63B7D0D6-3FFD-49A1-8467-41607A6BD09B}" dt="2026-03-17T00:34:53.043" v="1515" actId="478"/>
          <ac:picMkLst>
            <pc:docMk/>
            <pc:sldMk cId="633256832" sldId="268"/>
            <ac:picMk id="10" creationId="{FFB9A167-2501-825F-0DFD-D10B63AC0A43}"/>
          </ac:picMkLst>
        </pc:picChg>
        <pc:picChg chg="add mod">
          <ac:chgData name="Василий КОВЕНЯ" userId="0a84f5f79088329d" providerId="LiveId" clId="{63B7D0D6-3FFD-49A1-8467-41607A6BD09B}" dt="2026-03-17T00:35:15.611" v="1520" actId="14100"/>
          <ac:picMkLst>
            <pc:docMk/>
            <pc:sldMk cId="633256832" sldId="268"/>
            <ac:picMk id="12" creationId="{00120D4E-BEF7-F36B-657A-CF1EC672DDF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E17F1C8-A15F-274D-4E36-8108F32EBDC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D460C-C74A-4B50-2DE0-01D0D21638B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CC0F4-670D-4FE5-8454-75CCA1144CA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7E2719-738A-BF69-4A71-2C7DE57EB7D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DA73C9-FFE0-606A-47E9-DBE16F96912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AD7D57-2A4C-48E3-9AB1-5C5E688FA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1180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DEDBD-9A7D-4442-BD58-452D94FA4A6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2D9B6B-E7EB-4084-9FEF-55FC788F87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0505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04088" y="889820"/>
            <a:ext cx="9989573" cy="3598602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704088" y="4488423"/>
            <a:ext cx="6991776" cy="1302773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FADB2D-B820-D0A5-2F69-B9A560B197F3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609A2F-2B2C-430D-8A00-3A6E2FE95C6B}" type="datetime1">
              <a:rPr lang="en-US" smtClean="0"/>
              <a:t>3/17/2026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4AEBF-F246-2D41-FD44-3EB0326421E2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3F910-0FBE-8919-4C8C-661F84C5E12F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127B3-5DFD-495E-B5F0-0FBE513600F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2839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E9399-58FD-4ED4-3863-B5EDC89EEDF3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4C0DCB-8963-4330-B498-2772528583A5}" type="datetime1">
              <a:rPr lang="en-US" smtClean="0"/>
              <a:t>3/17/2026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EC7845-2EE0-4F97-654D-0248818CFD7D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A0175-88E4-7B8C-6853-2E9EF9C8F424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CAFCFE-09E5-44EA-83F2-EBE3B2D3BA8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59592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15380" y="1709735"/>
            <a:ext cx="10632067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15380" y="4589465"/>
            <a:ext cx="10632067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5CC90-A632-7F9B-16F2-3453E93A1308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9475B-2F80-43CB-84ED-1ED8358B5391}" type="datetime1">
              <a:rPr lang="en-US" smtClean="0"/>
              <a:t>3/17/2026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29E36-07C1-E215-C25D-F470B6DED042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FAA0D-0DD9-C380-D1C9-628DF1E7D13F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D0FC0-0AC9-4B67-AF0A-4D4F7410133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974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704088" y="2221991"/>
            <a:ext cx="5212080" cy="37398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81344" y="2221991"/>
            <a:ext cx="5212080" cy="37398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A875F3-F02C-ACF6-18CE-0A5E3F1C524E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3DAB2-0D19-48C0-8E6C-B84822BD8FBA}" type="datetime1">
              <a:rPr lang="en-US" smtClean="0"/>
              <a:t>3/17/2026</a:t>
            </a:fld>
            <a:endParaRPr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F5A7FCA-8406-3F38-0782-D5BBCEF4AECD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C33F23-5437-4340-F24B-09D0142A9C58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9261D5-164C-484F-BD81-4DE39AC8E64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0398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04088" y="929149"/>
            <a:ext cx="10689336" cy="79845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04088" y="1756534"/>
            <a:ext cx="5212080" cy="657225"/>
          </a:xfrm>
        </p:spPr>
        <p:txBody>
          <a:bodyPr anchor="b"/>
          <a:lstStyle>
            <a:lvl1pPr marL="0" indent="0">
              <a:buNone/>
              <a:defRPr sz="1600" b="1">
                <a:latin typeface="Univers Condensed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704088" y="2442700"/>
            <a:ext cx="5212080" cy="35191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181344" y="1756534"/>
            <a:ext cx="5212080" cy="657225"/>
          </a:xfrm>
        </p:spPr>
        <p:txBody>
          <a:bodyPr anchor="b"/>
          <a:lstStyle>
            <a:lvl1pPr marL="0" indent="0">
              <a:buNone/>
              <a:defRPr sz="1600" b="1">
                <a:latin typeface="Univers Condensed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81344" y="2442700"/>
            <a:ext cx="5212080" cy="35191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EFD30D-6737-6A31-60CF-017101BD2A1D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3351C-BDDC-489C-BB46-C730FC4262F5}" type="datetime1">
              <a:rPr lang="en-US" smtClean="0"/>
              <a:t>3/17/2026</a:t>
            </a:fld>
            <a:endParaRPr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1DFEC6F-5BD3-8E3A-DAE1-10E12D4F3D28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A38A617-F570-74D3-1207-FC56029184CC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089A03-C983-4BDC-90FC-FB1187F481B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93205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E65A0D5-41C6-8D5A-1385-1602340BF14E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5DD46D-BEF9-4F49-A1A0-C9C2AB0A99B5}" type="datetime1">
              <a:rPr lang="en-US" smtClean="0"/>
              <a:t>3/17/2026</a:t>
            </a:fld>
            <a:endParaRPr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9F3127E-BDBC-1A4C-F82E-599CBA47B214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FA62876-2A37-3FF1-232D-B8A76800D2DD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8D058-BC93-49A3-BD22-C88806B0748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78867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76695B6-9A24-9736-D78B-2F98E79E63A3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12A7C-BCB2-4935-8F85-D94515851332}" type="datetime1">
              <a:rPr lang="en-US" smtClean="0"/>
              <a:t>3/17/2026</a:t>
            </a:fld>
            <a:endParaRPr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1FF2989-1486-27E5-9966-9DA18BADA5B1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84BFED-454A-D0BF-331E-4C9C3F506021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13DD40-C050-4F2F-A0F6-189C0F8F3CC6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9454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04088" y="1069848"/>
            <a:ext cx="4093595" cy="131673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83184" y="1069848"/>
            <a:ext cx="6172200" cy="4791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704088" y="2551176"/>
            <a:ext cx="4093595" cy="3319272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47B974D-ADC8-3695-8E52-13CD16DDE475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3CE85-39A9-4E8B-A6DE-DAF409B23D00}" type="datetime1">
              <a:rPr lang="en-US" smtClean="0"/>
              <a:t>3/17/2026</a:t>
            </a:fld>
            <a:endParaRPr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26C4A13-27A3-E96F-2F84-A59AE3A62D0E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7A30205-7608-D46E-A8A3-8213D2947753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D4D2A2-31CF-40DC-BD54-C251DF3F6D2A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77951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04088" y="1066803"/>
            <a:ext cx="4103434" cy="1317522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5183184" y="1066803"/>
            <a:ext cx="6172200" cy="4794254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704088" y="2552703"/>
            <a:ext cx="4103434" cy="3316291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76C2566-3DE4-E836-7D4A-785BA64F12B9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7C5598-8B27-489D-94F4-C4E66E0C08B9}" type="datetime1">
              <a:rPr lang="en-US" smtClean="0"/>
              <a:t>3/17/2026</a:t>
            </a:fld>
            <a:endParaRPr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A378EAF-ED76-11F0-661D-7122B4FF6921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002F332-BD7D-D3E1-A795-A8E81B875FE2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BE9CE-F245-497C-988E-D478489E91D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13204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74536-27B9-6AA5-D1DA-DAC993CDAA6C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CC852-7FB4-435D-B36B-078ABD2AA618}" type="datetime1">
              <a:rPr lang="en-US" smtClean="0"/>
              <a:t>3/17/2026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F255D-D421-4B84-0A7B-25BA9AB6A2FB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0B42B-0CB9-01BF-C435-A4930315DB4A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B7CED5-DE69-419D-B4F4-80195562DFA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7119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9242325" y="997976"/>
            <a:ext cx="2349038" cy="498495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768928" y="997976"/>
            <a:ext cx="8473397" cy="498495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00C82-9DD1-3042-B6A2-115FF650F887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928E38-400F-4220-B8AF-ED8661A51D8D}" type="datetime1">
              <a:rPr lang="en-US" smtClean="0"/>
              <a:t>3/17/2026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EEC88-E05A-40ED-F011-D19094F36DC3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FD3AB-458E-96FC-9A03-9ACE014A1E04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2CDEBC-91BD-47DC-95C3-7FDBC1EE3CD6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25519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C507E2-283D-BBD9-C854-1A83F94FD2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088" y="914400"/>
            <a:ext cx="10691812" cy="13081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FC66941-5A12-AF18-1A53-B1CEB3E5D8CC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00088" y="2222500"/>
            <a:ext cx="10691812" cy="374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55ABC-C596-06B1-4025-3D4E969D7BF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69300" y="6356350"/>
            <a:ext cx="2549525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 smtClean="0">
                <a:solidFill>
                  <a:srgbClr val="000000"/>
                </a:solidFill>
                <a:uFillTx/>
                <a:latin typeface="Univers Condensed"/>
              </a:defRPr>
            </a:lvl1pPr>
          </a:lstStyle>
          <a:p>
            <a:pPr>
              <a:defRPr/>
            </a:pPr>
            <a:fld id="{1AF559A6-7398-4052-B796-F8B08F83E70A}" type="datetime1">
              <a:rPr lang="en-US" smtClean="0"/>
              <a:t>3/17/2026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E2941F-8861-B554-0ABF-FC4D6D0BECA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04850" y="6356350"/>
            <a:ext cx="4538663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Univers Condensed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B3C20-742E-2A5B-8E7C-E7E57A230D9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18825" y="6356350"/>
            <a:ext cx="6731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 smtClean="0">
                <a:solidFill>
                  <a:srgbClr val="000000"/>
                </a:solidFill>
                <a:uFillTx/>
                <a:latin typeface="Calisto MT"/>
              </a:defRPr>
            </a:lvl1pPr>
          </a:lstStyle>
          <a:p>
            <a:pPr>
              <a:defRPr/>
            </a:pPr>
            <a:fld id="{8ABF1C44-746F-4CF7-836A-1D5C71FED940}" type="slidenum">
              <a:rPr/>
              <a:pPr>
                <a:defRPr/>
              </a:pPr>
              <a:t>‹#›</a:t>
            </a:fld>
            <a:endParaRPr/>
          </a:p>
        </p:txBody>
      </p:sp>
      <p:cxnSp>
        <p:nvCxnSpPr>
          <p:cNvPr id="1031" name="Straight Connector 6">
            <a:extLst>
              <a:ext uri="{FF2B5EF4-FFF2-40B4-BE49-F238E27FC236}">
                <a16:creationId xmlns:a16="http://schemas.microsoft.com/office/drawing/2014/main" id="{FF6758A8-563D-7E92-95B5-83EDE230E8B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00100" y="723900"/>
            <a:ext cx="10591800" cy="0"/>
          </a:xfrm>
          <a:prstGeom prst="straightConnector1">
            <a:avLst/>
          </a:prstGeom>
          <a:noFill/>
          <a:ln w="44448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32" name="Straight Connector 7">
            <a:extLst>
              <a:ext uri="{FF2B5EF4-FFF2-40B4-BE49-F238E27FC236}">
                <a16:creationId xmlns:a16="http://schemas.microsoft.com/office/drawing/2014/main" id="{1D8C8AA1-DAD5-CC51-69AF-661047C022E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00100" y="6142038"/>
            <a:ext cx="10591800" cy="0"/>
          </a:xfrm>
          <a:prstGeom prst="straightConnector1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hf hdr="0" ftr="0" dt="0"/>
  <p:txStyles>
    <p:titleStyle>
      <a:lvl1pPr algn="l" rtl="0" eaLnBrk="0" fontAlgn="base">
        <a:spcBef>
          <a:spcPct val="0"/>
        </a:spcBef>
        <a:spcAft>
          <a:spcPct val="0"/>
        </a:spcAft>
        <a:defRPr lang="en-US" sz="4000" kern="1200" cap="all" spc="30">
          <a:solidFill>
            <a:srgbClr val="000000"/>
          </a:solidFill>
          <a:latin typeface="Univers Condensed"/>
        </a:defRPr>
      </a:lvl1pPr>
      <a:lvl2pPr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2pPr>
      <a:lvl3pPr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3pPr>
      <a:lvl4pPr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4pPr>
      <a:lvl5pPr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5pPr>
      <a:lvl6pPr marL="457200"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6pPr>
      <a:lvl7pPr marL="914400"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7pPr>
      <a:lvl8pPr marL="1371600"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8pPr>
      <a:lvl9pPr marL="1828800" algn="l" rtl="0" eaLnBrk="0" fontAlgn="base">
        <a:spcBef>
          <a:spcPct val="0"/>
        </a:spcBef>
        <a:spcAft>
          <a:spcPct val="0"/>
        </a:spcAft>
        <a:defRPr sz="4000">
          <a:solidFill>
            <a:srgbClr val="000000"/>
          </a:solidFill>
          <a:latin typeface="Univers Condensed" panose="020B0506020202050204" pitchFamily="34" charset="0"/>
        </a:defRPr>
      </a:lvl9pPr>
    </p:titleStyle>
    <p:bodyStyle>
      <a:lvl1pPr marL="228600" indent="-228600" algn="l" rtl="0" eaLnBrk="0" fontAlgn="base">
        <a:lnSpc>
          <a:spcPct val="110000"/>
        </a:lnSpc>
        <a:spcBef>
          <a:spcPts val="10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2000" kern="1200">
          <a:solidFill>
            <a:srgbClr val="000000"/>
          </a:solidFill>
          <a:latin typeface="Calisto MT"/>
        </a:defRPr>
      </a:lvl1pPr>
      <a:lvl2pPr marL="685800" lvl="1" indent="-228600" algn="l" rtl="0" eaLnBrk="0" fontAlgn="base">
        <a:lnSpc>
          <a:spcPct val="11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kern="1200">
          <a:solidFill>
            <a:srgbClr val="000000"/>
          </a:solidFill>
          <a:latin typeface="Calisto MT"/>
        </a:defRPr>
      </a:lvl2pPr>
      <a:lvl3pPr marL="1143000" lvl="2" indent="-228600" algn="l" rtl="0" eaLnBrk="0" fontAlgn="base">
        <a:lnSpc>
          <a:spcPct val="11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1600" kern="1200">
          <a:solidFill>
            <a:srgbClr val="000000"/>
          </a:solidFill>
          <a:latin typeface="Calisto MT"/>
        </a:defRPr>
      </a:lvl3pPr>
      <a:lvl4pPr marL="1600200" lvl="3" indent="-228600" algn="l" rtl="0" eaLnBrk="0" fontAlgn="base">
        <a:lnSpc>
          <a:spcPct val="11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1400" kern="1200">
          <a:solidFill>
            <a:srgbClr val="000000"/>
          </a:solidFill>
          <a:latin typeface="Calisto MT"/>
        </a:defRPr>
      </a:lvl4pPr>
      <a:lvl5pPr marL="2057400" lvl="4" indent="-228600" algn="l" rtl="0" eaLnBrk="0" fontAlgn="base">
        <a:lnSpc>
          <a:spcPct val="11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1400" kern="1200">
          <a:solidFill>
            <a:srgbClr val="000000"/>
          </a:solidFill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clearinfo.org/article/aukus-and-smr-hopes-prompt-rolls-royce-expansion-plan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group-of-people-seated-around-table-discussing-3184323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voices.org/2021/03/17/women-dont-have-to-fit-themselves-into-someone-elses-perception-says-turkish-aeroespace-engineer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assive-components.eu/rolls-royce-links-up-with-uk-based-superdielectrics-to-explore-potential-of-very-high-energy-storage-technology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boomers.com/how-to-find-a-job-online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smaston,_Derby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lls-royce.com/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9306-thank-you-free-download-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7">
            <a:extLst>
              <a:ext uri="{FF2B5EF4-FFF2-40B4-BE49-F238E27FC236}">
                <a16:creationId xmlns:a16="http://schemas.microsoft.com/office/drawing/2014/main" id="{F258DE3C-CCC7-3F88-6CD1-9C4540372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Calisto MT" panose="0204060305050503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1E46BAA-A9DE-5FC5-C84E-39249DB1B65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54000" y="983226"/>
            <a:ext cx="5989484" cy="5624050"/>
          </a:xfrm>
        </p:spPr>
        <p:txBody>
          <a:bodyPr/>
          <a:lstStyle/>
          <a:p>
            <a:pPr eaLnBrk="1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latin typeface="Arial" pitchFamily="34"/>
                <a:cs typeface="Arial" pitchFamily="34"/>
              </a:rPr>
              <a:t>Assessment 1</a:t>
            </a: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Component 1: Individual Presentation.</a:t>
            </a: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Company Focus: Rolls-Royce Holdings PLC.</a:t>
            </a: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Module code: LCLM5002</a:t>
            </a: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Module name: Developing and Managing Individuals and Teams.</a:t>
            </a: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Lecturer: Sukhpreet Grewal</a:t>
            </a:r>
            <a:br>
              <a:rPr lang="en-GB" sz="2000" dirty="0">
                <a:latin typeface="Arial" pitchFamily="34"/>
                <a:cs typeface="Arial" pitchFamily="34"/>
              </a:rPr>
            </a:b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Presented by: Vasyl Kovenia</a:t>
            </a: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dirty="0">
                <a:latin typeface="Arial" pitchFamily="34"/>
                <a:cs typeface="Arial" pitchFamily="34"/>
              </a:rPr>
              <a:t>Student ID: 2422023 </a:t>
            </a:r>
          </a:p>
        </p:txBody>
      </p:sp>
      <p:cxnSp>
        <p:nvCxnSpPr>
          <p:cNvPr id="2052" name="Straight Connector 9">
            <a:extLst>
              <a:ext uri="{FF2B5EF4-FFF2-40B4-BE49-F238E27FC236}">
                <a16:creationId xmlns:a16="http://schemas.microsoft.com/office/drawing/2014/main" id="{04C6DA4F-87D0-DC0A-7D2B-7E63D1AD3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800100" y="723900"/>
            <a:ext cx="4914900" cy="0"/>
          </a:xfrm>
          <a:prstGeom prst="straightConnector1">
            <a:avLst/>
          </a:prstGeom>
          <a:noFill/>
          <a:ln w="44448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3" name="Straight Connector 11">
            <a:extLst>
              <a:ext uri="{FF2B5EF4-FFF2-40B4-BE49-F238E27FC236}">
                <a16:creationId xmlns:a16="http://schemas.microsoft.com/office/drawing/2014/main" id="{D4BC1463-F06E-7F21-1F53-5A281A9E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800100" y="6134100"/>
            <a:ext cx="4914900" cy="0"/>
          </a:xfrm>
          <a:prstGeom prst="straightConnector1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2054" name="Picture 2">
            <a:extLst>
              <a:ext uri="{FF2B5EF4-FFF2-40B4-BE49-F238E27FC236}">
                <a16:creationId xmlns:a16="http://schemas.microsoft.com/office/drawing/2014/main" id="{D37B5260-23FD-2ACD-1AAF-1FB718FA7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5" r="13487"/>
          <a:stretch>
            <a:fillRect/>
          </a:stretch>
        </p:blipFill>
        <p:spPr bwMode="auto">
          <a:xfrm>
            <a:off x="6515100" y="0"/>
            <a:ext cx="56769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B24903-6C61-3CF5-353A-7E66717F9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1127B3-5DFD-495E-B5F0-0FBE513600F0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8">
            <a:extLst>
              <a:ext uri="{FF2B5EF4-FFF2-40B4-BE49-F238E27FC236}">
                <a16:creationId xmlns:a16="http://schemas.microsoft.com/office/drawing/2014/main" id="{23496D50-6604-FE1F-FE3A-D26C52D55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Calisto MT" panose="0204060305050503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D5287B9-B744-ECCF-0AF7-ADC3217DC9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850" y="914400"/>
            <a:ext cx="3955640" cy="645879"/>
          </a:xfrm>
        </p:spPr>
        <p:txBody>
          <a:bodyPr>
            <a:noAutofit/>
          </a:bodyPr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Table of Content: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76" name="Straight Connector 20">
            <a:extLst>
              <a:ext uri="{FF2B5EF4-FFF2-40B4-BE49-F238E27FC236}">
                <a16:creationId xmlns:a16="http://schemas.microsoft.com/office/drawing/2014/main" id="{111A049C-5901-B002-D085-CCD0EB37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804863" y="722313"/>
            <a:ext cx="1638300" cy="0"/>
          </a:xfrm>
          <a:prstGeom prst="straightConnector1">
            <a:avLst/>
          </a:prstGeom>
          <a:noFill/>
          <a:ln w="44448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077" name="Picture 13" descr="Hand and space graphic">
            <a:extLst>
              <a:ext uri="{FF2B5EF4-FFF2-40B4-BE49-F238E27FC236}">
                <a16:creationId xmlns:a16="http://schemas.microsoft.com/office/drawing/2014/main" id="{208AB4DC-317B-251A-9C60-EF0586E56A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74" r="19804"/>
          <a:stretch>
            <a:fillRect/>
          </a:stretch>
        </p:blipFill>
        <p:spPr bwMode="auto">
          <a:xfrm>
            <a:off x="4981575" y="735013"/>
            <a:ext cx="6494463" cy="541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078" name="Content Placeholder 2">
            <a:extLst>
              <a:ext uri="{FF2B5EF4-FFF2-40B4-BE49-F238E27FC236}">
                <a16:creationId xmlns:a16="http://schemas.microsoft.com/office/drawing/2014/main" id="{FE3E59AB-2BB1-5D43-233E-48D56DC5BFF4}"/>
              </a:ext>
            </a:extLst>
          </p:cNvPr>
          <p:cNvGrpSpPr>
            <a:grpSpLocks/>
          </p:cNvGrpSpPr>
          <p:nvPr/>
        </p:nvGrpSpPr>
        <p:grpSpPr bwMode="auto">
          <a:xfrm>
            <a:off x="324465" y="1636714"/>
            <a:ext cx="4137998" cy="4518024"/>
            <a:chOff x="746260" y="2388559"/>
            <a:chExt cx="3715416" cy="3765407"/>
          </a:xfrm>
        </p:grpSpPr>
        <p:sp>
          <p:nvSpPr>
            <p:cNvPr id="3079" name="Free-form: Shape 6">
              <a:extLst>
                <a:ext uri="{FF2B5EF4-FFF2-40B4-BE49-F238E27FC236}">
                  <a16:creationId xmlns:a16="http://schemas.microsoft.com/office/drawing/2014/main" id="{C89A0AAC-7197-32B5-7139-604DD457457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10568" y="2842677"/>
              <a:ext cx="352601" cy="91440"/>
            </a:xfrm>
            <a:custGeom>
              <a:avLst/>
              <a:gdLst>
                <a:gd name="T0" fmla="*/ 176301 w 352604"/>
                <a:gd name="T1" fmla="*/ 0 h 91440"/>
                <a:gd name="T2" fmla="*/ 352601 w 352604"/>
                <a:gd name="T3" fmla="*/ 45720 h 91440"/>
                <a:gd name="T4" fmla="*/ 176301 w 352604"/>
                <a:gd name="T5" fmla="*/ 91440 h 91440"/>
                <a:gd name="T6" fmla="*/ 0 w 352604"/>
                <a:gd name="T7" fmla="*/ 45720 h 91440"/>
                <a:gd name="T8" fmla="*/ 0 w 352604"/>
                <a:gd name="T9" fmla="*/ 45720 h 91440"/>
                <a:gd name="T10" fmla="*/ 352601 w 352604"/>
                <a:gd name="T11" fmla="*/ 45720 h 91440"/>
                <a:gd name="T12" fmla="*/ 17694720 60000 65536"/>
                <a:gd name="T13" fmla="*/ 0 60000 65536"/>
                <a:gd name="T14" fmla="*/ 5898240 60000 65536"/>
                <a:gd name="T15" fmla="*/ 11796480 60000 65536"/>
                <a:gd name="T16" fmla="*/ 0 60000 65536"/>
                <a:gd name="T17" fmla="*/ 0 60000 65536"/>
                <a:gd name="T18" fmla="*/ 0 w 352604"/>
                <a:gd name="T19" fmla="*/ 0 h 91440"/>
                <a:gd name="T20" fmla="*/ 352604 w 352604"/>
                <a:gd name="T21" fmla="*/ 91440 h 914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2604" h="91440">
                  <a:moveTo>
                    <a:pt x="0" y="45720"/>
                  </a:moveTo>
                  <a:lnTo>
                    <a:pt x="352604" y="45720"/>
                  </a:lnTo>
                </a:path>
              </a:pathLst>
            </a:custGeom>
            <a:noFill/>
            <a:ln w="6345" cap="flat">
              <a:solidFill>
                <a:srgbClr val="DB9A8F"/>
              </a:solidFill>
              <a:prstDash val="solid"/>
              <a:miter lim="800000"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179423" tIns="43799" rIns="179423" bIns="43799" anchor="ctr" anchorCtr="1"/>
            <a:lstStyle/>
            <a:p>
              <a:endParaRPr lang="en-GB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0" name="Free-form: Shape 7">
              <a:extLst>
                <a:ext uri="{FF2B5EF4-FFF2-40B4-BE49-F238E27FC236}">
                  <a16:creationId xmlns:a16="http://schemas.microsoft.com/office/drawing/2014/main" id="{95BE927B-7009-69A1-B604-D9373E03DB27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260" y="2388559"/>
              <a:ext cx="1666109" cy="999667"/>
            </a:xfrm>
            <a:custGeom>
              <a:avLst/>
              <a:gdLst>
                <a:gd name="T0" fmla="*/ 833055 w 1666107"/>
                <a:gd name="T1" fmla="*/ 0 h 999664"/>
                <a:gd name="T2" fmla="*/ 1666109 w 1666107"/>
                <a:gd name="T3" fmla="*/ 499834 h 999664"/>
                <a:gd name="T4" fmla="*/ 833055 w 1666107"/>
                <a:gd name="T5" fmla="*/ 999667 h 999664"/>
                <a:gd name="T6" fmla="*/ 0 w 1666107"/>
                <a:gd name="T7" fmla="*/ 499834 h 999664"/>
                <a:gd name="T8" fmla="*/ 0 w 1666107"/>
                <a:gd name="T9" fmla="*/ 0 h 999664"/>
                <a:gd name="T10" fmla="*/ 1666109 w 1666107"/>
                <a:gd name="T11" fmla="*/ 0 h 999664"/>
                <a:gd name="T12" fmla="*/ 1666109 w 1666107"/>
                <a:gd name="T13" fmla="*/ 999667 h 999664"/>
                <a:gd name="T14" fmla="*/ 0 w 1666107"/>
                <a:gd name="T15" fmla="*/ 999667 h 999664"/>
                <a:gd name="T16" fmla="*/ 0 w 1666107"/>
                <a:gd name="T17" fmla="*/ 0 h 999664"/>
                <a:gd name="T18" fmla="*/ 17694720 60000 65536"/>
                <a:gd name="T19" fmla="*/ 0 60000 65536"/>
                <a:gd name="T20" fmla="*/ 5898240 60000 65536"/>
                <a:gd name="T21" fmla="*/ 1179648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66107"/>
                <a:gd name="T28" fmla="*/ 0 h 999664"/>
                <a:gd name="T29" fmla="*/ 1666107 w 1666107"/>
                <a:gd name="T30" fmla="*/ 999664 h 9996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66107" h="999664">
                  <a:moveTo>
                    <a:pt x="0" y="0"/>
                  </a:moveTo>
                  <a:lnTo>
                    <a:pt x="1666107" y="0"/>
                  </a:lnTo>
                  <a:lnTo>
                    <a:pt x="1666107" y="999664"/>
                  </a:lnTo>
                  <a:lnTo>
                    <a:pt x="0" y="99966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E0A69D"/>
                </a:gs>
                <a:gs pos="100000">
                  <a:srgbClr val="DF978B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1637" tIns="85697" rIns="81637" bIns="85697" anchor="ctr" anchorCtr="1"/>
            <a:lstStyle>
              <a:lvl1pPr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600"/>
                </a:spcAft>
              </a:pPr>
              <a:r>
                <a:rPr lang="en-GB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Introduction: Rolls-Royce Derby (Civil Aerospace)</a:t>
              </a:r>
              <a:endParaRPr lang="en-US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1" name="Free-form: Shape 8">
              <a:extLst>
                <a:ext uri="{FF2B5EF4-FFF2-40B4-BE49-F238E27FC236}">
                  <a16:creationId xmlns:a16="http://schemas.microsoft.com/office/drawing/2014/main" id="{A4ABA951-5372-ABAC-D6BA-DA4416FDF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9315" y="3386425"/>
              <a:ext cx="2049307" cy="352601"/>
            </a:xfrm>
            <a:custGeom>
              <a:avLst/>
              <a:gdLst>
                <a:gd name="T0" fmla="*/ 1024654 w 2049311"/>
                <a:gd name="T1" fmla="*/ 0 h 352604"/>
                <a:gd name="T2" fmla="*/ 2049307 w 2049311"/>
                <a:gd name="T3" fmla="*/ 176301 h 352604"/>
                <a:gd name="T4" fmla="*/ 1024654 w 2049311"/>
                <a:gd name="T5" fmla="*/ 352601 h 352604"/>
                <a:gd name="T6" fmla="*/ 0 w 2049311"/>
                <a:gd name="T7" fmla="*/ 176301 h 352604"/>
                <a:gd name="T8" fmla="*/ 2049307 w 2049311"/>
                <a:gd name="T9" fmla="*/ 0 h 352604"/>
                <a:gd name="T10" fmla="*/ 2049307 w 2049311"/>
                <a:gd name="T11" fmla="*/ 193400 h 352604"/>
                <a:gd name="T12" fmla="*/ 0 w 2049311"/>
                <a:gd name="T13" fmla="*/ 193400 h 352604"/>
                <a:gd name="T14" fmla="*/ 0 w 2049311"/>
                <a:gd name="T15" fmla="*/ 352601 h 352604"/>
                <a:gd name="T16" fmla="*/ 17694720 60000 65536"/>
                <a:gd name="T17" fmla="*/ 0 60000 65536"/>
                <a:gd name="T18" fmla="*/ 5898240 60000 65536"/>
                <a:gd name="T19" fmla="*/ 1179648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49311"/>
                <a:gd name="T25" fmla="*/ 0 h 352604"/>
                <a:gd name="T26" fmla="*/ 2049311 w 2049311"/>
                <a:gd name="T27" fmla="*/ 352604 h 35260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49311" h="352604">
                  <a:moveTo>
                    <a:pt x="2049311" y="0"/>
                  </a:moveTo>
                  <a:lnTo>
                    <a:pt x="2049311" y="193402"/>
                  </a:lnTo>
                  <a:lnTo>
                    <a:pt x="0" y="193402"/>
                  </a:lnTo>
                  <a:lnTo>
                    <a:pt x="0" y="352604"/>
                  </a:lnTo>
                </a:path>
              </a:pathLst>
            </a:custGeom>
            <a:noFill/>
            <a:ln w="6345" cap="flat">
              <a:solidFill>
                <a:srgbClr val="B6D591"/>
              </a:solidFill>
              <a:prstDash val="solid"/>
              <a:miter lim="800000"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985238" tIns="174385" rIns="985238" bIns="174385" anchor="ctr" anchorCtr="1"/>
            <a:lstStyle/>
            <a:p>
              <a:endParaRPr lang="en-GB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2" name="Free-form: Shape 9">
              <a:extLst>
                <a:ext uri="{FF2B5EF4-FFF2-40B4-BE49-F238E27FC236}">
                  <a16:creationId xmlns:a16="http://schemas.microsoft.com/office/drawing/2014/main" id="{3416A485-27AF-4E5C-FE02-F963BA7E6CB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95567" y="2388559"/>
              <a:ext cx="1666109" cy="999667"/>
            </a:xfrm>
            <a:custGeom>
              <a:avLst/>
              <a:gdLst>
                <a:gd name="T0" fmla="*/ 833055 w 1666107"/>
                <a:gd name="T1" fmla="*/ 0 h 999664"/>
                <a:gd name="T2" fmla="*/ 1666109 w 1666107"/>
                <a:gd name="T3" fmla="*/ 499834 h 999664"/>
                <a:gd name="T4" fmla="*/ 833055 w 1666107"/>
                <a:gd name="T5" fmla="*/ 999667 h 999664"/>
                <a:gd name="T6" fmla="*/ 0 w 1666107"/>
                <a:gd name="T7" fmla="*/ 499834 h 999664"/>
                <a:gd name="T8" fmla="*/ 0 w 1666107"/>
                <a:gd name="T9" fmla="*/ 0 h 999664"/>
                <a:gd name="T10" fmla="*/ 1666109 w 1666107"/>
                <a:gd name="T11" fmla="*/ 0 h 999664"/>
                <a:gd name="T12" fmla="*/ 1666109 w 1666107"/>
                <a:gd name="T13" fmla="*/ 999667 h 999664"/>
                <a:gd name="T14" fmla="*/ 0 w 1666107"/>
                <a:gd name="T15" fmla="*/ 999667 h 999664"/>
                <a:gd name="T16" fmla="*/ 0 w 1666107"/>
                <a:gd name="T17" fmla="*/ 0 h 999664"/>
                <a:gd name="T18" fmla="*/ 17694720 60000 65536"/>
                <a:gd name="T19" fmla="*/ 0 60000 65536"/>
                <a:gd name="T20" fmla="*/ 5898240 60000 65536"/>
                <a:gd name="T21" fmla="*/ 1179648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66107"/>
                <a:gd name="T28" fmla="*/ 0 h 999664"/>
                <a:gd name="T29" fmla="*/ 1666107 w 1666107"/>
                <a:gd name="T30" fmla="*/ 999664 h 9996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66107" h="999664">
                  <a:moveTo>
                    <a:pt x="0" y="0"/>
                  </a:moveTo>
                  <a:lnTo>
                    <a:pt x="1666107" y="0"/>
                  </a:lnTo>
                  <a:lnTo>
                    <a:pt x="1666107" y="999664"/>
                  </a:lnTo>
                  <a:lnTo>
                    <a:pt x="0" y="99966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CFDC9E"/>
                </a:gs>
                <a:gs pos="100000">
                  <a:srgbClr val="CADA8D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1637" tIns="85697" rIns="81637" bIns="85697" anchor="ctr" anchorCtr="1"/>
            <a:lstStyle>
              <a:lvl1pPr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600"/>
                </a:spcAft>
              </a:pPr>
              <a:r>
                <a:rPr lang="en-GB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Motivation Theory: Maslow’s Hierarchy of Needs</a:t>
              </a:r>
              <a:endParaRPr lang="en-US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3" name="Free-form: Shape 10">
              <a:extLst>
                <a:ext uri="{FF2B5EF4-FFF2-40B4-BE49-F238E27FC236}">
                  <a16:creationId xmlns:a16="http://schemas.microsoft.com/office/drawing/2014/main" id="{F9D2C352-2ACC-A4B7-E6C0-D5C7DEBBF74D}"/>
                </a:ext>
              </a:extLst>
            </p:cNvPr>
            <p:cNvSpPr>
              <a:spLocks/>
            </p:cNvSpPr>
            <p:nvPr/>
          </p:nvSpPr>
          <p:spPr bwMode="auto">
            <a:xfrm>
              <a:off x="2410568" y="4225542"/>
              <a:ext cx="352601" cy="91440"/>
            </a:xfrm>
            <a:custGeom>
              <a:avLst/>
              <a:gdLst>
                <a:gd name="T0" fmla="*/ 176301 w 352604"/>
                <a:gd name="T1" fmla="*/ 0 h 91440"/>
                <a:gd name="T2" fmla="*/ 352601 w 352604"/>
                <a:gd name="T3" fmla="*/ 45720 h 91440"/>
                <a:gd name="T4" fmla="*/ 176301 w 352604"/>
                <a:gd name="T5" fmla="*/ 91440 h 91440"/>
                <a:gd name="T6" fmla="*/ 0 w 352604"/>
                <a:gd name="T7" fmla="*/ 45720 h 91440"/>
                <a:gd name="T8" fmla="*/ 0 w 352604"/>
                <a:gd name="T9" fmla="*/ 45720 h 91440"/>
                <a:gd name="T10" fmla="*/ 352601 w 352604"/>
                <a:gd name="T11" fmla="*/ 45720 h 91440"/>
                <a:gd name="T12" fmla="*/ 17694720 60000 65536"/>
                <a:gd name="T13" fmla="*/ 0 60000 65536"/>
                <a:gd name="T14" fmla="*/ 5898240 60000 65536"/>
                <a:gd name="T15" fmla="*/ 11796480 60000 65536"/>
                <a:gd name="T16" fmla="*/ 0 60000 65536"/>
                <a:gd name="T17" fmla="*/ 0 60000 65536"/>
                <a:gd name="T18" fmla="*/ 0 w 352604"/>
                <a:gd name="T19" fmla="*/ 0 h 91440"/>
                <a:gd name="T20" fmla="*/ 352604 w 352604"/>
                <a:gd name="T21" fmla="*/ 91440 h 914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2604" h="91440">
                  <a:moveTo>
                    <a:pt x="0" y="45720"/>
                  </a:moveTo>
                  <a:lnTo>
                    <a:pt x="352604" y="45720"/>
                  </a:lnTo>
                </a:path>
              </a:pathLst>
            </a:custGeom>
            <a:noFill/>
            <a:ln w="6345" cap="flat">
              <a:solidFill>
                <a:srgbClr val="94CFC2"/>
              </a:solidFill>
              <a:prstDash val="solid"/>
              <a:miter lim="800000"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179423" tIns="43799" rIns="179423" bIns="43808" anchor="ctr" anchorCtr="1"/>
            <a:lstStyle/>
            <a:p>
              <a:endParaRPr lang="en-GB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4" name="Free-form: Shape 11">
              <a:extLst>
                <a:ext uri="{FF2B5EF4-FFF2-40B4-BE49-F238E27FC236}">
                  <a16:creationId xmlns:a16="http://schemas.microsoft.com/office/drawing/2014/main" id="{0775B869-5E99-09E2-3DBF-5EFA0610E549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260" y="3771433"/>
              <a:ext cx="1666109" cy="999667"/>
            </a:xfrm>
            <a:custGeom>
              <a:avLst/>
              <a:gdLst>
                <a:gd name="T0" fmla="*/ 833055 w 1666107"/>
                <a:gd name="T1" fmla="*/ 0 h 999664"/>
                <a:gd name="T2" fmla="*/ 1666109 w 1666107"/>
                <a:gd name="T3" fmla="*/ 499834 h 999664"/>
                <a:gd name="T4" fmla="*/ 833055 w 1666107"/>
                <a:gd name="T5" fmla="*/ 999667 h 999664"/>
                <a:gd name="T6" fmla="*/ 0 w 1666107"/>
                <a:gd name="T7" fmla="*/ 499834 h 999664"/>
                <a:gd name="T8" fmla="*/ 0 w 1666107"/>
                <a:gd name="T9" fmla="*/ 0 h 999664"/>
                <a:gd name="T10" fmla="*/ 1666109 w 1666107"/>
                <a:gd name="T11" fmla="*/ 0 h 999664"/>
                <a:gd name="T12" fmla="*/ 1666109 w 1666107"/>
                <a:gd name="T13" fmla="*/ 999667 h 999664"/>
                <a:gd name="T14" fmla="*/ 0 w 1666107"/>
                <a:gd name="T15" fmla="*/ 999667 h 999664"/>
                <a:gd name="T16" fmla="*/ 0 w 1666107"/>
                <a:gd name="T17" fmla="*/ 0 h 999664"/>
                <a:gd name="T18" fmla="*/ 17694720 60000 65536"/>
                <a:gd name="T19" fmla="*/ 0 60000 65536"/>
                <a:gd name="T20" fmla="*/ 5898240 60000 65536"/>
                <a:gd name="T21" fmla="*/ 1179648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66107"/>
                <a:gd name="T28" fmla="*/ 0 h 999664"/>
                <a:gd name="T29" fmla="*/ 1666107 w 1666107"/>
                <a:gd name="T30" fmla="*/ 999664 h 9996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66107" h="999664">
                  <a:moveTo>
                    <a:pt x="0" y="0"/>
                  </a:moveTo>
                  <a:lnTo>
                    <a:pt x="1666107" y="0"/>
                  </a:lnTo>
                  <a:lnTo>
                    <a:pt x="1666107" y="999664"/>
                  </a:lnTo>
                  <a:lnTo>
                    <a:pt x="0" y="99966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A0D7AE"/>
                </a:gs>
                <a:gs pos="100000">
                  <a:srgbClr val="90D5A1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1637" tIns="85697" rIns="81637" bIns="85697" anchor="ctr" anchorCtr="1"/>
            <a:lstStyle>
              <a:lvl1pPr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6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Application: Motivating Junior, Middle, and Senior Staff</a:t>
              </a:r>
              <a:endParaRPr lang="en-US" alt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5" name="Free-form: Shape 12">
              <a:extLst>
                <a:ext uri="{FF2B5EF4-FFF2-40B4-BE49-F238E27FC236}">
                  <a16:creationId xmlns:a16="http://schemas.microsoft.com/office/drawing/2014/main" id="{F69FF74C-7A15-5CAC-9D8B-19FFAA7FF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9315" y="4769300"/>
              <a:ext cx="2049307" cy="352601"/>
            </a:xfrm>
            <a:custGeom>
              <a:avLst/>
              <a:gdLst>
                <a:gd name="T0" fmla="*/ 1024654 w 2049311"/>
                <a:gd name="T1" fmla="*/ 0 h 352604"/>
                <a:gd name="T2" fmla="*/ 2049307 w 2049311"/>
                <a:gd name="T3" fmla="*/ 176301 h 352604"/>
                <a:gd name="T4" fmla="*/ 1024654 w 2049311"/>
                <a:gd name="T5" fmla="*/ 352601 h 352604"/>
                <a:gd name="T6" fmla="*/ 0 w 2049311"/>
                <a:gd name="T7" fmla="*/ 176301 h 352604"/>
                <a:gd name="T8" fmla="*/ 2049307 w 2049311"/>
                <a:gd name="T9" fmla="*/ 0 h 352604"/>
                <a:gd name="T10" fmla="*/ 2049307 w 2049311"/>
                <a:gd name="T11" fmla="*/ 193400 h 352604"/>
                <a:gd name="T12" fmla="*/ 0 w 2049311"/>
                <a:gd name="T13" fmla="*/ 193400 h 352604"/>
                <a:gd name="T14" fmla="*/ 0 w 2049311"/>
                <a:gd name="T15" fmla="*/ 352601 h 352604"/>
                <a:gd name="T16" fmla="*/ 17694720 60000 65536"/>
                <a:gd name="T17" fmla="*/ 0 60000 65536"/>
                <a:gd name="T18" fmla="*/ 5898240 60000 65536"/>
                <a:gd name="T19" fmla="*/ 1179648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49311"/>
                <a:gd name="T25" fmla="*/ 0 h 352604"/>
                <a:gd name="T26" fmla="*/ 2049311 w 2049311"/>
                <a:gd name="T27" fmla="*/ 352604 h 35260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49311" h="352604">
                  <a:moveTo>
                    <a:pt x="2049311" y="0"/>
                  </a:moveTo>
                  <a:lnTo>
                    <a:pt x="2049311" y="193402"/>
                  </a:lnTo>
                  <a:lnTo>
                    <a:pt x="0" y="193402"/>
                  </a:lnTo>
                  <a:lnTo>
                    <a:pt x="0" y="352604"/>
                  </a:lnTo>
                </a:path>
              </a:pathLst>
            </a:custGeom>
            <a:noFill/>
            <a:ln w="6345" cap="flat">
              <a:solidFill>
                <a:srgbClr val="9C97C9"/>
              </a:solidFill>
              <a:prstDash val="solid"/>
              <a:miter lim="800000"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985238" tIns="174385" rIns="985238" bIns="174385" anchor="ctr" anchorCtr="1"/>
            <a:lstStyle/>
            <a:p>
              <a:endParaRPr lang="en-GB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6" name="Free-form: Shape 13">
              <a:extLst>
                <a:ext uri="{FF2B5EF4-FFF2-40B4-BE49-F238E27FC236}">
                  <a16:creationId xmlns:a16="http://schemas.microsoft.com/office/drawing/2014/main" id="{7E52901C-4FD3-422A-BBCF-FE0E06EC7D35}"/>
                </a:ext>
              </a:extLst>
            </p:cNvPr>
            <p:cNvSpPr>
              <a:spLocks/>
            </p:cNvSpPr>
            <p:nvPr/>
          </p:nvSpPr>
          <p:spPr bwMode="auto">
            <a:xfrm>
              <a:off x="2795567" y="3771433"/>
              <a:ext cx="1666109" cy="999667"/>
            </a:xfrm>
            <a:custGeom>
              <a:avLst/>
              <a:gdLst>
                <a:gd name="T0" fmla="*/ 833055 w 1666107"/>
                <a:gd name="T1" fmla="*/ 0 h 999664"/>
                <a:gd name="T2" fmla="*/ 1666109 w 1666107"/>
                <a:gd name="T3" fmla="*/ 499834 h 999664"/>
                <a:gd name="T4" fmla="*/ 833055 w 1666107"/>
                <a:gd name="T5" fmla="*/ 999667 h 999664"/>
                <a:gd name="T6" fmla="*/ 0 w 1666107"/>
                <a:gd name="T7" fmla="*/ 499834 h 999664"/>
                <a:gd name="T8" fmla="*/ 0 w 1666107"/>
                <a:gd name="T9" fmla="*/ 0 h 999664"/>
                <a:gd name="T10" fmla="*/ 1666109 w 1666107"/>
                <a:gd name="T11" fmla="*/ 0 h 999664"/>
                <a:gd name="T12" fmla="*/ 1666109 w 1666107"/>
                <a:gd name="T13" fmla="*/ 999667 h 999664"/>
                <a:gd name="T14" fmla="*/ 0 w 1666107"/>
                <a:gd name="T15" fmla="*/ 999667 h 999664"/>
                <a:gd name="T16" fmla="*/ 0 w 1666107"/>
                <a:gd name="T17" fmla="*/ 0 h 999664"/>
                <a:gd name="T18" fmla="*/ 17694720 60000 65536"/>
                <a:gd name="T19" fmla="*/ 0 60000 65536"/>
                <a:gd name="T20" fmla="*/ 5898240 60000 65536"/>
                <a:gd name="T21" fmla="*/ 1179648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66107"/>
                <a:gd name="T28" fmla="*/ 0 h 999664"/>
                <a:gd name="T29" fmla="*/ 1666107 w 1666107"/>
                <a:gd name="T30" fmla="*/ 999664 h 9996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66107" h="999664">
                  <a:moveTo>
                    <a:pt x="0" y="0"/>
                  </a:moveTo>
                  <a:lnTo>
                    <a:pt x="1666107" y="0"/>
                  </a:lnTo>
                  <a:lnTo>
                    <a:pt x="1666107" y="999664"/>
                  </a:lnTo>
                  <a:lnTo>
                    <a:pt x="0" y="99966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A2C3D3"/>
                </a:gs>
                <a:gs pos="100000">
                  <a:srgbClr val="92BCCF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1637" tIns="85697" rIns="81637" bIns="85697" anchor="ctr" anchorCtr="1"/>
            <a:lstStyle>
              <a:lvl1pPr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6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Recruitment: Job Analysis &amp; Person Specification</a:t>
              </a:r>
              <a:endParaRPr lang="en-US" alt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7" name="Free-form: Shape 14">
              <a:extLst>
                <a:ext uri="{FF2B5EF4-FFF2-40B4-BE49-F238E27FC236}">
                  <a16:creationId xmlns:a16="http://schemas.microsoft.com/office/drawing/2014/main" id="{2CF8367B-1ADD-3BDA-6359-2C86105DCEA6}"/>
                </a:ext>
              </a:extLst>
            </p:cNvPr>
            <p:cNvSpPr>
              <a:spLocks/>
            </p:cNvSpPr>
            <p:nvPr/>
          </p:nvSpPr>
          <p:spPr bwMode="auto">
            <a:xfrm>
              <a:off x="2410568" y="5608408"/>
              <a:ext cx="352601" cy="91440"/>
            </a:xfrm>
            <a:custGeom>
              <a:avLst/>
              <a:gdLst>
                <a:gd name="T0" fmla="*/ 176301 w 352604"/>
                <a:gd name="T1" fmla="*/ 0 h 91440"/>
                <a:gd name="T2" fmla="*/ 352601 w 352604"/>
                <a:gd name="T3" fmla="*/ 45720 h 91440"/>
                <a:gd name="T4" fmla="*/ 176301 w 352604"/>
                <a:gd name="T5" fmla="*/ 91440 h 91440"/>
                <a:gd name="T6" fmla="*/ 0 w 352604"/>
                <a:gd name="T7" fmla="*/ 45720 h 91440"/>
                <a:gd name="T8" fmla="*/ 0 w 352604"/>
                <a:gd name="T9" fmla="*/ 45720 h 91440"/>
                <a:gd name="T10" fmla="*/ 352601 w 352604"/>
                <a:gd name="T11" fmla="*/ 45720 h 91440"/>
                <a:gd name="T12" fmla="*/ 17694720 60000 65536"/>
                <a:gd name="T13" fmla="*/ 0 60000 65536"/>
                <a:gd name="T14" fmla="*/ 5898240 60000 65536"/>
                <a:gd name="T15" fmla="*/ 11796480 60000 65536"/>
                <a:gd name="T16" fmla="*/ 0 60000 65536"/>
                <a:gd name="T17" fmla="*/ 0 60000 65536"/>
                <a:gd name="T18" fmla="*/ 0 w 352604"/>
                <a:gd name="T19" fmla="*/ 0 h 91440"/>
                <a:gd name="T20" fmla="*/ 352604 w 352604"/>
                <a:gd name="T21" fmla="*/ 91440 h 914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2604" h="91440">
                  <a:moveTo>
                    <a:pt x="0" y="45720"/>
                  </a:moveTo>
                  <a:lnTo>
                    <a:pt x="352604" y="45720"/>
                  </a:lnTo>
                </a:path>
              </a:pathLst>
            </a:custGeom>
            <a:noFill/>
            <a:ln w="6345" cap="flat">
              <a:solidFill>
                <a:srgbClr val="C29AB1"/>
              </a:solidFill>
              <a:prstDash val="solid"/>
              <a:miter lim="800000"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179423" tIns="43799" rIns="179423" bIns="43799" anchor="ctr" anchorCtr="1"/>
            <a:lstStyle/>
            <a:p>
              <a:endParaRPr lang="en-GB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8" name="Free-form: Shape 15">
              <a:extLst>
                <a:ext uri="{FF2B5EF4-FFF2-40B4-BE49-F238E27FC236}">
                  <a16:creationId xmlns:a16="http://schemas.microsoft.com/office/drawing/2014/main" id="{3F333E0D-A82C-0152-918F-CCEFA22F57F4}"/>
                </a:ext>
              </a:extLst>
            </p:cNvPr>
            <p:cNvSpPr>
              <a:spLocks/>
            </p:cNvSpPr>
            <p:nvPr/>
          </p:nvSpPr>
          <p:spPr bwMode="auto">
            <a:xfrm>
              <a:off x="746260" y="5154299"/>
              <a:ext cx="1666109" cy="999667"/>
            </a:xfrm>
            <a:custGeom>
              <a:avLst/>
              <a:gdLst>
                <a:gd name="T0" fmla="*/ 833055 w 1666107"/>
                <a:gd name="T1" fmla="*/ 0 h 999664"/>
                <a:gd name="T2" fmla="*/ 1666109 w 1666107"/>
                <a:gd name="T3" fmla="*/ 499834 h 999664"/>
                <a:gd name="T4" fmla="*/ 833055 w 1666107"/>
                <a:gd name="T5" fmla="*/ 999667 h 999664"/>
                <a:gd name="T6" fmla="*/ 0 w 1666107"/>
                <a:gd name="T7" fmla="*/ 499834 h 999664"/>
                <a:gd name="T8" fmla="*/ 0 w 1666107"/>
                <a:gd name="T9" fmla="*/ 0 h 999664"/>
                <a:gd name="T10" fmla="*/ 1666109 w 1666107"/>
                <a:gd name="T11" fmla="*/ 0 h 999664"/>
                <a:gd name="T12" fmla="*/ 1666109 w 1666107"/>
                <a:gd name="T13" fmla="*/ 999667 h 999664"/>
                <a:gd name="T14" fmla="*/ 0 w 1666107"/>
                <a:gd name="T15" fmla="*/ 999667 h 999664"/>
                <a:gd name="T16" fmla="*/ 0 w 1666107"/>
                <a:gd name="T17" fmla="*/ 0 h 999664"/>
                <a:gd name="T18" fmla="*/ 17694720 60000 65536"/>
                <a:gd name="T19" fmla="*/ 0 60000 65536"/>
                <a:gd name="T20" fmla="*/ 5898240 60000 65536"/>
                <a:gd name="T21" fmla="*/ 1179648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66107"/>
                <a:gd name="T28" fmla="*/ 0 h 999664"/>
                <a:gd name="T29" fmla="*/ 1666107 w 1666107"/>
                <a:gd name="T30" fmla="*/ 999664 h 9996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66107" h="999664">
                  <a:moveTo>
                    <a:pt x="0" y="0"/>
                  </a:moveTo>
                  <a:lnTo>
                    <a:pt x="1666107" y="0"/>
                  </a:lnTo>
                  <a:lnTo>
                    <a:pt x="1666107" y="999664"/>
                  </a:lnTo>
                  <a:lnTo>
                    <a:pt x="0" y="99966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B3A4CE"/>
                </a:gs>
                <a:gs pos="100000">
                  <a:srgbClr val="A995CA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1637" tIns="85697" rIns="81637" bIns="85697" anchor="ctr" anchorCtr="1"/>
            <a:lstStyle>
              <a:lvl1pPr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6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Learning &amp; Development: Training Needs &amp; Theories </a:t>
              </a:r>
              <a:endParaRPr lang="en-US" alt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9" name="Free-form: Shape 16">
              <a:extLst>
                <a:ext uri="{FF2B5EF4-FFF2-40B4-BE49-F238E27FC236}">
                  <a16:creationId xmlns:a16="http://schemas.microsoft.com/office/drawing/2014/main" id="{7D0B1397-6EF3-31CA-962E-34C51BF0271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95567" y="5154299"/>
              <a:ext cx="1666109" cy="999667"/>
            </a:xfrm>
            <a:custGeom>
              <a:avLst/>
              <a:gdLst>
                <a:gd name="T0" fmla="*/ 833055 w 1666107"/>
                <a:gd name="T1" fmla="*/ 0 h 999664"/>
                <a:gd name="T2" fmla="*/ 1666109 w 1666107"/>
                <a:gd name="T3" fmla="*/ 499834 h 999664"/>
                <a:gd name="T4" fmla="*/ 833055 w 1666107"/>
                <a:gd name="T5" fmla="*/ 999667 h 999664"/>
                <a:gd name="T6" fmla="*/ 0 w 1666107"/>
                <a:gd name="T7" fmla="*/ 499834 h 999664"/>
                <a:gd name="T8" fmla="*/ 0 w 1666107"/>
                <a:gd name="T9" fmla="*/ 0 h 999664"/>
                <a:gd name="T10" fmla="*/ 1666109 w 1666107"/>
                <a:gd name="T11" fmla="*/ 0 h 999664"/>
                <a:gd name="T12" fmla="*/ 1666109 w 1666107"/>
                <a:gd name="T13" fmla="*/ 999667 h 999664"/>
                <a:gd name="T14" fmla="*/ 0 w 1666107"/>
                <a:gd name="T15" fmla="*/ 999667 h 999664"/>
                <a:gd name="T16" fmla="*/ 0 w 1666107"/>
                <a:gd name="T17" fmla="*/ 0 h 999664"/>
                <a:gd name="T18" fmla="*/ 17694720 60000 65536"/>
                <a:gd name="T19" fmla="*/ 0 60000 65536"/>
                <a:gd name="T20" fmla="*/ 5898240 60000 65536"/>
                <a:gd name="T21" fmla="*/ 1179648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66107"/>
                <a:gd name="T28" fmla="*/ 0 h 999664"/>
                <a:gd name="T29" fmla="*/ 1666107 w 1666107"/>
                <a:gd name="T30" fmla="*/ 999664 h 9996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66107" h="999664">
                  <a:moveTo>
                    <a:pt x="0" y="0"/>
                  </a:moveTo>
                  <a:lnTo>
                    <a:pt x="1666107" y="0"/>
                  </a:lnTo>
                  <a:lnTo>
                    <a:pt x="1666107" y="999664"/>
                  </a:lnTo>
                  <a:lnTo>
                    <a:pt x="0" y="99966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C9A6BA"/>
                </a:gs>
                <a:gs pos="100000">
                  <a:srgbClr val="C498B1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1637" tIns="85697" rIns="81637" bIns="85697" anchor="ctr" anchorCtr="1"/>
            <a:lstStyle>
              <a:lvl1pPr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66675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6667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6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Conclusion &amp; References.</a:t>
              </a:r>
              <a:endParaRPr lang="en-US" altLang="en-US" sz="1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0CDC71-8EAA-57E2-968C-A8D7B0591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CAFCFE-09E5-44EA-83F2-EBE3B2D3BA89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6">
            <a:extLst>
              <a:ext uri="{FF2B5EF4-FFF2-40B4-BE49-F238E27FC236}">
                <a16:creationId xmlns:a16="http://schemas.microsoft.com/office/drawing/2014/main" id="{7AAE9BB8-0E43-217F-68B2-2AAE1BEC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Calisto MT" panose="0204060305050503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75728-BE56-796F-33E0-84FE1F5C94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67275" y="739776"/>
            <a:ext cx="6627813" cy="941540"/>
          </a:xfrm>
        </p:spPr>
        <p:txBody>
          <a:bodyPr>
            <a:normAutofit/>
          </a:bodyPr>
          <a:lstStyle/>
          <a:p>
            <a:pPr eaLnBrk="1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sz="2800" dirty="0">
                <a:latin typeface="Arial" pitchFamily="34"/>
                <a:cs typeface="Arial" pitchFamily="34"/>
              </a:rPr>
              <a:t>Company overview – Rolls-Royce holding plc</a:t>
            </a:r>
          </a:p>
        </p:txBody>
      </p:sp>
      <p:pic>
        <p:nvPicPr>
          <p:cNvPr id="4100" name="Content Placeholder 4" descr="Aeroplane jet engine on wing, in flight">
            <a:extLst>
              <a:ext uri="{FF2B5EF4-FFF2-40B4-BE49-F238E27FC236}">
                <a16:creationId xmlns:a16="http://schemas.microsoft.com/office/drawing/2014/main" id="{1B65129F-5D65-3E98-F096-66403B9E8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90" r="4077" b="2"/>
          <a:stretch>
            <a:fillRect/>
          </a:stretch>
        </p:blipFill>
        <p:spPr bwMode="auto">
          <a:xfrm>
            <a:off x="0" y="-17463"/>
            <a:ext cx="4206875" cy="687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101" name="Straight Connector 37">
            <a:extLst>
              <a:ext uri="{FF2B5EF4-FFF2-40B4-BE49-F238E27FC236}">
                <a16:creationId xmlns:a16="http://schemas.microsoft.com/office/drawing/2014/main" id="{DC67D715-CD7F-30BE-7CB8-96595E68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4918075" y="722313"/>
            <a:ext cx="6475413" cy="0"/>
          </a:xfrm>
          <a:prstGeom prst="straightConnector1">
            <a:avLst/>
          </a:prstGeom>
          <a:noFill/>
          <a:ln w="44448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" name="Content Placeholder 19">
            <a:extLst>
              <a:ext uri="{FF2B5EF4-FFF2-40B4-BE49-F238E27FC236}">
                <a16:creationId xmlns:a16="http://schemas.microsoft.com/office/drawing/2014/main" id="{D18840E7-5A2A-2680-0379-BB02886270E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67275" y="1698777"/>
            <a:ext cx="7080250" cy="4446435"/>
          </a:xfrm>
        </p:spPr>
        <p:txBody>
          <a:bodyPr>
            <a:normAutofit/>
          </a:bodyPr>
          <a:lstStyle/>
          <a:p>
            <a:pPr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Char char="•"/>
              <a:defRPr/>
            </a:pPr>
            <a:r>
              <a:rPr sz="1800" b="1" dirty="0">
                <a:latin typeface="Arial" pitchFamily="34"/>
                <a:cs typeface="Arial" pitchFamily="34"/>
              </a:rPr>
              <a:t>Who We Are</a:t>
            </a:r>
            <a:r>
              <a:rPr sz="1800" dirty="0">
                <a:latin typeface="Arial" pitchFamily="34"/>
                <a:cs typeface="Arial" pitchFamily="34"/>
              </a:rPr>
              <a:t>: A world-leading British engineering company specializing in power and propulsion systems.</a:t>
            </a:r>
          </a:p>
          <a:p>
            <a:pPr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Char char="•"/>
              <a:defRPr/>
            </a:pPr>
            <a:r>
              <a:rPr sz="1800" b="1" dirty="0">
                <a:latin typeface="Arial" pitchFamily="34"/>
                <a:cs typeface="Arial" pitchFamily="34"/>
              </a:rPr>
              <a:t>Key Sectors</a:t>
            </a:r>
            <a:r>
              <a:rPr sz="1800" dirty="0">
                <a:latin typeface="Arial" pitchFamily="34"/>
                <a:cs typeface="Arial" pitchFamily="34"/>
              </a:rPr>
              <a:t>: </a:t>
            </a:r>
          </a:p>
          <a:p>
            <a:pPr marL="342900" indent="-342900" eaLnBrk="1" fontAlgn="auto">
              <a:lnSpc>
                <a:spcPct val="90000"/>
              </a:lnSpc>
              <a:spcAft>
                <a:spcPts val="0"/>
              </a:spcAft>
              <a:buFont typeface="Univers Condensed"/>
              <a:buAutoNum type="arabicPeriod"/>
              <a:defRPr/>
            </a:pPr>
            <a:r>
              <a:rPr sz="1800" b="1" dirty="0">
                <a:latin typeface="Arial" pitchFamily="34"/>
                <a:cs typeface="Arial" pitchFamily="34"/>
              </a:rPr>
              <a:t>Civil Aerospace</a:t>
            </a:r>
            <a:r>
              <a:rPr sz="1800" dirty="0">
                <a:latin typeface="Arial" pitchFamily="34"/>
                <a:cs typeface="Arial" pitchFamily="34"/>
              </a:rPr>
              <a:t>: Designing engines for commercial aircraft.</a:t>
            </a:r>
          </a:p>
          <a:p>
            <a:pPr marL="342900" indent="-342900" eaLnBrk="1" fontAlgn="auto">
              <a:lnSpc>
                <a:spcPct val="90000"/>
              </a:lnSpc>
              <a:spcAft>
                <a:spcPts val="0"/>
              </a:spcAft>
              <a:buFont typeface="Univers Condensed"/>
              <a:buAutoNum type="arabicPeriod"/>
              <a:defRPr/>
            </a:pPr>
            <a:r>
              <a:rPr sz="1800" b="1" dirty="0">
                <a:latin typeface="Arial" pitchFamily="34"/>
                <a:cs typeface="Arial" pitchFamily="34"/>
              </a:rPr>
              <a:t>Defense</a:t>
            </a:r>
            <a:r>
              <a:rPr sz="1800" dirty="0">
                <a:latin typeface="Arial" pitchFamily="34"/>
                <a:cs typeface="Arial" pitchFamily="34"/>
              </a:rPr>
              <a:t>: Providing power for combat aircraft, transport, and naval vessels.</a:t>
            </a:r>
          </a:p>
          <a:p>
            <a:pPr marL="342900" indent="-342900" eaLnBrk="1" fontAlgn="auto">
              <a:lnSpc>
                <a:spcPct val="90000"/>
              </a:lnSpc>
              <a:spcAft>
                <a:spcPts val="0"/>
              </a:spcAft>
              <a:buFont typeface="Univers Condensed"/>
              <a:buAutoNum type="arabicPeriod"/>
              <a:defRPr/>
            </a:pPr>
            <a:r>
              <a:rPr sz="1800" b="1" dirty="0">
                <a:latin typeface="Arial" pitchFamily="34"/>
                <a:cs typeface="Arial" pitchFamily="34"/>
              </a:rPr>
              <a:t>Power Systems</a:t>
            </a:r>
            <a:r>
              <a:rPr sz="1800" dirty="0">
                <a:latin typeface="Arial" pitchFamily="34"/>
                <a:cs typeface="Arial" pitchFamily="34"/>
              </a:rPr>
              <a:t>: High-speed engines and propulsions for marine and industrial use.</a:t>
            </a:r>
          </a:p>
          <a:p>
            <a:pPr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Char char="•"/>
              <a:defRPr/>
            </a:pPr>
            <a:r>
              <a:rPr sz="1800" b="1" dirty="0">
                <a:latin typeface="Arial" pitchFamily="34"/>
                <a:cs typeface="Arial" pitchFamily="34"/>
              </a:rPr>
              <a:t>Global Presence</a:t>
            </a:r>
            <a:r>
              <a:rPr sz="1800" dirty="0">
                <a:latin typeface="Arial" pitchFamily="34"/>
                <a:cs typeface="Arial" pitchFamily="34"/>
              </a:rPr>
              <a:t>: Headquartered in London, UK, with its largest manufacturing and development site in Derby.</a:t>
            </a:r>
          </a:p>
          <a:p>
            <a:pPr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Char char="•"/>
              <a:defRPr/>
            </a:pPr>
            <a:r>
              <a:rPr sz="1800" b="1" dirty="0">
                <a:latin typeface="Arial" pitchFamily="34"/>
                <a:cs typeface="Arial" pitchFamily="34"/>
              </a:rPr>
              <a:t>Core Values</a:t>
            </a:r>
            <a:r>
              <a:rPr sz="1800" dirty="0">
                <a:latin typeface="Arial" pitchFamily="34"/>
                <a:cs typeface="Arial" pitchFamily="34"/>
              </a:rPr>
              <a:t>: Trusted to Deliver; Excellence, Safety First, Innovation.</a:t>
            </a:r>
          </a:p>
          <a:p>
            <a:pPr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Char char="•"/>
              <a:defRPr/>
            </a:pPr>
            <a:r>
              <a:rPr sz="1800" b="1" dirty="0">
                <a:latin typeface="Arial" pitchFamily="34"/>
                <a:cs typeface="Arial" pitchFamily="34"/>
              </a:rPr>
              <a:t>Workforce</a:t>
            </a:r>
            <a:r>
              <a:rPr sz="1800" dirty="0">
                <a:latin typeface="Arial" pitchFamily="34"/>
                <a:cs typeface="Arial" pitchFamily="34"/>
              </a:rPr>
              <a:t>: Employes over 42,000 people globally, making HR, recruitment.</a:t>
            </a:r>
          </a:p>
          <a:p>
            <a:pPr marL="0" indent="0"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None/>
              <a:defRPr/>
            </a:pPr>
            <a:endParaRPr sz="1800" dirty="0">
              <a:latin typeface="Arial" pitchFamily="34"/>
              <a:cs typeface="Arial" pitchFamily="34"/>
            </a:endParaRPr>
          </a:p>
          <a:p>
            <a:pPr marL="0" indent="0"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None/>
              <a:defRPr/>
            </a:pPr>
            <a:endParaRPr sz="1800" dirty="0">
              <a:latin typeface="Arial" pitchFamily="34"/>
              <a:cs typeface="Arial" pitchFamily="34"/>
            </a:endParaRPr>
          </a:p>
          <a:p>
            <a:pPr eaLnBrk="1" fontAlgn="auto">
              <a:lnSpc>
                <a:spcPct val="90000"/>
              </a:lnSpc>
              <a:spcAft>
                <a:spcPts val="0"/>
              </a:spcAft>
              <a:buFont typeface="Arial" pitchFamily="34"/>
              <a:buChar char="•"/>
              <a:defRPr/>
            </a:pPr>
            <a:endParaRPr sz="1800" dirty="0">
              <a:latin typeface="Arial" pitchFamily="34"/>
              <a:cs typeface="Arial" pitchFamily="34"/>
            </a:endParaRPr>
          </a:p>
        </p:txBody>
      </p:sp>
      <p:cxnSp>
        <p:nvCxnSpPr>
          <p:cNvPr id="4103" name="Straight Connector 35">
            <a:extLst>
              <a:ext uri="{FF2B5EF4-FFF2-40B4-BE49-F238E27FC236}">
                <a16:creationId xmlns:a16="http://schemas.microsoft.com/office/drawing/2014/main" id="{43E2EC24-FAA4-8363-63AE-0A2FE5D7B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4918075" y="6145213"/>
            <a:ext cx="6475413" cy="0"/>
          </a:xfrm>
          <a:prstGeom prst="straightConnector1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ADF0F1-AB9E-43AF-1AFD-8BFC10D4C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CAFCFE-09E5-44EA-83F2-EBE3B2D3BA89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83">
            <a:extLst>
              <a:ext uri="{FF2B5EF4-FFF2-40B4-BE49-F238E27FC236}">
                <a16:creationId xmlns:a16="http://schemas.microsoft.com/office/drawing/2014/main" id="{7CC9466A-B8CA-622A-94B8-790D200DB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ctr" eaLnBrk="1" hangingPunct="1"/>
            <a:endParaRPr lang="en-US" altLang="en-US" sz="16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2498B8C-CF57-0A0C-AAE8-B1CB30ABC5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850" y="914401"/>
            <a:ext cx="10687050" cy="648304"/>
          </a:xfrm>
        </p:spPr>
        <p:txBody>
          <a:bodyPr>
            <a:normAutofit/>
          </a:bodyPr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 </a:t>
            </a:r>
          </a:p>
        </p:txBody>
      </p:sp>
      <p:cxnSp>
        <p:nvCxnSpPr>
          <p:cNvPr id="5124" name="Straight Connector 85">
            <a:extLst>
              <a:ext uri="{FF2B5EF4-FFF2-40B4-BE49-F238E27FC236}">
                <a16:creationId xmlns:a16="http://schemas.microsoft.com/office/drawing/2014/main" id="{1F7F3C9A-F725-4672-4ABD-F2A60DEEF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804863" y="723900"/>
            <a:ext cx="10588625" cy="0"/>
          </a:xfrm>
          <a:prstGeom prst="straightConnector1">
            <a:avLst/>
          </a:prstGeom>
          <a:noFill/>
          <a:ln w="44448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5125" name="Content Placeholder 13">
            <a:extLst>
              <a:ext uri="{FF2B5EF4-FFF2-40B4-BE49-F238E27FC236}">
                <a16:creationId xmlns:a16="http://schemas.microsoft.com/office/drawing/2014/main" id="{28D71326-0132-9150-B47E-8E3F7B20C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3" r="35057"/>
          <a:stretch>
            <a:fillRect/>
          </a:stretch>
        </p:blipFill>
        <p:spPr bwMode="auto">
          <a:xfrm>
            <a:off x="573088" y="1720850"/>
            <a:ext cx="5313362" cy="414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126" name="Straight Connector 87">
            <a:extLst>
              <a:ext uri="{FF2B5EF4-FFF2-40B4-BE49-F238E27FC236}">
                <a16:creationId xmlns:a16="http://schemas.microsoft.com/office/drawing/2014/main" id="{3882EAAB-F1F5-D311-51E7-FD246E16A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 bwMode="auto">
          <a:xfrm>
            <a:off x="809625" y="6145213"/>
            <a:ext cx="10582275" cy="0"/>
          </a:xfrm>
          <a:prstGeom prst="straightConnector1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5127" name="Content Placeholder 27">
            <a:extLst>
              <a:ext uri="{FF2B5EF4-FFF2-40B4-BE49-F238E27FC236}">
                <a16:creationId xmlns:a16="http://schemas.microsoft.com/office/drawing/2014/main" id="{1655F3A1-4925-035A-75F3-94B1BBE3D074}"/>
              </a:ext>
            </a:extLst>
          </p:cNvPr>
          <p:cNvGrpSpPr>
            <a:grpSpLocks/>
          </p:cNvGrpSpPr>
          <p:nvPr/>
        </p:nvGrpSpPr>
        <p:grpSpPr bwMode="auto">
          <a:xfrm>
            <a:off x="6048375" y="1720850"/>
            <a:ext cx="5807075" cy="4424363"/>
            <a:chOff x="6047997" y="1721193"/>
            <a:chExt cx="5807674" cy="4424342"/>
          </a:xfrm>
        </p:grpSpPr>
        <p:sp>
          <p:nvSpPr>
            <p:cNvPr id="5129" name="Free-form: Shape 7">
              <a:extLst>
                <a:ext uri="{FF2B5EF4-FFF2-40B4-BE49-F238E27FC236}">
                  <a16:creationId xmlns:a16="http://schemas.microsoft.com/office/drawing/2014/main" id="{E18D952A-FC52-752E-3346-B0674F76CD2F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1721193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DB9A8F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Theory: </a:t>
              </a:r>
              <a:r>
                <a:rPr lang="en-US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 5-tier model of human motivation (Maslow, 1943).</a:t>
              </a:r>
            </a:p>
          </p:txBody>
        </p:sp>
        <p:sp>
          <p:nvSpPr>
            <p:cNvPr id="5130" name="Free-form: Shape 8">
              <a:extLst>
                <a:ext uri="{FF2B5EF4-FFF2-40B4-BE49-F238E27FC236}">
                  <a16:creationId xmlns:a16="http://schemas.microsoft.com/office/drawing/2014/main" id="{81B9E19F-99FA-9F81-12B5-EDC6B6392BEE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2275831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D8D090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Goal</a:t>
              </a:r>
              <a:r>
                <a:rPr lang="en-US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Lower-level needs must be met before an employee is motivated by higher-level growth (Maslow, 1943).</a:t>
              </a:r>
            </a:p>
          </p:txBody>
        </p:sp>
        <p:sp>
          <p:nvSpPr>
            <p:cNvPr id="5131" name="Free-form: Shape 9">
              <a:extLst>
                <a:ext uri="{FF2B5EF4-FFF2-40B4-BE49-F238E27FC236}">
                  <a16:creationId xmlns:a16="http://schemas.microsoft.com/office/drawing/2014/main" id="{8FA15F0D-74BB-2D32-0ED5-8B6FA37A9F7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2830470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A9D492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5 Levels:</a:t>
              </a:r>
              <a:endParaRPr lang="en-US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32" name="Free-form: Shape 10">
              <a:extLst>
                <a:ext uri="{FF2B5EF4-FFF2-40B4-BE49-F238E27FC236}">
                  <a16:creationId xmlns:a16="http://schemas.microsoft.com/office/drawing/2014/main" id="{3C9D150F-AE33-F4D9-F6D6-6D02D5A99D30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3385117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93D1AC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Self-Actualization</a:t>
              </a:r>
              <a:r>
                <a:rPr lang="en-US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Reaching full potential and career mastery.</a:t>
              </a:r>
            </a:p>
          </p:txBody>
        </p:sp>
        <p:sp>
          <p:nvSpPr>
            <p:cNvPr id="5133" name="Free-form: Shape 11">
              <a:extLst>
                <a:ext uri="{FF2B5EF4-FFF2-40B4-BE49-F238E27FC236}">
                  <a16:creationId xmlns:a16="http://schemas.microsoft.com/office/drawing/2014/main" id="{9830B28D-53E7-42FB-1CF9-5757D778EA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3939756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95C4CD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Esteem</a:t>
              </a:r>
              <a:r>
                <a:rPr lang="en-US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Recognition, rewards, and professional respect.</a:t>
              </a:r>
            </a:p>
          </p:txBody>
        </p:sp>
        <p:sp>
          <p:nvSpPr>
            <p:cNvPr id="5134" name="Free-form: Shape 12">
              <a:extLst>
                <a:ext uri="{FF2B5EF4-FFF2-40B4-BE49-F238E27FC236}">
                  <a16:creationId xmlns:a16="http://schemas.microsoft.com/office/drawing/2014/main" id="{D0EDAC49-985E-48CB-310F-2B76C6A28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4494394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969BCA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Social</a:t>
              </a:r>
              <a:r>
                <a:rPr lang="en-US" altLang="en-US" sz="16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Teamwork, belonging, and healthy work culture.</a:t>
              </a:r>
            </a:p>
          </p:txBody>
        </p:sp>
        <p:sp>
          <p:nvSpPr>
            <p:cNvPr id="5135" name="Free-form: Shape 13">
              <a:extLst>
                <a:ext uri="{FF2B5EF4-FFF2-40B4-BE49-F238E27FC236}">
                  <a16:creationId xmlns:a16="http://schemas.microsoft.com/office/drawing/2014/main" id="{13231257-B7E5-C861-571F-80B6BDD1D52E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5049042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B798C6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Safety</a:t>
              </a:r>
              <a:r>
                <a:rPr lang="en-US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Job security and a safe environment (“</a:t>
              </a:r>
              <a:r>
                <a:rPr lang="en-US" altLang="en-US" sz="16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Zero Harm</a:t>
              </a:r>
              <a:r>
                <a:rPr lang="en-US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”).</a:t>
              </a:r>
            </a:p>
          </p:txBody>
        </p:sp>
        <p:sp>
          <p:nvSpPr>
            <p:cNvPr id="5136" name="Free-form: Shape 14">
              <a:extLst>
                <a:ext uri="{FF2B5EF4-FFF2-40B4-BE49-F238E27FC236}">
                  <a16:creationId xmlns:a16="http://schemas.microsoft.com/office/drawing/2014/main" id="{3B1EA3B2-B4C6-0BEE-937E-6D648A753786}"/>
                </a:ext>
              </a:extLst>
            </p:cNvPr>
            <p:cNvSpPr>
              <a:spLocks/>
            </p:cNvSpPr>
            <p:nvPr/>
          </p:nvSpPr>
          <p:spPr bwMode="auto">
            <a:xfrm>
              <a:off x="6047997" y="5603680"/>
              <a:ext cx="5807674" cy="541855"/>
            </a:xfrm>
            <a:custGeom>
              <a:avLst/>
              <a:gdLst>
                <a:gd name="T0" fmla="*/ 2903837 w 5807675"/>
                <a:gd name="T1" fmla="*/ 0 h 541858"/>
                <a:gd name="T2" fmla="*/ 5807674 w 5807675"/>
                <a:gd name="T3" fmla="*/ 270928 h 541858"/>
                <a:gd name="T4" fmla="*/ 2903837 w 5807675"/>
                <a:gd name="T5" fmla="*/ 541855 h 541858"/>
                <a:gd name="T6" fmla="*/ 0 w 5807675"/>
                <a:gd name="T7" fmla="*/ 270928 h 541858"/>
                <a:gd name="T8" fmla="*/ 0 w 5807675"/>
                <a:gd name="T9" fmla="*/ 90310 h 541858"/>
                <a:gd name="T10" fmla="*/ 90311 w 5807675"/>
                <a:gd name="T11" fmla="*/ 0 h 541858"/>
                <a:gd name="T12" fmla="*/ 5717363 w 5807675"/>
                <a:gd name="T13" fmla="*/ 0 h 541858"/>
                <a:gd name="T14" fmla="*/ 5807674 w 5807675"/>
                <a:gd name="T15" fmla="*/ 90310 h 541858"/>
                <a:gd name="T16" fmla="*/ 5807674 w 5807675"/>
                <a:gd name="T17" fmla="*/ 451545 h 541858"/>
                <a:gd name="T18" fmla="*/ 5717363 w 5807675"/>
                <a:gd name="T19" fmla="*/ 541855 h 541858"/>
                <a:gd name="T20" fmla="*/ 90311 w 5807675"/>
                <a:gd name="T21" fmla="*/ 541855 h 541858"/>
                <a:gd name="T22" fmla="*/ 0 w 5807675"/>
                <a:gd name="T23" fmla="*/ 451545 h 541858"/>
                <a:gd name="T24" fmla="*/ 0 w 5807675"/>
                <a:gd name="T25" fmla="*/ 90310 h 541858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07675"/>
                <a:gd name="T40" fmla="*/ 0 h 541858"/>
                <a:gd name="T41" fmla="*/ 5807675 w 5807675"/>
                <a:gd name="T42" fmla="*/ 541858 h 54185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07675" h="541858">
                  <a:moveTo>
                    <a:pt x="0" y="90311"/>
                  </a:moveTo>
                  <a:cubicBezTo>
                    <a:pt x="0" y="40434"/>
                    <a:pt x="40434" y="0"/>
                    <a:pt x="90311" y="0"/>
                  </a:cubicBezTo>
                  <a:lnTo>
                    <a:pt x="5717364" y="0"/>
                  </a:lnTo>
                  <a:cubicBezTo>
                    <a:pt x="5767241" y="0"/>
                    <a:pt x="5807675" y="40434"/>
                    <a:pt x="5807675" y="90311"/>
                  </a:cubicBezTo>
                  <a:lnTo>
                    <a:pt x="5807675" y="451547"/>
                  </a:lnTo>
                  <a:cubicBezTo>
                    <a:pt x="5807675" y="501424"/>
                    <a:pt x="5767241" y="541858"/>
                    <a:pt x="5717364" y="541858"/>
                  </a:cubicBezTo>
                  <a:lnTo>
                    <a:pt x="90311" y="541858"/>
                  </a:lnTo>
                  <a:cubicBezTo>
                    <a:pt x="40434" y="541858"/>
                    <a:pt x="0" y="501424"/>
                    <a:pt x="0" y="451547"/>
                  </a:cubicBezTo>
                  <a:lnTo>
                    <a:pt x="0" y="90311"/>
                  </a:lnTo>
                  <a:close/>
                </a:path>
              </a:pathLst>
            </a:custGeom>
            <a:solidFill>
              <a:srgbClr val="C29AB1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87407" tIns="87407" rIns="87407" bIns="87407" anchor="ctr"/>
            <a:lstStyle>
              <a:lvl1pPr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ptos" panose="020B0004020202020204" pitchFamily="34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US" altLang="en-US" sz="16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Physiological</a:t>
              </a:r>
              <a:r>
                <a:rPr lang="en-US" altLang="en-US" sz="16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Fair pay and comfortable working conditions.</a:t>
              </a:r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CE711-5766-E238-8C29-CC24BA9FD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CAFCFE-09E5-44EA-83F2-EBE3B2D3BA89}" type="slidenum">
              <a:rPr lang="en-GB" sz="160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4</a:t>
            </a:fld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68399-BBDE-F96F-CFC9-F961B034E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14400"/>
            <a:ext cx="10691812" cy="579120"/>
          </a:xfrm>
        </p:spPr>
        <p:txBody>
          <a:bodyPr wrap="square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Motivating Junior Staff at Rolls-Royce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4A7E40-52FD-2BD2-BE11-3AAEF3315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974" b="-1"/>
          <a:stretch>
            <a:fillRect/>
          </a:stretch>
        </p:blipFill>
        <p:spPr>
          <a:xfrm>
            <a:off x="704088" y="1625600"/>
            <a:ext cx="4142232" cy="433628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A6C2D-5E96-C0B6-5B77-1D0A62B5D43D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5181600" y="1493520"/>
            <a:ext cx="6756400" cy="4468367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Physiological &amp; Safety Needs: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​Fair Pay: Competitive entry-level salaries and graduate/apprentice stipends.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​Health &amp; Safety: Strict "Zero Harm" policies ensure a safe manufacturing environment (Rolls-Royce, 2025).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Belonging &amp; Social Needs: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​Teamwork: Early-career engineers work in collaborative project groups (e.g., Ultra Fan development).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​Community: Participation in Employee Resource Groups (ERGs) to connect with peers (Rolls-Royce, 2025).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Growth (Esteem &amp; Self-Actualization):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​Structured Training: Access to the Rolls-Royce Learning &amp; Development Centre.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​Mentorship: Pairing junior staff with senior engineers for skill transfer.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32BD03-9E05-9229-F254-EA70771C4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397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36A67-F2DF-4BC4-BED9-8282CE613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762000"/>
            <a:ext cx="10691812" cy="609600"/>
          </a:xfrm>
        </p:spPr>
        <p:txBody>
          <a:bodyPr wrap="square" anchor="t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Motivating Middle Staff &amp; Supervisors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490F57-9F75-9E14-A9D7-302D1A99A4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974" b="-1"/>
          <a:stretch>
            <a:fillRect/>
          </a:stretch>
        </p:blipFill>
        <p:spPr>
          <a:xfrm>
            <a:off x="704088" y="2221991"/>
            <a:ext cx="5212080" cy="3739896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88AC75-A157-2B00-5655-7E9D55329AA9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6181344" y="1371600"/>
            <a:ext cx="5858256" cy="485648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 &amp; Belonging Needs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Leadership Circles: Opportunities to lead project teams and mentor junior engineers.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Cross-Department Collaboration: Engaging with different sectors like Defence and Civil Aerospace.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Esteem Needs (Recognition)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Performance Bonuses: Financial rewards for hitting safety and production targets.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Recognition Programs: Internal awards for innovative problem-solving and leadership.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Self-Actualization (Growth)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Professional Development: Support for gaining Chartered Engineer status or advanced management certifications.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Leadership Training: Access to the Rolls-Royce "High Potential" leadership programs (Rolls-Royce, 2025).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69DBA6-2FAD-964C-6C14-751739609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495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E5BF0392-5C74-D350-CC13-63AC1DA20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772160"/>
            <a:ext cx="10691812" cy="589280"/>
          </a:xfrm>
        </p:spPr>
        <p:txBody>
          <a:bodyPr wrap="square" anchor="t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Motivating Managers at Rolls-Royce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8012703-ECA9-4B3A-57A6-CA7C0D3DF4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61" r="6113" b="-1"/>
          <a:stretch>
            <a:fillRect/>
          </a:stretch>
        </p:blipFill>
        <p:spPr>
          <a:xfrm>
            <a:off x="182880" y="1696720"/>
            <a:ext cx="5201920" cy="4265167"/>
          </a:xfrm>
          <a:noFill/>
        </p:spPr>
      </p:pic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9CC8C773-DB53-3F8A-09E9-95EA9BA8B657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6181344" y="1361440"/>
            <a:ext cx="5827776" cy="4600447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Esteem &amp; Status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Strategic Influence: Involvement in high-level decision-making for global projects (e.g., the transition to Net-Zero).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Prestige: Representing the Rolls-Royce brand at international aerospace and defence forums.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Self-Actualization (Fulfilment)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Autonomy: High level of control over departmental budgets and team direction.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Legacy Projects: Leading long-term innovations that will shape the future of aviation.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Continuous Mastery: Access to executive coaching and global leadership retreats.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46E0E4-0102-B055-0ACD-0FC1091EE92F}"/>
              </a:ext>
            </a:extLst>
          </p:cNvPr>
          <p:cNvSpPr txBox="1"/>
          <p:nvPr/>
        </p:nvSpPr>
        <p:spPr>
          <a:xfrm>
            <a:off x="3625156" y="5761832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3" tooltip="https://globalvoices.org/2021/03/17/women-dont-have-to-fit-themselves-into-someone-elses-perception-says-turkish-aeroespace-engine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797FAA-0493-FA2A-FDFB-71F54FF0C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08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F1A57BA-7738-1454-DF28-53A021D92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762000"/>
            <a:ext cx="10691812" cy="58501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Recruitment – Job Analysis &amp; Description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0759A7-F120-5E34-9B3F-361A27CF13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4088" y="1435510"/>
            <a:ext cx="3136392" cy="4660490"/>
          </a:xfrm>
          <a:noFill/>
        </p:spPr>
      </p:pic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9AA5FF37-A88E-6CAC-0D30-4619A0305AAD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3992879" y="1435510"/>
            <a:ext cx="7845159" cy="4748980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Pick the role: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Manufacturing Engineer (Derby Site)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Rolls-Royce identifies vacancies based on production targets for engines like the Trent XWB.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HR analyses the workflow to determine if a new engineer is needed for process improvement or safety compliance.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Implement new manufacturing and quality processes.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Investigate quality issues and lead problem-solving activities.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Collaborate with design teams to ensure "safety is baked into" new facility designs.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Location: Derby, UK (Civil Aerospace Hub).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AF2466-E8CF-B5B2-F090-0319AE75C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382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D266B-C505-7924-DE48-6C430AA8B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822960"/>
            <a:ext cx="10691812" cy="74168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 (The "Ideal" Candidate)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AB5EE2A-E965-8207-94DC-4D487250D6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7775"/>
          <a:stretch>
            <a:fillRect/>
          </a:stretch>
        </p:blipFill>
        <p:spPr>
          <a:xfrm>
            <a:off x="68828" y="1722933"/>
            <a:ext cx="4630992" cy="4312106"/>
          </a:xfrm>
          <a:noFill/>
        </p:spPr>
      </p:pic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8456324F-72EE-EFCA-90FD-1831B480ADF9}"/>
              </a:ext>
            </a:extLst>
          </p:cNvPr>
          <p:cNvGraphicFramePr>
            <a:graphicFrameLocks noGrp="1"/>
          </p:cNvGraphicFramePr>
          <p:nvPr>
            <p:ph idx="2"/>
            <p:extLst>
              <p:ext uri="{D42A27DB-BD31-4B8C-83A1-F6EECF244321}">
                <p14:modId xmlns:p14="http://schemas.microsoft.com/office/powerpoint/2010/main" val="732405060"/>
              </p:ext>
            </p:extLst>
          </p:nvPr>
        </p:nvGraphicFramePr>
        <p:xfrm>
          <a:off x="4788310" y="1722933"/>
          <a:ext cx="7334862" cy="4312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9806">
                  <a:extLst>
                    <a:ext uri="{9D8B030D-6E8A-4147-A177-3AD203B41FA5}">
                      <a16:colId xmlns:a16="http://schemas.microsoft.com/office/drawing/2014/main" val="1281461250"/>
                    </a:ext>
                  </a:extLst>
                </a:gridCol>
                <a:gridCol w="3008671">
                  <a:extLst>
                    <a:ext uri="{9D8B030D-6E8A-4147-A177-3AD203B41FA5}">
                      <a16:colId xmlns:a16="http://schemas.microsoft.com/office/drawing/2014/main" val="1647946241"/>
                    </a:ext>
                  </a:extLst>
                </a:gridCol>
                <a:gridCol w="2556385">
                  <a:extLst>
                    <a:ext uri="{9D8B030D-6E8A-4147-A177-3AD203B41FA5}">
                      <a16:colId xmlns:a16="http://schemas.microsoft.com/office/drawing/2014/main" val="576631222"/>
                    </a:ext>
                  </a:extLst>
                </a:gridCol>
              </a:tblGrid>
              <a:tr h="76078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Essential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Desirable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7132901"/>
                  </a:ext>
                </a:extLst>
              </a:tr>
              <a:tr h="76078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Qualifications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Degree in Engineering</a:t>
                      </a:r>
                    </a:p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(Aerospace, Nuclear)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accreditation (IMechE).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9299604"/>
                  </a:ext>
                </a:extLst>
              </a:tr>
              <a:tr h="930180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Aerospace or Automotive industries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of “Lean Manufacturing” or TIG welding processes.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9018802"/>
                  </a:ext>
                </a:extLst>
              </a:tr>
              <a:tr h="930180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technical modelling and CAD software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potential and ability to mentor junior staff.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260818"/>
                  </a:ext>
                </a:extLst>
              </a:tr>
              <a:tr h="930180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Alignment with “Safety First” and “Zero Harm”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Passion for sustainable aviation and Net-Zero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467806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178B8-4262-E9C6-796C-66EA7F64F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01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B9940-9441-AC8A-B953-22E15519A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14400"/>
            <a:ext cx="10691812" cy="65876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Learning &amp; Development (L&amp;D) Strategy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2D98422-CB16-46BB-E8D8-2EA84166CE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491" y="1750142"/>
            <a:ext cx="4876800" cy="419345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B172EC-4EF2-5089-985F-C688B4CB0E87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5142271" y="1750142"/>
            <a:ext cx="6867195" cy="4286864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Training Needs Analysis (TNA):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New engineers are assessed on their technical gaps (e.g., specific engine software) and safety certifications.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Following Kolb’s Cycle (1984), staff learn through concrete experience and active experimentation.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Reflective Observation: Reviewing data from engine test-beds.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Abstract Conceptualization: Attending theoretical workshops at the L&amp;D Centre.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Active Experimentation: Applying new methods to improve engine fuel efficiency.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Mentorship: Junior staff are paired with Senior Engineers to pass on specialized technical "know-how."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CF6D7C-BF70-ED57-EA8F-F31B7C6E0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913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271BF-AA11-0F6F-75E0-361BDDF3CB01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700087" y="835742"/>
            <a:ext cx="10691811" cy="529329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Theory in Practice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We have seen how Maslow’s Hierarchy of Needs is not just a theory, but a practical tool used by Rolls-Royce to motivate staff at every level.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Tailored Motivation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By identifying that Junior Staff need security, while Managers need autonomy and influence, the company ensures a high-performing and loyal workforce.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Strategic Recruitment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Through detailed Job Analysis and Person Specifications, Rolls-Royce finds the right people who align with their core values of safety and innovation.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Continuous Growth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Using Kolb’s Cycle, the company turns everyday workplace experiences into valuable learning opportunities, keeping their engineers world-class.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Final Summary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Effective management at Rolls-Royce succeeds because it balances the physical needs of the staff with the strategic goals of the business.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080721-27D3-DC71-6D69-9CDC85AAC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615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A8BA29-9332-943C-A677-806A6046EAFB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700088" y="206478"/>
            <a:ext cx="10693336" cy="5919020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16th edition. London: Kogan Page.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Beevers, K., Rea, A. and Hayden, D.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Practice in the Workplace.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4th edition. London: CIPD.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Kolb, D. A. (2014)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Learning: Experience as the Source of Learning and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2nd edition. New Jersey: FT Press.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Maslow, A. H. (1943) 'A Theory of Human Motivation',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Review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50(4), pp. 370-396.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Mullins, L. J.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Organisational Behaviour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13th edition. Harlow: Pearson Education.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Rolls-Royce PLC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Annual Report: Powering a Net Zero Future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www.rolls-royce.com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(Accessed: 16 March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11th edition. Harlow: Pearson Education.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LCLM5002: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Module Handbook.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* Wilson, F. M.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Behaviour and Work: A Critical Introduction.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5th edition. Oxford: Oxford University Press.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C9CCFE-8C04-61D6-99F9-E553E3317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584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9121D-F818-2F77-41BF-FA8049E5C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Any questions 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120D4E-BEF7-F36B-657A-CF1EC672DD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33912" y="2166937"/>
            <a:ext cx="5296669" cy="385040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E595A4-50F7-D0C7-4A74-50561EA08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9261D5-164C-484F-BD81-4DE39AC8E643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25683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1312</Words>
  <Application>Microsoft Office PowerPoint</Application>
  <PresentationFormat>Widescreen</PresentationFormat>
  <Paragraphs>121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Calisto MT</vt:lpstr>
      <vt:lpstr>Univers Condensed</vt:lpstr>
      <vt:lpstr>ChronicleVTI</vt:lpstr>
      <vt:lpstr>Assessment 1  Component 1: Individual Presentation.   Company Focus: Rolls-Royce Holdings PLC.  Module code: LCLM5002  Module name: Developing and Managing Individuals and Teams.  Lecturer: Sukhpreet Grewal  Presented by: Vasyl Kovenia Student ID: 2422023 </vt:lpstr>
      <vt:lpstr>Table of Content: </vt:lpstr>
      <vt:lpstr>Company overview – Rolls-Royce holding plc</vt:lpstr>
      <vt:lpstr>Maslow's hierarchy of needs </vt:lpstr>
      <vt:lpstr>Motivating Junior Staff at Rolls-Royce </vt:lpstr>
      <vt:lpstr>Motivating Middle Staff &amp; Supervisors</vt:lpstr>
      <vt:lpstr>Motivating Managers at Rolls-Royce</vt:lpstr>
      <vt:lpstr>Recruitment – Job Analysis &amp; Description</vt:lpstr>
      <vt:lpstr>Person Specification (The "Ideal" Candidate)</vt:lpstr>
      <vt:lpstr>Learning &amp; Development (L&amp;D) Strategy</vt:lpstr>
      <vt:lpstr>PowerPoint Presentation</vt:lpstr>
      <vt:lpstr>PowerPoint Presentation</vt:lpstr>
      <vt:lpstr>Any 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Василий КОВЕНЯ</dc:creator>
  <cp:lastModifiedBy>Василий КОВЕНЯ</cp:lastModifiedBy>
  <cp:revision>2</cp:revision>
  <dcterms:created xsi:type="dcterms:W3CDTF">2026-03-16T20:46:30Z</dcterms:created>
  <dcterms:modified xsi:type="dcterms:W3CDTF">2026-03-17T23:21:31Z</dcterms:modified>
</cp:coreProperties>
</file>