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Default Extension="png" ContentType="image/png"/>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304" r:id="rId2"/>
    <p:sldId id="306" r:id="rId3"/>
    <p:sldId id="307" r:id="rId4"/>
    <p:sldId id="308" r:id="rId5"/>
    <p:sldId id="309" r:id="rId6"/>
    <p:sldId id="310" r:id="rId7"/>
    <p:sldId id="311" r:id="rId8"/>
    <p:sldId id="312" r:id="rId9"/>
    <p:sldId id="313" r:id="rId10"/>
    <p:sldId id="314" r:id="rId11"/>
    <p:sldId id="317" r:id="rId12"/>
    <p:sldId id="316" r:id="rId13"/>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p:restoredLeft sz="15620"/>
    <p:restoredTop sz="94660"/>
  </p:normalViewPr>
  <p:slideViewPr>
    <p:cSldViewPr>
      <p:cViewPr varScale="1">
        <p:scale>
          <a:sx n="80" d="100"/>
          <a:sy n="80" d="100"/>
        </p:scale>
        <p:origin x="-1022" y="-139"/>
      </p:cViewPr>
      <p:guideLst>
        <p:guide orient="horz" pos="2160"/>
        <p:guide pos="2880"/>
      </p:guideLst>
    </p:cSldViewPr>
  </p:slideViewPr>
  <p:notesTextViewPr>
    <p:cViewPr>
      <p:scale>
        <a:sx n="100" d="100"/>
        <a:sy n="100" d="100"/>
      </p:scale>
      <p:origin x="0" y="0"/>
    </p:cViewPr>
  </p:notesTextViewPr>
  <p:gridSpacing cx="73736200" cy="7373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ight Triangle 9"/>
          <p:cNvSpPr/>
          <p:nvPr/>
        </p:nvSpPr>
        <p:spPr>
          <a:xfrm>
            <a:off x="-2" y="4664147"/>
            <a:ext cx="9151089" cy="0"/>
          </a:xfrm>
          <a:prstGeom prst="rtTriangle">
            <a:avLst/>
          </a:prstGeom>
          <a:gradFill flip="none" rotWithShape="1">
            <a:gsLst>
              <a:gs pos="0">
                <a:schemeClr val="accent1">
                  <a:shade val="35000"/>
                  <a:satMod val="170000"/>
                  <a:alpha val="100000"/>
                </a:schemeClr>
              </a:gs>
              <a:gs pos="55000">
                <a:schemeClr val="accent1">
                  <a:tint val="90000"/>
                  <a:satMod val="150000"/>
                  <a:alpha val="100000"/>
                </a:schemeClr>
              </a:gs>
              <a:gs pos="100000">
                <a:schemeClr val="accent1">
                  <a:shade val="35000"/>
                  <a:satMod val="170000"/>
                  <a:alpha val="100000"/>
                </a:schemeClr>
              </a:gs>
            </a:gsLst>
            <a:lin ang="3000000" scaled="1"/>
            <a:tileRect/>
          </a:gradFill>
          <a:ln w="12700" cap="rnd" cmpd="thickThin" algn="ctr">
            <a:noFill/>
            <a:prstDash val="solid"/>
          </a:ln>
          <a:effectLst/>
        </p:spPr>
        <p:style>
          <a:lnRef idx="3">
            <a:schemeClr val="lt1"/>
          </a:lnRef>
          <a:fillRef idx="1">
            <a:schemeClr val="accent1"/>
          </a:fillRef>
          <a:effectRef idx="1">
            <a:schemeClr val="accent1"/>
          </a:effectRef>
          <a:fontRef idx="minor">
            <a:schemeClr val="lt1"/>
          </a:fontRef>
        </p:style>
        <p:txBody>
          <a:bodyPr anchor="ctr"/>
          <a:lstStyle>
            <a:extLst/>
          </a:lstStyle>
          <a:p>
            <a:pPr algn="ctr" eaLnBrk="1" latinLnBrk="0" hangingPunct="1"/>
            <a:endParaRPr kumimoji="0" lang="en-US"/>
          </a:p>
        </p:txBody>
      </p:sp>
      <p:sp>
        <p:nvSpPr>
          <p:cNvPr id="9" name="Title 8"/>
          <p:cNvSpPr>
            <a:spLocks noGrp="1"/>
          </p:cNvSpPr>
          <p:nvPr>
            <p:ph type="ctrTitle"/>
          </p:nvPr>
        </p:nvSpPr>
        <p:spPr>
          <a:xfrm>
            <a:off x="685800" y="1752601"/>
            <a:ext cx="7772400" cy="1829761"/>
          </a:xfrm>
        </p:spPr>
        <p:txBody>
          <a:bodyPr vert="horz" anchor="b">
            <a:normAutofit/>
            <a:scene3d>
              <a:camera prst="orthographicFront"/>
              <a:lightRig rig="soft" dir="t"/>
            </a:scene3d>
            <a:sp3d prstMaterial="softEdge">
              <a:bevelT w="25400" h="25400"/>
            </a:sp3d>
          </a:bodyPr>
          <a:lstStyle>
            <a:lvl1pPr algn="r">
              <a:defRPr sz="4800" b="1">
                <a:solidFill>
                  <a:schemeClr val="tx2"/>
                </a:solidFill>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17" name="Subtitle 16"/>
          <p:cNvSpPr>
            <a:spLocks noGrp="1"/>
          </p:cNvSpPr>
          <p:nvPr>
            <p:ph type="subTitle" idx="1"/>
          </p:nvPr>
        </p:nvSpPr>
        <p:spPr>
          <a:xfrm>
            <a:off x="685800" y="3611607"/>
            <a:ext cx="7772400" cy="1199704"/>
          </a:xfrm>
        </p:spPr>
        <p:txBody>
          <a:bodyPr lIns="45720" rIns="45720"/>
          <a:lstStyle>
            <a:lvl1pPr marL="0" marR="64008" indent="0" algn="r">
              <a:buNone/>
              <a:defRPr>
                <a:solidFill>
                  <a:schemeClr val="tx2"/>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extLst/>
          </a:lstStyle>
          <a:p>
            <a:r>
              <a:rPr kumimoji="0" lang="en-US" smtClean="0"/>
              <a:t>Click to edit Master subtitle style</a:t>
            </a:r>
            <a:endParaRPr kumimoji="0" lang="en-US"/>
          </a:p>
        </p:txBody>
      </p:sp>
      <p:grpSp>
        <p:nvGrpSpPr>
          <p:cNvPr id="2" name="Group 1"/>
          <p:cNvGrpSpPr/>
          <p:nvPr/>
        </p:nvGrpSpPr>
        <p:grpSpPr>
          <a:xfrm>
            <a:off x="-3765" y="4953000"/>
            <a:ext cx="9147765" cy="1912088"/>
            <a:chOff x="-3765" y="4832896"/>
            <a:chExt cx="9147765" cy="2032192"/>
          </a:xfrm>
        </p:grpSpPr>
        <p:sp>
          <p:nvSpPr>
            <p:cNvPr id="7" name="Freeform 6"/>
            <p:cNvSpPr>
              <a:spLocks/>
            </p:cNvSpPr>
            <p:nvPr/>
          </p:nvSpPr>
          <p:spPr bwMode="auto">
            <a:xfrm>
              <a:off x="1687513" y="4832896"/>
              <a:ext cx="7456487" cy="518816"/>
            </a:xfrm>
            <a:custGeom>
              <a:avLst>
                <a:gd name="A1" fmla="val 0"/>
                <a:gd name="A2" fmla="val 0"/>
                <a:gd name="A3" fmla="val 0"/>
                <a:gd name="A4" fmla="val 0"/>
                <a:gd name="A5" fmla="val 0"/>
                <a:gd name="A6" fmla="val 0"/>
                <a:gd name="A7" fmla="val 0"/>
                <a:gd name="A8" fmla="val 0"/>
              </a:avLst>
              <a:gdLst/>
              <a:ahLst/>
              <a:cxnLst>
                <a:cxn ang="0">
                  <a:pos x="4697" y="0"/>
                </a:cxn>
                <a:cxn ang="0">
                  <a:pos x="4697" y="367"/>
                </a:cxn>
                <a:cxn ang="0">
                  <a:pos x="0" y="218"/>
                </a:cxn>
                <a:cxn ang="0">
                  <a:pos x="4697" y="0"/>
                </a:cxn>
              </a:cxnLst>
              <a:rect l="0" t="0" r="0" b="0"/>
              <a:pathLst>
                <a:path w="4697" h="367">
                  <a:moveTo>
                    <a:pt x="4697" y="0"/>
                  </a:moveTo>
                  <a:lnTo>
                    <a:pt x="4697" y="367"/>
                  </a:lnTo>
                  <a:lnTo>
                    <a:pt x="0" y="218"/>
                  </a:lnTo>
                  <a:lnTo>
                    <a:pt x="4697" y="0"/>
                  </a:lnTo>
                  <a:close/>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8" name="Freeform 7"/>
            <p:cNvSpPr>
              <a:spLocks/>
            </p:cNvSpPr>
            <p:nvPr/>
          </p:nvSpPr>
          <p:spPr bwMode="auto">
            <a:xfrm>
              <a:off x="35443" y="5135526"/>
              <a:ext cx="9108557" cy="83820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760" h="528">
                  <a:moveTo>
                    <a:pt x="0" y="0"/>
                  </a:moveTo>
                  <a:lnTo>
                    <a:pt x="5760" y="0"/>
                  </a:lnTo>
                  <a:lnTo>
                    <a:pt x="5760" y="528"/>
                  </a:lnTo>
                  <a:lnTo>
                    <a:pt x="48" y="0"/>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1" name="Freeform 10"/>
            <p:cNvSpPr>
              <a:spLocks/>
            </p:cNvSpPr>
            <p:nvPr/>
          </p:nvSpPr>
          <p:spPr bwMode="auto">
            <a:xfrm>
              <a:off x="0" y="4883888"/>
              <a:ext cx="9144000" cy="1981200"/>
            </a:xfrm>
            <a:custGeom>
              <a:avLst>
                <a:gd name="A1" fmla="val 0"/>
                <a:gd name="A2" fmla="val 0"/>
                <a:gd name="A3" fmla="val 0"/>
                <a:gd name="A4" fmla="val 0"/>
                <a:gd name="A5" fmla="val 0"/>
                <a:gd name="A6" fmla="val 0"/>
                <a:gd name="A7" fmla="val 0"/>
                <a:gd name="A8" fmla="val 0"/>
              </a:avLst>
              <a:gdLst/>
              <a:ahLst/>
              <a:cxnLst>
                <a:cxn ang="0">
                  <a:pos x="0" y="0"/>
                </a:cxn>
                <a:cxn ang="0">
                  <a:pos x="0" y="1248"/>
                </a:cxn>
                <a:cxn ang="0">
                  <a:pos x="5760" y="1248"/>
                </a:cxn>
                <a:cxn ang="0">
                  <a:pos x="5760" y="528"/>
                </a:cxn>
                <a:cxn ang="0">
                  <a:pos x="0" y="0"/>
                </a:cxn>
              </a:cxnLst>
              <a:rect l="0" t="0" r="0" b="0"/>
              <a:pathLst>
                <a:path w="5760" h="1248">
                  <a:moveTo>
                    <a:pt x="0" y="0"/>
                  </a:moveTo>
                  <a:lnTo>
                    <a:pt x="0" y="1248"/>
                  </a:lnTo>
                  <a:lnTo>
                    <a:pt x="5760" y="1248"/>
                  </a:lnTo>
                  <a:lnTo>
                    <a:pt x="5760" y="528"/>
                  </a:lnTo>
                  <a:lnTo>
                    <a:pt x="0" y="0"/>
                  </a:lnTo>
                  <a:close/>
                </a:path>
              </a:pathLst>
            </a:cu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2" name="Straight Connector 11"/>
            <p:cNvCxnSpPr/>
            <p:nvPr/>
          </p:nvCxnSpPr>
          <p:spPr>
            <a:xfrm>
              <a:off x="-3765" y="4880373"/>
              <a:ext cx="9147765" cy="83994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grpSp>
      <p:sp>
        <p:nvSpPr>
          <p:cNvPr id="30" name="Date Placeholder 29"/>
          <p:cNvSpPr>
            <a:spLocks noGrp="1"/>
          </p:cNvSpPr>
          <p:nvPr>
            <p:ph type="dt" sz="half" idx="10"/>
          </p:nvPr>
        </p:nvSpPr>
        <p:spPr/>
        <p:txBody>
          <a:bodyPr/>
          <a:lstStyle>
            <a:lvl1pPr>
              <a:defRPr>
                <a:solidFill>
                  <a:srgbClr val="FFFFFF"/>
                </a:solidFill>
              </a:defRPr>
            </a:lvl1pPr>
            <a:extLst/>
          </a:lstStyle>
          <a:p>
            <a:fld id="{223C4C2A-642D-4D82-827A-C47F45EFD9F5}" type="datetimeFigureOut">
              <a:rPr lang="en-GB" smtClean="0"/>
              <a:pPr/>
              <a:t>16/10/2017</a:t>
            </a:fld>
            <a:endParaRPr lang="en-GB"/>
          </a:p>
        </p:txBody>
      </p:sp>
      <p:sp>
        <p:nvSpPr>
          <p:cNvPr id="19" name="Footer Placeholder 18"/>
          <p:cNvSpPr>
            <a:spLocks noGrp="1"/>
          </p:cNvSpPr>
          <p:nvPr>
            <p:ph type="ftr" sz="quarter" idx="11"/>
          </p:nvPr>
        </p:nvSpPr>
        <p:spPr/>
        <p:txBody>
          <a:bodyPr/>
          <a:lstStyle>
            <a:lvl1pPr>
              <a:defRPr>
                <a:solidFill>
                  <a:schemeClr val="accent1">
                    <a:tint val="20000"/>
                  </a:schemeClr>
                </a:solidFill>
              </a:defRPr>
            </a:lvl1pPr>
            <a:extLst/>
          </a:lstStyle>
          <a:p>
            <a:endParaRPr lang="en-GB"/>
          </a:p>
        </p:txBody>
      </p:sp>
      <p:sp>
        <p:nvSpPr>
          <p:cNvPr id="27" name="Slide Number Placeholder 26"/>
          <p:cNvSpPr>
            <a:spLocks noGrp="1"/>
          </p:cNvSpPr>
          <p:nvPr>
            <p:ph type="sldNum" sz="quarter" idx="12"/>
          </p:nvPr>
        </p:nvSpPr>
        <p:spPr/>
        <p:txBody>
          <a:bodyPr/>
          <a:lstStyle>
            <a:lvl1pPr>
              <a:defRPr>
                <a:solidFill>
                  <a:srgbClr val="FFFFFF"/>
                </a:solidFill>
              </a:defRPr>
            </a:lvl1pPr>
            <a:extLst/>
          </a:lstStyle>
          <a:p>
            <a:fld id="{AB24CC51-C11D-4738-9560-1DB7FD2EB62A}" type="slidenum">
              <a:rPr lang="en-GB" smtClean="0"/>
              <a:pPr/>
              <a:t>‹#›</a:t>
            </a:fld>
            <a:endParaRPr lang="en-GB"/>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23C4C2A-642D-4D82-827A-C47F45EFD9F5}" type="datetimeFigureOut">
              <a:rPr lang="en-GB" smtClean="0"/>
              <a:pPr/>
              <a:t>16/10/2017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B24CC51-C11D-4738-9560-1DB7FD2EB62A}" type="slidenum">
              <a:rPr lang="en-GB" smtClean="0"/>
              <a:pPr/>
              <a:t>‹#›</a:t>
            </a:fld>
            <a:endParaRPr lang="en-GB"/>
          </a:p>
        </p:txBody>
      </p:sp>
      <p:sp>
        <p:nvSpPr>
          <p:cNvPr id="7" name="Title 6"/>
          <p:cNvSpPr>
            <a:spLocks noGrp="1"/>
          </p:cNvSpPr>
          <p:nvPr>
            <p:ph type="title"/>
          </p:nvPr>
        </p:nvSpPr>
        <p:spPr/>
        <p:txBody>
          <a:bodyPr rtlCol="0"/>
          <a:lstStyle>
            <a:extLst/>
          </a:lstStyle>
          <a:p>
            <a:r>
              <a:rPr kumimoji="0" lang="en-US" smtClean="0"/>
              <a:t>Click to edit Master title style</a:t>
            </a:r>
            <a:endParaRPr kumimoji="0"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Ref idx="1002">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722376" y="1059712"/>
            <a:ext cx="7772400" cy="1828800"/>
          </a:xfrm>
        </p:spPr>
        <p:txBody>
          <a:bodyPr vert="horz" anchor="b">
            <a:normAutofit/>
            <a:scene3d>
              <a:camera prst="orthographicFront"/>
              <a:lightRig rig="soft" dir="t"/>
            </a:scene3d>
            <a:sp3d prstMaterial="softEdge">
              <a:bevelT w="25400" h="25400"/>
            </a:sp3d>
          </a:bodyPr>
          <a:lstStyle>
            <a:lvl1pPr algn="r">
              <a:buNone/>
              <a:defRPr sz="4800" b="1" cap="none" baseline="0">
                <a:effectLst>
                  <a:outerShdw blurRad="31750" dist="25400" dir="5400000" algn="tl" rotWithShape="0">
                    <a:srgbClr val="000000">
                      <a:alpha val="25000"/>
                    </a:srgbClr>
                  </a:outerShdw>
                </a:effectLst>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3922713" y="2931712"/>
            <a:ext cx="4572000" cy="1454888"/>
          </a:xfrm>
        </p:spPr>
        <p:txBody>
          <a:bodyPr lIns="91440" rIns="91440" anchor="t"/>
          <a:lstStyle>
            <a:lvl1pPr marL="0" indent="0" algn="l">
              <a:buNone/>
              <a:defRPr sz="2300">
                <a:solidFill>
                  <a:schemeClr val="tx1"/>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extLst/>
          </a:lstStyle>
          <a:p>
            <a:pPr lvl="0" eaLnBrk="1" latinLnBrk="0" hangingPunct="1"/>
            <a:r>
              <a:rPr kumimoji="0" lang="en-US" smtClean="0"/>
              <a:t>Click to edit Master text styles</a:t>
            </a:r>
          </a:p>
        </p:txBody>
      </p:sp>
      <p:sp>
        <p:nvSpPr>
          <p:cNvPr id="4" name="Date Placeholder 3"/>
          <p:cNvSpPr>
            <a:spLocks noGrp="1"/>
          </p:cNvSpPr>
          <p:nvPr>
            <p:ph type="dt" sz="half" idx="10"/>
          </p:nvPr>
        </p:nvSpPr>
        <p:spPr/>
        <p:txBody>
          <a:bodyPr/>
          <a:lstStyle>
            <a:extLst/>
          </a:lstStyle>
          <a:p>
            <a:fld id="{223C4C2A-642D-4D82-827A-C47F45EFD9F5}" type="datetimeFigureOut">
              <a:rPr lang="en-GB" smtClean="0"/>
              <a:pPr/>
              <a:t>16/10/2017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B24CC51-C11D-4738-9560-1DB7FD2EB62A}" type="slidenum">
              <a:rPr lang="en-GB" smtClean="0"/>
              <a:pPr/>
              <a:t>‹#›</a:t>
            </a:fld>
            <a:endParaRPr lang="en-GB"/>
          </a:p>
        </p:txBody>
      </p:sp>
      <p:sp>
        <p:nvSpPr>
          <p:cNvPr id="7" name="Chevron 6"/>
          <p:cNvSpPr/>
          <p:nvPr/>
        </p:nvSpPr>
        <p:spPr>
          <a:xfrm>
            <a:off x="3636680"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8" name="Chevron 7"/>
          <p:cNvSpPr/>
          <p:nvPr/>
        </p:nvSpPr>
        <p:spPr>
          <a:xfrm>
            <a:off x="3450264" y="3005472"/>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bg>
      <p:bgRef idx="1002">
        <a:schemeClr val="bg1"/>
      </p:bgRef>
    </p:bg>
    <p:spTree>
      <p:nvGrpSpPr>
        <p:cNvPr id="1" name=""/>
        <p:cNvGrpSpPr/>
        <p:nvPr/>
      </p:nvGrpSpPr>
      <p:grpSpPr>
        <a:xfrm>
          <a:off x="0" y="0"/>
          <a:ext cx="0" cy="0"/>
          <a:chOff x="0" y="0"/>
          <a:chExt cx="0" cy="0"/>
        </a:xfrm>
      </p:grpSpPr>
      <p:sp>
        <p:nvSpPr>
          <p:cNvPr id="3" name="Content Placeholder 2"/>
          <p:cNvSpPr>
            <a:spLocks noGrp="1"/>
          </p:cNvSpPr>
          <p:nvPr>
            <p:ph sz="half" idx="1"/>
          </p:nvPr>
        </p:nvSpPr>
        <p:spPr>
          <a:xfrm>
            <a:off x="457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Content Placeholder 3"/>
          <p:cNvSpPr>
            <a:spLocks noGrp="1"/>
          </p:cNvSpPr>
          <p:nvPr>
            <p:ph sz="half" idx="2"/>
          </p:nvPr>
        </p:nvSpPr>
        <p:spPr>
          <a:xfrm>
            <a:off x="4648200" y="1481328"/>
            <a:ext cx="4038600" cy="4525963"/>
          </a:xfrm>
        </p:spPr>
        <p:txBody>
          <a:bodyPr/>
          <a:lstStyle>
            <a:lvl1pPr>
              <a:defRPr sz="2800"/>
            </a:lvl1pPr>
            <a:lvl2pPr>
              <a:defRPr sz="2400"/>
            </a:lvl2pPr>
            <a:lvl3pPr>
              <a:defRPr sz="2000"/>
            </a:lvl3pPr>
            <a:lvl4pPr>
              <a:defRPr sz="1800"/>
            </a:lvl4pPr>
            <a:lvl5pPr>
              <a:defRPr sz="18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p:txBody>
          <a:bodyPr/>
          <a:lstStyle>
            <a:extLst/>
          </a:lstStyle>
          <a:p>
            <a:fld id="{223C4C2A-642D-4D82-827A-C47F45EFD9F5}" type="datetimeFigureOut">
              <a:rPr lang="en-GB" smtClean="0"/>
              <a:pPr/>
              <a:t>16/10/2017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B24CC51-C11D-4738-9560-1DB7FD2EB62A}" type="slidenum">
              <a:rPr lang="en-GB" smtClean="0"/>
              <a:pPr/>
              <a:t>‹#›</a:t>
            </a:fld>
            <a:endParaRPr lang="en-GB"/>
          </a:p>
        </p:txBody>
      </p:sp>
      <p:sp>
        <p:nvSpPr>
          <p:cNvPr id="8" name="Title 7"/>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8229600" cy="1143000"/>
          </a:xfrm>
        </p:spPr>
        <p:txBody>
          <a:bodyPr anchor="ctr"/>
          <a:lstStyle>
            <a:lvl1pPr>
              <a:defRPr/>
            </a:lvl1pPr>
            <a:extLst/>
          </a:lstStyle>
          <a:p>
            <a:r>
              <a:rPr kumimoji="0" lang="en-US" smtClean="0"/>
              <a:t>Click to edit Master title style</a:t>
            </a:r>
            <a:endParaRPr kumimoji="0" lang="en-US"/>
          </a:p>
        </p:txBody>
      </p:sp>
      <p:sp>
        <p:nvSpPr>
          <p:cNvPr id="3" name="Text Placeholder 2"/>
          <p:cNvSpPr>
            <a:spLocks noGrp="1"/>
          </p:cNvSpPr>
          <p:nvPr>
            <p:ph type="body" idx="1"/>
          </p:nvPr>
        </p:nvSpPr>
        <p:spPr>
          <a:xfrm>
            <a:off x="457200" y="5410200"/>
            <a:ext cx="4040188"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4" name="Text Placeholder 3"/>
          <p:cNvSpPr>
            <a:spLocks noGrp="1"/>
          </p:cNvSpPr>
          <p:nvPr>
            <p:ph type="body" sz="half" idx="3"/>
          </p:nvPr>
        </p:nvSpPr>
        <p:spPr>
          <a:xfrm>
            <a:off x="4645026" y="5410200"/>
            <a:ext cx="4041775" cy="762000"/>
          </a:xfrm>
          <a:solidFill>
            <a:schemeClr val="accent1"/>
          </a:solidFill>
          <a:ln w="9652">
            <a:solidFill>
              <a:schemeClr val="accent1"/>
            </a:solidFill>
            <a:miter lim="800000"/>
          </a:ln>
        </p:spPr>
        <p:txBody>
          <a:bodyPr lIns="182880" anchor="ctr"/>
          <a:lstStyle>
            <a:lvl1pPr marL="0" indent="0">
              <a:buNone/>
              <a:defRPr sz="2400" b="0">
                <a:solidFill>
                  <a:schemeClr val="bg1"/>
                </a:solidFill>
              </a:defRPr>
            </a:lvl1pPr>
            <a:lvl2pPr>
              <a:buNone/>
              <a:defRPr sz="2000" b="1"/>
            </a:lvl2pPr>
            <a:lvl3pPr>
              <a:buNone/>
              <a:defRPr sz="1800" b="1"/>
            </a:lvl3pPr>
            <a:lvl4pPr>
              <a:buNone/>
              <a:defRPr sz="1600" b="1"/>
            </a:lvl4pPr>
            <a:lvl5pPr>
              <a:buNone/>
              <a:defRPr sz="1600" b="1"/>
            </a:lvl5pPr>
            <a:extLst/>
          </a:lstStyle>
          <a:p>
            <a:pPr lvl="0" eaLnBrk="1" latinLnBrk="0" hangingPunct="1"/>
            <a:r>
              <a:rPr kumimoji="0" lang="en-US" smtClean="0"/>
              <a:t>Click to edit Master text styles</a:t>
            </a:r>
          </a:p>
        </p:txBody>
      </p:sp>
      <p:sp>
        <p:nvSpPr>
          <p:cNvPr id="5" name="Content Placeholder 4"/>
          <p:cNvSpPr>
            <a:spLocks noGrp="1"/>
          </p:cNvSpPr>
          <p:nvPr>
            <p:ph sz="quarter" idx="2"/>
          </p:nvPr>
        </p:nvSpPr>
        <p:spPr>
          <a:xfrm>
            <a:off x="457200" y="1444294"/>
            <a:ext cx="4040188" cy="3941763"/>
          </a:xfrm>
          <a:ln>
            <a:noFill/>
            <a:prstDash val="sysDash"/>
            <a:miter lim="800000"/>
          </a:ln>
        </p:spPr>
        <p:txBody>
          <a:bodyPr/>
          <a:lstStyle>
            <a:lvl1pPr>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6" name="Content Placeholder 5"/>
          <p:cNvSpPr>
            <a:spLocks noGrp="1"/>
          </p:cNvSpPr>
          <p:nvPr>
            <p:ph sz="quarter" idx="4"/>
          </p:nvPr>
        </p:nvSpPr>
        <p:spPr>
          <a:xfrm>
            <a:off x="4645025" y="1444294"/>
            <a:ext cx="4041775" cy="3941763"/>
          </a:xfrm>
          <a:ln>
            <a:noFill/>
            <a:prstDash val="sysDash"/>
            <a:miter lim="800000"/>
          </a:ln>
        </p:spPr>
        <p:txBody>
          <a:bodyPr/>
          <a:lstStyle>
            <a:lvl1pPr>
              <a:spcBef>
                <a:spcPts val="0"/>
              </a:spcBef>
              <a:defRPr sz="2400"/>
            </a:lvl1pPr>
            <a:lvl2pPr>
              <a:defRPr sz="2000"/>
            </a:lvl2pPr>
            <a:lvl3pPr>
              <a:defRPr sz="1800"/>
            </a:lvl3pPr>
            <a:lvl4pPr>
              <a:defRPr sz="1600"/>
            </a:lvl4pPr>
            <a:lvl5pPr>
              <a:defRPr sz="16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7" name="Date Placeholder 6"/>
          <p:cNvSpPr>
            <a:spLocks noGrp="1"/>
          </p:cNvSpPr>
          <p:nvPr>
            <p:ph type="dt" sz="half" idx="10"/>
          </p:nvPr>
        </p:nvSpPr>
        <p:spPr/>
        <p:txBody>
          <a:bodyPr/>
          <a:lstStyle>
            <a:extLst/>
          </a:lstStyle>
          <a:p>
            <a:fld id="{223C4C2A-642D-4D82-827A-C47F45EFD9F5}" type="datetimeFigureOut">
              <a:rPr lang="en-GB" smtClean="0"/>
              <a:pPr/>
              <a:t>16/10/2017</a:t>
            </a:fld>
            <a:endParaRPr lang="en-GB"/>
          </a:p>
        </p:txBody>
      </p:sp>
      <p:sp>
        <p:nvSpPr>
          <p:cNvPr id="8" name="Footer Placeholder 7"/>
          <p:cNvSpPr>
            <a:spLocks noGrp="1"/>
          </p:cNvSpPr>
          <p:nvPr>
            <p:ph type="ftr" sz="quarter" idx="11"/>
          </p:nvPr>
        </p:nvSpPr>
        <p:spPr/>
        <p:txBody>
          <a:bodyPr/>
          <a:lstStyle>
            <a:extLst/>
          </a:lstStyle>
          <a:p>
            <a:endParaRPr lang="en-GB"/>
          </a:p>
        </p:txBody>
      </p:sp>
      <p:sp>
        <p:nvSpPr>
          <p:cNvPr id="9" name="Slide Number Placeholder 8"/>
          <p:cNvSpPr>
            <a:spLocks noGrp="1"/>
          </p:cNvSpPr>
          <p:nvPr>
            <p:ph type="sldNum" sz="quarter" idx="12"/>
          </p:nvPr>
        </p:nvSpPr>
        <p:spPr/>
        <p:txBody>
          <a:bodyPr/>
          <a:lstStyle>
            <a:extLst/>
          </a:lstStyle>
          <a:p>
            <a:fld id="{AB24CC51-C11D-4738-9560-1DB7FD2EB62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bg>
      <p:bgRef idx="1002">
        <a:schemeClr val="bg1"/>
      </p:bgRef>
    </p:bg>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extLst/>
          </a:lstStyle>
          <a:p>
            <a:fld id="{223C4C2A-642D-4D82-827A-C47F45EFD9F5}" type="datetimeFigureOut">
              <a:rPr lang="en-GB" smtClean="0"/>
              <a:pPr/>
              <a:t>16/10/2017</a:t>
            </a:fld>
            <a:endParaRPr lang="en-GB"/>
          </a:p>
        </p:txBody>
      </p:sp>
      <p:sp>
        <p:nvSpPr>
          <p:cNvPr id="4" name="Footer Placeholder 3"/>
          <p:cNvSpPr>
            <a:spLocks noGrp="1"/>
          </p:cNvSpPr>
          <p:nvPr>
            <p:ph type="ftr" sz="quarter" idx="11"/>
          </p:nvPr>
        </p:nvSpPr>
        <p:spPr/>
        <p:txBody>
          <a:bodyPr/>
          <a:lstStyle>
            <a:extLst/>
          </a:lstStyle>
          <a:p>
            <a:endParaRPr lang="en-GB"/>
          </a:p>
        </p:txBody>
      </p:sp>
      <p:sp>
        <p:nvSpPr>
          <p:cNvPr id="5" name="Slide Number Placeholder 4"/>
          <p:cNvSpPr>
            <a:spLocks noGrp="1"/>
          </p:cNvSpPr>
          <p:nvPr>
            <p:ph type="sldNum" sz="quarter" idx="12"/>
          </p:nvPr>
        </p:nvSpPr>
        <p:spPr/>
        <p:txBody>
          <a:bodyPr/>
          <a:lstStyle>
            <a:extLst/>
          </a:lstStyle>
          <a:p>
            <a:fld id="{AB24CC51-C11D-4738-9560-1DB7FD2EB62A}" type="slidenum">
              <a:rPr lang="en-GB" smtClean="0"/>
              <a:pPr/>
              <a:t>‹#›</a:t>
            </a:fld>
            <a:endParaRPr lang="en-GB"/>
          </a:p>
        </p:txBody>
      </p:sp>
      <p:sp>
        <p:nvSpPr>
          <p:cNvPr id="6" name="Title 5"/>
          <p:cNvSpPr>
            <a:spLocks noGrp="1"/>
          </p:cNvSpPr>
          <p:nvPr>
            <p:ph type="title"/>
          </p:nvPr>
        </p:nvSpPr>
        <p:spPr/>
        <p:txBody>
          <a:bodyPr rtlCol="0"/>
          <a:lstStyle>
            <a:extLst/>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extLst/>
          </a:lstStyle>
          <a:p>
            <a:fld id="{223C4C2A-642D-4D82-827A-C47F45EFD9F5}" type="datetimeFigureOut">
              <a:rPr lang="en-GB" smtClean="0"/>
              <a:pPr/>
              <a:t>16/10/2017</a:t>
            </a:fld>
            <a:endParaRPr lang="en-GB"/>
          </a:p>
        </p:txBody>
      </p:sp>
      <p:sp>
        <p:nvSpPr>
          <p:cNvPr id="3" name="Footer Placeholder 2"/>
          <p:cNvSpPr>
            <a:spLocks noGrp="1"/>
          </p:cNvSpPr>
          <p:nvPr>
            <p:ph type="ftr" sz="quarter" idx="11"/>
          </p:nvPr>
        </p:nvSpPr>
        <p:spPr/>
        <p:txBody>
          <a:bodyPr/>
          <a:lstStyle>
            <a:extLst/>
          </a:lstStyle>
          <a:p>
            <a:endParaRPr lang="en-GB"/>
          </a:p>
        </p:txBody>
      </p:sp>
      <p:sp>
        <p:nvSpPr>
          <p:cNvPr id="4" name="Slide Number Placeholder 3"/>
          <p:cNvSpPr>
            <a:spLocks noGrp="1"/>
          </p:cNvSpPr>
          <p:nvPr>
            <p:ph type="sldNum" sz="quarter" idx="12"/>
          </p:nvPr>
        </p:nvSpPr>
        <p:spPr/>
        <p:txBody>
          <a:bodyPr/>
          <a:lstStyle>
            <a:extLst/>
          </a:lstStyle>
          <a:p>
            <a:fld id="{AB24CC51-C11D-4738-9560-1DB7FD2EB62A}" type="slidenum">
              <a:rPr lang="en-GB" smtClean="0"/>
              <a:pPr/>
              <a:t>‹#›</a:t>
            </a:fld>
            <a:endParaRPr lang="en-GB"/>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3">
        <a:schemeClr val="bg1"/>
      </p:bgRef>
    </p:bg>
    <p:spTree>
      <p:nvGrpSpPr>
        <p:cNvPr id="1" name=""/>
        <p:cNvGrpSpPr/>
        <p:nvPr/>
      </p:nvGrpSpPr>
      <p:grpSpPr>
        <a:xfrm>
          <a:off x="0" y="0"/>
          <a:ext cx="0" cy="0"/>
          <a:chOff x="0" y="0"/>
          <a:chExt cx="0" cy="0"/>
        </a:xfrm>
      </p:grpSpPr>
      <p:sp>
        <p:nvSpPr>
          <p:cNvPr id="2" name="Title 1"/>
          <p:cNvSpPr>
            <a:spLocks noGrp="1"/>
          </p:cNvSpPr>
          <p:nvPr>
            <p:ph type="title"/>
          </p:nvPr>
        </p:nvSpPr>
        <p:spPr>
          <a:xfrm>
            <a:off x="914400" y="4876800"/>
            <a:ext cx="7481776" cy="457200"/>
          </a:xfrm>
        </p:spPr>
        <p:txBody>
          <a:bodyPr vert="horz" anchor="t">
            <a:noAutofit/>
            <a:sp3d prstMaterial="softEdge">
              <a:bevelT w="0" h="0"/>
            </a:sp3d>
          </a:bodyPr>
          <a:lstStyle>
            <a:lvl1pPr algn="r">
              <a:buNone/>
              <a:defRPr sz="2500" b="0">
                <a:solidFill>
                  <a:schemeClr val="accent1"/>
                </a:solidFill>
                <a:effectLst/>
              </a:defRPr>
            </a:lvl1pPr>
            <a:extLst/>
          </a:lstStyle>
          <a:p>
            <a:r>
              <a:rPr kumimoji="0" lang="en-US" smtClean="0"/>
              <a:t>Click to edit Master title style</a:t>
            </a:r>
            <a:endParaRPr kumimoji="0" lang="en-US"/>
          </a:p>
        </p:txBody>
      </p:sp>
      <p:sp>
        <p:nvSpPr>
          <p:cNvPr id="3" name="Text Placeholder 2"/>
          <p:cNvSpPr>
            <a:spLocks noGrp="1"/>
          </p:cNvSpPr>
          <p:nvPr>
            <p:ph type="body" idx="2"/>
          </p:nvPr>
        </p:nvSpPr>
        <p:spPr>
          <a:xfrm>
            <a:off x="4419600" y="5355102"/>
            <a:ext cx="3974592" cy="914400"/>
          </a:xfrm>
        </p:spPr>
        <p:txBody>
          <a:bodyPr/>
          <a:lstStyle>
            <a:lvl1pPr marL="0" indent="0" algn="r">
              <a:buNone/>
              <a:defRPr sz="1600"/>
            </a:lvl1pPr>
            <a:lvl2pPr>
              <a:buNone/>
              <a:defRPr sz="1200"/>
            </a:lvl2pPr>
            <a:lvl3pPr>
              <a:buNone/>
              <a:defRPr sz="1000"/>
            </a:lvl3pPr>
            <a:lvl4pPr>
              <a:buNone/>
              <a:defRPr sz="900"/>
            </a:lvl4pPr>
            <a:lvl5pPr>
              <a:buNone/>
              <a:defRPr sz="900"/>
            </a:lvl5pPr>
            <a:extLst/>
          </a:lstStyle>
          <a:p>
            <a:pPr lvl="0" eaLnBrk="1" latinLnBrk="0" hangingPunct="1"/>
            <a:r>
              <a:rPr kumimoji="0" lang="en-US" smtClean="0"/>
              <a:t>Click to edit Master text styles</a:t>
            </a:r>
          </a:p>
        </p:txBody>
      </p:sp>
      <p:sp>
        <p:nvSpPr>
          <p:cNvPr id="4" name="Content Placeholder 3"/>
          <p:cNvSpPr>
            <a:spLocks noGrp="1"/>
          </p:cNvSpPr>
          <p:nvPr>
            <p:ph sz="half" idx="1"/>
          </p:nvPr>
        </p:nvSpPr>
        <p:spPr>
          <a:xfrm>
            <a:off x="914400" y="274320"/>
            <a:ext cx="7479792" cy="4572000"/>
          </a:xfrm>
        </p:spPr>
        <p:txBody>
          <a:bodyPr/>
          <a:lstStyle>
            <a:lvl1pPr>
              <a:defRPr sz="3200"/>
            </a:lvl1pPr>
            <a:lvl2pPr>
              <a:defRPr sz="2800"/>
            </a:lvl2pPr>
            <a:lvl3pPr>
              <a:defRPr sz="2400"/>
            </a:lvl3pPr>
            <a:lvl4pPr>
              <a:defRPr sz="2000"/>
            </a:lvl4pPr>
            <a:lvl5pPr>
              <a:defRPr sz="2000"/>
            </a:lvl5pPr>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5" name="Date Placeholder 4"/>
          <p:cNvSpPr>
            <a:spLocks noGrp="1"/>
          </p:cNvSpPr>
          <p:nvPr>
            <p:ph type="dt" sz="half" idx="10"/>
          </p:nvPr>
        </p:nvSpPr>
        <p:spPr>
          <a:xfrm>
            <a:off x="6727032" y="6407944"/>
            <a:ext cx="1920240" cy="365760"/>
          </a:xfrm>
        </p:spPr>
        <p:txBody>
          <a:bodyPr/>
          <a:lstStyle>
            <a:extLst/>
          </a:lstStyle>
          <a:p>
            <a:fld id="{223C4C2A-642D-4D82-827A-C47F45EFD9F5}" type="datetimeFigureOut">
              <a:rPr lang="en-GB" smtClean="0"/>
              <a:pPr/>
              <a:t>16/10/2017</a:t>
            </a:fld>
            <a:endParaRPr lang="en-GB"/>
          </a:p>
        </p:txBody>
      </p:sp>
      <p:sp>
        <p:nvSpPr>
          <p:cNvPr id="6" name="Footer Placeholder 5"/>
          <p:cNvSpPr>
            <a:spLocks noGrp="1"/>
          </p:cNvSpPr>
          <p:nvPr>
            <p:ph type="ftr" sz="quarter" idx="11"/>
          </p:nvPr>
        </p:nvSpPr>
        <p:spPr/>
        <p:txBody>
          <a:bodyPr/>
          <a:lstStyle>
            <a:extLst/>
          </a:lstStyle>
          <a:p>
            <a:endParaRPr lang="en-GB"/>
          </a:p>
        </p:txBody>
      </p:sp>
      <p:sp>
        <p:nvSpPr>
          <p:cNvPr id="7" name="Slide Number Placeholder 6"/>
          <p:cNvSpPr>
            <a:spLocks noGrp="1"/>
          </p:cNvSpPr>
          <p:nvPr>
            <p:ph type="sldNum" sz="quarter" idx="12"/>
          </p:nvPr>
        </p:nvSpPr>
        <p:spPr/>
        <p:txBody>
          <a:bodyPr/>
          <a:lstStyle>
            <a:extLst/>
          </a:lstStyle>
          <a:p>
            <a:fld id="{AB24CC51-C11D-4738-9560-1DB7FD2EB62A}" type="slidenum">
              <a:rPr lang="en-GB" smtClean="0"/>
              <a:pPr/>
              <a:t>‹#›</a:t>
            </a:fld>
            <a:endParaRPr lang="en-GB"/>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bg>
      <p:bgRef idx="1002">
        <a:schemeClr val="bg1"/>
      </p:bgRef>
    </p:bg>
    <p:spTree>
      <p:nvGrpSpPr>
        <p:cNvPr id="1" name=""/>
        <p:cNvGrpSpPr/>
        <p:nvPr/>
      </p:nvGrpSpPr>
      <p:grpSpPr>
        <a:xfrm>
          <a:off x="0" y="0"/>
          <a:ext cx="0" cy="0"/>
          <a:chOff x="0" y="0"/>
          <a:chExt cx="0" cy="0"/>
        </a:xfrm>
      </p:grpSpPr>
      <p:sp>
        <p:nvSpPr>
          <p:cNvPr id="4" name="Text Placeholder 3"/>
          <p:cNvSpPr>
            <a:spLocks noGrp="1"/>
          </p:cNvSpPr>
          <p:nvPr>
            <p:ph type="body" sz="half" idx="2"/>
          </p:nvPr>
        </p:nvSpPr>
        <p:spPr>
          <a:xfrm>
            <a:off x="1141232" y="5443402"/>
            <a:ext cx="7162800" cy="648232"/>
          </a:xfrm>
          <a:noFill/>
        </p:spPr>
        <p:txBody>
          <a:bodyPr lIns="91440" tIns="0" rIns="91440" anchor="t"/>
          <a:lstStyle>
            <a:lvl1pPr marL="0" marR="18288" indent="0" algn="r">
              <a:buNone/>
              <a:defRPr sz="1400"/>
            </a:lvl1pPr>
            <a:lvl2pPr>
              <a:defRPr sz="1200"/>
            </a:lvl2pPr>
            <a:lvl3pPr>
              <a:defRPr sz="1000"/>
            </a:lvl3pPr>
            <a:lvl4pPr>
              <a:defRPr sz="900"/>
            </a:lvl4pPr>
            <a:lvl5pPr>
              <a:defRPr sz="900"/>
            </a:lvl5pPr>
            <a:extLst/>
          </a:lstStyle>
          <a:p>
            <a:pPr lvl="0" eaLnBrk="1" latinLnBrk="0" hangingPunct="1"/>
            <a:r>
              <a:rPr kumimoji="0" lang="en-US" smtClean="0"/>
              <a:t>Click to edit Master text styles</a:t>
            </a:r>
          </a:p>
        </p:txBody>
      </p:sp>
      <p:sp>
        <p:nvSpPr>
          <p:cNvPr id="3" name="Picture Placeholder 2"/>
          <p:cNvSpPr>
            <a:spLocks noGrp="1"/>
          </p:cNvSpPr>
          <p:nvPr>
            <p:ph type="pic" idx="1"/>
          </p:nvPr>
        </p:nvSpPr>
        <p:spPr>
          <a:xfrm>
            <a:off x="228600" y="189968"/>
            <a:ext cx="8686800" cy="4389120"/>
          </a:xfrm>
          <a:prstGeom prst="rect">
            <a:avLst/>
          </a:prstGeom>
          <a:solidFill>
            <a:schemeClr val="bg2"/>
          </a:solidFill>
          <a:ln>
            <a:solidFill>
              <a:schemeClr val="bg1"/>
            </a:solidFill>
          </a:ln>
          <a:effectLst>
            <a:innerShdw blurRad="95250">
              <a:srgbClr val="000000"/>
            </a:innerShdw>
          </a:effectLst>
        </p:spPr>
        <p:txBody>
          <a:bodyPr/>
          <a:lstStyle>
            <a:lvl1pPr marL="0" indent="0">
              <a:buNone/>
              <a:defRPr sz="3200"/>
            </a:lvl1pPr>
            <a:extLst/>
          </a:lstStyle>
          <a:p>
            <a:r>
              <a:rPr kumimoji="0" lang="en-US" smtClean="0"/>
              <a:t>Click icon to add picture</a:t>
            </a:r>
            <a:endParaRPr kumimoji="0" lang="en-US" dirty="0"/>
          </a:p>
        </p:txBody>
      </p:sp>
      <p:sp>
        <p:nvSpPr>
          <p:cNvPr id="5" name="Date Placeholder 4"/>
          <p:cNvSpPr>
            <a:spLocks noGrp="1"/>
          </p:cNvSpPr>
          <p:nvPr>
            <p:ph type="dt" sz="half" idx="10"/>
          </p:nvPr>
        </p:nvSpPr>
        <p:spPr/>
        <p:txBody>
          <a:bodyPr/>
          <a:lstStyle>
            <a:lvl1pPr>
              <a:defRPr>
                <a:solidFill>
                  <a:schemeClr val="tx1"/>
                </a:solidFill>
              </a:defRPr>
            </a:lvl1pPr>
            <a:extLst/>
          </a:lstStyle>
          <a:p>
            <a:fld id="{223C4C2A-642D-4D82-827A-C47F45EFD9F5}" type="datetimeFigureOut">
              <a:rPr lang="en-GB" smtClean="0"/>
              <a:pPr/>
              <a:t>16/10/2017</a:t>
            </a:fld>
            <a:endParaRPr lang="en-GB"/>
          </a:p>
        </p:txBody>
      </p:sp>
      <p:sp>
        <p:nvSpPr>
          <p:cNvPr id="6" name="Footer Placeholder 5"/>
          <p:cNvSpPr>
            <a:spLocks noGrp="1"/>
          </p:cNvSpPr>
          <p:nvPr>
            <p:ph type="ftr" sz="quarter" idx="11"/>
          </p:nvPr>
        </p:nvSpPr>
        <p:spPr>
          <a:xfrm>
            <a:off x="4380072" y="6407944"/>
            <a:ext cx="2350681" cy="365125"/>
          </a:xfrm>
        </p:spPr>
        <p:txBody>
          <a:bodyPr/>
          <a:lstStyle>
            <a:lvl1pPr>
              <a:defRPr>
                <a:solidFill>
                  <a:schemeClr val="tx1"/>
                </a:solidFill>
              </a:defRPr>
            </a:lvl1pPr>
            <a:extLst/>
          </a:lstStyle>
          <a:p>
            <a:endParaRPr lang="en-GB"/>
          </a:p>
        </p:txBody>
      </p:sp>
      <p:sp>
        <p:nvSpPr>
          <p:cNvPr id="7" name="Slide Number Placeholder 6"/>
          <p:cNvSpPr>
            <a:spLocks noGrp="1"/>
          </p:cNvSpPr>
          <p:nvPr>
            <p:ph type="sldNum" sz="quarter" idx="12"/>
          </p:nvPr>
        </p:nvSpPr>
        <p:spPr/>
        <p:txBody>
          <a:bodyPr/>
          <a:lstStyle>
            <a:lvl1pPr>
              <a:defRPr>
                <a:solidFill>
                  <a:schemeClr val="tx1"/>
                </a:solidFill>
              </a:defRPr>
            </a:lvl1pPr>
            <a:extLst/>
          </a:lstStyle>
          <a:p>
            <a:fld id="{AB24CC51-C11D-4738-9560-1DB7FD2EB62A}" type="slidenum">
              <a:rPr lang="en-GB" smtClean="0"/>
              <a:pPr/>
              <a:t>‹#›</a:t>
            </a:fld>
            <a:endParaRPr lang="en-GB"/>
          </a:p>
        </p:txBody>
      </p:sp>
      <p:sp>
        <p:nvSpPr>
          <p:cNvPr id="2" name="Title 1"/>
          <p:cNvSpPr>
            <a:spLocks noGrp="1"/>
          </p:cNvSpPr>
          <p:nvPr>
            <p:ph type="title"/>
          </p:nvPr>
        </p:nvSpPr>
        <p:spPr>
          <a:xfrm>
            <a:off x="228600" y="4865122"/>
            <a:ext cx="8075432" cy="562672"/>
          </a:xfrm>
          <a:noFill/>
        </p:spPr>
        <p:txBody>
          <a:bodyPr anchor="t">
            <a:sp3d prstMaterial="softEdge"/>
          </a:bodyPr>
          <a:lstStyle>
            <a:lvl1pPr marR="0" algn="r">
              <a:buNone/>
              <a:defRPr sz="3000" b="0">
                <a:solidFill>
                  <a:schemeClr val="accent1"/>
                </a:solidFill>
                <a:effectLst>
                  <a:outerShdw blurRad="50800" dist="25000" dir="5400000" algn="t" rotWithShape="0">
                    <a:prstClr val="black">
                      <a:alpha val="45000"/>
                    </a:prstClr>
                  </a:outerShdw>
                </a:effectLst>
              </a:defRPr>
            </a:lvl1pPr>
            <a:extLst/>
          </a:lstStyle>
          <a:p>
            <a:r>
              <a:rPr kumimoji="0" lang="en-US" smtClean="0"/>
              <a:t>Click to edit Master title style</a:t>
            </a:r>
            <a:endParaRPr kumimoji="0" lang="en-US"/>
          </a:p>
        </p:txBody>
      </p:sp>
      <p:sp>
        <p:nvSpPr>
          <p:cNvPr id="8" name="Freeform 7"/>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9" name="Freeform 8"/>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0" name="Right Triangle 9"/>
          <p:cNvSpPr>
            <a:spLocks/>
          </p:cNvSpPr>
          <p:nvPr/>
        </p:nvSpPr>
        <p:spPr bwMode="auto">
          <a:xfrm>
            <a:off x="-6042" y="5791253"/>
            <a:ext cx="3402314" cy="1080868"/>
          </a:xfrm>
          <a:prstGeom prst="rtTriangle">
            <a:avLst/>
          </a:prstGeom>
          <a:blipFill>
            <a:blip r:embed="rId2"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1" name="Straight Connector 10"/>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12" name="Chevron 11"/>
          <p:cNvSpPr/>
          <p:nvPr/>
        </p:nvSpPr>
        <p:spPr>
          <a:xfrm>
            <a:off x="8664112"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
        <p:nvSpPr>
          <p:cNvPr id="13" name="Chevron 12"/>
          <p:cNvSpPr/>
          <p:nvPr/>
        </p:nvSpPr>
        <p:spPr>
          <a:xfrm>
            <a:off x="8477696" y="4988440"/>
            <a:ext cx="182880" cy="228600"/>
          </a:xfrm>
          <a:prstGeom prst="chevron">
            <a:avLst>
              <a:gd name="adj" fmla="val 50000"/>
            </a:avLst>
          </a:prstGeom>
          <a:gradFill flip="none" rotWithShape="1">
            <a:gsLst>
              <a:gs pos="0">
                <a:schemeClr val="accent1">
                  <a:shade val="60000"/>
                  <a:satMod val="125000"/>
                </a:schemeClr>
              </a:gs>
              <a:gs pos="72000">
                <a:schemeClr val="accent1">
                  <a:tint val="90000"/>
                  <a:satMod val="138000"/>
                </a:schemeClr>
              </a:gs>
              <a:gs pos="100000">
                <a:schemeClr val="accent1">
                  <a:tint val="76000"/>
                  <a:satMod val="136000"/>
                </a:schemeClr>
              </a:gs>
            </a:gsLst>
            <a:lin ang="16200000" scaled="0"/>
          </a:gradFill>
          <a:ln w="3175" cap="rnd" cmpd="sng" algn="ctr">
            <a:solidFill>
              <a:schemeClr val="accent1">
                <a:shade val="50000"/>
              </a:schemeClr>
            </a:solidFill>
            <a:prstDash val="solid"/>
          </a:ln>
          <a:effectLst>
            <a:outerShdw blurRad="50800" dist="25400" dir="5400000">
              <a:srgbClr val="000000">
                <a:alpha val="46000"/>
              </a:srgbClr>
            </a:outerShdw>
          </a:effectLst>
        </p:spPr>
        <p:style>
          <a:lnRef idx="1">
            <a:schemeClr val="accent1"/>
          </a:lnRef>
          <a:fillRef idx="3">
            <a:schemeClr val="accent1"/>
          </a:fillRef>
          <a:effectRef idx="2">
            <a:schemeClr val="accent1"/>
          </a:effectRef>
          <a:fontRef idx="minor">
            <a:schemeClr val="lt1"/>
          </a:fontRef>
        </p:style>
        <p:txBody>
          <a:bodyPr anchor="ctr"/>
          <a:lstStyle>
            <a:extLst/>
          </a:lstStyle>
          <a:p>
            <a:pPr algn="l" eaLnBrk="1" latinLnBrk="0" hangingPunct="1"/>
            <a:endParaRPr kumimoji="0" lang="en-US"/>
          </a:p>
        </p:txBody>
      </p:sp>
    </p:spTree>
  </p:cSld>
  <p:clrMapOvr>
    <a:overrideClrMapping bg1="dk1" tx1="lt1" bg2="dk2" tx2="lt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1481329"/>
            <a:ext cx="8229600" cy="4386071"/>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23C4C2A-642D-4D82-827A-C47F45EFD9F5}" type="datetimeFigureOut">
              <a:rPr lang="en-GB" smtClean="0"/>
              <a:pPr/>
              <a:t>16/10/2017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B24CC51-C11D-4738-9560-1DB7FD2EB62A}" type="slidenum">
              <a:rPr lang="en-GB" smtClean="0"/>
              <a:pPr/>
              <a:t>‹#›</a:t>
            </a:fld>
            <a:endParaRPr lang="en-GB"/>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44013" y="274640"/>
            <a:ext cx="1777470" cy="5592761"/>
          </a:xfrm>
        </p:spPr>
        <p:txBody>
          <a:bodyPr vert="eaVert"/>
          <a:lstStyle>
            <a:extLs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274641"/>
            <a:ext cx="6324600" cy="5592760"/>
          </a:xfrm>
        </p:spPr>
        <p:txBody>
          <a:bodyPr vert="eaVert"/>
          <a:lstStyle>
            <a:extLs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extLst/>
          </a:lstStyle>
          <a:p>
            <a:fld id="{223C4C2A-642D-4D82-827A-C47F45EFD9F5}" type="datetimeFigureOut">
              <a:rPr lang="en-GB" smtClean="0"/>
              <a:pPr/>
              <a:t>16/10/2017</a:t>
            </a:fld>
            <a:endParaRPr lang="en-GB"/>
          </a:p>
        </p:txBody>
      </p:sp>
      <p:sp>
        <p:nvSpPr>
          <p:cNvPr id="5" name="Footer Placeholder 4"/>
          <p:cNvSpPr>
            <a:spLocks noGrp="1"/>
          </p:cNvSpPr>
          <p:nvPr>
            <p:ph type="ftr" sz="quarter" idx="11"/>
          </p:nvPr>
        </p:nvSpPr>
        <p:spPr/>
        <p:txBody>
          <a:bodyPr/>
          <a:lstStyle>
            <a:extLst/>
          </a:lstStyle>
          <a:p>
            <a:endParaRPr lang="en-GB"/>
          </a:p>
        </p:txBody>
      </p:sp>
      <p:sp>
        <p:nvSpPr>
          <p:cNvPr id="6" name="Slide Number Placeholder 5"/>
          <p:cNvSpPr>
            <a:spLocks noGrp="1"/>
          </p:cNvSpPr>
          <p:nvPr>
            <p:ph type="sldNum" sz="quarter" idx="12"/>
          </p:nvPr>
        </p:nvSpPr>
        <p:spPr/>
        <p:txBody>
          <a:bodyPr/>
          <a:lstStyle>
            <a:extLst/>
          </a:lstStyle>
          <a:p>
            <a:fld id="{AB24CC51-C11D-4738-9560-1DB7FD2EB62A}" type="slidenum">
              <a:rPr lang="en-GB" smtClean="0"/>
              <a:pPr/>
              <a:t>‹#›</a:t>
            </a:fld>
            <a:endParaRPr lang="en-GB"/>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3" name="Freeform 12"/>
          <p:cNvSpPr>
            <a:spLocks/>
          </p:cNvSpPr>
          <p:nvPr/>
        </p:nvSpPr>
        <p:spPr bwMode="auto">
          <a:xfrm>
            <a:off x="499273" y="5944936"/>
            <a:ext cx="4940624" cy="921076"/>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7485" h="337">
                <a:moveTo>
                  <a:pt x="0" y="2"/>
                </a:moveTo>
                <a:lnTo>
                  <a:pt x="7485" y="337"/>
                </a:lnTo>
                <a:lnTo>
                  <a:pt x="5558" y="337"/>
                </a:lnTo>
                <a:lnTo>
                  <a:pt x="1" y="0"/>
                </a:lnTo>
              </a:path>
            </a:pathLst>
          </a:custGeom>
          <a:solidFill>
            <a:schemeClr val="accent1">
              <a:tint val="65000"/>
              <a:satMod val="115000"/>
              <a:alpha val="40000"/>
            </a:scheme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2" name="Freeform 11"/>
          <p:cNvSpPr>
            <a:spLocks/>
          </p:cNvSpPr>
          <p:nvPr/>
        </p:nvSpPr>
        <p:spPr bwMode="auto">
          <a:xfrm>
            <a:off x="485717" y="5939011"/>
            <a:ext cx="3690451" cy="933450"/>
          </a:xfrm>
          <a:custGeom>
            <a:avLst>
              <a:gd name="A1" fmla="val 0"/>
              <a:gd name="A2" fmla="val 0"/>
              <a:gd name="A3" fmla="val 0"/>
              <a:gd name="A4" fmla="val 0"/>
              <a:gd name="A5" fmla="val 0"/>
              <a:gd name="A6" fmla="val 0"/>
              <a:gd name="A7" fmla="val 0"/>
              <a:gd name="A8" fmla="val 0"/>
            </a:avLst>
            <a:gdLst/>
            <a:ahLst/>
            <a:cxnLst>
              <a:cxn ang="0">
                <a:pos x="0" y="0"/>
              </a:cxn>
              <a:cxn ang="0">
                <a:pos x="5760" y="0"/>
              </a:cxn>
              <a:cxn ang="0">
                <a:pos x="5760" y="528"/>
              </a:cxn>
              <a:cxn ang="0">
                <a:pos x="48" y="0"/>
              </a:cxn>
            </a:cxnLst>
            <a:rect l="0" t="0" r="0" b="0"/>
            <a:pathLst>
              <a:path w="5591" h="588">
                <a:moveTo>
                  <a:pt x="0" y="0"/>
                </a:moveTo>
                <a:lnTo>
                  <a:pt x="5591" y="585"/>
                </a:lnTo>
                <a:lnTo>
                  <a:pt x="4415" y="588"/>
                </a:lnTo>
                <a:lnTo>
                  <a:pt x="12" y="4"/>
                </a:lnTo>
              </a:path>
            </a:pathLst>
          </a:custGeom>
          <a:solidFill>
            <a:srgbClr val="000000">
              <a:alpha val="100000"/>
            </a:srgbClr>
          </a:solidFill>
          <a:ln w="9525" cap="flat" cmpd="sng" algn="ctr">
            <a:noFill/>
            <a:prstDash val="solid"/>
            <a:round/>
            <a:headEnd type="none" w="med" len="med"/>
            <a:tailEnd type="none" w="med" len="med"/>
          </a:ln>
          <a:effectLst/>
        </p:spPr>
        <p:txBody>
          <a:bodyPr vert="horz" wrap="square" lIns="91440" tIns="45720" rIns="91440" bIns="45720" anchor="t" compatLnSpc="1"/>
          <a:lstStyle>
            <a:extLst/>
          </a:lstStyle>
          <a:p>
            <a:endParaRPr kumimoji="0" lang="en-US"/>
          </a:p>
        </p:txBody>
      </p:sp>
      <p:sp>
        <p:nvSpPr>
          <p:cNvPr id="14" name="Right Triangle 13"/>
          <p:cNvSpPr>
            <a:spLocks/>
          </p:cNvSpPr>
          <p:nvPr/>
        </p:nvSpPr>
        <p:spPr bwMode="auto">
          <a:xfrm>
            <a:off x="-6042" y="5791253"/>
            <a:ext cx="3402314" cy="1080868"/>
          </a:xfrm>
          <a:prstGeom prst="rtTriangle">
            <a:avLst/>
          </a:prstGeom>
          <a:blipFill>
            <a:blip r:embed="rId13" cstate="print">
              <a:alphaModFix amt="50000"/>
            </a:blip>
            <a:tile tx="0" ty="0" sx="50000" sy="50000" flip="none" algn="t"/>
          </a:blipFill>
          <a:ln w="12700" cap="rnd" cmpd="thickThin" algn="ctr">
            <a:noFill/>
            <a:prstDash val="solid"/>
          </a:ln>
          <a:effectLst>
            <a:fillOverlay blend="mult">
              <a:gradFill flip="none" rotWithShape="1">
                <a:gsLst>
                  <a:gs pos="0">
                    <a:schemeClr val="accent1">
                      <a:shade val="20000"/>
                      <a:satMod val="176000"/>
                      <a:alpha val="100000"/>
                    </a:schemeClr>
                  </a:gs>
                  <a:gs pos="18000">
                    <a:schemeClr val="accent1">
                      <a:shade val="48000"/>
                      <a:satMod val="153000"/>
                      <a:alpha val="100000"/>
                    </a:schemeClr>
                  </a:gs>
                  <a:gs pos="43000">
                    <a:schemeClr val="accent1">
                      <a:tint val="86000"/>
                      <a:satMod val="149000"/>
                      <a:alpha val="100000"/>
                    </a:schemeClr>
                  </a:gs>
                  <a:gs pos="45000">
                    <a:schemeClr val="accent1">
                      <a:tint val="85000"/>
                      <a:satMod val="150000"/>
                      <a:alpha val="100000"/>
                    </a:schemeClr>
                  </a:gs>
                  <a:gs pos="50000">
                    <a:schemeClr val="accent1">
                      <a:tint val="86000"/>
                      <a:satMod val="149000"/>
                      <a:alpha val="100000"/>
                    </a:schemeClr>
                  </a:gs>
                  <a:gs pos="79000">
                    <a:schemeClr val="accent1">
                      <a:shade val="53000"/>
                      <a:satMod val="150000"/>
                      <a:alpha val="100000"/>
                    </a:schemeClr>
                  </a:gs>
                  <a:gs pos="100000">
                    <a:schemeClr val="accent1">
                      <a:shade val="25000"/>
                      <a:satMod val="170000"/>
                      <a:alpha val="100000"/>
                    </a:schemeClr>
                  </a:gs>
                </a:gsLst>
                <a:lin ang="450000" scaled="1"/>
                <a:tileRect/>
              </a:gradFill>
            </a:fillOverlay>
          </a:effectLst>
        </p:spPr>
        <p:style>
          <a:lnRef idx="3">
            <a:schemeClr val="lt1"/>
          </a:lnRef>
          <a:fillRef idx="1">
            <a:schemeClr val="accent1"/>
          </a:fillRef>
          <a:effectRef idx="1">
            <a:schemeClr val="accent1"/>
          </a:effectRef>
          <a:fontRef idx="minor">
            <a:schemeClr val="lt1"/>
          </a:fontRef>
        </p:style>
        <p:txBody>
          <a:bodyPr vert="horz" wrap="square" lIns="91440" tIns="45720" rIns="91440" bIns="45720" anchor="ctr" compatLnSpc="1"/>
          <a:lstStyle>
            <a:extLst/>
          </a:lstStyle>
          <a:p>
            <a:pPr algn="ctr" eaLnBrk="1" latinLnBrk="0" hangingPunct="1"/>
            <a:endParaRPr kumimoji="0" lang="en-US"/>
          </a:p>
        </p:txBody>
      </p:sp>
      <p:cxnSp>
        <p:nvCxnSpPr>
          <p:cNvPr id="15" name="Straight Connector 14"/>
          <p:cNvCxnSpPr/>
          <p:nvPr/>
        </p:nvCxnSpPr>
        <p:spPr>
          <a:xfrm>
            <a:off x="-9237" y="5787738"/>
            <a:ext cx="3405509" cy="1084383"/>
          </a:xfrm>
          <a:prstGeom prst="line">
            <a:avLst/>
          </a:prstGeom>
          <a:noFill/>
          <a:ln w="12065" cap="flat" cmpd="sng" algn="ctr">
            <a:gradFill>
              <a:gsLst>
                <a:gs pos="45000">
                  <a:schemeClr val="accent1">
                    <a:tint val="70000"/>
                    <a:satMod val="110000"/>
                  </a:schemeClr>
                </a:gs>
                <a:gs pos="15000">
                  <a:schemeClr val="accent1">
                    <a:shade val="40000"/>
                    <a:satMod val="110000"/>
                  </a:schemeClr>
                </a:gs>
              </a:gsLst>
              <a:lin ang="5400000" scaled="1"/>
            </a:gradFill>
            <a:prstDash val="solid"/>
            <a:miter lim="800000"/>
          </a:ln>
          <a:effectLst/>
        </p:spPr>
        <p:style>
          <a:lnRef idx="2">
            <a:schemeClr val="accent1"/>
          </a:lnRef>
          <a:fillRef idx="0">
            <a:schemeClr val="accent1"/>
          </a:fillRef>
          <a:effectRef idx="1">
            <a:schemeClr val="accent1"/>
          </a:effectRef>
          <a:fontRef idx="minor">
            <a:schemeClr val="tx1"/>
          </a:fontRef>
        </p:style>
      </p:cxnSp>
      <p:sp>
        <p:nvSpPr>
          <p:cNvPr id="9" name="Title Placeholder 8"/>
          <p:cNvSpPr>
            <a:spLocks noGrp="1"/>
          </p:cNvSpPr>
          <p:nvPr>
            <p:ph type="title"/>
          </p:nvPr>
        </p:nvSpPr>
        <p:spPr>
          <a:xfrm>
            <a:off x="457200" y="274638"/>
            <a:ext cx="8229600" cy="1143000"/>
          </a:xfrm>
          <a:prstGeom prst="rect">
            <a:avLst/>
          </a:prstGeom>
        </p:spPr>
        <p:txBody>
          <a:bodyPr vert="horz" anchor="ctr">
            <a:normAutofit/>
            <a:scene3d>
              <a:camera prst="orthographicFront"/>
              <a:lightRig rig="soft" dir="t"/>
            </a:scene3d>
            <a:sp3d prstMaterial="softEdge">
              <a:bevelT w="25400" h="25400"/>
            </a:sp3d>
          </a:bodyPr>
          <a:lstStyle>
            <a:extLst/>
          </a:lstStyle>
          <a:p>
            <a:r>
              <a:rPr kumimoji="0" lang="en-US" smtClean="0"/>
              <a:t>Click to edit Master title style</a:t>
            </a:r>
            <a:endParaRPr kumimoji="0" lang="en-US"/>
          </a:p>
        </p:txBody>
      </p:sp>
      <p:sp>
        <p:nvSpPr>
          <p:cNvPr id="30" name="Text Placeholder 29"/>
          <p:cNvSpPr>
            <a:spLocks noGrp="1"/>
          </p:cNvSpPr>
          <p:nvPr>
            <p:ph type="body" idx="1"/>
          </p:nvPr>
        </p:nvSpPr>
        <p:spPr>
          <a:xfrm>
            <a:off x="457200" y="1481328"/>
            <a:ext cx="8229600" cy="4525963"/>
          </a:xfrm>
          <a:prstGeom prst="rect">
            <a:avLst/>
          </a:prstGeom>
        </p:spPr>
        <p:txBody>
          <a:bodyPr vert="horz">
            <a:normAutofit/>
          </a:bodyPr>
          <a:lstStyle>
            <a:extLst/>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0" name="Date Placeholder 9"/>
          <p:cNvSpPr>
            <a:spLocks noGrp="1"/>
          </p:cNvSpPr>
          <p:nvPr>
            <p:ph type="dt" sz="half" idx="2"/>
          </p:nvPr>
        </p:nvSpPr>
        <p:spPr>
          <a:xfrm>
            <a:off x="6727032" y="6407944"/>
            <a:ext cx="1920240" cy="365760"/>
          </a:xfrm>
          <a:prstGeom prst="rect">
            <a:avLst/>
          </a:prstGeom>
        </p:spPr>
        <p:txBody>
          <a:bodyPr vert="horz" anchor="b"/>
          <a:lstStyle>
            <a:lvl1pPr algn="l" eaLnBrk="1" latinLnBrk="0" hangingPunct="1">
              <a:defRPr kumimoji="0" sz="1000">
                <a:solidFill>
                  <a:schemeClr val="tx1"/>
                </a:solidFill>
              </a:defRPr>
            </a:lvl1pPr>
            <a:extLst/>
          </a:lstStyle>
          <a:p>
            <a:fld id="{223C4C2A-642D-4D82-827A-C47F45EFD9F5}" type="datetimeFigureOut">
              <a:rPr lang="en-GB" smtClean="0"/>
              <a:pPr/>
              <a:t>16/10/2017</a:t>
            </a:fld>
            <a:endParaRPr lang="en-GB"/>
          </a:p>
        </p:txBody>
      </p:sp>
      <p:sp>
        <p:nvSpPr>
          <p:cNvPr id="22" name="Footer Placeholder 21"/>
          <p:cNvSpPr>
            <a:spLocks noGrp="1"/>
          </p:cNvSpPr>
          <p:nvPr>
            <p:ph type="ftr" sz="quarter" idx="3"/>
          </p:nvPr>
        </p:nvSpPr>
        <p:spPr>
          <a:xfrm>
            <a:off x="4380072" y="6407944"/>
            <a:ext cx="2350681" cy="365125"/>
          </a:xfrm>
          <a:prstGeom prst="rect">
            <a:avLst/>
          </a:prstGeom>
        </p:spPr>
        <p:txBody>
          <a:bodyPr vert="horz" anchor="b"/>
          <a:lstStyle>
            <a:lvl1pPr algn="r" eaLnBrk="1" latinLnBrk="0" hangingPunct="1">
              <a:defRPr kumimoji="0" sz="1000">
                <a:solidFill>
                  <a:schemeClr val="tx1"/>
                </a:solidFill>
              </a:defRPr>
            </a:lvl1pPr>
            <a:extLst/>
          </a:lstStyle>
          <a:p>
            <a:endParaRPr lang="en-GB"/>
          </a:p>
        </p:txBody>
      </p:sp>
      <p:sp>
        <p:nvSpPr>
          <p:cNvPr id="18" name="Slide Number Placeholder 17"/>
          <p:cNvSpPr>
            <a:spLocks noGrp="1"/>
          </p:cNvSpPr>
          <p:nvPr>
            <p:ph type="sldNum" sz="quarter" idx="4"/>
          </p:nvPr>
        </p:nvSpPr>
        <p:spPr>
          <a:xfrm>
            <a:off x="8647272" y="6407944"/>
            <a:ext cx="365760" cy="365125"/>
          </a:xfrm>
          <a:prstGeom prst="rect">
            <a:avLst/>
          </a:prstGeom>
        </p:spPr>
        <p:txBody>
          <a:bodyPr vert="horz" anchor="b"/>
          <a:lstStyle>
            <a:lvl1pPr algn="r" eaLnBrk="1" latinLnBrk="0" hangingPunct="1">
              <a:defRPr kumimoji="0" sz="1000" b="0">
                <a:solidFill>
                  <a:schemeClr val="tx1"/>
                </a:solidFill>
              </a:defRPr>
            </a:lvl1pPr>
            <a:extLst/>
          </a:lstStyle>
          <a:p>
            <a:fld id="{AB24CC51-C11D-4738-9560-1DB7FD2EB62A}" type="slidenum">
              <a:rPr lang="en-GB" smtClean="0"/>
              <a:pPr/>
              <a:t>‹#›</a:t>
            </a:fld>
            <a:endParaRPr lang="en-GB"/>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4100" b="1" kern="1200">
          <a:solidFill>
            <a:schemeClr val="tx2"/>
          </a:solidFill>
          <a:effectLst>
            <a:outerShdw blurRad="31750" dist="25400" dir="5400000" algn="tl" rotWithShape="0">
              <a:srgbClr val="000000">
                <a:alpha val="25000"/>
              </a:srgbClr>
            </a:outerShdw>
          </a:effectLst>
          <a:latin typeface="+mj-lt"/>
          <a:ea typeface="+mj-ea"/>
          <a:cs typeface="+mj-cs"/>
        </a:defRPr>
      </a:lvl1pPr>
      <a:extLst/>
    </p:titleStyle>
    <p:bodyStyle>
      <a:lvl1pPr marL="365760" indent="-256032" algn="l" rtl="0" eaLnBrk="1" latinLnBrk="0" hangingPunct="1">
        <a:spcBef>
          <a:spcPts val="400"/>
        </a:spcBef>
        <a:spcAft>
          <a:spcPts val="0"/>
        </a:spcAft>
        <a:buClr>
          <a:schemeClr val="accent1"/>
        </a:buClr>
        <a:buSzPct val="68000"/>
        <a:buFont typeface="Wingdings 3"/>
        <a:buChar char=""/>
        <a:defRPr kumimoji="0" sz="2700" kern="1200">
          <a:solidFill>
            <a:schemeClr val="tx1"/>
          </a:solidFill>
          <a:latin typeface="+mn-lt"/>
          <a:ea typeface="+mn-ea"/>
          <a:cs typeface="+mn-cs"/>
        </a:defRPr>
      </a:lvl1pPr>
      <a:lvl2pPr marL="621792" indent="-228600" algn="l" rtl="0" eaLnBrk="1" latinLnBrk="0" hangingPunct="1">
        <a:spcBef>
          <a:spcPts val="324"/>
        </a:spcBef>
        <a:buClr>
          <a:schemeClr val="accent1"/>
        </a:buClr>
        <a:buFont typeface="Verdana"/>
        <a:buChar char="◦"/>
        <a:defRPr kumimoji="0" sz="2300" kern="1200">
          <a:solidFill>
            <a:schemeClr val="tx1"/>
          </a:solidFill>
          <a:latin typeface="+mn-lt"/>
          <a:ea typeface="+mn-ea"/>
          <a:cs typeface="+mn-cs"/>
        </a:defRPr>
      </a:lvl2pPr>
      <a:lvl3pPr marL="859536" indent="-228600" algn="l" rtl="0" eaLnBrk="1" latinLnBrk="0" hangingPunct="1">
        <a:spcBef>
          <a:spcPts val="350"/>
        </a:spcBef>
        <a:buClr>
          <a:schemeClr val="accent2"/>
        </a:buClr>
        <a:buSzPct val="100000"/>
        <a:buFont typeface="Wingdings 2"/>
        <a:buChar char=""/>
        <a:defRPr kumimoji="0" sz="2100" kern="1200">
          <a:solidFill>
            <a:schemeClr val="tx1"/>
          </a:solidFill>
          <a:latin typeface="+mn-lt"/>
          <a:ea typeface="+mn-ea"/>
          <a:cs typeface="+mn-cs"/>
        </a:defRPr>
      </a:lvl3pPr>
      <a:lvl4pPr marL="1143000" indent="-228600" algn="l" rtl="0" eaLnBrk="1" latinLnBrk="0" hangingPunct="1">
        <a:spcBef>
          <a:spcPts val="350"/>
        </a:spcBef>
        <a:buClr>
          <a:schemeClr val="accent2"/>
        </a:buClr>
        <a:buFont typeface="Wingdings 2"/>
        <a:buChar char=""/>
        <a:defRPr kumimoji="0" sz="1900" kern="1200">
          <a:solidFill>
            <a:schemeClr val="tx1"/>
          </a:solidFill>
          <a:latin typeface="+mn-lt"/>
          <a:ea typeface="+mn-ea"/>
          <a:cs typeface="+mn-cs"/>
        </a:defRPr>
      </a:lvl4pPr>
      <a:lvl5pPr marL="1371600" indent="-228600" algn="l" rtl="0" eaLnBrk="1" latinLnBrk="0" hangingPunct="1">
        <a:spcBef>
          <a:spcPts val="350"/>
        </a:spcBef>
        <a:buClr>
          <a:schemeClr val="accent2"/>
        </a:buClr>
        <a:buFont typeface="Wingdings 2"/>
        <a:buChar char=""/>
        <a:defRPr kumimoji="0" sz="1800" kern="1200">
          <a:solidFill>
            <a:schemeClr val="tx1"/>
          </a:solidFill>
          <a:latin typeface="+mn-lt"/>
          <a:ea typeface="+mn-ea"/>
          <a:cs typeface="+mn-cs"/>
        </a:defRPr>
      </a:lvl5pPr>
      <a:lvl6pPr marL="1600200" indent="-228600" algn="l" rtl="0" eaLnBrk="1" latinLnBrk="0" hangingPunct="1">
        <a:spcBef>
          <a:spcPts val="350"/>
        </a:spcBef>
        <a:buClr>
          <a:schemeClr val="accent3"/>
        </a:buClr>
        <a:buFont typeface="Wingdings 2"/>
        <a:buChar char=""/>
        <a:defRPr kumimoji="0" sz="1800" kern="1200">
          <a:solidFill>
            <a:schemeClr val="tx1"/>
          </a:solidFill>
          <a:latin typeface="+mn-lt"/>
          <a:ea typeface="+mn-ea"/>
          <a:cs typeface="+mn-cs"/>
        </a:defRPr>
      </a:lvl6pPr>
      <a:lvl7pPr marL="18288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7pPr>
      <a:lvl8pPr marL="2057400" indent="-228600" algn="l" rtl="0" eaLnBrk="1" latinLnBrk="0" hangingPunct="1">
        <a:spcBef>
          <a:spcPts val="350"/>
        </a:spcBef>
        <a:buClr>
          <a:schemeClr val="accent3"/>
        </a:buClr>
        <a:buFont typeface="Wingdings 2"/>
        <a:buChar char=""/>
        <a:defRPr kumimoji="0" sz="1600" kern="1200">
          <a:solidFill>
            <a:schemeClr val="tx1"/>
          </a:solidFill>
          <a:latin typeface="+mn-lt"/>
          <a:ea typeface="+mn-ea"/>
          <a:cs typeface="+mn-cs"/>
        </a:defRPr>
      </a:lvl8pPr>
      <a:lvl9pPr marL="2286000" indent="-228600" algn="l" rtl="0" eaLnBrk="1" latinLnBrk="0" hangingPunct="1">
        <a:spcBef>
          <a:spcPts val="350"/>
        </a:spcBef>
        <a:buClr>
          <a:schemeClr val="accent3"/>
        </a:buClr>
        <a:buFont typeface="Wingdings 2"/>
        <a:buChar char=""/>
        <a:defRPr kumimoji="0" sz="1600" kern="1200" baseline="0">
          <a:solidFill>
            <a:schemeClr val="tx1"/>
          </a:solidFill>
          <a:latin typeface="+mn-lt"/>
          <a:ea typeface="+mn-ea"/>
          <a:cs typeface="+mn-cs"/>
        </a:defRPr>
      </a:lvl9pPr>
      <a:extLst/>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a:extLst/>
    </p:otherStyle>
  </p:txStyles>
</p:sldMaster>
</file>

<file path=ppt/slides/_rels/slide1.xml.rels><?xml version="1.0" encoding="UTF-8" standalone="yes"?>
<Relationships xmlns="http://schemas.openxmlformats.org/package/2006/relationships"><Relationship Id="rId2" Type="http://schemas.openxmlformats.org/officeDocument/2006/relationships/hyperlink" Target="http://www.rics.org/uk/shop/BCIS-Elemental-Standard-Form-of-Cost-Analysis-19181.aspx" TargetMode="External"/><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2" Type="http://schemas.openxmlformats.org/officeDocument/2006/relationships/hyperlink" Target="http://www.ribaplanofwork.com/"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dirty="0" smtClean="0">
                <a:hlinkClick r:id="rId2"/>
              </a:rPr>
              <a:t>4th </a:t>
            </a:r>
            <a:r>
              <a:rPr lang="en-GB" dirty="0">
                <a:hlinkClick r:id="rId2"/>
              </a:rPr>
              <a:t>edition of </a:t>
            </a:r>
            <a:r>
              <a:rPr lang="en-GB" dirty="0" err="1">
                <a:hlinkClick r:id="rId2"/>
              </a:rPr>
              <a:t>of</a:t>
            </a:r>
            <a:r>
              <a:rPr lang="en-GB" dirty="0">
                <a:hlinkClick r:id="rId2"/>
              </a:rPr>
              <a:t> BCIS elemental standard form of cost analysis</a:t>
            </a:r>
            <a:r>
              <a:rPr lang="en-GB" dirty="0"/>
              <a:t> </a:t>
            </a:r>
          </a:p>
        </p:txBody>
      </p:sp>
      <p:sp>
        <p:nvSpPr>
          <p:cNvPr id="2" name="Title 1"/>
          <p:cNvSpPr>
            <a:spLocks noGrp="1"/>
          </p:cNvSpPr>
          <p:nvPr>
            <p:ph type="title"/>
          </p:nvPr>
        </p:nvSpPr>
        <p:spPr/>
        <p:txBody>
          <a:bodyPr>
            <a:normAutofit fontScale="90000"/>
          </a:bodyPr>
          <a:lstStyle/>
          <a:p>
            <a:r>
              <a:rPr lang="en-GB" b="1" dirty="0">
                <a:solidFill>
                  <a:srgbClr val="FF0000"/>
                </a:solidFill>
              </a:rPr>
              <a:t>BCIS Standard form of cost analysis</a:t>
            </a:r>
            <a:r>
              <a:rPr lang="en-GB" dirty="0"/>
              <a:t/>
            </a:r>
            <a:br>
              <a:rPr lang="en-GB" dirty="0"/>
            </a:br>
            <a:endParaRPr lang="en-GB"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67544" y="1340768"/>
            <a:ext cx="8219256" cy="4785395"/>
          </a:xfrm>
        </p:spPr>
        <p:txBody>
          <a:bodyPr>
            <a:normAutofit fontScale="85000" lnSpcReduction="20000"/>
          </a:bodyPr>
          <a:lstStyle/>
          <a:p>
            <a:pPr fontAlgn="base"/>
            <a:r>
              <a:rPr lang="en-GB" b="1" dirty="0"/>
              <a:t>2.5</a:t>
            </a:r>
            <a:r>
              <a:rPr lang="en-GB" dirty="0"/>
              <a:t> The costs analysed </a:t>
            </a:r>
            <a:r>
              <a:rPr lang="en-GB" dirty="0">
                <a:solidFill>
                  <a:srgbClr val="FF0000"/>
                </a:solidFill>
              </a:rPr>
              <a:t>shall be the agreed price </a:t>
            </a:r>
            <a:r>
              <a:rPr lang="en-GB" dirty="0"/>
              <a:t>for the works described. Normally, costs analysed will be the agreed price at ‘commit to construct’ (</a:t>
            </a:r>
            <a:r>
              <a:rPr lang="en-GB" dirty="0">
                <a:solidFill>
                  <a:srgbClr val="FF0000"/>
                </a:solidFill>
              </a:rPr>
              <a:t>end of stage H </a:t>
            </a:r>
            <a:r>
              <a:rPr lang="en-GB" dirty="0"/>
              <a:t>in the </a:t>
            </a:r>
            <a:r>
              <a:rPr lang="en-GB" dirty="0">
                <a:hlinkClick r:id="rId2"/>
              </a:rPr>
              <a:t>RIBA plan of work</a:t>
            </a:r>
            <a:r>
              <a:rPr lang="en-GB" dirty="0"/>
              <a:t>), e.g. accepted tender contract sum, agreed target, etc. However, the rules for analysis can be applied at any stage during the project, but where this is not ‘commit to construct’, it should be clearly identified.</a:t>
            </a:r>
          </a:p>
          <a:p>
            <a:pPr fontAlgn="base"/>
            <a:r>
              <a:rPr lang="en-GB" b="1" dirty="0"/>
              <a:t>2.6</a:t>
            </a:r>
            <a:r>
              <a:rPr lang="en-GB" dirty="0"/>
              <a:t> Where a building fulfils more than 1 user function (e.g. departments in a hospital), and you want to </a:t>
            </a:r>
            <a:r>
              <a:rPr lang="en-GB" dirty="0">
                <a:solidFill>
                  <a:srgbClr val="FF0000"/>
                </a:solidFill>
              </a:rPr>
              <a:t>analyse the functions separately, </a:t>
            </a:r>
            <a:r>
              <a:rPr lang="en-GB" dirty="0"/>
              <a:t>the rules used for allocating the common elements shall be stated.</a:t>
            </a:r>
          </a:p>
          <a:p>
            <a:pPr fontAlgn="base"/>
            <a:r>
              <a:rPr lang="en-GB" b="1" dirty="0"/>
              <a:t>2.7</a:t>
            </a:r>
            <a:r>
              <a:rPr lang="en-GB" dirty="0"/>
              <a:t> Where items of work that would normally be provided under a building contract have been </a:t>
            </a:r>
            <a:r>
              <a:rPr lang="en-GB" dirty="0">
                <a:solidFill>
                  <a:srgbClr val="FF0000"/>
                </a:solidFill>
              </a:rPr>
              <a:t>excluded or supplied separately, </a:t>
            </a:r>
            <a:r>
              <a:rPr lang="en-GB" dirty="0"/>
              <a:t>this should be stated.</a:t>
            </a:r>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2.8</a:t>
            </a:r>
            <a:r>
              <a:rPr lang="en-GB" dirty="0"/>
              <a:t> Where costs that would not normally form part of a building contract have been included, they should be omitted from the analysis and listed in the project details or market conditions as appropriate.</a:t>
            </a:r>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55000" lnSpcReduction="20000"/>
          </a:bodyPr>
          <a:lstStyle/>
          <a:p>
            <a:pPr fontAlgn="base"/>
            <a:r>
              <a:rPr lang="en-GB" b="1" dirty="0"/>
              <a:t>2.9</a:t>
            </a:r>
            <a:r>
              <a:rPr lang="en-GB" dirty="0"/>
              <a:t> The levels of analysis are:</a:t>
            </a:r>
          </a:p>
          <a:p>
            <a:pPr lvl="0" fontAlgn="base"/>
            <a:r>
              <a:rPr lang="en-GB" dirty="0"/>
              <a:t>total building;</a:t>
            </a:r>
          </a:p>
          <a:p>
            <a:pPr lvl="0" fontAlgn="base"/>
            <a:r>
              <a:rPr lang="en-GB" dirty="0"/>
              <a:t>building;</a:t>
            </a:r>
          </a:p>
          <a:p>
            <a:pPr lvl="0" fontAlgn="base"/>
            <a:r>
              <a:rPr lang="en-GB" dirty="0"/>
              <a:t>external works;</a:t>
            </a:r>
          </a:p>
          <a:p>
            <a:pPr lvl="0" fontAlgn="base"/>
            <a:r>
              <a:rPr lang="en-GB" dirty="0"/>
              <a:t>group elements (concise);</a:t>
            </a:r>
          </a:p>
          <a:p>
            <a:pPr lvl="0" fontAlgn="base"/>
            <a:r>
              <a:rPr lang="en-GB" dirty="0"/>
              <a:t>substructure;</a:t>
            </a:r>
          </a:p>
          <a:p>
            <a:pPr lvl="0" fontAlgn="base"/>
            <a:r>
              <a:rPr lang="en-GB" dirty="0"/>
              <a:t>superstructure;</a:t>
            </a:r>
          </a:p>
          <a:p>
            <a:pPr lvl="0" fontAlgn="base"/>
            <a:r>
              <a:rPr lang="en-GB" dirty="0"/>
              <a:t>internal finishes;</a:t>
            </a:r>
          </a:p>
          <a:p>
            <a:pPr lvl="0" fontAlgn="base"/>
            <a:r>
              <a:rPr lang="en-GB" dirty="0"/>
              <a:t>fittings and furnishings;</a:t>
            </a:r>
          </a:p>
          <a:p>
            <a:pPr lvl="0" fontAlgn="base"/>
            <a:r>
              <a:rPr lang="en-GB" dirty="0"/>
              <a:t>services;</a:t>
            </a:r>
          </a:p>
          <a:p>
            <a:pPr lvl="0" fontAlgn="base"/>
            <a:r>
              <a:rPr lang="en-GB" dirty="0"/>
              <a:t>prefabricated buildings and building units;</a:t>
            </a:r>
          </a:p>
          <a:p>
            <a:pPr lvl="0" fontAlgn="base"/>
            <a:r>
              <a:rPr lang="en-GB" dirty="0"/>
              <a:t>work to existing building;</a:t>
            </a:r>
          </a:p>
          <a:p>
            <a:pPr lvl="0" fontAlgn="base"/>
            <a:r>
              <a:rPr lang="en-GB" dirty="0"/>
              <a:t>external works;</a:t>
            </a:r>
          </a:p>
          <a:p>
            <a:pPr lvl="0" fontAlgn="base"/>
            <a:r>
              <a:rPr lang="en-GB" dirty="0"/>
              <a:t>facilitating works;</a:t>
            </a:r>
          </a:p>
          <a:p>
            <a:pPr lvl="0" fontAlgn="base"/>
            <a:r>
              <a:rPr lang="en-GB" dirty="0"/>
              <a:t>detailed elements (detailed);</a:t>
            </a:r>
          </a:p>
          <a:p>
            <a:pPr lvl="0" fontAlgn="base"/>
            <a:r>
              <a:rPr lang="en-GB" dirty="0"/>
              <a:t>elements as defined in section 5;</a:t>
            </a:r>
          </a:p>
          <a:p>
            <a:pPr lvl="0" fontAlgn="base"/>
            <a:r>
              <a:rPr lang="en-GB" dirty="0" err="1"/>
              <a:t>subelements</a:t>
            </a:r>
            <a:r>
              <a:rPr lang="en-GB" dirty="0"/>
              <a:t> (amplified);</a:t>
            </a:r>
          </a:p>
          <a:p>
            <a:pPr lvl="0" fontAlgn="base"/>
            <a:r>
              <a:rPr lang="en-GB" dirty="0"/>
              <a:t>elements and </a:t>
            </a:r>
            <a:r>
              <a:rPr lang="en-GB" dirty="0" err="1"/>
              <a:t>subelements</a:t>
            </a:r>
            <a:r>
              <a:rPr lang="en-GB" dirty="0"/>
              <a:t> as defined in section 5.</a:t>
            </a:r>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a:bodyPr>
          <a:lstStyle/>
          <a:p>
            <a:pPr fontAlgn="base"/>
            <a:r>
              <a:rPr lang="en-GB" b="1" dirty="0"/>
              <a:t>2.11</a:t>
            </a:r>
            <a:r>
              <a:rPr lang="en-GB" dirty="0"/>
              <a:t> Cost categories that are not elements included in the contract, such as</a:t>
            </a:r>
          </a:p>
          <a:p>
            <a:pPr lvl="0" fontAlgn="base"/>
            <a:r>
              <a:rPr lang="en-GB" dirty="0"/>
              <a:t>preliminaries;</a:t>
            </a:r>
          </a:p>
          <a:p>
            <a:pPr lvl="0" fontAlgn="base"/>
            <a:r>
              <a:rPr lang="en-GB" dirty="0"/>
              <a:t>main contractor’s overheads and profit;</a:t>
            </a:r>
          </a:p>
          <a:p>
            <a:pPr lvl="0" fontAlgn="base"/>
            <a:r>
              <a:rPr lang="en-GB" dirty="0"/>
              <a:t>contractor’s design fees forming part of a Design and Build Contract;</a:t>
            </a:r>
          </a:p>
          <a:p>
            <a:pPr lvl="0" fontAlgn="base"/>
            <a:r>
              <a:rPr lang="en-GB" dirty="0"/>
              <a:t>client’s risk (contingency) sums to cover unforeseen expenditure; and</a:t>
            </a:r>
          </a:p>
          <a:p>
            <a:pPr lvl="0" fontAlgn="base"/>
            <a:r>
              <a:rPr lang="en-GB" dirty="0" err="1"/>
              <a:t>dayworks</a:t>
            </a:r>
            <a:r>
              <a:rPr lang="en-GB" dirty="0"/>
              <a:t> sums</a:t>
            </a:r>
          </a:p>
          <a:p>
            <a:pPr fontAlgn="base"/>
            <a:r>
              <a:rPr lang="en-GB" dirty="0">
                <a:solidFill>
                  <a:srgbClr val="FF0000"/>
                </a:solidFill>
              </a:rPr>
              <a:t>shall be shown separately in the analysis.</a:t>
            </a:r>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r>
              <a:rPr lang="en-GB" b="1" dirty="0"/>
              <a:t>2.12</a:t>
            </a:r>
            <a:r>
              <a:rPr lang="en-GB" dirty="0"/>
              <a:t> Percentage and lump sum adjustments (e.g. allowance for contractor’s commercial risk (contingencies)), shall be spread as shown in the contract documents or, where they apply to the whole of the works, spread pro- rata among all elements of the building(s) and external works based on all work excluding prime cost and provisional sums contained within the elements.</a:t>
            </a:r>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20000"/>
          </a:bodyPr>
          <a:lstStyle/>
          <a:p>
            <a:pPr fontAlgn="base"/>
            <a:r>
              <a:rPr lang="en-GB" b="1" dirty="0"/>
              <a:t>2.13</a:t>
            </a:r>
            <a:r>
              <a:rPr lang="en-GB" dirty="0"/>
              <a:t> Where a client’s costs for </a:t>
            </a:r>
            <a:r>
              <a:rPr lang="en-GB" dirty="0">
                <a:solidFill>
                  <a:srgbClr val="FF0000"/>
                </a:solidFill>
              </a:rPr>
              <a:t>project/design fee</a:t>
            </a:r>
            <a:r>
              <a:rPr lang="en-GB" dirty="0"/>
              <a:t>s, other development/project costs, and the client’s risk are available they should be shown </a:t>
            </a:r>
            <a:r>
              <a:rPr lang="en-GB" dirty="0">
                <a:solidFill>
                  <a:srgbClr val="FF0000"/>
                </a:solidFill>
              </a:rPr>
              <a:t>separately.</a:t>
            </a:r>
          </a:p>
          <a:p>
            <a:pPr fontAlgn="base"/>
            <a:r>
              <a:rPr lang="en-GB" b="1" dirty="0"/>
              <a:t>2.14</a:t>
            </a:r>
            <a:r>
              <a:rPr lang="en-GB" dirty="0"/>
              <a:t> In the UK, the principal cost unit for all elements of the building shall be expressed as </a:t>
            </a:r>
            <a:r>
              <a:rPr lang="en-GB" dirty="0">
                <a:solidFill>
                  <a:srgbClr val="FF0000"/>
                </a:solidFill>
              </a:rPr>
              <a:t>pounds Sterling (GBP) per square metre of gross internal floor area expressed to 2 decimal places. </a:t>
            </a:r>
            <a:r>
              <a:rPr lang="en-GB" dirty="0"/>
              <a:t>Where other currencies are used it shall be clearly stated.</a:t>
            </a:r>
          </a:p>
          <a:p>
            <a:pPr fontAlgn="base"/>
            <a:r>
              <a:rPr lang="en-GB" b="1" dirty="0"/>
              <a:t>2.15</a:t>
            </a:r>
            <a:r>
              <a:rPr lang="en-GB" dirty="0"/>
              <a:t> A functional unit, or functional units, relating to the use of the building shall be given and clearly defined</a:t>
            </a:r>
            <a:r>
              <a:rPr lang="en-GB" dirty="0" smtClean="0"/>
              <a:t>..</a:t>
            </a:r>
            <a:endParaRPr lang="en-GB" dirty="0"/>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lnSpcReduction="10000"/>
          </a:bodyPr>
          <a:lstStyle/>
          <a:p>
            <a:pPr fontAlgn="base"/>
            <a:r>
              <a:rPr lang="en-GB" b="1" dirty="0"/>
              <a:t>2.16</a:t>
            </a:r>
            <a:r>
              <a:rPr lang="en-GB" dirty="0"/>
              <a:t> Analyses shall be accompanied by </a:t>
            </a:r>
            <a:r>
              <a:rPr lang="en-GB" dirty="0">
                <a:solidFill>
                  <a:srgbClr val="FF0000"/>
                </a:solidFill>
              </a:rPr>
              <a:t>details of the project, building, procurement and specification appropriate to the level of analysis</a:t>
            </a:r>
            <a:r>
              <a:rPr lang="en-GB" dirty="0"/>
              <a:t>.</a:t>
            </a:r>
          </a:p>
          <a:p>
            <a:pPr fontAlgn="base"/>
            <a:r>
              <a:rPr lang="en-GB" b="1" dirty="0"/>
              <a:t>2.17</a:t>
            </a:r>
            <a:r>
              <a:rPr lang="en-GB" dirty="0"/>
              <a:t> Where tank rooms, housing and the like are included in the gross internal floor area, their component parts shall be analysed in detail under the appropriate elements. Where this is not the case, their costs should be included as ‘</a:t>
            </a:r>
            <a:r>
              <a:rPr lang="en-GB" dirty="0">
                <a:solidFill>
                  <a:srgbClr val="FF0000"/>
                </a:solidFill>
              </a:rPr>
              <a:t>Builder’s work in connection’.</a:t>
            </a:r>
          </a:p>
          <a:p>
            <a:pPr fontAlgn="base"/>
            <a:r>
              <a:rPr lang="en-GB" b="1" dirty="0"/>
              <a:t>2.18</a:t>
            </a:r>
            <a:r>
              <a:rPr lang="en-GB" dirty="0"/>
              <a:t> Glazing and ironmongery should be included in the elements containing the items to which they are fixed.</a:t>
            </a:r>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lnSpcReduction="10000"/>
          </a:bodyPr>
          <a:lstStyle/>
          <a:p>
            <a:pPr fontAlgn="base"/>
            <a:r>
              <a:rPr lang="en-GB" b="1" dirty="0" smtClean="0"/>
              <a:t>2.19</a:t>
            </a:r>
            <a:r>
              <a:rPr lang="en-GB" dirty="0" smtClean="0"/>
              <a:t> Decoration, except to fair-faced work, should be </a:t>
            </a:r>
            <a:r>
              <a:rPr lang="en-GB" dirty="0" smtClean="0">
                <a:solidFill>
                  <a:srgbClr val="FF0000"/>
                </a:solidFill>
              </a:rPr>
              <a:t>included with the surface </a:t>
            </a:r>
            <a:r>
              <a:rPr lang="en-GB" dirty="0" smtClean="0"/>
              <a:t>to which it is applied; allocated to the appropriate element, and the costs shown separately. Painting and decorating to fair-faced work is to be treated as a finishing.</a:t>
            </a:r>
          </a:p>
          <a:p>
            <a:pPr fontAlgn="base"/>
            <a:r>
              <a:rPr lang="en-GB" b="1" dirty="0" smtClean="0"/>
              <a:t>2.20</a:t>
            </a:r>
            <a:r>
              <a:rPr lang="en-GB" dirty="0" smtClean="0"/>
              <a:t> Chimneys and flues that are an integral part of the structure shall be included with the appropriate structural element.</a:t>
            </a:r>
          </a:p>
          <a:p>
            <a:pPr fontAlgn="base"/>
            <a:r>
              <a:rPr lang="en-GB" b="1" dirty="0" smtClean="0"/>
              <a:t>2.21</a:t>
            </a:r>
            <a:r>
              <a:rPr lang="en-GB" dirty="0" smtClean="0"/>
              <a:t> Off-site manufactured buildings, room units and pods should be shown </a:t>
            </a:r>
            <a:r>
              <a:rPr lang="en-GB" dirty="0" smtClean="0">
                <a:solidFill>
                  <a:srgbClr val="FF0000"/>
                </a:solidFill>
              </a:rPr>
              <a:t>separately.</a:t>
            </a:r>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normAutofit fontScale="92500"/>
          </a:bodyPr>
          <a:lstStyle/>
          <a:p>
            <a:pPr fontAlgn="base"/>
            <a:r>
              <a:rPr lang="en-GB" b="1" dirty="0" smtClean="0"/>
              <a:t>2.22</a:t>
            </a:r>
            <a:r>
              <a:rPr lang="en-GB" dirty="0" smtClean="0"/>
              <a:t> Other off-site manufactured components should be allocated to the appropriate elements.</a:t>
            </a:r>
          </a:p>
          <a:p>
            <a:pPr fontAlgn="base"/>
            <a:r>
              <a:rPr lang="en-GB" b="1" dirty="0" smtClean="0"/>
              <a:t>2.23</a:t>
            </a:r>
            <a:r>
              <a:rPr lang="en-GB" dirty="0" smtClean="0"/>
              <a:t> The element costs should </a:t>
            </a:r>
            <a:r>
              <a:rPr lang="en-GB" dirty="0" smtClean="0">
                <a:solidFill>
                  <a:srgbClr val="FF0000"/>
                </a:solidFill>
              </a:rPr>
              <a:t>include</a:t>
            </a:r>
            <a:r>
              <a:rPr lang="en-GB" dirty="0" smtClean="0"/>
              <a:t> all </a:t>
            </a:r>
            <a:r>
              <a:rPr lang="en-GB" dirty="0" smtClean="0">
                <a:solidFill>
                  <a:srgbClr val="FF0000"/>
                </a:solidFill>
              </a:rPr>
              <a:t>subcontractors’ costs</a:t>
            </a:r>
            <a:r>
              <a:rPr lang="en-GB" dirty="0" smtClean="0"/>
              <a:t>, e.g. preliminaries, design fees, overheads and profit, testing, commissioning, provision of operation and maintenance manuals, etc.</a:t>
            </a:r>
          </a:p>
          <a:p>
            <a:pPr fontAlgn="base"/>
            <a:r>
              <a:rPr lang="en-GB" b="1" dirty="0" smtClean="0"/>
              <a:t>2.24</a:t>
            </a:r>
            <a:r>
              <a:rPr lang="en-GB" dirty="0" smtClean="0"/>
              <a:t> Main contractors’ profit and attendance on services or other specialists should be included in the appropriate element and noted in the specification or market conditions text.</a:t>
            </a:r>
          </a:p>
          <a:p>
            <a:endParaRPr lang="en-GB" dirty="0"/>
          </a:p>
        </p:txBody>
      </p:sp>
      <p:sp>
        <p:nvSpPr>
          <p:cNvPr id="2" name="Title 1"/>
          <p:cNvSpPr>
            <a:spLocks noGrp="1"/>
          </p:cNvSpPr>
          <p:nvPr>
            <p:ph type="title"/>
          </p:nvPr>
        </p:nvSpPr>
        <p:spPr/>
        <p:txBody>
          <a:bodyPr/>
          <a:lstStyle/>
          <a:p>
            <a:r>
              <a:rPr lang="en-GB" b="1" dirty="0" smtClean="0">
                <a:solidFill>
                  <a:srgbClr val="FF0000"/>
                </a:solidFill>
              </a:rPr>
              <a:t>Principles of analysis</a:t>
            </a:r>
            <a:endParaRPr lang="en-GB"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p:cNvPicPr>
            <a:picLocks noGrp="1" noChangeAspect="1" noChangeArrowheads="1"/>
          </p:cNvPicPr>
          <p:nvPr>
            <p:ph idx="1"/>
          </p:nvPr>
        </p:nvPicPr>
        <p:blipFill>
          <a:blip r:embed="rId2" cstate="print"/>
          <a:srcRect l="9748" t="15991" r="58050" b="17187"/>
          <a:stretch>
            <a:fillRect/>
          </a:stretch>
        </p:blipFill>
        <p:spPr bwMode="auto">
          <a:xfrm>
            <a:off x="1475656" y="0"/>
            <a:ext cx="5863510" cy="6840761"/>
          </a:xfrm>
          <a:prstGeom prst="rect">
            <a:avLst/>
          </a:prstGeom>
          <a:noFill/>
          <a:ln w="9525">
            <a:noFill/>
            <a:miter lim="800000"/>
            <a:headEnd/>
            <a:tailEnd/>
          </a:ln>
        </p:spPr>
      </p:pic>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p:cNvPicPr>
            <a:picLocks noGrp="1"/>
          </p:cNvPicPr>
          <p:nvPr>
            <p:ph idx="1"/>
          </p:nvPr>
        </p:nvPicPr>
        <p:blipFill>
          <a:blip r:embed="rId2" cstate="print"/>
          <a:srcRect l="14769" t="16272" r="49388" b="11834"/>
          <a:stretch>
            <a:fillRect/>
          </a:stretch>
        </p:blipFill>
        <p:spPr bwMode="auto">
          <a:xfrm>
            <a:off x="539552" y="188640"/>
            <a:ext cx="8280920" cy="6408712"/>
          </a:xfrm>
          <a:prstGeom prst="rect">
            <a:avLst/>
          </a:prstGeom>
          <a:noFill/>
          <a:ln w="9525">
            <a:noFill/>
            <a:miter lim="800000"/>
            <a:headEnd/>
            <a:tailEnd/>
          </a:ln>
        </p:spPr>
      </p:pic>
    </p:spTree>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Concourse">
  <a:themeElements>
    <a:clrScheme name="Concourse">
      <a:dk1>
        <a:sysClr val="windowText" lastClr="000000"/>
      </a:dk1>
      <a:lt1>
        <a:sysClr val="window" lastClr="FFFFFF"/>
      </a:lt1>
      <a:dk2>
        <a:srgbClr val="464646"/>
      </a:dk2>
      <a:lt2>
        <a:srgbClr val="DEF5FA"/>
      </a:lt2>
      <a:accent1>
        <a:srgbClr val="2DA2BF"/>
      </a:accent1>
      <a:accent2>
        <a:srgbClr val="DA1F28"/>
      </a:accent2>
      <a:accent3>
        <a:srgbClr val="EB641B"/>
      </a:accent3>
      <a:accent4>
        <a:srgbClr val="39639D"/>
      </a:accent4>
      <a:accent5>
        <a:srgbClr val="474B78"/>
      </a:accent5>
      <a:accent6>
        <a:srgbClr val="7D3C4A"/>
      </a:accent6>
      <a:hlink>
        <a:srgbClr val="FF8119"/>
      </a:hlink>
      <a:folHlink>
        <a:srgbClr val="44B9E8"/>
      </a:folHlink>
    </a:clrScheme>
    <a:fontScheme name="Concourse">
      <a:maj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ajorFont>
      <a:minorFont>
        <a:latin typeface="Lucida Sans Unicode"/>
        <a:ea typeface=""/>
        <a:cs typeface=""/>
        <a:font script="Jpan" typeface="ＭＳ Ｐゴシック"/>
        <a:font script="Hang" typeface="맑은 고딕"/>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Uigh" typeface="Microsoft Uighur"/>
      </a:minorFont>
    </a:fontScheme>
    <a:fmtScheme name="Concourse">
      <a:fillStyleLst>
        <a:solidFill>
          <a:schemeClr val="phClr"/>
        </a:solidFill>
        <a:gradFill rotWithShape="1">
          <a:gsLst>
            <a:gs pos="0">
              <a:schemeClr val="phClr">
                <a:tint val="62000"/>
                <a:satMod val="180000"/>
              </a:schemeClr>
            </a:gs>
            <a:gs pos="65000">
              <a:schemeClr val="phClr">
                <a:tint val="32000"/>
                <a:satMod val="250000"/>
              </a:schemeClr>
            </a:gs>
            <a:gs pos="100000">
              <a:schemeClr val="phClr">
                <a:tint val="23000"/>
                <a:satMod val="300000"/>
              </a:schemeClr>
            </a:gs>
          </a:gsLst>
          <a:lin ang="16200000" scaled="0"/>
        </a:gradFill>
        <a:gradFill rotWithShape="1">
          <a:gsLst>
            <a:gs pos="0">
              <a:schemeClr val="phClr">
                <a:shade val="15000"/>
                <a:satMod val="180000"/>
              </a:schemeClr>
            </a:gs>
            <a:gs pos="50000">
              <a:schemeClr val="phClr">
                <a:shade val="45000"/>
                <a:satMod val="170000"/>
              </a:schemeClr>
            </a:gs>
            <a:gs pos="70000">
              <a:schemeClr val="phClr">
                <a:tint val="99000"/>
                <a:shade val="65000"/>
                <a:satMod val="155000"/>
              </a:schemeClr>
            </a:gs>
            <a:gs pos="100000">
              <a:schemeClr val="phClr">
                <a:tint val="95500"/>
                <a:shade val="100000"/>
                <a:satMod val="155000"/>
              </a:schemeClr>
            </a:gs>
          </a:gsLst>
          <a:lin ang="16200000" scaled="0"/>
        </a:gradFill>
      </a:fillStyleLst>
      <a:lnStyleLst>
        <a:ln w="9525" cap="flat" cmpd="sng" algn="ctr">
          <a:solidFill>
            <a:schemeClr val="phClr"/>
          </a:solidFill>
          <a:prstDash val="solid"/>
        </a:ln>
        <a:ln w="55000" cap="flat" cmpd="thickThin" algn="ctr">
          <a:solidFill>
            <a:schemeClr val="phClr"/>
          </a:solidFill>
          <a:prstDash val="solid"/>
        </a:ln>
        <a:ln w="63500" cap="flat" cmpd="thickThin" algn="ctr">
          <a:solidFill>
            <a:schemeClr val="phClr"/>
          </a:solidFill>
          <a:prstDash val="solid"/>
        </a:ln>
      </a:lnStyleLst>
      <a:effectStyleLst>
        <a:effectStyle>
          <a:effectLst>
            <a:outerShdw blurRad="50800" dist="38100" dir="5400000" rotWithShape="0">
              <a:srgbClr val="000000">
                <a:alpha val="35000"/>
              </a:srgbClr>
            </a:outerShdw>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45000"/>
              </a:srgbClr>
            </a:outerShdw>
          </a:effectLst>
          <a:scene3d>
            <a:camera prst="orthographicFront" fov="0">
              <a:rot lat="0" lon="0" rev="0"/>
            </a:camera>
            <a:lightRig rig="glow" dir="t">
              <a:rot lat="0" lon="0" rev="6360000"/>
            </a:lightRig>
          </a:scene3d>
          <a:sp3d contourW="1000" prstMaterial="flat">
            <a:bevelT w="95250" h="101600"/>
            <a:contourClr>
              <a:schemeClr val="phClr">
                <a:satMod val="300000"/>
              </a:schemeClr>
            </a:contourClr>
          </a:sp3d>
        </a:effectStyle>
      </a:effectStyleLst>
      <a:bgFillStyleLst>
        <a:solidFill>
          <a:schemeClr val="phClr"/>
        </a:solidFill>
        <a:gradFill rotWithShape="1">
          <a:gsLst>
            <a:gs pos="0">
              <a:schemeClr val="phClr">
                <a:tint val="55000"/>
                <a:satMod val="300000"/>
              </a:schemeClr>
            </a:gs>
            <a:gs pos="40000">
              <a:schemeClr val="phClr">
                <a:tint val="65000"/>
                <a:satMod val="300000"/>
              </a:schemeClr>
            </a:gs>
            <a:gs pos="100000">
              <a:schemeClr val="phClr">
                <a:shade val="65000"/>
                <a:satMod val="300000"/>
              </a:schemeClr>
            </a:gs>
          </a:gsLst>
          <a:path path="circle">
            <a:fillToRect l="65000" b="98000"/>
          </a:path>
        </a:gradFill>
        <a:blipFill>
          <a:blip xmlns:r="http://schemas.openxmlformats.org/officeDocument/2006/relationships" r:embed="rId1">
            <a:duotone>
              <a:schemeClr val="phClr">
                <a:shade val="60000"/>
                <a:satMod val="110000"/>
              </a:schemeClr>
              <a:schemeClr val="phClr">
                <a:tint val="95000"/>
              </a:schemeClr>
            </a:duotone>
          </a:blip>
          <a:tile tx="0" ty="0" sx="50000" sy="50000" flip="none"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Concourse</Template>
  <TotalTime>220</TotalTime>
  <Words>44</Words>
  <Application>Microsoft Office PowerPoint</Application>
  <PresentationFormat>On-screen Show (4:3)</PresentationFormat>
  <Paragraphs>53</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Concourse</vt:lpstr>
      <vt:lpstr>BCIS Standard form of cost analysis </vt:lpstr>
      <vt:lpstr>Principles of analysis</vt:lpstr>
      <vt:lpstr>Principles of analysis</vt:lpstr>
      <vt:lpstr>Principles of analysis</vt:lpstr>
      <vt:lpstr>Principles of analysis</vt:lpstr>
      <vt:lpstr>Principles of analysis</vt:lpstr>
      <vt:lpstr>Principles of analysis</vt:lpstr>
      <vt:lpstr>Principles of analysis</vt:lpstr>
      <vt:lpstr>Principles of analysis</vt:lpstr>
      <vt:lpstr>Principles of analysis</vt:lpstr>
      <vt:lpstr>Slide 11</vt:lpstr>
      <vt:lpstr>Slide 12</vt:lpstr>
    </vt:vector>
  </TitlesOfParts>
  <Company>Deftones</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Economics of Tall Buildings</dc:title>
  <dc:creator>user</dc:creator>
  <cp:lastModifiedBy>Windows User</cp:lastModifiedBy>
  <cp:revision>9</cp:revision>
  <dcterms:created xsi:type="dcterms:W3CDTF">2016-10-31T18:46:12Z</dcterms:created>
  <dcterms:modified xsi:type="dcterms:W3CDTF">2017-10-16T16:30:04Z</dcterms:modified>
</cp:coreProperties>
</file>