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7DA425-2F8F-43B7-95CC-67D6FC65FC68}" v="35" dt="2022-10-01T15:10:37.4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ly Goerge" userId="5950bb04b2530afa" providerId="LiveId" clId="{2C7DA425-2F8F-43B7-95CC-67D6FC65FC68}"/>
    <pc:docChg chg="undo custSel addSld delSld modSld">
      <pc:chgData name="Sally Goerge" userId="5950bb04b2530afa" providerId="LiveId" clId="{2C7DA425-2F8F-43B7-95CC-67D6FC65FC68}" dt="2022-10-01T16:02:41.477" v="5916" actId="113"/>
      <pc:docMkLst>
        <pc:docMk/>
      </pc:docMkLst>
      <pc:sldChg chg="addSp delSp modSp mod setBg">
        <pc:chgData name="Sally Goerge" userId="5950bb04b2530afa" providerId="LiveId" clId="{2C7DA425-2F8F-43B7-95CC-67D6FC65FC68}" dt="2022-10-01T16:02:41.477" v="5916" actId="113"/>
        <pc:sldMkLst>
          <pc:docMk/>
          <pc:sldMk cId="2978191491" sldId="256"/>
        </pc:sldMkLst>
        <pc:spChg chg="mod">
          <ac:chgData name="Sally Goerge" userId="5950bb04b2530afa" providerId="LiveId" clId="{2C7DA425-2F8F-43B7-95CC-67D6FC65FC68}" dt="2022-09-24T15:45:47.031" v="2338" actId="207"/>
          <ac:spMkLst>
            <pc:docMk/>
            <pc:sldMk cId="2978191491" sldId="256"/>
            <ac:spMk id="2" creationId="{753E20A4-C7C2-10C6-332A-B96B135AF1BA}"/>
          </ac:spMkLst>
        </pc:spChg>
        <pc:spChg chg="mod">
          <ac:chgData name="Sally Goerge" userId="5950bb04b2530afa" providerId="LiveId" clId="{2C7DA425-2F8F-43B7-95CC-67D6FC65FC68}" dt="2022-10-01T15:09:38.057" v="5608" actId="1076"/>
          <ac:spMkLst>
            <pc:docMk/>
            <pc:sldMk cId="2978191491" sldId="256"/>
            <ac:spMk id="3" creationId="{FD0824F4-D07F-6C53-EB00-0F95C4A9CC94}"/>
          </ac:spMkLst>
        </pc:spChg>
        <pc:spChg chg="add del mod">
          <ac:chgData name="Sally Goerge" userId="5950bb04b2530afa" providerId="LiveId" clId="{2C7DA425-2F8F-43B7-95CC-67D6FC65FC68}" dt="2022-09-23T20:18:36.016" v="25"/>
          <ac:spMkLst>
            <pc:docMk/>
            <pc:sldMk cId="2978191491" sldId="256"/>
            <ac:spMk id="5" creationId="{F25DA0DB-78E0-90AD-2C1B-4D2B6A5D538C}"/>
          </ac:spMkLst>
        </pc:spChg>
        <pc:spChg chg="add del">
          <ac:chgData name="Sally Goerge" userId="5950bb04b2530afa" providerId="LiveId" clId="{2C7DA425-2F8F-43B7-95CC-67D6FC65FC68}" dt="2022-09-23T20:18:36.001" v="23" actId="478"/>
          <ac:spMkLst>
            <pc:docMk/>
            <pc:sldMk cId="2978191491" sldId="256"/>
            <ac:spMk id="6" creationId="{CFF8F816-0BE1-A231-D266-7930BBED0CB6}"/>
          </ac:spMkLst>
        </pc:spChg>
        <pc:spChg chg="add mod">
          <ac:chgData name="Sally Goerge" userId="5950bb04b2530afa" providerId="LiveId" clId="{2C7DA425-2F8F-43B7-95CC-67D6FC65FC68}" dt="2022-10-01T16:02:06.656" v="5913" actId="113"/>
          <ac:spMkLst>
            <pc:docMk/>
            <pc:sldMk cId="2978191491" sldId="256"/>
            <ac:spMk id="6" creationId="{D87D7410-BD56-8188-3981-B65D06C95F2E}"/>
          </ac:spMkLst>
        </pc:spChg>
        <pc:spChg chg="add mod">
          <ac:chgData name="Sally Goerge" userId="5950bb04b2530afa" providerId="LiveId" clId="{2C7DA425-2F8F-43B7-95CC-67D6FC65FC68}" dt="2022-10-01T16:02:41.477" v="5916" actId="113"/>
          <ac:spMkLst>
            <pc:docMk/>
            <pc:sldMk cId="2978191491" sldId="256"/>
            <ac:spMk id="7" creationId="{3C4DACA4-8F22-5B52-D607-4BA8715873FD}"/>
          </ac:spMkLst>
        </pc:spChg>
        <pc:spChg chg="add del mod">
          <ac:chgData name="Sally Goerge" userId="5950bb04b2530afa" providerId="LiveId" clId="{2C7DA425-2F8F-43B7-95CC-67D6FC65FC68}" dt="2022-09-23T20:24:00.225" v="58" actId="478"/>
          <ac:spMkLst>
            <pc:docMk/>
            <pc:sldMk cId="2978191491" sldId="256"/>
            <ac:spMk id="7" creationId="{B30DC34D-5F0B-02CB-D5B8-5BD22302A1B0}"/>
          </ac:spMkLst>
        </pc:spChg>
        <pc:spChg chg="add mod">
          <ac:chgData name="Sally Goerge" userId="5950bb04b2530afa" providerId="LiveId" clId="{2C7DA425-2F8F-43B7-95CC-67D6FC65FC68}" dt="2022-10-01T16:01:49.675" v="5912"/>
          <ac:spMkLst>
            <pc:docMk/>
            <pc:sldMk cId="2978191491" sldId="256"/>
            <ac:spMk id="8" creationId="{859819BC-EABC-029E-DE73-7A78AF4092FA}"/>
          </ac:spMkLst>
        </pc:spChg>
        <pc:spChg chg="add mod">
          <ac:chgData name="Sally Goerge" userId="5950bb04b2530afa" providerId="LiveId" clId="{2C7DA425-2F8F-43B7-95CC-67D6FC65FC68}" dt="2022-10-01T16:02:23.771" v="5914" actId="113"/>
          <ac:spMkLst>
            <pc:docMk/>
            <pc:sldMk cId="2978191491" sldId="256"/>
            <ac:spMk id="9" creationId="{E9E49BCA-D826-CE07-A408-2FDAA2A78E87}"/>
          </ac:spMkLst>
        </pc:spChg>
        <pc:spChg chg="add mod">
          <ac:chgData name="Sally Goerge" userId="5950bb04b2530afa" providerId="LiveId" clId="{2C7DA425-2F8F-43B7-95CC-67D6FC65FC68}" dt="2022-10-01T15:35:42.060" v="5845" actId="20577"/>
          <ac:spMkLst>
            <pc:docMk/>
            <pc:sldMk cId="2978191491" sldId="256"/>
            <ac:spMk id="10" creationId="{9E8AD2FF-30B7-89B0-C6AB-978257742567}"/>
          </ac:spMkLst>
        </pc:spChg>
        <pc:picChg chg="del">
          <ac:chgData name="Sally Goerge" userId="5950bb04b2530afa" providerId="LiveId" clId="{2C7DA425-2F8F-43B7-95CC-67D6FC65FC68}" dt="2022-09-23T20:13:00.340" v="13" actId="478"/>
          <ac:picMkLst>
            <pc:docMk/>
            <pc:sldMk cId="2978191491" sldId="256"/>
            <ac:picMk id="4" creationId="{3B104F41-202B-1CDF-E6AE-7CB20581C48D}"/>
          </ac:picMkLst>
        </pc:picChg>
        <pc:picChg chg="add mod">
          <ac:chgData name="Sally Goerge" userId="5950bb04b2530afa" providerId="LiveId" clId="{2C7DA425-2F8F-43B7-95CC-67D6FC65FC68}" dt="2022-09-30T20:59:39.861" v="3726" actId="1076"/>
          <ac:picMkLst>
            <pc:docMk/>
            <pc:sldMk cId="2978191491" sldId="256"/>
            <ac:picMk id="4" creationId="{A0A9520B-5678-4761-1A66-6488E7F29107}"/>
          </ac:picMkLst>
        </pc:picChg>
        <pc:picChg chg="add mod">
          <ac:chgData name="Sally Goerge" userId="5950bb04b2530afa" providerId="LiveId" clId="{2C7DA425-2F8F-43B7-95CC-67D6FC65FC68}" dt="2022-10-01T15:09:22.441" v="5606" actId="1076"/>
          <ac:picMkLst>
            <pc:docMk/>
            <pc:sldMk cId="2978191491" sldId="256"/>
            <ac:picMk id="5" creationId="{30EBD90B-B8BC-9099-A57F-9D2C8BD1BA12}"/>
          </ac:picMkLst>
        </pc:picChg>
      </pc:sldChg>
      <pc:sldChg chg="delSp modSp new mod">
        <pc:chgData name="Sally Goerge" userId="5950bb04b2530afa" providerId="LiveId" clId="{2C7DA425-2F8F-43B7-95CC-67D6FC65FC68}" dt="2022-10-01T15:51:43.949" v="5894" actId="20577"/>
        <pc:sldMkLst>
          <pc:docMk/>
          <pc:sldMk cId="1581824962" sldId="257"/>
        </pc:sldMkLst>
        <pc:spChg chg="del">
          <ac:chgData name="Sally Goerge" userId="5950bb04b2530afa" providerId="LiveId" clId="{2C7DA425-2F8F-43B7-95CC-67D6FC65FC68}" dt="2022-09-23T20:44:42.771" v="380" actId="478"/>
          <ac:spMkLst>
            <pc:docMk/>
            <pc:sldMk cId="1581824962" sldId="257"/>
            <ac:spMk id="2" creationId="{6C29B3DE-BEF8-4AB3-09AC-8CEAFDC2CA01}"/>
          </ac:spMkLst>
        </pc:spChg>
        <pc:spChg chg="mod">
          <ac:chgData name="Sally Goerge" userId="5950bb04b2530afa" providerId="LiveId" clId="{2C7DA425-2F8F-43B7-95CC-67D6FC65FC68}" dt="2022-10-01T15:51:43.949" v="5894" actId="20577"/>
          <ac:spMkLst>
            <pc:docMk/>
            <pc:sldMk cId="1581824962" sldId="257"/>
            <ac:spMk id="3" creationId="{8BFC826E-F1BF-E91C-282C-CC784E4B6F80}"/>
          </ac:spMkLst>
        </pc:spChg>
      </pc:sldChg>
      <pc:sldChg chg="del">
        <pc:chgData name="Sally Goerge" userId="5950bb04b2530afa" providerId="LiveId" clId="{2C7DA425-2F8F-43B7-95CC-67D6FC65FC68}" dt="2022-09-23T20:16:04.704" v="19" actId="2696"/>
        <pc:sldMkLst>
          <pc:docMk/>
          <pc:sldMk cId="3968580395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5B8CB-3963-6218-936C-BF38337663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BAD699-5FF3-555A-1869-714A8D187F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5A10D-1524-BE73-4ED8-99ED7861A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84C2A-4F73-4D60-B09A-BB0E8118B94A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82B3AA-1D26-314A-E8ED-595AFB91F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D46E7-0279-BB01-BF94-F086CD704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43420-E769-4E1C-911F-218A6CE7D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46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E0766-9D2C-E557-5B5F-FA6A15CEE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112A2-1ACF-473F-209A-BDD839FDD3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D27811-7912-D7C7-2F74-2BC290AD1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84C2A-4F73-4D60-B09A-BB0E8118B94A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C6CED1-4886-DE63-4452-971C02EF7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3C2384-A6CE-5A1F-579F-AAA37C4C1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43420-E769-4E1C-911F-218A6CE7D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605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87B5-3075-6F23-CCA9-B5EFD6F5B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B7BA64-FC87-B35D-2F1F-8F9BAAD7A7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04AA7-0DCA-5D91-6D06-DE93A83C6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84C2A-4F73-4D60-B09A-BB0E8118B94A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E3B01-1D9E-9CF8-72F9-3EEA72F34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44773B-C5B2-E196-1EED-E1F8674C2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43420-E769-4E1C-911F-218A6CE7D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214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034D6-0C9D-35D2-621D-67B16CE19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D825A-68E4-238E-7DF9-CEACE311DC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265769-2080-269D-2B3E-B59C9B4BC9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B2F388-EBEE-FB66-E8C3-429B95C49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84C2A-4F73-4D60-B09A-BB0E8118B94A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B9E57E-D77C-52ED-42D2-59B5C2F5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1F6520-E482-EED6-E62A-2BCF91F73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43420-E769-4E1C-911F-218A6CE7D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755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C8ED8-663B-5470-3542-C92CC9FDB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7FEA20-63DB-9B46-B555-D558A05319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674682-FF13-F03D-04B8-4D41EB6E7D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EB2BCF-46FE-D7AF-4E64-11B1FC4D83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1820E8-4202-D8E5-C041-823C8D0FEB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129B22-D80A-BF1C-DD20-28EEF7F46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84C2A-4F73-4D60-B09A-BB0E8118B94A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8A5C7F-E1DB-0945-6B18-2BBA469D80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569439-AEB0-5160-6218-25A3E6FA1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43420-E769-4E1C-911F-218A6CE7D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887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8AB45-22EB-2A51-AFF1-D90CA8C5A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DDC507-542D-F080-DC5E-3A4A2AD01A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84C2A-4F73-4D60-B09A-BB0E8118B94A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FB4733-9E78-A194-6166-E26613774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91BA4A-3B4E-72BC-4118-505EE99A7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43420-E769-4E1C-911F-218A6CE7D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973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176752-97D0-FBE2-016B-7452E3802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84C2A-4F73-4D60-B09A-BB0E8118B94A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FAE2D6-CD5E-E9CF-EF8D-DFCA610E7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F6FBA4-CB79-12B2-E7CA-34FB680BA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43420-E769-4E1C-911F-218A6CE7D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863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A57CA-9C13-4611-BCFB-A368F4162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015B83-83B6-66EA-1367-B7DEBBF051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2E0253-0AA5-4217-5865-8CA8CA74A2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34681F-F3D5-16BF-4755-689B997B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84C2A-4F73-4D60-B09A-BB0E8118B94A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C2E54-41D8-F629-EFBF-CED80EFCD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E30FEE-38D2-0940-419D-10066C8AE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43420-E769-4E1C-911F-218A6CE7D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003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4EBE9-32BF-5D0F-2C8B-056037235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05A857-B93A-EB2F-4448-D8B21F6D7E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C6BC92-3814-59B4-B3F4-E9B97DA637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7067A3-904B-A3A8-E8D1-592840D60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84C2A-4F73-4D60-B09A-BB0E8118B94A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1069EC-CA29-EC25-6AFC-922FC0FCE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4B3989-B52C-2BB5-31B8-BC999EFE2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43420-E769-4E1C-911F-218A6CE7D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480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90038-407F-5645-491A-321925E64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34F958-7F1A-6302-519B-49255F0A04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3D4A2-C65B-D1E9-02FE-8405B23EB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84C2A-4F73-4D60-B09A-BB0E8118B94A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82765A-7A58-8628-8F60-A4203C221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297ACE-838A-00DB-E22E-FB6ADEDF5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43420-E769-4E1C-911F-218A6CE7D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379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9AA8E9-F72C-E1DC-09B4-AAEDF2F094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4EEB21-EDBA-4CB3-C621-913ABEF65C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81D848-9A27-06B3-AA82-1D8B61BFD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84C2A-4F73-4D60-B09A-BB0E8118B94A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5D1A48-62DA-55C9-6044-A69D465C9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47F2B5-3FF3-4401-F7BF-22E7F8A88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43420-E769-4E1C-911F-218A6CE7D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64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2C1AF7-12AE-03AE-6701-61D67A329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1F753A-B6B1-A01D-92CB-83888B4178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C7F44-91A9-D09F-57FD-45B84F7FB8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84C2A-4F73-4D60-B09A-BB0E8118B94A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C36B-4AA3-D1AA-D457-9AA4E3C66C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FA4CE-E3E3-5E30-D776-5CE898661E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43420-E769-4E1C-911F-218A6CE7D4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789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E20A4-C7C2-10C6-332A-B96B135AF1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23425" y="831736"/>
            <a:ext cx="3539231" cy="129388"/>
          </a:xfrm>
        </p:spPr>
        <p:txBody>
          <a:bodyPr>
            <a:noAutofit/>
          </a:bodyPr>
          <a:lstStyle/>
          <a:p>
            <a:r>
              <a:rPr lang="en-GB" sz="1800" b="1" dirty="0" err="1">
                <a:solidFill>
                  <a:srgbClr val="7030A0"/>
                </a:solidFill>
              </a:rPr>
              <a:t>Yr</a:t>
            </a:r>
            <a:r>
              <a:rPr lang="en-GB" sz="1800" b="1" dirty="0">
                <a:solidFill>
                  <a:srgbClr val="7030A0"/>
                </a:solidFill>
              </a:rPr>
              <a:t> </a:t>
            </a:r>
            <a:r>
              <a:rPr lang="en-GB" sz="1800" b="1" dirty="0" err="1">
                <a:solidFill>
                  <a:srgbClr val="7030A0"/>
                </a:solidFill>
              </a:rPr>
              <a:t>ystod</a:t>
            </a:r>
            <a:r>
              <a:rPr lang="en-GB" sz="1800" b="1" dirty="0">
                <a:solidFill>
                  <a:srgbClr val="7030A0"/>
                </a:solidFill>
              </a:rPr>
              <a:t> o </a:t>
            </a:r>
            <a:r>
              <a:rPr lang="en-GB" sz="1800" b="1" dirty="0" err="1">
                <a:solidFill>
                  <a:srgbClr val="7030A0"/>
                </a:solidFill>
              </a:rPr>
              <a:t>sgiliau</a:t>
            </a:r>
            <a:r>
              <a:rPr lang="en-GB" sz="1800" b="1" dirty="0">
                <a:solidFill>
                  <a:srgbClr val="7030A0"/>
                </a:solidFill>
              </a:rPr>
              <a:t> a </a:t>
            </a:r>
            <a:r>
              <a:rPr lang="en-GB" sz="1800" b="1" dirty="0" err="1">
                <a:solidFill>
                  <a:srgbClr val="7030A0"/>
                </a:solidFill>
              </a:rPr>
              <a:t>rhinweddau</a:t>
            </a:r>
            <a:r>
              <a:rPr lang="en-GB" sz="1800" b="1" dirty="0">
                <a:solidFill>
                  <a:srgbClr val="7030A0"/>
                </a:solidFill>
              </a:rPr>
              <a:t> </a:t>
            </a:r>
            <a:r>
              <a:rPr lang="en-GB" sz="1800" b="1" dirty="0" err="1">
                <a:solidFill>
                  <a:srgbClr val="7030A0"/>
                </a:solidFill>
              </a:rPr>
              <a:t>personol</a:t>
            </a:r>
            <a:r>
              <a:rPr lang="en-GB" sz="1800" b="1" dirty="0">
                <a:solidFill>
                  <a:srgbClr val="7030A0"/>
                </a:solidFill>
              </a:rPr>
              <a:t> </a:t>
            </a:r>
            <a:r>
              <a:rPr lang="en-GB" sz="1800" b="1" dirty="0" err="1">
                <a:solidFill>
                  <a:srgbClr val="7030A0"/>
                </a:solidFill>
              </a:rPr>
              <a:t>sydd</a:t>
            </a:r>
            <a:r>
              <a:rPr lang="en-GB" sz="1800" b="1" dirty="0">
                <a:solidFill>
                  <a:srgbClr val="7030A0"/>
                </a:solidFill>
              </a:rPr>
              <a:t> </a:t>
            </a:r>
            <a:r>
              <a:rPr lang="en-GB" sz="1800" b="1" dirty="0" err="1">
                <a:solidFill>
                  <a:srgbClr val="7030A0"/>
                </a:solidFill>
              </a:rPr>
              <a:t>yn</a:t>
            </a:r>
            <a:r>
              <a:rPr lang="en-GB" sz="1800" b="1" dirty="0">
                <a:solidFill>
                  <a:srgbClr val="7030A0"/>
                </a:solidFill>
              </a:rPr>
              <a:t> </a:t>
            </a:r>
            <a:r>
              <a:rPr lang="en-GB" sz="1800" b="1" dirty="0" err="1">
                <a:solidFill>
                  <a:srgbClr val="7030A0"/>
                </a:solidFill>
              </a:rPr>
              <a:t>dylanwadu</a:t>
            </a:r>
            <a:r>
              <a:rPr lang="en-GB" sz="1800" b="1" dirty="0">
                <a:solidFill>
                  <a:srgbClr val="7030A0"/>
                </a:solidFill>
              </a:rPr>
              <a:t> </a:t>
            </a:r>
            <a:r>
              <a:rPr lang="en-GB" sz="1800" b="1" dirty="0" err="1">
                <a:solidFill>
                  <a:srgbClr val="7030A0"/>
                </a:solidFill>
              </a:rPr>
              <a:t>ar</a:t>
            </a:r>
            <a:r>
              <a:rPr lang="en-GB" sz="1800" b="1" dirty="0">
                <a:solidFill>
                  <a:srgbClr val="7030A0"/>
                </a:solidFill>
              </a:rPr>
              <a:t> </a:t>
            </a:r>
            <a:r>
              <a:rPr lang="en-GB" sz="1800" b="1" dirty="0" err="1">
                <a:solidFill>
                  <a:srgbClr val="7030A0"/>
                </a:solidFill>
              </a:rPr>
              <a:t>ddatblygiad</a:t>
            </a:r>
            <a:r>
              <a:rPr lang="en-GB" sz="1800" b="1" dirty="0">
                <a:solidFill>
                  <a:srgbClr val="7030A0"/>
                </a:solidFill>
              </a:rPr>
              <a:t> </a:t>
            </a:r>
            <a:r>
              <a:rPr lang="en-GB" sz="1800" b="1" dirty="0" err="1">
                <a:solidFill>
                  <a:srgbClr val="7030A0"/>
                </a:solidFill>
              </a:rPr>
              <a:t>meddwl</a:t>
            </a:r>
            <a:r>
              <a:rPr lang="en-GB" sz="1800" b="1" dirty="0">
                <a:solidFill>
                  <a:srgbClr val="7030A0"/>
                </a:solidFill>
              </a:rPr>
              <a:t> </a:t>
            </a:r>
            <a:r>
              <a:rPr lang="en-GB" sz="1800" b="1" dirty="0" err="1">
                <a:solidFill>
                  <a:srgbClr val="7030A0"/>
                </a:solidFill>
              </a:rPr>
              <a:t>beirniadol</a:t>
            </a:r>
            <a:endParaRPr lang="en-GB" sz="1800" b="1" dirty="0">
              <a:solidFill>
                <a:srgbClr val="7030A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0824F4-D07F-6C53-EB00-0F95C4A9CC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532" y="6269285"/>
            <a:ext cx="1725227" cy="401715"/>
          </a:xfrm>
        </p:spPr>
        <p:txBody>
          <a:bodyPr>
            <a:normAutofit lnSpcReduction="10000"/>
          </a:bodyPr>
          <a:lstStyle/>
          <a:p>
            <a:r>
              <a:rPr lang="en-GB" sz="1200" b="1" dirty="0"/>
              <a:t>Sally George-2103349    ECGE4005PC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9819BC-EABC-029E-DE73-7A78AF4092FA}"/>
              </a:ext>
            </a:extLst>
          </p:cNvPr>
          <p:cNvSpPr txBox="1"/>
          <p:nvPr/>
        </p:nvSpPr>
        <p:spPr>
          <a:xfrm>
            <a:off x="106532" y="79899"/>
            <a:ext cx="4216893" cy="5816977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/>
              <a:t>Beth </a:t>
            </a:r>
            <a:r>
              <a:rPr lang="en-GB" sz="1200" b="1" dirty="0" err="1"/>
              <a:t>yw</a:t>
            </a:r>
            <a:r>
              <a:rPr lang="en-GB" sz="1200" b="1" dirty="0"/>
              <a:t> </a:t>
            </a:r>
            <a:r>
              <a:rPr lang="en-GB" sz="1200" b="1" dirty="0" err="1"/>
              <a:t>meddwl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beirniadol</a:t>
            </a:r>
            <a:r>
              <a:rPr lang="en-GB" sz="1200" b="1" dirty="0"/>
              <a:t> a </a:t>
            </a:r>
            <a:r>
              <a:rPr lang="en-GB" sz="1200" b="1" dirty="0" err="1"/>
              <a:t>pham</a:t>
            </a:r>
            <a:r>
              <a:rPr lang="en-GB" sz="1200" b="1" dirty="0"/>
              <a:t> </a:t>
            </a:r>
            <a:r>
              <a:rPr lang="en-GB" sz="1200" b="1" dirty="0" err="1"/>
              <a:t>mae’n</a:t>
            </a:r>
            <a:r>
              <a:rPr lang="en-GB" sz="1200" b="1" dirty="0"/>
              <a:t> </a:t>
            </a:r>
            <a:r>
              <a:rPr lang="en-GB" sz="1200" b="1" dirty="0" err="1"/>
              <a:t>pwysig</a:t>
            </a:r>
            <a:r>
              <a:rPr lang="en-GB" sz="1200" b="1" dirty="0"/>
              <a:t>?</a:t>
            </a:r>
          </a:p>
          <a:p>
            <a:r>
              <a:rPr lang="en-GB" sz="1200" dirty="0"/>
              <a:t>Mae </a:t>
            </a:r>
            <a:r>
              <a:rPr lang="en-GB" sz="1200" dirty="0" err="1"/>
              <a:t>meddwl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feirniadol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golygu'r</a:t>
            </a:r>
            <a:r>
              <a:rPr lang="en-GB" sz="1200" dirty="0"/>
              <a:t> </a:t>
            </a:r>
            <a:r>
              <a:rPr lang="en-GB" sz="1200" dirty="0" err="1"/>
              <a:t>weithred</a:t>
            </a:r>
            <a:r>
              <a:rPr lang="en-GB" sz="1200" dirty="0"/>
              <a:t> o </a:t>
            </a:r>
            <a:r>
              <a:rPr lang="en-GB" sz="1200" dirty="0" err="1"/>
              <a:t>ddadansoddi</a:t>
            </a:r>
            <a:r>
              <a:rPr lang="en-GB" sz="1200" dirty="0"/>
              <a:t> </a:t>
            </a:r>
            <a:r>
              <a:rPr lang="en-GB" sz="1200" dirty="0" err="1"/>
              <a:t>ffeithiau</a:t>
            </a:r>
            <a:r>
              <a:rPr lang="en-GB" sz="1200" dirty="0"/>
              <a:t> er </a:t>
            </a:r>
            <a:r>
              <a:rPr lang="en-GB" sz="1200" dirty="0" err="1"/>
              <a:t>mwyn</a:t>
            </a:r>
            <a:r>
              <a:rPr lang="en-GB" sz="1200" dirty="0"/>
              <a:t> </a:t>
            </a:r>
            <a:r>
              <a:rPr lang="en-GB" sz="1200" dirty="0" err="1"/>
              <a:t>deall</a:t>
            </a:r>
            <a:r>
              <a:rPr lang="en-GB" sz="1200" dirty="0"/>
              <a:t> problem neu </a:t>
            </a:r>
            <a:r>
              <a:rPr lang="en-GB" sz="1200" dirty="0" err="1"/>
              <a:t>bwnc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well. Mae </a:t>
            </a:r>
            <a:r>
              <a:rPr lang="en-GB" sz="1200" dirty="0" err="1"/>
              <a:t>meddwl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arfer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cynnwys</a:t>
            </a:r>
            <a:r>
              <a:rPr lang="en-GB" sz="1200" dirty="0"/>
              <a:t> </a:t>
            </a:r>
            <a:r>
              <a:rPr lang="en-GB" sz="1200" dirty="0" err="1"/>
              <a:t>camau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casglu</a:t>
            </a:r>
            <a:r>
              <a:rPr lang="en-GB" sz="1200" dirty="0"/>
              <a:t> </a:t>
            </a:r>
            <a:r>
              <a:rPr lang="en-GB" sz="1200" dirty="0" err="1"/>
              <a:t>gwybodaeth</a:t>
            </a:r>
            <a:r>
              <a:rPr lang="en-GB" sz="1200" dirty="0"/>
              <a:t> a data, </a:t>
            </a:r>
            <a:r>
              <a:rPr lang="en-GB" sz="1200" dirty="0" err="1"/>
              <a:t>gofyn</a:t>
            </a:r>
            <a:r>
              <a:rPr lang="en-GB" sz="1200" dirty="0"/>
              <a:t> </a:t>
            </a:r>
            <a:r>
              <a:rPr lang="en-GB" sz="1200" dirty="0" err="1"/>
              <a:t>cwestiynau</a:t>
            </a:r>
            <a:r>
              <a:rPr lang="en-GB" sz="1200" dirty="0"/>
              <a:t> </a:t>
            </a:r>
            <a:r>
              <a:rPr lang="en-GB" sz="1200" dirty="0" err="1"/>
              <a:t>meddylgar</a:t>
            </a:r>
            <a:r>
              <a:rPr lang="en-GB" sz="1200" dirty="0"/>
              <a:t> a </a:t>
            </a:r>
            <a:r>
              <a:rPr lang="en-GB" sz="1200" dirty="0" err="1"/>
              <a:t>dadansoddi</a:t>
            </a:r>
            <a:r>
              <a:rPr lang="en-GB" sz="1200" dirty="0"/>
              <a:t> </a:t>
            </a:r>
            <a:r>
              <a:rPr lang="en-GB" sz="1200" dirty="0" err="1"/>
              <a:t>sefyllfaoedd</a:t>
            </a:r>
            <a:r>
              <a:rPr lang="en-GB" sz="1200" dirty="0"/>
              <a:t>. </a:t>
            </a:r>
          </a:p>
          <a:p>
            <a:endParaRPr lang="en-GB" sz="1200" dirty="0"/>
          </a:p>
          <a:p>
            <a:r>
              <a:rPr lang="en-GB" sz="1200" dirty="0"/>
              <a:t>Does dim </a:t>
            </a:r>
            <a:r>
              <a:rPr lang="en-GB" sz="1200" dirty="0" err="1"/>
              <a:t>ots</a:t>
            </a:r>
            <a:r>
              <a:rPr lang="en-GB" sz="1200" dirty="0"/>
              <a:t> pa </a:t>
            </a:r>
            <a:r>
              <a:rPr lang="en-GB" sz="1200" dirty="0" err="1"/>
              <a:t>broffesiwn</a:t>
            </a:r>
            <a:r>
              <a:rPr lang="en-GB" sz="1200" dirty="0"/>
              <a:t> </a:t>
            </a:r>
            <a:r>
              <a:rPr lang="en-GB" sz="1200" dirty="0" err="1"/>
              <a:t>rydych</a:t>
            </a:r>
            <a:r>
              <a:rPr lang="en-GB" sz="1200" dirty="0"/>
              <a:t> </a:t>
            </a:r>
            <a:r>
              <a:rPr lang="en-GB" sz="1200" dirty="0" err="1"/>
              <a:t>chi’n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ddilyn</a:t>
            </a:r>
            <a:r>
              <a:rPr lang="en-GB" sz="1200" dirty="0"/>
              <a:t>,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meddwl</a:t>
            </a:r>
            <a:r>
              <a:rPr lang="en-GB" sz="1200" dirty="0"/>
              <a:t>  </a:t>
            </a:r>
            <a:r>
              <a:rPr lang="en-GB" sz="1200" dirty="0" err="1"/>
              <a:t>beirniadol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fuddiol</a:t>
            </a:r>
            <a:r>
              <a:rPr lang="en-GB" sz="1200" dirty="0"/>
              <a:t>. Mae </a:t>
            </a:r>
            <a:r>
              <a:rPr lang="en-GB" sz="1200" dirty="0" err="1"/>
              <a:t>yna</a:t>
            </a:r>
            <a:r>
              <a:rPr lang="en-GB" sz="1200" dirty="0"/>
              <a:t> </a:t>
            </a:r>
            <a:r>
              <a:rPr lang="en-GB" sz="1200" dirty="0" err="1"/>
              <a:t>cymaint</a:t>
            </a:r>
            <a:r>
              <a:rPr lang="en-GB" sz="1200" dirty="0"/>
              <a:t> o </a:t>
            </a:r>
            <a:r>
              <a:rPr lang="en-GB" sz="1200" dirty="0" err="1"/>
              <a:t>sgiliau</a:t>
            </a:r>
            <a:r>
              <a:rPr lang="en-GB" sz="1200" dirty="0"/>
              <a:t> </a:t>
            </a:r>
            <a:r>
              <a:rPr lang="en-GB" sz="1200" dirty="0" err="1"/>
              <a:t>gwahanol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ddefnyddio</a:t>
            </a:r>
            <a:r>
              <a:rPr lang="en-GB" sz="1200" dirty="0"/>
              <a:t> </a:t>
            </a:r>
            <a:r>
              <a:rPr lang="en-GB" sz="1200" dirty="0" err="1"/>
              <a:t>meddwl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. Gan </a:t>
            </a:r>
            <a:r>
              <a:rPr lang="en-GB" sz="1200" dirty="0" err="1"/>
              <a:t>ddefnyddio</a:t>
            </a:r>
            <a:r>
              <a:rPr lang="en-GB" sz="1200" dirty="0"/>
              <a:t> </a:t>
            </a:r>
            <a:r>
              <a:rPr lang="en-GB" sz="1200" dirty="0" err="1"/>
              <a:t>meddwl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,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caniatáu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ni</a:t>
            </a:r>
            <a:r>
              <a:rPr lang="en-GB" sz="1200" dirty="0"/>
              <a:t>  </a:t>
            </a:r>
            <a:r>
              <a:rPr lang="en-GB" sz="1200" dirty="0" err="1"/>
              <a:t>nid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unig</a:t>
            </a:r>
            <a:r>
              <a:rPr lang="en-GB" sz="1200" dirty="0"/>
              <a:t> </a:t>
            </a:r>
            <a:r>
              <a:rPr lang="en-GB" sz="1200" dirty="0" err="1"/>
              <a:t>ddatrys</a:t>
            </a:r>
            <a:r>
              <a:rPr lang="en-GB" sz="1200" dirty="0"/>
              <a:t> </a:t>
            </a:r>
            <a:r>
              <a:rPr lang="en-GB" sz="1200" dirty="0" err="1"/>
              <a:t>problemau</a:t>
            </a:r>
            <a:r>
              <a:rPr lang="en-GB" sz="1200" dirty="0"/>
              <a:t> </a:t>
            </a:r>
            <a:r>
              <a:rPr lang="en-GB" sz="1200" dirty="0" err="1"/>
              <a:t>ond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gynnig</a:t>
            </a:r>
            <a:r>
              <a:rPr lang="en-GB" sz="1200" dirty="0"/>
              <a:t> </a:t>
            </a:r>
            <a:r>
              <a:rPr lang="en-GB" sz="1200" dirty="0" err="1"/>
              <a:t>syniadau</a:t>
            </a:r>
            <a:r>
              <a:rPr lang="en-GB" sz="1200" dirty="0"/>
              <a:t> </a:t>
            </a:r>
            <a:r>
              <a:rPr lang="en-GB" sz="1200" dirty="0" err="1"/>
              <a:t>creadigol</a:t>
            </a:r>
            <a:r>
              <a:rPr lang="en-GB" sz="1200" dirty="0"/>
              <a:t> </a:t>
            </a:r>
            <a:r>
              <a:rPr lang="en-GB" sz="1200" dirty="0" err="1"/>
              <a:t>newydd</a:t>
            </a:r>
            <a:r>
              <a:rPr lang="en-GB" sz="1200" dirty="0"/>
              <a:t>,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 </a:t>
            </a:r>
            <a:r>
              <a:rPr lang="en-GB" sz="1200" dirty="0" err="1"/>
              <a:t>hybu</a:t>
            </a:r>
            <a:r>
              <a:rPr lang="en-GB" sz="1200" dirty="0"/>
              <a:t> </a:t>
            </a:r>
            <a:r>
              <a:rPr lang="en-GB" sz="1200" dirty="0" err="1"/>
              <a:t>ein</a:t>
            </a:r>
            <a:r>
              <a:rPr lang="en-GB" sz="1200" dirty="0"/>
              <a:t> </a:t>
            </a:r>
            <a:r>
              <a:rPr lang="en-GB" sz="1200" dirty="0" err="1"/>
              <a:t>creadigrwydd</a:t>
            </a:r>
            <a:r>
              <a:rPr lang="en-GB" sz="1200" dirty="0"/>
              <a:t>. Mae </a:t>
            </a:r>
            <a:r>
              <a:rPr lang="en-GB" sz="1200" dirty="0" err="1"/>
              <a:t>angen</a:t>
            </a:r>
            <a:r>
              <a:rPr lang="en-GB" sz="1200" dirty="0"/>
              <a:t> y </a:t>
            </a:r>
            <a:r>
              <a:rPr lang="en-GB" sz="1200" dirty="0" err="1"/>
              <a:t>sgil</a:t>
            </a:r>
            <a:r>
              <a:rPr lang="en-GB" sz="1200" dirty="0"/>
              <a:t> o </a:t>
            </a:r>
            <a:r>
              <a:rPr lang="en-GB" sz="1200" dirty="0" err="1"/>
              <a:t>feddwl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 </a:t>
            </a:r>
            <a:r>
              <a:rPr lang="en-GB" sz="1200" dirty="0" err="1"/>
              <a:t>arnom</a:t>
            </a:r>
            <a:r>
              <a:rPr lang="en-GB" sz="1200" dirty="0"/>
              <a:t> </a:t>
            </a:r>
            <a:r>
              <a:rPr lang="en-GB" sz="1200" dirty="0" err="1"/>
              <a:t>ni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hunan</a:t>
            </a:r>
            <a:r>
              <a:rPr lang="en-GB" sz="1200" dirty="0"/>
              <a:t> </a:t>
            </a:r>
            <a:r>
              <a:rPr lang="en-GB" sz="1200" dirty="0" err="1"/>
              <a:t>adlewyrchu</a:t>
            </a:r>
            <a:r>
              <a:rPr lang="en-GB" sz="1200" dirty="0"/>
              <a:t>, felly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meddwl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rhoi’r</a:t>
            </a:r>
            <a:r>
              <a:rPr lang="en-GB" sz="1200" dirty="0"/>
              <a:t> </a:t>
            </a:r>
            <a:r>
              <a:rPr lang="en-GB" sz="1200" dirty="0" err="1"/>
              <a:t>adnoddau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ni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werthuso</a:t>
            </a:r>
            <a:r>
              <a:rPr lang="en-GB" sz="1200" dirty="0"/>
              <a:t> </a:t>
            </a:r>
            <a:r>
              <a:rPr lang="en-GB" sz="1200" dirty="0" err="1"/>
              <a:t>ein</a:t>
            </a:r>
            <a:r>
              <a:rPr lang="en-GB" sz="1200" dirty="0"/>
              <a:t> </a:t>
            </a:r>
            <a:r>
              <a:rPr lang="en-GB" sz="1200" dirty="0" err="1"/>
              <a:t>hunain</a:t>
            </a:r>
            <a:r>
              <a:rPr lang="en-GB" sz="1200" dirty="0"/>
              <a:t>. </a:t>
            </a:r>
          </a:p>
          <a:p>
            <a:endParaRPr lang="en-GB" sz="1200" dirty="0"/>
          </a:p>
          <a:p>
            <a:r>
              <a:rPr lang="en-GB" sz="1200" dirty="0"/>
              <a:t>Mae </a:t>
            </a:r>
            <a:r>
              <a:rPr lang="en-GB" sz="1200" dirty="0" err="1"/>
              <a:t>meddwl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cynnig</a:t>
            </a:r>
            <a:r>
              <a:rPr lang="en-GB" sz="1200" dirty="0"/>
              <a:t> </a:t>
            </a:r>
            <a:r>
              <a:rPr lang="en-GB" sz="1200" dirty="0" err="1"/>
              <a:t>llawer</a:t>
            </a:r>
            <a:r>
              <a:rPr lang="en-GB" sz="1200" dirty="0"/>
              <a:t> o </a:t>
            </a:r>
            <a:r>
              <a:rPr lang="en-GB" sz="1200" dirty="0" err="1"/>
              <a:t>fanteision</a:t>
            </a:r>
            <a:r>
              <a:rPr lang="en-GB" sz="1200" dirty="0"/>
              <a:t>, er </a:t>
            </a:r>
            <a:r>
              <a:rPr lang="en-GB" sz="1200" dirty="0" err="1"/>
              <a:t>enghraifft</a:t>
            </a:r>
            <a:r>
              <a:rPr lang="en-GB" sz="1200" dirty="0"/>
              <a:t> 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annog</a:t>
            </a:r>
            <a:r>
              <a:rPr lang="en-GB" sz="1200" dirty="0"/>
              <a:t> </a:t>
            </a:r>
            <a:r>
              <a:rPr lang="en-GB" sz="1200" dirty="0" err="1"/>
              <a:t>chwilfrydedd</a:t>
            </a:r>
            <a:r>
              <a:rPr lang="en-GB" sz="1200" dirty="0"/>
              <a:t>. Mae </a:t>
            </a:r>
            <a:r>
              <a:rPr lang="en-GB" sz="1200" dirty="0" err="1"/>
              <a:t>meddylwyr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  </a:t>
            </a:r>
            <a:r>
              <a:rPr lang="en-GB" sz="1200" dirty="0" err="1"/>
              <a:t>effeithiol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parhau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chwilfrydig</a:t>
            </a:r>
            <a:r>
              <a:rPr lang="en-GB" sz="1200" dirty="0"/>
              <a:t>  am </a:t>
            </a:r>
            <a:r>
              <a:rPr lang="en-GB" sz="1200" dirty="0" err="1"/>
              <a:t>amrywiaeth</a:t>
            </a:r>
            <a:r>
              <a:rPr lang="en-GB" sz="1200" dirty="0"/>
              <a:t> o </a:t>
            </a:r>
            <a:r>
              <a:rPr lang="en-GB" sz="1200" dirty="0" err="1"/>
              <a:t>bwnciau</a:t>
            </a:r>
            <a:r>
              <a:rPr lang="en-GB" sz="1200" dirty="0"/>
              <a:t> ac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ganddynt</a:t>
            </a:r>
            <a:r>
              <a:rPr lang="en-GB" sz="1200" dirty="0"/>
              <a:t> </a:t>
            </a:r>
            <a:r>
              <a:rPr lang="en-GB" sz="1200" dirty="0" err="1"/>
              <a:t>lawer</a:t>
            </a:r>
            <a:r>
              <a:rPr lang="en-GB" sz="1200" dirty="0"/>
              <a:t> o </a:t>
            </a:r>
            <a:r>
              <a:rPr lang="en-GB" sz="1200" dirty="0" err="1"/>
              <a:t>ddiddordebau</a:t>
            </a:r>
            <a:r>
              <a:rPr lang="en-GB" sz="1200" dirty="0"/>
              <a:t>. </a:t>
            </a:r>
            <a:r>
              <a:rPr lang="en-GB" sz="1200" dirty="0" err="1"/>
              <a:t>Maent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cadw’n</a:t>
            </a:r>
            <a:r>
              <a:rPr lang="en-GB" sz="1200" dirty="0"/>
              <a:t> </a:t>
            </a:r>
            <a:r>
              <a:rPr lang="en-GB" sz="1200" dirty="0" err="1"/>
              <a:t>chwilfrydig</a:t>
            </a:r>
            <a:r>
              <a:rPr lang="en-GB" sz="1200" dirty="0"/>
              <a:t> am y </a:t>
            </a:r>
            <a:r>
              <a:rPr lang="en-GB" sz="1200" dirty="0" err="1"/>
              <a:t>byd</a:t>
            </a:r>
            <a:r>
              <a:rPr lang="en-GB" sz="1200" dirty="0"/>
              <a:t>, am </a:t>
            </a:r>
            <a:r>
              <a:rPr lang="en-GB" sz="1200" dirty="0" err="1"/>
              <a:t>bobl</a:t>
            </a:r>
            <a:r>
              <a:rPr lang="en-GB" sz="1200" dirty="0"/>
              <a:t> </a:t>
            </a:r>
            <a:r>
              <a:rPr lang="en-GB" sz="1200" dirty="0" err="1"/>
              <a:t>eraill</a:t>
            </a:r>
            <a:r>
              <a:rPr lang="en-GB" sz="1200" dirty="0"/>
              <a:t> ac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ganddynt</a:t>
            </a:r>
            <a:r>
              <a:rPr lang="en-GB" sz="1200" dirty="0"/>
              <a:t> </a:t>
            </a:r>
            <a:r>
              <a:rPr lang="en-GB" sz="1200" dirty="0" err="1"/>
              <a:t>ddealltwriaeth</a:t>
            </a:r>
            <a:r>
              <a:rPr lang="en-GB" sz="1200" dirty="0"/>
              <a:t> </a:t>
            </a:r>
            <a:r>
              <a:rPr lang="en-GB" sz="1200" dirty="0" err="1"/>
              <a:t>o’r</a:t>
            </a:r>
            <a:r>
              <a:rPr lang="en-GB" sz="1200" dirty="0"/>
              <a:t> </a:t>
            </a:r>
            <a:r>
              <a:rPr lang="en-GB" sz="1200" dirty="0" err="1"/>
              <a:t>diwylliannau</a:t>
            </a:r>
            <a:r>
              <a:rPr lang="en-GB" sz="1200" dirty="0"/>
              <a:t>, y </a:t>
            </a:r>
            <a:r>
              <a:rPr lang="en-GB" sz="1200" dirty="0" err="1"/>
              <a:t>credoau</a:t>
            </a:r>
            <a:r>
              <a:rPr lang="en-GB" sz="1200" dirty="0"/>
              <a:t> </a:t>
            </a:r>
            <a:r>
              <a:rPr lang="en-GB" sz="1200" dirty="0" err="1"/>
              <a:t>a’r</a:t>
            </a:r>
            <a:r>
              <a:rPr lang="en-GB" sz="1200" dirty="0"/>
              <a:t> </a:t>
            </a:r>
            <a:r>
              <a:rPr lang="en-GB" sz="1200" dirty="0" err="1"/>
              <a:t>safbwyntiau</a:t>
            </a:r>
            <a:r>
              <a:rPr lang="en-GB" sz="1200" dirty="0"/>
              <a:t> </a:t>
            </a: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ansawdd</a:t>
            </a:r>
            <a:r>
              <a:rPr lang="en-GB" sz="1200" dirty="0"/>
              <a:t> </a:t>
            </a:r>
            <a:r>
              <a:rPr lang="en-GB" sz="1200" dirty="0" err="1"/>
              <a:t>cyffredin</a:t>
            </a:r>
            <a:r>
              <a:rPr lang="en-GB" sz="1200" dirty="0"/>
              <a:t> </a:t>
            </a:r>
            <a:r>
              <a:rPr lang="en-GB" sz="1200" dirty="0" err="1"/>
              <a:t>o’n</a:t>
            </a:r>
            <a:r>
              <a:rPr lang="en-GB" sz="1200" dirty="0"/>
              <a:t> </a:t>
            </a:r>
            <a:r>
              <a:rPr lang="en-GB" sz="1200" dirty="0" err="1"/>
              <a:t>dynoliaeth</a:t>
            </a:r>
            <a:r>
              <a:rPr lang="en-GB" sz="1200" dirty="0"/>
              <a:t>. </a:t>
            </a:r>
            <a:r>
              <a:rPr lang="en-GB" sz="1200" dirty="0" err="1"/>
              <a:t>Hefyd</a:t>
            </a:r>
            <a:r>
              <a:rPr lang="en-GB" sz="1200" dirty="0"/>
              <a:t>, gall </a:t>
            </a:r>
            <a:r>
              <a:rPr lang="en-GB" sz="1200" dirty="0" err="1"/>
              <a:t>meddwl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  </a:t>
            </a:r>
            <a:r>
              <a:rPr lang="en-GB" sz="1200" dirty="0" err="1"/>
              <a:t>gwella</a:t>
            </a:r>
            <a:r>
              <a:rPr lang="en-GB" sz="1200" dirty="0"/>
              <a:t> </a:t>
            </a:r>
            <a:r>
              <a:rPr lang="en-GB" sz="1200" dirty="0" err="1"/>
              <a:t>sgiliau</a:t>
            </a:r>
            <a:r>
              <a:rPr lang="en-GB" sz="1200" dirty="0"/>
              <a:t> </a:t>
            </a:r>
            <a:r>
              <a:rPr lang="en-GB" sz="1200" dirty="0" err="1"/>
              <a:t>iaith</a:t>
            </a:r>
            <a:r>
              <a:rPr lang="en-GB" sz="1200" dirty="0"/>
              <a:t> a </a:t>
            </a:r>
            <a:r>
              <a:rPr lang="en-GB" sz="1200" dirty="0" err="1"/>
              <a:t>chyfathrebu</a:t>
            </a:r>
            <a:r>
              <a:rPr lang="en-GB" sz="1200" dirty="0"/>
              <a:t>. Gan </a:t>
            </a:r>
            <a:r>
              <a:rPr lang="en-GB" sz="1200" dirty="0" err="1"/>
              <a:t>feddwl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glir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systematig</a:t>
            </a:r>
            <a:r>
              <a:rPr lang="en-GB" sz="1200" dirty="0"/>
              <a:t>,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gwella’r</a:t>
            </a:r>
            <a:r>
              <a:rPr lang="en-GB" sz="1200" dirty="0"/>
              <a:t> </a:t>
            </a:r>
            <a:r>
              <a:rPr lang="en-GB" sz="1200" dirty="0" err="1"/>
              <a:t>ffordd</a:t>
            </a:r>
            <a:r>
              <a:rPr lang="en-GB" sz="1200" dirty="0"/>
              <a:t> </a:t>
            </a:r>
            <a:r>
              <a:rPr lang="en-GB" sz="1200" dirty="0" err="1"/>
              <a:t>rydyn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mynegi</a:t>
            </a:r>
            <a:r>
              <a:rPr lang="en-GB" sz="1200" dirty="0"/>
              <a:t> </a:t>
            </a:r>
            <a:r>
              <a:rPr lang="en-GB" sz="1200" dirty="0" err="1"/>
              <a:t>ein</a:t>
            </a:r>
            <a:r>
              <a:rPr lang="en-GB" sz="1200" dirty="0"/>
              <a:t> </a:t>
            </a:r>
            <a:r>
              <a:rPr lang="en-GB" sz="1200" dirty="0" err="1"/>
              <a:t>syniadau</a:t>
            </a:r>
            <a:r>
              <a:rPr lang="en-GB" sz="1200" dirty="0"/>
              <a:t>. </a:t>
            </a:r>
            <a:r>
              <a:rPr lang="en-GB" sz="1200" dirty="0" err="1"/>
              <a:t>Wrth</a:t>
            </a:r>
            <a:r>
              <a:rPr lang="en-GB" sz="1200" dirty="0"/>
              <a:t> </a:t>
            </a:r>
            <a:r>
              <a:rPr lang="en-GB" sz="1200" dirty="0" err="1"/>
              <a:t>ddysgu</a:t>
            </a:r>
            <a:r>
              <a:rPr lang="en-GB" sz="1200" dirty="0"/>
              <a:t> </a:t>
            </a:r>
            <a:r>
              <a:rPr lang="en-GB" sz="1200" dirty="0" err="1"/>
              <a:t>sut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ddadansoddi</a:t>
            </a:r>
            <a:r>
              <a:rPr lang="en-GB" sz="1200" dirty="0"/>
              <a:t> </a:t>
            </a:r>
            <a:r>
              <a:rPr lang="en-GB" sz="1200" dirty="0" err="1"/>
              <a:t>strwythur</a:t>
            </a:r>
            <a:r>
              <a:rPr lang="en-GB" sz="1200" dirty="0"/>
              <a:t> </a:t>
            </a:r>
            <a:r>
              <a:rPr lang="en-GB" sz="1200" dirty="0" err="1"/>
              <a:t>rhesymegol</a:t>
            </a:r>
            <a:r>
              <a:rPr lang="en-GB" sz="1200" dirty="0"/>
              <a:t> o </a:t>
            </a:r>
            <a:r>
              <a:rPr lang="en-GB" sz="1200" dirty="0" err="1"/>
              <a:t>destunau</a:t>
            </a:r>
            <a:r>
              <a:rPr lang="en-GB" sz="1200" dirty="0"/>
              <a:t>,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meddwl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gwella</a:t>
            </a:r>
            <a:r>
              <a:rPr lang="en-GB" sz="1200" dirty="0"/>
              <a:t> </a:t>
            </a:r>
            <a:r>
              <a:rPr lang="en-GB" sz="1200" dirty="0" err="1"/>
              <a:t>galluoedd</a:t>
            </a:r>
            <a:r>
              <a:rPr lang="en-GB" sz="1200" dirty="0"/>
              <a:t> </a:t>
            </a:r>
            <a:r>
              <a:rPr lang="en-GB" sz="1200" dirty="0" err="1"/>
              <a:t>dealladwy</a:t>
            </a:r>
            <a:r>
              <a:rPr lang="en-GB" sz="1200" dirty="0"/>
              <a:t>.  Un </a:t>
            </a:r>
            <a:r>
              <a:rPr lang="en-GB" sz="1200" dirty="0" err="1"/>
              <a:t>fantais</a:t>
            </a:r>
            <a:r>
              <a:rPr lang="en-GB" sz="1200" dirty="0"/>
              <a:t> </a:t>
            </a:r>
            <a:r>
              <a:rPr lang="en-GB" sz="1200" dirty="0" err="1"/>
              <a:t>arall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bod </a:t>
            </a:r>
            <a:r>
              <a:rPr lang="en-GB" sz="1200" dirty="0" err="1"/>
              <a:t>meddylwyr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llai</a:t>
            </a:r>
            <a:r>
              <a:rPr lang="en-GB" sz="1200" dirty="0"/>
              <a:t> </a:t>
            </a:r>
            <a:r>
              <a:rPr lang="en-GB" sz="1200" dirty="0" err="1"/>
              <a:t>tebygol</a:t>
            </a:r>
            <a:r>
              <a:rPr lang="en-GB" sz="1200" dirty="0"/>
              <a:t> o </a:t>
            </a:r>
            <a:r>
              <a:rPr lang="en-GB" sz="1200" dirty="0" err="1"/>
              <a:t>syrthio</a:t>
            </a:r>
            <a:r>
              <a:rPr lang="en-GB" sz="1200" dirty="0"/>
              <a:t> am </a:t>
            </a:r>
            <a:r>
              <a:rPr lang="en-GB" sz="1200" dirty="0" err="1"/>
              <a:t>sgamiau</a:t>
            </a:r>
            <a:r>
              <a:rPr lang="en-GB" sz="1200" dirty="0"/>
              <a:t> neu </a:t>
            </a:r>
            <a:r>
              <a:rPr lang="en-GB" sz="1200" dirty="0" err="1"/>
              <a:t>triciau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bod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at </a:t>
            </a:r>
            <a:r>
              <a:rPr lang="en-GB" sz="1200" dirty="0" err="1"/>
              <a:t>bopeth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swm</a:t>
            </a:r>
            <a:r>
              <a:rPr lang="en-GB" sz="1200" dirty="0"/>
              <a:t> </a:t>
            </a:r>
            <a:r>
              <a:rPr lang="en-GB" sz="1200" dirty="0" err="1"/>
              <a:t>iach</a:t>
            </a:r>
            <a:r>
              <a:rPr lang="en-GB" sz="1200" dirty="0"/>
              <a:t> o </a:t>
            </a:r>
            <a:r>
              <a:rPr lang="en-GB" sz="1200" dirty="0" err="1"/>
              <a:t>sgeptigaeth</a:t>
            </a:r>
            <a:r>
              <a:rPr lang="en-GB" sz="1200" dirty="0"/>
              <a:t>.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rhai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heb</a:t>
            </a:r>
            <a:r>
              <a:rPr lang="en-GB" sz="1200" dirty="0"/>
              <a:t> </a:t>
            </a:r>
            <a:r>
              <a:rPr lang="en-GB" sz="1200" dirty="0" err="1"/>
              <a:t>sgiliau</a:t>
            </a:r>
            <a:r>
              <a:rPr lang="en-GB" sz="1200" dirty="0"/>
              <a:t> </a:t>
            </a:r>
            <a:r>
              <a:rPr lang="en-GB" sz="1200" dirty="0" err="1"/>
              <a:t>meddwl</a:t>
            </a:r>
            <a:r>
              <a:rPr lang="en-GB" sz="1200" dirty="0"/>
              <a:t> </a:t>
            </a:r>
            <a:r>
              <a:rPr lang="en-GB" sz="1200" dirty="0" err="1"/>
              <a:t>beriniadol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aml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tybio</a:t>
            </a:r>
            <a:r>
              <a:rPr lang="en-GB" sz="1200" dirty="0"/>
              <a:t> bod </a:t>
            </a:r>
            <a:r>
              <a:rPr lang="en-GB" sz="1200" dirty="0" err="1"/>
              <a:t>popeth</a:t>
            </a:r>
            <a:r>
              <a:rPr lang="en-GB" sz="1200" dirty="0"/>
              <a:t> </a:t>
            </a:r>
            <a:r>
              <a:rPr lang="en-GB" sz="1200" dirty="0" err="1"/>
              <a:t>maen</a:t>
            </a:r>
            <a:r>
              <a:rPr lang="en-GB" sz="1200" dirty="0"/>
              <a:t> </a:t>
            </a:r>
            <a:r>
              <a:rPr lang="en-GB" sz="1200" dirty="0" err="1"/>
              <a:t>nhw’n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glywed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wir</a:t>
            </a:r>
            <a:r>
              <a:rPr lang="en-GB" sz="1200" dirty="0"/>
              <a:t>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A9520B-5678-4761-1A66-6488E7F291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8168" y="57325"/>
            <a:ext cx="1165242" cy="11652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0EBD90B-B8BC-9099-A57F-9D2C8BD1BA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77321" y="64602"/>
            <a:ext cx="1502228" cy="112667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7D7410-BD56-8188-3981-B65D06C95F2E}"/>
              </a:ext>
            </a:extLst>
          </p:cNvPr>
          <p:cNvSpPr txBox="1"/>
          <p:nvPr/>
        </p:nvSpPr>
        <p:spPr>
          <a:xfrm>
            <a:off x="4557010" y="1038689"/>
            <a:ext cx="2168122" cy="581697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 err="1"/>
              <a:t>Cyfathrebu</a:t>
            </a:r>
            <a:r>
              <a:rPr lang="en-GB" sz="1200" b="1" dirty="0"/>
              <a:t>:</a:t>
            </a:r>
          </a:p>
          <a:p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aml</a:t>
            </a:r>
            <a:r>
              <a:rPr lang="en-GB" sz="1200" dirty="0"/>
              <a:t>,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ddefnyddio</a:t>
            </a:r>
            <a:r>
              <a:rPr lang="en-GB" sz="1200" dirty="0"/>
              <a:t> </a:t>
            </a:r>
            <a:r>
              <a:rPr lang="en-GB" sz="1200" dirty="0" err="1"/>
              <a:t>meddwl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 </a:t>
            </a:r>
            <a:r>
              <a:rPr lang="en-GB" sz="1200" dirty="0" err="1"/>
              <a:t>bydd</a:t>
            </a:r>
            <a:r>
              <a:rPr lang="en-GB" sz="1200" dirty="0"/>
              <a:t> </a:t>
            </a:r>
            <a:r>
              <a:rPr lang="en-GB" sz="1200" dirty="0" err="1"/>
              <a:t>angen</a:t>
            </a:r>
            <a:r>
              <a:rPr lang="en-GB" sz="1200" dirty="0"/>
              <a:t> </a:t>
            </a:r>
            <a:r>
              <a:rPr lang="en-GB" sz="1200" dirty="0" err="1"/>
              <a:t>rhannu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</a:t>
            </a:r>
            <a:r>
              <a:rPr lang="en-GB" sz="1200" dirty="0" err="1"/>
              <a:t>syniadau</a:t>
            </a:r>
            <a:r>
              <a:rPr lang="en-GB" sz="1200" dirty="0"/>
              <a:t> a </a:t>
            </a:r>
            <a:r>
              <a:rPr lang="en-GB" sz="1200" dirty="0" err="1"/>
              <a:t>chasgliadau</a:t>
            </a:r>
            <a:r>
              <a:rPr lang="en-GB" sz="1200" dirty="0"/>
              <a:t> </a:t>
            </a:r>
            <a:r>
              <a:rPr lang="en-GB" sz="1200" dirty="0" err="1"/>
              <a:t>efo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</a:t>
            </a:r>
            <a:r>
              <a:rPr lang="en-GB" sz="1200" dirty="0" err="1"/>
              <a:t>cyflogwyr</a:t>
            </a:r>
            <a:r>
              <a:rPr lang="en-GB" sz="1200" dirty="0"/>
              <a:t>. </a:t>
            </a:r>
            <a:r>
              <a:rPr lang="en-GB" sz="1200" dirty="0" err="1"/>
              <a:t>Rhai</a:t>
            </a:r>
            <a:r>
              <a:rPr lang="en-GB" sz="1200" dirty="0"/>
              <a:t> </a:t>
            </a:r>
            <a:r>
              <a:rPr lang="en-GB" sz="1200" dirty="0" err="1"/>
              <a:t>weithiau</a:t>
            </a:r>
            <a:r>
              <a:rPr lang="en-GB" sz="1200" dirty="0"/>
              <a:t>,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angen</a:t>
            </a:r>
            <a:r>
              <a:rPr lang="en-GB" sz="1200" dirty="0"/>
              <a:t> </a:t>
            </a:r>
            <a:r>
              <a:rPr lang="en-GB" sz="1200" dirty="0" err="1"/>
              <a:t>gweithio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grŵp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feddwl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feirniadol</a:t>
            </a:r>
            <a:r>
              <a:rPr lang="en-GB" sz="1200" dirty="0"/>
              <a:t>, felly </a:t>
            </a:r>
            <a:r>
              <a:rPr lang="en-GB" sz="1200" dirty="0" err="1"/>
              <a:t>dyma</a:t>
            </a:r>
            <a:r>
              <a:rPr lang="en-GB" sz="1200" dirty="0"/>
              <a:t> </a:t>
            </a:r>
            <a:r>
              <a:rPr lang="en-GB" sz="1200" dirty="0" err="1"/>
              <a:t>ble</a:t>
            </a:r>
            <a:r>
              <a:rPr lang="en-GB" sz="1200" dirty="0"/>
              <a:t> </a:t>
            </a:r>
            <a:r>
              <a:rPr lang="en-GB" sz="1200" dirty="0" err="1"/>
              <a:t>rydych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defnyddio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</a:t>
            </a:r>
            <a:r>
              <a:rPr lang="en-GB" sz="1200" dirty="0" err="1"/>
              <a:t>sgil</a:t>
            </a:r>
            <a:r>
              <a:rPr lang="en-GB" sz="1200" dirty="0"/>
              <a:t> </a:t>
            </a:r>
            <a:r>
              <a:rPr lang="en-GB" sz="1200" dirty="0" err="1"/>
              <a:t>cyfathrebu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effeithiol</a:t>
            </a:r>
            <a:r>
              <a:rPr lang="en-GB" sz="1200" dirty="0"/>
              <a:t>. Mae </a:t>
            </a:r>
            <a:r>
              <a:rPr lang="en-GB" sz="1200" dirty="0" err="1"/>
              <a:t>cyfathrebu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galluogi</a:t>
            </a:r>
            <a:r>
              <a:rPr lang="en-GB" sz="1200" dirty="0"/>
              <a:t> </a:t>
            </a:r>
            <a:r>
              <a:rPr lang="en-GB" sz="1200" dirty="0" err="1"/>
              <a:t>pobl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gyflwyno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safbwyntiau</a:t>
            </a:r>
            <a:r>
              <a:rPr lang="en-GB" sz="1200" dirty="0"/>
              <a:t> </a:t>
            </a:r>
            <a:r>
              <a:rPr lang="en-GB" sz="1200" dirty="0" err="1"/>
              <a:t>efo</a:t>
            </a:r>
            <a:r>
              <a:rPr lang="en-GB" sz="1200" dirty="0"/>
              <a:t> </a:t>
            </a:r>
            <a:r>
              <a:rPr lang="en-GB" sz="1200" dirty="0" err="1"/>
              <a:t>hyder</a:t>
            </a:r>
            <a:r>
              <a:rPr lang="en-GB" sz="1200" dirty="0"/>
              <a:t>,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helpu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ddelweddu</a:t>
            </a:r>
            <a:r>
              <a:rPr lang="en-GB" sz="1200" dirty="0"/>
              <a:t> </a:t>
            </a:r>
            <a:r>
              <a:rPr lang="en-GB" sz="1200" dirty="0" err="1"/>
              <a:t>problemau</a:t>
            </a:r>
            <a:r>
              <a:rPr lang="en-GB" sz="1200" dirty="0"/>
              <a:t> ac </a:t>
            </a:r>
            <a:r>
              <a:rPr lang="en-GB" sz="1200" dirty="0" err="1"/>
              <a:t>atebion</a:t>
            </a:r>
            <a:r>
              <a:rPr lang="en-GB" sz="1200" dirty="0"/>
              <a:t> o </a:t>
            </a:r>
            <a:r>
              <a:rPr lang="en-GB" sz="1200" dirty="0" err="1"/>
              <a:t>wahanol</a:t>
            </a:r>
            <a:r>
              <a:rPr lang="en-GB" sz="1200" dirty="0"/>
              <a:t> </a:t>
            </a:r>
            <a:r>
              <a:rPr lang="en-GB" sz="1200" dirty="0" err="1"/>
              <a:t>safbwyntiau</a:t>
            </a:r>
            <a:r>
              <a:rPr lang="en-GB" sz="1200" dirty="0"/>
              <a:t> a </a:t>
            </a:r>
            <a:r>
              <a:rPr lang="en-GB" sz="1200" dirty="0" err="1"/>
              <a:t>threfnu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meddyliau</a:t>
            </a:r>
            <a:r>
              <a:rPr lang="en-GB" sz="1200" dirty="0"/>
              <a:t> </a:t>
            </a:r>
            <a:r>
              <a:rPr lang="en-GB" sz="1200" dirty="0" err="1"/>
              <a:t>drwy</a:t>
            </a:r>
            <a:r>
              <a:rPr lang="en-GB" sz="1200" dirty="0"/>
              <a:t> </a:t>
            </a:r>
            <a:r>
              <a:rPr lang="en-GB" sz="1200" dirty="0" err="1"/>
              <a:t>ddadansoddiad</a:t>
            </a:r>
            <a:r>
              <a:rPr lang="en-GB" sz="1200" dirty="0"/>
              <a:t> </a:t>
            </a:r>
            <a:r>
              <a:rPr lang="en-GB" sz="1200" dirty="0" err="1"/>
              <a:t>rhesymegol</a:t>
            </a:r>
            <a:r>
              <a:rPr lang="en-GB" sz="1200" dirty="0"/>
              <a:t>. Mae </a:t>
            </a:r>
            <a:r>
              <a:rPr lang="en-GB" sz="1200" dirty="0" err="1"/>
              <a:t>yna</a:t>
            </a:r>
            <a:r>
              <a:rPr lang="en-GB" sz="1200" dirty="0"/>
              <a:t> </a:t>
            </a:r>
            <a:r>
              <a:rPr lang="en-GB" sz="1200" dirty="0" err="1"/>
              <a:t>amrywiaeth</a:t>
            </a:r>
            <a:r>
              <a:rPr lang="en-GB" sz="1200" dirty="0"/>
              <a:t> o </a:t>
            </a:r>
            <a:r>
              <a:rPr lang="en-GB" sz="1200" dirty="0" err="1"/>
              <a:t>ffyrdd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gyfathrebu’n</a:t>
            </a:r>
            <a:r>
              <a:rPr lang="en-GB" sz="1200" dirty="0"/>
              <a:t> </a:t>
            </a:r>
            <a:r>
              <a:rPr lang="en-GB" sz="1200" dirty="0" err="1"/>
              <a:t>effeithiol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ddefnyddio</a:t>
            </a:r>
            <a:r>
              <a:rPr lang="en-GB" sz="1200" dirty="0"/>
              <a:t> </a:t>
            </a:r>
            <a:r>
              <a:rPr lang="en-GB" sz="1200" dirty="0" err="1"/>
              <a:t>meddwl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 er </a:t>
            </a:r>
            <a:r>
              <a:rPr lang="en-GB" sz="1200" dirty="0" err="1"/>
              <a:t>enghraifft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llafar</a:t>
            </a:r>
            <a:r>
              <a:rPr lang="en-GB" sz="1200" dirty="0"/>
              <a:t>. Mae </a:t>
            </a:r>
            <a:r>
              <a:rPr lang="en-GB" sz="1200" dirty="0" err="1"/>
              <a:t>meddylwyr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defnyddio</a:t>
            </a:r>
            <a:r>
              <a:rPr lang="en-GB" sz="1200" dirty="0"/>
              <a:t> </a:t>
            </a:r>
            <a:r>
              <a:rPr lang="en-GB" sz="1200" dirty="0" err="1"/>
              <a:t>llais</a:t>
            </a:r>
            <a:r>
              <a:rPr lang="en-GB" sz="1200" dirty="0"/>
              <a:t> </a:t>
            </a:r>
            <a:r>
              <a:rPr lang="en-GB" sz="1200" dirty="0" err="1"/>
              <a:t>siarad</a:t>
            </a:r>
            <a:r>
              <a:rPr lang="en-GB" sz="1200" dirty="0"/>
              <a:t> </a:t>
            </a:r>
            <a:r>
              <a:rPr lang="en-GB" sz="1200" dirty="0" err="1"/>
              <a:t>cryf</a:t>
            </a:r>
            <a:r>
              <a:rPr lang="en-GB" sz="1200" dirty="0"/>
              <a:t> a </a:t>
            </a:r>
            <a:r>
              <a:rPr lang="en-GB" sz="1200" dirty="0" err="1"/>
              <a:t>hyderus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ogystal</a:t>
            </a:r>
            <a:r>
              <a:rPr lang="en-GB" sz="1200" dirty="0"/>
              <a:t> â </a:t>
            </a:r>
            <a:r>
              <a:rPr lang="en-GB" sz="1200" dirty="0" err="1"/>
              <a:t>gwrando</a:t>
            </a:r>
            <a:r>
              <a:rPr lang="en-GB" sz="1200" dirty="0"/>
              <a:t> </a:t>
            </a:r>
            <a:r>
              <a:rPr lang="en-GB" sz="1200" dirty="0" err="1"/>
              <a:t>gweithgar</a:t>
            </a:r>
            <a:r>
              <a:rPr lang="en-GB" sz="1200" dirty="0"/>
              <a:t>. Mae </a:t>
            </a:r>
            <a:r>
              <a:rPr lang="en-GB" sz="1200" dirty="0" err="1"/>
              <a:t>cyfathrebu</a:t>
            </a:r>
            <a:r>
              <a:rPr lang="en-GB" sz="1200" dirty="0"/>
              <a:t> </a:t>
            </a:r>
            <a:r>
              <a:rPr lang="en-GB" sz="1200" dirty="0" err="1"/>
              <a:t>ysgrifenedig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enghraifft</a:t>
            </a:r>
            <a:r>
              <a:rPr lang="en-GB" sz="1200" dirty="0"/>
              <a:t> </a:t>
            </a:r>
            <a:r>
              <a:rPr lang="en-GB" sz="1200" dirty="0" err="1"/>
              <a:t>arall</a:t>
            </a:r>
            <a:r>
              <a:rPr lang="en-GB" sz="1200" dirty="0"/>
              <a:t>. </a:t>
            </a:r>
            <a:r>
              <a:rPr lang="en-GB" sz="1200" dirty="0" err="1"/>
              <a:t>Maen</a:t>
            </a:r>
            <a:r>
              <a:rPr lang="en-GB" sz="1200" dirty="0"/>
              <a:t> </a:t>
            </a:r>
            <a:r>
              <a:rPr lang="en-GB" sz="1200" dirty="0" err="1"/>
              <a:t>nhw’n</a:t>
            </a:r>
            <a:r>
              <a:rPr lang="en-GB" sz="1200" dirty="0"/>
              <a:t> </a:t>
            </a:r>
            <a:r>
              <a:rPr lang="en-GB" sz="1200" dirty="0" err="1"/>
              <a:t>cadw</a:t>
            </a:r>
            <a:r>
              <a:rPr lang="en-GB" sz="1200" dirty="0"/>
              <a:t> </a:t>
            </a:r>
            <a:r>
              <a:rPr lang="en-GB" sz="1200" dirty="0" err="1"/>
              <a:t>ffeil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hunain</a:t>
            </a:r>
            <a:r>
              <a:rPr lang="en-GB" sz="1200" dirty="0"/>
              <a:t> ac y </a:t>
            </a:r>
            <a:r>
              <a:rPr lang="en-GB" sz="1200" dirty="0" err="1"/>
              <a:t>nodiadau</a:t>
            </a:r>
            <a:r>
              <a:rPr lang="en-GB" sz="1200" dirty="0"/>
              <a:t> o </a:t>
            </a:r>
            <a:r>
              <a:rPr lang="en-GB" sz="1200" dirty="0" err="1"/>
              <a:t>bobl</a:t>
            </a:r>
            <a:r>
              <a:rPr lang="en-GB" sz="1200" dirty="0"/>
              <a:t> </a:t>
            </a:r>
            <a:r>
              <a:rPr lang="en-GB" sz="1200" dirty="0" err="1"/>
              <a:t>eraill</a:t>
            </a:r>
            <a:r>
              <a:rPr lang="en-GB" sz="1200" dirty="0"/>
              <a:t> </a:t>
            </a:r>
            <a:r>
              <a:rPr lang="en-GB" sz="1200" dirty="0" err="1"/>
              <a:t>maent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gweld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effeithiol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apelio</a:t>
            </a:r>
            <a:r>
              <a:rPr lang="en-GB" sz="1200" dirty="0"/>
              <a:t> at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harddull</a:t>
            </a:r>
            <a:r>
              <a:rPr lang="en-GB" sz="1200" dirty="0"/>
              <a:t> </a:t>
            </a:r>
            <a:r>
              <a:rPr lang="en-GB" sz="1200" dirty="0" err="1"/>
              <a:t>ysgrifennu</a:t>
            </a:r>
            <a:r>
              <a:rPr lang="en-GB" sz="1200" dirty="0"/>
              <a:t>. </a:t>
            </a:r>
          </a:p>
          <a:p>
            <a:endParaRPr lang="en-GB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4DACA4-8F22-5B52-D607-4BA8715873FD}"/>
              </a:ext>
            </a:extLst>
          </p:cNvPr>
          <p:cNvSpPr txBox="1"/>
          <p:nvPr/>
        </p:nvSpPr>
        <p:spPr>
          <a:xfrm>
            <a:off x="9227684" y="1222567"/>
            <a:ext cx="2769958" cy="4431983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 err="1"/>
              <a:t>Rheoli</a:t>
            </a:r>
            <a:r>
              <a:rPr lang="en-GB" sz="1200" b="1" dirty="0"/>
              <a:t> </a:t>
            </a:r>
            <a:r>
              <a:rPr lang="en-GB" sz="1200" b="1" dirty="0" err="1"/>
              <a:t>amser</a:t>
            </a:r>
            <a:r>
              <a:rPr lang="en-GB" sz="1200" b="1" dirty="0"/>
              <a:t>:</a:t>
            </a:r>
          </a:p>
          <a:p>
            <a:r>
              <a:rPr lang="en-GB" sz="1200" dirty="0"/>
              <a:t>Mae </a:t>
            </a:r>
            <a:r>
              <a:rPr lang="en-GB" sz="1200" dirty="0" err="1"/>
              <a:t>sgiliau</a:t>
            </a:r>
            <a:r>
              <a:rPr lang="en-GB" sz="1200" dirty="0"/>
              <a:t> </a:t>
            </a:r>
            <a:r>
              <a:rPr lang="en-GB" sz="1200" dirty="0" err="1"/>
              <a:t>rheoli</a:t>
            </a:r>
            <a:r>
              <a:rPr lang="en-GB" sz="1200" dirty="0"/>
              <a:t> </a:t>
            </a:r>
            <a:r>
              <a:rPr lang="en-GB" sz="1200" dirty="0" err="1"/>
              <a:t>amser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cyfeirio</a:t>
            </a:r>
            <a:r>
              <a:rPr lang="en-GB" sz="1200" dirty="0"/>
              <a:t> at y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chwalu</a:t>
            </a:r>
            <a:r>
              <a:rPr lang="en-GB" sz="1200" dirty="0"/>
              <a:t> </a:t>
            </a:r>
            <a:r>
              <a:rPr lang="en-GB" sz="1200" dirty="0" err="1"/>
              <a:t>projectau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rannau</a:t>
            </a:r>
            <a:r>
              <a:rPr lang="en-GB" sz="1200" dirty="0"/>
              <a:t> </a:t>
            </a:r>
            <a:r>
              <a:rPr lang="en-GB" sz="1200" dirty="0" err="1"/>
              <a:t>hylaw</a:t>
            </a:r>
            <a:r>
              <a:rPr lang="en-GB" sz="1200" dirty="0"/>
              <a:t>,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cynllun</a:t>
            </a:r>
            <a:r>
              <a:rPr lang="en-GB" sz="1200" dirty="0"/>
              <a:t> </a:t>
            </a: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canolbwyntio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 </a:t>
            </a:r>
            <a:r>
              <a:rPr lang="en-GB" sz="1200" dirty="0" err="1"/>
              <a:t>dyddiad</a:t>
            </a:r>
            <a:r>
              <a:rPr lang="en-GB" sz="1200" dirty="0"/>
              <a:t> </a:t>
            </a:r>
            <a:r>
              <a:rPr lang="en-GB" sz="1200" dirty="0" err="1"/>
              <a:t>cau</a:t>
            </a:r>
            <a:r>
              <a:rPr lang="en-GB" sz="1200" dirty="0"/>
              <a:t> a </a:t>
            </a:r>
            <a:r>
              <a:rPr lang="en-GB" sz="1200" dirty="0" err="1"/>
              <a:t>chwblhau</a:t>
            </a:r>
            <a:r>
              <a:rPr lang="en-GB" sz="1200" dirty="0"/>
              <a:t> </a:t>
            </a:r>
            <a:r>
              <a:rPr lang="en-GB" sz="1200" dirty="0" err="1"/>
              <a:t>pob</a:t>
            </a:r>
            <a:r>
              <a:rPr lang="en-GB" sz="1200" dirty="0"/>
              <a:t> </a:t>
            </a:r>
            <a:r>
              <a:rPr lang="en-GB" sz="1200" dirty="0" err="1"/>
              <a:t>adran</a:t>
            </a:r>
            <a:r>
              <a:rPr lang="en-GB" sz="1200" dirty="0"/>
              <a:t> </a:t>
            </a:r>
            <a:r>
              <a:rPr lang="en-GB" sz="1200" dirty="0" err="1"/>
              <a:t>o’ch</a:t>
            </a:r>
            <a:r>
              <a:rPr lang="en-GB" sz="1200" dirty="0"/>
              <a:t> </a:t>
            </a:r>
            <a:r>
              <a:rPr lang="en-GB" sz="1200" dirty="0" err="1"/>
              <a:t>cynllun</a:t>
            </a:r>
            <a:r>
              <a:rPr lang="en-GB" sz="1200" dirty="0"/>
              <a:t> </a:t>
            </a:r>
            <a:r>
              <a:rPr lang="en-GB" sz="1200" dirty="0" err="1"/>
              <a:t>cyn</a:t>
            </a:r>
            <a:r>
              <a:rPr lang="en-GB" sz="1200" dirty="0"/>
              <a:t> y </a:t>
            </a:r>
            <a:r>
              <a:rPr lang="en-GB" sz="1200" dirty="0" err="1"/>
              <a:t>dyddiad</a:t>
            </a:r>
            <a:r>
              <a:rPr lang="en-GB" sz="1200" dirty="0"/>
              <a:t> </a:t>
            </a:r>
            <a:r>
              <a:rPr lang="en-GB" sz="1200" dirty="0" err="1"/>
              <a:t>cau</a:t>
            </a:r>
            <a:r>
              <a:rPr lang="en-GB" sz="1200" dirty="0"/>
              <a:t>. Mae </a:t>
            </a:r>
            <a:r>
              <a:rPr lang="en-GB" sz="1200" dirty="0" err="1"/>
              <a:t>sgiliau</a:t>
            </a:r>
            <a:r>
              <a:rPr lang="en-GB" sz="1200" dirty="0"/>
              <a:t> </a:t>
            </a:r>
            <a:r>
              <a:rPr lang="en-GB" sz="1200" dirty="0" err="1"/>
              <a:t>rheoli</a:t>
            </a:r>
            <a:r>
              <a:rPr lang="en-GB" sz="1200" dirty="0"/>
              <a:t> </a:t>
            </a:r>
            <a:r>
              <a:rPr lang="en-GB" sz="1200" dirty="0" err="1"/>
              <a:t>amser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cynnwys</a:t>
            </a:r>
            <a:r>
              <a:rPr lang="en-GB" sz="1200" dirty="0"/>
              <a:t> </a:t>
            </a:r>
            <a:r>
              <a:rPr lang="en-GB" sz="1200" dirty="0" err="1"/>
              <a:t>gosod</a:t>
            </a:r>
            <a:r>
              <a:rPr lang="en-GB" sz="1200" dirty="0"/>
              <a:t> </a:t>
            </a:r>
            <a:r>
              <a:rPr lang="en-GB" sz="1200" dirty="0" err="1"/>
              <a:t>nodau</a:t>
            </a:r>
            <a:r>
              <a:rPr lang="en-GB" sz="1200" dirty="0"/>
              <a:t>, </a:t>
            </a:r>
            <a:r>
              <a:rPr lang="en-GB" sz="1200" dirty="0" err="1"/>
              <a:t>cynllunio</a:t>
            </a:r>
            <a:r>
              <a:rPr lang="en-GB" sz="1200" dirty="0"/>
              <a:t>, </a:t>
            </a:r>
            <a:r>
              <a:rPr lang="en-GB" sz="1200" dirty="0" err="1"/>
              <a:t>trefnu</a:t>
            </a:r>
            <a:r>
              <a:rPr lang="en-GB" sz="1200" dirty="0"/>
              <a:t> a </a:t>
            </a:r>
            <a:r>
              <a:rPr lang="en-GB" sz="1200" dirty="0" err="1"/>
              <a:t>blaenoriaethu</a:t>
            </a:r>
            <a:r>
              <a:rPr lang="en-GB" sz="1200" dirty="0"/>
              <a:t> </a:t>
            </a:r>
            <a:r>
              <a:rPr lang="en-GB" sz="1200" dirty="0" err="1"/>
              <a:t>tasgau</a:t>
            </a:r>
            <a:r>
              <a:rPr lang="en-GB" sz="1200" dirty="0"/>
              <a:t>. Gall </a:t>
            </a:r>
            <a:r>
              <a:rPr lang="en-GB" sz="1200" dirty="0" err="1"/>
              <a:t>rheoli</a:t>
            </a:r>
            <a:r>
              <a:rPr lang="en-GB" sz="1200" dirty="0"/>
              <a:t> </a:t>
            </a:r>
            <a:r>
              <a:rPr lang="en-GB" sz="1200" dirty="0" err="1"/>
              <a:t>amser</a:t>
            </a:r>
            <a:r>
              <a:rPr lang="en-GB" sz="1200" dirty="0"/>
              <a:t> </a:t>
            </a:r>
            <a:r>
              <a:rPr lang="en-GB" sz="1200" dirty="0" err="1"/>
              <a:t>cynnwys</a:t>
            </a:r>
            <a:r>
              <a:rPr lang="en-GB" sz="1200" dirty="0"/>
              <a:t> </a:t>
            </a:r>
            <a:r>
              <a:rPr lang="en-GB" sz="1200" dirty="0" err="1"/>
              <a:t>trefniadaeth</a:t>
            </a:r>
            <a:r>
              <a:rPr lang="en-GB" sz="1200" dirty="0"/>
              <a:t>, </a:t>
            </a:r>
            <a:r>
              <a:rPr lang="en-GB" sz="1200" dirty="0" err="1"/>
              <a:t>aml-ofyn</a:t>
            </a:r>
            <a:r>
              <a:rPr lang="en-GB" sz="1200" dirty="0"/>
              <a:t>, </a:t>
            </a:r>
            <a:r>
              <a:rPr lang="en-GB" sz="1200" dirty="0" err="1"/>
              <a:t>hunanymwybyddiaeth</a:t>
            </a:r>
            <a:r>
              <a:rPr lang="en-GB" sz="1200" dirty="0"/>
              <a:t> a </a:t>
            </a:r>
            <a:r>
              <a:rPr lang="en-GB" sz="1200" dirty="0" err="1"/>
              <a:t>chymaint</a:t>
            </a:r>
            <a:r>
              <a:rPr lang="en-GB" sz="1200" dirty="0"/>
              <a:t> </a:t>
            </a:r>
            <a:r>
              <a:rPr lang="en-GB" sz="1200" dirty="0" err="1"/>
              <a:t>mwy</a:t>
            </a:r>
            <a:r>
              <a:rPr lang="en-GB" sz="1200" dirty="0"/>
              <a:t>. Mae </a:t>
            </a:r>
            <a:r>
              <a:rPr lang="en-GB" sz="1200" dirty="0" err="1"/>
              <a:t>manteision</a:t>
            </a:r>
            <a:r>
              <a:rPr lang="en-GB" sz="1200" dirty="0"/>
              <a:t> </a:t>
            </a:r>
            <a:r>
              <a:rPr lang="en-GB" sz="1200" dirty="0" err="1"/>
              <a:t>rheoli</a:t>
            </a:r>
            <a:r>
              <a:rPr lang="en-GB" sz="1200" dirty="0"/>
              <a:t> </a:t>
            </a:r>
            <a:r>
              <a:rPr lang="en-GB" sz="1200" dirty="0" err="1"/>
              <a:t>amser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cynnwys</a:t>
            </a:r>
            <a:r>
              <a:rPr lang="en-GB" sz="1200" dirty="0"/>
              <a:t>, </a:t>
            </a:r>
            <a:r>
              <a:rPr lang="en-GB" sz="1200" dirty="0" err="1"/>
              <a:t>llai</a:t>
            </a:r>
            <a:r>
              <a:rPr lang="en-GB" sz="1200" dirty="0"/>
              <a:t> o </a:t>
            </a:r>
            <a:r>
              <a:rPr lang="en-GB" sz="1200" dirty="0" err="1"/>
              <a:t>straen</a:t>
            </a:r>
            <a:r>
              <a:rPr lang="en-GB" sz="1200" dirty="0"/>
              <a:t>. Gan </a:t>
            </a:r>
            <a:r>
              <a:rPr lang="en-GB" sz="1200" dirty="0" err="1"/>
              <a:t>reoli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</a:t>
            </a:r>
            <a:r>
              <a:rPr lang="en-GB" sz="1200" dirty="0" err="1"/>
              <a:t>amser</a:t>
            </a:r>
            <a:r>
              <a:rPr lang="en-GB" sz="1200" dirty="0"/>
              <a:t> </a:t>
            </a:r>
            <a:r>
              <a:rPr lang="en-GB" sz="1200" dirty="0" err="1"/>
              <a:t>maent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lleihau</a:t>
            </a:r>
            <a:r>
              <a:rPr lang="en-GB" sz="1200" dirty="0"/>
              <a:t> </a:t>
            </a:r>
            <a:r>
              <a:rPr lang="en-GB" sz="1200" dirty="0" err="1"/>
              <a:t>lefel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</a:t>
            </a:r>
            <a:r>
              <a:rPr lang="en-GB" sz="1200" dirty="0" err="1"/>
              <a:t>straen</a:t>
            </a:r>
            <a:r>
              <a:rPr lang="en-GB" sz="1200" dirty="0"/>
              <a:t> a </a:t>
            </a:r>
            <a:r>
              <a:rPr lang="en-GB" sz="1200" dirty="0" err="1"/>
              <a:t>phryder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cynyddu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</a:t>
            </a:r>
            <a:r>
              <a:rPr lang="en-GB" sz="1200" dirty="0" err="1"/>
              <a:t>hyder</a:t>
            </a:r>
            <a:r>
              <a:rPr lang="en-GB" sz="1200" dirty="0"/>
              <a:t>. Mae </a:t>
            </a:r>
            <a:r>
              <a:rPr lang="en-GB" sz="1200" dirty="0" err="1"/>
              <a:t>technegau</a:t>
            </a:r>
            <a:r>
              <a:rPr lang="en-GB" sz="1200" dirty="0"/>
              <a:t> </a:t>
            </a:r>
            <a:r>
              <a:rPr lang="en-GB" sz="1200" dirty="0" err="1"/>
              <a:t>rheoli</a:t>
            </a:r>
            <a:r>
              <a:rPr lang="en-GB" sz="1200" dirty="0"/>
              <a:t> </a:t>
            </a:r>
            <a:r>
              <a:rPr lang="en-GB" sz="1200" dirty="0" err="1"/>
              <a:t>amser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sicrhau</a:t>
            </a:r>
            <a:r>
              <a:rPr lang="en-GB" sz="1200" dirty="0"/>
              <a:t> bod </a:t>
            </a:r>
            <a:r>
              <a:rPr lang="en-GB" sz="1200" dirty="0" err="1"/>
              <a:t>gennych</a:t>
            </a:r>
            <a:r>
              <a:rPr lang="en-GB" sz="1200" dirty="0"/>
              <a:t> chi </a:t>
            </a:r>
            <a:r>
              <a:rPr lang="en-GB" sz="1200" dirty="0" err="1"/>
              <a:t>mwy</a:t>
            </a:r>
            <a:r>
              <a:rPr lang="en-GB" sz="1200" dirty="0"/>
              <a:t> o </a:t>
            </a:r>
            <a:r>
              <a:rPr lang="en-GB" sz="1200" dirty="0" err="1"/>
              <a:t>ryddid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wneud</a:t>
            </a:r>
            <a:r>
              <a:rPr lang="en-GB" sz="1200" dirty="0"/>
              <a:t> </a:t>
            </a:r>
            <a:r>
              <a:rPr lang="en-GB" sz="1200" dirty="0" err="1"/>
              <a:t>mwy</a:t>
            </a:r>
            <a:r>
              <a:rPr lang="en-GB" sz="1200" dirty="0"/>
              <a:t> </a:t>
            </a:r>
            <a:r>
              <a:rPr lang="en-GB" sz="1200" dirty="0" err="1"/>
              <a:t>o’r</a:t>
            </a:r>
            <a:r>
              <a:rPr lang="en-GB" sz="1200" dirty="0"/>
              <a:t> </a:t>
            </a:r>
            <a:r>
              <a:rPr lang="en-GB" sz="1200" dirty="0" err="1"/>
              <a:t>pethau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fwyaf</a:t>
            </a:r>
            <a:r>
              <a:rPr lang="en-GB" sz="1200" dirty="0"/>
              <a:t> </a:t>
            </a:r>
            <a:r>
              <a:rPr lang="en-GB" sz="1200" dirty="0" err="1"/>
              <a:t>pwysig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chi. </a:t>
            </a:r>
            <a:r>
              <a:rPr lang="en-GB" sz="1200" dirty="0" err="1"/>
              <a:t>Maent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sicrhau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bod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canolbwyntio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</a:t>
            </a:r>
            <a:r>
              <a:rPr lang="en-GB" sz="1200" dirty="0" err="1"/>
              <a:t>blaenoriaethau</a:t>
            </a:r>
            <a:r>
              <a:rPr lang="en-GB" sz="1200" dirty="0"/>
              <a:t> </a:t>
            </a:r>
            <a:r>
              <a:rPr lang="en-GB" sz="1200" dirty="0" err="1"/>
              <a:t>mwyaf</a:t>
            </a:r>
            <a:r>
              <a:rPr lang="en-GB" sz="1200" dirty="0"/>
              <a:t>. Mae </a:t>
            </a:r>
            <a:r>
              <a:rPr lang="en-GB" sz="1200" dirty="0" err="1"/>
              <a:t>sgiliau</a:t>
            </a:r>
            <a:r>
              <a:rPr lang="en-GB" sz="1200" dirty="0"/>
              <a:t> </a:t>
            </a:r>
            <a:r>
              <a:rPr lang="en-GB" sz="1200" dirty="0" err="1"/>
              <a:t>rheoli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cynyddu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</a:t>
            </a:r>
            <a:r>
              <a:rPr lang="en-GB" sz="1200" dirty="0" err="1"/>
              <a:t>cynhyrchiant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</a:t>
            </a:r>
            <a:r>
              <a:rPr lang="en-GB" sz="1200" dirty="0" err="1"/>
              <a:t>helpu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wneud</a:t>
            </a:r>
            <a:r>
              <a:rPr lang="en-GB" sz="1200" dirty="0"/>
              <a:t> </a:t>
            </a:r>
            <a:r>
              <a:rPr lang="en-GB" sz="1200" dirty="0" err="1"/>
              <a:t>mwy</a:t>
            </a:r>
            <a:r>
              <a:rPr lang="en-GB" sz="1200" dirty="0"/>
              <a:t>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E49BCA-D826-CE07-A408-2FDAA2A78E87}"/>
              </a:ext>
            </a:extLst>
          </p:cNvPr>
          <p:cNvSpPr txBox="1"/>
          <p:nvPr/>
        </p:nvSpPr>
        <p:spPr>
          <a:xfrm>
            <a:off x="6829906" y="1010139"/>
            <a:ext cx="2293004" cy="461664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 err="1"/>
              <a:t>Ymchwil</a:t>
            </a:r>
            <a:r>
              <a:rPr lang="en-GB" b="1" dirty="0"/>
              <a:t>:</a:t>
            </a:r>
          </a:p>
          <a:p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ystur</a:t>
            </a:r>
            <a:r>
              <a:rPr lang="en-GB" sz="1200" dirty="0"/>
              <a:t> o </a:t>
            </a:r>
            <a:r>
              <a:rPr lang="en-GB" sz="1200" dirty="0" err="1"/>
              <a:t>sgiliau</a:t>
            </a:r>
            <a:r>
              <a:rPr lang="en-GB" sz="1200" dirty="0"/>
              <a:t> </a:t>
            </a:r>
            <a:r>
              <a:rPr lang="en-GB" sz="1200" dirty="0" err="1"/>
              <a:t>ymchwil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ddod</a:t>
            </a:r>
            <a:r>
              <a:rPr lang="en-GB" sz="1200" dirty="0"/>
              <a:t> o </a:t>
            </a:r>
            <a:r>
              <a:rPr lang="en-GB" sz="1200" dirty="0" err="1"/>
              <a:t>hyd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ateb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gwestiwn</a:t>
            </a:r>
            <a:r>
              <a:rPr lang="en-GB" sz="1200" dirty="0"/>
              <a:t> neu </a:t>
            </a:r>
            <a:r>
              <a:rPr lang="en-GB" sz="1200" dirty="0" err="1"/>
              <a:t>ateb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broblem</a:t>
            </a:r>
            <a:r>
              <a:rPr lang="en-GB" sz="1200" dirty="0"/>
              <a:t>.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holl</a:t>
            </a:r>
            <a:r>
              <a:rPr lang="en-GB" sz="1200" dirty="0"/>
              <a:t> </a:t>
            </a:r>
            <a:r>
              <a:rPr lang="en-GB" sz="1200" dirty="0" err="1"/>
              <a:t>ymchwil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cynnwys</a:t>
            </a:r>
            <a:r>
              <a:rPr lang="en-GB" sz="1200" dirty="0"/>
              <a:t> </a:t>
            </a:r>
            <a:r>
              <a:rPr lang="en-GB" sz="1200" dirty="0" err="1"/>
              <a:t>chwilio</a:t>
            </a:r>
            <a:r>
              <a:rPr lang="en-GB" sz="1200" dirty="0"/>
              <a:t> am </a:t>
            </a:r>
            <a:r>
              <a:rPr lang="en-GB" sz="1200" dirty="0" err="1"/>
              <a:t>wybodaeth</a:t>
            </a:r>
            <a:r>
              <a:rPr lang="en-GB" sz="1200" dirty="0"/>
              <a:t> </a:t>
            </a:r>
            <a:r>
              <a:rPr lang="en-GB" sz="1200" dirty="0" err="1"/>
              <a:t>gredadwy</a:t>
            </a:r>
            <a:r>
              <a:rPr lang="en-GB" sz="1200" dirty="0"/>
              <a:t> y </a:t>
            </a:r>
            <a:r>
              <a:rPr lang="en-GB" sz="1200" dirty="0" err="1"/>
              <a:t>gallwch</a:t>
            </a:r>
            <a:r>
              <a:rPr lang="en-GB" sz="1200" dirty="0"/>
              <a:t> </a:t>
            </a:r>
            <a:r>
              <a:rPr lang="en-GB" sz="1200" dirty="0" err="1"/>
              <a:t>ddadansoddi</a:t>
            </a:r>
            <a:r>
              <a:rPr lang="en-GB" sz="1200" dirty="0"/>
              <a:t> </a:t>
            </a:r>
            <a:r>
              <a:rPr lang="en-GB" sz="1200" dirty="0" err="1"/>
              <a:t>a’i</a:t>
            </a:r>
            <a:r>
              <a:rPr lang="en-GB" sz="1200" dirty="0"/>
              <a:t> </a:t>
            </a:r>
            <a:r>
              <a:rPr lang="en-GB" sz="1200" dirty="0" err="1"/>
              <a:t>ddefnyddio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gyrraedd</a:t>
            </a:r>
            <a:r>
              <a:rPr lang="en-GB" sz="1200" dirty="0"/>
              <a:t> </a:t>
            </a:r>
            <a:r>
              <a:rPr lang="en-GB" sz="1200" dirty="0" err="1"/>
              <a:t>ateb</a:t>
            </a:r>
            <a:r>
              <a:rPr lang="en-GB" sz="1200" dirty="0"/>
              <a:t>. Mae </a:t>
            </a:r>
            <a:r>
              <a:rPr lang="en-GB" sz="1200" dirty="0" err="1"/>
              <a:t>sgiliau</a:t>
            </a:r>
            <a:r>
              <a:rPr lang="en-GB" sz="1200" dirty="0"/>
              <a:t> </a:t>
            </a:r>
            <a:r>
              <a:rPr lang="en-GB" sz="1200" dirty="0" err="1"/>
              <a:t>meddwl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 ac </a:t>
            </a:r>
            <a:r>
              <a:rPr lang="en-GB" sz="1200" dirty="0" err="1"/>
              <a:t>ymchwil</a:t>
            </a:r>
            <a:r>
              <a:rPr lang="en-GB" sz="1200" dirty="0"/>
              <a:t> 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cyfuno’r</a:t>
            </a:r>
            <a:r>
              <a:rPr lang="en-GB" sz="1200" dirty="0"/>
              <a:t> </a:t>
            </a:r>
            <a:r>
              <a:rPr lang="en-GB" sz="1200" dirty="0" err="1"/>
              <a:t>galluoedd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nodi </a:t>
            </a:r>
            <a:r>
              <a:rPr lang="en-GB" sz="1200" dirty="0" err="1"/>
              <a:t>ffynonellau</a:t>
            </a:r>
            <a:r>
              <a:rPr lang="en-GB" sz="1200" dirty="0"/>
              <a:t> data </a:t>
            </a:r>
            <a:r>
              <a:rPr lang="en-GB" sz="1200" dirty="0" err="1"/>
              <a:t>credadwy</a:t>
            </a:r>
            <a:r>
              <a:rPr lang="en-GB" sz="1200" dirty="0"/>
              <a:t>, </a:t>
            </a:r>
            <a:r>
              <a:rPr lang="en-GB" sz="1200" dirty="0" err="1"/>
              <a:t>casglu</a:t>
            </a:r>
            <a:r>
              <a:rPr lang="en-GB" sz="1200" dirty="0"/>
              <a:t> a </a:t>
            </a:r>
            <a:r>
              <a:rPr lang="en-GB" sz="1200" dirty="0" err="1"/>
              <a:t>gwerthuso</a:t>
            </a:r>
            <a:r>
              <a:rPr lang="en-GB" sz="1200" dirty="0"/>
              <a:t> </a:t>
            </a:r>
            <a:r>
              <a:rPr lang="en-GB" sz="1200" dirty="0" err="1"/>
              <a:t>gwybodaeth</a:t>
            </a:r>
            <a:r>
              <a:rPr lang="en-GB" sz="1200" dirty="0"/>
              <a:t>, </a:t>
            </a:r>
            <a:r>
              <a:rPr lang="en-GB" sz="1200" dirty="0" err="1"/>
              <a:t>dilyn</a:t>
            </a:r>
            <a:r>
              <a:rPr lang="en-GB" sz="1200" dirty="0"/>
              <a:t> </a:t>
            </a:r>
            <a:r>
              <a:rPr lang="en-GB" sz="1200" dirty="0" err="1"/>
              <a:t>methodoleg</a:t>
            </a:r>
            <a:r>
              <a:rPr lang="en-GB" sz="1200" dirty="0"/>
              <a:t> </a:t>
            </a:r>
            <a:r>
              <a:rPr lang="en-GB" sz="1200" dirty="0" err="1"/>
              <a:t>glir</a:t>
            </a:r>
            <a:r>
              <a:rPr lang="en-GB" sz="1200" dirty="0"/>
              <a:t>, </a:t>
            </a:r>
            <a:r>
              <a:rPr lang="en-GB" sz="1200" dirty="0" err="1"/>
              <a:t>dadansoddi</a:t>
            </a:r>
            <a:r>
              <a:rPr lang="en-GB" sz="1200" dirty="0"/>
              <a:t> </a:t>
            </a:r>
            <a:r>
              <a:rPr lang="en-GB" sz="1200" dirty="0" err="1"/>
              <a:t>canlyniadau</a:t>
            </a:r>
            <a:r>
              <a:rPr lang="en-GB" sz="1200" dirty="0"/>
              <a:t> a </a:t>
            </a:r>
            <a:r>
              <a:rPr lang="en-GB" sz="1200" dirty="0" err="1"/>
              <a:t>chyflwyno</a:t>
            </a:r>
            <a:r>
              <a:rPr lang="en-GB" sz="1200" dirty="0"/>
              <a:t> </a:t>
            </a:r>
            <a:r>
              <a:rPr lang="en-GB" sz="1200" dirty="0" err="1"/>
              <a:t>dadl</a:t>
            </a:r>
            <a:r>
              <a:rPr lang="en-GB" sz="1200" dirty="0"/>
              <a:t> a </a:t>
            </a:r>
            <a:r>
              <a:rPr lang="en-GB" sz="1200" dirty="0" err="1"/>
              <a:t>mewnwelediadau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seiliedig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 </a:t>
            </a:r>
            <a:r>
              <a:rPr lang="en-GB" sz="1200" dirty="0" err="1"/>
              <a:t>dadansoddiad</a:t>
            </a:r>
            <a:r>
              <a:rPr lang="en-GB" sz="1200" dirty="0"/>
              <a:t> </a:t>
            </a:r>
            <a:r>
              <a:rPr lang="en-GB" sz="1200" dirty="0" err="1"/>
              <a:t>hwn</a:t>
            </a:r>
            <a:r>
              <a:rPr lang="en-GB" sz="1200" dirty="0"/>
              <a:t>. Mae </a:t>
            </a:r>
            <a:r>
              <a:rPr lang="en-GB" sz="1200" dirty="0" err="1"/>
              <a:t>sgiliau</a:t>
            </a:r>
            <a:r>
              <a:rPr lang="en-GB" sz="1200" dirty="0"/>
              <a:t> </a:t>
            </a:r>
            <a:r>
              <a:rPr lang="en-GB" sz="1200" dirty="0" err="1"/>
              <a:t>ymchwil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angenrheidiol</a:t>
            </a:r>
            <a:r>
              <a:rPr lang="en-GB" sz="1200" dirty="0"/>
              <a:t> am </a:t>
            </a:r>
            <a:r>
              <a:rPr lang="en-GB" sz="1200" dirty="0" err="1"/>
              <a:t>sawl</a:t>
            </a:r>
            <a:r>
              <a:rPr lang="en-GB" sz="1200" dirty="0"/>
              <a:t> </a:t>
            </a:r>
            <a:r>
              <a:rPr lang="en-GB" sz="1200" dirty="0" err="1"/>
              <a:t>rheswm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gynnwys</a:t>
            </a:r>
            <a:r>
              <a:rPr lang="en-GB" sz="1200" dirty="0"/>
              <a:t>, </a:t>
            </a:r>
            <a:r>
              <a:rPr lang="en-GB" sz="1200" dirty="0" err="1"/>
              <a:t>cymryd</a:t>
            </a:r>
            <a:r>
              <a:rPr lang="en-GB" sz="1200" dirty="0"/>
              <a:t> </a:t>
            </a:r>
            <a:r>
              <a:rPr lang="en-GB" sz="1200" dirty="0" err="1"/>
              <a:t>camau</a:t>
            </a:r>
            <a:r>
              <a:rPr lang="en-GB" sz="1200" dirty="0"/>
              <a:t> </a:t>
            </a:r>
            <a:r>
              <a:rPr lang="en-GB" sz="1200" dirty="0" err="1"/>
              <a:t>gweithredu</a:t>
            </a:r>
            <a:r>
              <a:rPr lang="en-GB" sz="1200" dirty="0"/>
              <a:t> </a:t>
            </a:r>
            <a:r>
              <a:rPr lang="en-GB" sz="1200" dirty="0" err="1"/>
              <a:t>tuag</a:t>
            </a:r>
            <a:r>
              <a:rPr lang="en-GB" sz="1200" dirty="0"/>
              <a:t> at </a:t>
            </a:r>
            <a:r>
              <a:rPr lang="en-GB" sz="1200" dirty="0" err="1"/>
              <a:t>nodau</a:t>
            </a:r>
            <a:r>
              <a:rPr lang="en-GB" sz="1200" dirty="0"/>
              <a:t> </a:t>
            </a:r>
            <a:r>
              <a:rPr lang="en-GB" sz="1200" dirty="0" err="1"/>
              <a:t>proffesiynol</a:t>
            </a:r>
            <a:r>
              <a:rPr lang="en-GB" sz="1200" dirty="0"/>
              <a:t>, </a:t>
            </a:r>
            <a:r>
              <a:rPr lang="en-GB" sz="1200" dirty="0" err="1"/>
              <a:t>chwilio</a:t>
            </a:r>
            <a:r>
              <a:rPr lang="en-GB" sz="1200" dirty="0"/>
              <a:t> </a:t>
            </a:r>
            <a:r>
              <a:rPr lang="en-GB" sz="1200" dirty="0" err="1"/>
              <a:t>ffyrdd</a:t>
            </a:r>
            <a:r>
              <a:rPr lang="en-GB" sz="1200" dirty="0"/>
              <a:t> o </a:t>
            </a:r>
            <a:r>
              <a:rPr lang="en-GB" sz="1200" dirty="0" err="1"/>
              <a:t>ddatrys</a:t>
            </a:r>
            <a:r>
              <a:rPr lang="en-GB" sz="1200" dirty="0"/>
              <a:t> </a:t>
            </a:r>
            <a:r>
              <a:rPr lang="en-GB" sz="1200" dirty="0" err="1"/>
              <a:t>heriau</a:t>
            </a:r>
            <a:r>
              <a:rPr lang="en-GB" sz="1200" dirty="0"/>
              <a:t> </a:t>
            </a:r>
            <a:r>
              <a:rPr lang="en-GB" sz="1200" dirty="0" err="1"/>
              <a:t>presennol</a:t>
            </a:r>
            <a:r>
              <a:rPr lang="en-GB" sz="1200" dirty="0"/>
              <a:t>, </a:t>
            </a:r>
            <a:r>
              <a:rPr lang="en-GB" sz="1200" dirty="0" err="1"/>
              <a:t>dylunio</a:t>
            </a:r>
            <a:r>
              <a:rPr lang="en-GB" sz="1200" dirty="0"/>
              <a:t> neu </a:t>
            </a:r>
            <a:r>
              <a:rPr lang="en-GB" sz="1200" dirty="0" err="1"/>
              <a:t>wella</a:t>
            </a:r>
            <a:r>
              <a:rPr lang="en-GB" sz="1200" dirty="0"/>
              <a:t> </a:t>
            </a:r>
            <a:r>
              <a:rPr lang="en-GB" sz="1200" dirty="0" err="1"/>
              <a:t>gweithdrefnau</a:t>
            </a:r>
            <a:r>
              <a:rPr lang="en-GB" sz="1200" dirty="0"/>
              <a:t> a </a:t>
            </a:r>
            <a:r>
              <a:rPr lang="en-GB" sz="1200" dirty="0" err="1"/>
              <a:t>pholisïau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gweithle</a:t>
            </a:r>
            <a:r>
              <a:rPr lang="en-GB" sz="1200" dirty="0"/>
              <a:t> a </a:t>
            </a:r>
            <a:r>
              <a:rPr lang="en-GB" sz="1200" dirty="0" err="1"/>
              <a:t>chymaint</a:t>
            </a:r>
            <a:r>
              <a:rPr lang="en-GB" sz="1200" dirty="0"/>
              <a:t> </a:t>
            </a:r>
            <a:r>
              <a:rPr lang="en-GB" sz="1200" dirty="0" err="1"/>
              <a:t>mwy</a:t>
            </a:r>
            <a:r>
              <a:rPr lang="en-GB" sz="1200" dirty="0"/>
              <a:t>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8AD2FF-30B7-89B0-C6AB-978257742567}"/>
              </a:ext>
            </a:extLst>
          </p:cNvPr>
          <p:cNvSpPr txBox="1"/>
          <p:nvPr/>
        </p:nvSpPr>
        <p:spPr>
          <a:xfrm>
            <a:off x="6829906" y="5896876"/>
            <a:ext cx="5167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Casgliad</a:t>
            </a:r>
            <a:r>
              <a:rPr lang="en-GB" sz="1200" dirty="0"/>
              <a:t>:</a:t>
            </a:r>
          </a:p>
          <a:p>
            <a:r>
              <a:rPr lang="en-GB" sz="1200" dirty="0"/>
              <a:t>Gan </a:t>
            </a:r>
            <a:r>
              <a:rPr lang="en-GB" sz="1200" dirty="0" err="1"/>
              <a:t>edrych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poster,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yna</a:t>
            </a:r>
            <a:r>
              <a:rPr lang="en-GB" sz="1200" dirty="0"/>
              <a:t> </a:t>
            </a:r>
            <a:r>
              <a:rPr lang="en-GB" sz="1200" dirty="0" err="1"/>
              <a:t>cymaint</a:t>
            </a:r>
            <a:r>
              <a:rPr lang="en-GB" sz="1200" dirty="0"/>
              <a:t> o </a:t>
            </a:r>
            <a:r>
              <a:rPr lang="en-GB" sz="1200" dirty="0" err="1"/>
              <a:t>sgiliau</a:t>
            </a:r>
            <a:r>
              <a:rPr lang="en-GB" sz="1200" dirty="0"/>
              <a:t> a </a:t>
            </a:r>
            <a:r>
              <a:rPr lang="en-GB" sz="1200" dirty="0" err="1"/>
              <a:t>rhinweddau</a:t>
            </a:r>
            <a:r>
              <a:rPr lang="en-GB" sz="1200" dirty="0"/>
              <a:t> </a:t>
            </a:r>
            <a:r>
              <a:rPr lang="en-GB" sz="1200" dirty="0" err="1"/>
              <a:t>effeithiol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dylanwadu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ddatblygiad</a:t>
            </a:r>
            <a:r>
              <a:rPr lang="en-GB" sz="1200" dirty="0"/>
              <a:t> </a:t>
            </a:r>
            <a:r>
              <a:rPr lang="en-GB" sz="1200" dirty="0" err="1"/>
              <a:t>meddwl</a:t>
            </a:r>
            <a:r>
              <a:rPr lang="en-GB" sz="1200" dirty="0"/>
              <a:t> </a:t>
            </a:r>
            <a:r>
              <a:rPr lang="en-GB" sz="1200" dirty="0" err="1"/>
              <a:t>beirniadol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helpu</a:t>
            </a:r>
            <a:r>
              <a:rPr lang="en-GB" sz="1200" dirty="0"/>
              <a:t> </a:t>
            </a:r>
            <a:r>
              <a:rPr lang="en-GB" sz="1200" dirty="0" err="1"/>
              <a:t>pobl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gweithle</a:t>
            </a:r>
            <a:r>
              <a:rPr lang="en-GB" sz="1200" dirty="0"/>
              <a:t> neu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mywyd</a:t>
            </a:r>
            <a:r>
              <a:rPr lang="en-GB" sz="1200" dirty="0"/>
              <a:t> </a:t>
            </a:r>
            <a:r>
              <a:rPr lang="en-GB" sz="1200" dirty="0" err="1"/>
              <a:t>pob</a:t>
            </a:r>
            <a:r>
              <a:rPr lang="en-GB" sz="1200" dirty="0"/>
              <a:t> </a:t>
            </a:r>
            <a:r>
              <a:rPr lang="en-GB" sz="1200" dirty="0" err="1"/>
              <a:t>dydd</a:t>
            </a:r>
            <a:r>
              <a:rPr lang="en-GB" sz="1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978191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C826E-F1BF-E91C-282C-CC784E4B6F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171" y="261256"/>
            <a:ext cx="11843658" cy="645885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err="1">
                <a:effectLst/>
              </a:rPr>
              <a:t>Llyfryddiaeth</a:t>
            </a:r>
            <a:r>
              <a:rPr lang="en-GB" sz="2400" dirty="0">
                <a:effectLst/>
              </a:rPr>
              <a:t>;</a:t>
            </a:r>
          </a:p>
          <a:p>
            <a:pPr marL="0" indent="0">
              <a:buNone/>
            </a:pPr>
            <a:r>
              <a:rPr lang="en-GB" sz="1050" dirty="0">
                <a:effectLst/>
              </a:rPr>
              <a:t>Anon, 2022. The importance of critical thinking, and how to improve it. </a:t>
            </a:r>
            <a:r>
              <a:rPr lang="en-GB" sz="1050" i="1" dirty="0">
                <a:effectLst/>
              </a:rPr>
              <a:t>University of the People</a:t>
            </a:r>
            <a:r>
              <a:rPr lang="en-GB" sz="1050" dirty="0">
                <a:effectLst/>
              </a:rPr>
              <a:t>. Available at: https://www.uopeople.edu/blog/why-is-critical-thinking-important/ [Accessed September 23, 2022]. </a:t>
            </a:r>
          </a:p>
          <a:p>
            <a:pPr marL="0" indent="0">
              <a:buNone/>
            </a:pPr>
            <a:r>
              <a:rPr lang="en-GB" sz="1050" dirty="0">
                <a:effectLst/>
              </a:rPr>
              <a:t>Anon, 2022. 9 benefits of Critical Thinking explained. </a:t>
            </a:r>
            <a:r>
              <a:rPr lang="en-GB" sz="1050" i="1" dirty="0">
                <a:effectLst/>
              </a:rPr>
              <a:t>The Black Sheep Community</a:t>
            </a:r>
            <a:r>
              <a:rPr lang="en-GB" sz="1050" dirty="0">
                <a:effectLst/>
              </a:rPr>
              <a:t>. Available at: https://www.theblacksheep.community/benefits-of-critical-thinking/ [Accessed September 24, 2022]. </a:t>
            </a:r>
          </a:p>
          <a:p>
            <a:pPr marL="0" indent="0">
              <a:buNone/>
            </a:pPr>
            <a:r>
              <a:rPr lang="en-GB" sz="1050" dirty="0">
                <a:effectLst/>
              </a:rPr>
              <a:t>Doyle, A., 2022. Why employers value critical thinking. </a:t>
            </a:r>
            <a:r>
              <a:rPr lang="en-GB" sz="1050" i="1" dirty="0">
                <a:effectLst/>
              </a:rPr>
              <a:t>ThoughtCo</a:t>
            </a:r>
            <a:r>
              <a:rPr lang="en-GB" sz="1050" dirty="0">
                <a:effectLst/>
              </a:rPr>
              <a:t>. Available at: https://www.thoughtco.com/critical-thinking-definition-with-examples-2063745#:~:text=It%20involves%20the%20evaluation%20of%20sources%2C%20such%20as,useful%20details%20to%20solve%20problems%20or%20make%20decisions. [Accessed September 28, 2022]. </a:t>
            </a:r>
          </a:p>
          <a:p>
            <a:pPr marL="0" indent="0">
              <a:buNone/>
            </a:pPr>
            <a:r>
              <a:rPr lang="en-GB" sz="1050" dirty="0">
                <a:effectLst/>
              </a:rPr>
              <a:t>Novak, D.R. (2020) </a:t>
            </a:r>
            <a:r>
              <a:rPr lang="en-GB" sz="1050" i="1" dirty="0">
                <a:effectLst/>
              </a:rPr>
              <a:t>Critical Thinking &amp; Communication</a:t>
            </a:r>
            <a:r>
              <a:rPr lang="en-GB" sz="1050" dirty="0">
                <a:effectLst/>
              </a:rPr>
              <a:t>, </a:t>
            </a:r>
            <a:r>
              <a:rPr lang="en-GB" sz="1050" i="1" dirty="0">
                <a:effectLst/>
              </a:rPr>
              <a:t>Critical Thinking &amp; Communication - by David R. Novak</a:t>
            </a:r>
            <a:r>
              <a:rPr lang="en-GB" sz="1050" dirty="0">
                <a:effectLst/>
              </a:rPr>
              <a:t>. Spark the Fire. Available at: https://communicate.substack.com/p/critical-thinking-and-communication#:~:text=Critical%20thinking%20and%20communication%20are%20closely%20related.%20If,be%20as%20good%20as%20it%20possibly%20can%20be. (Accessed: October 1, 2022). </a:t>
            </a:r>
          </a:p>
          <a:p>
            <a:pPr marL="0" indent="0">
              <a:buNone/>
            </a:pPr>
            <a:r>
              <a:rPr lang="en-GB" sz="1050" i="1" dirty="0">
                <a:effectLst/>
              </a:rPr>
              <a:t>What is the role of communication in critical thinking?  </a:t>
            </a:r>
            <a:r>
              <a:rPr lang="en-GB" sz="1050" dirty="0">
                <a:effectLst/>
              </a:rPr>
              <a:t> (2022) </a:t>
            </a:r>
            <a:r>
              <a:rPr lang="en-GB" sz="1050" i="1" dirty="0" err="1">
                <a:effectLst/>
              </a:rPr>
              <a:t>Eggcellent</a:t>
            </a:r>
            <a:r>
              <a:rPr lang="en-GB" sz="1050" i="1" dirty="0">
                <a:effectLst/>
              </a:rPr>
              <a:t> Work</a:t>
            </a:r>
            <a:r>
              <a:rPr lang="en-GB" sz="1050" dirty="0">
                <a:effectLst/>
              </a:rPr>
              <a:t>. Available at: https://eggcellentwork.com/what-is-the-role-of-communication-in-critical-thinking/ (Accessed: October 1, 2022). </a:t>
            </a:r>
          </a:p>
          <a:p>
            <a:pPr marL="0" indent="0">
              <a:buNone/>
            </a:pPr>
            <a:r>
              <a:rPr lang="en-GB" sz="1050" i="1" dirty="0">
                <a:effectLst/>
              </a:rPr>
              <a:t>12 examples of academic skills (plus tips to improve them)</a:t>
            </a:r>
            <a:r>
              <a:rPr lang="en-GB" sz="1050" dirty="0">
                <a:effectLst/>
              </a:rPr>
              <a:t> (no date). Available at: https://www.indeed.com/career-advice/career-development/academic-skills (Accessed: October 1, 2022). </a:t>
            </a:r>
          </a:p>
          <a:p>
            <a:pPr marL="0" indent="0">
              <a:buNone/>
            </a:pPr>
            <a:r>
              <a:rPr lang="en-GB" sz="1050" i="1" dirty="0">
                <a:effectLst/>
              </a:rPr>
              <a:t>What are research skills? definition, examples and tips</a:t>
            </a:r>
            <a:r>
              <a:rPr lang="en-GB" sz="1050" dirty="0">
                <a:effectLst/>
              </a:rPr>
              <a:t> (no date). Available at: https://www.indeed.com/career-advice/career-development/research-skills (Accessed: October 1, 2022). </a:t>
            </a:r>
          </a:p>
          <a:p>
            <a:pPr marL="0" indent="0">
              <a:buNone/>
            </a:pPr>
            <a:r>
              <a:rPr lang="en-GB" sz="1050" dirty="0">
                <a:effectLst/>
              </a:rPr>
              <a:t>the Mind Tools Content Team By the Mind Tools Content Team </a:t>
            </a:r>
            <a:r>
              <a:rPr lang="en-GB" sz="1050" i="1" dirty="0">
                <a:effectLst/>
              </a:rPr>
              <a:t>et al.</a:t>
            </a:r>
            <a:r>
              <a:rPr lang="en-GB" sz="1050" dirty="0">
                <a:effectLst/>
              </a:rPr>
              <a:t> (no date) </a:t>
            </a:r>
            <a:r>
              <a:rPr lang="en-GB" sz="1050" i="1" dirty="0">
                <a:effectLst/>
              </a:rPr>
              <a:t>What is time management?: Working Smarter to enhance productivity</a:t>
            </a:r>
            <a:r>
              <a:rPr lang="en-GB" sz="1050" dirty="0">
                <a:effectLst/>
              </a:rPr>
              <a:t>, </a:t>
            </a:r>
            <a:r>
              <a:rPr lang="en-GB" sz="1050" i="1" dirty="0">
                <a:effectLst/>
              </a:rPr>
              <a:t>Time Management Skills From MindTools.com</a:t>
            </a:r>
            <a:r>
              <a:rPr lang="en-GB" sz="1050" dirty="0">
                <a:effectLst/>
              </a:rPr>
              <a:t>. Available at: https://www.mindtools.com/pages/article/newHTE_00.htm (Accessed: October 1, 2022). </a:t>
            </a:r>
          </a:p>
          <a:p>
            <a:pPr marL="0" indent="0">
              <a:buNone/>
            </a:pPr>
            <a:endParaRPr lang="en-GB" sz="1050" dirty="0">
              <a:effectLst/>
            </a:endParaRP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dirty="0" err="1"/>
              <a:t>Lluniau</a:t>
            </a:r>
            <a:r>
              <a:rPr lang="en-GB" dirty="0"/>
              <a:t>;</a:t>
            </a:r>
          </a:p>
          <a:p>
            <a:pPr marL="0" indent="0">
              <a:buNone/>
            </a:pPr>
            <a:r>
              <a:rPr lang="en-GB" sz="1050" dirty="0">
                <a:effectLst/>
              </a:rPr>
              <a:t>Anon, Critical Thinking Stock Illustrations. </a:t>
            </a:r>
            <a:r>
              <a:rPr lang="en-GB" sz="1050" i="1" dirty="0">
                <a:effectLst/>
              </a:rPr>
              <a:t>iStock</a:t>
            </a:r>
            <a:r>
              <a:rPr lang="en-GB" sz="1050" dirty="0">
                <a:effectLst/>
              </a:rPr>
              <a:t>. Available at: https://www.istockphoto.com/illustrations/critical-thinking [Accessed September 24, 2022]. </a:t>
            </a:r>
          </a:p>
          <a:p>
            <a:pPr marL="0" indent="0">
              <a:buNone/>
            </a:pPr>
            <a:r>
              <a:rPr lang="en-GB" sz="1050" dirty="0">
                <a:effectLst/>
              </a:rPr>
              <a:t>-, U.A. et al., 2021. Problem-solving and Critical Thinking Skills. </a:t>
            </a:r>
            <a:r>
              <a:rPr lang="en-GB" sz="1050" i="1" dirty="0" err="1">
                <a:effectLst/>
              </a:rPr>
              <a:t>Shortpedia</a:t>
            </a:r>
            <a:r>
              <a:rPr lang="en-GB" sz="1050" i="1" dirty="0">
                <a:effectLst/>
              </a:rPr>
              <a:t> Voices: Freedom To Express - Express What You Feel</a:t>
            </a:r>
            <a:r>
              <a:rPr lang="en-GB" sz="1050" dirty="0">
                <a:effectLst/>
              </a:rPr>
              <a:t>. Available at: https://voices.shortpedia.com/udit-arora/problem-solving-and-critical-thinking-skills/ [Accessed September 24, 2022]. </a:t>
            </a:r>
          </a:p>
          <a:p>
            <a:pPr marL="0" indent="0">
              <a:buNone/>
            </a:pPr>
            <a:endParaRPr lang="en-GB" dirty="0"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18249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7448</TotalTime>
  <Words>1252</Words>
  <Application>Microsoft Office PowerPoint</Application>
  <PresentationFormat>Widescreen</PresentationFormat>
  <Paragraphs>30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Yr ystod o sgiliau a rhinweddau personol sydd yn dylanwadu ar ddatblygiad meddwl beirniadol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Yr ystod o sgiliau a rhinweddau personol sydd yn dylanwadu ar ddatblygiad meddwl beirniadol</dc:title>
  <dc:creator>Sally Goerge</dc:creator>
  <cp:lastModifiedBy>Sally Goerge</cp:lastModifiedBy>
  <cp:revision>1</cp:revision>
  <dcterms:created xsi:type="dcterms:W3CDTF">2022-09-15T20:08:20Z</dcterms:created>
  <dcterms:modified xsi:type="dcterms:W3CDTF">2022-10-01T16:02:49Z</dcterms:modified>
</cp:coreProperties>
</file>