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2" r:id="rId1"/>
  </p:sldMasterIdLst>
  <p:sldIdLst>
    <p:sldId id="256" r:id="rId2"/>
    <p:sldId id="259" r:id="rId3"/>
    <p:sldId id="260" r:id="rId4"/>
    <p:sldId id="261" r:id="rId5"/>
    <p:sldId id="262" r:id="rId6"/>
    <p:sldId id="264" r:id="rId7"/>
    <p:sldId id="266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6" r:id="rId16"/>
    <p:sldId id="284" r:id="rId17"/>
    <p:sldId id="285" r:id="rId1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0101D7-A2FD-32A9-2903-E2128E4521E9}" v="33" dt="2022-11-09T16:41:35.822"/>
    <p1510:client id="{5A9C6ACF-94BC-65FD-25AC-2A4CCEE9FC1C}" v="1" dt="2022-11-23T14:17:00.473"/>
    <p1510:client id="{781E2BCC-E811-368A-9627-CE5B8EC43AD6}" v="331" dt="2022-11-11T20:28:56.083"/>
    <p1510:client id="{7EB871E3-D516-5E47-1ED1-A8FE0A3E80A0}" v="747" dt="2022-11-16T13:17:55.287"/>
    <p1510:client id="{A77B7A5A-166E-4F2E-A74C-C8B9B1B5640D}" v="238" dt="2022-11-07T13:16:17.8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83" d="100"/>
          <a:sy n="83" d="100"/>
        </p:scale>
        <p:origin x="48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ita Draper" userId="S::z.draper@uwtsd.ac.uk::b063123c-f51f-481b-b99c-f574606c9ace" providerId="AD" clId="Web-{A77B7A5A-166E-4F2E-A74C-C8B9B1B5640D}"/>
    <pc:docChg chg="addSld modSld addMainMaster delMainMaster">
      <pc:chgData name="Zita Draper" userId="S::z.draper@uwtsd.ac.uk::b063123c-f51f-481b-b99c-f574606c9ace" providerId="AD" clId="Web-{A77B7A5A-166E-4F2E-A74C-C8B9B1B5640D}" dt="2022-11-07T13:16:05.228" v="236" actId="20577"/>
      <pc:docMkLst>
        <pc:docMk/>
      </pc:docMkLst>
      <pc:sldChg chg="addSp delSp modSp mod setBg modClrScheme addAnim setClrOvrMap chgLayout">
        <pc:chgData name="Zita Draper" userId="S::z.draper@uwtsd.ac.uk::b063123c-f51f-481b-b99c-f574606c9ace" providerId="AD" clId="Web-{A77B7A5A-166E-4F2E-A74C-C8B9B1B5640D}" dt="2022-11-07T13:06:07.541" v="28"/>
        <pc:sldMkLst>
          <pc:docMk/>
          <pc:sldMk cId="109857222" sldId="256"/>
        </pc:sldMkLst>
        <pc:spChg chg="mod">
          <ac:chgData name="Zita Draper" userId="S::z.draper@uwtsd.ac.uk::b063123c-f51f-481b-b99c-f574606c9ace" providerId="AD" clId="Web-{A77B7A5A-166E-4F2E-A74C-C8B9B1B5640D}" dt="2022-11-07T13:06:07.541" v="2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Zita Draper" userId="S::z.draper@uwtsd.ac.uk::b063123c-f51f-481b-b99c-f574606c9ace" providerId="AD" clId="Web-{A77B7A5A-166E-4F2E-A74C-C8B9B1B5640D}" dt="2022-11-07T13:06:07.541" v="26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Zita Draper" userId="S::z.draper@uwtsd.ac.uk::b063123c-f51f-481b-b99c-f574606c9ace" providerId="AD" clId="Web-{A77B7A5A-166E-4F2E-A74C-C8B9B1B5640D}" dt="2022-11-07T13:06:07.541" v="26"/>
          <ac:spMkLst>
            <pc:docMk/>
            <pc:sldMk cId="109857222" sldId="256"/>
            <ac:spMk id="9" creationId="{06DA9DF9-31F7-4056-B42E-878CC92417B8}"/>
          </ac:spMkLst>
        </pc:spChg>
        <pc:spChg chg="add del">
          <ac:chgData name="Zita Draper" userId="S::z.draper@uwtsd.ac.uk::b063123c-f51f-481b-b99c-f574606c9ace" providerId="AD" clId="Web-{A77B7A5A-166E-4F2E-A74C-C8B9B1B5640D}" dt="2022-11-07T13:06:07.463" v="25"/>
          <ac:spMkLst>
            <pc:docMk/>
            <pc:sldMk cId="109857222" sldId="256"/>
            <ac:spMk id="14" creationId="{4AA13AD3-0A4F-475A-BEBB-DEEFF5C096C3}"/>
          </ac:spMkLst>
        </pc:spChg>
        <pc:spChg chg="add del">
          <ac:chgData name="Zita Draper" userId="S::z.draper@uwtsd.ac.uk::b063123c-f51f-481b-b99c-f574606c9ace" providerId="AD" clId="Web-{A77B7A5A-166E-4F2E-A74C-C8B9B1B5640D}" dt="2022-11-07T13:06:07.463" v="25"/>
          <ac:spMkLst>
            <pc:docMk/>
            <pc:sldMk cId="109857222" sldId="256"/>
            <ac:spMk id="16" creationId="{52F9B1C2-7D20-4F91-A660-197C98B9A3B1}"/>
          </ac:spMkLst>
        </pc:spChg>
        <pc:spChg chg="add del">
          <ac:chgData name="Zita Draper" userId="S::z.draper@uwtsd.ac.uk::b063123c-f51f-481b-b99c-f574606c9ace" providerId="AD" clId="Web-{A77B7A5A-166E-4F2E-A74C-C8B9B1B5640D}" dt="2022-11-07T13:06:07.463" v="25"/>
          <ac:spMkLst>
            <pc:docMk/>
            <pc:sldMk cId="109857222" sldId="256"/>
            <ac:spMk id="18" creationId="{A89C4E6E-ECA4-40E5-A54E-13E92B678E8C}"/>
          </ac:spMkLst>
        </pc:spChg>
        <pc:spChg chg="add">
          <ac:chgData name="Zita Draper" userId="S::z.draper@uwtsd.ac.uk::b063123c-f51f-481b-b99c-f574606c9ace" providerId="AD" clId="Web-{A77B7A5A-166E-4F2E-A74C-C8B9B1B5640D}" dt="2022-11-07T13:06:07.541" v="26"/>
          <ac:spMkLst>
            <pc:docMk/>
            <pc:sldMk cId="109857222" sldId="256"/>
            <ac:spMk id="20" creationId="{657F69E0-C4B0-4BEC-A689-4F8D877F05D4}"/>
          </ac:spMkLst>
        </pc:spChg>
        <pc:spChg chg="add">
          <ac:chgData name="Zita Draper" userId="S::z.draper@uwtsd.ac.uk::b063123c-f51f-481b-b99c-f574606c9ace" providerId="AD" clId="Web-{A77B7A5A-166E-4F2E-A74C-C8B9B1B5640D}" dt="2022-11-07T13:06:07.541" v="26"/>
          <ac:spMkLst>
            <pc:docMk/>
            <pc:sldMk cId="109857222" sldId="256"/>
            <ac:spMk id="21" creationId="{9F6380B4-6A1C-481E-8408-B4E6C75B9B81}"/>
          </ac:spMkLst>
        </pc:spChg>
        <pc:picChg chg="add mod ord">
          <ac:chgData name="Zita Draper" userId="S::z.draper@uwtsd.ac.uk::b063123c-f51f-481b-b99c-f574606c9ace" providerId="AD" clId="Web-{A77B7A5A-166E-4F2E-A74C-C8B9B1B5640D}" dt="2022-11-07T13:06:07.541" v="26"/>
          <ac:picMkLst>
            <pc:docMk/>
            <pc:sldMk cId="109857222" sldId="256"/>
            <ac:picMk id="4" creationId="{AFB429BD-A307-7149-99F0-5B9BDF153CCE}"/>
          </ac:picMkLst>
        </pc:picChg>
      </pc:sldChg>
      <pc:sldChg chg="addSp modSp new mod setBg">
        <pc:chgData name="Zita Draper" userId="S::z.draper@uwtsd.ac.uk::b063123c-f51f-481b-b99c-f574606c9ace" providerId="AD" clId="Web-{A77B7A5A-166E-4F2E-A74C-C8B9B1B5640D}" dt="2022-11-07T13:11:42.362" v="121"/>
        <pc:sldMkLst>
          <pc:docMk/>
          <pc:sldMk cId="1285284812" sldId="257"/>
        </pc:sldMkLst>
        <pc:spChg chg="mod">
          <ac:chgData name="Zita Draper" userId="S::z.draper@uwtsd.ac.uk::b063123c-f51f-481b-b99c-f574606c9ace" providerId="AD" clId="Web-{A77B7A5A-166E-4F2E-A74C-C8B9B1B5640D}" dt="2022-11-07T13:11:42.362" v="121"/>
          <ac:spMkLst>
            <pc:docMk/>
            <pc:sldMk cId="1285284812" sldId="257"/>
            <ac:spMk id="2" creationId="{C403348A-660C-30E7-940A-2995AFF8F467}"/>
          </ac:spMkLst>
        </pc:spChg>
        <pc:spChg chg="mod">
          <ac:chgData name="Zita Draper" userId="S::z.draper@uwtsd.ac.uk::b063123c-f51f-481b-b99c-f574606c9ace" providerId="AD" clId="Web-{A77B7A5A-166E-4F2E-A74C-C8B9B1B5640D}" dt="2022-11-07T13:11:42.362" v="121"/>
          <ac:spMkLst>
            <pc:docMk/>
            <pc:sldMk cId="1285284812" sldId="257"/>
            <ac:spMk id="3" creationId="{E637B963-7C74-07FF-6392-AFC8C976A583}"/>
          </ac:spMkLst>
        </pc:spChg>
        <pc:spChg chg="add">
          <ac:chgData name="Zita Draper" userId="S::z.draper@uwtsd.ac.uk::b063123c-f51f-481b-b99c-f574606c9ace" providerId="AD" clId="Web-{A77B7A5A-166E-4F2E-A74C-C8B9B1B5640D}" dt="2022-11-07T13:11:42.362" v="121"/>
          <ac:spMkLst>
            <pc:docMk/>
            <pc:sldMk cId="1285284812" sldId="257"/>
            <ac:spMk id="8" creationId="{7C32DF3D-3F59-481D-A237-77C31AD492C1}"/>
          </ac:spMkLst>
        </pc:spChg>
        <pc:spChg chg="add">
          <ac:chgData name="Zita Draper" userId="S::z.draper@uwtsd.ac.uk::b063123c-f51f-481b-b99c-f574606c9ace" providerId="AD" clId="Web-{A77B7A5A-166E-4F2E-A74C-C8B9B1B5640D}" dt="2022-11-07T13:11:42.362" v="121"/>
          <ac:spMkLst>
            <pc:docMk/>
            <pc:sldMk cId="1285284812" sldId="257"/>
            <ac:spMk id="10" creationId="{32F02326-30C4-4095-988F-932A425AE2DA}"/>
          </ac:spMkLst>
        </pc:spChg>
      </pc:sldChg>
      <pc:sldChg chg="modSp new">
        <pc:chgData name="Zita Draper" userId="S::z.draper@uwtsd.ac.uk::b063123c-f51f-481b-b99c-f574606c9ace" providerId="AD" clId="Web-{A77B7A5A-166E-4F2E-A74C-C8B9B1B5640D}" dt="2022-11-07T13:16:05.228" v="236" actId="20577"/>
        <pc:sldMkLst>
          <pc:docMk/>
          <pc:sldMk cId="2251737069" sldId="258"/>
        </pc:sldMkLst>
        <pc:spChg chg="mod">
          <ac:chgData name="Zita Draper" userId="S::z.draper@uwtsd.ac.uk::b063123c-f51f-481b-b99c-f574606c9ace" providerId="AD" clId="Web-{A77B7A5A-166E-4F2E-A74C-C8B9B1B5640D}" dt="2022-11-07T13:14:08.287" v="154" actId="20577"/>
          <ac:spMkLst>
            <pc:docMk/>
            <pc:sldMk cId="2251737069" sldId="258"/>
            <ac:spMk id="2" creationId="{FC294873-7733-2506-C120-B2F9C94D7C9C}"/>
          </ac:spMkLst>
        </pc:spChg>
        <pc:spChg chg="mod">
          <ac:chgData name="Zita Draper" userId="S::z.draper@uwtsd.ac.uk::b063123c-f51f-481b-b99c-f574606c9ace" providerId="AD" clId="Web-{A77B7A5A-166E-4F2E-A74C-C8B9B1B5640D}" dt="2022-11-07T13:16:05.228" v="236" actId="20577"/>
          <ac:spMkLst>
            <pc:docMk/>
            <pc:sldMk cId="2251737069" sldId="258"/>
            <ac:spMk id="3" creationId="{AEC7EB66-EC2B-0397-B7A0-97116975D591}"/>
          </ac:spMkLst>
        </pc:spChg>
      </pc:sldChg>
      <pc:sldChg chg="modSp new">
        <pc:chgData name="Zita Draper" userId="S::z.draper@uwtsd.ac.uk::b063123c-f51f-481b-b99c-f574606c9ace" providerId="AD" clId="Web-{A77B7A5A-166E-4F2E-A74C-C8B9B1B5640D}" dt="2022-11-07T13:14:08.569" v="156" actId="20577"/>
        <pc:sldMkLst>
          <pc:docMk/>
          <pc:sldMk cId="1885790207" sldId="259"/>
        </pc:sldMkLst>
        <pc:spChg chg="mod">
          <ac:chgData name="Zita Draper" userId="S::z.draper@uwtsd.ac.uk::b063123c-f51f-481b-b99c-f574606c9ace" providerId="AD" clId="Web-{A77B7A5A-166E-4F2E-A74C-C8B9B1B5640D}" dt="2022-11-07T13:14:08.569" v="156" actId="20577"/>
          <ac:spMkLst>
            <pc:docMk/>
            <pc:sldMk cId="1885790207" sldId="259"/>
            <ac:spMk id="2" creationId="{43139826-0A03-5DBA-AA51-1FC122984CA8}"/>
          </ac:spMkLst>
        </pc:spChg>
      </pc:sldChg>
      <pc:sldChg chg="new">
        <pc:chgData name="Zita Draper" userId="S::z.draper@uwtsd.ac.uk::b063123c-f51f-481b-b99c-f574606c9ace" providerId="AD" clId="Web-{A77B7A5A-166E-4F2E-A74C-C8B9B1B5640D}" dt="2022-11-07T13:11:56.221" v="124"/>
        <pc:sldMkLst>
          <pc:docMk/>
          <pc:sldMk cId="204568392" sldId="260"/>
        </pc:sldMkLst>
      </pc:sldChg>
      <pc:sldChg chg="new">
        <pc:chgData name="Zita Draper" userId="S::z.draper@uwtsd.ac.uk::b063123c-f51f-481b-b99c-f574606c9ace" providerId="AD" clId="Web-{A77B7A5A-166E-4F2E-A74C-C8B9B1B5640D}" dt="2022-11-07T13:11:57.956" v="125"/>
        <pc:sldMkLst>
          <pc:docMk/>
          <pc:sldMk cId="2584169782" sldId="261"/>
        </pc:sldMkLst>
      </pc:sldChg>
      <pc:sldChg chg="new">
        <pc:chgData name="Zita Draper" userId="S::z.draper@uwtsd.ac.uk::b063123c-f51f-481b-b99c-f574606c9ace" providerId="AD" clId="Web-{A77B7A5A-166E-4F2E-A74C-C8B9B1B5640D}" dt="2022-11-07T13:11:58.143" v="126"/>
        <pc:sldMkLst>
          <pc:docMk/>
          <pc:sldMk cId="61956098" sldId="262"/>
        </pc:sldMkLst>
      </pc:sldChg>
      <pc:sldChg chg="new">
        <pc:chgData name="Zita Draper" userId="S::z.draper@uwtsd.ac.uk::b063123c-f51f-481b-b99c-f574606c9ace" providerId="AD" clId="Web-{A77B7A5A-166E-4F2E-A74C-C8B9B1B5640D}" dt="2022-11-07T13:11:59.268" v="127"/>
        <pc:sldMkLst>
          <pc:docMk/>
          <pc:sldMk cId="1101504339" sldId="263"/>
        </pc:sldMkLst>
      </pc:sldChg>
      <pc:sldChg chg="new">
        <pc:chgData name="Zita Draper" userId="S::z.draper@uwtsd.ac.uk::b063123c-f51f-481b-b99c-f574606c9ace" providerId="AD" clId="Web-{A77B7A5A-166E-4F2E-A74C-C8B9B1B5640D}" dt="2022-11-07T13:11:59.440" v="128"/>
        <pc:sldMkLst>
          <pc:docMk/>
          <pc:sldMk cId="3391724257" sldId="264"/>
        </pc:sldMkLst>
      </pc:sldChg>
      <pc:sldChg chg="new">
        <pc:chgData name="Zita Draper" userId="S::z.draper@uwtsd.ac.uk::b063123c-f51f-481b-b99c-f574606c9ace" providerId="AD" clId="Web-{A77B7A5A-166E-4F2E-A74C-C8B9B1B5640D}" dt="2022-11-07T13:12:01.503" v="129"/>
        <pc:sldMkLst>
          <pc:docMk/>
          <pc:sldMk cId="625773525" sldId="265"/>
        </pc:sldMkLst>
      </pc:sldChg>
      <pc:sldChg chg="new">
        <pc:chgData name="Zita Draper" userId="S::z.draper@uwtsd.ac.uk::b063123c-f51f-481b-b99c-f574606c9ace" providerId="AD" clId="Web-{A77B7A5A-166E-4F2E-A74C-C8B9B1B5640D}" dt="2022-11-07T13:12:01.675" v="130"/>
        <pc:sldMkLst>
          <pc:docMk/>
          <pc:sldMk cId="2615232513" sldId="266"/>
        </pc:sldMkLst>
      </pc:sldChg>
      <pc:sldChg chg="new">
        <pc:chgData name="Zita Draper" userId="S::z.draper@uwtsd.ac.uk::b063123c-f51f-481b-b99c-f574606c9ace" providerId="AD" clId="Web-{A77B7A5A-166E-4F2E-A74C-C8B9B1B5640D}" dt="2022-11-07T13:12:01.847" v="131"/>
        <pc:sldMkLst>
          <pc:docMk/>
          <pc:sldMk cId="1893679623" sldId="267"/>
        </pc:sldMkLst>
      </pc:sldChg>
      <pc:sldChg chg="new">
        <pc:chgData name="Zita Draper" userId="S::z.draper@uwtsd.ac.uk::b063123c-f51f-481b-b99c-f574606c9ace" providerId="AD" clId="Web-{A77B7A5A-166E-4F2E-A74C-C8B9B1B5640D}" dt="2022-11-07T13:12:02.034" v="132"/>
        <pc:sldMkLst>
          <pc:docMk/>
          <pc:sldMk cId="1172566442" sldId="268"/>
        </pc:sldMkLst>
      </pc:sldChg>
      <pc:sldChg chg="new">
        <pc:chgData name="Zita Draper" userId="S::z.draper@uwtsd.ac.uk::b063123c-f51f-481b-b99c-f574606c9ace" providerId="AD" clId="Web-{A77B7A5A-166E-4F2E-A74C-C8B9B1B5640D}" dt="2022-11-07T13:12:12.019" v="133"/>
        <pc:sldMkLst>
          <pc:docMk/>
          <pc:sldMk cId="1574877274" sldId="269"/>
        </pc:sldMkLst>
      </pc:sldChg>
      <pc:sldChg chg="new">
        <pc:chgData name="Zita Draper" userId="S::z.draper@uwtsd.ac.uk::b063123c-f51f-481b-b99c-f574606c9ace" providerId="AD" clId="Web-{A77B7A5A-166E-4F2E-A74C-C8B9B1B5640D}" dt="2022-11-07T13:12:12.206" v="134"/>
        <pc:sldMkLst>
          <pc:docMk/>
          <pc:sldMk cId="4101086181" sldId="270"/>
        </pc:sldMkLst>
      </pc:sldChg>
      <pc:sldChg chg="new">
        <pc:chgData name="Zita Draper" userId="S::z.draper@uwtsd.ac.uk::b063123c-f51f-481b-b99c-f574606c9ace" providerId="AD" clId="Web-{A77B7A5A-166E-4F2E-A74C-C8B9B1B5640D}" dt="2022-11-07T13:12:12.378" v="135"/>
        <pc:sldMkLst>
          <pc:docMk/>
          <pc:sldMk cId="480977924" sldId="271"/>
        </pc:sldMkLst>
      </pc:sldChg>
      <pc:sldChg chg="new">
        <pc:chgData name="Zita Draper" userId="S::z.draper@uwtsd.ac.uk::b063123c-f51f-481b-b99c-f574606c9ace" providerId="AD" clId="Web-{A77B7A5A-166E-4F2E-A74C-C8B9B1B5640D}" dt="2022-11-07T13:12:12.550" v="136"/>
        <pc:sldMkLst>
          <pc:docMk/>
          <pc:sldMk cId="669475028" sldId="272"/>
        </pc:sldMkLst>
      </pc:sldChg>
      <pc:sldChg chg="new">
        <pc:chgData name="Zita Draper" userId="S::z.draper@uwtsd.ac.uk::b063123c-f51f-481b-b99c-f574606c9ace" providerId="AD" clId="Web-{A77B7A5A-166E-4F2E-A74C-C8B9B1B5640D}" dt="2022-11-07T13:13:09.614" v="137"/>
        <pc:sldMkLst>
          <pc:docMk/>
          <pc:sldMk cId="1281229405" sldId="273"/>
        </pc:sldMkLst>
      </pc:sldChg>
      <pc:sldChg chg="new">
        <pc:chgData name="Zita Draper" userId="S::z.draper@uwtsd.ac.uk::b063123c-f51f-481b-b99c-f574606c9ace" providerId="AD" clId="Web-{A77B7A5A-166E-4F2E-A74C-C8B9B1B5640D}" dt="2022-11-07T13:13:09.786" v="138"/>
        <pc:sldMkLst>
          <pc:docMk/>
          <pc:sldMk cId="3327684478" sldId="274"/>
        </pc:sldMkLst>
      </pc:sldChg>
      <pc:sldChg chg="new">
        <pc:chgData name="Zita Draper" userId="S::z.draper@uwtsd.ac.uk::b063123c-f51f-481b-b99c-f574606c9ace" providerId="AD" clId="Web-{A77B7A5A-166E-4F2E-A74C-C8B9B1B5640D}" dt="2022-11-07T13:13:10.051" v="139"/>
        <pc:sldMkLst>
          <pc:docMk/>
          <pc:sldMk cId="3027320259" sldId="275"/>
        </pc:sldMkLst>
      </pc:sldChg>
      <pc:sldChg chg="new">
        <pc:chgData name="Zita Draper" userId="S::z.draper@uwtsd.ac.uk::b063123c-f51f-481b-b99c-f574606c9ace" providerId="AD" clId="Web-{A77B7A5A-166E-4F2E-A74C-C8B9B1B5640D}" dt="2022-11-07T13:13:10.239" v="140"/>
        <pc:sldMkLst>
          <pc:docMk/>
          <pc:sldMk cId="1478355049" sldId="276"/>
        </pc:sldMkLst>
      </pc:sldChg>
      <pc:sldChg chg="new">
        <pc:chgData name="Zita Draper" userId="S::z.draper@uwtsd.ac.uk::b063123c-f51f-481b-b99c-f574606c9ace" providerId="AD" clId="Web-{A77B7A5A-166E-4F2E-A74C-C8B9B1B5640D}" dt="2022-11-07T13:13:10.426" v="141"/>
        <pc:sldMkLst>
          <pc:docMk/>
          <pc:sldMk cId="868226337" sldId="277"/>
        </pc:sldMkLst>
      </pc:sldChg>
      <pc:sldChg chg="new">
        <pc:chgData name="Zita Draper" userId="S::z.draper@uwtsd.ac.uk::b063123c-f51f-481b-b99c-f574606c9ace" providerId="AD" clId="Web-{A77B7A5A-166E-4F2E-A74C-C8B9B1B5640D}" dt="2022-11-07T13:13:10.614" v="142"/>
        <pc:sldMkLst>
          <pc:docMk/>
          <pc:sldMk cId="3665201212" sldId="278"/>
        </pc:sldMkLst>
      </pc:sldChg>
      <pc:sldChg chg="new">
        <pc:chgData name="Zita Draper" userId="S::z.draper@uwtsd.ac.uk::b063123c-f51f-481b-b99c-f574606c9ace" providerId="AD" clId="Web-{A77B7A5A-166E-4F2E-A74C-C8B9B1B5640D}" dt="2022-11-07T13:13:10.786" v="143"/>
        <pc:sldMkLst>
          <pc:docMk/>
          <pc:sldMk cId="71205083" sldId="279"/>
        </pc:sldMkLst>
      </pc:sldChg>
      <pc:sldChg chg="new">
        <pc:chgData name="Zita Draper" userId="S::z.draper@uwtsd.ac.uk::b063123c-f51f-481b-b99c-f574606c9ace" providerId="AD" clId="Web-{A77B7A5A-166E-4F2E-A74C-C8B9B1B5640D}" dt="2022-11-07T13:13:10.989" v="144"/>
        <pc:sldMkLst>
          <pc:docMk/>
          <pc:sldMk cId="2740642331" sldId="280"/>
        </pc:sldMkLst>
      </pc:sldChg>
      <pc:sldChg chg="new">
        <pc:chgData name="Zita Draper" userId="S::z.draper@uwtsd.ac.uk::b063123c-f51f-481b-b99c-f574606c9ace" providerId="AD" clId="Web-{A77B7A5A-166E-4F2E-A74C-C8B9B1B5640D}" dt="2022-11-07T13:13:11.177" v="145"/>
        <pc:sldMkLst>
          <pc:docMk/>
          <pc:sldMk cId="3996896637" sldId="281"/>
        </pc:sldMkLst>
      </pc:sldChg>
      <pc:sldChg chg="new">
        <pc:chgData name="Zita Draper" userId="S::z.draper@uwtsd.ac.uk::b063123c-f51f-481b-b99c-f574606c9ace" providerId="AD" clId="Web-{A77B7A5A-166E-4F2E-A74C-C8B9B1B5640D}" dt="2022-11-07T13:13:11.364" v="146"/>
        <pc:sldMkLst>
          <pc:docMk/>
          <pc:sldMk cId="3198034857" sldId="282"/>
        </pc:sldMkLst>
      </pc:sldChg>
      <pc:sldChg chg="new">
        <pc:chgData name="Zita Draper" userId="S::z.draper@uwtsd.ac.uk::b063123c-f51f-481b-b99c-f574606c9ace" providerId="AD" clId="Web-{A77B7A5A-166E-4F2E-A74C-C8B9B1B5640D}" dt="2022-11-07T13:13:11.567" v="147"/>
        <pc:sldMkLst>
          <pc:docMk/>
          <pc:sldMk cId="3155088736" sldId="283"/>
        </pc:sldMkLst>
      </pc:sldChg>
      <pc:sldChg chg="new">
        <pc:chgData name="Zita Draper" userId="S::z.draper@uwtsd.ac.uk::b063123c-f51f-481b-b99c-f574606c9ace" providerId="AD" clId="Web-{A77B7A5A-166E-4F2E-A74C-C8B9B1B5640D}" dt="2022-11-07T13:13:11.786" v="148"/>
        <pc:sldMkLst>
          <pc:docMk/>
          <pc:sldMk cId="2482249277" sldId="284"/>
        </pc:sldMkLst>
      </pc:sldChg>
      <pc:sldChg chg="modSp new mod modClrScheme chgLayout">
        <pc:chgData name="Zita Draper" userId="S::z.draper@uwtsd.ac.uk::b063123c-f51f-481b-b99c-f574606c9ace" providerId="AD" clId="Web-{A77B7A5A-166E-4F2E-A74C-C8B9B1B5640D}" dt="2022-11-07T13:13:26.896" v="150"/>
        <pc:sldMkLst>
          <pc:docMk/>
          <pc:sldMk cId="461640302" sldId="285"/>
        </pc:sldMkLst>
        <pc:spChg chg="mod ord">
          <ac:chgData name="Zita Draper" userId="S::z.draper@uwtsd.ac.uk::b063123c-f51f-481b-b99c-f574606c9ace" providerId="AD" clId="Web-{A77B7A5A-166E-4F2E-A74C-C8B9B1B5640D}" dt="2022-11-07T13:13:26.896" v="150"/>
          <ac:spMkLst>
            <pc:docMk/>
            <pc:sldMk cId="461640302" sldId="285"/>
            <ac:spMk id="2" creationId="{50C02E53-894D-8936-7418-1ACB4FF13523}"/>
          </ac:spMkLst>
        </pc:spChg>
        <pc:spChg chg="mod ord">
          <ac:chgData name="Zita Draper" userId="S::z.draper@uwtsd.ac.uk::b063123c-f51f-481b-b99c-f574606c9ace" providerId="AD" clId="Web-{A77B7A5A-166E-4F2E-A74C-C8B9B1B5640D}" dt="2022-11-07T13:13:26.896" v="150"/>
          <ac:spMkLst>
            <pc:docMk/>
            <pc:sldMk cId="461640302" sldId="285"/>
            <ac:spMk id="3" creationId="{2A0934B4-8EC9-F5B5-90FA-349558401F84}"/>
          </ac:spMkLst>
        </pc:spChg>
      </pc:sldChg>
      <pc:sldMasterChg chg="del delSldLayout">
        <pc:chgData name="Zita Draper" userId="S::z.draper@uwtsd.ac.uk::b063123c-f51f-481b-b99c-f574606c9ace" providerId="AD" clId="Web-{A77B7A5A-166E-4F2E-A74C-C8B9B1B5640D}" dt="2022-11-07T13:04:12.132" v="0"/>
        <pc:sldMasterMkLst>
          <pc:docMk/>
          <pc:sldMasterMk cId="2460954070" sldId="2147483660"/>
        </pc:sldMasterMkLst>
        <pc:sldLayoutChg chg="del">
          <pc:chgData name="Zita Draper" userId="S::z.draper@uwtsd.ac.uk::b063123c-f51f-481b-b99c-f574606c9ace" providerId="AD" clId="Web-{A77B7A5A-166E-4F2E-A74C-C8B9B1B5640D}" dt="2022-11-07T13:04:12.132" v="0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Zita Draper" userId="S::z.draper@uwtsd.ac.uk::b063123c-f51f-481b-b99c-f574606c9ace" providerId="AD" clId="Web-{A77B7A5A-166E-4F2E-A74C-C8B9B1B5640D}" dt="2022-11-07T13:04:12.132" v="0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Zita Draper" userId="S::z.draper@uwtsd.ac.uk::b063123c-f51f-481b-b99c-f574606c9ace" providerId="AD" clId="Web-{A77B7A5A-166E-4F2E-A74C-C8B9B1B5640D}" dt="2022-11-07T13:04:12.132" v="0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Zita Draper" userId="S::z.draper@uwtsd.ac.uk::b063123c-f51f-481b-b99c-f574606c9ace" providerId="AD" clId="Web-{A77B7A5A-166E-4F2E-A74C-C8B9B1B5640D}" dt="2022-11-07T13:04:12.132" v="0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Zita Draper" userId="S::z.draper@uwtsd.ac.uk::b063123c-f51f-481b-b99c-f574606c9ace" providerId="AD" clId="Web-{A77B7A5A-166E-4F2E-A74C-C8B9B1B5640D}" dt="2022-11-07T13:04:12.132" v="0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Zita Draper" userId="S::z.draper@uwtsd.ac.uk::b063123c-f51f-481b-b99c-f574606c9ace" providerId="AD" clId="Web-{A77B7A5A-166E-4F2E-A74C-C8B9B1B5640D}" dt="2022-11-07T13:04:12.132" v="0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Zita Draper" userId="S::z.draper@uwtsd.ac.uk::b063123c-f51f-481b-b99c-f574606c9ace" providerId="AD" clId="Web-{A77B7A5A-166E-4F2E-A74C-C8B9B1B5640D}" dt="2022-11-07T13:04:12.132" v="0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Zita Draper" userId="S::z.draper@uwtsd.ac.uk::b063123c-f51f-481b-b99c-f574606c9ace" providerId="AD" clId="Web-{A77B7A5A-166E-4F2E-A74C-C8B9B1B5640D}" dt="2022-11-07T13:04:12.132" v="0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Zita Draper" userId="S::z.draper@uwtsd.ac.uk::b063123c-f51f-481b-b99c-f574606c9ace" providerId="AD" clId="Web-{A77B7A5A-166E-4F2E-A74C-C8B9B1B5640D}" dt="2022-11-07T13:04:12.132" v="0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Zita Draper" userId="S::z.draper@uwtsd.ac.uk::b063123c-f51f-481b-b99c-f574606c9ace" providerId="AD" clId="Web-{A77B7A5A-166E-4F2E-A74C-C8B9B1B5640D}" dt="2022-11-07T13:04:12.132" v="0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Zita Draper" userId="S::z.draper@uwtsd.ac.uk::b063123c-f51f-481b-b99c-f574606c9ace" providerId="AD" clId="Web-{A77B7A5A-166E-4F2E-A74C-C8B9B1B5640D}" dt="2022-11-07T13:04:12.132" v="0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">
        <pc:chgData name="Zita Draper" userId="S::z.draper@uwtsd.ac.uk::b063123c-f51f-481b-b99c-f574606c9ace" providerId="AD" clId="Web-{A77B7A5A-166E-4F2E-A74C-C8B9B1B5640D}" dt="2022-11-07T13:06:07.541" v="26"/>
        <pc:sldMasterMkLst>
          <pc:docMk/>
          <pc:sldMasterMk cId="2167238385" sldId="2147483698"/>
        </pc:sldMasterMkLst>
        <pc:sldLayoutChg chg="add del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2167238385" sldId="2147483698"/>
            <pc:sldLayoutMk cId="532761449" sldId="2147483687"/>
          </pc:sldLayoutMkLst>
        </pc:sldLayoutChg>
        <pc:sldLayoutChg chg="add del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2167238385" sldId="2147483698"/>
            <pc:sldLayoutMk cId="3662437178" sldId="2147483688"/>
          </pc:sldLayoutMkLst>
        </pc:sldLayoutChg>
        <pc:sldLayoutChg chg="add del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2167238385" sldId="2147483698"/>
            <pc:sldLayoutMk cId="897767823" sldId="2147483689"/>
          </pc:sldLayoutMkLst>
        </pc:sldLayoutChg>
        <pc:sldLayoutChg chg="add del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2167238385" sldId="2147483698"/>
            <pc:sldLayoutMk cId="2613693558" sldId="2147483690"/>
          </pc:sldLayoutMkLst>
        </pc:sldLayoutChg>
        <pc:sldLayoutChg chg="add del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2167238385" sldId="2147483698"/>
            <pc:sldLayoutMk cId="2155257410" sldId="2147483691"/>
          </pc:sldLayoutMkLst>
        </pc:sldLayoutChg>
        <pc:sldLayoutChg chg="add del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2167238385" sldId="2147483698"/>
            <pc:sldLayoutMk cId="4265859308" sldId="2147483692"/>
          </pc:sldLayoutMkLst>
        </pc:sldLayoutChg>
        <pc:sldLayoutChg chg="add del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2167238385" sldId="2147483698"/>
            <pc:sldLayoutMk cId="3055299286" sldId="2147483693"/>
          </pc:sldLayoutMkLst>
        </pc:sldLayoutChg>
        <pc:sldLayoutChg chg="add del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2167238385" sldId="2147483698"/>
            <pc:sldLayoutMk cId="3275432811" sldId="2147483694"/>
          </pc:sldLayoutMkLst>
        </pc:sldLayoutChg>
        <pc:sldLayoutChg chg="add del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2167238385" sldId="2147483698"/>
            <pc:sldLayoutMk cId="4077694445" sldId="2147483695"/>
          </pc:sldLayoutMkLst>
        </pc:sldLayoutChg>
        <pc:sldLayoutChg chg="add del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2167238385" sldId="2147483698"/>
            <pc:sldLayoutMk cId="1128030218" sldId="2147483696"/>
          </pc:sldLayoutMkLst>
        </pc:sldLayoutChg>
        <pc:sldLayoutChg chg="add del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2167238385" sldId="2147483698"/>
            <pc:sldLayoutMk cId="1517001057" sldId="2147483697"/>
          </pc:sldLayoutMkLst>
        </pc:sldLayoutChg>
      </pc:sldMasterChg>
      <pc:sldMasterChg chg="add addSldLayout">
        <pc:chgData name="Zita Draper" userId="S::z.draper@uwtsd.ac.uk::b063123c-f51f-481b-b99c-f574606c9ace" providerId="AD" clId="Web-{A77B7A5A-166E-4F2E-A74C-C8B9B1B5640D}" dt="2022-11-07T13:06:07.541" v="26"/>
        <pc:sldMasterMkLst>
          <pc:docMk/>
          <pc:sldMasterMk cId="511223538" sldId="2147483722"/>
        </pc:sldMasterMkLst>
        <pc:sldLayoutChg chg="add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511223538" sldId="2147483722"/>
            <pc:sldLayoutMk cId="1801671187" sldId="2147483711"/>
          </pc:sldLayoutMkLst>
        </pc:sldLayoutChg>
        <pc:sldLayoutChg chg="add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511223538" sldId="2147483722"/>
            <pc:sldLayoutMk cId="1069959468" sldId="2147483712"/>
          </pc:sldLayoutMkLst>
        </pc:sldLayoutChg>
        <pc:sldLayoutChg chg="add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511223538" sldId="2147483722"/>
            <pc:sldLayoutMk cId="254065435" sldId="2147483713"/>
          </pc:sldLayoutMkLst>
        </pc:sldLayoutChg>
        <pc:sldLayoutChg chg="add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511223538" sldId="2147483722"/>
            <pc:sldLayoutMk cId="2006759751" sldId="2147483714"/>
          </pc:sldLayoutMkLst>
        </pc:sldLayoutChg>
        <pc:sldLayoutChg chg="add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511223538" sldId="2147483722"/>
            <pc:sldLayoutMk cId="59578906" sldId="2147483715"/>
          </pc:sldLayoutMkLst>
        </pc:sldLayoutChg>
        <pc:sldLayoutChg chg="add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511223538" sldId="2147483722"/>
            <pc:sldLayoutMk cId="859096161" sldId="2147483716"/>
          </pc:sldLayoutMkLst>
        </pc:sldLayoutChg>
        <pc:sldLayoutChg chg="add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511223538" sldId="2147483722"/>
            <pc:sldLayoutMk cId="1427779873" sldId="2147483717"/>
          </pc:sldLayoutMkLst>
        </pc:sldLayoutChg>
        <pc:sldLayoutChg chg="add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511223538" sldId="2147483722"/>
            <pc:sldLayoutMk cId="2837529361" sldId="2147483718"/>
          </pc:sldLayoutMkLst>
        </pc:sldLayoutChg>
        <pc:sldLayoutChg chg="add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511223538" sldId="2147483722"/>
            <pc:sldLayoutMk cId="573217041" sldId="2147483719"/>
          </pc:sldLayoutMkLst>
        </pc:sldLayoutChg>
        <pc:sldLayoutChg chg="add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511223538" sldId="2147483722"/>
            <pc:sldLayoutMk cId="2742778253" sldId="2147483720"/>
          </pc:sldLayoutMkLst>
        </pc:sldLayoutChg>
        <pc:sldLayoutChg chg="add">
          <pc:chgData name="Zita Draper" userId="S::z.draper@uwtsd.ac.uk::b063123c-f51f-481b-b99c-f574606c9ace" providerId="AD" clId="Web-{A77B7A5A-166E-4F2E-A74C-C8B9B1B5640D}" dt="2022-11-07T13:06:07.541" v="26"/>
          <pc:sldLayoutMkLst>
            <pc:docMk/>
            <pc:sldMasterMk cId="511223538" sldId="2147483722"/>
            <pc:sldLayoutMk cId="4225262731" sldId="2147483721"/>
          </pc:sldLayoutMkLst>
        </pc:sldLayoutChg>
      </pc:sldMasterChg>
      <pc:sldMasterChg chg="add del addSldLayout delSldLayout">
        <pc:chgData name="Zita Draper" userId="S::z.draper@uwtsd.ac.uk::b063123c-f51f-481b-b99c-f574606c9ace" providerId="AD" clId="Web-{A77B7A5A-166E-4F2E-A74C-C8B9B1B5640D}" dt="2022-11-07T13:06:07.463" v="25"/>
        <pc:sldMasterMkLst>
          <pc:docMk/>
          <pc:sldMasterMk cId="649754663" sldId="2147483787"/>
        </pc:sldMasterMkLst>
        <pc:sldLayoutChg chg="add del">
          <pc:chgData name="Zita Draper" userId="S::z.draper@uwtsd.ac.uk::b063123c-f51f-481b-b99c-f574606c9ace" providerId="AD" clId="Web-{A77B7A5A-166E-4F2E-A74C-C8B9B1B5640D}" dt="2022-11-07T13:06:07.463" v="25"/>
          <pc:sldLayoutMkLst>
            <pc:docMk/>
            <pc:sldMasterMk cId="649754663" sldId="2147483787"/>
            <pc:sldLayoutMk cId="2544648433" sldId="2147483776"/>
          </pc:sldLayoutMkLst>
        </pc:sldLayoutChg>
        <pc:sldLayoutChg chg="add del">
          <pc:chgData name="Zita Draper" userId="S::z.draper@uwtsd.ac.uk::b063123c-f51f-481b-b99c-f574606c9ace" providerId="AD" clId="Web-{A77B7A5A-166E-4F2E-A74C-C8B9B1B5640D}" dt="2022-11-07T13:06:07.463" v="25"/>
          <pc:sldLayoutMkLst>
            <pc:docMk/>
            <pc:sldMasterMk cId="649754663" sldId="2147483787"/>
            <pc:sldLayoutMk cId="112673441" sldId="2147483777"/>
          </pc:sldLayoutMkLst>
        </pc:sldLayoutChg>
        <pc:sldLayoutChg chg="add del">
          <pc:chgData name="Zita Draper" userId="S::z.draper@uwtsd.ac.uk::b063123c-f51f-481b-b99c-f574606c9ace" providerId="AD" clId="Web-{A77B7A5A-166E-4F2E-A74C-C8B9B1B5640D}" dt="2022-11-07T13:06:07.463" v="25"/>
          <pc:sldLayoutMkLst>
            <pc:docMk/>
            <pc:sldMasterMk cId="649754663" sldId="2147483787"/>
            <pc:sldLayoutMk cId="2265243204" sldId="2147483778"/>
          </pc:sldLayoutMkLst>
        </pc:sldLayoutChg>
        <pc:sldLayoutChg chg="add del">
          <pc:chgData name="Zita Draper" userId="S::z.draper@uwtsd.ac.uk::b063123c-f51f-481b-b99c-f574606c9ace" providerId="AD" clId="Web-{A77B7A5A-166E-4F2E-A74C-C8B9B1B5640D}" dt="2022-11-07T13:06:07.463" v="25"/>
          <pc:sldLayoutMkLst>
            <pc:docMk/>
            <pc:sldMasterMk cId="649754663" sldId="2147483787"/>
            <pc:sldLayoutMk cId="3802377330" sldId="2147483779"/>
          </pc:sldLayoutMkLst>
        </pc:sldLayoutChg>
        <pc:sldLayoutChg chg="add del">
          <pc:chgData name="Zita Draper" userId="S::z.draper@uwtsd.ac.uk::b063123c-f51f-481b-b99c-f574606c9ace" providerId="AD" clId="Web-{A77B7A5A-166E-4F2E-A74C-C8B9B1B5640D}" dt="2022-11-07T13:06:07.463" v="25"/>
          <pc:sldLayoutMkLst>
            <pc:docMk/>
            <pc:sldMasterMk cId="649754663" sldId="2147483787"/>
            <pc:sldLayoutMk cId="3262455318" sldId="2147483780"/>
          </pc:sldLayoutMkLst>
        </pc:sldLayoutChg>
        <pc:sldLayoutChg chg="add del">
          <pc:chgData name="Zita Draper" userId="S::z.draper@uwtsd.ac.uk::b063123c-f51f-481b-b99c-f574606c9ace" providerId="AD" clId="Web-{A77B7A5A-166E-4F2E-A74C-C8B9B1B5640D}" dt="2022-11-07T13:06:07.463" v="25"/>
          <pc:sldLayoutMkLst>
            <pc:docMk/>
            <pc:sldMasterMk cId="649754663" sldId="2147483787"/>
            <pc:sldLayoutMk cId="1275450217" sldId="2147483781"/>
          </pc:sldLayoutMkLst>
        </pc:sldLayoutChg>
        <pc:sldLayoutChg chg="add del">
          <pc:chgData name="Zita Draper" userId="S::z.draper@uwtsd.ac.uk::b063123c-f51f-481b-b99c-f574606c9ace" providerId="AD" clId="Web-{A77B7A5A-166E-4F2E-A74C-C8B9B1B5640D}" dt="2022-11-07T13:06:07.463" v="25"/>
          <pc:sldLayoutMkLst>
            <pc:docMk/>
            <pc:sldMasterMk cId="649754663" sldId="2147483787"/>
            <pc:sldLayoutMk cId="3476694104" sldId="2147483782"/>
          </pc:sldLayoutMkLst>
        </pc:sldLayoutChg>
        <pc:sldLayoutChg chg="add del">
          <pc:chgData name="Zita Draper" userId="S::z.draper@uwtsd.ac.uk::b063123c-f51f-481b-b99c-f574606c9ace" providerId="AD" clId="Web-{A77B7A5A-166E-4F2E-A74C-C8B9B1B5640D}" dt="2022-11-07T13:06:07.463" v="25"/>
          <pc:sldLayoutMkLst>
            <pc:docMk/>
            <pc:sldMasterMk cId="649754663" sldId="2147483787"/>
            <pc:sldLayoutMk cId="2534619134" sldId="2147483783"/>
          </pc:sldLayoutMkLst>
        </pc:sldLayoutChg>
        <pc:sldLayoutChg chg="add del">
          <pc:chgData name="Zita Draper" userId="S::z.draper@uwtsd.ac.uk::b063123c-f51f-481b-b99c-f574606c9ace" providerId="AD" clId="Web-{A77B7A5A-166E-4F2E-A74C-C8B9B1B5640D}" dt="2022-11-07T13:06:07.463" v="25"/>
          <pc:sldLayoutMkLst>
            <pc:docMk/>
            <pc:sldMasterMk cId="649754663" sldId="2147483787"/>
            <pc:sldLayoutMk cId="1973213829" sldId="2147483784"/>
          </pc:sldLayoutMkLst>
        </pc:sldLayoutChg>
        <pc:sldLayoutChg chg="add del">
          <pc:chgData name="Zita Draper" userId="S::z.draper@uwtsd.ac.uk::b063123c-f51f-481b-b99c-f574606c9ace" providerId="AD" clId="Web-{A77B7A5A-166E-4F2E-A74C-C8B9B1B5640D}" dt="2022-11-07T13:06:07.463" v="25"/>
          <pc:sldLayoutMkLst>
            <pc:docMk/>
            <pc:sldMasterMk cId="649754663" sldId="2147483787"/>
            <pc:sldLayoutMk cId="261244171" sldId="2147483785"/>
          </pc:sldLayoutMkLst>
        </pc:sldLayoutChg>
        <pc:sldLayoutChg chg="add del">
          <pc:chgData name="Zita Draper" userId="S::z.draper@uwtsd.ac.uk::b063123c-f51f-481b-b99c-f574606c9ace" providerId="AD" clId="Web-{A77B7A5A-166E-4F2E-A74C-C8B9B1B5640D}" dt="2022-11-07T13:06:07.463" v="25"/>
          <pc:sldLayoutMkLst>
            <pc:docMk/>
            <pc:sldMasterMk cId="649754663" sldId="2147483787"/>
            <pc:sldLayoutMk cId="923822277" sldId="2147483786"/>
          </pc:sldLayoutMkLst>
        </pc:sldLayoutChg>
      </pc:sldMasterChg>
    </pc:docChg>
  </pc:docChgLst>
  <pc:docChgLst>
    <pc:chgData name="Zita Draper" userId="S::z.draper@uwtsd.ac.uk::b063123c-f51f-481b-b99c-f574606c9ace" providerId="AD" clId="Web-{7EB871E3-D516-5E47-1ED1-A8FE0A3E80A0}"/>
    <pc:docChg chg="delSld modSld">
      <pc:chgData name="Zita Draper" userId="S::z.draper@uwtsd.ac.uk::b063123c-f51f-481b-b99c-f574606c9ace" providerId="AD" clId="Web-{7EB871E3-D516-5E47-1ED1-A8FE0A3E80A0}" dt="2022-11-16T13:17:55.287" v="755" actId="20577"/>
      <pc:docMkLst>
        <pc:docMk/>
      </pc:docMkLst>
      <pc:sldChg chg="addSp delSp modSp mod setBg">
        <pc:chgData name="Zita Draper" userId="S::z.draper@uwtsd.ac.uk::b063123c-f51f-481b-b99c-f574606c9ace" providerId="AD" clId="Web-{7EB871E3-D516-5E47-1ED1-A8FE0A3E80A0}" dt="2022-11-16T12:20:38.658" v="59" actId="20577"/>
        <pc:sldMkLst>
          <pc:docMk/>
          <pc:sldMk cId="3391724257" sldId="264"/>
        </pc:sldMkLst>
        <pc:spChg chg="mod">
          <ac:chgData name="Zita Draper" userId="S::z.draper@uwtsd.ac.uk::b063123c-f51f-481b-b99c-f574606c9ace" providerId="AD" clId="Web-{7EB871E3-D516-5E47-1ED1-A8FE0A3E80A0}" dt="2022-11-16T12:20:34.892" v="58" actId="20577"/>
          <ac:spMkLst>
            <pc:docMk/>
            <pc:sldMk cId="3391724257" sldId="264"/>
            <ac:spMk id="2" creationId="{E5347A59-B0F2-A083-33B6-BB97043E9201}"/>
          </ac:spMkLst>
        </pc:spChg>
        <pc:spChg chg="mod">
          <ac:chgData name="Zita Draper" userId="S::z.draper@uwtsd.ac.uk::b063123c-f51f-481b-b99c-f574606c9ace" providerId="AD" clId="Web-{7EB871E3-D516-5E47-1ED1-A8FE0A3E80A0}" dt="2022-11-16T12:20:38.658" v="59" actId="20577"/>
          <ac:spMkLst>
            <pc:docMk/>
            <pc:sldMk cId="3391724257" sldId="264"/>
            <ac:spMk id="3" creationId="{A18EA1F3-FFDA-F8B4-B101-4887EB263E5C}"/>
          </ac:spMkLst>
        </pc:spChg>
        <pc:spChg chg="add del mod">
          <ac:chgData name="Zita Draper" userId="S::z.draper@uwtsd.ac.uk::b063123c-f51f-481b-b99c-f574606c9ace" providerId="AD" clId="Web-{7EB871E3-D516-5E47-1ED1-A8FE0A3E80A0}" dt="2022-11-16T12:20:13" v="56"/>
          <ac:spMkLst>
            <pc:docMk/>
            <pc:sldMk cId="3391724257" sldId="264"/>
            <ac:spMk id="5" creationId="{324CD6DF-8FC4-431B-0BB5-249B1C70FF51}"/>
          </ac:spMkLst>
        </pc:spChg>
        <pc:spChg chg="add">
          <ac:chgData name="Zita Draper" userId="S::z.draper@uwtsd.ac.uk::b063123c-f51f-481b-b99c-f574606c9ace" providerId="AD" clId="Web-{7EB871E3-D516-5E47-1ED1-A8FE0A3E80A0}" dt="2022-11-16T12:20:06.844" v="53"/>
          <ac:spMkLst>
            <pc:docMk/>
            <pc:sldMk cId="3391724257" sldId="264"/>
            <ac:spMk id="10" creationId="{F13C74B1-5B17-4795-BED0-7140497B445A}"/>
          </ac:spMkLst>
        </pc:spChg>
        <pc:spChg chg="add">
          <ac:chgData name="Zita Draper" userId="S::z.draper@uwtsd.ac.uk::b063123c-f51f-481b-b99c-f574606c9ace" providerId="AD" clId="Web-{7EB871E3-D516-5E47-1ED1-A8FE0A3E80A0}" dt="2022-11-16T12:20:06.844" v="53"/>
          <ac:spMkLst>
            <pc:docMk/>
            <pc:sldMk cId="3391724257" sldId="264"/>
            <ac:spMk id="12" creationId="{3FCFB1DE-0B7E-48CC-BA90-B2AB0889F9D6}"/>
          </ac:spMkLst>
        </pc:spChg>
        <pc:picChg chg="add mod">
          <ac:chgData name="Zita Draper" userId="S::z.draper@uwtsd.ac.uk::b063123c-f51f-481b-b99c-f574606c9ace" providerId="AD" clId="Web-{7EB871E3-D516-5E47-1ED1-A8FE0A3E80A0}" dt="2022-11-16T12:20:06.844" v="53"/>
          <ac:picMkLst>
            <pc:docMk/>
            <pc:sldMk cId="3391724257" sldId="264"/>
            <ac:picMk id="4" creationId="{88594D68-7396-7ECF-0429-EB7E65157A29}"/>
          </ac:picMkLst>
        </pc:picChg>
      </pc:sldChg>
      <pc:sldChg chg="addSp modSp mod setBg">
        <pc:chgData name="Zita Draper" userId="S::z.draper@uwtsd.ac.uk::b063123c-f51f-481b-b99c-f574606c9ace" providerId="AD" clId="Web-{7EB871E3-D516-5E47-1ED1-A8FE0A3E80A0}" dt="2022-11-16T12:21:37.410" v="83" actId="20577"/>
        <pc:sldMkLst>
          <pc:docMk/>
          <pc:sldMk cId="625773525" sldId="265"/>
        </pc:sldMkLst>
        <pc:spChg chg="mod">
          <ac:chgData name="Zita Draper" userId="S::z.draper@uwtsd.ac.uk::b063123c-f51f-481b-b99c-f574606c9ace" providerId="AD" clId="Web-{7EB871E3-D516-5E47-1ED1-A8FE0A3E80A0}" dt="2022-11-16T12:21:32.738" v="80"/>
          <ac:spMkLst>
            <pc:docMk/>
            <pc:sldMk cId="625773525" sldId="265"/>
            <ac:spMk id="2" creationId="{5F1D92A9-586C-299B-6D2C-980DC8E3A5FE}"/>
          </ac:spMkLst>
        </pc:spChg>
        <pc:spChg chg="mod">
          <ac:chgData name="Zita Draper" userId="S::z.draper@uwtsd.ac.uk::b063123c-f51f-481b-b99c-f574606c9ace" providerId="AD" clId="Web-{7EB871E3-D516-5E47-1ED1-A8FE0A3E80A0}" dt="2022-11-16T12:21:37.410" v="83" actId="20577"/>
          <ac:spMkLst>
            <pc:docMk/>
            <pc:sldMk cId="625773525" sldId="265"/>
            <ac:spMk id="3" creationId="{019C4341-48C1-CBAC-C5B2-17DA4DEC46C2}"/>
          </ac:spMkLst>
        </pc:spChg>
        <pc:spChg chg="add">
          <ac:chgData name="Zita Draper" userId="S::z.draper@uwtsd.ac.uk::b063123c-f51f-481b-b99c-f574606c9ace" providerId="AD" clId="Web-{7EB871E3-D516-5E47-1ED1-A8FE0A3E80A0}" dt="2022-11-16T12:21:32.738" v="80"/>
          <ac:spMkLst>
            <pc:docMk/>
            <pc:sldMk cId="625773525" sldId="265"/>
            <ac:spMk id="8" creationId="{745DEEED-BE3A-4307-800A-45F555B51C2E}"/>
          </ac:spMkLst>
        </pc:spChg>
        <pc:spChg chg="add">
          <ac:chgData name="Zita Draper" userId="S::z.draper@uwtsd.ac.uk::b063123c-f51f-481b-b99c-f574606c9ace" providerId="AD" clId="Web-{7EB871E3-D516-5E47-1ED1-A8FE0A3E80A0}" dt="2022-11-16T12:21:32.738" v="80"/>
          <ac:spMkLst>
            <pc:docMk/>
            <pc:sldMk cId="625773525" sldId="265"/>
            <ac:spMk id="10" creationId="{F5C73706-35AD-4797-B796-D806B8FE5A35}"/>
          </ac:spMkLst>
        </pc:spChg>
      </pc:sldChg>
      <pc:sldChg chg="addSp delSp modSp mod setBg">
        <pc:chgData name="Zita Draper" userId="S::z.draper@uwtsd.ac.uk::b063123c-f51f-481b-b99c-f574606c9ace" providerId="AD" clId="Web-{7EB871E3-D516-5E47-1ED1-A8FE0A3E80A0}" dt="2022-11-16T12:25:10.840" v="142" actId="20577"/>
        <pc:sldMkLst>
          <pc:docMk/>
          <pc:sldMk cId="2615232513" sldId="266"/>
        </pc:sldMkLst>
        <pc:spChg chg="mod">
          <ac:chgData name="Zita Draper" userId="S::z.draper@uwtsd.ac.uk::b063123c-f51f-481b-b99c-f574606c9ace" providerId="AD" clId="Web-{7EB871E3-D516-5E47-1ED1-A8FE0A3E80A0}" dt="2022-11-16T12:25:10.840" v="142" actId="20577"/>
          <ac:spMkLst>
            <pc:docMk/>
            <pc:sldMk cId="2615232513" sldId="266"/>
            <ac:spMk id="2" creationId="{BF57E8A2-BCB3-53D9-62D8-CF3B34BD977F}"/>
          </ac:spMkLst>
        </pc:spChg>
        <pc:spChg chg="mod">
          <ac:chgData name="Zita Draper" userId="S::z.draper@uwtsd.ac.uk::b063123c-f51f-481b-b99c-f574606c9ace" providerId="AD" clId="Web-{7EB871E3-D516-5E47-1ED1-A8FE0A3E80A0}" dt="2022-11-16T12:24:59.121" v="140"/>
          <ac:spMkLst>
            <pc:docMk/>
            <pc:sldMk cId="2615232513" sldId="266"/>
            <ac:spMk id="3" creationId="{1970A19B-3378-2A38-75EE-4A114E1DDCC0}"/>
          </ac:spMkLst>
        </pc:spChg>
        <pc:spChg chg="add del mod">
          <ac:chgData name="Zita Draper" userId="S::z.draper@uwtsd.ac.uk::b063123c-f51f-481b-b99c-f574606c9ace" providerId="AD" clId="Web-{7EB871E3-D516-5E47-1ED1-A8FE0A3E80A0}" dt="2022-11-16T12:25:03.449" v="141"/>
          <ac:spMkLst>
            <pc:docMk/>
            <pc:sldMk cId="2615232513" sldId="266"/>
            <ac:spMk id="5" creationId="{8F034FDB-D6B1-38E6-A574-8F434A2731E5}"/>
          </ac:spMkLst>
        </pc:spChg>
        <pc:spChg chg="add">
          <ac:chgData name="Zita Draper" userId="S::z.draper@uwtsd.ac.uk::b063123c-f51f-481b-b99c-f574606c9ace" providerId="AD" clId="Web-{7EB871E3-D516-5E47-1ED1-A8FE0A3E80A0}" dt="2022-11-16T12:24:59.121" v="140"/>
          <ac:spMkLst>
            <pc:docMk/>
            <pc:sldMk cId="2615232513" sldId="266"/>
            <ac:spMk id="10" creationId="{F13C74B1-5B17-4795-BED0-7140497B445A}"/>
          </ac:spMkLst>
        </pc:spChg>
        <pc:spChg chg="add">
          <ac:chgData name="Zita Draper" userId="S::z.draper@uwtsd.ac.uk::b063123c-f51f-481b-b99c-f574606c9ace" providerId="AD" clId="Web-{7EB871E3-D516-5E47-1ED1-A8FE0A3E80A0}" dt="2022-11-16T12:24:59.121" v="140"/>
          <ac:spMkLst>
            <pc:docMk/>
            <pc:sldMk cId="2615232513" sldId="266"/>
            <ac:spMk id="12" creationId="{3FCFB1DE-0B7E-48CC-BA90-B2AB0889F9D6}"/>
          </ac:spMkLst>
        </pc:spChg>
        <pc:picChg chg="add mod">
          <ac:chgData name="Zita Draper" userId="S::z.draper@uwtsd.ac.uk::b063123c-f51f-481b-b99c-f574606c9ace" providerId="AD" clId="Web-{7EB871E3-D516-5E47-1ED1-A8FE0A3E80A0}" dt="2022-11-16T12:24:59.121" v="140"/>
          <ac:picMkLst>
            <pc:docMk/>
            <pc:sldMk cId="2615232513" sldId="266"/>
            <ac:picMk id="4" creationId="{C4886637-FD91-B68E-C432-3821A753AA8C}"/>
          </ac:picMkLst>
        </pc:picChg>
      </pc:sldChg>
      <pc:sldChg chg="addSp modSp mod setBg">
        <pc:chgData name="Zita Draper" userId="S::z.draper@uwtsd.ac.uk::b063123c-f51f-481b-b99c-f574606c9ace" providerId="AD" clId="Web-{7EB871E3-D516-5E47-1ED1-A8FE0A3E80A0}" dt="2022-11-16T12:26:08.029" v="156"/>
        <pc:sldMkLst>
          <pc:docMk/>
          <pc:sldMk cId="1893679623" sldId="267"/>
        </pc:sldMkLst>
        <pc:spChg chg="mod">
          <ac:chgData name="Zita Draper" userId="S::z.draper@uwtsd.ac.uk::b063123c-f51f-481b-b99c-f574606c9ace" providerId="AD" clId="Web-{7EB871E3-D516-5E47-1ED1-A8FE0A3E80A0}" dt="2022-11-16T12:26:08.029" v="156"/>
          <ac:spMkLst>
            <pc:docMk/>
            <pc:sldMk cId="1893679623" sldId="267"/>
            <ac:spMk id="2" creationId="{DB13063F-1525-94A0-BD08-9B781B1287CE}"/>
          </ac:spMkLst>
        </pc:spChg>
        <pc:spChg chg="mod">
          <ac:chgData name="Zita Draper" userId="S::z.draper@uwtsd.ac.uk::b063123c-f51f-481b-b99c-f574606c9ace" providerId="AD" clId="Web-{7EB871E3-D516-5E47-1ED1-A8FE0A3E80A0}" dt="2022-11-16T12:26:08.029" v="156"/>
          <ac:spMkLst>
            <pc:docMk/>
            <pc:sldMk cId="1893679623" sldId="267"/>
            <ac:spMk id="3" creationId="{44C8BFDD-E803-2544-BC45-ABCD6713C969}"/>
          </ac:spMkLst>
        </pc:spChg>
        <pc:spChg chg="add">
          <ac:chgData name="Zita Draper" userId="S::z.draper@uwtsd.ac.uk::b063123c-f51f-481b-b99c-f574606c9ace" providerId="AD" clId="Web-{7EB871E3-D516-5E47-1ED1-A8FE0A3E80A0}" dt="2022-11-16T12:26:08.029" v="156"/>
          <ac:spMkLst>
            <pc:docMk/>
            <pc:sldMk cId="1893679623" sldId="267"/>
            <ac:spMk id="8" creationId="{745DEEED-BE3A-4307-800A-45F555B51C2E}"/>
          </ac:spMkLst>
        </pc:spChg>
        <pc:spChg chg="add">
          <ac:chgData name="Zita Draper" userId="S::z.draper@uwtsd.ac.uk::b063123c-f51f-481b-b99c-f574606c9ace" providerId="AD" clId="Web-{7EB871E3-D516-5E47-1ED1-A8FE0A3E80A0}" dt="2022-11-16T12:26:08.029" v="156"/>
          <ac:spMkLst>
            <pc:docMk/>
            <pc:sldMk cId="1893679623" sldId="267"/>
            <ac:spMk id="10" creationId="{F5C73706-35AD-4797-B796-D806B8FE5A35}"/>
          </ac:spMkLst>
        </pc:spChg>
      </pc:sldChg>
      <pc:sldChg chg="addSp modSp mod setBg">
        <pc:chgData name="Zita Draper" userId="S::z.draper@uwtsd.ac.uk::b063123c-f51f-481b-b99c-f574606c9ace" providerId="AD" clId="Web-{7EB871E3-D516-5E47-1ED1-A8FE0A3E80A0}" dt="2022-11-16T12:31:50.496" v="239" actId="1076"/>
        <pc:sldMkLst>
          <pc:docMk/>
          <pc:sldMk cId="1172566442" sldId="268"/>
        </pc:sldMkLst>
        <pc:spChg chg="mod">
          <ac:chgData name="Zita Draper" userId="S::z.draper@uwtsd.ac.uk::b063123c-f51f-481b-b99c-f574606c9ace" providerId="AD" clId="Web-{7EB871E3-D516-5E47-1ED1-A8FE0A3E80A0}" dt="2022-11-16T12:30:57.118" v="231"/>
          <ac:spMkLst>
            <pc:docMk/>
            <pc:sldMk cId="1172566442" sldId="268"/>
            <ac:spMk id="2" creationId="{A779D82B-674B-1734-2672-E65A4723AF3F}"/>
          </ac:spMkLst>
        </pc:spChg>
        <pc:spChg chg="mod">
          <ac:chgData name="Zita Draper" userId="S::z.draper@uwtsd.ac.uk::b063123c-f51f-481b-b99c-f574606c9ace" providerId="AD" clId="Web-{7EB871E3-D516-5E47-1ED1-A8FE0A3E80A0}" dt="2022-11-16T12:31:02.931" v="234" actId="20577"/>
          <ac:spMkLst>
            <pc:docMk/>
            <pc:sldMk cId="1172566442" sldId="268"/>
            <ac:spMk id="3" creationId="{B4F08760-E7C6-073F-8311-190709E9DB47}"/>
          </ac:spMkLst>
        </pc:spChg>
        <pc:spChg chg="add">
          <ac:chgData name="Zita Draper" userId="S::z.draper@uwtsd.ac.uk::b063123c-f51f-481b-b99c-f574606c9ace" providerId="AD" clId="Web-{7EB871E3-D516-5E47-1ED1-A8FE0A3E80A0}" dt="2022-11-16T12:30:57.118" v="231"/>
          <ac:spMkLst>
            <pc:docMk/>
            <pc:sldMk cId="1172566442" sldId="268"/>
            <ac:spMk id="8" creationId="{745DEEED-BE3A-4307-800A-45F555B51C2E}"/>
          </ac:spMkLst>
        </pc:spChg>
        <pc:spChg chg="add">
          <ac:chgData name="Zita Draper" userId="S::z.draper@uwtsd.ac.uk::b063123c-f51f-481b-b99c-f574606c9ace" providerId="AD" clId="Web-{7EB871E3-D516-5E47-1ED1-A8FE0A3E80A0}" dt="2022-11-16T12:30:57.118" v="231"/>
          <ac:spMkLst>
            <pc:docMk/>
            <pc:sldMk cId="1172566442" sldId="268"/>
            <ac:spMk id="10" creationId="{F5C73706-35AD-4797-B796-D806B8FE5A35}"/>
          </ac:spMkLst>
        </pc:spChg>
        <pc:picChg chg="add mod">
          <ac:chgData name="Zita Draper" userId="S::z.draper@uwtsd.ac.uk::b063123c-f51f-481b-b99c-f574606c9ace" providerId="AD" clId="Web-{7EB871E3-D516-5E47-1ED1-A8FE0A3E80A0}" dt="2022-11-16T12:31:50.496" v="239" actId="1076"/>
          <ac:picMkLst>
            <pc:docMk/>
            <pc:sldMk cId="1172566442" sldId="268"/>
            <ac:picMk id="4" creationId="{C46037A1-92E9-511F-55F6-47CE494CE596}"/>
          </ac:picMkLst>
        </pc:picChg>
        <pc:picChg chg="add mod">
          <ac:chgData name="Zita Draper" userId="S::z.draper@uwtsd.ac.uk::b063123c-f51f-481b-b99c-f574606c9ace" providerId="AD" clId="Web-{7EB871E3-D516-5E47-1ED1-A8FE0A3E80A0}" dt="2022-11-16T12:31:47.824" v="238" actId="1076"/>
          <ac:picMkLst>
            <pc:docMk/>
            <pc:sldMk cId="1172566442" sldId="268"/>
            <ac:picMk id="5" creationId="{DF889AE2-1D1B-52EA-835E-A4C3BA975622}"/>
          </ac:picMkLst>
        </pc:picChg>
      </pc:sldChg>
      <pc:sldChg chg="addSp delSp modSp mod setBg">
        <pc:chgData name="Zita Draper" userId="S::z.draper@uwtsd.ac.uk::b063123c-f51f-481b-b99c-f574606c9ace" providerId="AD" clId="Web-{7EB871E3-D516-5E47-1ED1-A8FE0A3E80A0}" dt="2022-11-16T12:36:12.630" v="295" actId="20577"/>
        <pc:sldMkLst>
          <pc:docMk/>
          <pc:sldMk cId="1574877274" sldId="269"/>
        </pc:sldMkLst>
        <pc:spChg chg="mod">
          <ac:chgData name="Zita Draper" userId="S::z.draper@uwtsd.ac.uk::b063123c-f51f-481b-b99c-f574606c9ace" providerId="AD" clId="Web-{7EB871E3-D516-5E47-1ED1-A8FE0A3E80A0}" dt="2022-11-16T12:35:56.708" v="289"/>
          <ac:spMkLst>
            <pc:docMk/>
            <pc:sldMk cId="1574877274" sldId="269"/>
            <ac:spMk id="2" creationId="{C3E27795-AEBD-BB3E-8E87-01505729E7EE}"/>
          </ac:spMkLst>
        </pc:spChg>
        <pc:spChg chg="mod ord">
          <ac:chgData name="Zita Draper" userId="S::z.draper@uwtsd.ac.uk::b063123c-f51f-481b-b99c-f574606c9ace" providerId="AD" clId="Web-{7EB871E3-D516-5E47-1ED1-A8FE0A3E80A0}" dt="2022-11-16T12:36:12.630" v="295" actId="20577"/>
          <ac:spMkLst>
            <pc:docMk/>
            <pc:sldMk cId="1574877274" sldId="269"/>
            <ac:spMk id="3" creationId="{56FAD411-0DDA-7D9B-A159-8B64B7E41C2F}"/>
          </ac:spMkLst>
        </pc:spChg>
        <pc:spChg chg="add del mod">
          <ac:chgData name="Zita Draper" userId="S::z.draper@uwtsd.ac.uk::b063123c-f51f-481b-b99c-f574606c9ace" providerId="AD" clId="Web-{7EB871E3-D516-5E47-1ED1-A8FE0A3E80A0}" dt="2022-11-16T12:36:05.458" v="291"/>
          <ac:spMkLst>
            <pc:docMk/>
            <pc:sldMk cId="1574877274" sldId="269"/>
            <ac:spMk id="5" creationId="{A8BA9E6D-DCAB-ACD9-AC89-7E38746AF9ED}"/>
          </ac:spMkLst>
        </pc:spChg>
        <pc:spChg chg="add">
          <ac:chgData name="Zita Draper" userId="S::z.draper@uwtsd.ac.uk::b063123c-f51f-481b-b99c-f574606c9ace" providerId="AD" clId="Web-{7EB871E3-D516-5E47-1ED1-A8FE0A3E80A0}" dt="2022-11-16T12:35:56.708" v="289"/>
          <ac:spMkLst>
            <pc:docMk/>
            <pc:sldMk cId="1574877274" sldId="269"/>
            <ac:spMk id="10" creationId="{B1595A09-E336-4D1B-9B3A-06A2287A54E2}"/>
          </ac:spMkLst>
        </pc:spChg>
        <pc:spChg chg="add">
          <ac:chgData name="Zita Draper" userId="S::z.draper@uwtsd.ac.uk::b063123c-f51f-481b-b99c-f574606c9ace" providerId="AD" clId="Web-{7EB871E3-D516-5E47-1ED1-A8FE0A3E80A0}" dt="2022-11-16T12:35:56.708" v="289"/>
          <ac:spMkLst>
            <pc:docMk/>
            <pc:sldMk cId="1574877274" sldId="269"/>
            <ac:spMk id="12" creationId="{3540989C-C7B8-473B-BF87-6F2DA6A90006}"/>
          </ac:spMkLst>
        </pc:spChg>
        <pc:picChg chg="add mod">
          <ac:chgData name="Zita Draper" userId="S::z.draper@uwtsd.ac.uk::b063123c-f51f-481b-b99c-f574606c9ace" providerId="AD" clId="Web-{7EB871E3-D516-5E47-1ED1-A8FE0A3E80A0}" dt="2022-11-16T12:35:56.708" v="289"/>
          <ac:picMkLst>
            <pc:docMk/>
            <pc:sldMk cId="1574877274" sldId="269"/>
            <ac:picMk id="4" creationId="{4B3B13ED-4EBC-D959-405C-DDF70ED58C59}"/>
          </ac:picMkLst>
        </pc:picChg>
      </pc:sldChg>
      <pc:sldChg chg="addSp delSp modSp mod setBg">
        <pc:chgData name="Zita Draper" userId="S::z.draper@uwtsd.ac.uk::b063123c-f51f-481b-b99c-f574606c9ace" providerId="AD" clId="Web-{7EB871E3-D516-5E47-1ED1-A8FE0A3E80A0}" dt="2022-11-16T12:58:43.806" v="513" actId="20577"/>
        <pc:sldMkLst>
          <pc:docMk/>
          <pc:sldMk cId="4101086181" sldId="270"/>
        </pc:sldMkLst>
        <pc:spChg chg="mod">
          <ac:chgData name="Zita Draper" userId="S::z.draper@uwtsd.ac.uk::b063123c-f51f-481b-b99c-f574606c9ace" providerId="AD" clId="Web-{7EB871E3-D516-5E47-1ED1-A8FE0A3E80A0}" dt="2022-11-16T12:58:43.806" v="513" actId="20577"/>
          <ac:spMkLst>
            <pc:docMk/>
            <pc:sldMk cId="4101086181" sldId="270"/>
            <ac:spMk id="2" creationId="{1790634C-F481-8FC7-CD88-7AE79DF4B3EB}"/>
          </ac:spMkLst>
        </pc:spChg>
        <pc:spChg chg="mod">
          <ac:chgData name="Zita Draper" userId="S::z.draper@uwtsd.ac.uk::b063123c-f51f-481b-b99c-f574606c9ace" providerId="AD" clId="Web-{7EB871E3-D516-5E47-1ED1-A8FE0A3E80A0}" dt="2022-11-16T12:58:31.040" v="508"/>
          <ac:spMkLst>
            <pc:docMk/>
            <pc:sldMk cId="4101086181" sldId="270"/>
            <ac:spMk id="3" creationId="{D765F530-ABAD-40CE-F6EF-B2F20980A77B}"/>
          </ac:spMkLst>
        </pc:spChg>
        <pc:spChg chg="add del mod">
          <ac:chgData name="Zita Draper" userId="S::z.draper@uwtsd.ac.uk::b063123c-f51f-481b-b99c-f574606c9ace" providerId="AD" clId="Web-{7EB871E3-D516-5E47-1ED1-A8FE0A3E80A0}" dt="2022-11-16T12:58:36.259" v="511"/>
          <ac:spMkLst>
            <pc:docMk/>
            <pc:sldMk cId="4101086181" sldId="270"/>
            <ac:spMk id="5" creationId="{FFE5B43C-3541-9A56-25DF-3FFE3A6955DC}"/>
          </ac:spMkLst>
        </pc:spChg>
        <pc:spChg chg="add">
          <ac:chgData name="Zita Draper" userId="S::z.draper@uwtsd.ac.uk::b063123c-f51f-481b-b99c-f574606c9ace" providerId="AD" clId="Web-{7EB871E3-D516-5E47-1ED1-A8FE0A3E80A0}" dt="2022-11-16T12:58:31.040" v="508"/>
          <ac:spMkLst>
            <pc:docMk/>
            <pc:sldMk cId="4101086181" sldId="270"/>
            <ac:spMk id="10" creationId="{F13C74B1-5B17-4795-BED0-7140497B445A}"/>
          </ac:spMkLst>
        </pc:spChg>
        <pc:spChg chg="add">
          <ac:chgData name="Zita Draper" userId="S::z.draper@uwtsd.ac.uk::b063123c-f51f-481b-b99c-f574606c9ace" providerId="AD" clId="Web-{7EB871E3-D516-5E47-1ED1-A8FE0A3E80A0}" dt="2022-11-16T12:58:31.040" v="508"/>
          <ac:spMkLst>
            <pc:docMk/>
            <pc:sldMk cId="4101086181" sldId="270"/>
            <ac:spMk id="12" creationId="{3FCFB1DE-0B7E-48CC-BA90-B2AB0889F9D6}"/>
          </ac:spMkLst>
        </pc:spChg>
        <pc:picChg chg="add mod">
          <ac:chgData name="Zita Draper" userId="S::z.draper@uwtsd.ac.uk::b063123c-f51f-481b-b99c-f574606c9ace" providerId="AD" clId="Web-{7EB871E3-D516-5E47-1ED1-A8FE0A3E80A0}" dt="2022-11-16T12:58:31.040" v="508"/>
          <ac:picMkLst>
            <pc:docMk/>
            <pc:sldMk cId="4101086181" sldId="270"/>
            <ac:picMk id="4" creationId="{623A0BBD-2F67-DE99-57ED-FEB4DA87A9DA}"/>
          </ac:picMkLst>
        </pc:picChg>
      </pc:sldChg>
      <pc:sldChg chg="addSp delSp modSp">
        <pc:chgData name="Zita Draper" userId="S::z.draper@uwtsd.ac.uk::b063123c-f51f-481b-b99c-f574606c9ace" providerId="AD" clId="Web-{7EB871E3-D516-5E47-1ED1-A8FE0A3E80A0}" dt="2022-11-16T13:16:30.159" v="723"/>
        <pc:sldMkLst>
          <pc:docMk/>
          <pc:sldMk cId="480977924" sldId="271"/>
        </pc:sldMkLst>
        <pc:spChg chg="mod">
          <ac:chgData name="Zita Draper" userId="S::z.draper@uwtsd.ac.uk::b063123c-f51f-481b-b99c-f574606c9ace" providerId="AD" clId="Web-{7EB871E3-D516-5E47-1ED1-A8FE0A3E80A0}" dt="2022-11-16T13:07:57.296" v="523" actId="20577"/>
          <ac:spMkLst>
            <pc:docMk/>
            <pc:sldMk cId="480977924" sldId="271"/>
            <ac:spMk id="2" creationId="{08AEEB4B-92E7-38E8-2A94-F208BA6243C9}"/>
          </ac:spMkLst>
        </pc:spChg>
        <pc:spChg chg="add del mod">
          <ac:chgData name="Zita Draper" userId="S::z.draper@uwtsd.ac.uk::b063123c-f51f-481b-b99c-f574606c9ace" providerId="AD" clId="Web-{7EB871E3-D516-5E47-1ED1-A8FE0A3E80A0}" dt="2022-11-16T13:16:30.159" v="723"/>
          <ac:spMkLst>
            <pc:docMk/>
            <pc:sldMk cId="480977924" sldId="271"/>
            <ac:spMk id="3" creationId="{58A4E1DE-A1BD-64B0-5FAA-A23121D1974C}"/>
          </ac:spMkLst>
        </pc:spChg>
        <pc:graphicFrameChg chg="add del">
          <ac:chgData name="Zita Draper" userId="S::z.draper@uwtsd.ac.uk::b063123c-f51f-481b-b99c-f574606c9ace" providerId="AD" clId="Web-{7EB871E3-D516-5E47-1ED1-A8FE0A3E80A0}" dt="2022-11-16T13:16:27.675" v="720"/>
          <ac:graphicFrameMkLst>
            <pc:docMk/>
            <pc:sldMk cId="480977924" sldId="271"/>
            <ac:graphicFrameMk id="5" creationId="{37B7CF9B-8FEF-FCBF-D498-24D166DE040F}"/>
          </ac:graphicFrameMkLst>
        </pc:graphicFrameChg>
        <pc:graphicFrameChg chg="add del">
          <ac:chgData name="Zita Draper" userId="S::z.draper@uwtsd.ac.uk::b063123c-f51f-481b-b99c-f574606c9ace" providerId="AD" clId="Web-{7EB871E3-D516-5E47-1ED1-A8FE0A3E80A0}" dt="2022-11-16T13:16:30.144" v="722"/>
          <ac:graphicFrameMkLst>
            <pc:docMk/>
            <pc:sldMk cId="480977924" sldId="271"/>
            <ac:graphicFrameMk id="7" creationId="{BFEF8EC1-73EB-9402-1045-259685AA119C}"/>
          </ac:graphicFrameMkLst>
        </pc:graphicFrameChg>
        <pc:graphicFrameChg chg="add">
          <ac:chgData name="Zita Draper" userId="S::z.draper@uwtsd.ac.uk::b063123c-f51f-481b-b99c-f574606c9ace" providerId="AD" clId="Web-{7EB871E3-D516-5E47-1ED1-A8FE0A3E80A0}" dt="2022-11-16T13:16:30.159" v="723"/>
          <ac:graphicFrameMkLst>
            <pc:docMk/>
            <pc:sldMk cId="480977924" sldId="271"/>
            <ac:graphicFrameMk id="9" creationId="{37B7CF9B-8FEF-FCBF-D498-24D166DE040F}"/>
          </ac:graphicFrameMkLst>
        </pc:graphicFrameChg>
      </pc:sldChg>
      <pc:sldChg chg="addSp modSp mod setBg">
        <pc:chgData name="Zita Draper" userId="S::z.draper@uwtsd.ac.uk::b063123c-f51f-481b-b99c-f574606c9ace" providerId="AD" clId="Web-{7EB871E3-D516-5E47-1ED1-A8FE0A3E80A0}" dt="2022-11-16T13:16:12.955" v="718" actId="20577"/>
        <pc:sldMkLst>
          <pc:docMk/>
          <pc:sldMk cId="669475028" sldId="272"/>
        </pc:sldMkLst>
        <pc:spChg chg="mod">
          <ac:chgData name="Zita Draper" userId="S::z.draper@uwtsd.ac.uk::b063123c-f51f-481b-b99c-f574606c9ace" providerId="AD" clId="Web-{7EB871E3-D516-5E47-1ED1-A8FE0A3E80A0}" dt="2022-11-16T13:16:03.158" v="717"/>
          <ac:spMkLst>
            <pc:docMk/>
            <pc:sldMk cId="669475028" sldId="272"/>
            <ac:spMk id="2" creationId="{418DE473-D965-C09B-33AF-A657DCC25D2B}"/>
          </ac:spMkLst>
        </pc:spChg>
        <pc:spChg chg="mod">
          <ac:chgData name="Zita Draper" userId="S::z.draper@uwtsd.ac.uk::b063123c-f51f-481b-b99c-f574606c9ace" providerId="AD" clId="Web-{7EB871E3-D516-5E47-1ED1-A8FE0A3E80A0}" dt="2022-11-16T13:16:12.955" v="718" actId="20577"/>
          <ac:spMkLst>
            <pc:docMk/>
            <pc:sldMk cId="669475028" sldId="272"/>
            <ac:spMk id="3" creationId="{D5A5F319-0E0D-F24F-BC13-85E44D44B0AE}"/>
          </ac:spMkLst>
        </pc:spChg>
        <pc:spChg chg="add">
          <ac:chgData name="Zita Draper" userId="S::z.draper@uwtsd.ac.uk::b063123c-f51f-481b-b99c-f574606c9ace" providerId="AD" clId="Web-{7EB871E3-D516-5E47-1ED1-A8FE0A3E80A0}" dt="2022-11-16T13:16:03.158" v="717"/>
          <ac:spMkLst>
            <pc:docMk/>
            <pc:sldMk cId="669475028" sldId="272"/>
            <ac:spMk id="9" creationId="{2C61293E-6EBE-43EF-A52C-9BEBFD7679D4}"/>
          </ac:spMkLst>
        </pc:spChg>
        <pc:spChg chg="add">
          <ac:chgData name="Zita Draper" userId="S::z.draper@uwtsd.ac.uk::b063123c-f51f-481b-b99c-f574606c9ace" providerId="AD" clId="Web-{7EB871E3-D516-5E47-1ED1-A8FE0A3E80A0}" dt="2022-11-16T13:16:03.158" v="717"/>
          <ac:spMkLst>
            <pc:docMk/>
            <pc:sldMk cId="669475028" sldId="272"/>
            <ac:spMk id="11" creationId="{3FCFB1DE-0B7E-48CC-BA90-B2AB0889F9D6}"/>
          </ac:spMkLst>
        </pc:spChg>
        <pc:picChg chg="add">
          <ac:chgData name="Zita Draper" userId="S::z.draper@uwtsd.ac.uk::b063123c-f51f-481b-b99c-f574606c9ace" providerId="AD" clId="Web-{7EB871E3-D516-5E47-1ED1-A8FE0A3E80A0}" dt="2022-11-16T13:16:03.158" v="717"/>
          <ac:picMkLst>
            <pc:docMk/>
            <pc:sldMk cId="669475028" sldId="272"/>
            <ac:picMk id="5" creationId="{0234C8B4-7C9B-CAB1-E1F1-F814270F6586}"/>
          </ac:picMkLst>
        </pc:picChg>
      </pc:sldChg>
      <pc:sldChg chg="addSp delSp modSp">
        <pc:chgData name="Zita Draper" userId="S::z.draper@uwtsd.ac.uk::b063123c-f51f-481b-b99c-f574606c9ace" providerId="AD" clId="Web-{7EB871E3-D516-5E47-1ED1-A8FE0A3E80A0}" dt="2022-11-16T13:15:52.783" v="716"/>
        <pc:sldMkLst>
          <pc:docMk/>
          <pc:sldMk cId="1281229405" sldId="273"/>
        </pc:sldMkLst>
        <pc:spChg chg="mod">
          <ac:chgData name="Zita Draper" userId="S::z.draper@uwtsd.ac.uk::b063123c-f51f-481b-b99c-f574606c9ace" providerId="AD" clId="Web-{7EB871E3-D516-5E47-1ED1-A8FE0A3E80A0}" dt="2022-11-16T13:11:46.805" v="621" actId="20577"/>
          <ac:spMkLst>
            <pc:docMk/>
            <pc:sldMk cId="1281229405" sldId="273"/>
            <ac:spMk id="2" creationId="{5D062359-BB9D-A133-52A1-5906A16D9B2B}"/>
          </ac:spMkLst>
        </pc:spChg>
        <pc:spChg chg="del mod">
          <ac:chgData name="Zita Draper" userId="S::z.draper@uwtsd.ac.uk::b063123c-f51f-481b-b99c-f574606c9ace" providerId="AD" clId="Web-{7EB871E3-D516-5E47-1ED1-A8FE0A3E80A0}" dt="2022-11-16T13:15:46.939" v="715"/>
          <ac:spMkLst>
            <pc:docMk/>
            <pc:sldMk cId="1281229405" sldId="273"/>
            <ac:spMk id="3" creationId="{D7774EF5-56C8-9B33-5C41-C32DE2452BA9}"/>
          </ac:spMkLst>
        </pc:spChg>
        <pc:graphicFrameChg chg="add modGraphic">
          <ac:chgData name="Zita Draper" userId="S::z.draper@uwtsd.ac.uk::b063123c-f51f-481b-b99c-f574606c9ace" providerId="AD" clId="Web-{7EB871E3-D516-5E47-1ED1-A8FE0A3E80A0}" dt="2022-11-16T13:15:52.783" v="716"/>
          <ac:graphicFrameMkLst>
            <pc:docMk/>
            <pc:sldMk cId="1281229405" sldId="273"/>
            <ac:graphicFrameMk id="5" creationId="{586F8766-7DF2-7329-FA5F-F2D9C11B8E3D}"/>
          </ac:graphicFrameMkLst>
        </pc:graphicFrameChg>
      </pc:sldChg>
      <pc:sldChg chg="addSp modSp mod setBg">
        <pc:chgData name="Zita Draper" userId="S::z.draper@uwtsd.ac.uk::b063123c-f51f-481b-b99c-f574606c9ace" providerId="AD" clId="Web-{7EB871E3-D516-5E47-1ED1-A8FE0A3E80A0}" dt="2022-11-16T13:15:32.063" v="714"/>
        <pc:sldMkLst>
          <pc:docMk/>
          <pc:sldMk cId="3327684478" sldId="274"/>
        </pc:sldMkLst>
        <pc:spChg chg="mod">
          <ac:chgData name="Zita Draper" userId="S::z.draper@uwtsd.ac.uk::b063123c-f51f-481b-b99c-f574606c9ace" providerId="AD" clId="Web-{7EB871E3-D516-5E47-1ED1-A8FE0A3E80A0}" dt="2022-11-16T13:15:32.063" v="714"/>
          <ac:spMkLst>
            <pc:docMk/>
            <pc:sldMk cId="3327684478" sldId="274"/>
            <ac:spMk id="2" creationId="{E312352D-FB8A-BB2F-D59D-E5373A76347A}"/>
          </ac:spMkLst>
        </pc:spChg>
        <pc:spChg chg="mod">
          <ac:chgData name="Zita Draper" userId="S::z.draper@uwtsd.ac.uk::b063123c-f51f-481b-b99c-f574606c9ace" providerId="AD" clId="Web-{7EB871E3-D516-5E47-1ED1-A8FE0A3E80A0}" dt="2022-11-16T13:15:32.063" v="714"/>
          <ac:spMkLst>
            <pc:docMk/>
            <pc:sldMk cId="3327684478" sldId="274"/>
            <ac:spMk id="3" creationId="{970FAB9A-3B20-15BA-CEE9-E4570BF9640C}"/>
          </ac:spMkLst>
        </pc:spChg>
        <pc:spChg chg="add">
          <ac:chgData name="Zita Draper" userId="S::z.draper@uwtsd.ac.uk::b063123c-f51f-481b-b99c-f574606c9ace" providerId="AD" clId="Web-{7EB871E3-D516-5E47-1ED1-A8FE0A3E80A0}" dt="2022-11-16T13:15:32.063" v="714"/>
          <ac:spMkLst>
            <pc:docMk/>
            <pc:sldMk cId="3327684478" sldId="274"/>
            <ac:spMk id="8" creationId="{DA381740-063A-41A4-836D-85D14980EEF0}"/>
          </ac:spMkLst>
        </pc:spChg>
        <pc:spChg chg="add">
          <ac:chgData name="Zita Draper" userId="S::z.draper@uwtsd.ac.uk::b063123c-f51f-481b-b99c-f574606c9ace" providerId="AD" clId="Web-{7EB871E3-D516-5E47-1ED1-A8FE0A3E80A0}" dt="2022-11-16T13:15:32.063" v="714"/>
          <ac:spMkLst>
            <pc:docMk/>
            <pc:sldMk cId="3327684478" sldId="274"/>
            <ac:spMk id="10" creationId="{289ED1AA-8684-4D37-B208-8777E1A7780D}"/>
          </ac:spMkLst>
        </pc:spChg>
        <pc:spChg chg="add">
          <ac:chgData name="Zita Draper" userId="S::z.draper@uwtsd.ac.uk::b063123c-f51f-481b-b99c-f574606c9ace" providerId="AD" clId="Web-{7EB871E3-D516-5E47-1ED1-A8FE0A3E80A0}" dt="2022-11-16T13:15:32.063" v="714"/>
          <ac:spMkLst>
            <pc:docMk/>
            <pc:sldMk cId="3327684478" sldId="274"/>
            <ac:spMk id="12" creationId="{5E0D0E5A-6E97-46A9-AF74-EAEA1E044294}"/>
          </ac:spMkLst>
        </pc:spChg>
        <pc:spChg chg="add">
          <ac:chgData name="Zita Draper" userId="S::z.draper@uwtsd.ac.uk::b063123c-f51f-481b-b99c-f574606c9ace" providerId="AD" clId="Web-{7EB871E3-D516-5E47-1ED1-A8FE0A3E80A0}" dt="2022-11-16T13:15:32.063" v="714"/>
          <ac:spMkLst>
            <pc:docMk/>
            <pc:sldMk cId="3327684478" sldId="274"/>
            <ac:spMk id="14" creationId="{E197A7FD-CD8D-4609-AE35-64C89063E332}"/>
          </ac:spMkLst>
        </pc:spChg>
        <pc:spChg chg="add">
          <ac:chgData name="Zita Draper" userId="S::z.draper@uwtsd.ac.uk::b063123c-f51f-481b-b99c-f574606c9ace" providerId="AD" clId="Web-{7EB871E3-D516-5E47-1ED1-A8FE0A3E80A0}" dt="2022-11-16T13:15:32.063" v="714"/>
          <ac:spMkLst>
            <pc:docMk/>
            <pc:sldMk cId="3327684478" sldId="274"/>
            <ac:spMk id="16" creationId="{4180E01B-B1F4-437C-807D-1C930718EE64}"/>
          </ac:spMkLst>
        </pc:spChg>
        <pc:spChg chg="add">
          <ac:chgData name="Zita Draper" userId="S::z.draper@uwtsd.ac.uk::b063123c-f51f-481b-b99c-f574606c9ace" providerId="AD" clId="Web-{7EB871E3-D516-5E47-1ED1-A8FE0A3E80A0}" dt="2022-11-16T13:15:32.063" v="714"/>
          <ac:spMkLst>
            <pc:docMk/>
            <pc:sldMk cId="3327684478" sldId="274"/>
            <ac:spMk id="18" creationId="{C0B64B74-19BE-47D9-8BB8-7081BF0E0833}"/>
          </ac:spMkLst>
        </pc:spChg>
      </pc:sldChg>
      <pc:sldChg chg="addSp modSp mod setBg">
        <pc:chgData name="Zita Draper" userId="S::z.draper@uwtsd.ac.uk::b063123c-f51f-481b-b99c-f574606c9ace" providerId="AD" clId="Web-{7EB871E3-D516-5E47-1ED1-A8FE0A3E80A0}" dt="2022-11-16T13:15:26.844" v="713"/>
        <pc:sldMkLst>
          <pc:docMk/>
          <pc:sldMk cId="3027320259" sldId="275"/>
        </pc:sldMkLst>
        <pc:spChg chg="mod">
          <ac:chgData name="Zita Draper" userId="S::z.draper@uwtsd.ac.uk::b063123c-f51f-481b-b99c-f574606c9ace" providerId="AD" clId="Web-{7EB871E3-D516-5E47-1ED1-A8FE0A3E80A0}" dt="2022-11-16T13:15:26.844" v="713"/>
          <ac:spMkLst>
            <pc:docMk/>
            <pc:sldMk cId="3027320259" sldId="275"/>
            <ac:spMk id="2" creationId="{539B82A8-F411-B510-EC28-62ED3EBC4221}"/>
          </ac:spMkLst>
        </pc:spChg>
        <pc:spChg chg="mod">
          <ac:chgData name="Zita Draper" userId="S::z.draper@uwtsd.ac.uk::b063123c-f51f-481b-b99c-f574606c9ace" providerId="AD" clId="Web-{7EB871E3-D516-5E47-1ED1-A8FE0A3E80A0}" dt="2022-11-16T13:15:26.844" v="713"/>
          <ac:spMkLst>
            <pc:docMk/>
            <pc:sldMk cId="3027320259" sldId="275"/>
            <ac:spMk id="3" creationId="{8F17F265-8C98-E209-E523-90821B84EE2B}"/>
          </ac:spMkLst>
        </pc:spChg>
        <pc:spChg chg="add">
          <ac:chgData name="Zita Draper" userId="S::z.draper@uwtsd.ac.uk::b063123c-f51f-481b-b99c-f574606c9ace" providerId="AD" clId="Web-{7EB871E3-D516-5E47-1ED1-A8FE0A3E80A0}" dt="2022-11-16T13:15:26.844" v="713"/>
          <ac:spMkLst>
            <pc:docMk/>
            <pc:sldMk cId="3027320259" sldId="275"/>
            <ac:spMk id="8" creationId="{745DEEED-BE3A-4307-800A-45F555B51C2E}"/>
          </ac:spMkLst>
        </pc:spChg>
        <pc:spChg chg="add">
          <ac:chgData name="Zita Draper" userId="S::z.draper@uwtsd.ac.uk::b063123c-f51f-481b-b99c-f574606c9ace" providerId="AD" clId="Web-{7EB871E3-D516-5E47-1ED1-A8FE0A3E80A0}" dt="2022-11-16T13:15:26.844" v="713"/>
          <ac:spMkLst>
            <pc:docMk/>
            <pc:sldMk cId="3027320259" sldId="275"/>
            <ac:spMk id="10" creationId="{F5C73706-35AD-4797-B796-D806B8FE5A35}"/>
          </ac:spMkLst>
        </pc:spChg>
      </pc:sldChg>
      <pc:sldChg chg="addSp delSp modSp mod setBg modClrScheme chgLayout">
        <pc:chgData name="Zita Draper" userId="S::z.draper@uwtsd.ac.uk::b063123c-f51f-481b-b99c-f574606c9ace" providerId="AD" clId="Web-{7EB871E3-D516-5E47-1ED1-A8FE0A3E80A0}" dt="2022-11-16T13:15:04.765" v="706" actId="20577"/>
        <pc:sldMkLst>
          <pc:docMk/>
          <pc:sldMk cId="1478355049" sldId="276"/>
        </pc:sldMkLst>
        <pc:spChg chg="mod ord">
          <ac:chgData name="Zita Draper" userId="S::z.draper@uwtsd.ac.uk::b063123c-f51f-481b-b99c-f574606c9ace" providerId="AD" clId="Web-{7EB871E3-D516-5E47-1ED1-A8FE0A3E80A0}" dt="2022-11-16T13:15:04.765" v="706" actId="20577"/>
          <ac:spMkLst>
            <pc:docMk/>
            <pc:sldMk cId="1478355049" sldId="276"/>
            <ac:spMk id="2" creationId="{F9E79E66-5B79-0151-C2C2-1BCBE41270E3}"/>
          </ac:spMkLst>
        </pc:spChg>
        <pc:spChg chg="del mod ord">
          <ac:chgData name="Zita Draper" userId="S::z.draper@uwtsd.ac.uk::b063123c-f51f-481b-b99c-f574606c9ace" providerId="AD" clId="Web-{7EB871E3-D516-5E47-1ED1-A8FE0A3E80A0}" dt="2022-11-16T13:14:38.858" v="703"/>
          <ac:spMkLst>
            <pc:docMk/>
            <pc:sldMk cId="1478355049" sldId="276"/>
            <ac:spMk id="3" creationId="{679B41EC-271A-6EEA-3789-29D236D003AE}"/>
          </ac:spMkLst>
        </pc:spChg>
        <pc:spChg chg="add">
          <ac:chgData name="Zita Draper" userId="S::z.draper@uwtsd.ac.uk::b063123c-f51f-481b-b99c-f574606c9ace" providerId="AD" clId="Web-{7EB871E3-D516-5E47-1ED1-A8FE0A3E80A0}" dt="2022-11-16T13:14:51.796" v="704"/>
          <ac:spMkLst>
            <pc:docMk/>
            <pc:sldMk cId="1478355049" sldId="276"/>
            <ac:spMk id="8" creationId="{DA381740-063A-41A4-836D-85D14980EEF0}"/>
          </ac:spMkLst>
        </pc:spChg>
        <pc:spChg chg="add">
          <ac:chgData name="Zita Draper" userId="S::z.draper@uwtsd.ac.uk::b063123c-f51f-481b-b99c-f574606c9ace" providerId="AD" clId="Web-{7EB871E3-D516-5E47-1ED1-A8FE0A3E80A0}" dt="2022-11-16T13:14:51.796" v="704"/>
          <ac:spMkLst>
            <pc:docMk/>
            <pc:sldMk cId="1478355049" sldId="276"/>
            <ac:spMk id="10" creationId="{9B7AD9F6-8CE7-4299-8FC6-328F4DCD3FF9}"/>
          </ac:spMkLst>
        </pc:spChg>
        <pc:spChg chg="add">
          <ac:chgData name="Zita Draper" userId="S::z.draper@uwtsd.ac.uk::b063123c-f51f-481b-b99c-f574606c9ace" providerId="AD" clId="Web-{7EB871E3-D516-5E47-1ED1-A8FE0A3E80A0}" dt="2022-11-16T13:14:51.796" v="704"/>
          <ac:spMkLst>
            <pc:docMk/>
            <pc:sldMk cId="1478355049" sldId="276"/>
            <ac:spMk id="12" creationId="{F49775AF-8896-43EE-92C6-83497D6DC56F}"/>
          </ac:spMkLst>
        </pc:spChg>
        <pc:picChg chg="add">
          <ac:chgData name="Zita Draper" userId="S::z.draper@uwtsd.ac.uk::b063123c-f51f-481b-b99c-f574606c9ace" providerId="AD" clId="Web-{7EB871E3-D516-5E47-1ED1-A8FE0A3E80A0}" dt="2022-11-16T13:14:51.796" v="704"/>
          <ac:picMkLst>
            <pc:docMk/>
            <pc:sldMk cId="1478355049" sldId="276"/>
            <ac:picMk id="4" creationId="{F3F56387-1CC1-1B23-6AE5-D525E243678D}"/>
          </ac:picMkLst>
        </pc:picChg>
      </pc:sldChg>
      <pc:sldChg chg="del">
        <pc:chgData name="Zita Draper" userId="S::z.draper@uwtsd.ac.uk::b063123c-f51f-481b-b99c-f574606c9ace" providerId="AD" clId="Web-{7EB871E3-D516-5E47-1ED1-A8FE0A3E80A0}" dt="2022-11-16T13:15:07.625" v="707"/>
        <pc:sldMkLst>
          <pc:docMk/>
          <pc:sldMk cId="868226337" sldId="277"/>
        </pc:sldMkLst>
      </pc:sldChg>
      <pc:sldChg chg="del">
        <pc:chgData name="Zita Draper" userId="S::z.draper@uwtsd.ac.uk::b063123c-f51f-481b-b99c-f574606c9ace" providerId="AD" clId="Web-{7EB871E3-D516-5E47-1ED1-A8FE0A3E80A0}" dt="2022-11-16T13:15:20.953" v="712"/>
        <pc:sldMkLst>
          <pc:docMk/>
          <pc:sldMk cId="3665201212" sldId="278"/>
        </pc:sldMkLst>
      </pc:sldChg>
      <pc:sldChg chg="del">
        <pc:chgData name="Zita Draper" userId="S::z.draper@uwtsd.ac.uk::b063123c-f51f-481b-b99c-f574606c9ace" providerId="AD" clId="Web-{7EB871E3-D516-5E47-1ED1-A8FE0A3E80A0}" dt="2022-11-16T13:15:16.906" v="710"/>
        <pc:sldMkLst>
          <pc:docMk/>
          <pc:sldMk cId="71205083" sldId="279"/>
        </pc:sldMkLst>
      </pc:sldChg>
      <pc:sldChg chg="del">
        <pc:chgData name="Zita Draper" userId="S::z.draper@uwtsd.ac.uk::b063123c-f51f-481b-b99c-f574606c9ace" providerId="AD" clId="Web-{7EB871E3-D516-5E47-1ED1-A8FE0A3E80A0}" dt="2022-11-16T13:15:18.656" v="711"/>
        <pc:sldMkLst>
          <pc:docMk/>
          <pc:sldMk cId="2740642331" sldId="280"/>
        </pc:sldMkLst>
      </pc:sldChg>
      <pc:sldChg chg="del">
        <pc:chgData name="Zita Draper" userId="S::z.draper@uwtsd.ac.uk::b063123c-f51f-481b-b99c-f574606c9ace" providerId="AD" clId="Web-{7EB871E3-D516-5E47-1ED1-A8FE0A3E80A0}" dt="2022-11-16T13:15:14.875" v="709"/>
        <pc:sldMkLst>
          <pc:docMk/>
          <pc:sldMk cId="3996896637" sldId="281"/>
        </pc:sldMkLst>
      </pc:sldChg>
      <pc:sldChg chg="del">
        <pc:chgData name="Zita Draper" userId="S::z.draper@uwtsd.ac.uk::b063123c-f51f-481b-b99c-f574606c9ace" providerId="AD" clId="Web-{7EB871E3-D516-5E47-1ED1-A8FE0A3E80A0}" dt="2022-11-16T13:15:12.563" v="708"/>
        <pc:sldMkLst>
          <pc:docMk/>
          <pc:sldMk cId="3198034857" sldId="282"/>
        </pc:sldMkLst>
      </pc:sldChg>
      <pc:sldChg chg="addSp delSp modSp mod setBg modClrScheme chgLayout">
        <pc:chgData name="Zita Draper" userId="S::z.draper@uwtsd.ac.uk::b063123c-f51f-481b-b99c-f574606c9ace" providerId="AD" clId="Web-{7EB871E3-D516-5E47-1ED1-A8FE0A3E80A0}" dt="2022-11-16T12:38:37.823" v="343" actId="1076"/>
        <pc:sldMkLst>
          <pc:docMk/>
          <pc:sldMk cId="3155088736" sldId="283"/>
        </pc:sldMkLst>
        <pc:spChg chg="mod ord">
          <ac:chgData name="Zita Draper" userId="S::z.draper@uwtsd.ac.uk::b063123c-f51f-481b-b99c-f574606c9ace" providerId="AD" clId="Web-{7EB871E3-D516-5E47-1ED1-A8FE0A3E80A0}" dt="2022-11-16T12:38:37.823" v="343" actId="1076"/>
          <ac:spMkLst>
            <pc:docMk/>
            <pc:sldMk cId="3155088736" sldId="283"/>
            <ac:spMk id="2" creationId="{FE59C44E-1A06-D2AF-8A5A-222F4F7B799F}"/>
          </ac:spMkLst>
        </pc:spChg>
        <pc:spChg chg="del">
          <ac:chgData name="Zita Draper" userId="S::z.draper@uwtsd.ac.uk::b063123c-f51f-481b-b99c-f574606c9ace" providerId="AD" clId="Web-{7EB871E3-D516-5E47-1ED1-A8FE0A3E80A0}" dt="2022-11-16T12:38:07.572" v="329"/>
          <ac:spMkLst>
            <pc:docMk/>
            <pc:sldMk cId="3155088736" sldId="283"/>
            <ac:spMk id="3" creationId="{521CBEBC-D612-9E29-6135-A9AE8D41D24F}"/>
          </ac:spMkLst>
        </pc:spChg>
        <pc:spChg chg="add">
          <ac:chgData name="Zita Draper" userId="S::z.draper@uwtsd.ac.uk::b063123c-f51f-481b-b99c-f574606c9ace" providerId="AD" clId="Web-{7EB871E3-D516-5E47-1ED1-A8FE0A3E80A0}" dt="2022-11-16T12:38:16.854" v="332"/>
          <ac:spMkLst>
            <pc:docMk/>
            <pc:sldMk cId="3155088736" sldId="283"/>
            <ac:spMk id="8" creationId="{DA381740-063A-41A4-836D-85D14980EEF0}"/>
          </ac:spMkLst>
        </pc:spChg>
        <pc:spChg chg="add">
          <ac:chgData name="Zita Draper" userId="S::z.draper@uwtsd.ac.uk::b063123c-f51f-481b-b99c-f574606c9ace" providerId="AD" clId="Web-{7EB871E3-D516-5E47-1ED1-A8FE0A3E80A0}" dt="2022-11-16T12:38:16.854" v="332"/>
          <ac:spMkLst>
            <pc:docMk/>
            <pc:sldMk cId="3155088736" sldId="283"/>
            <ac:spMk id="10" creationId="{5683D043-25BB-4AC9-8130-641179672614}"/>
          </ac:spMkLst>
        </pc:spChg>
        <pc:spChg chg="add">
          <ac:chgData name="Zita Draper" userId="S::z.draper@uwtsd.ac.uk::b063123c-f51f-481b-b99c-f574606c9ace" providerId="AD" clId="Web-{7EB871E3-D516-5E47-1ED1-A8FE0A3E80A0}" dt="2022-11-16T12:38:16.854" v="332"/>
          <ac:spMkLst>
            <pc:docMk/>
            <pc:sldMk cId="3155088736" sldId="283"/>
            <ac:spMk id="12" creationId="{AA61CCAC-6875-474C-8E9E-F57ABF078C2B}"/>
          </ac:spMkLst>
        </pc:spChg>
        <pc:picChg chg="add">
          <ac:chgData name="Zita Draper" userId="S::z.draper@uwtsd.ac.uk::b063123c-f51f-481b-b99c-f574606c9ace" providerId="AD" clId="Web-{7EB871E3-D516-5E47-1ED1-A8FE0A3E80A0}" dt="2022-11-16T12:38:16.854" v="332"/>
          <ac:picMkLst>
            <pc:docMk/>
            <pc:sldMk cId="3155088736" sldId="283"/>
            <ac:picMk id="4" creationId="{8EBFE756-8E0F-0F91-C2FA-7938E38C6066}"/>
          </ac:picMkLst>
        </pc:picChg>
      </pc:sldChg>
      <pc:sldChg chg="addSp delSp modSp mod setBg">
        <pc:chgData name="Zita Draper" userId="S::z.draper@uwtsd.ac.uk::b063123c-f51f-481b-b99c-f574606c9ace" providerId="AD" clId="Web-{7EB871E3-D516-5E47-1ED1-A8FE0A3E80A0}" dt="2022-11-16T13:17:55.287" v="755" actId="20577"/>
        <pc:sldMkLst>
          <pc:docMk/>
          <pc:sldMk cId="2482249277" sldId="284"/>
        </pc:sldMkLst>
        <pc:spChg chg="mod">
          <ac:chgData name="Zita Draper" userId="S::z.draper@uwtsd.ac.uk::b063123c-f51f-481b-b99c-f574606c9ace" providerId="AD" clId="Web-{7EB871E3-D516-5E47-1ED1-A8FE0A3E80A0}" dt="2022-11-16T13:17:55.287" v="755" actId="20577"/>
          <ac:spMkLst>
            <pc:docMk/>
            <pc:sldMk cId="2482249277" sldId="284"/>
            <ac:spMk id="2" creationId="{D177C327-ECFA-9FEC-FC00-973A564A3F21}"/>
          </ac:spMkLst>
        </pc:spChg>
        <pc:spChg chg="del mod">
          <ac:chgData name="Zita Draper" userId="S::z.draper@uwtsd.ac.uk::b063123c-f51f-481b-b99c-f574606c9ace" providerId="AD" clId="Web-{7EB871E3-D516-5E47-1ED1-A8FE0A3E80A0}" dt="2022-11-16T13:17:45.912" v="753"/>
          <ac:spMkLst>
            <pc:docMk/>
            <pc:sldMk cId="2482249277" sldId="284"/>
            <ac:spMk id="3" creationId="{6D5D48D3-D553-92D6-AAA5-EEAD411248EC}"/>
          </ac:spMkLst>
        </pc:spChg>
        <pc:spChg chg="add">
          <ac:chgData name="Zita Draper" userId="S::z.draper@uwtsd.ac.uk::b063123c-f51f-481b-b99c-f574606c9ace" providerId="AD" clId="Web-{7EB871E3-D516-5E47-1ED1-A8FE0A3E80A0}" dt="2022-11-16T13:17:45.912" v="753"/>
          <ac:spMkLst>
            <pc:docMk/>
            <pc:sldMk cId="2482249277" sldId="284"/>
            <ac:spMk id="9" creationId="{4C10CBC8-7837-4750-8EE9-B4C3D50488F6}"/>
          </ac:spMkLst>
        </pc:spChg>
        <pc:spChg chg="add">
          <ac:chgData name="Zita Draper" userId="S::z.draper@uwtsd.ac.uk::b063123c-f51f-481b-b99c-f574606c9ace" providerId="AD" clId="Web-{7EB871E3-D516-5E47-1ED1-A8FE0A3E80A0}" dt="2022-11-16T13:17:45.912" v="753"/>
          <ac:spMkLst>
            <pc:docMk/>
            <pc:sldMk cId="2482249277" sldId="284"/>
            <ac:spMk id="11" creationId="{69014793-11D4-4A17-9261-1A2E683ADF75}"/>
          </ac:spMkLst>
        </pc:spChg>
        <pc:graphicFrameChg chg="add">
          <ac:chgData name="Zita Draper" userId="S::z.draper@uwtsd.ac.uk::b063123c-f51f-481b-b99c-f574606c9ace" providerId="AD" clId="Web-{7EB871E3-D516-5E47-1ED1-A8FE0A3E80A0}" dt="2022-11-16T13:17:45.912" v="753"/>
          <ac:graphicFrameMkLst>
            <pc:docMk/>
            <pc:sldMk cId="2482249277" sldId="284"/>
            <ac:graphicFrameMk id="5" creationId="{72DF1771-9FBE-24DD-FAB1-CFB8EE30338C}"/>
          </ac:graphicFrameMkLst>
        </pc:graphicFrameChg>
      </pc:sldChg>
      <pc:sldChg chg="addSp modSp mod setBg">
        <pc:chgData name="Zita Draper" userId="S::z.draper@uwtsd.ac.uk::b063123c-f51f-481b-b99c-f574606c9ace" providerId="AD" clId="Web-{7EB871E3-D516-5E47-1ED1-A8FE0A3E80A0}" dt="2022-11-16T12:37:31.618" v="319" actId="1076"/>
        <pc:sldMkLst>
          <pc:docMk/>
          <pc:sldMk cId="461640302" sldId="285"/>
        </pc:sldMkLst>
        <pc:spChg chg="mod">
          <ac:chgData name="Zita Draper" userId="S::z.draper@uwtsd.ac.uk::b063123c-f51f-481b-b99c-f574606c9ace" providerId="AD" clId="Web-{7EB871E3-D516-5E47-1ED1-A8FE0A3E80A0}" dt="2022-11-16T12:37:14.570" v="314"/>
          <ac:spMkLst>
            <pc:docMk/>
            <pc:sldMk cId="461640302" sldId="285"/>
            <ac:spMk id="2" creationId="{50C02E53-894D-8936-7418-1ACB4FF13523}"/>
          </ac:spMkLst>
        </pc:spChg>
        <pc:spChg chg="mod">
          <ac:chgData name="Zita Draper" userId="S::z.draper@uwtsd.ac.uk::b063123c-f51f-481b-b99c-f574606c9ace" providerId="AD" clId="Web-{7EB871E3-D516-5E47-1ED1-A8FE0A3E80A0}" dt="2022-11-16T12:37:14.570" v="314"/>
          <ac:spMkLst>
            <pc:docMk/>
            <pc:sldMk cId="461640302" sldId="285"/>
            <ac:spMk id="3" creationId="{2A0934B4-8EC9-F5B5-90FA-349558401F84}"/>
          </ac:spMkLst>
        </pc:spChg>
        <pc:spChg chg="add">
          <ac:chgData name="Zita Draper" userId="S::z.draper@uwtsd.ac.uk::b063123c-f51f-481b-b99c-f574606c9ace" providerId="AD" clId="Web-{7EB871E3-D516-5E47-1ED1-A8FE0A3E80A0}" dt="2022-11-16T12:37:14.570" v="314"/>
          <ac:spMkLst>
            <pc:docMk/>
            <pc:sldMk cId="461640302" sldId="285"/>
            <ac:spMk id="10" creationId="{93245F62-CCC4-49E4-B95B-EA6C1E790510}"/>
          </ac:spMkLst>
        </pc:spChg>
        <pc:spChg chg="add">
          <ac:chgData name="Zita Draper" userId="S::z.draper@uwtsd.ac.uk::b063123c-f51f-481b-b99c-f574606c9ace" providerId="AD" clId="Web-{7EB871E3-D516-5E47-1ED1-A8FE0A3E80A0}" dt="2022-11-16T12:37:14.570" v="314"/>
          <ac:spMkLst>
            <pc:docMk/>
            <pc:sldMk cId="461640302" sldId="285"/>
            <ac:spMk id="12" creationId="{E6C0DD6B-6AA3-448F-9B99-8386295BC1B4}"/>
          </ac:spMkLst>
        </pc:spChg>
        <pc:spChg chg="add">
          <ac:chgData name="Zita Draper" userId="S::z.draper@uwtsd.ac.uk::b063123c-f51f-481b-b99c-f574606c9ace" providerId="AD" clId="Web-{7EB871E3-D516-5E47-1ED1-A8FE0A3E80A0}" dt="2022-11-16T12:37:14.570" v="314"/>
          <ac:spMkLst>
            <pc:docMk/>
            <pc:sldMk cId="461640302" sldId="285"/>
            <ac:spMk id="14" creationId="{F28B82B1-E269-4325-A665-6CFE5DEE5DE5}"/>
          </ac:spMkLst>
        </pc:spChg>
        <pc:spChg chg="add">
          <ac:chgData name="Zita Draper" userId="S::z.draper@uwtsd.ac.uk::b063123c-f51f-481b-b99c-f574606c9ace" providerId="AD" clId="Web-{7EB871E3-D516-5E47-1ED1-A8FE0A3E80A0}" dt="2022-11-16T12:37:14.570" v="314"/>
          <ac:spMkLst>
            <pc:docMk/>
            <pc:sldMk cId="461640302" sldId="285"/>
            <ac:spMk id="16" creationId="{7C700527-76FD-4DF4-A597-6F5E089CA0C2}"/>
          </ac:spMkLst>
        </pc:spChg>
        <pc:spChg chg="add">
          <ac:chgData name="Zita Draper" userId="S::z.draper@uwtsd.ac.uk::b063123c-f51f-481b-b99c-f574606c9ace" providerId="AD" clId="Web-{7EB871E3-D516-5E47-1ED1-A8FE0A3E80A0}" dt="2022-11-16T12:37:14.570" v="314"/>
          <ac:spMkLst>
            <pc:docMk/>
            <pc:sldMk cId="461640302" sldId="285"/>
            <ac:spMk id="18" creationId="{B5EA49A9-01EB-4D60-A392-7DC9B625D67D}"/>
          </ac:spMkLst>
        </pc:spChg>
        <pc:picChg chg="add mod">
          <ac:chgData name="Zita Draper" userId="S::z.draper@uwtsd.ac.uk::b063123c-f51f-481b-b99c-f574606c9ace" providerId="AD" clId="Web-{7EB871E3-D516-5E47-1ED1-A8FE0A3E80A0}" dt="2022-11-16T12:37:31.618" v="319" actId="1076"/>
          <ac:picMkLst>
            <pc:docMk/>
            <pc:sldMk cId="461640302" sldId="285"/>
            <ac:picMk id="7" creationId="{9D7FC0D4-E86F-21CB-5BBE-C01CE55F9ECB}"/>
          </ac:picMkLst>
        </pc:picChg>
      </pc:sldChg>
    </pc:docChg>
  </pc:docChgLst>
  <pc:docChgLst>
    <pc:chgData name="Zita Draper" userId="S::z.draper@uwtsd.ac.uk::b063123c-f51f-481b-b99c-f574606c9ace" providerId="AD" clId="Web-{100101D7-A2FD-32A9-2903-E2128E4521E9}"/>
    <pc:docChg chg="modSld">
      <pc:chgData name="Zita Draper" userId="S::z.draper@uwtsd.ac.uk::b063123c-f51f-481b-b99c-f574606c9ace" providerId="AD" clId="Web-{100101D7-A2FD-32A9-2903-E2128E4521E9}" dt="2022-11-09T16:41:35.822" v="32" actId="20577"/>
      <pc:docMkLst>
        <pc:docMk/>
      </pc:docMkLst>
      <pc:sldChg chg="addSp delSp modSp">
        <pc:chgData name="Zita Draper" userId="S::z.draper@uwtsd.ac.uk::b063123c-f51f-481b-b99c-f574606c9ace" providerId="AD" clId="Web-{100101D7-A2FD-32A9-2903-E2128E4521E9}" dt="2022-11-09T16:40:56.571" v="12" actId="1076"/>
        <pc:sldMkLst>
          <pc:docMk/>
          <pc:sldMk cId="2251737069" sldId="258"/>
        </pc:sldMkLst>
        <pc:spChg chg="del">
          <ac:chgData name="Zita Draper" userId="S::z.draper@uwtsd.ac.uk::b063123c-f51f-481b-b99c-f574606c9ace" providerId="AD" clId="Web-{100101D7-A2FD-32A9-2903-E2128E4521E9}" dt="2022-11-09T16:40:49.946" v="9"/>
          <ac:spMkLst>
            <pc:docMk/>
            <pc:sldMk cId="2251737069" sldId="258"/>
            <ac:spMk id="3" creationId="{AEC7EB66-EC2B-0397-B7A0-97116975D591}"/>
          </ac:spMkLst>
        </pc:spChg>
        <pc:graphicFrameChg chg="add">
          <ac:chgData name="Zita Draper" userId="S::z.draper@uwtsd.ac.uk::b063123c-f51f-481b-b99c-f574606c9ace" providerId="AD" clId="Web-{100101D7-A2FD-32A9-2903-E2128E4521E9}" dt="2022-11-09T16:40:49.946" v="9"/>
          <ac:graphicFrameMkLst>
            <pc:docMk/>
            <pc:sldMk cId="2251737069" sldId="258"/>
            <ac:graphicFrameMk id="6" creationId="{FDAB5A40-53C3-5EBD-A908-FB8CA3C9269A}"/>
          </ac:graphicFrameMkLst>
        </pc:graphicFrameChg>
        <pc:picChg chg="add mod">
          <ac:chgData name="Zita Draper" userId="S::z.draper@uwtsd.ac.uk::b063123c-f51f-481b-b99c-f574606c9ace" providerId="AD" clId="Web-{100101D7-A2FD-32A9-2903-E2128E4521E9}" dt="2022-11-09T16:40:56.571" v="12" actId="1076"/>
          <ac:picMkLst>
            <pc:docMk/>
            <pc:sldMk cId="2251737069" sldId="258"/>
            <ac:picMk id="4" creationId="{F6C8E03F-35D9-1B20-293B-D30E65BC2B0D}"/>
          </ac:picMkLst>
        </pc:picChg>
      </pc:sldChg>
      <pc:sldChg chg="addSp delSp modSp mod setBg">
        <pc:chgData name="Zita Draper" userId="S::z.draper@uwtsd.ac.uk::b063123c-f51f-481b-b99c-f574606c9ace" providerId="AD" clId="Web-{100101D7-A2FD-32A9-2903-E2128E4521E9}" dt="2022-11-09T16:41:14.915" v="19" actId="20577"/>
        <pc:sldMkLst>
          <pc:docMk/>
          <pc:sldMk cId="1885790207" sldId="259"/>
        </pc:sldMkLst>
        <pc:spChg chg="mod">
          <ac:chgData name="Zita Draper" userId="S::z.draper@uwtsd.ac.uk::b063123c-f51f-481b-b99c-f574606c9ace" providerId="AD" clId="Web-{100101D7-A2FD-32A9-2903-E2128E4521E9}" dt="2022-11-09T16:38:13.879" v="6" actId="20577"/>
          <ac:spMkLst>
            <pc:docMk/>
            <pc:sldMk cId="1885790207" sldId="259"/>
            <ac:spMk id="2" creationId="{43139826-0A03-5DBA-AA51-1FC122984CA8}"/>
          </ac:spMkLst>
        </pc:spChg>
        <pc:spChg chg="del">
          <ac:chgData name="Zita Draper" userId="S::z.draper@uwtsd.ac.uk::b063123c-f51f-481b-b99c-f574606c9ace" providerId="AD" clId="Web-{100101D7-A2FD-32A9-2903-E2128E4521E9}" dt="2022-11-09T16:37:41.957" v="0"/>
          <ac:spMkLst>
            <pc:docMk/>
            <pc:sldMk cId="1885790207" sldId="259"/>
            <ac:spMk id="3" creationId="{7E062CB4-6BEE-8DF2-FC02-F32137253F29}"/>
          </ac:spMkLst>
        </pc:spChg>
        <pc:spChg chg="add del mod">
          <ac:chgData name="Zita Draper" userId="S::z.draper@uwtsd.ac.uk::b063123c-f51f-481b-b99c-f574606c9ace" providerId="AD" clId="Web-{100101D7-A2FD-32A9-2903-E2128E4521E9}" dt="2022-11-09T16:38:05.754" v="5"/>
          <ac:spMkLst>
            <pc:docMk/>
            <pc:sldMk cId="1885790207" sldId="259"/>
            <ac:spMk id="5" creationId="{923E8B44-EBDE-BF06-CEA0-6686B02AA82A}"/>
          </ac:spMkLst>
        </pc:spChg>
        <pc:spChg chg="add mod">
          <ac:chgData name="Zita Draper" userId="S::z.draper@uwtsd.ac.uk::b063123c-f51f-481b-b99c-f574606c9ace" providerId="AD" clId="Web-{100101D7-A2FD-32A9-2903-E2128E4521E9}" dt="2022-11-09T16:41:14.915" v="19" actId="20577"/>
          <ac:spMkLst>
            <pc:docMk/>
            <pc:sldMk cId="1885790207" sldId="259"/>
            <ac:spMk id="9" creationId="{59AA3E8A-C53C-8F07-94CF-B55D0534557E}"/>
          </ac:spMkLst>
        </pc:spChg>
        <pc:spChg chg="add">
          <ac:chgData name="Zita Draper" userId="S::z.draper@uwtsd.ac.uk::b063123c-f51f-481b-b99c-f574606c9ace" providerId="AD" clId="Web-{100101D7-A2FD-32A9-2903-E2128E4521E9}" dt="2022-11-09T16:37:47.738" v="4"/>
          <ac:spMkLst>
            <pc:docMk/>
            <pc:sldMk cId="1885790207" sldId="259"/>
            <ac:spMk id="12" creationId="{F13C74B1-5B17-4795-BED0-7140497B445A}"/>
          </ac:spMkLst>
        </pc:spChg>
        <pc:spChg chg="add">
          <ac:chgData name="Zita Draper" userId="S::z.draper@uwtsd.ac.uk::b063123c-f51f-481b-b99c-f574606c9ace" providerId="AD" clId="Web-{100101D7-A2FD-32A9-2903-E2128E4521E9}" dt="2022-11-09T16:37:47.738" v="4"/>
          <ac:spMkLst>
            <pc:docMk/>
            <pc:sldMk cId="1885790207" sldId="259"/>
            <ac:spMk id="14" creationId="{3FCFB1DE-0B7E-48CC-BA90-B2AB0889F9D6}"/>
          </ac:spMkLst>
        </pc:spChg>
        <pc:picChg chg="add mod ord">
          <ac:chgData name="Zita Draper" userId="S::z.draper@uwtsd.ac.uk::b063123c-f51f-481b-b99c-f574606c9ace" providerId="AD" clId="Web-{100101D7-A2FD-32A9-2903-E2128E4521E9}" dt="2022-11-09T16:37:47.738" v="4"/>
          <ac:picMkLst>
            <pc:docMk/>
            <pc:sldMk cId="1885790207" sldId="259"/>
            <ac:picMk id="4" creationId="{88DC91F0-6B3D-1111-F152-28E6C70509FA}"/>
          </ac:picMkLst>
        </pc:picChg>
      </pc:sldChg>
      <pc:sldChg chg="modSp">
        <pc:chgData name="Zita Draper" userId="S::z.draper@uwtsd.ac.uk::b063123c-f51f-481b-b99c-f574606c9ace" providerId="AD" clId="Web-{100101D7-A2FD-32A9-2903-E2128E4521E9}" dt="2022-11-09T16:41:35.822" v="32" actId="20577"/>
        <pc:sldMkLst>
          <pc:docMk/>
          <pc:sldMk cId="204568392" sldId="260"/>
        </pc:sldMkLst>
        <pc:spChg chg="mod">
          <ac:chgData name="Zita Draper" userId="S::z.draper@uwtsd.ac.uk::b063123c-f51f-481b-b99c-f574606c9ace" providerId="AD" clId="Web-{100101D7-A2FD-32A9-2903-E2128E4521E9}" dt="2022-11-09T16:41:35.822" v="32" actId="20577"/>
          <ac:spMkLst>
            <pc:docMk/>
            <pc:sldMk cId="204568392" sldId="260"/>
            <ac:spMk id="2" creationId="{90498BFB-325C-CC5C-BCAE-0221A0007E29}"/>
          </ac:spMkLst>
        </pc:spChg>
      </pc:sldChg>
    </pc:docChg>
  </pc:docChgLst>
  <pc:docChgLst>
    <pc:chgData name="Zita Draper" userId="S::z.draper@uwtsd.ac.uk::b063123c-f51f-481b-b99c-f574606c9ace" providerId="AD" clId="Web-{5A9C6ACF-94BC-65FD-25AC-2A4CCEE9FC1C}"/>
    <pc:docChg chg="modSld">
      <pc:chgData name="Zita Draper" userId="S::z.draper@uwtsd.ac.uk::b063123c-f51f-481b-b99c-f574606c9ace" providerId="AD" clId="Web-{5A9C6ACF-94BC-65FD-25AC-2A4CCEE9FC1C}" dt="2022-11-23T14:17:00.473" v="0" actId="1076"/>
      <pc:docMkLst>
        <pc:docMk/>
      </pc:docMkLst>
      <pc:sldChg chg="modSp">
        <pc:chgData name="Zita Draper" userId="S::z.draper@uwtsd.ac.uk::b063123c-f51f-481b-b99c-f574606c9ace" providerId="AD" clId="Web-{5A9C6ACF-94BC-65FD-25AC-2A4CCEE9FC1C}" dt="2022-11-23T14:17:00.473" v="0" actId="1076"/>
        <pc:sldMkLst>
          <pc:docMk/>
          <pc:sldMk cId="1101504339" sldId="263"/>
        </pc:sldMkLst>
        <pc:spChg chg="mod">
          <ac:chgData name="Zita Draper" userId="S::z.draper@uwtsd.ac.uk::b063123c-f51f-481b-b99c-f574606c9ace" providerId="AD" clId="Web-{5A9C6ACF-94BC-65FD-25AC-2A4CCEE9FC1C}" dt="2022-11-23T14:17:00.473" v="0" actId="1076"/>
          <ac:spMkLst>
            <pc:docMk/>
            <pc:sldMk cId="1101504339" sldId="263"/>
            <ac:spMk id="3" creationId="{DEC5F9E7-F7DF-1486-53D9-7AEAF228A4E2}"/>
          </ac:spMkLst>
        </pc:spChg>
      </pc:sldChg>
    </pc:docChg>
  </pc:docChgLst>
  <pc:docChgLst>
    <pc:chgData name="Zita Draper" userId="S::z.draper@uwtsd.ac.uk::b063123c-f51f-481b-b99c-f574606c9ace" providerId="AD" clId="Web-{781E2BCC-E811-368A-9627-CE5B8EC43AD6}"/>
    <pc:docChg chg="modSld">
      <pc:chgData name="Zita Draper" userId="S::z.draper@uwtsd.ac.uk::b063123c-f51f-481b-b99c-f574606c9ace" providerId="AD" clId="Web-{781E2BCC-E811-368A-9627-CE5B8EC43AD6}" dt="2022-11-11T20:28:56.083" v="331" actId="20577"/>
      <pc:docMkLst>
        <pc:docMk/>
      </pc:docMkLst>
      <pc:sldChg chg="modSp">
        <pc:chgData name="Zita Draper" userId="S::z.draper@uwtsd.ac.uk::b063123c-f51f-481b-b99c-f574606c9ace" providerId="AD" clId="Web-{781E2BCC-E811-368A-9627-CE5B8EC43AD6}" dt="2022-11-11T20:12:50.204" v="25" actId="20577"/>
        <pc:sldMkLst>
          <pc:docMk/>
          <pc:sldMk cId="1885790207" sldId="259"/>
        </pc:sldMkLst>
        <pc:spChg chg="mod">
          <ac:chgData name="Zita Draper" userId="S::z.draper@uwtsd.ac.uk::b063123c-f51f-481b-b99c-f574606c9ace" providerId="AD" clId="Web-{781E2BCC-E811-368A-9627-CE5B8EC43AD6}" dt="2022-11-11T20:12:50.204" v="25" actId="20577"/>
          <ac:spMkLst>
            <pc:docMk/>
            <pc:sldMk cId="1885790207" sldId="259"/>
            <ac:spMk id="9" creationId="{59AA3E8A-C53C-8F07-94CF-B55D0534557E}"/>
          </ac:spMkLst>
        </pc:spChg>
      </pc:sldChg>
      <pc:sldChg chg="addSp delSp modSp mod setBg">
        <pc:chgData name="Zita Draper" userId="S::z.draper@uwtsd.ac.uk::b063123c-f51f-481b-b99c-f574606c9ace" providerId="AD" clId="Web-{781E2BCC-E811-368A-9627-CE5B8EC43AD6}" dt="2022-11-11T20:19:05.812" v="171"/>
        <pc:sldMkLst>
          <pc:docMk/>
          <pc:sldMk cId="204568392" sldId="260"/>
        </pc:sldMkLst>
        <pc:spChg chg="mod">
          <ac:chgData name="Zita Draper" userId="S::z.draper@uwtsd.ac.uk::b063123c-f51f-481b-b99c-f574606c9ace" providerId="AD" clId="Web-{781E2BCC-E811-368A-9627-CE5B8EC43AD6}" dt="2022-11-11T20:19:05.812" v="171"/>
          <ac:spMkLst>
            <pc:docMk/>
            <pc:sldMk cId="204568392" sldId="260"/>
            <ac:spMk id="2" creationId="{90498BFB-325C-CC5C-BCAE-0221A0007E29}"/>
          </ac:spMkLst>
        </pc:spChg>
        <pc:spChg chg="mod">
          <ac:chgData name="Zita Draper" userId="S::z.draper@uwtsd.ac.uk::b063123c-f51f-481b-b99c-f574606c9ace" providerId="AD" clId="Web-{781E2BCC-E811-368A-9627-CE5B8EC43AD6}" dt="2022-11-11T20:19:05.812" v="171"/>
          <ac:spMkLst>
            <pc:docMk/>
            <pc:sldMk cId="204568392" sldId="260"/>
            <ac:spMk id="3" creationId="{FF772252-BBDB-0DCB-28BC-7318AE1E551E}"/>
          </ac:spMkLst>
        </pc:spChg>
        <pc:spChg chg="add del">
          <ac:chgData name="Zita Draper" userId="S::z.draper@uwtsd.ac.uk::b063123c-f51f-481b-b99c-f574606c9ace" providerId="AD" clId="Web-{781E2BCC-E811-368A-9627-CE5B8EC43AD6}" dt="2022-11-11T20:19:05.812" v="170"/>
          <ac:spMkLst>
            <pc:docMk/>
            <pc:sldMk cId="204568392" sldId="260"/>
            <ac:spMk id="10" creationId="{F13C74B1-5B17-4795-BED0-7140497B445A}"/>
          </ac:spMkLst>
        </pc:spChg>
        <pc:spChg chg="add del">
          <ac:chgData name="Zita Draper" userId="S::z.draper@uwtsd.ac.uk::b063123c-f51f-481b-b99c-f574606c9ace" providerId="AD" clId="Web-{781E2BCC-E811-368A-9627-CE5B8EC43AD6}" dt="2022-11-11T20:19:05.812" v="170"/>
          <ac:spMkLst>
            <pc:docMk/>
            <pc:sldMk cId="204568392" sldId="260"/>
            <ac:spMk id="12" creationId="{3FCFB1DE-0B7E-48CC-BA90-B2AB0889F9D6}"/>
          </ac:spMkLst>
        </pc:spChg>
        <pc:spChg chg="add">
          <ac:chgData name="Zita Draper" userId="S::z.draper@uwtsd.ac.uk::b063123c-f51f-481b-b99c-f574606c9ace" providerId="AD" clId="Web-{781E2BCC-E811-368A-9627-CE5B8EC43AD6}" dt="2022-11-11T20:19:05.812" v="171"/>
          <ac:spMkLst>
            <pc:docMk/>
            <pc:sldMk cId="204568392" sldId="260"/>
            <ac:spMk id="14" creationId="{2C61293E-6EBE-43EF-A52C-9BEBFD7679D4}"/>
          </ac:spMkLst>
        </pc:spChg>
        <pc:spChg chg="add">
          <ac:chgData name="Zita Draper" userId="S::z.draper@uwtsd.ac.uk::b063123c-f51f-481b-b99c-f574606c9ace" providerId="AD" clId="Web-{781E2BCC-E811-368A-9627-CE5B8EC43AD6}" dt="2022-11-11T20:19:05.812" v="171"/>
          <ac:spMkLst>
            <pc:docMk/>
            <pc:sldMk cId="204568392" sldId="260"/>
            <ac:spMk id="15" creationId="{3FCFB1DE-0B7E-48CC-BA90-B2AB0889F9D6}"/>
          </ac:spMkLst>
        </pc:spChg>
        <pc:picChg chg="add mod">
          <ac:chgData name="Zita Draper" userId="S::z.draper@uwtsd.ac.uk::b063123c-f51f-481b-b99c-f574606c9ace" providerId="AD" clId="Web-{781E2BCC-E811-368A-9627-CE5B8EC43AD6}" dt="2022-11-11T20:19:05.812" v="171"/>
          <ac:picMkLst>
            <pc:docMk/>
            <pc:sldMk cId="204568392" sldId="260"/>
            <ac:picMk id="5" creationId="{2C62CCF8-7833-2911-F14F-9E7F5EDBD782}"/>
          </ac:picMkLst>
        </pc:picChg>
      </pc:sldChg>
      <pc:sldChg chg="addSp delSp modSp mod modClrScheme chgLayout">
        <pc:chgData name="Zita Draper" userId="S::z.draper@uwtsd.ac.uk::b063123c-f51f-481b-b99c-f574606c9ace" providerId="AD" clId="Web-{781E2BCC-E811-368A-9627-CE5B8EC43AD6}" dt="2022-11-11T20:20:22.314" v="181" actId="1076"/>
        <pc:sldMkLst>
          <pc:docMk/>
          <pc:sldMk cId="2584169782" sldId="261"/>
        </pc:sldMkLst>
        <pc:spChg chg="del">
          <ac:chgData name="Zita Draper" userId="S::z.draper@uwtsd.ac.uk::b063123c-f51f-481b-b99c-f574606c9ace" providerId="AD" clId="Web-{781E2BCC-E811-368A-9627-CE5B8EC43AD6}" dt="2022-11-11T20:19:33.328" v="172"/>
          <ac:spMkLst>
            <pc:docMk/>
            <pc:sldMk cId="2584169782" sldId="261"/>
            <ac:spMk id="2" creationId="{D4CBDCFB-B20F-8770-A537-BF7E635627BF}"/>
          </ac:spMkLst>
        </pc:spChg>
        <pc:spChg chg="del">
          <ac:chgData name="Zita Draper" userId="S::z.draper@uwtsd.ac.uk::b063123c-f51f-481b-b99c-f574606c9ace" providerId="AD" clId="Web-{781E2BCC-E811-368A-9627-CE5B8EC43AD6}" dt="2022-11-11T20:19:33.328" v="172"/>
          <ac:spMkLst>
            <pc:docMk/>
            <pc:sldMk cId="2584169782" sldId="261"/>
            <ac:spMk id="3" creationId="{FC7D60A8-81CD-6873-9299-B5CC981FBE18}"/>
          </ac:spMkLst>
        </pc:spChg>
        <pc:picChg chg="add mod">
          <ac:chgData name="Zita Draper" userId="S::z.draper@uwtsd.ac.uk::b063123c-f51f-481b-b99c-f574606c9ace" providerId="AD" clId="Web-{781E2BCC-E811-368A-9627-CE5B8EC43AD6}" dt="2022-11-11T20:20:22.314" v="181" actId="1076"/>
          <ac:picMkLst>
            <pc:docMk/>
            <pc:sldMk cId="2584169782" sldId="261"/>
            <ac:picMk id="4" creationId="{79BB8F1C-4D13-C95F-5BD5-56ED2ECAD26B}"/>
          </ac:picMkLst>
        </pc:picChg>
      </pc:sldChg>
      <pc:sldChg chg="addSp delSp modSp mod setBg">
        <pc:chgData name="Zita Draper" userId="S::z.draper@uwtsd.ac.uk::b063123c-f51f-481b-b99c-f574606c9ace" providerId="AD" clId="Web-{781E2BCC-E811-368A-9627-CE5B8EC43AD6}" dt="2022-11-11T20:26:09.546" v="317"/>
        <pc:sldMkLst>
          <pc:docMk/>
          <pc:sldMk cId="61956098" sldId="262"/>
        </pc:sldMkLst>
        <pc:spChg chg="mod">
          <ac:chgData name="Zita Draper" userId="S::z.draper@uwtsd.ac.uk::b063123c-f51f-481b-b99c-f574606c9ace" providerId="AD" clId="Web-{781E2BCC-E811-368A-9627-CE5B8EC43AD6}" dt="2022-11-11T20:25:59.812" v="316" actId="20577"/>
          <ac:spMkLst>
            <pc:docMk/>
            <pc:sldMk cId="61956098" sldId="262"/>
            <ac:spMk id="2" creationId="{A848F362-8D51-464A-97AF-2C671460521E}"/>
          </ac:spMkLst>
        </pc:spChg>
        <pc:spChg chg="mod">
          <ac:chgData name="Zita Draper" userId="S::z.draper@uwtsd.ac.uk::b063123c-f51f-481b-b99c-f574606c9ace" providerId="AD" clId="Web-{781E2BCC-E811-368A-9627-CE5B8EC43AD6}" dt="2022-11-11T20:25:45.030" v="315"/>
          <ac:spMkLst>
            <pc:docMk/>
            <pc:sldMk cId="61956098" sldId="262"/>
            <ac:spMk id="3" creationId="{E366E848-56E1-FF9B-0E6A-9F9DA6A1897F}"/>
          </ac:spMkLst>
        </pc:spChg>
        <pc:spChg chg="add del mod">
          <ac:chgData name="Zita Draper" userId="S::z.draper@uwtsd.ac.uk::b063123c-f51f-481b-b99c-f574606c9ace" providerId="AD" clId="Web-{781E2BCC-E811-368A-9627-CE5B8EC43AD6}" dt="2022-11-11T20:26:09.546" v="317"/>
          <ac:spMkLst>
            <pc:docMk/>
            <pc:sldMk cId="61956098" sldId="262"/>
            <ac:spMk id="5" creationId="{D19FD525-C85D-ED6A-9AD8-139A8471AB68}"/>
          </ac:spMkLst>
        </pc:spChg>
        <pc:spChg chg="add">
          <ac:chgData name="Zita Draper" userId="S::z.draper@uwtsd.ac.uk::b063123c-f51f-481b-b99c-f574606c9ace" providerId="AD" clId="Web-{781E2BCC-E811-368A-9627-CE5B8EC43AD6}" dt="2022-11-11T20:25:45.030" v="315"/>
          <ac:spMkLst>
            <pc:docMk/>
            <pc:sldMk cId="61956098" sldId="262"/>
            <ac:spMk id="10" creationId="{F13C74B1-5B17-4795-BED0-7140497B445A}"/>
          </ac:spMkLst>
        </pc:spChg>
        <pc:spChg chg="add">
          <ac:chgData name="Zita Draper" userId="S::z.draper@uwtsd.ac.uk::b063123c-f51f-481b-b99c-f574606c9ace" providerId="AD" clId="Web-{781E2BCC-E811-368A-9627-CE5B8EC43AD6}" dt="2022-11-11T20:25:45.030" v="315"/>
          <ac:spMkLst>
            <pc:docMk/>
            <pc:sldMk cId="61956098" sldId="262"/>
            <ac:spMk id="12" creationId="{3FCFB1DE-0B7E-48CC-BA90-B2AB0889F9D6}"/>
          </ac:spMkLst>
        </pc:spChg>
        <pc:picChg chg="add mod">
          <ac:chgData name="Zita Draper" userId="S::z.draper@uwtsd.ac.uk::b063123c-f51f-481b-b99c-f574606c9ace" providerId="AD" clId="Web-{781E2BCC-E811-368A-9627-CE5B8EC43AD6}" dt="2022-11-11T20:25:45.030" v="315"/>
          <ac:picMkLst>
            <pc:docMk/>
            <pc:sldMk cId="61956098" sldId="262"/>
            <ac:picMk id="4" creationId="{3567F409-C524-A1E7-A522-197CBB1E64CD}"/>
          </ac:picMkLst>
        </pc:picChg>
      </pc:sldChg>
      <pc:sldChg chg="addSp delSp modSp mod setBg">
        <pc:chgData name="Zita Draper" userId="S::z.draper@uwtsd.ac.uk::b063123c-f51f-481b-b99c-f574606c9ace" providerId="AD" clId="Web-{781E2BCC-E811-368A-9627-CE5B8EC43AD6}" dt="2022-11-11T20:27:50.175" v="326"/>
        <pc:sldMkLst>
          <pc:docMk/>
          <pc:sldMk cId="1101504339" sldId="263"/>
        </pc:sldMkLst>
        <pc:spChg chg="mod">
          <ac:chgData name="Zita Draper" userId="S::z.draper@uwtsd.ac.uk::b063123c-f51f-481b-b99c-f574606c9ace" providerId="AD" clId="Web-{781E2BCC-E811-368A-9627-CE5B8EC43AD6}" dt="2022-11-11T20:27:25.830" v="325"/>
          <ac:spMkLst>
            <pc:docMk/>
            <pc:sldMk cId="1101504339" sldId="263"/>
            <ac:spMk id="2" creationId="{DC81B317-28F7-A3EA-0E8D-9B10BA5BD37A}"/>
          </ac:spMkLst>
        </pc:spChg>
        <pc:spChg chg="mod">
          <ac:chgData name="Zita Draper" userId="S::z.draper@uwtsd.ac.uk::b063123c-f51f-481b-b99c-f574606c9ace" providerId="AD" clId="Web-{781E2BCC-E811-368A-9627-CE5B8EC43AD6}" dt="2022-11-11T20:27:25.830" v="325"/>
          <ac:spMkLst>
            <pc:docMk/>
            <pc:sldMk cId="1101504339" sldId="263"/>
            <ac:spMk id="3" creationId="{DEC5F9E7-F7DF-1486-53D9-7AEAF228A4E2}"/>
          </ac:spMkLst>
        </pc:spChg>
        <pc:spChg chg="add del mod">
          <ac:chgData name="Zita Draper" userId="S::z.draper@uwtsd.ac.uk::b063123c-f51f-481b-b99c-f574606c9ace" providerId="AD" clId="Web-{781E2BCC-E811-368A-9627-CE5B8EC43AD6}" dt="2022-11-11T20:27:50.175" v="326"/>
          <ac:spMkLst>
            <pc:docMk/>
            <pc:sldMk cId="1101504339" sldId="263"/>
            <ac:spMk id="5" creationId="{867B1BAB-10DC-979D-CD76-1664BD5F4C72}"/>
          </ac:spMkLst>
        </pc:spChg>
        <pc:spChg chg="add">
          <ac:chgData name="Zita Draper" userId="S::z.draper@uwtsd.ac.uk::b063123c-f51f-481b-b99c-f574606c9ace" providerId="AD" clId="Web-{781E2BCC-E811-368A-9627-CE5B8EC43AD6}" dt="2022-11-11T20:27:25.830" v="325"/>
          <ac:spMkLst>
            <pc:docMk/>
            <pc:sldMk cId="1101504339" sldId="263"/>
            <ac:spMk id="10" creationId="{2C61293E-6EBE-43EF-A52C-9BEBFD7679D4}"/>
          </ac:spMkLst>
        </pc:spChg>
        <pc:spChg chg="add">
          <ac:chgData name="Zita Draper" userId="S::z.draper@uwtsd.ac.uk::b063123c-f51f-481b-b99c-f574606c9ace" providerId="AD" clId="Web-{781E2BCC-E811-368A-9627-CE5B8EC43AD6}" dt="2022-11-11T20:27:25.830" v="325"/>
          <ac:spMkLst>
            <pc:docMk/>
            <pc:sldMk cId="1101504339" sldId="263"/>
            <ac:spMk id="12" creationId="{3FCFB1DE-0B7E-48CC-BA90-B2AB0889F9D6}"/>
          </ac:spMkLst>
        </pc:spChg>
        <pc:picChg chg="add mod">
          <ac:chgData name="Zita Draper" userId="S::z.draper@uwtsd.ac.uk::b063123c-f51f-481b-b99c-f574606c9ace" providerId="AD" clId="Web-{781E2BCC-E811-368A-9627-CE5B8EC43AD6}" dt="2022-11-11T20:27:25.830" v="325"/>
          <ac:picMkLst>
            <pc:docMk/>
            <pc:sldMk cId="1101504339" sldId="263"/>
            <ac:picMk id="4" creationId="{68AD2E9B-3DB5-033D-DA16-3CA2C58D93E0}"/>
          </ac:picMkLst>
        </pc:picChg>
      </pc:sldChg>
      <pc:sldChg chg="modSp">
        <pc:chgData name="Zita Draper" userId="S::z.draper@uwtsd.ac.uk::b063123c-f51f-481b-b99c-f574606c9ace" providerId="AD" clId="Web-{781E2BCC-E811-368A-9627-CE5B8EC43AD6}" dt="2022-11-11T20:28:56.083" v="331" actId="20577"/>
        <pc:sldMkLst>
          <pc:docMk/>
          <pc:sldMk cId="3391724257" sldId="264"/>
        </pc:sldMkLst>
        <pc:spChg chg="mod">
          <ac:chgData name="Zita Draper" userId="S::z.draper@uwtsd.ac.uk::b063123c-f51f-481b-b99c-f574606c9ace" providerId="AD" clId="Web-{781E2BCC-E811-368A-9627-CE5B8EC43AD6}" dt="2022-11-11T20:28:56.083" v="331" actId="20577"/>
          <ac:spMkLst>
            <pc:docMk/>
            <pc:sldMk cId="3391724257" sldId="264"/>
            <ac:spMk id="2" creationId="{E5347A59-B0F2-A083-33B6-BB97043E9201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971E0D-A611-4B55-88CD-3DFE8ECBEA35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966FCBE-733A-49A4-88C8-62665CCB161B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Collective cabinet responsibility.</a:t>
          </a:r>
          <a:endParaRPr lang="en-US"/>
        </a:p>
      </dgm:t>
    </dgm:pt>
    <dgm:pt modelId="{F41436D9-4DEB-48AB-B8CE-EA3F923ED6C3}" type="parTrans" cxnId="{D6844C3A-0762-443C-BF4D-EAC0A656CC96}">
      <dgm:prSet/>
      <dgm:spPr/>
      <dgm:t>
        <a:bodyPr/>
        <a:lstStyle/>
        <a:p>
          <a:endParaRPr lang="en-US"/>
        </a:p>
      </dgm:t>
    </dgm:pt>
    <dgm:pt modelId="{DE9A12EA-23BD-46FA-ABCB-E0CAC42A29FD}" type="sibTrans" cxnId="{D6844C3A-0762-443C-BF4D-EAC0A656CC96}">
      <dgm:prSet/>
      <dgm:spPr/>
      <dgm:t>
        <a:bodyPr/>
        <a:lstStyle/>
        <a:p>
          <a:endParaRPr lang="en-US"/>
        </a:p>
      </dgm:t>
    </dgm:pt>
    <dgm:pt modelId="{2144F87D-1A9F-4763-9FB3-71C874C3709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Cabinet solidarity. </a:t>
          </a:r>
          <a:endParaRPr lang="en-US"/>
        </a:p>
      </dgm:t>
    </dgm:pt>
    <dgm:pt modelId="{18A1FCA5-06AF-45BD-9D96-7AB961A9DFD4}" type="parTrans" cxnId="{5BB4501C-A42D-41E7-86A9-7FC1C4DC48FE}">
      <dgm:prSet/>
      <dgm:spPr/>
      <dgm:t>
        <a:bodyPr/>
        <a:lstStyle/>
        <a:p>
          <a:endParaRPr lang="en-US"/>
        </a:p>
      </dgm:t>
    </dgm:pt>
    <dgm:pt modelId="{AFE26F3A-9B9C-4FAF-93A6-5B5DBF6D59F0}" type="sibTrans" cxnId="{5BB4501C-A42D-41E7-86A9-7FC1C4DC48FE}">
      <dgm:prSet/>
      <dgm:spPr/>
      <dgm:t>
        <a:bodyPr/>
        <a:lstStyle/>
        <a:p>
          <a:endParaRPr lang="en-US"/>
        </a:p>
      </dgm:t>
    </dgm:pt>
    <dgm:pt modelId="{61CD9A2A-FF2B-4819-9783-DAFF50C8259E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Cabinet confidentiality. </a:t>
          </a:r>
          <a:endParaRPr lang="en-US"/>
        </a:p>
      </dgm:t>
    </dgm:pt>
    <dgm:pt modelId="{AAC54194-21E4-4BE6-B31F-D338E028CFED}" type="parTrans" cxnId="{A2F4DD2A-1FBF-4941-98EE-E2ACFBCD0927}">
      <dgm:prSet/>
      <dgm:spPr/>
      <dgm:t>
        <a:bodyPr/>
        <a:lstStyle/>
        <a:p>
          <a:endParaRPr lang="en-US"/>
        </a:p>
      </dgm:t>
    </dgm:pt>
    <dgm:pt modelId="{F958D7F6-21E4-4F33-BE27-03DCAB1D8560}" type="sibTrans" cxnId="{A2F4DD2A-1FBF-4941-98EE-E2ACFBCD0927}">
      <dgm:prSet/>
      <dgm:spPr/>
      <dgm:t>
        <a:bodyPr/>
        <a:lstStyle/>
        <a:p>
          <a:endParaRPr lang="en-US"/>
        </a:p>
      </dgm:t>
    </dgm:pt>
    <dgm:pt modelId="{F4BEC2F4-41CC-48B5-8BF2-D05642FBC3A7}" type="pres">
      <dgm:prSet presAssocID="{38971E0D-A611-4B55-88CD-3DFE8ECBEA35}" presName="root" presStyleCnt="0">
        <dgm:presLayoutVars>
          <dgm:dir/>
          <dgm:resizeHandles val="exact"/>
        </dgm:presLayoutVars>
      </dgm:prSet>
      <dgm:spPr/>
    </dgm:pt>
    <dgm:pt modelId="{5904600A-35B8-4D10-B25D-FD1CF639A51D}" type="pres">
      <dgm:prSet presAssocID="{4966FCBE-733A-49A4-88C8-62665CCB161B}" presName="compNode" presStyleCnt="0"/>
      <dgm:spPr/>
    </dgm:pt>
    <dgm:pt modelId="{C99982F9-9AA5-42CB-BAFC-8075A22EAAE6}" type="pres">
      <dgm:prSet presAssocID="{4966FCBE-733A-49A4-88C8-62665CCB161B}" presName="iconBgRect" presStyleLbl="bgShp" presStyleIdx="0" presStyleCnt="3"/>
      <dgm:spPr/>
    </dgm:pt>
    <dgm:pt modelId="{C6EAEBE7-D675-411E-8CDD-85BF6775FD1A}" type="pres">
      <dgm:prSet presAssocID="{4966FCBE-733A-49A4-88C8-62665CCB161B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F9024783-0F53-4757-895E-69DA81885565}" type="pres">
      <dgm:prSet presAssocID="{4966FCBE-733A-49A4-88C8-62665CCB161B}" presName="spaceRect" presStyleCnt="0"/>
      <dgm:spPr/>
    </dgm:pt>
    <dgm:pt modelId="{0E1C2310-CE11-4E04-958A-1801FD9CD4A7}" type="pres">
      <dgm:prSet presAssocID="{4966FCBE-733A-49A4-88C8-62665CCB161B}" presName="textRect" presStyleLbl="revTx" presStyleIdx="0" presStyleCnt="3">
        <dgm:presLayoutVars>
          <dgm:chMax val="1"/>
          <dgm:chPref val="1"/>
        </dgm:presLayoutVars>
      </dgm:prSet>
      <dgm:spPr/>
    </dgm:pt>
    <dgm:pt modelId="{C7AA76DD-6F37-479D-A522-A364372AFE5C}" type="pres">
      <dgm:prSet presAssocID="{DE9A12EA-23BD-46FA-ABCB-E0CAC42A29FD}" presName="sibTrans" presStyleCnt="0"/>
      <dgm:spPr/>
    </dgm:pt>
    <dgm:pt modelId="{7A3C98CF-E275-45A1-A1B3-013D1A023D97}" type="pres">
      <dgm:prSet presAssocID="{2144F87D-1A9F-4763-9FB3-71C874C3709C}" presName="compNode" presStyleCnt="0"/>
      <dgm:spPr/>
    </dgm:pt>
    <dgm:pt modelId="{AD201FB0-43FC-4D36-926C-E359A014D323}" type="pres">
      <dgm:prSet presAssocID="{2144F87D-1A9F-4763-9FB3-71C874C3709C}" presName="iconBgRect" presStyleLbl="bgShp" presStyleIdx="1" presStyleCnt="3"/>
      <dgm:spPr/>
    </dgm:pt>
    <dgm:pt modelId="{C9951264-94B0-4097-AA75-24971B23C9AC}" type="pres">
      <dgm:prSet presAssocID="{2144F87D-1A9F-4763-9FB3-71C874C3709C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30D949A9-0DD2-4783-ADFB-41B3B921556C}" type="pres">
      <dgm:prSet presAssocID="{2144F87D-1A9F-4763-9FB3-71C874C3709C}" presName="spaceRect" presStyleCnt="0"/>
      <dgm:spPr/>
    </dgm:pt>
    <dgm:pt modelId="{31D977F1-151D-4D70-8BE0-8E130C5200CC}" type="pres">
      <dgm:prSet presAssocID="{2144F87D-1A9F-4763-9FB3-71C874C3709C}" presName="textRect" presStyleLbl="revTx" presStyleIdx="1" presStyleCnt="3">
        <dgm:presLayoutVars>
          <dgm:chMax val="1"/>
          <dgm:chPref val="1"/>
        </dgm:presLayoutVars>
      </dgm:prSet>
      <dgm:spPr/>
    </dgm:pt>
    <dgm:pt modelId="{ACFEBB3B-7939-48F3-8887-FE5B79A9CD8F}" type="pres">
      <dgm:prSet presAssocID="{AFE26F3A-9B9C-4FAF-93A6-5B5DBF6D59F0}" presName="sibTrans" presStyleCnt="0"/>
      <dgm:spPr/>
    </dgm:pt>
    <dgm:pt modelId="{B308CF2D-2BD8-4F86-8D41-712B77926626}" type="pres">
      <dgm:prSet presAssocID="{61CD9A2A-FF2B-4819-9783-DAFF50C8259E}" presName="compNode" presStyleCnt="0"/>
      <dgm:spPr/>
    </dgm:pt>
    <dgm:pt modelId="{75685A79-CEE1-47F2-B287-9C0D8070DCCB}" type="pres">
      <dgm:prSet presAssocID="{61CD9A2A-FF2B-4819-9783-DAFF50C8259E}" presName="iconBgRect" presStyleLbl="bgShp" presStyleIdx="2" presStyleCnt="3"/>
      <dgm:spPr/>
    </dgm:pt>
    <dgm:pt modelId="{44265F4D-10EB-4330-89A2-D229F855E3F7}" type="pres">
      <dgm:prSet presAssocID="{61CD9A2A-FF2B-4819-9783-DAFF50C8259E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ock"/>
        </a:ext>
      </dgm:extLst>
    </dgm:pt>
    <dgm:pt modelId="{08DA9800-0420-4164-9119-B80EB5220704}" type="pres">
      <dgm:prSet presAssocID="{61CD9A2A-FF2B-4819-9783-DAFF50C8259E}" presName="spaceRect" presStyleCnt="0"/>
      <dgm:spPr/>
    </dgm:pt>
    <dgm:pt modelId="{7929EED5-BF19-4D18-AB46-AF2B043A6441}" type="pres">
      <dgm:prSet presAssocID="{61CD9A2A-FF2B-4819-9783-DAFF50C8259E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5BB4501C-A42D-41E7-86A9-7FC1C4DC48FE}" srcId="{38971E0D-A611-4B55-88CD-3DFE8ECBEA35}" destId="{2144F87D-1A9F-4763-9FB3-71C874C3709C}" srcOrd="1" destOrd="0" parTransId="{18A1FCA5-06AF-45BD-9D96-7AB961A9DFD4}" sibTransId="{AFE26F3A-9B9C-4FAF-93A6-5B5DBF6D59F0}"/>
    <dgm:cxn modelId="{A2F4DD2A-1FBF-4941-98EE-E2ACFBCD0927}" srcId="{38971E0D-A611-4B55-88CD-3DFE8ECBEA35}" destId="{61CD9A2A-FF2B-4819-9783-DAFF50C8259E}" srcOrd="2" destOrd="0" parTransId="{AAC54194-21E4-4BE6-B31F-D338E028CFED}" sibTransId="{F958D7F6-21E4-4F33-BE27-03DCAB1D8560}"/>
    <dgm:cxn modelId="{D6844C3A-0762-443C-BF4D-EAC0A656CC96}" srcId="{38971E0D-A611-4B55-88CD-3DFE8ECBEA35}" destId="{4966FCBE-733A-49A4-88C8-62665CCB161B}" srcOrd="0" destOrd="0" parTransId="{F41436D9-4DEB-48AB-B8CE-EA3F923ED6C3}" sibTransId="{DE9A12EA-23BD-46FA-ABCB-E0CAC42A29FD}"/>
    <dgm:cxn modelId="{7B20D03F-02F4-4FEF-AC45-B06FD9FDC84E}" type="presOf" srcId="{61CD9A2A-FF2B-4819-9783-DAFF50C8259E}" destId="{7929EED5-BF19-4D18-AB46-AF2B043A6441}" srcOrd="0" destOrd="0" presId="urn:microsoft.com/office/officeart/2018/5/layout/IconCircleLabelList"/>
    <dgm:cxn modelId="{B5B92A61-DB6C-4A39-812C-A45EF3E8EA28}" type="presOf" srcId="{2144F87D-1A9F-4763-9FB3-71C874C3709C}" destId="{31D977F1-151D-4D70-8BE0-8E130C5200CC}" srcOrd="0" destOrd="0" presId="urn:microsoft.com/office/officeart/2018/5/layout/IconCircleLabelList"/>
    <dgm:cxn modelId="{F0BBD0B7-6A95-4718-BF9E-2539CBD3BE7D}" type="presOf" srcId="{4966FCBE-733A-49A4-88C8-62665CCB161B}" destId="{0E1C2310-CE11-4E04-958A-1801FD9CD4A7}" srcOrd="0" destOrd="0" presId="urn:microsoft.com/office/officeart/2018/5/layout/IconCircleLabelList"/>
    <dgm:cxn modelId="{1592C8CB-B069-425B-9D46-121C6346CEA7}" type="presOf" srcId="{38971E0D-A611-4B55-88CD-3DFE8ECBEA35}" destId="{F4BEC2F4-41CC-48B5-8BF2-D05642FBC3A7}" srcOrd="0" destOrd="0" presId="urn:microsoft.com/office/officeart/2018/5/layout/IconCircleLabelList"/>
    <dgm:cxn modelId="{439636AE-DEFF-477B-B7B0-C81B4E27AD7E}" type="presParOf" srcId="{F4BEC2F4-41CC-48B5-8BF2-D05642FBC3A7}" destId="{5904600A-35B8-4D10-B25D-FD1CF639A51D}" srcOrd="0" destOrd="0" presId="urn:microsoft.com/office/officeart/2018/5/layout/IconCircleLabelList"/>
    <dgm:cxn modelId="{B35C076F-4BDB-4497-B112-117B08EBF2C9}" type="presParOf" srcId="{5904600A-35B8-4D10-B25D-FD1CF639A51D}" destId="{C99982F9-9AA5-42CB-BAFC-8075A22EAAE6}" srcOrd="0" destOrd="0" presId="urn:microsoft.com/office/officeart/2018/5/layout/IconCircleLabelList"/>
    <dgm:cxn modelId="{1EEF7382-E3A0-43D0-AC6A-FF6ABAB29C8D}" type="presParOf" srcId="{5904600A-35B8-4D10-B25D-FD1CF639A51D}" destId="{C6EAEBE7-D675-411E-8CDD-85BF6775FD1A}" srcOrd="1" destOrd="0" presId="urn:microsoft.com/office/officeart/2018/5/layout/IconCircleLabelList"/>
    <dgm:cxn modelId="{BF000078-130B-4DB1-967F-15B0007E05A0}" type="presParOf" srcId="{5904600A-35B8-4D10-B25D-FD1CF639A51D}" destId="{F9024783-0F53-4757-895E-69DA81885565}" srcOrd="2" destOrd="0" presId="urn:microsoft.com/office/officeart/2018/5/layout/IconCircleLabelList"/>
    <dgm:cxn modelId="{F48F9662-58D1-4E7E-B762-2CB49AD2B4F2}" type="presParOf" srcId="{5904600A-35B8-4D10-B25D-FD1CF639A51D}" destId="{0E1C2310-CE11-4E04-958A-1801FD9CD4A7}" srcOrd="3" destOrd="0" presId="urn:microsoft.com/office/officeart/2018/5/layout/IconCircleLabelList"/>
    <dgm:cxn modelId="{963F7852-707E-421D-888B-2F8F01B511E4}" type="presParOf" srcId="{F4BEC2F4-41CC-48B5-8BF2-D05642FBC3A7}" destId="{C7AA76DD-6F37-479D-A522-A364372AFE5C}" srcOrd="1" destOrd="0" presId="urn:microsoft.com/office/officeart/2018/5/layout/IconCircleLabelList"/>
    <dgm:cxn modelId="{E45D4A3B-49E4-470F-A008-EF8FC6E5546D}" type="presParOf" srcId="{F4BEC2F4-41CC-48B5-8BF2-D05642FBC3A7}" destId="{7A3C98CF-E275-45A1-A1B3-013D1A023D97}" srcOrd="2" destOrd="0" presId="urn:microsoft.com/office/officeart/2018/5/layout/IconCircleLabelList"/>
    <dgm:cxn modelId="{1BD9F4A1-9B99-4C14-82F6-F219762901A2}" type="presParOf" srcId="{7A3C98CF-E275-45A1-A1B3-013D1A023D97}" destId="{AD201FB0-43FC-4D36-926C-E359A014D323}" srcOrd="0" destOrd="0" presId="urn:microsoft.com/office/officeart/2018/5/layout/IconCircleLabelList"/>
    <dgm:cxn modelId="{4E9D3B25-A752-4FDE-B40E-BC49D62B4889}" type="presParOf" srcId="{7A3C98CF-E275-45A1-A1B3-013D1A023D97}" destId="{C9951264-94B0-4097-AA75-24971B23C9AC}" srcOrd="1" destOrd="0" presId="urn:microsoft.com/office/officeart/2018/5/layout/IconCircleLabelList"/>
    <dgm:cxn modelId="{4600EAA7-AC3E-47AD-A99C-56C2685CDED1}" type="presParOf" srcId="{7A3C98CF-E275-45A1-A1B3-013D1A023D97}" destId="{30D949A9-0DD2-4783-ADFB-41B3B921556C}" srcOrd="2" destOrd="0" presId="urn:microsoft.com/office/officeart/2018/5/layout/IconCircleLabelList"/>
    <dgm:cxn modelId="{9DDBE4DB-CDFA-4BD8-B479-070E6481C991}" type="presParOf" srcId="{7A3C98CF-E275-45A1-A1B3-013D1A023D97}" destId="{31D977F1-151D-4D70-8BE0-8E130C5200CC}" srcOrd="3" destOrd="0" presId="urn:microsoft.com/office/officeart/2018/5/layout/IconCircleLabelList"/>
    <dgm:cxn modelId="{A82E8770-1154-4D1E-8DA7-F818B3EEF52D}" type="presParOf" srcId="{F4BEC2F4-41CC-48B5-8BF2-D05642FBC3A7}" destId="{ACFEBB3B-7939-48F3-8887-FE5B79A9CD8F}" srcOrd="3" destOrd="0" presId="urn:microsoft.com/office/officeart/2018/5/layout/IconCircleLabelList"/>
    <dgm:cxn modelId="{2C749498-AB06-46CD-9B4E-BC1EDBFF951C}" type="presParOf" srcId="{F4BEC2F4-41CC-48B5-8BF2-D05642FBC3A7}" destId="{B308CF2D-2BD8-4F86-8D41-712B77926626}" srcOrd="4" destOrd="0" presId="urn:microsoft.com/office/officeart/2018/5/layout/IconCircleLabelList"/>
    <dgm:cxn modelId="{DCE3909A-E295-4B75-8CA9-F112B03C282C}" type="presParOf" srcId="{B308CF2D-2BD8-4F86-8D41-712B77926626}" destId="{75685A79-CEE1-47F2-B287-9C0D8070DCCB}" srcOrd="0" destOrd="0" presId="urn:microsoft.com/office/officeart/2018/5/layout/IconCircleLabelList"/>
    <dgm:cxn modelId="{6249D9B4-9C93-476C-9411-A29482F747F1}" type="presParOf" srcId="{B308CF2D-2BD8-4F86-8D41-712B77926626}" destId="{44265F4D-10EB-4330-89A2-D229F855E3F7}" srcOrd="1" destOrd="0" presId="urn:microsoft.com/office/officeart/2018/5/layout/IconCircleLabelList"/>
    <dgm:cxn modelId="{B359A88E-8055-4162-ABC9-21D23985889D}" type="presParOf" srcId="{B308CF2D-2BD8-4F86-8D41-712B77926626}" destId="{08DA9800-0420-4164-9119-B80EB5220704}" srcOrd="2" destOrd="0" presId="urn:microsoft.com/office/officeart/2018/5/layout/IconCircleLabelList"/>
    <dgm:cxn modelId="{D81357A2-5034-41E4-BDFE-C41CDC507AF7}" type="presParOf" srcId="{B308CF2D-2BD8-4F86-8D41-712B77926626}" destId="{7929EED5-BF19-4D18-AB46-AF2B043A6441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27E0CE1-0021-4016-B7B2-9EA00A821C04}" type="doc">
      <dgm:prSet loTypeId="urn:microsoft.com/office/officeart/2005/8/layout/vList2" loCatId="list" qsTypeId="urn:microsoft.com/office/officeart/2005/8/quickstyle/simple1" qsCatId="simple" csTypeId="urn:microsoft.com/office/officeart/2005/8/colors/accent2_3" csCatId="accent2"/>
      <dgm:spPr/>
      <dgm:t>
        <a:bodyPr/>
        <a:lstStyle/>
        <a:p>
          <a:endParaRPr lang="en-US"/>
        </a:p>
      </dgm:t>
    </dgm:pt>
    <dgm:pt modelId="{9E57F767-10FB-48D1-ACCA-7F5686644068}">
      <dgm:prSet/>
      <dgm:spPr/>
      <dgm:t>
        <a:bodyPr/>
        <a:lstStyle/>
        <a:p>
          <a:r>
            <a:rPr lang="en-GB"/>
            <a:t>Select committees </a:t>
          </a:r>
          <a:endParaRPr lang="en-US"/>
        </a:p>
      </dgm:t>
    </dgm:pt>
    <dgm:pt modelId="{A112C648-67BC-44EB-ABBF-AD1EA44BB5E8}" type="parTrans" cxnId="{362191F9-B08B-4EB6-8F0B-A4CBC0C457F9}">
      <dgm:prSet/>
      <dgm:spPr/>
      <dgm:t>
        <a:bodyPr/>
        <a:lstStyle/>
        <a:p>
          <a:endParaRPr lang="en-US"/>
        </a:p>
      </dgm:t>
    </dgm:pt>
    <dgm:pt modelId="{3AC2F3AB-298F-4A07-9BF6-72759BCF3B29}" type="sibTrans" cxnId="{362191F9-B08B-4EB6-8F0B-A4CBC0C457F9}">
      <dgm:prSet/>
      <dgm:spPr/>
      <dgm:t>
        <a:bodyPr/>
        <a:lstStyle/>
        <a:p>
          <a:endParaRPr lang="en-US"/>
        </a:p>
      </dgm:t>
    </dgm:pt>
    <dgm:pt modelId="{1DA8C466-4BB2-4C0E-B7B9-7D60C6E7E7C4}">
      <dgm:prSet/>
      <dgm:spPr/>
      <dgm:t>
        <a:bodyPr/>
        <a:lstStyle/>
        <a:p>
          <a:r>
            <a:rPr lang="en-GB"/>
            <a:t>Debates </a:t>
          </a:r>
          <a:endParaRPr lang="en-US"/>
        </a:p>
      </dgm:t>
    </dgm:pt>
    <dgm:pt modelId="{F2B2B905-280D-4152-A075-EF76DAB05C3A}" type="parTrans" cxnId="{1928DAC1-E899-4DD0-8BC6-136CB9369FA1}">
      <dgm:prSet/>
      <dgm:spPr/>
      <dgm:t>
        <a:bodyPr/>
        <a:lstStyle/>
        <a:p>
          <a:endParaRPr lang="en-US"/>
        </a:p>
      </dgm:t>
    </dgm:pt>
    <dgm:pt modelId="{492C5F6C-0F9F-4DD8-9945-FF3E6B052D24}" type="sibTrans" cxnId="{1928DAC1-E899-4DD0-8BC6-136CB9369FA1}">
      <dgm:prSet/>
      <dgm:spPr/>
      <dgm:t>
        <a:bodyPr/>
        <a:lstStyle/>
        <a:p>
          <a:endParaRPr lang="en-US"/>
        </a:p>
      </dgm:t>
    </dgm:pt>
    <dgm:pt modelId="{5907B9EA-BDEE-42B4-9E4A-980540961DFF}">
      <dgm:prSet/>
      <dgm:spPr/>
      <dgm:t>
        <a:bodyPr/>
        <a:lstStyle/>
        <a:p>
          <a:r>
            <a:rPr lang="en-GB"/>
            <a:t>Parliament questions </a:t>
          </a:r>
          <a:endParaRPr lang="en-US"/>
        </a:p>
      </dgm:t>
    </dgm:pt>
    <dgm:pt modelId="{4424B297-2C60-4067-9844-70538A1DADAE}" type="parTrans" cxnId="{BC2023AD-BA41-403D-A6A5-12CB536EA765}">
      <dgm:prSet/>
      <dgm:spPr/>
      <dgm:t>
        <a:bodyPr/>
        <a:lstStyle/>
        <a:p>
          <a:endParaRPr lang="en-US"/>
        </a:p>
      </dgm:t>
    </dgm:pt>
    <dgm:pt modelId="{17F7C6F1-5D06-4774-8BF9-252D10D16F88}" type="sibTrans" cxnId="{BC2023AD-BA41-403D-A6A5-12CB536EA765}">
      <dgm:prSet/>
      <dgm:spPr/>
      <dgm:t>
        <a:bodyPr/>
        <a:lstStyle/>
        <a:p>
          <a:endParaRPr lang="en-US"/>
        </a:p>
      </dgm:t>
    </dgm:pt>
    <dgm:pt modelId="{8D360D52-155F-4AAC-9B09-F1B3B1B02702}" type="pres">
      <dgm:prSet presAssocID="{F27E0CE1-0021-4016-B7B2-9EA00A821C04}" presName="linear" presStyleCnt="0">
        <dgm:presLayoutVars>
          <dgm:animLvl val="lvl"/>
          <dgm:resizeHandles val="exact"/>
        </dgm:presLayoutVars>
      </dgm:prSet>
      <dgm:spPr/>
    </dgm:pt>
    <dgm:pt modelId="{DF3F509B-ECFA-42A0-AF7E-928D1B447127}" type="pres">
      <dgm:prSet presAssocID="{9E57F767-10FB-48D1-ACCA-7F568664406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89F9C38-5F9A-4E47-B1BD-20919D4EF54A}" type="pres">
      <dgm:prSet presAssocID="{3AC2F3AB-298F-4A07-9BF6-72759BCF3B29}" presName="spacer" presStyleCnt="0"/>
      <dgm:spPr/>
    </dgm:pt>
    <dgm:pt modelId="{891B68E3-5004-4F9E-8688-95A0BD376CFA}" type="pres">
      <dgm:prSet presAssocID="{1DA8C466-4BB2-4C0E-B7B9-7D60C6E7E7C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1DD4BE3-42F0-4D0D-9221-237D12B251A3}" type="pres">
      <dgm:prSet presAssocID="{492C5F6C-0F9F-4DD8-9945-FF3E6B052D24}" presName="spacer" presStyleCnt="0"/>
      <dgm:spPr/>
    </dgm:pt>
    <dgm:pt modelId="{AD18008C-9094-401B-B987-C87B379D03BD}" type="pres">
      <dgm:prSet presAssocID="{5907B9EA-BDEE-42B4-9E4A-980540961DF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6DF7D492-B4BB-4C52-AFD1-BD9078F9F4E6}" type="presOf" srcId="{5907B9EA-BDEE-42B4-9E4A-980540961DFF}" destId="{AD18008C-9094-401B-B987-C87B379D03BD}" srcOrd="0" destOrd="0" presId="urn:microsoft.com/office/officeart/2005/8/layout/vList2"/>
    <dgm:cxn modelId="{BC2023AD-BA41-403D-A6A5-12CB536EA765}" srcId="{F27E0CE1-0021-4016-B7B2-9EA00A821C04}" destId="{5907B9EA-BDEE-42B4-9E4A-980540961DFF}" srcOrd="2" destOrd="0" parTransId="{4424B297-2C60-4067-9844-70538A1DADAE}" sibTransId="{17F7C6F1-5D06-4774-8BF9-252D10D16F88}"/>
    <dgm:cxn modelId="{96C96CBE-ABBB-4D32-B582-E0BA7C440516}" type="presOf" srcId="{9E57F767-10FB-48D1-ACCA-7F5686644068}" destId="{DF3F509B-ECFA-42A0-AF7E-928D1B447127}" srcOrd="0" destOrd="0" presId="urn:microsoft.com/office/officeart/2005/8/layout/vList2"/>
    <dgm:cxn modelId="{1928DAC1-E899-4DD0-8BC6-136CB9369FA1}" srcId="{F27E0CE1-0021-4016-B7B2-9EA00A821C04}" destId="{1DA8C466-4BB2-4C0E-B7B9-7D60C6E7E7C4}" srcOrd="1" destOrd="0" parTransId="{F2B2B905-280D-4152-A075-EF76DAB05C3A}" sibTransId="{492C5F6C-0F9F-4DD8-9945-FF3E6B052D24}"/>
    <dgm:cxn modelId="{4E04A3C8-CC68-48A7-B037-7C931A8E7B10}" type="presOf" srcId="{1DA8C466-4BB2-4C0E-B7B9-7D60C6E7E7C4}" destId="{891B68E3-5004-4F9E-8688-95A0BD376CFA}" srcOrd="0" destOrd="0" presId="urn:microsoft.com/office/officeart/2005/8/layout/vList2"/>
    <dgm:cxn modelId="{28B025E7-59C0-4E72-B7BA-70E28B6C3172}" type="presOf" srcId="{F27E0CE1-0021-4016-B7B2-9EA00A821C04}" destId="{8D360D52-155F-4AAC-9B09-F1B3B1B02702}" srcOrd="0" destOrd="0" presId="urn:microsoft.com/office/officeart/2005/8/layout/vList2"/>
    <dgm:cxn modelId="{362191F9-B08B-4EB6-8F0B-A4CBC0C457F9}" srcId="{F27E0CE1-0021-4016-B7B2-9EA00A821C04}" destId="{9E57F767-10FB-48D1-ACCA-7F5686644068}" srcOrd="0" destOrd="0" parTransId="{A112C648-67BC-44EB-ABBF-AD1EA44BB5E8}" sibTransId="{3AC2F3AB-298F-4A07-9BF6-72759BCF3B29}"/>
    <dgm:cxn modelId="{D34663C0-7DA1-458B-BD72-E87044756DF4}" type="presParOf" srcId="{8D360D52-155F-4AAC-9B09-F1B3B1B02702}" destId="{DF3F509B-ECFA-42A0-AF7E-928D1B447127}" srcOrd="0" destOrd="0" presId="urn:microsoft.com/office/officeart/2005/8/layout/vList2"/>
    <dgm:cxn modelId="{9CE3A7A0-5218-4D47-B5F6-DFE177272F09}" type="presParOf" srcId="{8D360D52-155F-4AAC-9B09-F1B3B1B02702}" destId="{789F9C38-5F9A-4E47-B1BD-20919D4EF54A}" srcOrd="1" destOrd="0" presId="urn:microsoft.com/office/officeart/2005/8/layout/vList2"/>
    <dgm:cxn modelId="{9573C332-805B-47F6-AEE7-AAB17A105196}" type="presParOf" srcId="{8D360D52-155F-4AAC-9B09-F1B3B1B02702}" destId="{891B68E3-5004-4F9E-8688-95A0BD376CFA}" srcOrd="2" destOrd="0" presId="urn:microsoft.com/office/officeart/2005/8/layout/vList2"/>
    <dgm:cxn modelId="{BDB4C3A2-BFDE-46DA-8E69-F966E7ABB03C}" type="presParOf" srcId="{8D360D52-155F-4AAC-9B09-F1B3B1B02702}" destId="{81DD4BE3-42F0-4D0D-9221-237D12B251A3}" srcOrd="3" destOrd="0" presId="urn:microsoft.com/office/officeart/2005/8/layout/vList2"/>
    <dgm:cxn modelId="{9D00F79B-8455-4036-B5D1-5F5DA43F5D73}" type="presParOf" srcId="{8D360D52-155F-4AAC-9B09-F1B3B1B02702}" destId="{AD18008C-9094-401B-B987-C87B379D03B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F7D542-98C0-4B19-80D6-0FB08E68A64F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433659E-410B-40F3-B62B-C2A1BA8C2EE0}">
      <dgm:prSet/>
      <dgm:spPr/>
      <dgm:t>
        <a:bodyPr/>
        <a:lstStyle/>
        <a:p>
          <a:r>
            <a:rPr lang="en-GB"/>
            <a:t>Government/ Executive. </a:t>
          </a:r>
          <a:endParaRPr lang="en-US"/>
        </a:p>
      </dgm:t>
    </dgm:pt>
    <dgm:pt modelId="{BABFBA1D-DB97-4542-B4AA-207D2E0AA8AD}" type="parTrans" cxnId="{0D759792-919E-4E70-8458-BF40C0468CA8}">
      <dgm:prSet/>
      <dgm:spPr/>
      <dgm:t>
        <a:bodyPr/>
        <a:lstStyle/>
        <a:p>
          <a:endParaRPr lang="en-US"/>
        </a:p>
      </dgm:t>
    </dgm:pt>
    <dgm:pt modelId="{FD719313-4E99-4AB5-A02C-A23F560DB6B2}" type="sibTrans" cxnId="{0D759792-919E-4E70-8458-BF40C0468CA8}">
      <dgm:prSet/>
      <dgm:spPr/>
      <dgm:t>
        <a:bodyPr/>
        <a:lstStyle/>
        <a:p>
          <a:endParaRPr lang="en-US"/>
        </a:p>
      </dgm:t>
    </dgm:pt>
    <dgm:pt modelId="{44C69356-D58B-4810-B426-1D4ED2775E39}">
      <dgm:prSet/>
      <dgm:spPr/>
      <dgm:t>
        <a:bodyPr/>
        <a:lstStyle/>
        <a:p>
          <a:r>
            <a:rPr lang="en-GB"/>
            <a:t>Includes the prime minister / The Cabinet / Wider Government. </a:t>
          </a:r>
          <a:endParaRPr lang="en-US"/>
        </a:p>
      </dgm:t>
    </dgm:pt>
    <dgm:pt modelId="{2F51461F-6980-4E2D-9ECE-6159A2BF0FEC}" type="parTrans" cxnId="{279E40D0-6754-4E13-AB09-6F1761AD74BF}">
      <dgm:prSet/>
      <dgm:spPr/>
      <dgm:t>
        <a:bodyPr/>
        <a:lstStyle/>
        <a:p>
          <a:endParaRPr lang="en-US"/>
        </a:p>
      </dgm:t>
    </dgm:pt>
    <dgm:pt modelId="{C10B36B7-C1D4-4C41-8F7D-613041A16689}" type="sibTrans" cxnId="{279E40D0-6754-4E13-AB09-6F1761AD74BF}">
      <dgm:prSet/>
      <dgm:spPr/>
      <dgm:t>
        <a:bodyPr/>
        <a:lstStyle/>
        <a:p>
          <a:endParaRPr lang="en-US"/>
        </a:p>
      </dgm:t>
    </dgm:pt>
    <dgm:pt modelId="{695AADDB-16B8-4C54-8672-706A6E0C02B7}">
      <dgm:prSet/>
      <dgm:spPr/>
      <dgm:t>
        <a:bodyPr/>
        <a:lstStyle/>
        <a:p>
          <a:r>
            <a:rPr lang="en-GB"/>
            <a:t>Monarchy. </a:t>
          </a:r>
          <a:endParaRPr lang="en-US"/>
        </a:p>
      </dgm:t>
    </dgm:pt>
    <dgm:pt modelId="{A87B898D-C9BA-400C-A3E2-91008D482EAD}" type="parTrans" cxnId="{1FB1F0D8-DE0E-4C2D-AF97-ADDE408742F7}">
      <dgm:prSet/>
      <dgm:spPr/>
      <dgm:t>
        <a:bodyPr/>
        <a:lstStyle/>
        <a:p>
          <a:endParaRPr lang="en-US"/>
        </a:p>
      </dgm:t>
    </dgm:pt>
    <dgm:pt modelId="{84964D59-F4C6-48F2-91F9-167559134777}" type="sibTrans" cxnId="{1FB1F0D8-DE0E-4C2D-AF97-ADDE408742F7}">
      <dgm:prSet/>
      <dgm:spPr/>
      <dgm:t>
        <a:bodyPr/>
        <a:lstStyle/>
        <a:p>
          <a:endParaRPr lang="en-US"/>
        </a:p>
      </dgm:t>
    </dgm:pt>
    <dgm:pt modelId="{2F9D5F34-8333-40C3-AECF-E93EE8FA2BC4}">
      <dgm:prSet/>
      <dgm:spPr/>
      <dgm:t>
        <a:bodyPr/>
        <a:lstStyle/>
        <a:p>
          <a:r>
            <a:rPr lang="en-GB"/>
            <a:t>Powers of the Crown. </a:t>
          </a:r>
          <a:endParaRPr lang="en-US"/>
        </a:p>
      </dgm:t>
    </dgm:pt>
    <dgm:pt modelId="{B11CF998-81A7-4951-8D9F-85263311DB7B}" type="parTrans" cxnId="{AC5BD634-BCCE-43A7-877A-6D57780CC69A}">
      <dgm:prSet/>
      <dgm:spPr/>
      <dgm:t>
        <a:bodyPr/>
        <a:lstStyle/>
        <a:p>
          <a:endParaRPr lang="en-US"/>
        </a:p>
      </dgm:t>
    </dgm:pt>
    <dgm:pt modelId="{19B7904F-5459-49A8-827C-FB26120D871E}" type="sibTrans" cxnId="{AC5BD634-BCCE-43A7-877A-6D57780CC69A}">
      <dgm:prSet/>
      <dgm:spPr/>
      <dgm:t>
        <a:bodyPr/>
        <a:lstStyle/>
        <a:p>
          <a:endParaRPr lang="en-US"/>
        </a:p>
      </dgm:t>
    </dgm:pt>
    <dgm:pt modelId="{2C202F44-6330-40A2-8C88-25A03AAC2BA2}">
      <dgm:prSet/>
      <dgm:spPr/>
      <dgm:t>
        <a:bodyPr/>
        <a:lstStyle/>
        <a:p>
          <a:r>
            <a:rPr lang="en-GB"/>
            <a:t>Ministerial Code. </a:t>
          </a:r>
          <a:endParaRPr lang="en-US"/>
        </a:p>
      </dgm:t>
    </dgm:pt>
    <dgm:pt modelId="{A6E206B5-D2EB-4C8C-A908-7C58E09F8D6C}" type="parTrans" cxnId="{98CF87D7-2222-4790-BFB1-06713844BAC0}">
      <dgm:prSet/>
      <dgm:spPr/>
      <dgm:t>
        <a:bodyPr/>
        <a:lstStyle/>
        <a:p>
          <a:endParaRPr lang="en-US"/>
        </a:p>
      </dgm:t>
    </dgm:pt>
    <dgm:pt modelId="{803A982A-659B-4C66-86E6-94716C3A3C30}" type="sibTrans" cxnId="{98CF87D7-2222-4790-BFB1-06713844BAC0}">
      <dgm:prSet/>
      <dgm:spPr/>
      <dgm:t>
        <a:bodyPr/>
        <a:lstStyle/>
        <a:p>
          <a:endParaRPr lang="en-US"/>
        </a:p>
      </dgm:t>
    </dgm:pt>
    <dgm:pt modelId="{E58F679B-46DC-4EE2-A7C4-3E71D8ACF30A}" type="pres">
      <dgm:prSet presAssocID="{36F7D542-98C0-4B19-80D6-0FB08E68A64F}" presName="diagram" presStyleCnt="0">
        <dgm:presLayoutVars>
          <dgm:dir/>
          <dgm:resizeHandles val="exact"/>
        </dgm:presLayoutVars>
      </dgm:prSet>
      <dgm:spPr/>
    </dgm:pt>
    <dgm:pt modelId="{529B6F42-B03F-4F96-B84B-58F87670A1C9}" type="pres">
      <dgm:prSet presAssocID="{8433659E-410B-40F3-B62B-C2A1BA8C2EE0}" presName="node" presStyleLbl="node1" presStyleIdx="0" presStyleCnt="5">
        <dgm:presLayoutVars>
          <dgm:bulletEnabled val="1"/>
        </dgm:presLayoutVars>
      </dgm:prSet>
      <dgm:spPr/>
    </dgm:pt>
    <dgm:pt modelId="{54E1CF63-B862-40F9-B853-9ABDAA611D30}" type="pres">
      <dgm:prSet presAssocID="{FD719313-4E99-4AB5-A02C-A23F560DB6B2}" presName="sibTrans" presStyleLbl="sibTrans2D1" presStyleIdx="0" presStyleCnt="4"/>
      <dgm:spPr/>
    </dgm:pt>
    <dgm:pt modelId="{79702B04-DD01-45F4-BF6F-DC8991284670}" type="pres">
      <dgm:prSet presAssocID="{FD719313-4E99-4AB5-A02C-A23F560DB6B2}" presName="connectorText" presStyleLbl="sibTrans2D1" presStyleIdx="0" presStyleCnt="4"/>
      <dgm:spPr/>
    </dgm:pt>
    <dgm:pt modelId="{CF0AF8DD-AE9C-4C68-927B-5C0FF9C98795}" type="pres">
      <dgm:prSet presAssocID="{44C69356-D58B-4810-B426-1D4ED2775E39}" presName="node" presStyleLbl="node1" presStyleIdx="1" presStyleCnt="5">
        <dgm:presLayoutVars>
          <dgm:bulletEnabled val="1"/>
        </dgm:presLayoutVars>
      </dgm:prSet>
      <dgm:spPr/>
    </dgm:pt>
    <dgm:pt modelId="{B85EEB9B-EF1F-4654-94C5-68F4FF497AEC}" type="pres">
      <dgm:prSet presAssocID="{C10B36B7-C1D4-4C41-8F7D-613041A16689}" presName="sibTrans" presStyleLbl="sibTrans2D1" presStyleIdx="1" presStyleCnt="4"/>
      <dgm:spPr/>
    </dgm:pt>
    <dgm:pt modelId="{EA2E337E-0BFA-47C4-9797-DB825055866F}" type="pres">
      <dgm:prSet presAssocID="{C10B36B7-C1D4-4C41-8F7D-613041A16689}" presName="connectorText" presStyleLbl="sibTrans2D1" presStyleIdx="1" presStyleCnt="4"/>
      <dgm:spPr/>
    </dgm:pt>
    <dgm:pt modelId="{B90FD4A2-9210-4C70-A7F5-2004DE017D8A}" type="pres">
      <dgm:prSet presAssocID="{695AADDB-16B8-4C54-8672-706A6E0C02B7}" presName="node" presStyleLbl="node1" presStyleIdx="2" presStyleCnt="5">
        <dgm:presLayoutVars>
          <dgm:bulletEnabled val="1"/>
        </dgm:presLayoutVars>
      </dgm:prSet>
      <dgm:spPr/>
    </dgm:pt>
    <dgm:pt modelId="{2541EFD1-225A-42E6-9BE8-874DC5E44A9C}" type="pres">
      <dgm:prSet presAssocID="{84964D59-F4C6-48F2-91F9-167559134777}" presName="sibTrans" presStyleLbl="sibTrans2D1" presStyleIdx="2" presStyleCnt="4"/>
      <dgm:spPr/>
    </dgm:pt>
    <dgm:pt modelId="{976C26FA-046B-4CB7-83A7-B0FC51D4D0B8}" type="pres">
      <dgm:prSet presAssocID="{84964D59-F4C6-48F2-91F9-167559134777}" presName="connectorText" presStyleLbl="sibTrans2D1" presStyleIdx="2" presStyleCnt="4"/>
      <dgm:spPr/>
    </dgm:pt>
    <dgm:pt modelId="{39096862-A950-4D75-9235-E1958F197BBA}" type="pres">
      <dgm:prSet presAssocID="{2F9D5F34-8333-40C3-AECF-E93EE8FA2BC4}" presName="node" presStyleLbl="node1" presStyleIdx="3" presStyleCnt="5">
        <dgm:presLayoutVars>
          <dgm:bulletEnabled val="1"/>
        </dgm:presLayoutVars>
      </dgm:prSet>
      <dgm:spPr/>
    </dgm:pt>
    <dgm:pt modelId="{393B44F9-9840-4867-87BA-91832AE7F6C4}" type="pres">
      <dgm:prSet presAssocID="{19B7904F-5459-49A8-827C-FB26120D871E}" presName="sibTrans" presStyleLbl="sibTrans2D1" presStyleIdx="3" presStyleCnt="4"/>
      <dgm:spPr/>
    </dgm:pt>
    <dgm:pt modelId="{946E02FE-A84F-4780-A93C-C09FF5F14FB9}" type="pres">
      <dgm:prSet presAssocID="{19B7904F-5459-49A8-827C-FB26120D871E}" presName="connectorText" presStyleLbl="sibTrans2D1" presStyleIdx="3" presStyleCnt="4"/>
      <dgm:spPr/>
    </dgm:pt>
    <dgm:pt modelId="{37A28AEA-EE60-4009-8679-9165CD557ABA}" type="pres">
      <dgm:prSet presAssocID="{2C202F44-6330-40A2-8C88-25A03AAC2BA2}" presName="node" presStyleLbl="node1" presStyleIdx="4" presStyleCnt="5">
        <dgm:presLayoutVars>
          <dgm:bulletEnabled val="1"/>
        </dgm:presLayoutVars>
      </dgm:prSet>
      <dgm:spPr/>
    </dgm:pt>
  </dgm:ptLst>
  <dgm:cxnLst>
    <dgm:cxn modelId="{74FB6104-3118-4AF7-BF14-E55D645827FE}" type="presOf" srcId="{C10B36B7-C1D4-4C41-8F7D-613041A16689}" destId="{EA2E337E-0BFA-47C4-9797-DB825055866F}" srcOrd="1" destOrd="0" presId="urn:microsoft.com/office/officeart/2005/8/layout/process5"/>
    <dgm:cxn modelId="{5EBB1F0F-00D3-4DA5-B7EB-A6E124441B67}" type="presOf" srcId="{84964D59-F4C6-48F2-91F9-167559134777}" destId="{2541EFD1-225A-42E6-9BE8-874DC5E44A9C}" srcOrd="0" destOrd="0" presId="urn:microsoft.com/office/officeart/2005/8/layout/process5"/>
    <dgm:cxn modelId="{D7AEDB15-A0B5-461C-BF64-3613AB16D722}" type="presOf" srcId="{19B7904F-5459-49A8-827C-FB26120D871E}" destId="{946E02FE-A84F-4780-A93C-C09FF5F14FB9}" srcOrd="1" destOrd="0" presId="urn:microsoft.com/office/officeart/2005/8/layout/process5"/>
    <dgm:cxn modelId="{9EEB3B17-B416-4859-9822-6F2ABEB4C22C}" type="presOf" srcId="{FD719313-4E99-4AB5-A02C-A23F560DB6B2}" destId="{79702B04-DD01-45F4-BF6F-DC8991284670}" srcOrd="1" destOrd="0" presId="urn:microsoft.com/office/officeart/2005/8/layout/process5"/>
    <dgm:cxn modelId="{10AFE017-6760-4D33-9A9F-1D0CD153756F}" type="presOf" srcId="{C10B36B7-C1D4-4C41-8F7D-613041A16689}" destId="{B85EEB9B-EF1F-4654-94C5-68F4FF497AEC}" srcOrd="0" destOrd="0" presId="urn:microsoft.com/office/officeart/2005/8/layout/process5"/>
    <dgm:cxn modelId="{5E6AEA1C-7FAB-4964-B6C3-23B0DCD217F8}" type="presOf" srcId="{2C202F44-6330-40A2-8C88-25A03AAC2BA2}" destId="{37A28AEA-EE60-4009-8679-9165CD557ABA}" srcOrd="0" destOrd="0" presId="urn:microsoft.com/office/officeart/2005/8/layout/process5"/>
    <dgm:cxn modelId="{A0999829-EAF0-4A96-953C-C826E3F499C4}" type="presOf" srcId="{84964D59-F4C6-48F2-91F9-167559134777}" destId="{976C26FA-046B-4CB7-83A7-B0FC51D4D0B8}" srcOrd="1" destOrd="0" presId="urn:microsoft.com/office/officeart/2005/8/layout/process5"/>
    <dgm:cxn modelId="{A195F429-DD46-4767-9118-B9D068F2E5C7}" type="presOf" srcId="{19B7904F-5459-49A8-827C-FB26120D871E}" destId="{393B44F9-9840-4867-87BA-91832AE7F6C4}" srcOrd="0" destOrd="0" presId="urn:microsoft.com/office/officeart/2005/8/layout/process5"/>
    <dgm:cxn modelId="{AC5BD634-BCCE-43A7-877A-6D57780CC69A}" srcId="{36F7D542-98C0-4B19-80D6-0FB08E68A64F}" destId="{2F9D5F34-8333-40C3-AECF-E93EE8FA2BC4}" srcOrd="3" destOrd="0" parTransId="{B11CF998-81A7-4951-8D9F-85263311DB7B}" sibTransId="{19B7904F-5459-49A8-827C-FB26120D871E}"/>
    <dgm:cxn modelId="{CE5B623E-3597-4718-B8FA-12193BC4C5A3}" type="presOf" srcId="{FD719313-4E99-4AB5-A02C-A23F560DB6B2}" destId="{54E1CF63-B862-40F9-B853-9ABDAA611D30}" srcOrd="0" destOrd="0" presId="urn:microsoft.com/office/officeart/2005/8/layout/process5"/>
    <dgm:cxn modelId="{0D759792-919E-4E70-8458-BF40C0468CA8}" srcId="{36F7D542-98C0-4B19-80D6-0FB08E68A64F}" destId="{8433659E-410B-40F3-B62B-C2A1BA8C2EE0}" srcOrd="0" destOrd="0" parTransId="{BABFBA1D-DB97-4542-B4AA-207D2E0AA8AD}" sibTransId="{FD719313-4E99-4AB5-A02C-A23F560DB6B2}"/>
    <dgm:cxn modelId="{1552BC9F-D6E9-4662-8A9D-6D5839DB59C3}" type="presOf" srcId="{695AADDB-16B8-4C54-8672-706A6E0C02B7}" destId="{B90FD4A2-9210-4C70-A7F5-2004DE017D8A}" srcOrd="0" destOrd="0" presId="urn:microsoft.com/office/officeart/2005/8/layout/process5"/>
    <dgm:cxn modelId="{865C01BC-0D62-4EC2-9806-3EFA7E05FADA}" type="presOf" srcId="{2F9D5F34-8333-40C3-AECF-E93EE8FA2BC4}" destId="{39096862-A950-4D75-9235-E1958F197BBA}" srcOrd="0" destOrd="0" presId="urn:microsoft.com/office/officeart/2005/8/layout/process5"/>
    <dgm:cxn modelId="{279E40D0-6754-4E13-AB09-6F1761AD74BF}" srcId="{36F7D542-98C0-4B19-80D6-0FB08E68A64F}" destId="{44C69356-D58B-4810-B426-1D4ED2775E39}" srcOrd="1" destOrd="0" parTransId="{2F51461F-6980-4E2D-9ECE-6159A2BF0FEC}" sibTransId="{C10B36B7-C1D4-4C41-8F7D-613041A16689}"/>
    <dgm:cxn modelId="{98CF87D7-2222-4790-BFB1-06713844BAC0}" srcId="{36F7D542-98C0-4B19-80D6-0FB08E68A64F}" destId="{2C202F44-6330-40A2-8C88-25A03AAC2BA2}" srcOrd="4" destOrd="0" parTransId="{A6E206B5-D2EB-4C8C-A908-7C58E09F8D6C}" sibTransId="{803A982A-659B-4C66-86E6-94716C3A3C30}"/>
    <dgm:cxn modelId="{1FB1F0D8-DE0E-4C2D-AF97-ADDE408742F7}" srcId="{36F7D542-98C0-4B19-80D6-0FB08E68A64F}" destId="{695AADDB-16B8-4C54-8672-706A6E0C02B7}" srcOrd="2" destOrd="0" parTransId="{A87B898D-C9BA-400C-A3E2-91008D482EAD}" sibTransId="{84964D59-F4C6-48F2-91F9-167559134777}"/>
    <dgm:cxn modelId="{2BF03AE7-C70F-4512-ABC9-CC39540C2340}" type="presOf" srcId="{8433659E-410B-40F3-B62B-C2A1BA8C2EE0}" destId="{529B6F42-B03F-4F96-B84B-58F87670A1C9}" srcOrd="0" destOrd="0" presId="urn:microsoft.com/office/officeart/2005/8/layout/process5"/>
    <dgm:cxn modelId="{EA0618EB-AA76-4E07-82E7-833D3306F9A9}" type="presOf" srcId="{44C69356-D58B-4810-B426-1D4ED2775E39}" destId="{CF0AF8DD-AE9C-4C68-927B-5C0FF9C98795}" srcOrd="0" destOrd="0" presId="urn:microsoft.com/office/officeart/2005/8/layout/process5"/>
    <dgm:cxn modelId="{FBBEE7FE-F46C-4165-810A-1FC4FD0EC3B3}" type="presOf" srcId="{36F7D542-98C0-4B19-80D6-0FB08E68A64F}" destId="{E58F679B-46DC-4EE2-A7C4-3E71D8ACF30A}" srcOrd="0" destOrd="0" presId="urn:microsoft.com/office/officeart/2005/8/layout/process5"/>
    <dgm:cxn modelId="{E1F4DF81-B51B-41BA-AA78-59C217AF4677}" type="presParOf" srcId="{E58F679B-46DC-4EE2-A7C4-3E71D8ACF30A}" destId="{529B6F42-B03F-4F96-B84B-58F87670A1C9}" srcOrd="0" destOrd="0" presId="urn:microsoft.com/office/officeart/2005/8/layout/process5"/>
    <dgm:cxn modelId="{D490B238-AEC9-4D40-9B94-BCE97B74E7C6}" type="presParOf" srcId="{E58F679B-46DC-4EE2-A7C4-3E71D8ACF30A}" destId="{54E1CF63-B862-40F9-B853-9ABDAA611D30}" srcOrd="1" destOrd="0" presId="urn:microsoft.com/office/officeart/2005/8/layout/process5"/>
    <dgm:cxn modelId="{04C47BF5-6F7C-4D59-995A-16AFCBE51C85}" type="presParOf" srcId="{54E1CF63-B862-40F9-B853-9ABDAA611D30}" destId="{79702B04-DD01-45F4-BF6F-DC8991284670}" srcOrd="0" destOrd="0" presId="urn:microsoft.com/office/officeart/2005/8/layout/process5"/>
    <dgm:cxn modelId="{CF0E299B-11C2-468F-9EA8-774193454D6E}" type="presParOf" srcId="{E58F679B-46DC-4EE2-A7C4-3E71D8ACF30A}" destId="{CF0AF8DD-AE9C-4C68-927B-5C0FF9C98795}" srcOrd="2" destOrd="0" presId="urn:microsoft.com/office/officeart/2005/8/layout/process5"/>
    <dgm:cxn modelId="{A063BE78-502F-4292-9ABB-EC9E6247CAEF}" type="presParOf" srcId="{E58F679B-46DC-4EE2-A7C4-3E71D8ACF30A}" destId="{B85EEB9B-EF1F-4654-94C5-68F4FF497AEC}" srcOrd="3" destOrd="0" presId="urn:microsoft.com/office/officeart/2005/8/layout/process5"/>
    <dgm:cxn modelId="{2D71BC9D-196D-4458-B1DD-62E616C70926}" type="presParOf" srcId="{B85EEB9B-EF1F-4654-94C5-68F4FF497AEC}" destId="{EA2E337E-0BFA-47C4-9797-DB825055866F}" srcOrd="0" destOrd="0" presId="urn:microsoft.com/office/officeart/2005/8/layout/process5"/>
    <dgm:cxn modelId="{323FC0EE-F2FB-42D6-B813-640C0430F441}" type="presParOf" srcId="{E58F679B-46DC-4EE2-A7C4-3E71D8ACF30A}" destId="{B90FD4A2-9210-4C70-A7F5-2004DE017D8A}" srcOrd="4" destOrd="0" presId="urn:microsoft.com/office/officeart/2005/8/layout/process5"/>
    <dgm:cxn modelId="{CC68E61A-5165-4160-8181-5DF7E4413B55}" type="presParOf" srcId="{E58F679B-46DC-4EE2-A7C4-3E71D8ACF30A}" destId="{2541EFD1-225A-42E6-9BE8-874DC5E44A9C}" srcOrd="5" destOrd="0" presId="urn:microsoft.com/office/officeart/2005/8/layout/process5"/>
    <dgm:cxn modelId="{FAAD9743-F085-4BC6-9356-2BB3614AC79A}" type="presParOf" srcId="{2541EFD1-225A-42E6-9BE8-874DC5E44A9C}" destId="{976C26FA-046B-4CB7-83A7-B0FC51D4D0B8}" srcOrd="0" destOrd="0" presId="urn:microsoft.com/office/officeart/2005/8/layout/process5"/>
    <dgm:cxn modelId="{0D52E199-7E3D-463D-BBD3-0A3CC17E9F14}" type="presParOf" srcId="{E58F679B-46DC-4EE2-A7C4-3E71D8ACF30A}" destId="{39096862-A950-4D75-9235-E1958F197BBA}" srcOrd="6" destOrd="0" presId="urn:microsoft.com/office/officeart/2005/8/layout/process5"/>
    <dgm:cxn modelId="{E38CDA4E-4D13-4A6C-B2F9-CCC1ABA908AF}" type="presParOf" srcId="{E58F679B-46DC-4EE2-A7C4-3E71D8ACF30A}" destId="{393B44F9-9840-4867-87BA-91832AE7F6C4}" srcOrd="7" destOrd="0" presId="urn:microsoft.com/office/officeart/2005/8/layout/process5"/>
    <dgm:cxn modelId="{45A94795-735D-4206-9DF9-DA9EABC6B21B}" type="presParOf" srcId="{393B44F9-9840-4867-87BA-91832AE7F6C4}" destId="{946E02FE-A84F-4780-A93C-C09FF5F14FB9}" srcOrd="0" destOrd="0" presId="urn:microsoft.com/office/officeart/2005/8/layout/process5"/>
    <dgm:cxn modelId="{114237FB-EDD6-42B6-B04D-16D81F8323B4}" type="presParOf" srcId="{E58F679B-46DC-4EE2-A7C4-3E71D8ACF30A}" destId="{37A28AEA-EE60-4009-8679-9165CD557ABA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9982F9-9AA5-42CB-BAFC-8075A22EAAE6}">
      <dsp:nvSpPr>
        <dsp:cNvPr id="0" name=""/>
        <dsp:cNvSpPr/>
      </dsp:nvSpPr>
      <dsp:spPr>
        <a:xfrm>
          <a:off x="679050" y="528479"/>
          <a:ext cx="1887187" cy="188718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EAEBE7-D675-411E-8CDD-85BF6775FD1A}">
      <dsp:nvSpPr>
        <dsp:cNvPr id="0" name=""/>
        <dsp:cNvSpPr/>
      </dsp:nvSpPr>
      <dsp:spPr>
        <a:xfrm>
          <a:off x="1081237" y="930667"/>
          <a:ext cx="1082812" cy="10828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1C2310-CE11-4E04-958A-1801FD9CD4A7}">
      <dsp:nvSpPr>
        <dsp:cNvPr id="0" name=""/>
        <dsp:cNvSpPr/>
      </dsp:nvSpPr>
      <dsp:spPr>
        <a:xfrm>
          <a:off x="75768" y="3003480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800" kern="1200"/>
            <a:t>Collective cabinet responsibility.</a:t>
          </a:r>
          <a:endParaRPr lang="en-US" sz="2800" kern="1200"/>
        </a:p>
      </dsp:txBody>
      <dsp:txXfrm>
        <a:off x="75768" y="3003480"/>
        <a:ext cx="3093750" cy="720000"/>
      </dsp:txXfrm>
    </dsp:sp>
    <dsp:sp modelId="{AD201FB0-43FC-4D36-926C-E359A014D323}">
      <dsp:nvSpPr>
        <dsp:cNvPr id="0" name=""/>
        <dsp:cNvSpPr/>
      </dsp:nvSpPr>
      <dsp:spPr>
        <a:xfrm>
          <a:off x="4314206" y="528479"/>
          <a:ext cx="1887187" cy="188718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951264-94B0-4097-AA75-24971B23C9AC}">
      <dsp:nvSpPr>
        <dsp:cNvPr id="0" name=""/>
        <dsp:cNvSpPr/>
      </dsp:nvSpPr>
      <dsp:spPr>
        <a:xfrm>
          <a:off x="4716393" y="930667"/>
          <a:ext cx="1082812" cy="10828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D977F1-151D-4D70-8BE0-8E130C5200CC}">
      <dsp:nvSpPr>
        <dsp:cNvPr id="0" name=""/>
        <dsp:cNvSpPr/>
      </dsp:nvSpPr>
      <dsp:spPr>
        <a:xfrm>
          <a:off x="3710925" y="3003480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800" kern="1200"/>
            <a:t>Cabinet solidarity. </a:t>
          </a:r>
          <a:endParaRPr lang="en-US" sz="2800" kern="1200"/>
        </a:p>
      </dsp:txBody>
      <dsp:txXfrm>
        <a:off x="3710925" y="3003480"/>
        <a:ext cx="3093750" cy="720000"/>
      </dsp:txXfrm>
    </dsp:sp>
    <dsp:sp modelId="{75685A79-CEE1-47F2-B287-9C0D8070DCCB}">
      <dsp:nvSpPr>
        <dsp:cNvPr id="0" name=""/>
        <dsp:cNvSpPr/>
      </dsp:nvSpPr>
      <dsp:spPr>
        <a:xfrm>
          <a:off x="7949362" y="528479"/>
          <a:ext cx="1887187" cy="188718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265F4D-10EB-4330-89A2-D229F855E3F7}">
      <dsp:nvSpPr>
        <dsp:cNvPr id="0" name=""/>
        <dsp:cNvSpPr/>
      </dsp:nvSpPr>
      <dsp:spPr>
        <a:xfrm>
          <a:off x="8351550" y="930667"/>
          <a:ext cx="1082812" cy="108281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29EED5-BF19-4D18-AB46-AF2B043A6441}">
      <dsp:nvSpPr>
        <dsp:cNvPr id="0" name=""/>
        <dsp:cNvSpPr/>
      </dsp:nvSpPr>
      <dsp:spPr>
        <a:xfrm>
          <a:off x="7346081" y="3003480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800" kern="1200"/>
            <a:t>Cabinet confidentiality. </a:t>
          </a:r>
          <a:endParaRPr lang="en-US" sz="2800" kern="1200"/>
        </a:p>
      </dsp:txBody>
      <dsp:txXfrm>
        <a:off x="7346081" y="3003480"/>
        <a:ext cx="309375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3F509B-ECFA-42A0-AF7E-928D1B447127}">
      <dsp:nvSpPr>
        <dsp:cNvPr id="0" name=""/>
        <dsp:cNvSpPr/>
      </dsp:nvSpPr>
      <dsp:spPr>
        <a:xfrm>
          <a:off x="0" y="27674"/>
          <a:ext cx="10515600" cy="1295190"/>
        </a:xfrm>
        <a:prstGeom prst="round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/>
            <a:t>Select committees </a:t>
          </a:r>
          <a:endParaRPr lang="en-US" sz="5400" kern="1200"/>
        </a:p>
      </dsp:txBody>
      <dsp:txXfrm>
        <a:off x="63226" y="90900"/>
        <a:ext cx="10389148" cy="1168738"/>
      </dsp:txXfrm>
    </dsp:sp>
    <dsp:sp modelId="{891B68E3-5004-4F9E-8688-95A0BD376CFA}">
      <dsp:nvSpPr>
        <dsp:cNvPr id="0" name=""/>
        <dsp:cNvSpPr/>
      </dsp:nvSpPr>
      <dsp:spPr>
        <a:xfrm>
          <a:off x="0" y="1478384"/>
          <a:ext cx="10515600" cy="1295190"/>
        </a:xfrm>
        <a:prstGeom prst="roundRect">
          <a:avLst/>
        </a:prstGeom>
        <a:solidFill>
          <a:schemeClr val="accent2">
            <a:shade val="80000"/>
            <a:hueOff val="52051"/>
            <a:satOff val="-33661"/>
            <a:lumOff val="191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/>
            <a:t>Debates </a:t>
          </a:r>
          <a:endParaRPr lang="en-US" sz="5400" kern="1200"/>
        </a:p>
      </dsp:txBody>
      <dsp:txXfrm>
        <a:off x="63226" y="1541610"/>
        <a:ext cx="10389148" cy="1168738"/>
      </dsp:txXfrm>
    </dsp:sp>
    <dsp:sp modelId="{AD18008C-9094-401B-B987-C87B379D03BD}">
      <dsp:nvSpPr>
        <dsp:cNvPr id="0" name=""/>
        <dsp:cNvSpPr/>
      </dsp:nvSpPr>
      <dsp:spPr>
        <a:xfrm>
          <a:off x="0" y="2929095"/>
          <a:ext cx="10515600" cy="1295190"/>
        </a:xfrm>
        <a:prstGeom prst="roundRect">
          <a:avLst/>
        </a:prstGeom>
        <a:solidFill>
          <a:schemeClr val="accent2">
            <a:shade val="80000"/>
            <a:hueOff val="104103"/>
            <a:satOff val="-67322"/>
            <a:lumOff val="3832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/>
            <a:t>Parliament questions </a:t>
          </a:r>
          <a:endParaRPr lang="en-US" sz="5400" kern="1200"/>
        </a:p>
      </dsp:txBody>
      <dsp:txXfrm>
        <a:off x="63226" y="2992321"/>
        <a:ext cx="10389148" cy="11687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9B6F42-B03F-4F96-B84B-58F87670A1C9}">
      <dsp:nvSpPr>
        <dsp:cNvPr id="0" name=""/>
        <dsp:cNvSpPr/>
      </dsp:nvSpPr>
      <dsp:spPr>
        <a:xfrm>
          <a:off x="565316" y="870"/>
          <a:ext cx="2469728" cy="14818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Government/ Executive. </a:t>
          </a:r>
          <a:endParaRPr lang="en-US" sz="2800" kern="1200"/>
        </a:p>
      </dsp:txBody>
      <dsp:txXfrm>
        <a:off x="608717" y="44271"/>
        <a:ext cx="2382926" cy="1395034"/>
      </dsp:txXfrm>
    </dsp:sp>
    <dsp:sp modelId="{54E1CF63-B862-40F9-B853-9ABDAA611D30}">
      <dsp:nvSpPr>
        <dsp:cNvPr id="0" name=""/>
        <dsp:cNvSpPr/>
      </dsp:nvSpPr>
      <dsp:spPr>
        <a:xfrm>
          <a:off x="3252380" y="435543"/>
          <a:ext cx="523582" cy="6124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3252380" y="558041"/>
        <a:ext cx="366507" cy="367496"/>
      </dsp:txXfrm>
    </dsp:sp>
    <dsp:sp modelId="{CF0AF8DD-AE9C-4C68-927B-5C0FF9C98795}">
      <dsp:nvSpPr>
        <dsp:cNvPr id="0" name=""/>
        <dsp:cNvSpPr/>
      </dsp:nvSpPr>
      <dsp:spPr>
        <a:xfrm>
          <a:off x="4022935" y="870"/>
          <a:ext cx="2469728" cy="14818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Includes the prime minister / The Cabinet / Wider Government. </a:t>
          </a:r>
          <a:endParaRPr lang="en-US" sz="2800" kern="1200"/>
        </a:p>
      </dsp:txBody>
      <dsp:txXfrm>
        <a:off x="4066336" y="44271"/>
        <a:ext cx="2382926" cy="1395034"/>
      </dsp:txXfrm>
    </dsp:sp>
    <dsp:sp modelId="{B85EEB9B-EF1F-4654-94C5-68F4FF497AEC}">
      <dsp:nvSpPr>
        <dsp:cNvPr id="0" name=""/>
        <dsp:cNvSpPr/>
      </dsp:nvSpPr>
      <dsp:spPr>
        <a:xfrm>
          <a:off x="6710000" y="435543"/>
          <a:ext cx="523582" cy="6124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6710000" y="558041"/>
        <a:ext cx="366507" cy="367496"/>
      </dsp:txXfrm>
    </dsp:sp>
    <dsp:sp modelId="{B90FD4A2-9210-4C70-A7F5-2004DE017D8A}">
      <dsp:nvSpPr>
        <dsp:cNvPr id="0" name=""/>
        <dsp:cNvSpPr/>
      </dsp:nvSpPr>
      <dsp:spPr>
        <a:xfrm>
          <a:off x="7480555" y="870"/>
          <a:ext cx="2469728" cy="14818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Monarchy. </a:t>
          </a:r>
          <a:endParaRPr lang="en-US" sz="2800" kern="1200"/>
        </a:p>
      </dsp:txBody>
      <dsp:txXfrm>
        <a:off x="7523956" y="44271"/>
        <a:ext cx="2382926" cy="1395034"/>
      </dsp:txXfrm>
    </dsp:sp>
    <dsp:sp modelId="{2541EFD1-225A-42E6-9BE8-874DC5E44A9C}">
      <dsp:nvSpPr>
        <dsp:cNvPr id="0" name=""/>
        <dsp:cNvSpPr/>
      </dsp:nvSpPr>
      <dsp:spPr>
        <a:xfrm rot="5400000">
          <a:off x="8453628" y="1655588"/>
          <a:ext cx="523582" cy="6124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 rot="-5400000">
        <a:off x="8531672" y="1700043"/>
        <a:ext cx="367496" cy="366507"/>
      </dsp:txXfrm>
    </dsp:sp>
    <dsp:sp modelId="{39096862-A950-4D75-9235-E1958F197BBA}">
      <dsp:nvSpPr>
        <dsp:cNvPr id="0" name=""/>
        <dsp:cNvSpPr/>
      </dsp:nvSpPr>
      <dsp:spPr>
        <a:xfrm>
          <a:off x="7480555" y="2470599"/>
          <a:ext cx="2469728" cy="14818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Powers of the Crown. </a:t>
          </a:r>
          <a:endParaRPr lang="en-US" sz="2800" kern="1200"/>
        </a:p>
      </dsp:txBody>
      <dsp:txXfrm>
        <a:off x="7523956" y="2514000"/>
        <a:ext cx="2382926" cy="1395034"/>
      </dsp:txXfrm>
    </dsp:sp>
    <dsp:sp modelId="{393B44F9-9840-4867-87BA-91832AE7F6C4}">
      <dsp:nvSpPr>
        <dsp:cNvPr id="0" name=""/>
        <dsp:cNvSpPr/>
      </dsp:nvSpPr>
      <dsp:spPr>
        <a:xfrm rot="10800000">
          <a:off x="6739636" y="2905271"/>
          <a:ext cx="523582" cy="6124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 rot="10800000">
        <a:off x="6896711" y="3027769"/>
        <a:ext cx="366507" cy="367496"/>
      </dsp:txXfrm>
    </dsp:sp>
    <dsp:sp modelId="{37A28AEA-EE60-4009-8679-9165CD557ABA}">
      <dsp:nvSpPr>
        <dsp:cNvPr id="0" name=""/>
        <dsp:cNvSpPr/>
      </dsp:nvSpPr>
      <dsp:spPr>
        <a:xfrm>
          <a:off x="4022935" y="2470599"/>
          <a:ext cx="2469728" cy="14818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Ministerial Code. </a:t>
          </a:r>
          <a:endParaRPr lang="en-US" sz="2800" kern="1200"/>
        </a:p>
      </dsp:txBody>
      <dsp:txXfrm>
        <a:off x="4066336" y="2514000"/>
        <a:ext cx="2382926" cy="1395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2/15/2024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779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529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217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778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262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78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71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959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65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759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096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2/15/2024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223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15" r:id="rId6"/>
    <p:sldLayoutId id="2147483711" r:id="rId7"/>
    <p:sldLayoutId id="2147483712" r:id="rId8"/>
    <p:sldLayoutId id="2147483713" r:id="rId9"/>
    <p:sldLayoutId id="2147483714" r:id="rId10"/>
    <p:sldLayoutId id="2147483716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communitiesuk/27981270179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communitiesuk/27981270179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5mYDyxMDwaw?feature=oembed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First_meeting_of_Salmond_government_Cabinet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pedia.org/highway-signs/g/government.html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mauricedb/2706292588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theconversation.com/the-writings-on-the-wall-for-prince-charles-he-has-to-learn-not-to-meddle-in-politics-39397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ntiquesandteacups.info/2015/11/happy-birthday-prince-charles-november.html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3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Paper-craft flowers">
            <a:extLst>
              <a:ext uri="{FF2B5EF4-FFF2-40B4-BE49-F238E27FC236}">
                <a16:creationId xmlns:a16="http://schemas.microsoft.com/office/drawing/2014/main" id="{AFB429BD-A307-7149-99F0-5B9BDF153C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24675" r="-1" b="19060"/>
          <a:stretch/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pPr algn="ctr"/>
            <a:r>
              <a:rPr lang="en-GB" sz="10800"/>
              <a:t>Executive power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7048" y="4599432"/>
            <a:ext cx="9144000" cy="1536192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GB" sz="3200"/>
              <a:t>By Zita Draper</a:t>
            </a:r>
          </a:p>
        </p:txBody>
      </p:sp>
      <p:sp>
        <p:nvSpPr>
          <p:cNvPr id="21" name="Rectangle 6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139826-0A03-5DBA-AA51-1FC122984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6600" b="1" i="1" u="sng" dirty="0"/>
              <a:t>Who is the executive?</a:t>
            </a:r>
            <a:endParaRPr lang="en-GB" sz="6600"/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093" y="2563839"/>
            <a:ext cx="3931920" cy="27432"/>
          </a:xfrm>
          <a:custGeom>
            <a:avLst/>
            <a:gdLst>
              <a:gd name="connsiteX0" fmla="*/ 0 w 3931920"/>
              <a:gd name="connsiteY0" fmla="*/ 0 h 27432"/>
              <a:gd name="connsiteX1" fmla="*/ 733958 w 3931920"/>
              <a:gd name="connsiteY1" fmla="*/ 0 h 27432"/>
              <a:gd name="connsiteX2" fmla="*/ 1428598 w 3931920"/>
              <a:gd name="connsiteY2" fmla="*/ 0 h 27432"/>
              <a:gd name="connsiteX3" fmla="*/ 2123237 w 3931920"/>
              <a:gd name="connsiteY3" fmla="*/ 0 h 27432"/>
              <a:gd name="connsiteX4" fmla="*/ 2660599 w 3931920"/>
              <a:gd name="connsiteY4" fmla="*/ 0 h 27432"/>
              <a:gd name="connsiteX5" fmla="*/ 3237281 w 3931920"/>
              <a:gd name="connsiteY5" fmla="*/ 0 h 27432"/>
              <a:gd name="connsiteX6" fmla="*/ 3931920 w 3931920"/>
              <a:gd name="connsiteY6" fmla="*/ 0 h 27432"/>
              <a:gd name="connsiteX7" fmla="*/ 3931920 w 3931920"/>
              <a:gd name="connsiteY7" fmla="*/ 27432 h 27432"/>
              <a:gd name="connsiteX8" fmla="*/ 3276600 w 3931920"/>
              <a:gd name="connsiteY8" fmla="*/ 27432 h 27432"/>
              <a:gd name="connsiteX9" fmla="*/ 2739238 w 3931920"/>
              <a:gd name="connsiteY9" fmla="*/ 27432 h 27432"/>
              <a:gd name="connsiteX10" fmla="*/ 2201875 w 3931920"/>
              <a:gd name="connsiteY10" fmla="*/ 27432 h 27432"/>
              <a:gd name="connsiteX11" fmla="*/ 1507236 w 3931920"/>
              <a:gd name="connsiteY11" fmla="*/ 27432 h 27432"/>
              <a:gd name="connsiteX12" fmla="*/ 930554 w 3931920"/>
              <a:gd name="connsiteY12" fmla="*/ 27432 h 27432"/>
              <a:gd name="connsiteX13" fmla="*/ 0 w 3931920"/>
              <a:gd name="connsiteY13" fmla="*/ 27432 h 27432"/>
              <a:gd name="connsiteX14" fmla="*/ 0 w 3931920"/>
              <a:gd name="connsiteY14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31920" h="27432" fill="none" extrusionOk="0">
                <a:moveTo>
                  <a:pt x="0" y="0"/>
                </a:moveTo>
                <a:cubicBezTo>
                  <a:pt x="245351" y="16874"/>
                  <a:pt x="509174" y="13736"/>
                  <a:pt x="733958" y="0"/>
                </a:cubicBezTo>
                <a:cubicBezTo>
                  <a:pt x="958742" y="-13736"/>
                  <a:pt x="1245406" y="-17215"/>
                  <a:pt x="1428598" y="0"/>
                </a:cubicBezTo>
                <a:cubicBezTo>
                  <a:pt x="1611790" y="17215"/>
                  <a:pt x="1930525" y="20562"/>
                  <a:pt x="2123237" y="0"/>
                </a:cubicBezTo>
                <a:cubicBezTo>
                  <a:pt x="2315949" y="-20562"/>
                  <a:pt x="2485508" y="11332"/>
                  <a:pt x="2660599" y="0"/>
                </a:cubicBezTo>
                <a:cubicBezTo>
                  <a:pt x="2835690" y="-11332"/>
                  <a:pt x="3075198" y="-14809"/>
                  <a:pt x="3237281" y="0"/>
                </a:cubicBezTo>
                <a:cubicBezTo>
                  <a:pt x="3399364" y="14809"/>
                  <a:pt x="3745084" y="-4992"/>
                  <a:pt x="3931920" y="0"/>
                </a:cubicBezTo>
                <a:cubicBezTo>
                  <a:pt x="3930963" y="8431"/>
                  <a:pt x="3931571" y="14612"/>
                  <a:pt x="3931920" y="27432"/>
                </a:cubicBezTo>
                <a:cubicBezTo>
                  <a:pt x="3765435" y="40792"/>
                  <a:pt x="3452398" y="38703"/>
                  <a:pt x="3276600" y="27432"/>
                </a:cubicBezTo>
                <a:cubicBezTo>
                  <a:pt x="3100802" y="16161"/>
                  <a:pt x="2914889" y="26998"/>
                  <a:pt x="2739238" y="27432"/>
                </a:cubicBezTo>
                <a:cubicBezTo>
                  <a:pt x="2563587" y="27866"/>
                  <a:pt x="2395484" y="39154"/>
                  <a:pt x="2201875" y="27432"/>
                </a:cubicBezTo>
                <a:cubicBezTo>
                  <a:pt x="2008266" y="15710"/>
                  <a:pt x="1781367" y="4899"/>
                  <a:pt x="1507236" y="27432"/>
                </a:cubicBezTo>
                <a:cubicBezTo>
                  <a:pt x="1233105" y="49965"/>
                  <a:pt x="1075495" y="47542"/>
                  <a:pt x="930554" y="27432"/>
                </a:cubicBezTo>
                <a:cubicBezTo>
                  <a:pt x="785613" y="7322"/>
                  <a:pt x="268930" y="30433"/>
                  <a:pt x="0" y="27432"/>
                </a:cubicBezTo>
                <a:cubicBezTo>
                  <a:pt x="226" y="18208"/>
                  <a:pt x="-648" y="12891"/>
                  <a:pt x="0" y="0"/>
                </a:cubicBezTo>
                <a:close/>
              </a:path>
              <a:path w="3931920" h="27432" stroke="0" extrusionOk="0">
                <a:moveTo>
                  <a:pt x="0" y="0"/>
                </a:moveTo>
                <a:cubicBezTo>
                  <a:pt x="278269" y="4786"/>
                  <a:pt x="349028" y="-10422"/>
                  <a:pt x="616001" y="0"/>
                </a:cubicBezTo>
                <a:cubicBezTo>
                  <a:pt x="882974" y="10422"/>
                  <a:pt x="931617" y="-15515"/>
                  <a:pt x="1153363" y="0"/>
                </a:cubicBezTo>
                <a:cubicBezTo>
                  <a:pt x="1375109" y="15515"/>
                  <a:pt x="1704089" y="-3631"/>
                  <a:pt x="1887322" y="0"/>
                </a:cubicBezTo>
                <a:cubicBezTo>
                  <a:pt x="2070555" y="3631"/>
                  <a:pt x="2344155" y="2213"/>
                  <a:pt x="2503322" y="0"/>
                </a:cubicBezTo>
                <a:cubicBezTo>
                  <a:pt x="2662489" y="-2213"/>
                  <a:pt x="2976859" y="26691"/>
                  <a:pt x="3119323" y="0"/>
                </a:cubicBezTo>
                <a:cubicBezTo>
                  <a:pt x="3261787" y="-26691"/>
                  <a:pt x="3588171" y="-28651"/>
                  <a:pt x="3931920" y="0"/>
                </a:cubicBezTo>
                <a:cubicBezTo>
                  <a:pt x="3930565" y="9524"/>
                  <a:pt x="3930718" y="13975"/>
                  <a:pt x="3931920" y="27432"/>
                </a:cubicBezTo>
                <a:cubicBezTo>
                  <a:pt x="3664329" y="4021"/>
                  <a:pt x="3437686" y="14511"/>
                  <a:pt x="3276600" y="27432"/>
                </a:cubicBezTo>
                <a:cubicBezTo>
                  <a:pt x="3115514" y="40353"/>
                  <a:pt x="2913592" y="48967"/>
                  <a:pt x="2739238" y="27432"/>
                </a:cubicBezTo>
                <a:cubicBezTo>
                  <a:pt x="2564884" y="5897"/>
                  <a:pt x="2294049" y="39820"/>
                  <a:pt x="2083918" y="27432"/>
                </a:cubicBezTo>
                <a:cubicBezTo>
                  <a:pt x="1873787" y="15044"/>
                  <a:pt x="1718903" y="21388"/>
                  <a:pt x="1428598" y="27432"/>
                </a:cubicBezTo>
                <a:cubicBezTo>
                  <a:pt x="1138293" y="33476"/>
                  <a:pt x="952209" y="50441"/>
                  <a:pt x="812597" y="27432"/>
                </a:cubicBezTo>
                <a:cubicBezTo>
                  <a:pt x="672985" y="4423"/>
                  <a:pt x="305800" y="28240"/>
                  <a:pt x="0" y="27432"/>
                </a:cubicBezTo>
                <a:cubicBezTo>
                  <a:pt x="-800" y="16780"/>
                  <a:pt x="-583" y="12910"/>
                  <a:pt x="0" y="0"/>
                </a:cubicBezTo>
                <a:close/>
              </a:path>
            </a:pathLst>
          </a:custGeom>
          <a:solidFill>
            <a:srgbClr val="A66652"/>
          </a:solidFill>
          <a:ln w="38100" cap="rnd">
            <a:solidFill>
              <a:srgbClr val="A6665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9AA3E8A-C53C-8F07-94CF-B55D05345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>
              <a:lnSpc>
                <a:spcPct val="200000"/>
              </a:lnSpc>
            </a:pPr>
            <a:r>
              <a:rPr lang="en-US" dirty="0"/>
              <a:t>The Government.</a:t>
            </a:r>
            <a:endParaRPr lang="en-US"/>
          </a:p>
          <a:p>
            <a:pPr>
              <a:lnSpc>
                <a:spcPct val="200000"/>
              </a:lnSpc>
            </a:pPr>
            <a:r>
              <a:rPr lang="en-US" dirty="0"/>
              <a:t>Cabinet. </a:t>
            </a:r>
          </a:p>
          <a:p>
            <a:pPr>
              <a:lnSpc>
                <a:spcPct val="200000"/>
              </a:lnSpc>
            </a:pPr>
            <a:r>
              <a:rPr lang="en-US" dirty="0"/>
              <a:t>Prime minister – head of the government. </a:t>
            </a:r>
          </a:p>
          <a:p>
            <a:pPr>
              <a:lnSpc>
                <a:spcPct val="200000"/>
              </a:lnSpc>
            </a:pPr>
            <a:r>
              <a:rPr lang="en-US" dirty="0"/>
              <a:t>Wider government.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88DC91F0-6B3D-1111-F152-28E6C70509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6149" r="16898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85790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9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98BFB-325C-CC5C-BCAE-0221A0007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GB" sz="7200" b="1" i="1" u="sng"/>
              <a:t>Prime Minister </a:t>
            </a:r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2862" y="2395728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rgbClr val="A66652"/>
          </a:solidFill>
          <a:ln w="38100" cap="rnd">
            <a:solidFill>
              <a:srgbClr val="A6665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72252-BBDB-0DCB-28BC-7318AE1E55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2400" dirty="0"/>
              <a:t>Rishi Sunak- several responsibilities </a:t>
            </a:r>
          </a:p>
          <a:p>
            <a:pPr>
              <a:lnSpc>
                <a:spcPct val="100000"/>
              </a:lnSpc>
            </a:pPr>
            <a:r>
              <a:rPr lang="en-GB" sz="2400" dirty="0"/>
              <a:t>Can be appointed in a number of ways. </a:t>
            </a:r>
          </a:p>
          <a:p>
            <a:pPr>
              <a:lnSpc>
                <a:spcPct val="100000"/>
              </a:lnSpc>
            </a:pPr>
            <a:r>
              <a:rPr lang="en-GB" sz="2400" dirty="0"/>
              <a:t>In the past it would be the choice of the Monarchy. </a:t>
            </a:r>
          </a:p>
          <a:p>
            <a:pPr>
              <a:lnSpc>
                <a:spcPct val="100000"/>
              </a:lnSpc>
            </a:pPr>
            <a:r>
              <a:rPr lang="en-GB" sz="2400" dirty="0"/>
              <a:t>But now; General elections and then appointed by the King. </a:t>
            </a:r>
          </a:p>
          <a:p>
            <a:pPr>
              <a:lnSpc>
                <a:spcPct val="100000"/>
              </a:lnSpc>
            </a:pPr>
            <a:r>
              <a:rPr lang="en-GB" sz="2400" dirty="0"/>
              <a:t>Cabinet manual </a:t>
            </a:r>
          </a:p>
          <a:p>
            <a:pPr>
              <a:lnSpc>
                <a:spcPct val="100000"/>
              </a:lnSpc>
            </a:pPr>
            <a:r>
              <a:rPr lang="en-GB" sz="2400" dirty="0"/>
              <a:t>Hung parliament. </a:t>
            </a:r>
          </a:p>
          <a:p>
            <a:pPr>
              <a:lnSpc>
                <a:spcPct val="100000"/>
              </a:lnSpc>
            </a:pPr>
            <a:r>
              <a:rPr lang="en-GB" sz="2400" dirty="0"/>
              <a:t>Leaving – Resign / then party choose next leader. </a:t>
            </a:r>
          </a:p>
          <a:p>
            <a:pPr marL="0" indent="0">
              <a:lnSpc>
                <a:spcPct val="100000"/>
              </a:lnSpc>
              <a:buNone/>
            </a:pPr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62CCF8-7833-2911-F14F-9E7F5EDBD7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6960" r="27709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4568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UK Prime Minister Boris Johnson delivers resignation speech - BBC News">
            <a:hlinkClick r:id="" action="ppaction://media"/>
            <a:extLst>
              <a:ext uri="{FF2B5EF4-FFF2-40B4-BE49-F238E27FC236}">
                <a16:creationId xmlns:a16="http://schemas.microsoft.com/office/drawing/2014/main" id="{79BB8F1C-4D13-C95F-5BD5-56ED2ECAD26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13594" y="56356"/>
            <a:ext cx="10469561" cy="6757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169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48F362-8D51-464A-97AF-2C6714605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6600" b="1" i="1" u="sng" dirty="0"/>
              <a:t>Who is the cabinet?</a:t>
            </a:r>
            <a:endParaRPr lang="en-US" sz="6600"/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093" y="2563839"/>
            <a:ext cx="3931920" cy="27432"/>
          </a:xfrm>
          <a:custGeom>
            <a:avLst/>
            <a:gdLst>
              <a:gd name="connsiteX0" fmla="*/ 0 w 3931920"/>
              <a:gd name="connsiteY0" fmla="*/ 0 h 27432"/>
              <a:gd name="connsiteX1" fmla="*/ 733958 w 3931920"/>
              <a:gd name="connsiteY1" fmla="*/ 0 h 27432"/>
              <a:gd name="connsiteX2" fmla="*/ 1428598 w 3931920"/>
              <a:gd name="connsiteY2" fmla="*/ 0 h 27432"/>
              <a:gd name="connsiteX3" fmla="*/ 2123237 w 3931920"/>
              <a:gd name="connsiteY3" fmla="*/ 0 h 27432"/>
              <a:gd name="connsiteX4" fmla="*/ 2660599 w 3931920"/>
              <a:gd name="connsiteY4" fmla="*/ 0 h 27432"/>
              <a:gd name="connsiteX5" fmla="*/ 3237281 w 3931920"/>
              <a:gd name="connsiteY5" fmla="*/ 0 h 27432"/>
              <a:gd name="connsiteX6" fmla="*/ 3931920 w 3931920"/>
              <a:gd name="connsiteY6" fmla="*/ 0 h 27432"/>
              <a:gd name="connsiteX7" fmla="*/ 3931920 w 3931920"/>
              <a:gd name="connsiteY7" fmla="*/ 27432 h 27432"/>
              <a:gd name="connsiteX8" fmla="*/ 3276600 w 3931920"/>
              <a:gd name="connsiteY8" fmla="*/ 27432 h 27432"/>
              <a:gd name="connsiteX9" fmla="*/ 2739238 w 3931920"/>
              <a:gd name="connsiteY9" fmla="*/ 27432 h 27432"/>
              <a:gd name="connsiteX10" fmla="*/ 2201875 w 3931920"/>
              <a:gd name="connsiteY10" fmla="*/ 27432 h 27432"/>
              <a:gd name="connsiteX11" fmla="*/ 1507236 w 3931920"/>
              <a:gd name="connsiteY11" fmla="*/ 27432 h 27432"/>
              <a:gd name="connsiteX12" fmla="*/ 930554 w 3931920"/>
              <a:gd name="connsiteY12" fmla="*/ 27432 h 27432"/>
              <a:gd name="connsiteX13" fmla="*/ 0 w 3931920"/>
              <a:gd name="connsiteY13" fmla="*/ 27432 h 27432"/>
              <a:gd name="connsiteX14" fmla="*/ 0 w 3931920"/>
              <a:gd name="connsiteY14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31920" h="27432" fill="none" extrusionOk="0">
                <a:moveTo>
                  <a:pt x="0" y="0"/>
                </a:moveTo>
                <a:cubicBezTo>
                  <a:pt x="245351" y="16874"/>
                  <a:pt x="509174" y="13736"/>
                  <a:pt x="733958" y="0"/>
                </a:cubicBezTo>
                <a:cubicBezTo>
                  <a:pt x="958742" y="-13736"/>
                  <a:pt x="1245406" y="-17215"/>
                  <a:pt x="1428598" y="0"/>
                </a:cubicBezTo>
                <a:cubicBezTo>
                  <a:pt x="1611790" y="17215"/>
                  <a:pt x="1930525" y="20562"/>
                  <a:pt x="2123237" y="0"/>
                </a:cubicBezTo>
                <a:cubicBezTo>
                  <a:pt x="2315949" y="-20562"/>
                  <a:pt x="2485508" y="11332"/>
                  <a:pt x="2660599" y="0"/>
                </a:cubicBezTo>
                <a:cubicBezTo>
                  <a:pt x="2835690" y="-11332"/>
                  <a:pt x="3075198" y="-14809"/>
                  <a:pt x="3237281" y="0"/>
                </a:cubicBezTo>
                <a:cubicBezTo>
                  <a:pt x="3399364" y="14809"/>
                  <a:pt x="3745084" y="-4992"/>
                  <a:pt x="3931920" y="0"/>
                </a:cubicBezTo>
                <a:cubicBezTo>
                  <a:pt x="3930963" y="8431"/>
                  <a:pt x="3931571" y="14612"/>
                  <a:pt x="3931920" y="27432"/>
                </a:cubicBezTo>
                <a:cubicBezTo>
                  <a:pt x="3765435" y="40792"/>
                  <a:pt x="3452398" y="38703"/>
                  <a:pt x="3276600" y="27432"/>
                </a:cubicBezTo>
                <a:cubicBezTo>
                  <a:pt x="3100802" y="16161"/>
                  <a:pt x="2914889" y="26998"/>
                  <a:pt x="2739238" y="27432"/>
                </a:cubicBezTo>
                <a:cubicBezTo>
                  <a:pt x="2563587" y="27866"/>
                  <a:pt x="2395484" y="39154"/>
                  <a:pt x="2201875" y="27432"/>
                </a:cubicBezTo>
                <a:cubicBezTo>
                  <a:pt x="2008266" y="15710"/>
                  <a:pt x="1781367" y="4899"/>
                  <a:pt x="1507236" y="27432"/>
                </a:cubicBezTo>
                <a:cubicBezTo>
                  <a:pt x="1233105" y="49965"/>
                  <a:pt x="1075495" y="47542"/>
                  <a:pt x="930554" y="27432"/>
                </a:cubicBezTo>
                <a:cubicBezTo>
                  <a:pt x="785613" y="7322"/>
                  <a:pt x="268930" y="30433"/>
                  <a:pt x="0" y="27432"/>
                </a:cubicBezTo>
                <a:cubicBezTo>
                  <a:pt x="226" y="18208"/>
                  <a:pt x="-648" y="12891"/>
                  <a:pt x="0" y="0"/>
                </a:cubicBezTo>
                <a:close/>
              </a:path>
              <a:path w="3931920" h="27432" stroke="0" extrusionOk="0">
                <a:moveTo>
                  <a:pt x="0" y="0"/>
                </a:moveTo>
                <a:cubicBezTo>
                  <a:pt x="278269" y="4786"/>
                  <a:pt x="349028" y="-10422"/>
                  <a:pt x="616001" y="0"/>
                </a:cubicBezTo>
                <a:cubicBezTo>
                  <a:pt x="882974" y="10422"/>
                  <a:pt x="931617" y="-15515"/>
                  <a:pt x="1153363" y="0"/>
                </a:cubicBezTo>
                <a:cubicBezTo>
                  <a:pt x="1375109" y="15515"/>
                  <a:pt x="1704089" y="-3631"/>
                  <a:pt x="1887322" y="0"/>
                </a:cubicBezTo>
                <a:cubicBezTo>
                  <a:pt x="2070555" y="3631"/>
                  <a:pt x="2344155" y="2213"/>
                  <a:pt x="2503322" y="0"/>
                </a:cubicBezTo>
                <a:cubicBezTo>
                  <a:pt x="2662489" y="-2213"/>
                  <a:pt x="2976859" y="26691"/>
                  <a:pt x="3119323" y="0"/>
                </a:cubicBezTo>
                <a:cubicBezTo>
                  <a:pt x="3261787" y="-26691"/>
                  <a:pt x="3588171" y="-28651"/>
                  <a:pt x="3931920" y="0"/>
                </a:cubicBezTo>
                <a:cubicBezTo>
                  <a:pt x="3930565" y="9524"/>
                  <a:pt x="3930718" y="13975"/>
                  <a:pt x="3931920" y="27432"/>
                </a:cubicBezTo>
                <a:cubicBezTo>
                  <a:pt x="3664329" y="4021"/>
                  <a:pt x="3437686" y="14511"/>
                  <a:pt x="3276600" y="27432"/>
                </a:cubicBezTo>
                <a:cubicBezTo>
                  <a:pt x="3115514" y="40353"/>
                  <a:pt x="2913592" y="48967"/>
                  <a:pt x="2739238" y="27432"/>
                </a:cubicBezTo>
                <a:cubicBezTo>
                  <a:pt x="2564884" y="5897"/>
                  <a:pt x="2294049" y="39820"/>
                  <a:pt x="2083918" y="27432"/>
                </a:cubicBezTo>
                <a:cubicBezTo>
                  <a:pt x="1873787" y="15044"/>
                  <a:pt x="1718903" y="21388"/>
                  <a:pt x="1428598" y="27432"/>
                </a:cubicBezTo>
                <a:cubicBezTo>
                  <a:pt x="1138293" y="33476"/>
                  <a:pt x="952209" y="50441"/>
                  <a:pt x="812597" y="27432"/>
                </a:cubicBezTo>
                <a:cubicBezTo>
                  <a:pt x="672985" y="4423"/>
                  <a:pt x="305800" y="28240"/>
                  <a:pt x="0" y="27432"/>
                </a:cubicBezTo>
                <a:cubicBezTo>
                  <a:pt x="-800" y="16780"/>
                  <a:pt x="-583" y="12910"/>
                  <a:pt x="0" y="0"/>
                </a:cubicBezTo>
                <a:close/>
              </a:path>
            </a:pathLst>
          </a:custGeom>
          <a:solidFill>
            <a:srgbClr val="6694C9"/>
          </a:solidFill>
          <a:ln w="38100" cap="rnd">
            <a:solidFill>
              <a:srgbClr val="6694C9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66E848-56E1-FF9B-0E6A-9F9DA6A189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600"/>
              <a:t>Prime Ministers and senior ministers. </a:t>
            </a:r>
          </a:p>
          <a:p>
            <a:r>
              <a:rPr lang="en-GB" sz="2600"/>
              <a:t>Queen appoints on the Prime ministers say so. </a:t>
            </a:r>
          </a:p>
          <a:p>
            <a:r>
              <a:rPr lang="en-GB" sz="2600"/>
              <a:t>All + Junior ministers and civil servants- help run the country. </a:t>
            </a:r>
          </a:p>
          <a:p>
            <a:r>
              <a:rPr lang="en-GB" sz="2600"/>
              <a:t>Convention – house of commons / house of lords- member. </a:t>
            </a:r>
          </a:p>
          <a:p>
            <a:pPr marL="0" indent="0">
              <a:buNone/>
            </a:pPr>
            <a:endParaRPr lang="en-GB" sz="260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567F409-C524-A1E7-A522-197CBB1E64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2319" r="20980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1956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347A59-B0F2-A083-33B6-BB97043E9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6600" b="1" i="1" u="sng" dirty="0"/>
              <a:t>Wider government </a:t>
            </a:r>
            <a:endParaRPr lang="en-US" sz="6600" dirty="0"/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093" y="2563839"/>
            <a:ext cx="3931920" cy="27432"/>
          </a:xfrm>
          <a:custGeom>
            <a:avLst/>
            <a:gdLst>
              <a:gd name="connsiteX0" fmla="*/ 0 w 3931920"/>
              <a:gd name="connsiteY0" fmla="*/ 0 h 27432"/>
              <a:gd name="connsiteX1" fmla="*/ 733958 w 3931920"/>
              <a:gd name="connsiteY1" fmla="*/ 0 h 27432"/>
              <a:gd name="connsiteX2" fmla="*/ 1428598 w 3931920"/>
              <a:gd name="connsiteY2" fmla="*/ 0 h 27432"/>
              <a:gd name="connsiteX3" fmla="*/ 2123237 w 3931920"/>
              <a:gd name="connsiteY3" fmla="*/ 0 h 27432"/>
              <a:gd name="connsiteX4" fmla="*/ 2660599 w 3931920"/>
              <a:gd name="connsiteY4" fmla="*/ 0 h 27432"/>
              <a:gd name="connsiteX5" fmla="*/ 3237281 w 3931920"/>
              <a:gd name="connsiteY5" fmla="*/ 0 h 27432"/>
              <a:gd name="connsiteX6" fmla="*/ 3931920 w 3931920"/>
              <a:gd name="connsiteY6" fmla="*/ 0 h 27432"/>
              <a:gd name="connsiteX7" fmla="*/ 3931920 w 3931920"/>
              <a:gd name="connsiteY7" fmla="*/ 27432 h 27432"/>
              <a:gd name="connsiteX8" fmla="*/ 3276600 w 3931920"/>
              <a:gd name="connsiteY8" fmla="*/ 27432 h 27432"/>
              <a:gd name="connsiteX9" fmla="*/ 2739238 w 3931920"/>
              <a:gd name="connsiteY9" fmla="*/ 27432 h 27432"/>
              <a:gd name="connsiteX10" fmla="*/ 2201875 w 3931920"/>
              <a:gd name="connsiteY10" fmla="*/ 27432 h 27432"/>
              <a:gd name="connsiteX11" fmla="*/ 1507236 w 3931920"/>
              <a:gd name="connsiteY11" fmla="*/ 27432 h 27432"/>
              <a:gd name="connsiteX12" fmla="*/ 930554 w 3931920"/>
              <a:gd name="connsiteY12" fmla="*/ 27432 h 27432"/>
              <a:gd name="connsiteX13" fmla="*/ 0 w 3931920"/>
              <a:gd name="connsiteY13" fmla="*/ 27432 h 27432"/>
              <a:gd name="connsiteX14" fmla="*/ 0 w 3931920"/>
              <a:gd name="connsiteY14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31920" h="27432" fill="none" extrusionOk="0">
                <a:moveTo>
                  <a:pt x="0" y="0"/>
                </a:moveTo>
                <a:cubicBezTo>
                  <a:pt x="245351" y="16874"/>
                  <a:pt x="509174" y="13736"/>
                  <a:pt x="733958" y="0"/>
                </a:cubicBezTo>
                <a:cubicBezTo>
                  <a:pt x="958742" y="-13736"/>
                  <a:pt x="1245406" y="-17215"/>
                  <a:pt x="1428598" y="0"/>
                </a:cubicBezTo>
                <a:cubicBezTo>
                  <a:pt x="1611790" y="17215"/>
                  <a:pt x="1930525" y="20562"/>
                  <a:pt x="2123237" y="0"/>
                </a:cubicBezTo>
                <a:cubicBezTo>
                  <a:pt x="2315949" y="-20562"/>
                  <a:pt x="2485508" y="11332"/>
                  <a:pt x="2660599" y="0"/>
                </a:cubicBezTo>
                <a:cubicBezTo>
                  <a:pt x="2835690" y="-11332"/>
                  <a:pt x="3075198" y="-14809"/>
                  <a:pt x="3237281" y="0"/>
                </a:cubicBezTo>
                <a:cubicBezTo>
                  <a:pt x="3399364" y="14809"/>
                  <a:pt x="3745084" y="-4992"/>
                  <a:pt x="3931920" y="0"/>
                </a:cubicBezTo>
                <a:cubicBezTo>
                  <a:pt x="3930963" y="8431"/>
                  <a:pt x="3931571" y="14612"/>
                  <a:pt x="3931920" y="27432"/>
                </a:cubicBezTo>
                <a:cubicBezTo>
                  <a:pt x="3765435" y="40792"/>
                  <a:pt x="3452398" y="38703"/>
                  <a:pt x="3276600" y="27432"/>
                </a:cubicBezTo>
                <a:cubicBezTo>
                  <a:pt x="3100802" y="16161"/>
                  <a:pt x="2914889" y="26998"/>
                  <a:pt x="2739238" y="27432"/>
                </a:cubicBezTo>
                <a:cubicBezTo>
                  <a:pt x="2563587" y="27866"/>
                  <a:pt x="2395484" y="39154"/>
                  <a:pt x="2201875" y="27432"/>
                </a:cubicBezTo>
                <a:cubicBezTo>
                  <a:pt x="2008266" y="15710"/>
                  <a:pt x="1781367" y="4899"/>
                  <a:pt x="1507236" y="27432"/>
                </a:cubicBezTo>
                <a:cubicBezTo>
                  <a:pt x="1233105" y="49965"/>
                  <a:pt x="1075495" y="47542"/>
                  <a:pt x="930554" y="27432"/>
                </a:cubicBezTo>
                <a:cubicBezTo>
                  <a:pt x="785613" y="7322"/>
                  <a:pt x="268930" y="30433"/>
                  <a:pt x="0" y="27432"/>
                </a:cubicBezTo>
                <a:cubicBezTo>
                  <a:pt x="226" y="18208"/>
                  <a:pt x="-648" y="12891"/>
                  <a:pt x="0" y="0"/>
                </a:cubicBezTo>
                <a:close/>
              </a:path>
              <a:path w="3931920" h="27432" stroke="0" extrusionOk="0">
                <a:moveTo>
                  <a:pt x="0" y="0"/>
                </a:moveTo>
                <a:cubicBezTo>
                  <a:pt x="278269" y="4786"/>
                  <a:pt x="349028" y="-10422"/>
                  <a:pt x="616001" y="0"/>
                </a:cubicBezTo>
                <a:cubicBezTo>
                  <a:pt x="882974" y="10422"/>
                  <a:pt x="931617" y="-15515"/>
                  <a:pt x="1153363" y="0"/>
                </a:cubicBezTo>
                <a:cubicBezTo>
                  <a:pt x="1375109" y="15515"/>
                  <a:pt x="1704089" y="-3631"/>
                  <a:pt x="1887322" y="0"/>
                </a:cubicBezTo>
                <a:cubicBezTo>
                  <a:pt x="2070555" y="3631"/>
                  <a:pt x="2344155" y="2213"/>
                  <a:pt x="2503322" y="0"/>
                </a:cubicBezTo>
                <a:cubicBezTo>
                  <a:pt x="2662489" y="-2213"/>
                  <a:pt x="2976859" y="26691"/>
                  <a:pt x="3119323" y="0"/>
                </a:cubicBezTo>
                <a:cubicBezTo>
                  <a:pt x="3261787" y="-26691"/>
                  <a:pt x="3588171" y="-28651"/>
                  <a:pt x="3931920" y="0"/>
                </a:cubicBezTo>
                <a:cubicBezTo>
                  <a:pt x="3930565" y="9524"/>
                  <a:pt x="3930718" y="13975"/>
                  <a:pt x="3931920" y="27432"/>
                </a:cubicBezTo>
                <a:cubicBezTo>
                  <a:pt x="3664329" y="4021"/>
                  <a:pt x="3437686" y="14511"/>
                  <a:pt x="3276600" y="27432"/>
                </a:cubicBezTo>
                <a:cubicBezTo>
                  <a:pt x="3115514" y="40353"/>
                  <a:pt x="2913592" y="48967"/>
                  <a:pt x="2739238" y="27432"/>
                </a:cubicBezTo>
                <a:cubicBezTo>
                  <a:pt x="2564884" y="5897"/>
                  <a:pt x="2294049" y="39820"/>
                  <a:pt x="2083918" y="27432"/>
                </a:cubicBezTo>
                <a:cubicBezTo>
                  <a:pt x="1873787" y="15044"/>
                  <a:pt x="1718903" y="21388"/>
                  <a:pt x="1428598" y="27432"/>
                </a:cubicBezTo>
                <a:cubicBezTo>
                  <a:pt x="1138293" y="33476"/>
                  <a:pt x="952209" y="50441"/>
                  <a:pt x="812597" y="27432"/>
                </a:cubicBezTo>
                <a:cubicBezTo>
                  <a:pt x="672985" y="4423"/>
                  <a:pt x="305800" y="28240"/>
                  <a:pt x="0" y="27432"/>
                </a:cubicBezTo>
                <a:cubicBezTo>
                  <a:pt x="-800" y="16780"/>
                  <a:pt x="-583" y="12910"/>
                  <a:pt x="0" y="0"/>
                </a:cubicBezTo>
                <a:close/>
              </a:path>
            </a:pathLst>
          </a:custGeom>
          <a:solidFill>
            <a:srgbClr val="467FC1"/>
          </a:solidFill>
          <a:ln w="38100" cap="rnd">
            <a:solidFill>
              <a:srgbClr val="467FC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8EA1F3-FFDA-F8B4-B101-4887EB263E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800" b="1" dirty="0"/>
              <a:t>Mp's </a:t>
            </a:r>
          </a:p>
          <a:p>
            <a:pPr>
              <a:lnSpc>
                <a:spcPct val="100000"/>
              </a:lnSpc>
            </a:pPr>
            <a:r>
              <a:rPr lang="en-GB" sz="1800" b="1" dirty="0"/>
              <a:t>Appointed by Crown. </a:t>
            </a:r>
          </a:p>
          <a:p>
            <a:pPr>
              <a:lnSpc>
                <a:spcPct val="100000"/>
              </a:lnSpc>
            </a:pPr>
            <a:r>
              <a:rPr lang="en-GB" sz="1800" b="1" dirty="0"/>
              <a:t>Limit is 95 in the House of commons.</a:t>
            </a:r>
          </a:p>
          <a:p>
            <a:pPr>
              <a:lnSpc>
                <a:spcPct val="100000"/>
              </a:lnSpc>
            </a:pPr>
            <a:r>
              <a:rPr lang="en-GB" sz="1800" b="1" dirty="0"/>
              <a:t>109 can receive pay. </a:t>
            </a:r>
          </a:p>
          <a:p>
            <a:pPr>
              <a:lnSpc>
                <a:spcPct val="100000"/>
              </a:lnSpc>
            </a:pPr>
            <a:r>
              <a:rPr lang="en-GB" sz="1800" b="1" dirty="0"/>
              <a:t>Grades; </a:t>
            </a:r>
          </a:p>
          <a:p>
            <a:pPr>
              <a:lnSpc>
                <a:spcPct val="100000"/>
              </a:lnSpc>
            </a:pPr>
            <a:r>
              <a:rPr lang="en-GB" sz="1800" b="1" dirty="0"/>
              <a:t>1. Cabinet </a:t>
            </a:r>
          </a:p>
          <a:p>
            <a:pPr>
              <a:lnSpc>
                <a:spcPct val="100000"/>
              </a:lnSpc>
            </a:pPr>
            <a:r>
              <a:rPr lang="en-GB" sz="1800" b="1" dirty="0"/>
              <a:t>2. Secretaries of State</a:t>
            </a:r>
          </a:p>
          <a:p>
            <a:pPr>
              <a:lnSpc>
                <a:spcPct val="100000"/>
              </a:lnSpc>
            </a:pPr>
            <a:r>
              <a:rPr lang="en-GB" sz="1800" b="1" dirty="0"/>
              <a:t>3.</a:t>
            </a:r>
            <a:r>
              <a:rPr lang="en-GB" sz="1800" b="1" dirty="0">
                <a:ea typeface="+mn-lt"/>
                <a:cs typeface="+mn-lt"/>
              </a:rPr>
              <a:t> Parliamentary Undersecretaries of State</a:t>
            </a:r>
            <a:endParaRPr lang="en-GB" sz="1800" b="1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88594D68-7396-7ECF-0429-EB7E65157A2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5672" r="17627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91724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57E8A2-BCB3-53D9-62D8-CF3B34BD9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6600" b="1" i="1" u="sng" dirty="0"/>
              <a:t>Parliament continued</a:t>
            </a:r>
            <a:endParaRPr lang="en-US" sz="6600"/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093" y="2563839"/>
            <a:ext cx="3931920" cy="27432"/>
          </a:xfrm>
          <a:custGeom>
            <a:avLst/>
            <a:gdLst>
              <a:gd name="connsiteX0" fmla="*/ 0 w 3931920"/>
              <a:gd name="connsiteY0" fmla="*/ 0 h 27432"/>
              <a:gd name="connsiteX1" fmla="*/ 733958 w 3931920"/>
              <a:gd name="connsiteY1" fmla="*/ 0 h 27432"/>
              <a:gd name="connsiteX2" fmla="*/ 1428598 w 3931920"/>
              <a:gd name="connsiteY2" fmla="*/ 0 h 27432"/>
              <a:gd name="connsiteX3" fmla="*/ 2123237 w 3931920"/>
              <a:gd name="connsiteY3" fmla="*/ 0 h 27432"/>
              <a:gd name="connsiteX4" fmla="*/ 2660599 w 3931920"/>
              <a:gd name="connsiteY4" fmla="*/ 0 h 27432"/>
              <a:gd name="connsiteX5" fmla="*/ 3237281 w 3931920"/>
              <a:gd name="connsiteY5" fmla="*/ 0 h 27432"/>
              <a:gd name="connsiteX6" fmla="*/ 3931920 w 3931920"/>
              <a:gd name="connsiteY6" fmla="*/ 0 h 27432"/>
              <a:gd name="connsiteX7" fmla="*/ 3931920 w 3931920"/>
              <a:gd name="connsiteY7" fmla="*/ 27432 h 27432"/>
              <a:gd name="connsiteX8" fmla="*/ 3276600 w 3931920"/>
              <a:gd name="connsiteY8" fmla="*/ 27432 h 27432"/>
              <a:gd name="connsiteX9" fmla="*/ 2739238 w 3931920"/>
              <a:gd name="connsiteY9" fmla="*/ 27432 h 27432"/>
              <a:gd name="connsiteX10" fmla="*/ 2201875 w 3931920"/>
              <a:gd name="connsiteY10" fmla="*/ 27432 h 27432"/>
              <a:gd name="connsiteX11" fmla="*/ 1507236 w 3931920"/>
              <a:gd name="connsiteY11" fmla="*/ 27432 h 27432"/>
              <a:gd name="connsiteX12" fmla="*/ 930554 w 3931920"/>
              <a:gd name="connsiteY12" fmla="*/ 27432 h 27432"/>
              <a:gd name="connsiteX13" fmla="*/ 0 w 3931920"/>
              <a:gd name="connsiteY13" fmla="*/ 27432 h 27432"/>
              <a:gd name="connsiteX14" fmla="*/ 0 w 3931920"/>
              <a:gd name="connsiteY14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31920" h="27432" fill="none" extrusionOk="0">
                <a:moveTo>
                  <a:pt x="0" y="0"/>
                </a:moveTo>
                <a:cubicBezTo>
                  <a:pt x="245351" y="16874"/>
                  <a:pt x="509174" y="13736"/>
                  <a:pt x="733958" y="0"/>
                </a:cubicBezTo>
                <a:cubicBezTo>
                  <a:pt x="958742" y="-13736"/>
                  <a:pt x="1245406" y="-17215"/>
                  <a:pt x="1428598" y="0"/>
                </a:cubicBezTo>
                <a:cubicBezTo>
                  <a:pt x="1611790" y="17215"/>
                  <a:pt x="1930525" y="20562"/>
                  <a:pt x="2123237" y="0"/>
                </a:cubicBezTo>
                <a:cubicBezTo>
                  <a:pt x="2315949" y="-20562"/>
                  <a:pt x="2485508" y="11332"/>
                  <a:pt x="2660599" y="0"/>
                </a:cubicBezTo>
                <a:cubicBezTo>
                  <a:pt x="2835690" y="-11332"/>
                  <a:pt x="3075198" y="-14809"/>
                  <a:pt x="3237281" y="0"/>
                </a:cubicBezTo>
                <a:cubicBezTo>
                  <a:pt x="3399364" y="14809"/>
                  <a:pt x="3745084" y="-4992"/>
                  <a:pt x="3931920" y="0"/>
                </a:cubicBezTo>
                <a:cubicBezTo>
                  <a:pt x="3930963" y="8431"/>
                  <a:pt x="3931571" y="14612"/>
                  <a:pt x="3931920" y="27432"/>
                </a:cubicBezTo>
                <a:cubicBezTo>
                  <a:pt x="3765435" y="40792"/>
                  <a:pt x="3452398" y="38703"/>
                  <a:pt x="3276600" y="27432"/>
                </a:cubicBezTo>
                <a:cubicBezTo>
                  <a:pt x="3100802" y="16161"/>
                  <a:pt x="2914889" y="26998"/>
                  <a:pt x="2739238" y="27432"/>
                </a:cubicBezTo>
                <a:cubicBezTo>
                  <a:pt x="2563587" y="27866"/>
                  <a:pt x="2395484" y="39154"/>
                  <a:pt x="2201875" y="27432"/>
                </a:cubicBezTo>
                <a:cubicBezTo>
                  <a:pt x="2008266" y="15710"/>
                  <a:pt x="1781367" y="4899"/>
                  <a:pt x="1507236" y="27432"/>
                </a:cubicBezTo>
                <a:cubicBezTo>
                  <a:pt x="1233105" y="49965"/>
                  <a:pt x="1075495" y="47542"/>
                  <a:pt x="930554" y="27432"/>
                </a:cubicBezTo>
                <a:cubicBezTo>
                  <a:pt x="785613" y="7322"/>
                  <a:pt x="268930" y="30433"/>
                  <a:pt x="0" y="27432"/>
                </a:cubicBezTo>
                <a:cubicBezTo>
                  <a:pt x="226" y="18208"/>
                  <a:pt x="-648" y="12891"/>
                  <a:pt x="0" y="0"/>
                </a:cubicBezTo>
                <a:close/>
              </a:path>
              <a:path w="3931920" h="27432" stroke="0" extrusionOk="0">
                <a:moveTo>
                  <a:pt x="0" y="0"/>
                </a:moveTo>
                <a:cubicBezTo>
                  <a:pt x="278269" y="4786"/>
                  <a:pt x="349028" y="-10422"/>
                  <a:pt x="616001" y="0"/>
                </a:cubicBezTo>
                <a:cubicBezTo>
                  <a:pt x="882974" y="10422"/>
                  <a:pt x="931617" y="-15515"/>
                  <a:pt x="1153363" y="0"/>
                </a:cubicBezTo>
                <a:cubicBezTo>
                  <a:pt x="1375109" y="15515"/>
                  <a:pt x="1704089" y="-3631"/>
                  <a:pt x="1887322" y="0"/>
                </a:cubicBezTo>
                <a:cubicBezTo>
                  <a:pt x="2070555" y="3631"/>
                  <a:pt x="2344155" y="2213"/>
                  <a:pt x="2503322" y="0"/>
                </a:cubicBezTo>
                <a:cubicBezTo>
                  <a:pt x="2662489" y="-2213"/>
                  <a:pt x="2976859" y="26691"/>
                  <a:pt x="3119323" y="0"/>
                </a:cubicBezTo>
                <a:cubicBezTo>
                  <a:pt x="3261787" y="-26691"/>
                  <a:pt x="3588171" y="-28651"/>
                  <a:pt x="3931920" y="0"/>
                </a:cubicBezTo>
                <a:cubicBezTo>
                  <a:pt x="3930565" y="9524"/>
                  <a:pt x="3930718" y="13975"/>
                  <a:pt x="3931920" y="27432"/>
                </a:cubicBezTo>
                <a:cubicBezTo>
                  <a:pt x="3664329" y="4021"/>
                  <a:pt x="3437686" y="14511"/>
                  <a:pt x="3276600" y="27432"/>
                </a:cubicBezTo>
                <a:cubicBezTo>
                  <a:pt x="3115514" y="40353"/>
                  <a:pt x="2913592" y="48967"/>
                  <a:pt x="2739238" y="27432"/>
                </a:cubicBezTo>
                <a:cubicBezTo>
                  <a:pt x="2564884" y="5897"/>
                  <a:pt x="2294049" y="39820"/>
                  <a:pt x="2083918" y="27432"/>
                </a:cubicBezTo>
                <a:cubicBezTo>
                  <a:pt x="1873787" y="15044"/>
                  <a:pt x="1718903" y="21388"/>
                  <a:pt x="1428598" y="27432"/>
                </a:cubicBezTo>
                <a:cubicBezTo>
                  <a:pt x="1138293" y="33476"/>
                  <a:pt x="952209" y="50441"/>
                  <a:pt x="812597" y="27432"/>
                </a:cubicBezTo>
                <a:cubicBezTo>
                  <a:pt x="672985" y="4423"/>
                  <a:pt x="305800" y="28240"/>
                  <a:pt x="0" y="27432"/>
                </a:cubicBezTo>
                <a:cubicBezTo>
                  <a:pt x="-800" y="16780"/>
                  <a:pt x="-583" y="12910"/>
                  <a:pt x="0" y="0"/>
                </a:cubicBezTo>
                <a:close/>
              </a:path>
            </a:pathLst>
          </a:custGeom>
          <a:solidFill>
            <a:srgbClr val="F9AD32"/>
          </a:solidFill>
          <a:ln w="38100" cap="rnd">
            <a:solidFill>
              <a:srgbClr val="F9AD3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70A19B-3378-2A38-75EE-4A114E1DDC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dirty="0"/>
              <a:t>Outside of parliament member- life peerage. </a:t>
            </a:r>
            <a:endParaRPr lang="en-US"/>
          </a:p>
          <a:p>
            <a:r>
              <a:rPr lang="en-GB" dirty="0"/>
              <a:t>Can be reshuffled. </a:t>
            </a:r>
            <a:endParaRPr lang="en-GB"/>
          </a:p>
          <a:p>
            <a:r>
              <a:rPr lang="en-GB" dirty="0"/>
              <a:t>MAFF example. </a:t>
            </a:r>
            <a:endParaRPr lang="en-GB"/>
          </a:p>
          <a:p>
            <a:r>
              <a:rPr lang="en-GB" dirty="0"/>
              <a:t>New departments of the government created when needed. </a:t>
            </a:r>
            <a:endParaRPr lang="en-GB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4886637-FD91-B68E-C432-3821A753AA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9501" r="24048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152325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45DEEED-BE3A-4307-800A-45F555B51C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5C73706-35AD-4797-B796-D806B8FE5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0"/>
            <a:ext cx="5006297" cy="6858000"/>
          </a:xfrm>
          <a:custGeom>
            <a:avLst/>
            <a:gdLst>
              <a:gd name="connsiteX0" fmla="*/ 5006297 w 5006297"/>
              <a:gd name="connsiteY0" fmla="*/ 0 h 6858000"/>
              <a:gd name="connsiteX1" fmla="*/ 1229608 w 5006297"/>
              <a:gd name="connsiteY1" fmla="*/ 0 h 6858000"/>
              <a:gd name="connsiteX2" fmla="*/ 1128285 w 5006297"/>
              <a:gd name="connsiteY2" fmla="*/ 156518 h 6858000"/>
              <a:gd name="connsiteX3" fmla="*/ 768782 w 5006297"/>
              <a:gd name="connsiteY3" fmla="*/ 825746 h 6858000"/>
              <a:gd name="connsiteX4" fmla="*/ 743290 w 5006297"/>
              <a:gd name="connsiteY4" fmla="*/ 860183 h 6858000"/>
              <a:gd name="connsiteX5" fmla="*/ 787138 w 5006297"/>
              <a:gd name="connsiteY5" fmla="*/ 756243 h 6858000"/>
              <a:gd name="connsiteX6" fmla="*/ 980544 w 5006297"/>
              <a:gd name="connsiteY6" fmla="*/ 339016 h 6858000"/>
              <a:gd name="connsiteX7" fmla="*/ 1161966 w 5006297"/>
              <a:gd name="connsiteY7" fmla="*/ 0 h 6858000"/>
              <a:gd name="connsiteX8" fmla="*/ 1104491 w 5006297"/>
              <a:gd name="connsiteY8" fmla="*/ 0 h 6858000"/>
              <a:gd name="connsiteX9" fmla="*/ 993044 w 5006297"/>
              <a:gd name="connsiteY9" fmla="*/ 204247 h 6858000"/>
              <a:gd name="connsiteX10" fmla="*/ 494731 w 5006297"/>
              <a:gd name="connsiteY10" fmla="*/ 1375322 h 6858000"/>
              <a:gd name="connsiteX11" fmla="*/ 46559 w 5006297"/>
              <a:gd name="connsiteY11" fmla="*/ 3329787 h 6858000"/>
              <a:gd name="connsiteX12" fmla="*/ 12272 w 5006297"/>
              <a:gd name="connsiteY12" fmla="*/ 4352595 h 6858000"/>
              <a:gd name="connsiteX13" fmla="*/ 171094 w 5006297"/>
              <a:gd name="connsiteY13" fmla="*/ 5544543 h 6858000"/>
              <a:gd name="connsiteX14" fmla="*/ 538125 w 5006297"/>
              <a:gd name="connsiteY14" fmla="*/ 6816123 h 6858000"/>
              <a:gd name="connsiteX15" fmla="*/ 555724 w 5006297"/>
              <a:gd name="connsiteY15" fmla="*/ 6858000 h 6858000"/>
              <a:gd name="connsiteX16" fmla="*/ 608303 w 5006297"/>
              <a:gd name="connsiteY16" fmla="*/ 6858000 h 6858000"/>
              <a:gd name="connsiteX17" fmla="*/ 596366 w 5006297"/>
              <a:gd name="connsiteY17" fmla="*/ 6829337 h 6858000"/>
              <a:gd name="connsiteX18" fmla="*/ 364843 w 5006297"/>
              <a:gd name="connsiteY18" fmla="*/ 6132604 h 6858000"/>
              <a:gd name="connsiteX19" fmla="*/ 213412 w 5006297"/>
              <a:gd name="connsiteY19" fmla="*/ 5505676 h 6858000"/>
              <a:gd name="connsiteX20" fmla="*/ 211628 w 5006297"/>
              <a:gd name="connsiteY20" fmla="*/ 5472254 h 6858000"/>
              <a:gd name="connsiteX21" fmla="*/ 311945 w 5006297"/>
              <a:gd name="connsiteY21" fmla="*/ 5821167 h 6858000"/>
              <a:gd name="connsiteX22" fmla="*/ 623960 w 5006297"/>
              <a:gd name="connsiteY22" fmla="*/ 6658826 h 6858000"/>
              <a:gd name="connsiteX23" fmla="*/ 717350 w 5006297"/>
              <a:gd name="connsiteY23" fmla="*/ 6858000 h 6858000"/>
              <a:gd name="connsiteX24" fmla="*/ 5006297 w 5006297"/>
              <a:gd name="connsiteY2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5006297" h="6858000">
                <a:moveTo>
                  <a:pt x="5006297" y="0"/>
                </a:moveTo>
                <a:lnTo>
                  <a:pt x="1229608" y="0"/>
                </a:lnTo>
                <a:lnTo>
                  <a:pt x="1128285" y="156518"/>
                </a:lnTo>
                <a:cubicBezTo>
                  <a:pt x="996915" y="372642"/>
                  <a:pt x="877575" y="596029"/>
                  <a:pt x="768782" y="825746"/>
                </a:cubicBezTo>
                <a:cubicBezTo>
                  <a:pt x="763429" y="839224"/>
                  <a:pt x="754646" y="851089"/>
                  <a:pt x="743290" y="860183"/>
                </a:cubicBezTo>
                <a:cubicBezTo>
                  <a:pt x="757948" y="825621"/>
                  <a:pt x="772224" y="790805"/>
                  <a:pt x="787138" y="756243"/>
                </a:cubicBezTo>
                <a:cubicBezTo>
                  <a:pt x="848067" y="615114"/>
                  <a:pt x="912406" y="475964"/>
                  <a:pt x="980544" y="339016"/>
                </a:cubicBezTo>
                <a:lnTo>
                  <a:pt x="1161966" y="0"/>
                </a:lnTo>
                <a:lnTo>
                  <a:pt x="1104491" y="0"/>
                </a:lnTo>
                <a:lnTo>
                  <a:pt x="993044" y="204247"/>
                </a:lnTo>
                <a:cubicBezTo>
                  <a:pt x="798291" y="579761"/>
                  <a:pt x="634561" y="971401"/>
                  <a:pt x="494731" y="1375322"/>
                </a:cubicBezTo>
                <a:cubicBezTo>
                  <a:pt x="277072" y="2009491"/>
                  <a:pt x="126862" y="2664550"/>
                  <a:pt x="46559" y="3329787"/>
                </a:cubicBezTo>
                <a:cubicBezTo>
                  <a:pt x="4496" y="3670216"/>
                  <a:pt x="-14242" y="4010141"/>
                  <a:pt x="12272" y="4352595"/>
                </a:cubicBezTo>
                <a:cubicBezTo>
                  <a:pt x="43627" y="4752907"/>
                  <a:pt x="90918" y="5150814"/>
                  <a:pt x="171094" y="5544543"/>
                </a:cubicBezTo>
                <a:cubicBezTo>
                  <a:pt x="259524" y="5979227"/>
                  <a:pt x="379573" y="6403657"/>
                  <a:pt x="538125" y="6816123"/>
                </a:cubicBezTo>
                <a:lnTo>
                  <a:pt x="555724" y="6858000"/>
                </a:lnTo>
                <a:lnTo>
                  <a:pt x="608303" y="6858000"/>
                </a:lnTo>
                <a:lnTo>
                  <a:pt x="596366" y="6829337"/>
                </a:lnTo>
                <a:cubicBezTo>
                  <a:pt x="508696" y="6602484"/>
                  <a:pt x="431985" y="6369981"/>
                  <a:pt x="364843" y="6132604"/>
                </a:cubicBezTo>
                <a:cubicBezTo>
                  <a:pt x="306463" y="5925865"/>
                  <a:pt x="263378" y="5714822"/>
                  <a:pt x="213412" y="5505676"/>
                </a:cubicBezTo>
                <a:cubicBezTo>
                  <a:pt x="212231" y="5494574"/>
                  <a:pt x="211637" y="5483421"/>
                  <a:pt x="211628" y="5472254"/>
                </a:cubicBezTo>
                <a:cubicBezTo>
                  <a:pt x="248210" y="5599108"/>
                  <a:pt x="277401" y="5710897"/>
                  <a:pt x="311945" y="5821167"/>
                </a:cubicBezTo>
                <a:cubicBezTo>
                  <a:pt x="401999" y="6108329"/>
                  <a:pt x="505868" y="6387643"/>
                  <a:pt x="623960" y="6658826"/>
                </a:cubicBezTo>
                <a:lnTo>
                  <a:pt x="717350" y="6858000"/>
                </a:lnTo>
                <a:lnTo>
                  <a:pt x="5006297" y="6858000"/>
                </a:lnTo>
                <a:close/>
              </a:path>
            </a:pathLst>
          </a:custGeom>
          <a:solidFill>
            <a:schemeClr val="accent1"/>
          </a:solidFill>
          <a:ln w="685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79D82B-674B-1734-2672-E65A4723A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644652"/>
            <a:ext cx="3182112" cy="5568696"/>
          </a:xfrm>
        </p:spPr>
        <p:txBody>
          <a:bodyPr>
            <a:normAutofit/>
          </a:bodyPr>
          <a:lstStyle/>
          <a:p>
            <a:r>
              <a:rPr lang="en-GB" sz="6600" b="1" i="1" u="sng">
                <a:solidFill>
                  <a:srgbClr val="FFFFFF"/>
                </a:solidFill>
              </a:rPr>
              <a:t>Civil service</a:t>
            </a:r>
            <a:endParaRPr lang="en-US" sz="66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F08760-E7C6-073F-8311-190709E9DB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4350" y="644652"/>
            <a:ext cx="5856401" cy="556869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Run day to day functions. </a:t>
            </a:r>
          </a:p>
          <a:p>
            <a:pPr>
              <a:lnSpc>
                <a:spcPct val="200000"/>
              </a:lnSpc>
            </a:pPr>
            <a:r>
              <a:rPr lang="en-GB" b="1" dirty="0"/>
              <a:t>Not change when the government change. </a:t>
            </a:r>
          </a:p>
          <a:p>
            <a:pPr>
              <a:lnSpc>
                <a:spcPct val="200000"/>
              </a:lnSpc>
            </a:pPr>
            <a:r>
              <a:rPr lang="en-GB" b="1" dirty="0"/>
              <a:t>Positive neutrality</a:t>
            </a:r>
          </a:p>
          <a:p>
            <a:pPr>
              <a:lnSpc>
                <a:spcPct val="200000"/>
              </a:lnSpc>
            </a:pPr>
            <a:r>
              <a:rPr lang="en-GB" b="1" dirty="0"/>
              <a:t>Other public bodies; </a:t>
            </a:r>
          </a:p>
          <a:p>
            <a:pPr>
              <a:lnSpc>
                <a:spcPct val="200000"/>
              </a:lnSpc>
            </a:pPr>
            <a:r>
              <a:rPr lang="en-GB" b="1" dirty="0"/>
              <a:t>Public corporations. </a:t>
            </a:r>
          </a:p>
          <a:p>
            <a:endParaRPr lang="en-GB" dirty="0"/>
          </a:p>
        </p:txBody>
      </p:sp>
      <p:pic>
        <p:nvPicPr>
          <p:cNvPr id="4" name="Graphic 4" descr="Woman Shrugging with solid fill">
            <a:extLst>
              <a:ext uri="{FF2B5EF4-FFF2-40B4-BE49-F238E27FC236}">
                <a16:creationId xmlns:a16="http://schemas.microsoft.com/office/drawing/2014/main" id="{C46037A1-92E9-511F-55F6-47CE494CE5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554629" y="5982630"/>
            <a:ext cx="914400" cy="914400"/>
          </a:xfrm>
          <a:prstGeom prst="rect">
            <a:avLst/>
          </a:prstGeom>
        </p:spPr>
      </p:pic>
      <p:pic>
        <p:nvPicPr>
          <p:cNvPr id="5" name="Graphic 5" descr="Walk with solid fill">
            <a:extLst>
              <a:ext uri="{FF2B5EF4-FFF2-40B4-BE49-F238E27FC236}">
                <a16:creationId xmlns:a16="http://schemas.microsoft.com/office/drawing/2014/main" id="{DF889AE2-1D1B-52EA-835E-A4C3BA9756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3702" y="598262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5664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1595A09-E336-4D1B-9B3A-06A2287A5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E27795-AEBD-BB3E-8E87-01505729E7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4777739"/>
            <a:ext cx="3418990" cy="1412119"/>
          </a:xfrm>
        </p:spPr>
        <p:txBody>
          <a:bodyPr>
            <a:normAutofit/>
          </a:bodyPr>
          <a:lstStyle/>
          <a:p>
            <a:r>
              <a:rPr lang="en-GB" sz="4800" b="1" i="1" u="sng"/>
              <a:t>The crown </a:t>
            </a:r>
            <a:endParaRPr lang="en-US" sz="480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4B3B13ED-4EBC-D959-405C-DDF70ED58C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271" b="21813"/>
          <a:stretch/>
        </p:blipFill>
        <p:spPr>
          <a:xfrm>
            <a:off x="20" y="10"/>
            <a:ext cx="12191980" cy="4558420"/>
          </a:xfrm>
          <a:custGeom>
            <a:avLst/>
            <a:gdLst/>
            <a:ahLst/>
            <a:cxnLst/>
            <a:rect l="l" t="t" r="r" b="b"/>
            <a:pathLst>
              <a:path w="12188952" h="4558430">
                <a:moveTo>
                  <a:pt x="6789701" y="4490221"/>
                </a:moveTo>
                <a:lnTo>
                  <a:pt x="6788702" y="4490299"/>
                </a:lnTo>
                <a:lnTo>
                  <a:pt x="6788476" y="4490833"/>
                </a:lnTo>
                <a:close/>
                <a:moveTo>
                  <a:pt x="0" y="0"/>
                </a:moveTo>
                <a:lnTo>
                  <a:pt x="12188952" y="0"/>
                </a:lnTo>
                <a:lnTo>
                  <a:pt x="12188952" y="3596895"/>
                </a:lnTo>
                <a:lnTo>
                  <a:pt x="12061096" y="3635026"/>
                </a:lnTo>
                <a:cubicBezTo>
                  <a:pt x="11933500" y="3671240"/>
                  <a:pt x="11805390" y="3705769"/>
                  <a:pt x="11676800" y="3738601"/>
                </a:cubicBezTo>
                <a:cubicBezTo>
                  <a:pt x="11262789" y="3846108"/>
                  <a:pt x="10845343" y="3939710"/>
                  <a:pt x="10425355" y="4022140"/>
                </a:cubicBezTo>
                <a:cubicBezTo>
                  <a:pt x="10092810" y="4087351"/>
                  <a:pt x="9759033" y="4145748"/>
                  <a:pt x="9424022" y="4197302"/>
                </a:cubicBezTo>
                <a:cubicBezTo>
                  <a:pt x="9102997" y="4246959"/>
                  <a:pt x="8781133" y="4291526"/>
                  <a:pt x="8458419" y="4331003"/>
                </a:cubicBezTo>
                <a:cubicBezTo>
                  <a:pt x="8211360" y="4361169"/>
                  <a:pt x="7963792" y="4386742"/>
                  <a:pt x="7715970" y="4410950"/>
                </a:cubicBezTo>
                <a:lnTo>
                  <a:pt x="6951716" y="4476730"/>
                </a:lnTo>
                <a:lnTo>
                  <a:pt x="6936303" y="4478801"/>
                </a:lnTo>
                <a:lnTo>
                  <a:pt x="6790448" y="4490162"/>
                </a:lnTo>
                <a:lnTo>
                  <a:pt x="6799941" y="4491982"/>
                </a:lnTo>
                <a:cubicBezTo>
                  <a:pt x="6811623" y="4492448"/>
                  <a:pt x="6823734" y="4490275"/>
                  <a:pt x="6835432" y="4490275"/>
                </a:cubicBezTo>
                <a:cubicBezTo>
                  <a:pt x="6851580" y="4490275"/>
                  <a:pt x="6867729" y="4487668"/>
                  <a:pt x="6884003" y="4487297"/>
                </a:cubicBezTo>
                <a:cubicBezTo>
                  <a:pt x="7115805" y="4481835"/>
                  <a:pt x="7347351" y="4469668"/>
                  <a:pt x="7578771" y="4454770"/>
                </a:cubicBezTo>
                <a:cubicBezTo>
                  <a:pt x="7927552" y="4432302"/>
                  <a:pt x="8276080" y="4404123"/>
                  <a:pt x="8623845" y="4367873"/>
                </a:cubicBezTo>
                <a:cubicBezTo>
                  <a:pt x="8909939" y="4338575"/>
                  <a:pt x="9195310" y="4303940"/>
                  <a:pt x="9479970" y="4263967"/>
                </a:cubicBezTo>
                <a:cubicBezTo>
                  <a:pt x="9864901" y="4209593"/>
                  <a:pt x="10248014" y="4144879"/>
                  <a:pt x="10629308" y="4069810"/>
                </a:cubicBezTo>
                <a:cubicBezTo>
                  <a:pt x="11090114" y="3978690"/>
                  <a:pt x="11546975" y="3871184"/>
                  <a:pt x="11998498" y="3743816"/>
                </a:cubicBezTo>
                <a:lnTo>
                  <a:pt x="12188952" y="3687715"/>
                </a:lnTo>
                <a:lnTo>
                  <a:pt x="12188952" y="3742439"/>
                </a:lnTo>
                <a:lnTo>
                  <a:pt x="11829257" y="3846853"/>
                </a:lnTo>
                <a:cubicBezTo>
                  <a:pt x="11534769" y="3926550"/>
                  <a:pt x="11238120" y="3997436"/>
                  <a:pt x="10939183" y="4061368"/>
                </a:cubicBezTo>
                <a:cubicBezTo>
                  <a:pt x="10622824" y="4129150"/>
                  <a:pt x="10304941" y="4189147"/>
                  <a:pt x="9985530" y="4241373"/>
                </a:cubicBezTo>
                <a:cubicBezTo>
                  <a:pt x="9720036" y="4284822"/>
                  <a:pt x="9453814" y="4323467"/>
                  <a:pt x="9186882" y="4357320"/>
                </a:cubicBezTo>
                <a:cubicBezTo>
                  <a:pt x="8984197" y="4382894"/>
                  <a:pt x="8781514" y="4406977"/>
                  <a:pt x="8578198" y="4426839"/>
                </a:cubicBezTo>
                <a:cubicBezTo>
                  <a:pt x="8340547" y="4449559"/>
                  <a:pt x="8102644" y="4471034"/>
                  <a:pt x="7864358" y="4488290"/>
                </a:cubicBezTo>
                <a:cubicBezTo>
                  <a:pt x="7554994" y="4510634"/>
                  <a:pt x="7245502" y="4528512"/>
                  <a:pt x="6935502" y="4539684"/>
                </a:cubicBezTo>
                <a:cubicBezTo>
                  <a:pt x="6782917" y="4545147"/>
                  <a:pt x="6630334" y="4548995"/>
                  <a:pt x="6477750" y="4553587"/>
                </a:cubicBezTo>
                <a:cubicBezTo>
                  <a:pt x="6439195" y="4551503"/>
                  <a:pt x="6400529" y="4553128"/>
                  <a:pt x="6362294" y="4558430"/>
                </a:cubicBezTo>
                <a:lnTo>
                  <a:pt x="6057129" y="4558430"/>
                </a:lnTo>
                <a:lnTo>
                  <a:pt x="5977784" y="4553836"/>
                </a:lnTo>
                <a:cubicBezTo>
                  <a:pt x="5740261" y="4541423"/>
                  <a:pt x="5502739" y="4527644"/>
                  <a:pt x="5265087" y="4517587"/>
                </a:cubicBezTo>
                <a:cubicBezTo>
                  <a:pt x="4958267" y="4505171"/>
                  <a:pt x="4651826" y="4484691"/>
                  <a:pt x="4346277" y="4455517"/>
                </a:cubicBezTo>
                <a:cubicBezTo>
                  <a:pt x="4021654" y="4424605"/>
                  <a:pt x="3697795" y="4389970"/>
                  <a:pt x="3373045" y="4356948"/>
                </a:cubicBezTo>
                <a:cubicBezTo>
                  <a:pt x="3035412" y="4322686"/>
                  <a:pt x="2698456" y="4283047"/>
                  <a:pt x="2362173" y="4238021"/>
                </a:cubicBezTo>
                <a:cubicBezTo>
                  <a:pt x="1984692" y="4187868"/>
                  <a:pt x="1608364" y="4130142"/>
                  <a:pt x="1233177" y="4064845"/>
                </a:cubicBezTo>
                <a:cubicBezTo>
                  <a:pt x="842181" y="3996132"/>
                  <a:pt x="453758" y="3917644"/>
                  <a:pt x="68500" y="3825138"/>
                </a:cubicBezTo>
                <a:lnTo>
                  <a:pt x="0" y="3807783"/>
                </a:lnTo>
                <a:lnTo>
                  <a:pt x="0" y="3751294"/>
                </a:lnTo>
                <a:lnTo>
                  <a:pt x="72441" y="3770071"/>
                </a:lnTo>
                <a:cubicBezTo>
                  <a:pt x="247961" y="3812249"/>
                  <a:pt x="424164" y="3851509"/>
                  <a:pt x="600716" y="3888441"/>
                </a:cubicBezTo>
                <a:cubicBezTo>
                  <a:pt x="988279" y="3969255"/>
                  <a:pt x="1378133" y="4038153"/>
                  <a:pt x="1769512" y="4098609"/>
                </a:cubicBezTo>
                <a:cubicBezTo>
                  <a:pt x="2052426" y="4142185"/>
                  <a:pt x="2335725" y="4182282"/>
                  <a:pt x="2613554" y="4215551"/>
                </a:cubicBezTo>
                <a:cubicBezTo>
                  <a:pt x="2605544" y="4218158"/>
                  <a:pt x="2594611" y="4208102"/>
                  <a:pt x="2581134" y="4205620"/>
                </a:cubicBezTo>
                <a:cubicBezTo>
                  <a:pt x="2087178" y="4113668"/>
                  <a:pt x="1597684" y="4002775"/>
                  <a:pt x="1112635" y="3872923"/>
                </a:cubicBezTo>
                <a:cubicBezTo>
                  <a:pt x="880453" y="3810852"/>
                  <a:pt x="649713" y="3744374"/>
                  <a:pt x="420412" y="3673490"/>
                </a:cubicBezTo>
                <a:lnTo>
                  <a:pt x="0" y="3534573"/>
                </a:lnTo>
                <a:close/>
              </a:path>
            </a:pathLst>
          </a:custGeom>
        </p:spPr>
      </p:pic>
      <p:sp>
        <p:nvSpPr>
          <p:cNvPr id="12" name="Rectangle 6">
            <a:extLst>
              <a:ext uri="{FF2B5EF4-FFF2-40B4-BE49-F238E27FC236}">
                <a16:creationId xmlns:a16="http://schemas.microsoft.com/office/drawing/2014/main" id="{3540989C-C7B8-473B-BF87-6F2DA6A900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656733" y="5463634"/>
            <a:ext cx="1371600" cy="27432"/>
          </a:xfrm>
          <a:custGeom>
            <a:avLst/>
            <a:gdLst>
              <a:gd name="connsiteX0" fmla="*/ 0 w 1371600"/>
              <a:gd name="connsiteY0" fmla="*/ 0 h 27432"/>
              <a:gd name="connsiteX1" fmla="*/ 713232 w 1371600"/>
              <a:gd name="connsiteY1" fmla="*/ 0 h 27432"/>
              <a:gd name="connsiteX2" fmla="*/ 1371600 w 1371600"/>
              <a:gd name="connsiteY2" fmla="*/ 0 h 27432"/>
              <a:gd name="connsiteX3" fmla="*/ 1371600 w 1371600"/>
              <a:gd name="connsiteY3" fmla="*/ 27432 h 27432"/>
              <a:gd name="connsiteX4" fmla="*/ 699516 w 1371600"/>
              <a:gd name="connsiteY4" fmla="*/ 27432 h 27432"/>
              <a:gd name="connsiteX5" fmla="*/ 0 w 1371600"/>
              <a:gd name="connsiteY5" fmla="*/ 27432 h 27432"/>
              <a:gd name="connsiteX6" fmla="*/ 0 w 1371600"/>
              <a:gd name="connsiteY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71600" h="27432" fill="none" extrusionOk="0">
                <a:moveTo>
                  <a:pt x="0" y="0"/>
                </a:moveTo>
                <a:cubicBezTo>
                  <a:pt x="196943" y="-1146"/>
                  <a:pt x="408267" y="-21226"/>
                  <a:pt x="713232" y="0"/>
                </a:cubicBezTo>
                <a:cubicBezTo>
                  <a:pt x="1018197" y="21226"/>
                  <a:pt x="1176465" y="-24520"/>
                  <a:pt x="1371600" y="0"/>
                </a:cubicBezTo>
                <a:cubicBezTo>
                  <a:pt x="1372004" y="8629"/>
                  <a:pt x="1371042" y="13798"/>
                  <a:pt x="1371600" y="27432"/>
                </a:cubicBezTo>
                <a:cubicBezTo>
                  <a:pt x="1106086" y="14473"/>
                  <a:pt x="951335" y="17231"/>
                  <a:pt x="699516" y="27432"/>
                </a:cubicBezTo>
                <a:cubicBezTo>
                  <a:pt x="447697" y="37633"/>
                  <a:pt x="283433" y="6518"/>
                  <a:pt x="0" y="27432"/>
                </a:cubicBezTo>
                <a:cubicBezTo>
                  <a:pt x="-583" y="21140"/>
                  <a:pt x="532" y="8001"/>
                  <a:pt x="0" y="0"/>
                </a:cubicBezTo>
                <a:close/>
              </a:path>
              <a:path w="1371600" h="27432" stroke="0" extrusionOk="0">
                <a:moveTo>
                  <a:pt x="0" y="0"/>
                </a:moveTo>
                <a:cubicBezTo>
                  <a:pt x="220136" y="-18051"/>
                  <a:pt x="430173" y="10591"/>
                  <a:pt x="672084" y="0"/>
                </a:cubicBezTo>
                <a:cubicBezTo>
                  <a:pt x="913995" y="-10591"/>
                  <a:pt x="1164723" y="30754"/>
                  <a:pt x="1371600" y="0"/>
                </a:cubicBezTo>
                <a:cubicBezTo>
                  <a:pt x="1372182" y="10360"/>
                  <a:pt x="1371123" y="21444"/>
                  <a:pt x="1371600" y="27432"/>
                </a:cubicBezTo>
                <a:cubicBezTo>
                  <a:pt x="1072365" y="46142"/>
                  <a:pt x="961528" y="35455"/>
                  <a:pt x="685800" y="27432"/>
                </a:cubicBezTo>
                <a:cubicBezTo>
                  <a:pt x="410072" y="19409"/>
                  <a:pt x="276398" y="11099"/>
                  <a:pt x="0" y="27432"/>
                </a:cubicBezTo>
                <a:cubicBezTo>
                  <a:pt x="1155" y="18353"/>
                  <a:pt x="-485" y="9869"/>
                  <a:pt x="0" y="0"/>
                </a:cubicBezTo>
                <a:close/>
              </a:path>
            </a:pathLst>
          </a:custGeom>
          <a:solidFill>
            <a:srgbClr val="BCB464"/>
          </a:solidFill>
          <a:ln w="38100" cap="rnd">
            <a:solidFill>
              <a:srgbClr val="BCB464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AD411-0DDA-7D9B-A159-8B64B7E41C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6140" y="5012201"/>
            <a:ext cx="6897626" cy="139922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700" b="1" dirty="0"/>
              <a:t>''Minister of the crown''</a:t>
            </a:r>
            <a:endParaRPr lang="en-US" sz="1700" b="1"/>
          </a:p>
          <a:p>
            <a:pPr>
              <a:lnSpc>
                <a:spcPct val="100000"/>
              </a:lnSpc>
            </a:pPr>
            <a:r>
              <a:rPr lang="en-GB" sz="1700" b="1" dirty="0"/>
              <a:t>No new prerogative powers; </a:t>
            </a:r>
          </a:p>
          <a:p>
            <a:pPr>
              <a:lnSpc>
                <a:spcPct val="100000"/>
              </a:lnSpc>
            </a:pPr>
            <a:r>
              <a:rPr lang="en-GB" sz="1700" b="1" dirty="0">
                <a:ea typeface="+mn-lt"/>
                <a:cs typeface="+mn-lt"/>
              </a:rPr>
              <a:t>''In the Case of Proclamations [1611] Chief Justice Coke confirmed that “the King hath no prerogative, but that which the law of the land allows him”</a:t>
            </a:r>
            <a:endParaRPr lang="en-GB" sz="1700"/>
          </a:p>
          <a:p>
            <a:pPr marL="0" indent="0">
              <a:lnSpc>
                <a:spcPct val="100000"/>
              </a:lnSpc>
              <a:buNone/>
            </a:pPr>
            <a:endParaRPr lang="en-GB" sz="1700"/>
          </a:p>
        </p:txBody>
      </p:sp>
    </p:spTree>
    <p:extLst>
      <p:ext uri="{BB962C8B-B14F-4D97-AF65-F5344CB8AC3E}">
        <p14:creationId xmlns:p14="http://schemas.microsoft.com/office/powerpoint/2010/main" val="15748772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90634C-F481-8FC7-CD88-7AE79DF4B3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6600" b="1" i="1" u="sng" dirty="0"/>
              <a:t>Prerogative powers </a:t>
            </a:r>
            <a:endParaRPr lang="en-US" sz="6600" dirty="0"/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093" y="2563839"/>
            <a:ext cx="3931920" cy="27432"/>
          </a:xfrm>
          <a:custGeom>
            <a:avLst/>
            <a:gdLst>
              <a:gd name="connsiteX0" fmla="*/ 0 w 3931920"/>
              <a:gd name="connsiteY0" fmla="*/ 0 h 27432"/>
              <a:gd name="connsiteX1" fmla="*/ 733958 w 3931920"/>
              <a:gd name="connsiteY1" fmla="*/ 0 h 27432"/>
              <a:gd name="connsiteX2" fmla="*/ 1428598 w 3931920"/>
              <a:gd name="connsiteY2" fmla="*/ 0 h 27432"/>
              <a:gd name="connsiteX3" fmla="*/ 2123237 w 3931920"/>
              <a:gd name="connsiteY3" fmla="*/ 0 h 27432"/>
              <a:gd name="connsiteX4" fmla="*/ 2660599 w 3931920"/>
              <a:gd name="connsiteY4" fmla="*/ 0 h 27432"/>
              <a:gd name="connsiteX5" fmla="*/ 3237281 w 3931920"/>
              <a:gd name="connsiteY5" fmla="*/ 0 h 27432"/>
              <a:gd name="connsiteX6" fmla="*/ 3931920 w 3931920"/>
              <a:gd name="connsiteY6" fmla="*/ 0 h 27432"/>
              <a:gd name="connsiteX7" fmla="*/ 3931920 w 3931920"/>
              <a:gd name="connsiteY7" fmla="*/ 27432 h 27432"/>
              <a:gd name="connsiteX8" fmla="*/ 3276600 w 3931920"/>
              <a:gd name="connsiteY8" fmla="*/ 27432 h 27432"/>
              <a:gd name="connsiteX9" fmla="*/ 2739238 w 3931920"/>
              <a:gd name="connsiteY9" fmla="*/ 27432 h 27432"/>
              <a:gd name="connsiteX10" fmla="*/ 2201875 w 3931920"/>
              <a:gd name="connsiteY10" fmla="*/ 27432 h 27432"/>
              <a:gd name="connsiteX11" fmla="*/ 1507236 w 3931920"/>
              <a:gd name="connsiteY11" fmla="*/ 27432 h 27432"/>
              <a:gd name="connsiteX12" fmla="*/ 930554 w 3931920"/>
              <a:gd name="connsiteY12" fmla="*/ 27432 h 27432"/>
              <a:gd name="connsiteX13" fmla="*/ 0 w 3931920"/>
              <a:gd name="connsiteY13" fmla="*/ 27432 h 27432"/>
              <a:gd name="connsiteX14" fmla="*/ 0 w 3931920"/>
              <a:gd name="connsiteY14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31920" h="27432" fill="none" extrusionOk="0">
                <a:moveTo>
                  <a:pt x="0" y="0"/>
                </a:moveTo>
                <a:cubicBezTo>
                  <a:pt x="245351" y="16874"/>
                  <a:pt x="509174" y="13736"/>
                  <a:pt x="733958" y="0"/>
                </a:cubicBezTo>
                <a:cubicBezTo>
                  <a:pt x="958742" y="-13736"/>
                  <a:pt x="1245406" y="-17215"/>
                  <a:pt x="1428598" y="0"/>
                </a:cubicBezTo>
                <a:cubicBezTo>
                  <a:pt x="1611790" y="17215"/>
                  <a:pt x="1930525" y="20562"/>
                  <a:pt x="2123237" y="0"/>
                </a:cubicBezTo>
                <a:cubicBezTo>
                  <a:pt x="2315949" y="-20562"/>
                  <a:pt x="2485508" y="11332"/>
                  <a:pt x="2660599" y="0"/>
                </a:cubicBezTo>
                <a:cubicBezTo>
                  <a:pt x="2835690" y="-11332"/>
                  <a:pt x="3075198" y="-14809"/>
                  <a:pt x="3237281" y="0"/>
                </a:cubicBezTo>
                <a:cubicBezTo>
                  <a:pt x="3399364" y="14809"/>
                  <a:pt x="3745084" y="-4992"/>
                  <a:pt x="3931920" y="0"/>
                </a:cubicBezTo>
                <a:cubicBezTo>
                  <a:pt x="3930963" y="8431"/>
                  <a:pt x="3931571" y="14612"/>
                  <a:pt x="3931920" y="27432"/>
                </a:cubicBezTo>
                <a:cubicBezTo>
                  <a:pt x="3765435" y="40792"/>
                  <a:pt x="3452398" y="38703"/>
                  <a:pt x="3276600" y="27432"/>
                </a:cubicBezTo>
                <a:cubicBezTo>
                  <a:pt x="3100802" y="16161"/>
                  <a:pt x="2914889" y="26998"/>
                  <a:pt x="2739238" y="27432"/>
                </a:cubicBezTo>
                <a:cubicBezTo>
                  <a:pt x="2563587" y="27866"/>
                  <a:pt x="2395484" y="39154"/>
                  <a:pt x="2201875" y="27432"/>
                </a:cubicBezTo>
                <a:cubicBezTo>
                  <a:pt x="2008266" y="15710"/>
                  <a:pt x="1781367" y="4899"/>
                  <a:pt x="1507236" y="27432"/>
                </a:cubicBezTo>
                <a:cubicBezTo>
                  <a:pt x="1233105" y="49965"/>
                  <a:pt x="1075495" y="47542"/>
                  <a:pt x="930554" y="27432"/>
                </a:cubicBezTo>
                <a:cubicBezTo>
                  <a:pt x="785613" y="7322"/>
                  <a:pt x="268930" y="30433"/>
                  <a:pt x="0" y="27432"/>
                </a:cubicBezTo>
                <a:cubicBezTo>
                  <a:pt x="226" y="18208"/>
                  <a:pt x="-648" y="12891"/>
                  <a:pt x="0" y="0"/>
                </a:cubicBezTo>
                <a:close/>
              </a:path>
              <a:path w="3931920" h="27432" stroke="0" extrusionOk="0">
                <a:moveTo>
                  <a:pt x="0" y="0"/>
                </a:moveTo>
                <a:cubicBezTo>
                  <a:pt x="278269" y="4786"/>
                  <a:pt x="349028" y="-10422"/>
                  <a:pt x="616001" y="0"/>
                </a:cubicBezTo>
                <a:cubicBezTo>
                  <a:pt x="882974" y="10422"/>
                  <a:pt x="931617" y="-15515"/>
                  <a:pt x="1153363" y="0"/>
                </a:cubicBezTo>
                <a:cubicBezTo>
                  <a:pt x="1375109" y="15515"/>
                  <a:pt x="1704089" y="-3631"/>
                  <a:pt x="1887322" y="0"/>
                </a:cubicBezTo>
                <a:cubicBezTo>
                  <a:pt x="2070555" y="3631"/>
                  <a:pt x="2344155" y="2213"/>
                  <a:pt x="2503322" y="0"/>
                </a:cubicBezTo>
                <a:cubicBezTo>
                  <a:pt x="2662489" y="-2213"/>
                  <a:pt x="2976859" y="26691"/>
                  <a:pt x="3119323" y="0"/>
                </a:cubicBezTo>
                <a:cubicBezTo>
                  <a:pt x="3261787" y="-26691"/>
                  <a:pt x="3588171" y="-28651"/>
                  <a:pt x="3931920" y="0"/>
                </a:cubicBezTo>
                <a:cubicBezTo>
                  <a:pt x="3930565" y="9524"/>
                  <a:pt x="3930718" y="13975"/>
                  <a:pt x="3931920" y="27432"/>
                </a:cubicBezTo>
                <a:cubicBezTo>
                  <a:pt x="3664329" y="4021"/>
                  <a:pt x="3437686" y="14511"/>
                  <a:pt x="3276600" y="27432"/>
                </a:cubicBezTo>
                <a:cubicBezTo>
                  <a:pt x="3115514" y="40353"/>
                  <a:pt x="2913592" y="48967"/>
                  <a:pt x="2739238" y="27432"/>
                </a:cubicBezTo>
                <a:cubicBezTo>
                  <a:pt x="2564884" y="5897"/>
                  <a:pt x="2294049" y="39820"/>
                  <a:pt x="2083918" y="27432"/>
                </a:cubicBezTo>
                <a:cubicBezTo>
                  <a:pt x="1873787" y="15044"/>
                  <a:pt x="1718903" y="21388"/>
                  <a:pt x="1428598" y="27432"/>
                </a:cubicBezTo>
                <a:cubicBezTo>
                  <a:pt x="1138293" y="33476"/>
                  <a:pt x="952209" y="50441"/>
                  <a:pt x="812597" y="27432"/>
                </a:cubicBezTo>
                <a:cubicBezTo>
                  <a:pt x="672985" y="4423"/>
                  <a:pt x="305800" y="28240"/>
                  <a:pt x="0" y="27432"/>
                </a:cubicBezTo>
                <a:cubicBezTo>
                  <a:pt x="-800" y="16780"/>
                  <a:pt x="-583" y="12910"/>
                  <a:pt x="0" y="0"/>
                </a:cubicBezTo>
                <a:close/>
              </a:path>
            </a:pathLst>
          </a:custGeom>
          <a:solidFill>
            <a:srgbClr val="B78C45"/>
          </a:solidFill>
          <a:ln w="38100" cap="rnd">
            <a:solidFill>
              <a:srgbClr val="B78C45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65F530-ABAD-40CE-F6EF-B2F20980A7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800"/>
              <a:t>Legislative – Includes suspend/Prerogative powers </a:t>
            </a:r>
          </a:p>
          <a:p>
            <a:pPr>
              <a:lnSpc>
                <a:spcPct val="100000"/>
              </a:lnSpc>
            </a:pPr>
            <a:endParaRPr lang="en-GB" sz="1800"/>
          </a:p>
          <a:p>
            <a:pPr>
              <a:lnSpc>
                <a:spcPct val="100000"/>
              </a:lnSpc>
            </a:pPr>
            <a:r>
              <a:rPr lang="en-GB" sz="1800"/>
              <a:t>Executive- Appointing Prime Minister and Cabinet. (You're Fired) </a:t>
            </a:r>
          </a:p>
          <a:p>
            <a:pPr>
              <a:lnSpc>
                <a:spcPct val="100000"/>
              </a:lnSpc>
            </a:pPr>
            <a:endParaRPr lang="en-GB" sz="1800"/>
          </a:p>
          <a:p>
            <a:pPr>
              <a:lnSpc>
                <a:spcPct val="100000"/>
              </a:lnSpc>
            </a:pPr>
            <a:r>
              <a:rPr lang="en-GB" sz="1800"/>
              <a:t>Judicial Prerogative- Operate in the Crowns name. Case examples R V R 1991. </a:t>
            </a:r>
          </a:p>
          <a:p>
            <a:pPr>
              <a:lnSpc>
                <a:spcPct val="100000"/>
              </a:lnSpc>
            </a:pPr>
            <a:endParaRPr lang="en-GB" sz="1800"/>
          </a:p>
          <a:p>
            <a:pPr>
              <a:lnSpc>
                <a:spcPct val="100000"/>
              </a:lnSpc>
            </a:pPr>
            <a:r>
              <a:rPr lang="en-GB" sz="1800"/>
              <a:t>R v A- case where letter is used instead of a name, why? </a:t>
            </a:r>
          </a:p>
        </p:txBody>
      </p:sp>
      <p:pic>
        <p:nvPicPr>
          <p:cNvPr id="4" name="Picture 4" descr="A picture containing person, red&#10;&#10;Description automatically generated">
            <a:extLst>
              <a:ext uri="{FF2B5EF4-FFF2-40B4-BE49-F238E27FC236}">
                <a16:creationId xmlns:a16="http://schemas.microsoft.com/office/drawing/2014/main" id="{623A0BBD-2F67-DE99-57ED-FEB4DA87A9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-1" b="9773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010861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EEB4B-92E7-38E8-2A94-F208BA624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b="1" i="1" u="sng" dirty="0"/>
              <a:t>Holding the executive to account</a:t>
            </a:r>
            <a:endParaRPr lang="en-US"/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37B7CF9B-8FEF-FCBF-D498-24D166DE040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929384"/>
          <a:ext cx="10515600" cy="4251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809779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8DE473-D965-C09B-33AF-A657DCC25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GB" sz="7200" b="1" i="1" u="sng" dirty="0"/>
              <a:t>Resignation </a:t>
            </a:r>
            <a:endParaRPr lang="en-US" sz="7200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2862" y="2395728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rgbClr val="0787E8"/>
          </a:solidFill>
          <a:ln w="38100" cap="rnd">
            <a:solidFill>
              <a:srgbClr val="0787E8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A5F319-0E0D-F24F-BC13-85E44D44B0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200000"/>
              </a:lnSpc>
            </a:pPr>
            <a:r>
              <a:rPr lang="en-GB" dirty="0"/>
              <a:t>Rare for departmental failures. </a:t>
            </a:r>
            <a:endParaRPr lang="en-US"/>
          </a:p>
          <a:p>
            <a:pPr>
              <a:lnSpc>
                <a:spcPct val="200000"/>
              </a:lnSpc>
            </a:pPr>
            <a:r>
              <a:rPr lang="en-GB" dirty="0"/>
              <a:t>Reluctant to resign. </a:t>
            </a:r>
            <a:endParaRPr lang="en-GB"/>
          </a:p>
          <a:p>
            <a:pPr>
              <a:lnSpc>
                <a:spcPct val="200000"/>
              </a:lnSpc>
            </a:pPr>
            <a:r>
              <a:rPr lang="en-GB" dirty="0"/>
              <a:t>Questioning individual responsibility. </a:t>
            </a:r>
            <a:endParaRPr lang="en-GB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Domino effect white cut-outs and one blue cutout">
            <a:extLst>
              <a:ext uri="{FF2B5EF4-FFF2-40B4-BE49-F238E27FC236}">
                <a16:creationId xmlns:a16="http://schemas.microsoft.com/office/drawing/2014/main" id="{0234C8B4-7C9B-CAB1-E1F1-F814270F65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175" r="8524" b="-10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694750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62359-BB9D-A133-52A1-5906A16D9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b="1" i="1" u="sng" dirty="0"/>
              <a:t>Holding ministers to account</a:t>
            </a:r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86F8766-7DF2-7329-FA5F-F2D9C11B8E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5218299"/>
              </p:ext>
            </p:extLst>
          </p:nvPr>
        </p:nvGraphicFramePr>
        <p:xfrm>
          <a:off x="838200" y="1929384"/>
          <a:ext cx="10515600" cy="4251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812294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89ED1AA-8684-4D37-B208-8777E1A77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51">
            <a:extLst>
              <a:ext uri="{FF2B5EF4-FFF2-40B4-BE49-F238E27FC236}">
                <a16:creationId xmlns:a16="http://schemas.microsoft.com/office/drawing/2014/main" id="{5E0D0E5A-6E97-46A9-AF74-EAEA1E0442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19417" y="6756322"/>
            <a:ext cx="5657849" cy="101678"/>
          </a:xfrm>
          <a:custGeom>
            <a:avLst/>
            <a:gdLst>
              <a:gd name="connsiteX0" fmla="*/ 0 w 2374107"/>
              <a:gd name="connsiteY0" fmla="*/ 0 h 45719"/>
              <a:gd name="connsiteX1" fmla="*/ 2374107 w 2374107"/>
              <a:gd name="connsiteY1" fmla="*/ 0 h 45719"/>
              <a:gd name="connsiteX2" fmla="*/ 2374107 w 2374107"/>
              <a:gd name="connsiteY2" fmla="*/ 45719 h 45719"/>
              <a:gd name="connsiteX3" fmla="*/ 0 w 2374107"/>
              <a:gd name="connsiteY3" fmla="*/ 45719 h 45719"/>
              <a:gd name="connsiteX4" fmla="*/ 0 w 2374107"/>
              <a:gd name="connsiteY4" fmla="*/ 0 h 45719"/>
              <a:gd name="connsiteX0" fmla="*/ 0 w 2430067"/>
              <a:gd name="connsiteY0" fmla="*/ 0 h 64769"/>
              <a:gd name="connsiteX1" fmla="*/ 2430067 w 2430067"/>
              <a:gd name="connsiteY1" fmla="*/ 19050 h 64769"/>
              <a:gd name="connsiteX2" fmla="*/ 2430067 w 2430067"/>
              <a:gd name="connsiteY2" fmla="*/ 64769 h 64769"/>
              <a:gd name="connsiteX3" fmla="*/ 55960 w 2430067"/>
              <a:gd name="connsiteY3" fmla="*/ 64769 h 64769"/>
              <a:gd name="connsiteX4" fmla="*/ 0 w 2430067"/>
              <a:gd name="connsiteY4" fmla="*/ 0 h 64769"/>
              <a:gd name="connsiteX0" fmla="*/ 0 w 2431088"/>
              <a:gd name="connsiteY0" fmla="*/ 0 h 94534"/>
              <a:gd name="connsiteX1" fmla="*/ 2431088 w 2431088"/>
              <a:gd name="connsiteY1" fmla="*/ 48815 h 94534"/>
              <a:gd name="connsiteX2" fmla="*/ 2431088 w 2431088"/>
              <a:gd name="connsiteY2" fmla="*/ 94534 h 94534"/>
              <a:gd name="connsiteX3" fmla="*/ 56981 w 2431088"/>
              <a:gd name="connsiteY3" fmla="*/ 94534 h 94534"/>
              <a:gd name="connsiteX4" fmla="*/ 0 w 2431088"/>
              <a:gd name="connsiteY4" fmla="*/ 0 h 94534"/>
              <a:gd name="connsiteX0" fmla="*/ 0 w 2425473"/>
              <a:gd name="connsiteY0" fmla="*/ 0 h 101678"/>
              <a:gd name="connsiteX1" fmla="*/ 2425473 w 2425473"/>
              <a:gd name="connsiteY1" fmla="*/ 55959 h 101678"/>
              <a:gd name="connsiteX2" fmla="*/ 2425473 w 2425473"/>
              <a:gd name="connsiteY2" fmla="*/ 101678 h 101678"/>
              <a:gd name="connsiteX3" fmla="*/ 51366 w 2425473"/>
              <a:gd name="connsiteY3" fmla="*/ 101678 h 101678"/>
              <a:gd name="connsiteX4" fmla="*/ 0 w 2425473"/>
              <a:gd name="connsiteY4" fmla="*/ 0 h 101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473" h="101678">
                <a:moveTo>
                  <a:pt x="0" y="0"/>
                </a:moveTo>
                <a:lnTo>
                  <a:pt x="2425473" y="55959"/>
                </a:lnTo>
                <a:lnTo>
                  <a:pt x="2425473" y="101678"/>
                </a:lnTo>
                <a:lnTo>
                  <a:pt x="51366" y="10167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52">
            <a:extLst>
              <a:ext uri="{FF2B5EF4-FFF2-40B4-BE49-F238E27FC236}">
                <a16:creationId xmlns:a16="http://schemas.microsoft.com/office/drawing/2014/main" id="{E197A7FD-CD8D-4609-AE35-64C89063E3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8697" y="6809135"/>
            <a:ext cx="160496" cy="48864"/>
          </a:xfrm>
          <a:custGeom>
            <a:avLst/>
            <a:gdLst>
              <a:gd name="connsiteX0" fmla="*/ 0 w 91440"/>
              <a:gd name="connsiteY0" fmla="*/ 0 h 27432"/>
              <a:gd name="connsiteX1" fmla="*/ 91440 w 91440"/>
              <a:gd name="connsiteY1" fmla="*/ 0 h 27432"/>
              <a:gd name="connsiteX2" fmla="*/ 91440 w 91440"/>
              <a:gd name="connsiteY2" fmla="*/ 27432 h 27432"/>
              <a:gd name="connsiteX3" fmla="*/ 0 w 91440"/>
              <a:gd name="connsiteY3" fmla="*/ 27432 h 27432"/>
              <a:gd name="connsiteX4" fmla="*/ 0 w 91440"/>
              <a:gd name="connsiteY4" fmla="*/ 0 h 27432"/>
              <a:gd name="connsiteX0" fmla="*/ 0 w 128350"/>
              <a:gd name="connsiteY0" fmla="*/ 0 h 36957"/>
              <a:gd name="connsiteX1" fmla="*/ 128350 w 128350"/>
              <a:gd name="connsiteY1" fmla="*/ 9525 h 36957"/>
              <a:gd name="connsiteX2" fmla="*/ 128350 w 128350"/>
              <a:gd name="connsiteY2" fmla="*/ 36957 h 36957"/>
              <a:gd name="connsiteX3" fmla="*/ 36910 w 128350"/>
              <a:gd name="connsiteY3" fmla="*/ 36957 h 36957"/>
              <a:gd name="connsiteX4" fmla="*/ 0 w 128350"/>
              <a:gd name="connsiteY4" fmla="*/ 0 h 36957"/>
              <a:gd name="connsiteX0" fmla="*/ 0 w 128350"/>
              <a:gd name="connsiteY0" fmla="*/ 0 h 36957"/>
              <a:gd name="connsiteX1" fmla="*/ 83106 w 128350"/>
              <a:gd name="connsiteY1" fmla="*/ 11906 h 36957"/>
              <a:gd name="connsiteX2" fmla="*/ 128350 w 128350"/>
              <a:gd name="connsiteY2" fmla="*/ 36957 h 36957"/>
              <a:gd name="connsiteX3" fmla="*/ 36910 w 128350"/>
              <a:gd name="connsiteY3" fmla="*/ 36957 h 36957"/>
              <a:gd name="connsiteX4" fmla="*/ 0 w 128350"/>
              <a:gd name="connsiteY4" fmla="*/ 0 h 36957"/>
              <a:gd name="connsiteX0" fmla="*/ 0 w 162878"/>
              <a:gd name="connsiteY0" fmla="*/ 0 h 44101"/>
              <a:gd name="connsiteX1" fmla="*/ 117634 w 162878"/>
              <a:gd name="connsiteY1" fmla="*/ 19050 h 44101"/>
              <a:gd name="connsiteX2" fmla="*/ 162878 w 162878"/>
              <a:gd name="connsiteY2" fmla="*/ 44101 h 44101"/>
              <a:gd name="connsiteX3" fmla="*/ 71438 w 162878"/>
              <a:gd name="connsiteY3" fmla="*/ 44101 h 44101"/>
              <a:gd name="connsiteX4" fmla="*/ 0 w 162878"/>
              <a:gd name="connsiteY4" fmla="*/ 0 h 44101"/>
              <a:gd name="connsiteX0" fmla="*/ 0 w 160496"/>
              <a:gd name="connsiteY0" fmla="*/ 0 h 48864"/>
              <a:gd name="connsiteX1" fmla="*/ 115252 w 160496"/>
              <a:gd name="connsiteY1" fmla="*/ 23813 h 48864"/>
              <a:gd name="connsiteX2" fmla="*/ 160496 w 160496"/>
              <a:gd name="connsiteY2" fmla="*/ 48864 h 48864"/>
              <a:gd name="connsiteX3" fmla="*/ 69056 w 160496"/>
              <a:gd name="connsiteY3" fmla="*/ 48864 h 48864"/>
              <a:gd name="connsiteX4" fmla="*/ 0 w 160496"/>
              <a:gd name="connsiteY4" fmla="*/ 0 h 48864"/>
              <a:gd name="connsiteX0" fmla="*/ 0 w 160496"/>
              <a:gd name="connsiteY0" fmla="*/ 0 h 48864"/>
              <a:gd name="connsiteX1" fmla="*/ 115252 w 160496"/>
              <a:gd name="connsiteY1" fmla="*/ 23813 h 48864"/>
              <a:gd name="connsiteX2" fmla="*/ 160496 w 160496"/>
              <a:gd name="connsiteY2" fmla="*/ 48864 h 48864"/>
              <a:gd name="connsiteX3" fmla="*/ 61912 w 160496"/>
              <a:gd name="connsiteY3" fmla="*/ 48864 h 48864"/>
              <a:gd name="connsiteX4" fmla="*/ 0 w 160496"/>
              <a:gd name="connsiteY4" fmla="*/ 0 h 48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496" h="48864">
                <a:moveTo>
                  <a:pt x="0" y="0"/>
                </a:moveTo>
                <a:lnTo>
                  <a:pt x="115252" y="23813"/>
                </a:lnTo>
                <a:lnTo>
                  <a:pt x="160496" y="48864"/>
                </a:lnTo>
                <a:lnTo>
                  <a:pt x="61912" y="48864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Graphic 33">
            <a:extLst>
              <a:ext uri="{FF2B5EF4-FFF2-40B4-BE49-F238E27FC236}">
                <a16:creationId xmlns:a16="http://schemas.microsoft.com/office/drawing/2014/main" id="{4180E01B-B1F4-437C-807D-1C930718E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18417" y="0"/>
            <a:ext cx="9570431" cy="6858000"/>
          </a:xfrm>
          <a:custGeom>
            <a:avLst/>
            <a:gdLst>
              <a:gd name="connsiteX0" fmla="*/ 7178288 w 7187261"/>
              <a:gd name="connsiteY0" fmla="*/ 2604802 h 5150263"/>
              <a:gd name="connsiteX1" fmla="*/ 7169335 w 7187261"/>
              <a:gd name="connsiteY1" fmla="*/ 2328577 h 5150263"/>
              <a:gd name="connsiteX2" fmla="*/ 7060845 w 7187261"/>
              <a:gd name="connsiteY2" fmla="*/ 1661160 h 5150263"/>
              <a:gd name="connsiteX3" fmla="*/ 6212263 w 7187261"/>
              <a:gd name="connsiteY3" fmla="*/ 243840 h 5150263"/>
              <a:gd name="connsiteX4" fmla="*/ 5953564 w 7187261"/>
              <a:gd name="connsiteY4" fmla="*/ 0 h 5150263"/>
              <a:gd name="connsiteX5" fmla="*/ 1408615 w 7187261"/>
              <a:gd name="connsiteY5" fmla="*/ 0 h 5150263"/>
              <a:gd name="connsiteX6" fmla="*/ 805111 w 7187261"/>
              <a:gd name="connsiteY6" fmla="*/ 676275 h 5150263"/>
              <a:gd name="connsiteX7" fmla="*/ 104928 w 7187261"/>
              <a:gd name="connsiteY7" fmla="*/ 2183035 h 5150263"/>
              <a:gd name="connsiteX8" fmla="*/ 51588 w 7187261"/>
              <a:gd name="connsiteY8" fmla="*/ 2400014 h 5150263"/>
              <a:gd name="connsiteX9" fmla="*/ 41301 w 7187261"/>
              <a:gd name="connsiteY9" fmla="*/ 2424208 h 5150263"/>
              <a:gd name="connsiteX10" fmla="*/ 119692 w 7187261"/>
              <a:gd name="connsiteY10" fmla="*/ 1834801 h 5150263"/>
              <a:gd name="connsiteX11" fmla="*/ 870071 w 7187261"/>
              <a:gd name="connsiteY11" fmla="*/ 462248 h 5150263"/>
              <a:gd name="connsiteX12" fmla="*/ 1389279 w 7187261"/>
              <a:gd name="connsiteY12" fmla="*/ 476 h 5150263"/>
              <a:gd name="connsiteX13" fmla="*/ 1320223 w 7187261"/>
              <a:gd name="connsiteY13" fmla="*/ 476 h 5150263"/>
              <a:gd name="connsiteX14" fmla="*/ 423158 w 7187261"/>
              <a:gd name="connsiteY14" fmla="*/ 989743 h 5150263"/>
              <a:gd name="connsiteX15" fmla="*/ 25585 w 7187261"/>
              <a:gd name="connsiteY15" fmla="*/ 2113693 h 5150263"/>
              <a:gd name="connsiteX16" fmla="*/ 2344 w 7187261"/>
              <a:gd name="connsiteY16" fmla="*/ 2725865 h 5150263"/>
              <a:gd name="connsiteX17" fmla="*/ 447256 w 7187261"/>
              <a:gd name="connsiteY17" fmla="*/ 4210717 h 5150263"/>
              <a:gd name="connsiteX18" fmla="*/ 1138962 w 7187261"/>
              <a:gd name="connsiteY18" fmla="*/ 4988910 h 5150263"/>
              <a:gd name="connsiteX19" fmla="*/ 1348512 w 7187261"/>
              <a:gd name="connsiteY19" fmla="*/ 5146834 h 5150263"/>
              <a:gd name="connsiteX20" fmla="*/ 1422712 w 7187261"/>
              <a:gd name="connsiteY20" fmla="*/ 5146834 h 5150263"/>
              <a:gd name="connsiteX21" fmla="*/ 480594 w 7187261"/>
              <a:gd name="connsiteY21" fmla="*/ 4187952 h 5150263"/>
              <a:gd name="connsiteX22" fmla="*/ 398679 w 7187261"/>
              <a:gd name="connsiteY22" fmla="*/ 4046125 h 5150263"/>
              <a:gd name="connsiteX23" fmla="*/ 411823 w 7187261"/>
              <a:gd name="connsiteY23" fmla="*/ 4053078 h 5150263"/>
              <a:gd name="connsiteX24" fmla="*/ 1439380 w 7187261"/>
              <a:gd name="connsiteY24" fmla="*/ 5147405 h 5150263"/>
              <a:gd name="connsiteX25" fmla="*/ 5710010 w 7187261"/>
              <a:gd name="connsiteY25" fmla="*/ 5150263 h 5150263"/>
              <a:gd name="connsiteX26" fmla="*/ 5999665 w 7187261"/>
              <a:gd name="connsiteY26" fmla="*/ 4910900 h 5150263"/>
              <a:gd name="connsiteX27" fmla="*/ 6954165 w 7187261"/>
              <a:gd name="connsiteY27" fmla="*/ 3545777 h 5150263"/>
              <a:gd name="connsiteX28" fmla="*/ 7137712 w 7187261"/>
              <a:gd name="connsiteY28" fmla="*/ 2799207 h 5150263"/>
              <a:gd name="connsiteX29" fmla="*/ 7142951 w 7187261"/>
              <a:gd name="connsiteY29" fmla="*/ 2754535 h 5150263"/>
              <a:gd name="connsiteX30" fmla="*/ 7149428 w 7187261"/>
              <a:gd name="connsiteY30" fmla="*/ 2774823 h 5150263"/>
              <a:gd name="connsiteX31" fmla="*/ 7066465 w 7187261"/>
              <a:gd name="connsiteY31" fmla="*/ 3465672 h 5150263"/>
              <a:gd name="connsiteX32" fmla="*/ 6452578 w 7187261"/>
              <a:gd name="connsiteY32" fmla="*/ 4552760 h 5150263"/>
              <a:gd name="connsiteX33" fmla="*/ 5752110 w 7187261"/>
              <a:gd name="connsiteY33" fmla="*/ 5150263 h 5150263"/>
              <a:gd name="connsiteX34" fmla="*/ 5827643 w 7187261"/>
              <a:gd name="connsiteY34" fmla="*/ 5150263 h 5150263"/>
              <a:gd name="connsiteX35" fmla="*/ 6642793 w 7187261"/>
              <a:gd name="connsiteY35" fmla="*/ 4389406 h 5150263"/>
              <a:gd name="connsiteX36" fmla="*/ 7102469 w 7187261"/>
              <a:gd name="connsiteY36" fmla="*/ 3490817 h 5150263"/>
              <a:gd name="connsiteX37" fmla="*/ 7187242 w 7187261"/>
              <a:gd name="connsiteY37" fmla="*/ 2990183 h 5150263"/>
              <a:gd name="connsiteX38" fmla="*/ 7178288 w 7187261"/>
              <a:gd name="connsiteY38" fmla="*/ 2604802 h 5150263"/>
              <a:gd name="connsiteX39" fmla="*/ 6342565 w 7187261"/>
              <a:gd name="connsiteY39" fmla="*/ 441389 h 5150263"/>
              <a:gd name="connsiteX40" fmla="*/ 7126567 w 7187261"/>
              <a:gd name="connsiteY40" fmla="*/ 2355056 h 5150263"/>
              <a:gd name="connsiteX41" fmla="*/ 6342565 w 7187261"/>
              <a:gd name="connsiteY41" fmla="*/ 441389 h 5150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7187261" h="5150263">
                <a:moveTo>
                  <a:pt x="7178288" y="2604802"/>
                </a:moveTo>
                <a:cubicBezTo>
                  <a:pt x="7168763" y="2513076"/>
                  <a:pt x="7174478" y="2420684"/>
                  <a:pt x="7169335" y="2328577"/>
                </a:cubicBezTo>
                <a:cubicBezTo>
                  <a:pt x="7156952" y="2102882"/>
                  <a:pt x="7120586" y="1879149"/>
                  <a:pt x="7060845" y="1661160"/>
                </a:cubicBezTo>
                <a:cubicBezTo>
                  <a:pt x="6910588" y="1121007"/>
                  <a:pt x="6617428" y="631374"/>
                  <a:pt x="6212263" y="243840"/>
                </a:cubicBezTo>
                <a:cubicBezTo>
                  <a:pt x="6126538" y="162496"/>
                  <a:pt x="6040813" y="80201"/>
                  <a:pt x="5953564" y="0"/>
                </a:cubicBezTo>
                <a:lnTo>
                  <a:pt x="1408615" y="0"/>
                </a:lnTo>
                <a:cubicBezTo>
                  <a:pt x="1180967" y="200316"/>
                  <a:pt x="978332" y="427387"/>
                  <a:pt x="805111" y="676275"/>
                </a:cubicBezTo>
                <a:cubicBezTo>
                  <a:pt x="481261" y="1136523"/>
                  <a:pt x="252089" y="1640872"/>
                  <a:pt x="104928" y="2183035"/>
                </a:cubicBezTo>
                <a:cubicBezTo>
                  <a:pt x="85878" y="2254853"/>
                  <a:pt x="69495" y="2327720"/>
                  <a:pt x="51588" y="2400014"/>
                </a:cubicBezTo>
                <a:cubicBezTo>
                  <a:pt x="49683" y="2407634"/>
                  <a:pt x="51588" y="2416969"/>
                  <a:pt x="41301" y="2424208"/>
                </a:cubicBezTo>
                <a:cubicBezTo>
                  <a:pt x="45900" y="2225469"/>
                  <a:pt x="72186" y="2027834"/>
                  <a:pt x="119692" y="1834801"/>
                </a:cubicBezTo>
                <a:cubicBezTo>
                  <a:pt x="247993" y="1310926"/>
                  <a:pt x="506121" y="857726"/>
                  <a:pt x="870071" y="462248"/>
                </a:cubicBezTo>
                <a:cubicBezTo>
                  <a:pt x="1027729" y="291823"/>
                  <a:pt x="1201617" y="137169"/>
                  <a:pt x="1389279" y="476"/>
                </a:cubicBezTo>
                <a:lnTo>
                  <a:pt x="1320223" y="476"/>
                </a:lnTo>
                <a:cubicBezTo>
                  <a:pt x="960844" y="274320"/>
                  <a:pt x="656330" y="599123"/>
                  <a:pt x="423158" y="989743"/>
                </a:cubicBezTo>
                <a:cubicBezTo>
                  <a:pt x="215608" y="1337596"/>
                  <a:pt x="80258" y="1711357"/>
                  <a:pt x="25585" y="2113693"/>
                </a:cubicBezTo>
                <a:cubicBezTo>
                  <a:pt x="-2705" y="2316480"/>
                  <a:pt x="-2228" y="2521077"/>
                  <a:pt x="2344" y="2725865"/>
                </a:cubicBezTo>
                <a:cubicBezTo>
                  <a:pt x="14155" y="3261932"/>
                  <a:pt x="170650" y="3754565"/>
                  <a:pt x="447256" y="4210717"/>
                </a:cubicBezTo>
                <a:cubicBezTo>
                  <a:pt x="629851" y="4511612"/>
                  <a:pt x="866356" y="4767167"/>
                  <a:pt x="1138962" y="4988910"/>
                </a:cubicBezTo>
                <a:cubicBezTo>
                  <a:pt x="1207161" y="5044345"/>
                  <a:pt x="1277008" y="5096990"/>
                  <a:pt x="1348512" y="5146834"/>
                </a:cubicBezTo>
                <a:lnTo>
                  <a:pt x="1422712" y="5146834"/>
                </a:lnTo>
                <a:cubicBezTo>
                  <a:pt x="1043426" y="4892802"/>
                  <a:pt x="724720" y="4577334"/>
                  <a:pt x="480594" y="4187952"/>
                </a:cubicBezTo>
                <a:cubicBezTo>
                  <a:pt x="452019" y="4141851"/>
                  <a:pt x="423444" y="4095179"/>
                  <a:pt x="398679" y="4046125"/>
                </a:cubicBezTo>
                <a:cubicBezTo>
                  <a:pt x="407442" y="4043267"/>
                  <a:pt x="409156" y="4048982"/>
                  <a:pt x="411823" y="4053078"/>
                </a:cubicBezTo>
                <a:cubicBezTo>
                  <a:pt x="683572" y="4484656"/>
                  <a:pt x="1033139" y="4842701"/>
                  <a:pt x="1439380" y="5147405"/>
                </a:cubicBezTo>
                <a:lnTo>
                  <a:pt x="5710010" y="5150263"/>
                </a:lnTo>
                <a:cubicBezTo>
                  <a:pt x="5810594" y="5075482"/>
                  <a:pt x="5907272" y="4995587"/>
                  <a:pt x="5999665" y="4910900"/>
                </a:cubicBezTo>
                <a:cubicBezTo>
                  <a:pt x="6418765" y="4526661"/>
                  <a:pt x="6746901" y="4078129"/>
                  <a:pt x="6954165" y="3545777"/>
                </a:cubicBezTo>
                <a:cubicBezTo>
                  <a:pt x="7048234" y="3306175"/>
                  <a:pt x="7109956" y="3055115"/>
                  <a:pt x="7137712" y="2799207"/>
                </a:cubicBezTo>
                <a:cubicBezTo>
                  <a:pt x="7139236" y="2784920"/>
                  <a:pt x="7141046" y="2770632"/>
                  <a:pt x="7142951" y="2754535"/>
                </a:cubicBezTo>
                <a:cubicBezTo>
                  <a:pt x="7151714" y="2760440"/>
                  <a:pt x="7149237" y="2768441"/>
                  <a:pt x="7149428" y="2774823"/>
                </a:cubicBezTo>
                <a:cubicBezTo>
                  <a:pt x="7156743" y="3007967"/>
                  <a:pt x="7128777" y="3240881"/>
                  <a:pt x="7066465" y="3465672"/>
                </a:cubicBezTo>
                <a:cubicBezTo>
                  <a:pt x="6952165" y="3878580"/>
                  <a:pt x="6737948" y="4235863"/>
                  <a:pt x="6452578" y="4552760"/>
                </a:cubicBezTo>
                <a:cubicBezTo>
                  <a:pt x="6244553" y="4783836"/>
                  <a:pt x="6008809" y="4980242"/>
                  <a:pt x="5752110" y="5150263"/>
                </a:cubicBezTo>
                <a:lnTo>
                  <a:pt x="5827643" y="5150263"/>
                </a:lnTo>
                <a:cubicBezTo>
                  <a:pt x="6136539" y="4938904"/>
                  <a:pt x="6412192" y="4689348"/>
                  <a:pt x="6642793" y="4389406"/>
                </a:cubicBezTo>
                <a:cubicBezTo>
                  <a:pt x="6851295" y="4118324"/>
                  <a:pt x="7009125" y="3820859"/>
                  <a:pt x="7102469" y="3490817"/>
                </a:cubicBezTo>
                <a:cubicBezTo>
                  <a:pt x="7148646" y="3327473"/>
                  <a:pt x="7177069" y="3159624"/>
                  <a:pt x="7187242" y="2990183"/>
                </a:cubicBezTo>
                <a:cubicBezTo>
                  <a:pt x="7187623" y="2984087"/>
                  <a:pt x="7182384" y="2642330"/>
                  <a:pt x="7178288" y="2604802"/>
                </a:cubicBezTo>
                <a:close/>
                <a:moveTo>
                  <a:pt x="6342565" y="441389"/>
                </a:moveTo>
                <a:cubicBezTo>
                  <a:pt x="6829797" y="986533"/>
                  <a:pt x="7091135" y="1624422"/>
                  <a:pt x="7126567" y="2355056"/>
                </a:cubicBezTo>
                <a:cubicBezTo>
                  <a:pt x="7001123" y="1661827"/>
                  <a:pt x="6756426" y="1017365"/>
                  <a:pt x="6342565" y="441389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12352D-FB8A-BB2F-D59D-E5373A763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8716" y="955309"/>
            <a:ext cx="7074568" cy="289897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8800" b="1" i="1" u="sng">
                <a:solidFill>
                  <a:srgbClr val="FFFFFF"/>
                </a:solidFill>
              </a:rPr>
              <a:t>Ministerial code</a:t>
            </a:r>
            <a:endParaRPr lang="en-US" sz="88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0FAB9A-3B20-15BA-CEE9-E4570BF964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4916" y="4533813"/>
            <a:ext cx="6930189" cy="93846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3200">
                <a:solidFill>
                  <a:srgbClr val="FFFFFF"/>
                </a:solidFill>
              </a:rPr>
              <a:t>Has to be abided by my ministers. </a:t>
            </a: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C0B64B74-19BE-47D9-8BB8-7081BF0E0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113338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38100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6844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E79E66-5B79-0151-C2C2-1BCBE4127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338" y="640080"/>
            <a:ext cx="3734014" cy="3566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5000" b="1" i="1" u="sng" dirty="0"/>
              <a:t>The Parliamentary and Health service ombudsman </a:t>
            </a:r>
            <a:endParaRPr lang="en-US" sz="5000" dirty="0"/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27432"/>
          </a:xfrm>
          <a:custGeom>
            <a:avLst/>
            <a:gdLst>
              <a:gd name="connsiteX0" fmla="*/ 0 w 3474720"/>
              <a:gd name="connsiteY0" fmla="*/ 0 h 27432"/>
              <a:gd name="connsiteX1" fmla="*/ 660197 w 3474720"/>
              <a:gd name="connsiteY1" fmla="*/ 0 h 27432"/>
              <a:gd name="connsiteX2" fmla="*/ 1355141 w 3474720"/>
              <a:gd name="connsiteY2" fmla="*/ 0 h 27432"/>
              <a:gd name="connsiteX3" fmla="*/ 2084832 w 3474720"/>
              <a:gd name="connsiteY3" fmla="*/ 0 h 27432"/>
              <a:gd name="connsiteX4" fmla="*/ 2814523 w 3474720"/>
              <a:gd name="connsiteY4" fmla="*/ 0 h 27432"/>
              <a:gd name="connsiteX5" fmla="*/ 3474720 w 3474720"/>
              <a:gd name="connsiteY5" fmla="*/ 0 h 27432"/>
              <a:gd name="connsiteX6" fmla="*/ 3474720 w 3474720"/>
              <a:gd name="connsiteY6" fmla="*/ 27432 h 27432"/>
              <a:gd name="connsiteX7" fmla="*/ 2710282 w 3474720"/>
              <a:gd name="connsiteY7" fmla="*/ 27432 h 27432"/>
              <a:gd name="connsiteX8" fmla="*/ 1945843 w 3474720"/>
              <a:gd name="connsiteY8" fmla="*/ 27432 h 27432"/>
              <a:gd name="connsiteX9" fmla="*/ 1250899 w 3474720"/>
              <a:gd name="connsiteY9" fmla="*/ 27432 h 27432"/>
              <a:gd name="connsiteX10" fmla="*/ 0 w 3474720"/>
              <a:gd name="connsiteY10" fmla="*/ 27432 h 27432"/>
              <a:gd name="connsiteX11" fmla="*/ 0 w 3474720"/>
              <a:gd name="connsiteY11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74720" h="27432" fill="none" extrusionOk="0">
                <a:moveTo>
                  <a:pt x="0" y="0"/>
                </a:moveTo>
                <a:cubicBezTo>
                  <a:pt x="307185" y="-8713"/>
                  <a:pt x="392307" y="-13121"/>
                  <a:pt x="660197" y="0"/>
                </a:cubicBezTo>
                <a:cubicBezTo>
                  <a:pt x="928087" y="13121"/>
                  <a:pt x="1167029" y="-2668"/>
                  <a:pt x="1355141" y="0"/>
                </a:cubicBezTo>
                <a:cubicBezTo>
                  <a:pt x="1543253" y="2668"/>
                  <a:pt x="1739408" y="-6709"/>
                  <a:pt x="2084832" y="0"/>
                </a:cubicBezTo>
                <a:cubicBezTo>
                  <a:pt x="2430256" y="6709"/>
                  <a:pt x="2538889" y="29706"/>
                  <a:pt x="2814523" y="0"/>
                </a:cubicBezTo>
                <a:cubicBezTo>
                  <a:pt x="3090157" y="-29706"/>
                  <a:pt x="3152920" y="-15446"/>
                  <a:pt x="3474720" y="0"/>
                </a:cubicBezTo>
                <a:cubicBezTo>
                  <a:pt x="3473554" y="7395"/>
                  <a:pt x="3474765" y="21864"/>
                  <a:pt x="3474720" y="27432"/>
                </a:cubicBezTo>
                <a:cubicBezTo>
                  <a:pt x="3275380" y="12730"/>
                  <a:pt x="2958934" y="10130"/>
                  <a:pt x="2710282" y="27432"/>
                </a:cubicBezTo>
                <a:cubicBezTo>
                  <a:pt x="2461630" y="44734"/>
                  <a:pt x="2131168" y="43757"/>
                  <a:pt x="1945843" y="27432"/>
                </a:cubicBezTo>
                <a:cubicBezTo>
                  <a:pt x="1760518" y="11107"/>
                  <a:pt x="1444829" y="-3738"/>
                  <a:pt x="1250899" y="27432"/>
                </a:cubicBezTo>
                <a:cubicBezTo>
                  <a:pt x="1056969" y="58602"/>
                  <a:pt x="444992" y="52761"/>
                  <a:pt x="0" y="27432"/>
                </a:cubicBezTo>
                <a:cubicBezTo>
                  <a:pt x="-503" y="20663"/>
                  <a:pt x="1168" y="5855"/>
                  <a:pt x="0" y="0"/>
                </a:cubicBezTo>
                <a:close/>
              </a:path>
              <a:path w="3474720" h="27432" stroke="0" extrusionOk="0">
                <a:moveTo>
                  <a:pt x="0" y="0"/>
                </a:moveTo>
                <a:cubicBezTo>
                  <a:pt x="300114" y="-5103"/>
                  <a:pt x="525093" y="-25284"/>
                  <a:pt x="660197" y="0"/>
                </a:cubicBezTo>
                <a:cubicBezTo>
                  <a:pt x="795301" y="25284"/>
                  <a:pt x="1023172" y="17955"/>
                  <a:pt x="1250899" y="0"/>
                </a:cubicBezTo>
                <a:cubicBezTo>
                  <a:pt x="1478626" y="-17955"/>
                  <a:pt x="1782079" y="-27844"/>
                  <a:pt x="2015338" y="0"/>
                </a:cubicBezTo>
                <a:cubicBezTo>
                  <a:pt x="2248597" y="27844"/>
                  <a:pt x="2491007" y="27648"/>
                  <a:pt x="2675534" y="0"/>
                </a:cubicBezTo>
                <a:cubicBezTo>
                  <a:pt x="2860061" y="-27648"/>
                  <a:pt x="3088679" y="-3661"/>
                  <a:pt x="3474720" y="0"/>
                </a:cubicBezTo>
                <a:cubicBezTo>
                  <a:pt x="3474913" y="12649"/>
                  <a:pt x="3473732" y="17989"/>
                  <a:pt x="3474720" y="27432"/>
                </a:cubicBezTo>
                <a:cubicBezTo>
                  <a:pt x="3317198" y="15714"/>
                  <a:pt x="2959205" y="52182"/>
                  <a:pt x="2779776" y="27432"/>
                </a:cubicBezTo>
                <a:cubicBezTo>
                  <a:pt x="2600347" y="2682"/>
                  <a:pt x="2382660" y="-684"/>
                  <a:pt x="2015338" y="27432"/>
                </a:cubicBezTo>
                <a:cubicBezTo>
                  <a:pt x="1648016" y="55548"/>
                  <a:pt x="1641073" y="39646"/>
                  <a:pt x="1424635" y="27432"/>
                </a:cubicBezTo>
                <a:cubicBezTo>
                  <a:pt x="1208197" y="15218"/>
                  <a:pt x="1021559" y="15893"/>
                  <a:pt x="729691" y="27432"/>
                </a:cubicBezTo>
                <a:cubicBezTo>
                  <a:pt x="437823" y="38971"/>
                  <a:pt x="153856" y="-2647"/>
                  <a:pt x="0" y="27432"/>
                </a:cubicBezTo>
                <a:cubicBezTo>
                  <a:pt x="1300" y="19678"/>
                  <a:pt x="-86" y="12044"/>
                  <a:pt x="0" y="0"/>
                </a:cubicBezTo>
                <a:close/>
              </a:path>
            </a:pathLst>
          </a:custGeom>
          <a:solidFill>
            <a:srgbClr val="F4FC0B"/>
          </a:solidFill>
          <a:ln w="38100" cap="rnd">
            <a:solidFill>
              <a:srgbClr val="F4FC0B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F56387-1CC1-1B23-6AE5-D525E24367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385" r="25269" b="8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783550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C10CBC8-7837-4750-8EE9-B4C3D50488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9014793-11D4-4A17-9261-1A2E683AD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5104482" y="-5104482"/>
            <a:ext cx="1983037" cy="12192001"/>
          </a:xfrm>
          <a:custGeom>
            <a:avLst/>
            <a:gdLst>
              <a:gd name="connsiteX0" fmla="*/ 0 w 1983037"/>
              <a:gd name="connsiteY0" fmla="*/ 0 h 12192001"/>
              <a:gd name="connsiteX1" fmla="*/ 0 w 1983037"/>
              <a:gd name="connsiteY1" fmla="*/ 12192001 h 12192001"/>
              <a:gd name="connsiteX2" fmla="*/ 1945626 w 1983037"/>
              <a:gd name="connsiteY2" fmla="*/ 12192001 h 12192001"/>
              <a:gd name="connsiteX3" fmla="*/ 1914883 w 1983037"/>
              <a:gd name="connsiteY3" fmla="*/ 11926947 h 12192001"/>
              <a:gd name="connsiteX4" fmla="*/ 1887405 w 1983037"/>
              <a:gd name="connsiteY4" fmla="*/ 10882179 h 12192001"/>
              <a:gd name="connsiteX5" fmla="*/ 1955094 w 1983037"/>
              <a:gd name="connsiteY5" fmla="*/ 9717835 h 12192001"/>
              <a:gd name="connsiteX6" fmla="*/ 1955094 w 1983037"/>
              <a:gd name="connsiteY6" fmla="*/ 9338013 h 12192001"/>
              <a:gd name="connsiteX7" fmla="*/ 1947423 w 1983037"/>
              <a:gd name="connsiteY7" fmla="*/ 8936699 h 12192001"/>
              <a:gd name="connsiteX8" fmla="*/ 1949002 w 1983037"/>
              <a:gd name="connsiteY8" fmla="*/ 7709920 h 12192001"/>
              <a:gd name="connsiteX9" fmla="*/ 1930276 w 1983037"/>
              <a:gd name="connsiteY9" fmla="*/ 6277504 h 12192001"/>
              <a:gd name="connsiteX10" fmla="*/ 1954643 w 1983037"/>
              <a:gd name="connsiteY10" fmla="*/ 5307481 h 12192001"/>
              <a:gd name="connsiteX11" fmla="*/ 1944941 w 1983037"/>
              <a:gd name="connsiteY11" fmla="*/ 4949831 h 12192001"/>
              <a:gd name="connsiteX12" fmla="*/ 1961187 w 1983037"/>
              <a:gd name="connsiteY12" fmla="*/ 4137481 h 12192001"/>
              <a:gd name="connsiteX13" fmla="*/ 1964118 w 1983037"/>
              <a:gd name="connsiteY13" fmla="*/ 3194148 h 12192001"/>
              <a:gd name="connsiteX14" fmla="*/ 1914708 w 1983037"/>
              <a:gd name="connsiteY14" fmla="*/ 1979808 h 12192001"/>
              <a:gd name="connsiteX15" fmla="*/ 1949679 w 1983037"/>
              <a:gd name="connsiteY15" fmla="*/ 1443897 h 12192001"/>
              <a:gd name="connsiteX16" fmla="*/ 1942685 w 1983037"/>
              <a:gd name="connsiteY16" fmla="*/ 749860 h 12192001"/>
              <a:gd name="connsiteX17" fmla="*/ 1933706 w 1983037"/>
              <a:gd name="connsiteY17" fmla="*/ 168558 h 12192001"/>
              <a:gd name="connsiteX18" fmla="*/ 1950785 w 1983037"/>
              <a:gd name="connsiteY18" fmla="*/ 0 h 12192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83037" h="12192001">
                <a:moveTo>
                  <a:pt x="0" y="0"/>
                </a:moveTo>
                <a:lnTo>
                  <a:pt x="0" y="12192001"/>
                </a:lnTo>
                <a:lnTo>
                  <a:pt x="1945626" y="12192001"/>
                </a:lnTo>
                <a:lnTo>
                  <a:pt x="1914883" y="11926947"/>
                </a:lnTo>
                <a:cubicBezTo>
                  <a:pt x="1884529" y="11579709"/>
                  <a:pt x="1881652" y="11231009"/>
                  <a:pt x="1887405" y="10882179"/>
                </a:cubicBezTo>
                <a:cubicBezTo>
                  <a:pt x="1893725" y="10493309"/>
                  <a:pt x="1911547" y="10104667"/>
                  <a:pt x="1955094" y="9717835"/>
                </a:cubicBezTo>
                <a:cubicBezTo>
                  <a:pt x="1966715" y="9591491"/>
                  <a:pt x="1966715" y="9464357"/>
                  <a:pt x="1955094" y="9338013"/>
                </a:cubicBezTo>
                <a:cubicBezTo>
                  <a:pt x="1945663" y="9204453"/>
                  <a:pt x="1943091" y="9070511"/>
                  <a:pt x="1947423" y="8936699"/>
                </a:cubicBezTo>
                <a:cubicBezTo>
                  <a:pt x="1960283" y="8527701"/>
                  <a:pt x="1930726" y="8118470"/>
                  <a:pt x="1949002" y="7709920"/>
                </a:cubicBezTo>
                <a:cubicBezTo>
                  <a:pt x="1970436" y="7231918"/>
                  <a:pt x="1945393" y="6755049"/>
                  <a:pt x="1930276" y="6277504"/>
                </a:cubicBezTo>
                <a:cubicBezTo>
                  <a:pt x="1920123" y="5954014"/>
                  <a:pt x="1913803" y="5630292"/>
                  <a:pt x="1954643" y="5307481"/>
                </a:cubicBezTo>
                <a:cubicBezTo>
                  <a:pt x="1969761" y="5188718"/>
                  <a:pt x="1956899" y="5068596"/>
                  <a:pt x="1944941" y="4949831"/>
                </a:cubicBezTo>
                <a:cubicBezTo>
                  <a:pt x="1917866" y="4678139"/>
                  <a:pt x="1932758" y="4407584"/>
                  <a:pt x="1961187" y="4137481"/>
                </a:cubicBezTo>
                <a:cubicBezTo>
                  <a:pt x="1994579" y="3823035"/>
                  <a:pt x="1984877" y="3508818"/>
                  <a:pt x="1964118" y="3194148"/>
                </a:cubicBezTo>
                <a:cubicBezTo>
                  <a:pt x="1937270" y="2789895"/>
                  <a:pt x="1903424" y="2387003"/>
                  <a:pt x="1914708" y="1979808"/>
                </a:cubicBezTo>
                <a:cubicBezTo>
                  <a:pt x="1919446" y="1800868"/>
                  <a:pt x="1935466" y="1622384"/>
                  <a:pt x="1949679" y="1443897"/>
                </a:cubicBezTo>
                <a:cubicBezTo>
                  <a:pt x="1964278" y="1212701"/>
                  <a:pt x="1961931" y="980722"/>
                  <a:pt x="1942685" y="749860"/>
                </a:cubicBezTo>
                <a:cubicBezTo>
                  <a:pt x="1929825" y="555933"/>
                  <a:pt x="1921533" y="362007"/>
                  <a:pt x="1933706" y="168558"/>
                </a:cubicBezTo>
                <a:lnTo>
                  <a:pt x="1950785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77C327-ECFA-9FEC-FC00-973A564A3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8000" b="1" i="1" u="sng" dirty="0">
                <a:solidFill>
                  <a:schemeClr val="bg1"/>
                </a:solidFill>
              </a:rPr>
              <a:t>Summary</a:t>
            </a:r>
            <a:endParaRPr lang="en-US" sz="8000" dirty="0">
              <a:solidFill>
                <a:schemeClr val="bg1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2DF1771-9FBE-24DD-FAB1-CFB8EE30338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0987663"/>
              </p:ext>
            </p:extLst>
          </p:nvPr>
        </p:nvGraphicFramePr>
        <p:xfrm>
          <a:off x="838200" y="2223655"/>
          <a:ext cx="10515600" cy="39533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822492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3245F62-CCC4-49E4-B95B-EA6C1E790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C02E53-894D-8936-7418-1ACB4FF135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8882" y="3577456"/>
            <a:ext cx="10909640" cy="1687814"/>
          </a:xfrm>
        </p:spPr>
        <p:txBody>
          <a:bodyPr anchor="b">
            <a:normAutofit/>
          </a:bodyPr>
          <a:lstStyle/>
          <a:p>
            <a:pPr algn="ctr"/>
            <a:r>
              <a:rPr lang="en-GB" sz="10000" b="1" i="1" u="sng"/>
              <a:t>Thank you!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0934B4-8EC9-F5B5-90FA-349558401F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8881" y="5660607"/>
            <a:ext cx="10909643" cy="5526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sz="2400" b="1" i="1"/>
              <a:t>Any Questions?</a:t>
            </a:r>
          </a:p>
        </p:txBody>
      </p:sp>
      <p:pic>
        <p:nvPicPr>
          <p:cNvPr id="7" name="Graphic 6" descr="Handshake">
            <a:extLst>
              <a:ext uri="{FF2B5EF4-FFF2-40B4-BE49-F238E27FC236}">
                <a16:creationId xmlns:a16="http://schemas.microsoft.com/office/drawing/2014/main" id="{9D7FC0D4-E86F-21CB-5BBE-C01CE55F9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163826" y="294304"/>
            <a:ext cx="4129238" cy="4129238"/>
          </a:xfrm>
          <a:prstGeom prst="rect">
            <a:avLst/>
          </a:prstGeom>
        </p:spPr>
      </p:pic>
      <p:sp>
        <p:nvSpPr>
          <p:cNvPr id="12" name="Rectangle 6">
            <a:extLst>
              <a:ext uri="{FF2B5EF4-FFF2-40B4-BE49-F238E27FC236}">
                <a16:creationId xmlns:a16="http://schemas.microsoft.com/office/drawing/2014/main" id="{E6C0DD6B-6AA3-448F-9B99-8386295BC1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5509052"/>
            <a:ext cx="4572000" cy="27432"/>
          </a:xfrm>
          <a:custGeom>
            <a:avLst/>
            <a:gdLst>
              <a:gd name="connsiteX0" fmla="*/ 0 w 4572000"/>
              <a:gd name="connsiteY0" fmla="*/ 0 h 27432"/>
              <a:gd name="connsiteX1" fmla="*/ 607423 w 4572000"/>
              <a:gd name="connsiteY1" fmla="*/ 0 h 27432"/>
              <a:gd name="connsiteX2" fmla="*/ 1123406 w 4572000"/>
              <a:gd name="connsiteY2" fmla="*/ 0 h 27432"/>
              <a:gd name="connsiteX3" fmla="*/ 1685109 w 4572000"/>
              <a:gd name="connsiteY3" fmla="*/ 0 h 27432"/>
              <a:gd name="connsiteX4" fmla="*/ 2383971 w 4572000"/>
              <a:gd name="connsiteY4" fmla="*/ 0 h 27432"/>
              <a:gd name="connsiteX5" fmla="*/ 2991394 w 4572000"/>
              <a:gd name="connsiteY5" fmla="*/ 0 h 27432"/>
              <a:gd name="connsiteX6" fmla="*/ 3553097 w 4572000"/>
              <a:gd name="connsiteY6" fmla="*/ 0 h 27432"/>
              <a:gd name="connsiteX7" fmla="*/ 4572000 w 4572000"/>
              <a:gd name="connsiteY7" fmla="*/ 0 h 27432"/>
              <a:gd name="connsiteX8" fmla="*/ 4572000 w 4572000"/>
              <a:gd name="connsiteY8" fmla="*/ 27432 h 27432"/>
              <a:gd name="connsiteX9" fmla="*/ 3918857 w 4572000"/>
              <a:gd name="connsiteY9" fmla="*/ 27432 h 27432"/>
              <a:gd name="connsiteX10" fmla="*/ 3357154 w 4572000"/>
              <a:gd name="connsiteY10" fmla="*/ 27432 h 27432"/>
              <a:gd name="connsiteX11" fmla="*/ 2612571 w 4572000"/>
              <a:gd name="connsiteY11" fmla="*/ 27432 h 27432"/>
              <a:gd name="connsiteX12" fmla="*/ 2005149 w 4572000"/>
              <a:gd name="connsiteY12" fmla="*/ 27432 h 27432"/>
              <a:gd name="connsiteX13" fmla="*/ 1489166 w 4572000"/>
              <a:gd name="connsiteY13" fmla="*/ 27432 h 27432"/>
              <a:gd name="connsiteX14" fmla="*/ 790303 w 4572000"/>
              <a:gd name="connsiteY14" fmla="*/ 27432 h 27432"/>
              <a:gd name="connsiteX15" fmla="*/ 0 w 4572000"/>
              <a:gd name="connsiteY15" fmla="*/ 27432 h 27432"/>
              <a:gd name="connsiteX16" fmla="*/ 0 w 457200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572000" h="27432" fill="none" extrusionOk="0">
                <a:moveTo>
                  <a:pt x="0" y="0"/>
                </a:moveTo>
                <a:cubicBezTo>
                  <a:pt x="150397" y="-23421"/>
                  <a:pt x="474161" y="9174"/>
                  <a:pt x="607423" y="0"/>
                </a:cubicBezTo>
                <a:cubicBezTo>
                  <a:pt x="740685" y="-9174"/>
                  <a:pt x="868821" y="-4258"/>
                  <a:pt x="1123406" y="0"/>
                </a:cubicBezTo>
                <a:cubicBezTo>
                  <a:pt x="1377991" y="4258"/>
                  <a:pt x="1567664" y="-12410"/>
                  <a:pt x="1685109" y="0"/>
                </a:cubicBezTo>
                <a:cubicBezTo>
                  <a:pt x="1802554" y="12410"/>
                  <a:pt x="2193086" y="-14353"/>
                  <a:pt x="2383971" y="0"/>
                </a:cubicBezTo>
                <a:cubicBezTo>
                  <a:pt x="2574856" y="14353"/>
                  <a:pt x="2697477" y="-26142"/>
                  <a:pt x="2991394" y="0"/>
                </a:cubicBezTo>
                <a:cubicBezTo>
                  <a:pt x="3285311" y="26142"/>
                  <a:pt x="3423667" y="26544"/>
                  <a:pt x="3553097" y="0"/>
                </a:cubicBezTo>
                <a:cubicBezTo>
                  <a:pt x="3682527" y="-26544"/>
                  <a:pt x="4344147" y="50350"/>
                  <a:pt x="4572000" y="0"/>
                </a:cubicBezTo>
                <a:cubicBezTo>
                  <a:pt x="4571027" y="8304"/>
                  <a:pt x="4571522" y="21512"/>
                  <a:pt x="4572000" y="27432"/>
                </a:cubicBezTo>
                <a:cubicBezTo>
                  <a:pt x="4438349" y="5490"/>
                  <a:pt x="4090129" y="31231"/>
                  <a:pt x="3918857" y="27432"/>
                </a:cubicBezTo>
                <a:cubicBezTo>
                  <a:pt x="3747585" y="23633"/>
                  <a:pt x="3498826" y="6883"/>
                  <a:pt x="3357154" y="27432"/>
                </a:cubicBezTo>
                <a:cubicBezTo>
                  <a:pt x="3215482" y="47981"/>
                  <a:pt x="2784289" y="56849"/>
                  <a:pt x="2612571" y="27432"/>
                </a:cubicBezTo>
                <a:cubicBezTo>
                  <a:pt x="2440853" y="-1985"/>
                  <a:pt x="2261292" y="25951"/>
                  <a:pt x="2005149" y="27432"/>
                </a:cubicBezTo>
                <a:cubicBezTo>
                  <a:pt x="1749006" y="28913"/>
                  <a:pt x="1700078" y="34342"/>
                  <a:pt x="1489166" y="27432"/>
                </a:cubicBezTo>
                <a:cubicBezTo>
                  <a:pt x="1278254" y="20522"/>
                  <a:pt x="1077188" y="56916"/>
                  <a:pt x="790303" y="27432"/>
                </a:cubicBezTo>
                <a:cubicBezTo>
                  <a:pt x="503418" y="-2052"/>
                  <a:pt x="359168" y="57044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572000" h="27432" stroke="0" extrusionOk="0">
                <a:moveTo>
                  <a:pt x="0" y="0"/>
                </a:moveTo>
                <a:cubicBezTo>
                  <a:pt x="155698" y="6780"/>
                  <a:pt x="465972" y="13197"/>
                  <a:pt x="607423" y="0"/>
                </a:cubicBezTo>
                <a:cubicBezTo>
                  <a:pt x="748874" y="-13197"/>
                  <a:pt x="1014133" y="22994"/>
                  <a:pt x="1123406" y="0"/>
                </a:cubicBezTo>
                <a:cubicBezTo>
                  <a:pt x="1232679" y="-22994"/>
                  <a:pt x="1639431" y="-2997"/>
                  <a:pt x="1867989" y="0"/>
                </a:cubicBezTo>
                <a:cubicBezTo>
                  <a:pt x="2096547" y="2997"/>
                  <a:pt x="2265668" y="29557"/>
                  <a:pt x="2475411" y="0"/>
                </a:cubicBezTo>
                <a:cubicBezTo>
                  <a:pt x="2685154" y="-29557"/>
                  <a:pt x="2951491" y="73"/>
                  <a:pt x="3082834" y="0"/>
                </a:cubicBezTo>
                <a:cubicBezTo>
                  <a:pt x="3214177" y="-73"/>
                  <a:pt x="3641000" y="-33478"/>
                  <a:pt x="3827417" y="0"/>
                </a:cubicBezTo>
                <a:cubicBezTo>
                  <a:pt x="4013834" y="33478"/>
                  <a:pt x="4345917" y="14255"/>
                  <a:pt x="4572000" y="0"/>
                </a:cubicBezTo>
                <a:cubicBezTo>
                  <a:pt x="4572485" y="9333"/>
                  <a:pt x="4573278" y="19699"/>
                  <a:pt x="4572000" y="27432"/>
                </a:cubicBezTo>
                <a:cubicBezTo>
                  <a:pt x="4318030" y="43025"/>
                  <a:pt x="4161104" y="34314"/>
                  <a:pt x="4010297" y="27432"/>
                </a:cubicBezTo>
                <a:cubicBezTo>
                  <a:pt x="3859490" y="20550"/>
                  <a:pt x="3592529" y="6613"/>
                  <a:pt x="3357154" y="27432"/>
                </a:cubicBezTo>
                <a:cubicBezTo>
                  <a:pt x="3121779" y="48251"/>
                  <a:pt x="2884285" y="3780"/>
                  <a:pt x="2704011" y="27432"/>
                </a:cubicBezTo>
                <a:cubicBezTo>
                  <a:pt x="2523737" y="51084"/>
                  <a:pt x="2295944" y="32081"/>
                  <a:pt x="2096589" y="27432"/>
                </a:cubicBezTo>
                <a:cubicBezTo>
                  <a:pt x="1897234" y="22783"/>
                  <a:pt x="1623782" y="52518"/>
                  <a:pt x="1352006" y="27432"/>
                </a:cubicBezTo>
                <a:cubicBezTo>
                  <a:pt x="1080230" y="2346"/>
                  <a:pt x="869959" y="12864"/>
                  <a:pt x="607423" y="27432"/>
                </a:cubicBezTo>
                <a:cubicBezTo>
                  <a:pt x="344887" y="42000"/>
                  <a:pt x="188100" y="40051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ate Placeholder 26">
            <a:extLst>
              <a:ext uri="{FF2B5EF4-FFF2-40B4-BE49-F238E27FC236}">
                <a16:creationId xmlns:a16="http://schemas.microsoft.com/office/drawing/2014/main" id="{F28B82B1-E269-4325-A665-6CFE5DEE5D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Footer Placeholder 27">
            <a:extLst>
              <a:ext uri="{FF2B5EF4-FFF2-40B4-BE49-F238E27FC236}">
                <a16:creationId xmlns:a16="http://schemas.microsoft.com/office/drawing/2014/main" id="{7C700527-76FD-4DF4-A597-6F5E089CA0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Slide Number Placeholder 28">
            <a:extLst>
              <a:ext uri="{FF2B5EF4-FFF2-40B4-BE49-F238E27FC236}">
                <a16:creationId xmlns:a16="http://schemas.microsoft.com/office/drawing/2014/main" id="{B5EA49A9-01EB-4D60-A392-7DC9B625D6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640302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yVTI">
  <a:themeElements>
    <a:clrScheme name="SketchyVTI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E4650E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Custom 2">
      <a:majorFont>
        <a:latin typeface="The Serif Hand Black"/>
        <a:ea typeface=""/>
        <a:cs typeface=""/>
      </a:majorFont>
      <a:minorFont>
        <a:latin typeface="The Hand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390</Words>
  <Application>Microsoft Office PowerPoint</Application>
  <PresentationFormat>Widescreen</PresentationFormat>
  <Paragraphs>75</Paragraphs>
  <Slides>17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The Hand Bold</vt:lpstr>
      <vt:lpstr>The Serif Hand Black</vt:lpstr>
      <vt:lpstr>SketchyVTI</vt:lpstr>
      <vt:lpstr>Executive power</vt:lpstr>
      <vt:lpstr>Who is the executive?</vt:lpstr>
      <vt:lpstr>Prime Minister </vt:lpstr>
      <vt:lpstr>PowerPoint Presentation</vt:lpstr>
      <vt:lpstr>Who is the cabinet?</vt:lpstr>
      <vt:lpstr>Wider government </vt:lpstr>
      <vt:lpstr>Parliament continued</vt:lpstr>
      <vt:lpstr>Civil service</vt:lpstr>
      <vt:lpstr>The crown </vt:lpstr>
      <vt:lpstr>Prerogative powers </vt:lpstr>
      <vt:lpstr>Holding the executive to account</vt:lpstr>
      <vt:lpstr>Resignation </vt:lpstr>
      <vt:lpstr>Holding ministers to account</vt:lpstr>
      <vt:lpstr>Ministerial code</vt:lpstr>
      <vt:lpstr>The Parliamentary and Health service ombudsman </vt:lpstr>
      <vt:lpstr>Summary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Zita Draper</cp:lastModifiedBy>
  <cp:revision>375</cp:revision>
  <dcterms:created xsi:type="dcterms:W3CDTF">2022-11-07T13:03:37Z</dcterms:created>
  <dcterms:modified xsi:type="dcterms:W3CDTF">2024-02-15T08:46:47Z</dcterms:modified>
</cp:coreProperties>
</file>