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111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ria Ahmed (2419860)" userId="76014328-7ebd-427b-9db4-4b636083eee7" providerId="ADAL" clId="{51BD3355-6FBE-4AFE-8761-C085DBCB43AD}"/>
    <pc:docChg chg="custSel modSld">
      <pc:chgData name="Sarria Ahmed (2419860)" userId="76014328-7ebd-427b-9db4-4b636083eee7" providerId="ADAL" clId="{51BD3355-6FBE-4AFE-8761-C085DBCB43AD}" dt="2025-10-19T21:44:34.312" v="135" actId="20577"/>
      <pc:docMkLst>
        <pc:docMk/>
      </pc:docMkLst>
      <pc:sldChg chg="modSp mod">
        <pc:chgData name="Sarria Ahmed (2419860)" userId="76014328-7ebd-427b-9db4-4b636083eee7" providerId="ADAL" clId="{51BD3355-6FBE-4AFE-8761-C085DBCB43AD}" dt="2025-10-19T21:44:34.312" v="135" actId="20577"/>
        <pc:sldMkLst>
          <pc:docMk/>
          <pc:sldMk cId="0" sldId="258"/>
        </pc:sldMkLst>
        <pc:spChg chg="mod">
          <ac:chgData name="Sarria Ahmed (2419860)" userId="76014328-7ebd-427b-9db4-4b636083eee7" providerId="ADAL" clId="{51BD3355-6FBE-4AFE-8761-C085DBCB43AD}" dt="2025-10-19T21:44:34.312" v="135" actId="20577"/>
          <ac:spMkLst>
            <pc:docMk/>
            <pc:sldMk cId="0" sldId="258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1449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Hello, my name is ________ and this is my personal SWOT analysis to help me understand my development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 SWOT analysis helps me look at myself. It shows my strengths, weaknesses, opportunities, and threats. Prospects (2024) says SWOT is useful for career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My strengths are that I am a good communicator, I am caring and supportive, and I am a good listener. For example, I always try to help classmates when they need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Some weaknesses I have are that I feel shy when speaking in front of others, I sometimes lose confidence, and I struggle with time management sometimes. For example, I feel nervous when I have to present to a group.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Some opportunities I have include support from my tutors, training and work placements, and the chance to improve through CPD. A work placement can help me become more confident.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Possible threats for me include competition for jobs, stress from deadlines, and low confidence which might stop me from progressing. For example, if I do not work on my confidence, it may affect future interviews.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 can use my strengths to support my development. My listening skills can help me improve communication confidence, and my caring nature helps me build good relationships in teamwork.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 improve my weaknesses, I can practice presentations to build confidence, manage time better to reduce stress, and attend workshops and ask tutors for help.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SWOT analysis has helped me understand how I can improve. I will use my strengths, work on my weaknesses, and take advantage of opportunities to support my future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64695" y="315778"/>
            <a:ext cx="8229600" cy="2733257"/>
          </a:xfrm>
        </p:spPr>
        <p:txBody>
          <a:bodyPr>
            <a:normAutofit/>
          </a:bodyPr>
          <a:lstStyle/>
          <a:p>
            <a:r>
              <a:rPr dirty="0">
                <a:latin typeface="Arial Black" panose="020B0A04020102020204" pitchFamily="34" charset="0"/>
              </a:rPr>
              <a:t>My Personal SWOT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6410" y="5917126"/>
            <a:ext cx="3693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Sarria Ahmed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5396" y="2605485"/>
            <a:ext cx="5519488" cy="309091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8443" y="193545"/>
            <a:ext cx="8229600" cy="1143000"/>
          </a:xfrm>
        </p:spPr>
        <p:txBody>
          <a:bodyPr/>
          <a:lstStyle/>
          <a:p>
            <a:r>
              <a:rPr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What is a SWOT Analysis?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863" y="1531938"/>
            <a:ext cx="7964580" cy="2860402"/>
          </a:xfrm>
        </p:spPr>
        <p:txBody>
          <a:bodyPr/>
          <a:lstStyle/>
          <a:p>
            <a:r>
              <a:rPr dirty="0"/>
              <a:t>A SWOT analysis helps me look at myself.</a:t>
            </a:r>
          </a:p>
          <a:p>
            <a:r>
              <a:rPr dirty="0"/>
              <a:t>It shows my strengths, weaknesses, opportunities, and threats.</a:t>
            </a:r>
          </a:p>
          <a:p>
            <a:pPr marL="0" indent="0">
              <a:buNone/>
            </a:pPr>
            <a:endParaRPr dirty="0"/>
          </a:p>
        </p:txBody>
      </p:sp>
      <p:sp>
        <p:nvSpPr>
          <p:cNvPr id="4" name="AutoShape 2" descr="Personal SWOT Analysis (2025)"/>
          <p:cNvSpPr>
            <a:spLocks noChangeAspect="1" noChangeArrowheads="1"/>
          </p:cNvSpPr>
          <p:nvPr/>
        </p:nvSpPr>
        <p:spPr bwMode="auto">
          <a:xfrm>
            <a:off x="155575" y="-144463"/>
            <a:ext cx="554288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1" y="3471924"/>
            <a:ext cx="5844339" cy="327283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937084" y="274638"/>
            <a:ext cx="8229600" cy="1143000"/>
          </a:xfrm>
        </p:spPr>
        <p:txBody>
          <a:bodyPr/>
          <a:lstStyle/>
          <a:p>
            <a:r>
              <a:rPr dirty="0"/>
              <a:t>💪 My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252" y="1612232"/>
            <a:ext cx="8410074" cy="5366084"/>
          </a:xfrm>
        </p:spPr>
        <p:txBody>
          <a:bodyPr/>
          <a:lstStyle/>
          <a:p>
            <a:r>
              <a:rPr lang="en-GB" dirty="0"/>
              <a:t>Strong Communication Skills</a:t>
            </a:r>
          </a:p>
          <a:p>
            <a:r>
              <a:rPr lang="en-GB" dirty="0"/>
              <a:t>Patience when working with people</a:t>
            </a:r>
          </a:p>
          <a:p>
            <a:r>
              <a:rPr lang="en-GB"/>
              <a:t>How these oh it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9566" y="2225842"/>
            <a:ext cx="2857500" cy="1600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59568" y="260518"/>
            <a:ext cx="8229600" cy="1143000"/>
          </a:xfrm>
        </p:spPr>
        <p:txBody>
          <a:bodyPr/>
          <a:lstStyle/>
          <a:p>
            <a:r>
              <a:rPr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My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97" y="1708484"/>
            <a:ext cx="8229600" cy="4525963"/>
          </a:xfrm>
        </p:spPr>
        <p:txBody>
          <a:bodyPr/>
          <a:lstStyle/>
          <a:p>
            <a:r>
              <a:rPr dirty="0"/>
              <a:t> Shy when speaking in front of people</a:t>
            </a:r>
          </a:p>
          <a:p>
            <a:r>
              <a:rPr dirty="0"/>
              <a:t> Lose confidence sometimes</a:t>
            </a:r>
          </a:p>
          <a:p>
            <a:r>
              <a:rPr dirty="0"/>
              <a:t>Struggle with time management</a:t>
            </a:r>
            <a:endParaRPr lang="en-GB" dirty="0"/>
          </a:p>
          <a:p>
            <a:r>
              <a:rPr lang="en-GB" dirty="0"/>
              <a:t>Easily get stressed over things.</a:t>
            </a:r>
            <a:endParaRPr dirty="0"/>
          </a:p>
          <a:p>
            <a:r>
              <a:rPr sz="4400" dirty="0"/>
              <a:t>Example: I get nervous presenting to a group.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922" y="4815138"/>
            <a:ext cx="2466975" cy="18478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📈 My 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Tutor support</a:t>
            </a:r>
          </a:p>
          <a:p>
            <a:r>
              <a:rPr dirty="0"/>
              <a:t> Training and work placements</a:t>
            </a:r>
          </a:p>
          <a:p>
            <a:r>
              <a:rPr dirty="0"/>
              <a:t>Chance to learn through CPD</a:t>
            </a:r>
            <a:endParaRPr lang="en-GB" dirty="0"/>
          </a:p>
          <a:p>
            <a:r>
              <a:rPr lang="en-GB" dirty="0"/>
              <a:t>Online learning resources.</a:t>
            </a:r>
            <a:endParaRPr dirty="0"/>
          </a:p>
          <a:p>
            <a:r>
              <a:rPr sz="4000" dirty="0"/>
              <a:t>Example: Placements can help me build confidence</a:t>
            </a:r>
            <a:r>
              <a:rPr lang="en-GB" sz="4000" dirty="0"/>
              <a:t>.</a:t>
            </a:r>
            <a:endParaRPr sz="4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4312" y="987236"/>
            <a:ext cx="2442409" cy="263780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057400" y="248487"/>
            <a:ext cx="8229600" cy="1143000"/>
          </a:xfrm>
        </p:spPr>
        <p:txBody>
          <a:bodyPr/>
          <a:lstStyle/>
          <a:p>
            <a:r>
              <a:rPr dirty="0">
                <a:solidFill>
                  <a:schemeClr val="tx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My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253" y="1600200"/>
            <a:ext cx="8229600" cy="4525963"/>
          </a:xfrm>
        </p:spPr>
        <p:txBody>
          <a:bodyPr/>
          <a:lstStyle/>
          <a:p>
            <a:r>
              <a:rPr dirty="0"/>
              <a:t> Job competition</a:t>
            </a:r>
          </a:p>
          <a:p>
            <a:r>
              <a:rPr dirty="0"/>
              <a:t>Stress from deadlines</a:t>
            </a:r>
          </a:p>
          <a:p>
            <a:r>
              <a:rPr dirty="0"/>
              <a:t> Lack of confidence</a:t>
            </a:r>
            <a:endParaRPr lang="en-GB" dirty="0"/>
          </a:p>
          <a:p>
            <a:r>
              <a:rPr lang="en-GB" dirty="0"/>
              <a:t>Distractions ( e.g. social media)</a:t>
            </a:r>
            <a:endParaRPr dirty="0"/>
          </a:p>
          <a:p>
            <a:r>
              <a:rPr lang="en-GB" sz="4400" dirty="0"/>
              <a:t>Example: Low confidence may affect job interviews</a:t>
            </a:r>
            <a:endParaRPr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2459" y="819987"/>
            <a:ext cx="3050256" cy="228474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Using My Strengths to Improve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My listening skills improve communication</a:t>
            </a:r>
            <a:r>
              <a:rPr lang="en-GB" dirty="0"/>
              <a:t>.</a:t>
            </a:r>
            <a:endParaRPr dirty="0"/>
          </a:p>
          <a:p>
            <a:r>
              <a:rPr dirty="0"/>
              <a:t> My caring nature helps with teamwork</a:t>
            </a:r>
            <a:r>
              <a:rPr lang="en-GB" dirty="0"/>
              <a:t>.</a:t>
            </a:r>
            <a:endParaRPr dirty="0"/>
          </a:p>
          <a:p>
            <a:r>
              <a:rPr dirty="0"/>
              <a:t> Being supportive builds trust</a:t>
            </a:r>
            <a:r>
              <a:rPr lang="en-GB" dirty="0"/>
              <a:t>.</a:t>
            </a:r>
          </a:p>
          <a:p>
            <a:r>
              <a:rPr lang="en-GB" dirty="0"/>
              <a:t>Being patient helps stay calm in difficult situations.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4849" y="4000579"/>
            <a:ext cx="2799541" cy="249210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89342"/>
            <a:ext cx="5089358" cy="886409"/>
          </a:xfrm>
        </p:spPr>
        <p:txBody>
          <a:bodyPr>
            <a:normAutofit fontScale="90000"/>
          </a:bodyPr>
          <a:lstStyle/>
          <a:p>
            <a:r>
              <a:rPr dirty="0"/>
              <a:t> Overcoming Weaknesses and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452" y="2968709"/>
            <a:ext cx="8229600" cy="4525963"/>
          </a:xfrm>
        </p:spPr>
        <p:txBody>
          <a:bodyPr>
            <a:normAutofit/>
          </a:bodyPr>
          <a:lstStyle/>
          <a:p>
            <a:r>
              <a:rPr dirty="0"/>
              <a:t> Practice presentations for confidence</a:t>
            </a:r>
            <a:r>
              <a:rPr lang="en-GB" dirty="0"/>
              <a:t>.</a:t>
            </a:r>
            <a:endParaRPr dirty="0"/>
          </a:p>
          <a:p>
            <a:r>
              <a:rPr dirty="0"/>
              <a:t>Use time planning to reduce stress</a:t>
            </a:r>
            <a:r>
              <a:rPr lang="en-GB" dirty="0"/>
              <a:t>.</a:t>
            </a:r>
            <a:endParaRPr dirty="0"/>
          </a:p>
          <a:p>
            <a:r>
              <a:rPr dirty="0"/>
              <a:t>Attend workshops and ask tutors for help</a:t>
            </a:r>
            <a:r>
              <a:rPr lang="en-GB" dirty="0"/>
              <a:t>.</a:t>
            </a:r>
          </a:p>
          <a:p>
            <a:r>
              <a:rPr lang="en-GB" dirty="0"/>
              <a:t>Limit the use of social media while studying.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8952" y="369427"/>
            <a:ext cx="1839829" cy="183982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58779" y="154622"/>
            <a:ext cx="8229600" cy="1143000"/>
          </a:xfrm>
        </p:spPr>
        <p:txBody>
          <a:bodyPr/>
          <a:lstStyle/>
          <a:p>
            <a:r>
              <a:rPr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🎯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SWOT helps me understand myself.</a:t>
            </a:r>
          </a:p>
          <a:p>
            <a:r>
              <a:rPr dirty="0"/>
              <a:t>I will use my strengths, improve weaknesses, and use opportunities.</a:t>
            </a:r>
          </a:p>
          <a:p>
            <a:r>
              <a:rPr dirty="0"/>
              <a:t>This supports my Health and Social Care career goals.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680" y="4037932"/>
            <a:ext cx="3487404" cy="232070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554</Words>
  <Application>Microsoft Office PowerPoint</Application>
  <PresentationFormat>On-screen Show (4:3)</PresentationFormat>
  <Paragraphs>53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My Personal SWOT Analysis</vt:lpstr>
      <vt:lpstr>What is a SWOT Analysis?</vt:lpstr>
      <vt:lpstr>💪 My Strengths</vt:lpstr>
      <vt:lpstr>My Weaknesses</vt:lpstr>
      <vt:lpstr>📈 My Opportunities</vt:lpstr>
      <vt:lpstr>My Threats</vt:lpstr>
      <vt:lpstr>Using My Strengths to Improve</vt:lpstr>
      <vt:lpstr> Overcoming Weaknesses and Threats</vt:lpstr>
      <vt:lpstr>🎯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Personal SWOT Analysis</dc:title>
  <dc:subject/>
  <dc:creator>Mahek</dc:creator>
  <cp:keywords/>
  <dc:description>generated using python-pptx</dc:description>
  <cp:lastModifiedBy>Sarria Ahmed (2419860)</cp:lastModifiedBy>
  <cp:revision>10</cp:revision>
  <dcterms:created xsi:type="dcterms:W3CDTF">2013-01-27T09:14:16Z</dcterms:created>
  <dcterms:modified xsi:type="dcterms:W3CDTF">2025-10-19T21:44:35Z</dcterms:modified>
  <cp:category/>
</cp:coreProperties>
</file>