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88" r:id="rId4"/>
  </p:sldMasterIdLst>
  <p:notesMasterIdLst>
    <p:notesMasterId r:id="rId10"/>
  </p:notesMasterIdLst>
  <p:handoutMasterIdLst>
    <p:handoutMasterId r:id="rId11"/>
  </p:handoutMasterIdLst>
  <p:sldIdLst>
    <p:sldId id="256" r:id="rId5"/>
    <p:sldId id="301" r:id="rId6"/>
    <p:sldId id="303" r:id="rId7"/>
    <p:sldId id="304" r:id="rId8"/>
    <p:sldId id="305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D470CDE-771A-4FCF-9C7F-43014004CFA8}">
          <p14:sldIdLst>
            <p14:sldId id="256"/>
            <p14:sldId id="301"/>
            <p14:sldId id="303"/>
            <p14:sldId id="304"/>
            <p14:sldId id="305"/>
          </p14:sldIdLst>
        </p14:section>
        <p14:section name="Untitled Section" id="{962336D2-310F-45C7-B272-C4FFB3F9F081}">
          <p14:sldIdLst/>
        </p14:section>
      </p14:sectionLst>
    </p:ext>
    <p:ext uri="{EFAFB233-063F-42B5-8137-9DF3F51BA10A}">
      <p15:sldGuideLst xmlns:p15="http://schemas.microsoft.com/office/powerpoint/2012/main">
        <p15:guide id="5" orient="horz" pos="1896" userDrawn="1">
          <p15:clr>
            <a:srgbClr val="A4A3A4"/>
          </p15:clr>
        </p15:guide>
        <p15:guide id="6" orient="horz" pos="3504" userDrawn="1">
          <p15:clr>
            <a:srgbClr val="A4A3A4"/>
          </p15:clr>
        </p15:guide>
        <p15:guide id="7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4" name="Author" initials="A" lastIdx="0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388A6"/>
    <a:srgbClr val="09090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3595" autoAdjust="0"/>
  </p:normalViewPr>
  <p:slideViewPr>
    <p:cSldViewPr snapToGrid="0">
      <p:cViewPr varScale="1">
        <p:scale>
          <a:sx n="77" d="100"/>
          <a:sy n="77" d="100"/>
        </p:scale>
        <p:origin x="912" y="62"/>
      </p:cViewPr>
      <p:guideLst>
        <p:guide orient="horz" pos="1896"/>
        <p:guide orient="horz" pos="3504"/>
        <p:guide pos="3840"/>
      </p:guideLst>
    </p:cSldViewPr>
  </p:slideViewPr>
  <p:outlineViewPr>
    <p:cViewPr>
      <p:scale>
        <a:sx n="33" d="100"/>
        <a:sy n="33" d="100"/>
      </p:scale>
      <p:origin x="0" y="-22392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 showGuides="1">
      <p:cViewPr varScale="1">
        <p:scale>
          <a:sx n="48" d="100"/>
          <a:sy n="48" d="100"/>
        </p:scale>
        <p:origin x="1836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8/10/relationships/authors" Target="author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commentAuthors" Target="commentAuthors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a Makowska (2541231)" userId="8844b283-2a49-4033-9f55-a87d7f2f98a7" providerId="ADAL" clId="{5492F633-1AAB-44C8-A098-F3617B0E0FF6}"/>
    <pc:docChg chg="undo custSel addSld delSld modSld addSection modSection">
      <pc:chgData name="Marta Makowska (2541231)" userId="8844b283-2a49-4033-9f55-a87d7f2f98a7" providerId="ADAL" clId="{5492F633-1AAB-44C8-A098-F3617B0E0FF6}" dt="2026-07-21T18:48:22.322" v="1039" actId="478"/>
      <pc:docMkLst>
        <pc:docMk/>
      </pc:docMkLst>
      <pc:sldChg chg="modSp">
        <pc:chgData name="Marta Makowska (2541231)" userId="8844b283-2a49-4033-9f55-a87d7f2f98a7" providerId="ADAL" clId="{5492F633-1AAB-44C8-A098-F3617B0E0FF6}" dt="2026-07-21T18:46:26.787" v="960"/>
        <pc:sldMkLst>
          <pc:docMk/>
          <pc:sldMk cId="1642425379" sldId="256"/>
        </pc:sldMkLst>
        <pc:spChg chg="mod">
          <ac:chgData name="Marta Makowska (2541231)" userId="8844b283-2a49-4033-9f55-a87d7f2f98a7" providerId="ADAL" clId="{5492F633-1AAB-44C8-A098-F3617B0E0FF6}" dt="2026-07-21T18:46:26.787" v="960"/>
          <ac:spMkLst>
            <pc:docMk/>
            <pc:sldMk cId="1642425379" sldId="256"/>
            <ac:spMk id="5" creationId="{3B95A575-4944-44FE-8343-886F3F62894C}"/>
          </ac:spMkLst>
        </pc:spChg>
        <pc:spChg chg="mod">
          <ac:chgData name="Marta Makowska (2541231)" userId="8844b283-2a49-4033-9f55-a87d7f2f98a7" providerId="ADAL" clId="{5492F633-1AAB-44C8-A098-F3617B0E0FF6}" dt="2026-07-21T18:46:26.787" v="960"/>
          <ac:spMkLst>
            <pc:docMk/>
            <pc:sldMk cId="1642425379" sldId="256"/>
            <ac:spMk id="7" creationId="{9C522CE7-8601-4799-A188-72F4C128D33A}"/>
          </ac:spMkLst>
        </pc:spChg>
        <pc:picChg chg="mod">
          <ac:chgData name="Marta Makowska (2541231)" userId="8844b283-2a49-4033-9f55-a87d7f2f98a7" providerId="ADAL" clId="{5492F633-1AAB-44C8-A098-F3617B0E0FF6}" dt="2026-07-21T18:46:26.787" v="960"/>
          <ac:picMkLst>
            <pc:docMk/>
            <pc:sldMk cId="1642425379" sldId="256"/>
            <ac:picMk id="8" creationId="{96D6DE01-D902-4482-9C44-25411826C9AE}"/>
          </ac:picMkLst>
        </pc:picChg>
      </pc:sldChg>
      <pc:sldChg chg="delSp modSp mod">
        <pc:chgData name="Marta Makowska (2541231)" userId="8844b283-2a49-4033-9f55-a87d7f2f98a7" providerId="ADAL" clId="{5492F633-1AAB-44C8-A098-F3617B0E0FF6}" dt="2026-07-21T18:46:26.787" v="960"/>
        <pc:sldMkLst>
          <pc:docMk/>
          <pc:sldMk cId="831733384" sldId="301"/>
        </pc:sldMkLst>
        <pc:spChg chg="mod">
          <ac:chgData name="Marta Makowska (2541231)" userId="8844b283-2a49-4033-9f55-a87d7f2f98a7" providerId="ADAL" clId="{5492F633-1AAB-44C8-A098-F3617B0E0FF6}" dt="2026-07-21T18:46:26.787" v="960"/>
          <ac:spMkLst>
            <pc:docMk/>
            <pc:sldMk cId="831733384" sldId="301"/>
            <ac:spMk id="3" creationId="{35E3EA69-4E0E-41BD-8095-A124225A2647}"/>
          </ac:spMkLst>
        </pc:spChg>
        <pc:spChg chg="mod">
          <ac:chgData name="Marta Makowska (2541231)" userId="8844b283-2a49-4033-9f55-a87d7f2f98a7" providerId="ADAL" clId="{5492F633-1AAB-44C8-A098-F3617B0E0FF6}" dt="2026-07-21T18:46:26.787" v="960"/>
          <ac:spMkLst>
            <pc:docMk/>
            <pc:sldMk cId="831733384" sldId="301"/>
            <ac:spMk id="4" creationId="{328F602C-7F98-4C02-99D4-ED65E00D66A4}"/>
          </ac:spMkLst>
        </pc:spChg>
        <pc:spChg chg="del">
          <ac:chgData name="Marta Makowska (2541231)" userId="8844b283-2a49-4033-9f55-a87d7f2f98a7" providerId="ADAL" clId="{5492F633-1AAB-44C8-A098-F3617B0E0FF6}" dt="2026-07-19T19:47:44.019" v="0" actId="478"/>
          <ac:spMkLst>
            <pc:docMk/>
            <pc:sldMk cId="831733384" sldId="301"/>
            <ac:spMk id="32" creationId="{749385CE-DFA8-4194-94B1-676D83777168}"/>
          </ac:spMkLst>
        </pc:spChg>
        <pc:spChg chg="mod">
          <ac:chgData name="Marta Makowska (2541231)" userId="8844b283-2a49-4033-9f55-a87d7f2f98a7" providerId="ADAL" clId="{5492F633-1AAB-44C8-A098-F3617B0E0FF6}" dt="2026-07-21T18:46:26.787" v="960"/>
          <ac:spMkLst>
            <pc:docMk/>
            <pc:sldMk cId="831733384" sldId="301"/>
            <ac:spMk id="36" creationId="{057CCB72-3874-46DE-9CF8-8C39DE3D264B}"/>
          </ac:spMkLst>
        </pc:spChg>
      </pc:sldChg>
      <pc:sldChg chg="modSp mod">
        <pc:chgData name="Marta Makowska (2541231)" userId="8844b283-2a49-4033-9f55-a87d7f2f98a7" providerId="ADAL" clId="{5492F633-1AAB-44C8-A098-F3617B0E0FF6}" dt="2026-07-21T18:46:26.787" v="960"/>
        <pc:sldMkLst>
          <pc:docMk/>
          <pc:sldMk cId="1196191522" sldId="303"/>
        </pc:sldMkLst>
        <pc:spChg chg="mod">
          <ac:chgData name="Marta Makowska (2541231)" userId="8844b283-2a49-4033-9f55-a87d7f2f98a7" providerId="ADAL" clId="{5492F633-1AAB-44C8-A098-F3617B0E0FF6}" dt="2026-07-21T18:46:26.787" v="960"/>
          <ac:spMkLst>
            <pc:docMk/>
            <pc:sldMk cId="1196191522" sldId="303"/>
            <ac:spMk id="2" creationId="{75031FE9-9059-4FE8-B4AC-9771F23A1B89}"/>
          </ac:spMkLst>
        </pc:spChg>
        <pc:spChg chg="mod">
          <ac:chgData name="Marta Makowska (2541231)" userId="8844b283-2a49-4033-9f55-a87d7f2f98a7" providerId="ADAL" clId="{5492F633-1AAB-44C8-A098-F3617B0E0FF6}" dt="2026-07-21T18:46:26.787" v="960"/>
          <ac:spMkLst>
            <pc:docMk/>
            <pc:sldMk cId="1196191522" sldId="303"/>
            <ac:spMk id="3" creationId="{D4A2EB3F-4D60-451F-8F45-7D6654D2FCD9}"/>
          </ac:spMkLst>
        </pc:spChg>
        <pc:spChg chg="mod">
          <ac:chgData name="Marta Makowska (2541231)" userId="8844b283-2a49-4033-9f55-a87d7f2f98a7" providerId="ADAL" clId="{5492F633-1AAB-44C8-A098-F3617B0E0FF6}" dt="2026-07-21T18:46:26.787" v="960"/>
          <ac:spMkLst>
            <pc:docMk/>
            <pc:sldMk cId="1196191522" sldId="303"/>
            <ac:spMk id="21" creationId="{43DDEB93-8628-4CD2-969D-1108E86844B5}"/>
          </ac:spMkLst>
        </pc:spChg>
        <pc:spChg chg="mod">
          <ac:chgData name="Marta Makowska (2541231)" userId="8844b283-2a49-4033-9f55-a87d7f2f98a7" providerId="ADAL" clId="{5492F633-1AAB-44C8-A098-F3617B0E0FF6}" dt="2026-07-21T18:46:26.787" v="960"/>
          <ac:spMkLst>
            <pc:docMk/>
            <pc:sldMk cId="1196191522" sldId="303"/>
            <ac:spMk id="22" creationId="{1148019F-B471-48D3-A6AA-3F0B467240B5}"/>
          </ac:spMkLst>
        </pc:spChg>
        <pc:spChg chg="mod">
          <ac:chgData name="Marta Makowska (2541231)" userId="8844b283-2a49-4033-9f55-a87d7f2f98a7" providerId="ADAL" clId="{5492F633-1AAB-44C8-A098-F3617B0E0FF6}" dt="2026-07-21T18:46:26.787" v="960"/>
          <ac:spMkLst>
            <pc:docMk/>
            <pc:sldMk cId="1196191522" sldId="303"/>
            <ac:spMk id="23" creationId="{1B300A6A-6AD6-4D6C-85C5-FDF36EF1D3CF}"/>
          </ac:spMkLst>
        </pc:spChg>
        <pc:spChg chg="mod">
          <ac:chgData name="Marta Makowska (2541231)" userId="8844b283-2a49-4033-9f55-a87d7f2f98a7" providerId="ADAL" clId="{5492F633-1AAB-44C8-A098-F3617B0E0FF6}" dt="2026-07-21T18:46:26.787" v="960"/>
          <ac:spMkLst>
            <pc:docMk/>
            <pc:sldMk cId="1196191522" sldId="303"/>
            <ac:spMk id="26" creationId="{2631719C-FC8F-4C94-8D70-74C636AC876C}"/>
          </ac:spMkLst>
        </pc:spChg>
        <pc:spChg chg="mod">
          <ac:chgData name="Marta Makowska (2541231)" userId="8844b283-2a49-4033-9f55-a87d7f2f98a7" providerId="ADAL" clId="{5492F633-1AAB-44C8-A098-F3617B0E0FF6}" dt="2026-07-21T18:46:26.787" v="960"/>
          <ac:spMkLst>
            <pc:docMk/>
            <pc:sldMk cId="1196191522" sldId="303"/>
            <ac:spMk id="27" creationId="{58552BB2-2387-4A2C-8668-B6633FE46EE4}"/>
          </ac:spMkLst>
        </pc:spChg>
        <pc:spChg chg="mod">
          <ac:chgData name="Marta Makowska (2541231)" userId="8844b283-2a49-4033-9f55-a87d7f2f98a7" providerId="ADAL" clId="{5492F633-1AAB-44C8-A098-F3617B0E0FF6}" dt="2026-07-21T18:46:26.787" v="960"/>
          <ac:spMkLst>
            <pc:docMk/>
            <pc:sldMk cId="1196191522" sldId="303"/>
            <ac:spMk id="52" creationId="{BD1651FB-5427-4C2E-968C-077A5FCB9D89}"/>
          </ac:spMkLst>
        </pc:spChg>
        <pc:picChg chg="mod">
          <ac:chgData name="Marta Makowska (2541231)" userId="8844b283-2a49-4033-9f55-a87d7f2f98a7" providerId="ADAL" clId="{5492F633-1AAB-44C8-A098-F3617B0E0FF6}" dt="2026-07-21T18:46:26.787" v="960"/>
          <ac:picMkLst>
            <pc:docMk/>
            <pc:sldMk cId="1196191522" sldId="303"/>
            <ac:picMk id="7" creationId="{32F765DF-EED6-463B-813A-9D13C1F8490A}"/>
          </ac:picMkLst>
        </pc:picChg>
      </pc:sldChg>
      <pc:sldChg chg="addSp delSp modSp new mod modClrScheme chgLayout">
        <pc:chgData name="Marta Makowska (2541231)" userId="8844b283-2a49-4033-9f55-a87d7f2f98a7" providerId="ADAL" clId="{5492F633-1AAB-44C8-A098-F3617B0E0FF6}" dt="2026-07-21T18:46:53.485" v="969" actId="700"/>
        <pc:sldMkLst>
          <pc:docMk/>
          <pc:sldMk cId="1521108025" sldId="304"/>
        </pc:sldMkLst>
        <pc:spChg chg="add del mod">
          <ac:chgData name="Marta Makowska (2541231)" userId="8844b283-2a49-4033-9f55-a87d7f2f98a7" providerId="ADAL" clId="{5492F633-1AAB-44C8-A098-F3617B0E0FF6}" dt="2026-07-21T18:46:53.485" v="969" actId="700"/>
          <ac:spMkLst>
            <pc:docMk/>
            <pc:sldMk cId="1521108025" sldId="304"/>
            <ac:spMk id="2" creationId="{0F19A56A-39B6-BB99-0119-134EB56509FD}"/>
          </ac:spMkLst>
        </pc:spChg>
        <pc:spChg chg="del mod">
          <ac:chgData name="Marta Makowska (2541231)" userId="8844b283-2a49-4033-9f55-a87d7f2f98a7" providerId="ADAL" clId="{5492F633-1AAB-44C8-A098-F3617B0E0FF6}" dt="2026-07-21T18:15:04.250" v="31" actId="478"/>
          <ac:spMkLst>
            <pc:docMk/>
            <pc:sldMk cId="1521108025" sldId="304"/>
            <ac:spMk id="3" creationId="{D60CD5B8-F480-10A8-2402-F91743952DC6}"/>
          </ac:spMkLst>
        </pc:spChg>
        <pc:spChg chg="del mod">
          <ac:chgData name="Marta Makowska (2541231)" userId="8844b283-2a49-4033-9f55-a87d7f2f98a7" providerId="ADAL" clId="{5492F633-1AAB-44C8-A098-F3617B0E0FF6}" dt="2026-07-21T18:32:24.816" v="926" actId="478"/>
          <ac:spMkLst>
            <pc:docMk/>
            <pc:sldMk cId="1521108025" sldId="304"/>
            <ac:spMk id="4" creationId="{BAD79EF1-E2DF-176E-1CA9-752F2A689E32}"/>
          </ac:spMkLst>
        </pc:spChg>
        <pc:spChg chg="del mod">
          <ac:chgData name="Marta Makowska (2541231)" userId="8844b283-2a49-4033-9f55-a87d7f2f98a7" providerId="ADAL" clId="{5492F633-1AAB-44C8-A098-F3617B0E0FF6}" dt="2026-07-21T18:32:17.613" v="923" actId="478"/>
          <ac:spMkLst>
            <pc:docMk/>
            <pc:sldMk cId="1521108025" sldId="304"/>
            <ac:spMk id="5" creationId="{75ED25E1-302F-F34E-EE9E-FC84D161C4D4}"/>
          </ac:spMkLst>
        </pc:spChg>
        <pc:spChg chg="mod ord">
          <ac:chgData name="Marta Makowska (2541231)" userId="8844b283-2a49-4033-9f55-a87d7f2f98a7" providerId="ADAL" clId="{5492F633-1AAB-44C8-A098-F3617B0E0FF6}" dt="2026-07-21T18:46:53.485" v="969" actId="700"/>
          <ac:spMkLst>
            <pc:docMk/>
            <pc:sldMk cId="1521108025" sldId="304"/>
            <ac:spMk id="6" creationId="{4B1E468A-71F0-F5FF-6BA9-0FC8E65E539D}"/>
          </ac:spMkLst>
        </pc:spChg>
        <pc:spChg chg="mod ord">
          <ac:chgData name="Marta Makowska (2541231)" userId="8844b283-2a49-4033-9f55-a87d7f2f98a7" providerId="ADAL" clId="{5492F633-1AAB-44C8-A098-F3617B0E0FF6}" dt="2026-07-21T18:46:53.485" v="969" actId="700"/>
          <ac:spMkLst>
            <pc:docMk/>
            <pc:sldMk cId="1521108025" sldId="304"/>
            <ac:spMk id="7" creationId="{A00A02A3-9192-C72E-D2D4-C985FA3C715D}"/>
          </ac:spMkLst>
        </pc:spChg>
        <pc:spChg chg="mod ord">
          <ac:chgData name="Marta Makowska (2541231)" userId="8844b283-2a49-4033-9f55-a87d7f2f98a7" providerId="ADAL" clId="{5492F633-1AAB-44C8-A098-F3617B0E0FF6}" dt="2026-07-21T18:46:53.485" v="969" actId="700"/>
          <ac:spMkLst>
            <pc:docMk/>
            <pc:sldMk cId="1521108025" sldId="304"/>
            <ac:spMk id="8" creationId="{2ED4FB16-DE47-2AC2-1946-81E2F6F91086}"/>
          </ac:spMkLst>
        </pc:spChg>
        <pc:spChg chg="mod">
          <ac:chgData name="Marta Makowska (2541231)" userId="8844b283-2a49-4033-9f55-a87d7f2f98a7" providerId="ADAL" clId="{5492F633-1AAB-44C8-A098-F3617B0E0FF6}" dt="2026-07-21T18:46:48.787" v="966" actId="27636"/>
          <ac:spMkLst>
            <pc:docMk/>
            <pc:sldMk cId="1521108025" sldId="304"/>
            <ac:spMk id="9" creationId="{18022950-BDD2-C6F8-4C45-665F0C9A7B19}"/>
          </ac:spMkLst>
        </pc:spChg>
        <pc:spChg chg="mod ord">
          <ac:chgData name="Marta Makowska (2541231)" userId="8844b283-2a49-4033-9f55-a87d7f2f98a7" providerId="ADAL" clId="{5492F633-1AAB-44C8-A098-F3617B0E0FF6}" dt="2026-07-21T18:46:53.485" v="969" actId="700"/>
          <ac:spMkLst>
            <pc:docMk/>
            <pc:sldMk cId="1521108025" sldId="304"/>
            <ac:spMk id="10" creationId="{B011E012-DC9B-D1FF-7EAF-28759E1DD141}"/>
          </ac:spMkLst>
        </pc:spChg>
        <pc:spChg chg="mod ord">
          <ac:chgData name="Marta Makowska (2541231)" userId="8844b283-2a49-4033-9f55-a87d7f2f98a7" providerId="ADAL" clId="{5492F633-1AAB-44C8-A098-F3617B0E0FF6}" dt="2026-07-21T18:46:53.485" v="969" actId="700"/>
          <ac:spMkLst>
            <pc:docMk/>
            <pc:sldMk cId="1521108025" sldId="304"/>
            <ac:spMk id="11" creationId="{B2744BDB-5610-6728-D98C-0F40A3EAEFE3}"/>
          </ac:spMkLst>
        </pc:spChg>
        <pc:spChg chg="mod ord">
          <ac:chgData name="Marta Makowska (2541231)" userId="8844b283-2a49-4033-9f55-a87d7f2f98a7" providerId="ADAL" clId="{5492F633-1AAB-44C8-A098-F3617B0E0FF6}" dt="2026-07-21T18:46:53.485" v="969" actId="700"/>
          <ac:spMkLst>
            <pc:docMk/>
            <pc:sldMk cId="1521108025" sldId="304"/>
            <ac:spMk id="12" creationId="{0F9D7A78-526D-7BBE-CF3C-78EECA2B1847}"/>
          </ac:spMkLst>
        </pc:spChg>
        <pc:spChg chg="mod ord">
          <ac:chgData name="Marta Makowska (2541231)" userId="8844b283-2a49-4033-9f55-a87d7f2f98a7" providerId="ADAL" clId="{5492F633-1AAB-44C8-A098-F3617B0E0FF6}" dt="2026-07-21T18:46:53.485" v="969" actId="700"/>
          <ac:spMkLst>
            <pc:docMk/>
            <pc:sldMk cId="1521108025" sldId="304"/>
            <ac:spMk id="13" creationId="{895DF21A-4EBE-6829-AA21-4AD68CFECE4D}"/>
          </ac:spMkLst>
        </pc:spChg>
        <pc:spChg chg="mod ord">
          <ac:chgData name="Marta Makowska (2541231)" userId="8844b283-2a49-4033-9f55-a87d7f2f98a7" providerId="ADAL" clId="{5492F633-1AAB-44C8-A098-F3617B0E0FF6}" dt="2026-07-21T18:46:53.485" v="969" actId="700"/>
          <ac:spMkLst>
            <pc:docMk/>
            <pc:sldMk cId="1521108025" sldId="304"/>
            <ac:spMk id="14" creationId="{59D59F8E-1344-C96D-D1FD-F537E07B579A}"/>
          </ac:spMkLst>
        </pc:spChg>
        <pc:spChg chg="add del mod ord">
          <ac:chgData name="Marta Makowska (2541231)" userId="8844b283-2a49-4033-9f55-a87d7f2f98a7" providerId="ADAL" clId="{5492F633-1AAB-44C8-A098-F3617B0E0FF6}" dt="2026-07-21T18:46:53.485" v="969" actId="700"/>
          <ac:spMkLst>
            <pc:docMk/>
            <pc:sldMk cId="1521108025" sldId="304"/>
            <ac:spMk id="17" creationId="{E65416BB-3BA3-046F-162C-9F72868676AA}"/>
          </ac:spMkLst>
        </pc:spChg>
        <pc:picChg chg="add mod">
          <ac:chgData name="Marta Makowska (2541231)" userId="8844b283-2a49-4033-9f55-a87d7f2f98a7" providerId="ADAL" clId="{5492F633-1AAB-44C8-A098-F3617B0E0FF6}" dt="2026-07-21T18:14:28.651" v="27" actId="14100"/>
          <ac:picMkLst>
            <pc:docMk/>
            <pc:sldMk cId="1521108025" sldId="304"/>
            <ac:picMk id="16" creationId="{49CF6559-953C-EC5E-B9D0-617E73442666}"/>
          </ac:picMkLst>
        </pc:picChg>
      </pc:sldChg>
      <pc:sldChg chg="del">
        <pc:chgData name="Marta Makowska (2541231)" userId="8844b283-2a49-4033-9f55-a87d7f2f98a7" providerId="ADAL" clId="{5492F633-1AAB-44C8-A098-F3617B0E0FF6}" dt="2026-07-19T19:48:24.488" v="1" actId="47"/>
        <pc:sldMkLst>
          <pc:docMk/>
          <pc:sldMk cId="3507718482" sldId="304"/>
        </pc:sldMkLst>
      </pc:sldChg>
      <pc:sldChg chg="new del">
        <pc:chgData name="Marta Makowska (2541231)" userId="8844b283-2a49-4033-9f55-a87d7f2f98a7" providerId="ADAL" clId="{5492F633-1AAB-44C8-A098-F3617B0E0FF6}" dt="2026-07-21T18:44:17.312" v="930" actId="47"/>
        <pc:sldMkLst>
          <pc:docMk/>
          <pc:sldMk cId="393049263" sldId="305"/>
        </pc:sldMkLst>
      </pc:sldChg>
      <pc:sldChg chg="delSp modSp new mod">
        <pc:chgData name="Marta Makowska (2541231)" userId="8844b283-2a49-4033-9f55-a87d7f2f98a7" providerId="ADAL" clId="{5492F633-1AAB-44C8-A098-F3617B0E0FF6}" dt="2026-07-21T18:48:22.322" v="1039" actId="478"/>
        <pc:sldMkLst>
          <pc:docMk/>
          <pc:sldMk cId="658604508" sldId="305"/>
        </pc:sldMkLst>
        <pc:spChg chg="mod">
          <ac:chgData name="Marta Makowska (2541231)" userId="8844b283-2a49-4033-9f55-a87d7f2f98a7" providerId="ADAL" clId="{5492F633-1AAB-44C8-A098-F3617B0E0FF6}" dt="2026-07-21T18:47:37.850" v="992" actId="20577"/>
          <ac:spMkLst>
            <pc:docMk/>
            <pc:sldMk cId="658604508" sldId="305"/>
            <ac:spMk id="2" creationId="{380E2814-96E6-56AA-6748-428D6358A28D}"/>
          </ac:spMkLst>
        </pc:spChg>
        <pc:spChg chg="mod">
          <ac:chgData name="Marta Makowska (2541231)" userId="8844b283-2a49-4033-9f55-a87d7f2f98a7" providerId="ADAL" clId="{5492F633-1AAB-44C8-A098-F3617B0E0FF6}" dt="2026-07-21T18:48:10.785" v="1036" actId="20577"/>
          <ac:spMkLst>
            <pc:docMk/>
            <pc:sldMk cId="658604508" sldId="305"/>
            <ac:spMk id="3" creationId="{1F6B73C3-550D-198B-009E-7B3B2763865E}"/>
          </ac:spMkLst>
        </pc:spChg>
        <pc:spChg chg="del">
          <ac:chgData name="Marta Makowska (2541231)" userId="8844b283-2a49-4033-9f55-a87d7f2f98a7" providerId="ADAL" clId="{5492F633-1AAB-44C8-A098-F3617B0E0FF6}" dt="2026-07-21T18:48:22.322" v="1039" actId="478"/>
          <ac:spMkLst>
            <pc:docMk/>
            <pc:sldMk cId="658604508" sldId="305"/>
            <ac:spMk id="4" creationId="{5551DC18-396A-D488-5B7A-9FCA0AA940EE}"/>
          </ac:spMkLst>
        </pc:spChg>
        <pc:spChg chg="del mod">
          <ac:chgData name="Marta Makowska (2541231)" userId="8844b283-2a49-4033-9f55-a87d7f2f98a7" providerId="ADAL" clId="{5492F633-1AAB-44C8-A098-F3617B0E0FF6}" dt="2026-07-21T18:48:17.796" v="1038" actId="478"/>
          <ac:spMkLst>
            <pc:docMk/>
            <pc:sldMk cId="658604508" sldId="305"/>
            <ac:spMk id="5" creationId="{EA154B8D-771D-2B1F-5A5A-32DA0FE64CE4}"/>
          </ac:spMkLst>
        </pc:spChg>
      </pc:sldChg>
      <pc:sldChg chg="addSp delSp modSp new add del mod modClrScheme chgLayout">
        <pc:chgData name="Marta Makowska (2541231)" userId="8844b283-2a49-4033-9f55-a87d7f2f98a7" providerId="ADAL" clId="{5492F633-1AAB-44C8-A098-F3617B0E0FF6}" dt="2026-07-21T18:46:31.899" v="961" actId="47"/>
        <pc:sldMkLst>
          <pc:docMk/>
          <pc:sldMk cId="1230961802" sldId="305"/>
        </pc:sldMkLst>
        <pc:spChg chg="del mod">
          <ac:chgData name="Marta Makowska (2541231)" userId="8844b283-2a49-4033-9f55-a87d7f2f98a7" providerId="ADAL" clId="{5492F633-1AAB-44C8-A098-F3617B0E0FF6}" dt="2026-07-21T18:45:18.725" v="941" actId="700"/>
          <ac:spMkLst>
            <pc:docMk/>
            <pc:sldMk cId="1230961802" sldId="305"/>
            <ac:spMk id="2" creationId="{3E3FA0C9-3C39-B870-94ED-CD30B4F11C5A}"/>
          </ac:spMkLst>
        </pc:spChg>
        <pc:spChg chg="add del mod">
          <ac:chgData name="Marta Makowska (2541231)" userId="8844b283-2a49-4033-9f55-a87d7f2f98a7" providerId="ADAL" clId="{5492F633-1AAB-44C8-A098-F3617B0E0FF6}" dt="2026-07-21T18:46:26.787" v="960"/>
          <ac:spMkLst>
            <pc:docMk/>
            <pc:sldMk cId="1230961802" sldId="305"/>
            <ac:spMk id="3" creationId="{425B586C-2007-0479-84DB-21227E10C1F8}"/>
          </ac:spMkLst>
        </pc:spChg>
        <pc:spChg chg="add del mod ord">
          <ac:chgData name="Marta Makowska (2541231)" userId="8844b283-2a49-4033-9f55-a87d7f2f98a7" providerId="ADAL" clId="{5492F633-1AAB-44C8-A098-F3617B0E0FF6}" dt="2026-07-21T18:46:26.787" v="960"/>
          <ac:spMkLst>
            <pc:docMk/>
            <pc:sldMk cId="1230961802" sldId="305"/>
            <ac:spMk id="4" creationId="{0796371A-20EC-F9A2-66F7-155FA5FAD965}"/>
          </ac:spMkLst>
        </pc:spChg>
        <pc:spChg chg="add del mod ord">
          <ac:chgData name="Marta Makowska (2541231)" userId="8844b283-2a49-4033-9f55-a87d7f2f98a7" providerId="ADAL" clId="{5492F633-1AAB-44C8-A098-F3617B0E0FF6}" dt="2026-07-21T18:46:23.774" v="955" actId="20577"/>
          <ac:spMkLst>
            <pc:docMk/>
            <pc:sldMk cId="1230961802" sldId="305"/>
            <ac:spMk id="5" creationId="{C77CD720-D72D-BFF9-FC11-ED5CAF8A789F}"/>
          </ac:spMkLst>
        </pc:spChg>
        <pc:spChg chg="add del mod ord">
          <ac:chgData name="Marta Makowska (2541231)" userId="8844b283-2a49-4033-9f55-a87d7f2f98a7" providerId="ADAL" clId="{5492F633-1AAB-44C8-A098-F3617B0E0FF6}" dt="2026-07-21T18:46:26.787" v="960"/>
          <ac:spMkLst>
            <pc:docMk/>
            <pc:sldMk cId="1230961802" sldId="305"/>
            <ac:spMk id="6" creationId="{E7AF7E04-A1AC-3E1F-71EC-E19C83FFACBB}"/>
          </ac:spMkLst>
        </pc:spChg>
        <pc:spChg chg="add del mod">
          <ac:chgData name="Marta Makowska (2541231)" userId="8844b283-2a49-4033-9f55-a87d7f2f98a7" providerId="ADAL" clId="{5492F633-1AAB-44C8-A098-F3617B0E0FF6}" dt="2026-07-21T18:46:26.787" v="960"/>
          <ac:spMkLst>
            <pc:docMk/>
            <pc:sldMk cId="1230961802" sldId="305"/>
            <ac:spMk id="7" creationId="{F4452C66-3893-0EB2-81BF-C6817ED8833D}"/>
          </ac:spMkLst>
        </pc:spChg>
        <pc:spChg chg="add del mod">
          <ac:chgData name="Marta Makowska (2541231)" userId="8844b283-2a49-4033-9f55-a87d7f2f98a7" providerId="ADAL" clId="{5492F633-1AAB-44C8-A098-F3617B0E0FF6}" dt="2026-07-21T18:46:26.787" v="960"/>
          <ac:spMkLst>
            <pc:docMk/>
            <pc:sldMk cId="1230961802" sldId="305"/>
            <ac:spMk id="8" creationId="{BF88511C-59AB-4226-0678-68105CCA6AB5}"/>
          </ac:spMkLst>
        </pc:spChg>
        <pc:spChg chg="add del mod">
          <ac:chgData name="Marta Makowska (2541231)" userId="8844b283-2a49-4033-9f55-a87d7f2f98a7" providerId="ADAL" clId="{5492F633-1AAB-44C8-A098-F3617B0E0FF6}" dt="2026-07-21T18:46:26.787" v="960"/>
          <ac:spMkLst>
            <pc:docMk/>
            <pc:sldMk cId="1230961802" sldId="305"/>
            <ac:spMk id="9" creationId="{032A43C0-337E-5220-D805-13B4841BA3B4}"/>
          </ac:spMkLst>
        </pc:spChg>
        <pc:spChg chg="add mod">
          <ac:chgData name="Marta Makowska (2541231)" userId="8844b283-2a49-4033-9f55-a87d7f2f98a7" providerId="ADAL" clId="{5492F633-1AAB-44C8-A098-F3617B0E0FF6}" dt="2026-07-21T18:46:26.787" v="960"/>
          <ac:spMkLst>
            <pc:docMk/>
            <pc:sldMk cId="1230961802" sldId="305"/>
            <ac:spMk id="11" creationId="{07302C1D-73CF-3DC9-D2D7-A6B43BC177D3}"/>
          </ac:spMkLst>
        </pc:spChg>
        <pc:spChg chg="add mod">
          <ac:chgData name="Marta Makowska (2541231)" userId="8844b283-2a49-4033-9f55-a87d7f2f98a7" providerId="ADAL" clId="{5492F633-1AAB-44C8-A098-F3617B0E0FF6}" dt="2026-07-21T18:46:26.787" v="960"/>
          <ac:spMkLst>
            <pc:docMk/>
            <pc:sldMk cId="1230961802" sldId="305"/>
            <ac:spMk id="12" creationId="{09FC7B77-7810-C92A-9141-67F20BF8AA96}"/>
          </ac:spMkLst>
        </pc:spChg>
        <pc:spChg chg="add del mod">
          <ac:chgData name="Marta Makowska (2541231)" userId="8844b283-2a49-4033-9f55-a87d7f2f98a7" providerId="ADAL" clId="{5492F633-1AAB-44C8-A098-F3617B0E0FF6}" dt="2026-07-21T18:46:26.787" v="960"/>
          <ac:spMkLst>
            <pc:docMk/>
            <pc:sldMk cId="1230961802" sldId="305"/>
            <ac:spMk id="13" creationId="{BDDE6E5B-437F-05D1-B345-035E19327C34}"/>
          </ac:spMkLst>
        </pc:spChg>
        <pc:spChg chg="add del mod">
          <ac:chgData name="Marta Makowska (2541231)" userId="8844b283-2a49-4033-9f55-a87d7f2f98a7" providerId="ADAL" clId="{5492F633-1AAB-44C8-A098-F3617B0E0FF6}" dt="2026-07-21T18:46:26.787" v="960"/>
          <ac:spMkLst>
            <pc:docMk/>
            <pc:sldMk cId="1230961802" sldId="305"/>
            <ac:spMk id="14" creationId="{56BADD52-BC1B-5968-476D-A2973077E74A}"/>
          </ac:spMkLst>
        </pc:spChg>
      </pc:sldChg>
      <pc:sldChg chg="new del">
        <pc:chgData name="Marta Makowska (2541231)" userId="8844b283-2a49-4033-9f55-a87d7f2f98a7" providerId="ADAL" clId="{5492F633-1AAB-44C8-A098-F3617B0E0FF6}" dt="2026-07-21T18:43:37.950" v="928" actId="680"/>
        <pc:sldMkLst>
          <pc:docMk/>
          <pc:sldMk cId="3837965782" sldId="305"/>
        </pc:sldMkLst>
      </pc:sldChg>
      <pc:sldChg chg="new add del">
        <pc:chgData name="Marta Makowska (2541231)" userId="8844b283-2a49-4033-9f55-a87d7f2f98a7" providerId="ADAL" clId="{5492F633-1AAB-44C8-A098-F3617B0E0FF6}" dt="2026-07-21T18:46:20.468" v="952" actId="680"/>
        <pc:sldMkLst>
          <pc:docMk/>
          <pc:sldMk cId="2473942394" sldId="306"/>
        </pc:sldMkLst>
      </pc:sldChg>
      <pc:sldChg chg="addSp delSp modSp del mod modClrScheme chgLayout">
        <pc:chgData name="Marta Makowska (2541231)" userId="8844b283-2a49-4033-9f55-a87d7f2f98a7" providerId="ADAL" clId="{5492F633-1AAB-44C8-A098-F3617B0E0FF6}" dt="2026-07-19T19:52:55.784" v="22" actId="47"/>
        <pc:sldMkLst>
          <pc:docMk/>
          <pc:sldMk cId="3460694604" sldId="306"/>
        </pc:sldMkLst>
        <pc:spChg chg="mod ord">
          <ac:chgData name="Marta Makowska (2541231)" userId="8844b283-2a49-4033-9f55-a87d7f2f98a7" providerId="ADAL" clId="{5492F633-1AAB-44C8-A098-F3617B0E0FF6}" dt="2026-07-19T19:49:16.008" v="6" actId="700"/>
          <ac:spMkLst>
            <pc:docMk/>
            <pc:sldMk cId="3460694604" sldId="306"/>
            <ac:spMk id="2" creationId="{A29DE7F2-E890-4744-88DD-A75F5E300513}"/>
          </ac:spMkLst>
        </pc:spChg>
        <pc:spChg chg="add mod ord">
          <ac:chgData name="Marta Makowska (2541231)" userId="8844b283-2a49-4033-9f55-a87d7f2f98a7" providerId="ADAL" clId="{5492F633-1AAB-44C8-A098-F3617B0E0FF6}" dt="2026-07-19T19:49:16.008" v="6" actId="700"/>
          <ac:spMkLst>
            <pc:docMk/>
            <pc:sldMk cId="3460694604" sldId="306"/>
            <ac:spMk id="3" creationId="{4FD90789-2AA5-F8A4-F484-5EA3906A0487}"/>
          </ac:spMkLst>
        </pc:spChg>
        <pc:spChg chg="add mod ord">
          <ac:chgData name="Marta Makowska (2541231)" userId="8844b283-2a49-4033-9f55-a87d7f2f98a7" providerId="ADAL" clId="{5492F633-1AAB-44C8-A098-F3617B0E0FF6}" dt="2026-07-19T19:50:49.535" v="17" actId="14100"/>
          <ac:spMkLst>
            <pc:docMk/>
            <pc:sldMk cId="3460694604" sldId="306"/>
            <ac:spMk id="4" creationId="{19DC1963-B607-83FD-301C-DEC903EEFF4A}"/>
          </ac:spMkLst>
        </pc:spChg>
        <pc:spChg chg="add mod ord">
          <ac:chgData name="Marta Makowska (2541231)" userId="8844b283-2a49-4033-9f55-a87d7f2f98a7" providerId="ADAL" clId="{5492F633-1AAB-44C8-A098-F3617B0E0FF6}" dt="2026-07-19T19:50:48.582" v="16" actId="14100"/>
          <ac:spMkLst>
            <pc:docMk/>
            <pc:sldMk cId="3460694604" sldId="306"/>
            <ac:spMk id="5" creationId="{264AD5CA-614C-5A5C-C5E1-D65E2068E643}"/>
          </ac:spMkLst>
        </pc:spChg>
        <pc:spChg chg="add mod ord">
          <ac:chgData name="Marta Makowska (2541231)" userId="8844b283-2a49-4033-9f55-a87d7f2f98a7" providerId="ADAL" clId="{5492F633-1AAB-44C8-A098-F3617B0E0FF6}" dt="2026-07-19T19:50:47.879" v="15" actId="14100"/>
          <ac:spMkLst>
            <pc:docMk/>
            <pc:sldMk cId="3460694604" sldId="306"/>
            <ac:spMk id="6" creationId="{E17AA7B7-2BB9-E864-8FD2-6154700758D2}"/>
          </ac:spMkLst>
        </pc:spChg>
        <pc:spChg chg="add mod ord">
          <ac:chgData name="Marta Makowska (2541231)" userId="8844b283-2a49-4033-9f55-a87d7f2f98a7" providerId="ADAL" clId="{5492F633-1AAB-44C8-A098-F3617B0E0FF6}" dt="2026-07-19T19:50:45.863" v="13" actId="14100"/>
          <ac:spMkLst>
            <pc:docMk/>
            <pc:sldMk cId="3460694604" sldId="306"/>
            <ac:spMk id="8" creationId="{E92DBCFD-B893-0DCC-9F7F-6E44A15A2422}"/>
          </ac:spMkLst>
        </pc:spChg>
        <pc:spChg chg="del">
          <ac:chgData name="Marta Makowska (2541231)" userId="8844b283-2a49-4033-9f55-a87d7f2f98a7" providerId="ADAL" clId="{5492F633-1AAB-44C8-A098-F3617B0E0FF6}" dt="2026-07-19T19:49:29.926" v="7" actId="478"/>
          <ac:spMkLst>
            <pc:docMk/>
            <pc:sldMk cId="3460694604" sldId="306"/>
            <ac:spMk id="9" creationId="{23EC6DDB-CC59-401B-8B8D-769C5AB258EB}"/>
          </ac:spMkLst>
        </pc:spChg>
        <pc:spChg chg="add mod ord">
          <ac:chgData name="Marta Makowska (2541231)" userId="8844b283-2a49-4033-9f55-a87d7f2f98a7" providerId="ADAL" clId="{5492F633-1AAB-44C8-A098-F3617B0E0FF6}" dt="2026-07-19T19:49:16.008" v="6" actId="700"/>
          <ac:spMkLst>
            <pc:docMk/>
            <pc:sldMk cId="3460694604" sldId="306"/>
            <ac:spMk id="10" creationId="{D2BBFBC2-CD35-D234-FD25-D44186434A94}"/>
          </ac:spMkLst>
        </pc:spChg>
        <pc:spChg chg="add mod ord">
          <ac:chgData name="Marta Makowska (2541231)" userId="8844b283-2a49-4033-9f55-a87d7f2f98a7" providerId="ADAL" clId="{5492F633-1AAB-44C8-A098-F3617B0E0FF6}" dt="2026-07-19T19:51:10.098" v="19" actId="14100"/>
          <ac:spMkLst>
            <pc:docMk/>
            <pc:sldMk cId="3460694604" sldId="306"/>
            <ac:spMk id="11" creationId="{8F327ED4-8373-D618-7E5E-6894559232EA}"/>
          </ac:spMkLst>
        </pc:spChg>
        <pc:spChg chg="add mod ord">
          <ac:chgData name="Marta Makowska (2541231)" userId="8844b283-2a49-4033-9f55-a87d7f2f98a7" providerId="ADAL" clId="{5492F633-1AAB-44C8-A098-F3617B0E0FF6}" dt="2026-07-19T19:49:16.008" v="6" actId="700"/>
          <ac:spMkLst>
            <pc:docMk/>
            <pc:sldMk cId="3460694604" sldId="306"/>
            <ac:spMk id="12" creationId="{B60BD1A5-A6C6-CA34-2EAE-F415A32F5463}"/>
          </ac:spMkLst>
        </pc:spChg>
        <pc:picChg chg="mod ord">
          <ac:chgData name="Marta Makowska (2541231)" userId="8844b283-2a49-4033-9f55-a87d7f2f98a7" providerId="ADAL" clId="{5492F633-1AAB-44C8-A098-F3617B0E0FF6}" dt="2026-07-19T19:49:16.008" v="6" actId="700"/>
          <ac:picMkLst>
            <pc:docMk/>
            <pc:sldMk cId="3460694604" sldId="306"/>
            <ac:picMk id="7" creationId="{A4CCED48-582B-43C4-94BC-03412703F2B8}"/>
          </ac:picMkLst>
        </pc:picChg>
      </pc:sldChg>
      <pc:sldChg chg="del">
        <pc:chgData name="Marta Makowska (2541231)" userId="8844b283-2a49-4033-9f55-a87d7f2f98a7" providerId="ADAL" clId="{5492F633-1AAB-44C8-A098-F3617B0E0FF6}" dt="2026-07-19T19:52:59.992" v="23" actId="47"/>
        <pc:sldMkLst>
          <pc:docMk/>
          <pc:sldMk cId="2756819046" sldId="311"/>
        </pc:sldMkLst>
      </pc:sldChg>
      <pc:sldChg chg="new del">
        <pc:chgData name="Marta Makowska (2541231)" userId="8844b283-2a49-4033-9f55-a87d7f2f98a7" providerId="ADAL" clId="{5492F633-1AAB-44C8-A098-F3617B0E0FF6}" dt="2026-07-19T19:52:46.093" v="21" actId="47"/>
        <pc:sldMkLst>
          <pc:docMk/>
          <pc:sldMk cId="30189585" sldId="312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3031A82-4A00-4794-A488-59AC186D7CF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1C85656-A361-4B32-99B1-66591145F7D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4AEED-FF0D-4512-BD5F-9F077F06D9A7}" type="datetimeFigureOut">
              <a:rPr lang="en-US" smtClean="0"/>
              <a:t>7/22/2026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1AFD4F-E871-421C-96C6-CCFAA872CB3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FE0EF6-A335-4727-9E75-458707395EE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7C8AB8-F519-4C44-A217-B2548CA6E52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640957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AF9B45-E22A-4A9C-91D5-81685A72A6FA}" type="datetimeFigureOut">
              <a:rPr lang="en-US" smtClean="0"/>
              <a:t>7/22/2026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303549-A82F-409E-AD53-534267A0E10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66498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7/14/20XX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3766524"/>
      </p:ext>
    </p:extLst>
  </p:cSld>
  <p:clrMapOvr>
    <a:masterClrMapping/>
  </p:clrMapOvr>
  <p:hf hdr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7/14/20XX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6381126"/>
      </p:ext>
    </p:extLst>
  </p:cSld>
  <p:clrMapOvr>
    <a:masterClrMapping/>
  </p:clrMapOvr>
  <p:hf hd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7/14/20XX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1613476"/>
      </p:ext>
    </p:extLst>
  </p:cSld>
  <p:clrMapOvr>
    <a:masterClrMapping/>
  </p:clrMapOvr>
  <p:hf hd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7/14/20XX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4261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7/14/20XX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 title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7177663"/>
      </p:ext>
    </p:extLst>
  </p:cSld>
  <p:clrMapOvr>
    <a:masterClrMapping/>
  </p:clrMapOvr>
  <p:hf hd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7/14/20XX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 title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125240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912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7/14/20XX</a:t>
            </a: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 title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355493"/>
      </p:ext>
    </p:extLst>
  </p:cSld>
  <p:clrMapOvr>
    <a:masterClrMapping/>
  </p:clrMapOvr>
  <p:hf hdr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7/14/20XX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67887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7/14/20XX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41219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7/14/20XX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7099063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7/14/20XX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6282418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D379641C-8260-44A4-9F71-E216C07A38B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524" y="0"/>
            <a:ext cx="12188952" cy="6858000"/>
          </a:xfrm>
          <a:custGeom>
            <a:avLst/>
            <a:gdLst>
              <a:gd name="connsiteX0" fmla="*/ 0 w 12188952"/>
              <a:gd name="connsiteY0" fmla="*/ 0 h 6858000"/>
              <a:gd name="connsiteX1" fmla="*/ 12188952 w 12188952"/>
              <a:gd name="connsiteY1" fmla="*/ 0 h 6858000"/>
              <a:gd name="connsiteX2" fmla="*/ 12188952 w 12188952"/>
              <a:gd name="connsiteY2" fmla="*/ 6858000 h 6858000"/>
              <a:gd name="connsiteX3" fmla="*/ 0 w 12188952"/>
              <a:gd name="connsiteY3" fmla="*/ 6858000 h 6858000"/>
              <a:gd name="connsiteX4" fmla="*/ 0 w 12188952"/>
              <a:gd name="connsiteY4" fmla="*/ 4416742 h 6858000"/>
              <a:gd name="connsiteX5" fmla="*/ 9142476 w 12188952"/>
              <a:gd name="connsiteY5" fmla="*/ 4416742 h 6858000"/>
              <a:gd name="connsiteX6" fmla="*/ 9142476 w 12188952"/>
              <a:gd name="connsiteY6" fmla="*/ 4188142 h 6858000"/>
              <a:gd name="connsiteX7" fmla="*/ 0 w 12188952"/>
              <a:gd name="connsiteY7" fmla="*/ 418814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4416742"/>
                </a:lnTo>
                <a:lnTo>
                  <a:pt x="9142476" y="4416742"/>
                </a:lnTo>
                <a:lnTo>
                  <a:pt x="9142476" y="4188142"/>
                </a:lnTo>
                <a:lnTo>
                  <a:pt x="0" y="4188142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38200" y="4636008"/>
            <a:ext cx="9144000" cy="1107959"/>
          </a:xfrm>
        </p:spPr>
        <p:txBody>
          <a:bodyPr anchor="b" anchorCtr="0"/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779D466B-640E-419A-8701-FA39B12DD95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41248" y="5742432"/>
            <a:ext cx="7953375" cy="457200"/>
          </a:xfrm>
        </p:spPr>
        <p:txBody>
          <a:bodyPr>
            <a:noAutofit/>
          </a:bodyPr>
          <a:lstStyle>
            <a:lvl1pPr marL="0" indent="0">
              <a:buNone/>
              <a:defRPr sz="18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2400">
                <a:solidFill>
                  <a:schemeClr val="bg1"/>
                </a:solidFill>
                <a:latin typeface="+mn-lt"/>
              </a:defRPr>
            </a:lvl2pPr>
            <a:lvl3pPr marL="914400" indent="0">
              <a:buNone/>
              <a:defRPr sz="2400">
                <a:solidFill>
                  <a:schemeClr val="bg1"/>
                </a:solidFill>
                <a:latin typeface="+mn-lt"/>
              </a:defRPr>
            </a:lvl3pPr>
            <a:lvl4pPr marL="1371600" indent="0">
              <a:buNone/>
              <a:defRPr sz="2400">
                <a:solidFill>
                  <a:schemeClr val="bg1"/>
                </a:solidFill>
                <a:latin typeface="+mn-lt"/>
              </a:defRPr>
            </a:lvl4pPr>
            <a:lvl5pPr marL="1828800" indent="0">
              <a:buNone/>
              <a:defRPr sz="24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0659D50-D55F-4F3D-8F15-5B1F1F2B4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188142"/>
            <a:ext cx="914400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44238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About 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0D8038A-5827-4846-97D5-0DEF7A92C9C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28600" y="0"/>
            <a:ext cx="11961876" cy="6858000"/>
          </a:xfrm>
          <a:custGeom>
            <a:avLst/>
            <a:gdLst>
              <a:gd name="connsiteX0" fmla="*/ 0 w 11961876"/>
              <a:gd name="connsiteY0" fmla="*/ 0 h 6858000"/>
              <a:gd name="connsiteX1" fmla="*/ 11961876 w 11961876"/>
              <a:gd name="connsiteY1" fmla="*/ 0 h 6858000"/>
              <a:gd name="connsiteX2" fmla="*/ 11961876 w 11961876"/>
              <a:gd name="connsiteY2" fmla="*/ 6858000 h 6858000"/>
              <a:gd name="connsiteX3" fmla="*/ 0 w 1196187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61876" h="6858000">
                <a:moveTo>
                  <a:pt x="0" y="0"/>
                </a:moveTo>
                <a:lnTo>
                  <a:pt x="11961876" y="0"/>
                </a:lnTo>
                <a:lnTo>
                  <a:pt x="1196187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2578608"/>
            <a:ext cx="4297680" cy="914400"/>
          </a:xfrm>
        </p:spPr>
        <p:txBody>
          <a:bodyPr anchor="b" anchorCtr="0"/>
          <a:lstStyle/>
          <a:p>
            <a:r>
              <a:rPr lang="en-US" dirty="0"/>
              <a:t>CLICK TO EDIT TITLE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199" y="3721608"/>
            <a:ext cx="4297680" cy="2286000"/>
          </a:xfrm>
        </p:spPr>
        <p:txBody>
          <a:bodyPr>
            <a:normAutofit/>
          </a:bodyPr>
          <a:lstStyle>
            <a:lvl1pPr marL="0" indent="0">
              <a:lnSpc>
                <a:spcPts val="2400"/>
              </a:lnSpc>
              <a:buNone/>
              <a:defRPr sz="1400"/>
            </a:lvl1pPr>
            <a:lvl2pPr marL="457200" indent="0">
              <a:lnSpc>
                <a:spcPct val="100000"/>
              </a:lnSpc>
              <a:buNone/>
              <a:defRPr sz="1600"/>
            </a:lvl2pPr>
            <a:lvl3pPr marL="914400" indent="0">
              <a:lnSpc>
                <a:spcPct val="100000"/>
              </a:lnSpc>
              <a:buNone/>
              <a:defRPr sz="1600"/>
            </a:lvl3pPr>
            <a:lvl4pPr marL="1371600" indent="0">
              <a:lnSpc>
                <a:spcPct val="100000"/>
              </a:lnSpc>
              <a:buNone/>
              <a:defRPr sz="1600"/>
            </a:lvl4pPr>
            <a:lvl5pPr marL="1828800" indent="0">
              <a:lnSpc>
                <a:spcPct val="1000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3A951D3-FDD2-4A48-9F77-7EB69F3AA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0D24C9D2-B921-4FAF-8173-CF9B37D4F8F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0713720" y="-68580"/>
            <a:ext cx="1737360" cy="6858000"/>
          </a:xfrm>
        </p:spPr>
        <p:txBody>
          <a:bodyPr vert="vert270" anchor="t">
            <a:noAutofit/>
          </a:bodyPr>
          <a:lstStyle>
            <a:lvl1pPr marL="0" indent="0">
              <a:spcBef>
                <a:spcPts val="0"/>
              </a:spcBef>
              <a:buNone/>
              <a:defRPr sz="13500" cap="all" baseline="0">
                <a:solidFill>
                  <a:schemeClr val="bg1">
                    <a:lumMod val="95000"/>
                  </a:schemeClr>
                </a:solidFill>
                <a:latin typeface="Source Sans Pro ExtraLight" panose="020B0303030403020204" pitchFamily="34" charset="0"/>
                <a:ea typeface="Source Sans Pro ExtraLight" panose="020B0303030403020204" pitchFamily="34" charset="0"/>
              </a:defRPr>
            </a:lvl1pPr>
          </a:lstStyle>
          <a:p>
            <a:pPr lvl="0"/>
            <a:r>
              <a:rPr lang="en-US" dirty="0"/>
              <a:t>About</a:t>
            </a:r>
          </a:p>
        </p:txBody>
      </p:sp>
    </p:spTree>
    <p:extLst>
      <p:ext uri="{BB962C8B-B14F-4D97-AF65-F5344CB8AC3E}">
        <p14:creationId xmlns:p14="http://schemas.microsoft.com/office/powerpoint/2010/main" val="31710160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olu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FF067F4C-584F-4D26-A9F4-7E8E3F096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159926" y="1569034"/>
            <a:ext cx="7193874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6C968367-11F9-40B5-B54F-1555B837CAB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33630" y="548640"/>
            <a:ext cx="4389120" cy="5760720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55363" y="365125"/>
            <a:ext cx="5103007" cy="132556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78C38614-0243-4ABA-A367-8875F339D65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153182" y="2093976"/>
            <a:ext cx="5120640" cy="32004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accent1"/>
                </a:solidFill>
                <a:latin typeface="+mj-lt"/>
              </a:defRPr>
            </a:lvl2pPr>
            <a:lvl3pPr marL="914400" indent="0">
              <a:buNone/>
              <a:defRPr sz="2000">
                <a:solidFill>
                  <a:schemeClr val="accent1"/>
                </a:solidFill>
                <a:latin typeface="+mj-lt"/>
              </a:defRPr>
            </a:lvl3pPr>
            <a:lvl4pPr marL="1371600" indent="0">
              <a:buNone/>
              <a:defRPr sz="2000">
                <a:solidFill>
                  <a:schemeClr val="accent1"/>
                </a:solidFill>
                <a:latin typeface="+mj-lt"/>
              </a:defRPr>
            </a:lvl4pPr>
            <a:lvl5pPr marL="1828800" indent="0">
              <a:buNone/>
              <a:defRPr sz="200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C25BE32D-3FC4-4B1B-808E-E2897BC2F70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153056" y="2422684"/>
            <a:ext cx="5120640" cy="64008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413E5A31-C8FF-4B6C-AE00-99F85789634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153307" y="3227832"/>
            <a:ext cx="5120640" cy="32004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accent1"/>
                </a:solidFill>
                <a:latin typeface="+mj-lt"/>
              </a:defRPr>
            </a:lvl2pPr>
            <a:lvl3pPr marL="914400" indent="0">
              <a:buNone/>
              <a:defRPr sz="2000">
                <a:solidFill>
                  <a:schemeClr val="accent1"/>
                </a:solidFill>
                <a:latin typeface="+mj-lt"/>
              </a:defRPr>
            </a:lvl3pPr>
            <a:lvl4pPr marL="1371600" indent="0">
              <a:buNone/>
              <a:defRPr sz="2000">
                <a:solidFill>
                  <a:schemeClr val="accent1"/>
                </a:solidFill>
                <a:latin typeface="+mj-lt"/>
              </a:defRPr>
            </a:lvl4pPr>
            <a:lvl5pPr marL="1828800" indent="0">
              <a:buNone/>
              <a:defRPr sz="200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99346137-3239-4162-9799-29D8E0B44CA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153181" y="3559290"/>
            <a:ext cx="5120640" cy="4572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005E970C-F216-4C13-B637-2CD29EB1F73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149167" y="4059936"/>
            <a:ext cx="5120640" cy="32004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accent1"/>
                </a:solidFill>
                <a:latin typeface="+mj-lt"/>
              </a:defRPr>
            </a:lvl2pPr>
            <a:lvl3pPr marL="914400" indent="0">
              <a:buNone/>
              <a:defRPr sz="2000">
                <a:solidFill>
                  <a:schemeClr val="accent1"/>
                </a:solidFill>
                <a:latin typeface="+mj-lt"/>
              </a:defRPr>
            </a:lvl3pPr>
            <a:lvl4pPr marL="1371600" indent="0">
              <a:buNone/>
              <a:defRPr sz="2000">
                <a:solidFill>
                  <a:schemeClr val="accent1"/>
                </a:solidFill>
                <a:latin typeface="+mj-lt"/>
              </a:defRPr>
            </a:lvl4pPr>
            <a:lvl5pPr marL="1828800" indent="0">
              <a:buNone/>
              <a:defRPr sz="200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2" name="Text Placeholder 13">
            <a:extLst>
              <a:ext uri="{FF2B5EF4-FFF2-40B4-BE49-F238E27FC236}">
                <a16:creationId xmlns:a16="http://schemas.microsoft.com/office/drawing/2014/main" id="{FD54B08D-52AA-478D-9A22-40F57CEFF5E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149041" y="4388168"/>
            <a:ext cx="5120640" cy="64008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78434772-1E65-4475-A328-95A7B244579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149292" y="5202936"/>
            <a:ext cx="5120640" cy="32004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accent1"/>
                </a:solidFill>
                <a:latin typeface="+mj-lt"/>
              </a:defRPr>
            </a:lvl2pPr>
            <a:lvl3pPr marL="914400" indent="0">
              <a:buNone/>
              <a:defRPr sz="2000">
                <a:solidFill>
                  <a:schemeClr val="accent1"/>
                </a:solidFill>
                <a:latin typeface="+mj-lt"/>
              </a:defRPr>
            </a:lvl3pPr>
            <a:lvl4pPr marL="1371600" indent="0">
              <a:buNone/>
              <a:defRPr sz="2000">
                <a:solidFill>
                  <a:schemeClr val="accent1"/>
                </a:solidFill>
                <a:latin typeface="+mj-lt"/>
              </a:defRPr>
            </a:lvl4pPr>
            <a:lvl5pPr marL="1828800" indent="0">
              <a:buNone/>
              <a:defRPr sz="200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4" name="Text Placeholder 13">
            <a:extLst>
              <a:ext uri="{FF2B5EF4-FFF2-40B4-BE49-F238E27FC236}">
                <a16:creationId xmlns:a16="http://schemas.microsoft.com/office/drawing/2014/main" id="{16497897-EF41-49AE-B577-23E1843D2DEA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149166" y="5535502"/>
            <a:ext cx="5120640" cy="64008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41327227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bl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6A9CEDC6-C07A-4AA6-A03A-799447ACA93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custGeom>
            <a:avLst/>
            <a:gdLst>
              <a:gd name="connsiteX0" fmla="*/ 10025044 w 12188952"/>
              <a:gd name="connsiteY0" fmla="*/ 1464945 h 6858000"/>
              <a:gd name="connsiteX1" fmla="*/ 10025044 w 12188952"/>
              <a:gd name="connsiteY1" fmla="*/ 6219825 h 6858000"/>
              <a:gd name="connsiteX2" fmla="*/ 10253644 w 12188952"/>
              <a:gd name="connsiteY2" fmla="*/ 6219825 h 6858000"/>
              <a:gd name="connsiteX3" fmla="*/ 10253644 w 12188952"/>
              <a:gd name="connsiteY3" fmla="*/ 1464945 h 6858000"/>
              <a:gd name="connsiteX4" fmla="*/ 0 w 12188952"/>
              <a:gd name="connsiteY4" fmla="*/ 0 h 6858000"/>
              <a:gd name="connsiteX5" fmla="*/ 12188952 w 12188952"/>
              <a:gd name="connsiteY5" fmla="*/ 0 h 6858000"/>
              <a:gd name="connsiteX6" fmla="*/ 12188952 w 12188952"/>
              <a:gd name="connsiteY6" fmla="*/ 6858000 h 6858000"/>
              <a:gd name="connsiteX7" fmla="*/ 0 w 1218895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88952" h="6858000">
                <a:moveTo>
                  <a:pt x="10025044" y="1464945"/>
                </a:moveTo>
                <a:lnTo>
                  <a:pt x="10025044" y="6219825"/>
                </a:lnTo>
                <a:lnTo>
                  <a:pt x="10253644" y="6219825"/>
                </a:lnTo>
                <a:lnTo>
                  <a:pt x="10253644" y="1464945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7109C03-4D2D-4A2D-AC74-49353ED38B56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0" y="1465263"/>
            <a:ext cx="10026650" cy="4754562"/>
          </a:xfrm>
          <a:solidFill>
            <a:schemeClr val="bg1">
              <a:alpha val="93000"/>
            </a:schemeClr>
          </a:solidFill>
        </p:spPr>
        <p:txBody>
          <a:bodyPr lIns="1005840" tIns="502920"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365125"/>
            <a:ext cx="8562475" cy="13255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Pitch deck title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9EDE4DA5-D561-434E-9452-95025C316A45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10734040" y="-68580"/>
            <a:ext cx="1737360" cy="6858000"/>
          </a:xfrm>
        </p:spPr>
        <p:txBody>
          <a:bodyPr vert="vert270" anchor="t">
            <a:noAutofit/>
          </a:bodyPr>
          <a:lstStyle>
            <a:lvl1pPr marL="0" indent="0">
              <a:spcBef>
                <a:spcPts val="0"/>
              </a:spcBef>
              <a:buNone/>
              <a:defRPr sz="13000" cap="all" baseline="0">
                <a:solidFill>
                  <a:schemeClr val="bg1">
                    <a:lumMod val="95000"/>
                  </a:schemeClr>
                </a:solidFill>
                <a:latin typeface="Source Sans Pro ExtraLight" panose="020B0303030403020204" pitchFamily="34" charset="0"/>
                <a:ea typeface="Source Sans Pro ExtraLight" panose="020B0303030403020204" pitchFamily="34" charset="0"/>
              </a:defRPr>
            </a:lvl1pPr>
          </a:lstStyle>
          <a:p>
            <a:pPr lvl="0"/>
            <a:r>
              <a:rPr lang="en-US" dirty="0"/>
              <a:t>Problem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A8936FC-DF00-4C6C-A5FA-13B0BFCC3E58}"/>
              </a:ext>
            </a:extLst>
          </p:cNvPr>
          <p:cNvSpPr/>
          <p:nvPr userDrawn="1"/>
        </p:nvSpPr>
        <p:spPr>
          <a:xfrm>
            <a:off x="10026568" y="1464945"/>
            <a:ext cx="228600" cy="475488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C25BE32D-3FC4-4B1B-808E-E2897BC2F70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4274" y="2242336"/>
            <a:ext cx="3886200" cy="9144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413E5A31-C8FF-4B6C-AE00-99F85789634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914525" y="3218688"/>
            <a:ext cx="3886200" cy="32004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accent1"/>
                </a:solidFill>
                <a:latin typeface="+mj-lt"/>
              </a:defRPr>
            </a:lvl2pPr>
            <a:lvl3pPr marL="914400" indent="0">
              <a:buNone/>
              <a:defRPr sz="2000">
                <a:solidFill>
                  <a:schemeClr val="accent1"/>
                </a:solidFill>
                <a:latin typeface="+mj-lt"/>
              </a:defRPr>
            </a:lvl3pPr>
            <a:lvl4pPr marL="1371600" indent="0">
              <a:buNone/>
              <a:defRPr sz="2000">
                <a:solidFill>
                  <a:schemeClr val="accent1"/>
                </a:solidFill>
                <a:latin typeface="+mj-lt"/>
              </a:defRPr>
            </a:lvl4pPr>
            <a:lvl5pPr marL="1828800" indent="0">
              <a:buNone/>
              <a:defRPr sz="200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99346137-3239-4162-9799-29D8E0B44CA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14399" y="3545967"/>
            <a:ext cx="3886200" cy="9144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BDD18F8A-C2BE-429D-BB7C-9390EEEE526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590801" y="1916113"/>
            <a:ext cx="3886200" cy="32004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accent1"/>
                </a:solidFill>
                <a:latin typeface="+mj-lt"/>
              </a:defRPr>
            </a:lvl2pPr>
            <a:lvl3pPr marL="914400" indent="0">
              <a:buNone/>
              <a:defRPr sz="2000">
                <a:solidFill>
                  <a:schemeClr val="accent1"/>
                </a:solidFill>
                <a:latin typeface="+mj-lt"/>
              </a:defRPr>
            </a:lvl3pPr>
            <a:lvl4pPr marL="1371600" indent="0">
              <a:buNone/>
              <a:defRPr sz="2000">
                <a:solidFill>
                  <a:schemeClr val="accent1"/>
                </a:solidFill>
                <a:latin typeface="+mj-lt"/>
              </a:defRPr>
            </a:lvl4pPr>
            <a:lvl5pPr marL="1828800" indent="0">
              <a:buNone/>
              <a:defRPr sz="200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8" name="Text Placeholder 13">
            <a:extLst>
              <a:ext uri="{FF2B5EF4-FFF2-40B4-BE49-F238E27FC236}">
                <a16:creationId xmlns:a16="http://schemas.microsoft.com/office/drawing/2014/main" id="{AFDC9EA4-0AAA-467C-9B89-6966F6E4BB0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590675" y="2242336"/>
            <a:ext cx="3886200" cy="9144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31ECD896-8F8E-404E-BBAD-FBFCBBE3DFE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590801" y="3218688"/>
            <a:ext cx="3886200" cy="32004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accent1"/>
                </a:solidFill>
                <a:latin typeface="+mj-lt"/>
              </a:defRPr>
            </a:lvl2pPr>
            <a:lvl3pPr marL="914400" indent="0">
              <a:buNone/>
              <a:defRPr sz="2000">
                <a:solidFill>
                  <a:schemeClr val="accent1"/>
                </a:solidFill>
                <a:latin typeface="+mj-lt"/>
              </a:defRPr>
            </a:lvl3pPr>
            <a:lvl4pPr marL="1371600" indent="0">
              <a:buNone/>
              <a:defRPr sz="2000">
                <a:solidFill>
                  <a:schemeClr val="accent1"/>
                </a:solidFill>
                <a:latin typeface="+mj-lt"/>
              </a:defRPr>
            </a:lvl4pPr>
            <a:lvl5pPr marL="1828800" indent="0">
              <a:buNone/>
              <a:defRPr sz="200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0" name="Text Placeholder 13">
            <a:extLst>
              <a:ext uri="{FF2B5EF4-FFF2-40B4-BE49-F238E27FC236}">
                <a16:creationId xmlns:a16="http://schemas.microsoft.com/office/drawing/2014/main" id="{6BEE435C-8719-41E1-838A-87FB6B0BA23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5590675" y="3545967"/>
            <a:ext cx="3886200" cy="9144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9DAC0554-380F-4627-9E3C-FCDA9EE3B9E8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14525" y="4709160"/>
            <a:ext cx="3886200" cy="32004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accent1"/>
                </a:solidFill>
                <a:latin typeface="+mj-lt"/>
              </a:defRPr>
            </a:lvl2pPr>
            <a:lvl3pPr marL="914400" indent="0">
              <a:buNone/>
              <a:defRPr sz="2000">
                <a:solidFill>
                  <a:schemeClr val="accent1"/>
                </a:solidFill>
                <a:latin typeface="+mj-lt"/>
              </a:defRPr>
            </a:lvl3pPr>
            <a:lvl4pPr marL="1371600" indent="0">
              <a:buNone/>
              <a:defRPr sz="2000">
                <a:solidFill>
                  <a:schemeClr val="accent1"/>
                </a:solidFill>
                <a:latin typeface="+mj-lt"/>
              </a:defRPr>
            </a:lvl4pPr>
            <a:lvl5pPr marL="1828800" indent="0">
              <a:buNone/>
              <a:defRPr sz="200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2" name="Text Placeholder 13">
            <a:extLst>
              <a:ext uri="{FF2B5EF4-FFF2-40B4-BE49-F238E27FC236}">
                <a16:creationId xmlns:a16="http://schemas.microsoft.com/office/drawing/2014/main" id="{32C9479E-1665-465C-9B07-8AC7E3F4B63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14399" y="5036439"/>
            <a:ext cx="3886200" cy="737604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28836161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02412796-7042-4809-B0D2-CA19D0001B3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custGeom>
            <a:avLst/>
            <a:gdLst>
              <a:gd name="connsiteX0" fmla="*/ 0 w 12188952"/>
              <a:gd name="connsiteY0" fmla="*/ 0 h 6858000"/>
              <a:gd name="connsiteX1" fmla="*/ 12188952 w 12188952"/>
              <a:gd name="connsiteY1" fmla="*/ 0 h 6858000"/>
              <a:gd name="connsiteX2" fmla="*/ 12188952 w 12188952"/>
              <a:gd name="connsiteY2" fmla="*/ 6858000 h 6858000"/>
              <a:gd name="connsiteX3" fmla="*/ 0 w 12188952"/>
              <a:gd name="connsiteY3" fmla="*/ 6858000 h 6858000"/>
              <a:gd name="connsiteX4" fmla="*/ 0 w 12188952"/>
              <a:gd name="connsiteY4" fmla="*/ 2560590 h 6858000"/>
              <a:gd name="connsiteX5" fmla="*/ 4876038 w 12188952"/>
              <a:gd name="connsiteY5" fmla="*/ 2560590 h 6858000"/>
              <a:gd name="connsiteX6" fmla="*/ 4876038 w 12188952"/>
              <a:gd name="connsiteY6" fmla="*/ 2331990 h 6858000"/>
              <a:gd name="connsiteX7" fmla="*/ 0 w 12188952"/>
              <a:gd name="connsiteY7" fmla="*/ 233199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2560590"/>
                </a:lnTo>
                <a:lnTo>
                  <a:pt x="4876038" y="2560590"/>
                </a:lnTo>
                <a:lnTo>
                  <a:pt x="4876038" y="2331990"/>
                </a:lnTo>
                <a:lnTo>
                  <a:pt x="0" y="233199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248" y="858957"/>
            <a:ext cx="4032504" cy="1325563"/>
          </a:xfrm>
        </p:spPr>
        <p:txBody>
          <a:bodyPr/>
          <a:lstStyle>
            <a:lvl1pPr algn="r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9DD0C4E2-C56D-415A-A93E-7E5A3DD9BBE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638800" y="1173329"/>
            <a:ext cx="2743200" cy="36576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/>
            <a:r>
              <a:rPr lang="en-US" dirty="0"/>
              <a:t>Click to edit subtitle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3466F58-8094-496E-8FA6-A2A07D706EC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638800" y="1522412"/>
            <a:ext cx="2743200" cy="914400"/>
          </a:xfrm>
        </p:spPr>
        <p:txBody>
          <a:bodyPr>
            <a:no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35CDA3A0-B53D-4D18-9792-E99DB7DFDFC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638800" y="2743993"/>
            <a:ext cx="2743200" cy="36576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/>
            <a:r>
              <a:rPr lang="en-US" dirty="0"/>
              <a:t>Click to edit subtitle</a:t>
            </a:r>
          </a:p>
        </p:txBody>
      </p:sp>
      <p:sp>
        <p:nvSpPr>
          <p:cNvPr id="15" name="Text Placeholder 12">
            <a:extLst>
              <a:ext uri="{FF2B5EF4-FFF2-40B4-BE49-F238E27FC236}">
                <a16:creationId xmlns:a16="http://schemas.microsoft.com/office/drawing/2014/main" id="{FEDD6309-46B2-4D7D-A1E2-8F04609BF7B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638800" y="3074026"/>
            <a:ext cx="2743200" cy="914400"/>
          </a:xfrm>
        </p:spPr>
        <p:txBody>
          <a:bodyPr>
            <a:no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DF7E20CD-913D-437E-9659-9C125387ECA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686038" y="1182807"/>
            <a:ext cx="2743200" cy="36576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/>
            <a:r>
              <a:rPr lang="en-US" dirty="0"/>
              <a:t>Click to edit subtitle</a:t>
            </a:r>
          </a:p>
        </p:txBody>
      </p:sp>
      <p:sp>
        <p:nvSpPr>
          <p:cNvPr id="17" name="Text Placeholder 12">
            <a:extLst>
              <a:ext uri="{FF2B5EF4-FFF2-40B4-BE49-F238E27FC236}">
                <a16:creationId xmlns:a16="http://schemas.microsoft.com/office/drawing/2014/main" id="{DB390311-D71A-47E1-A6A4-FC519992545C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686038" y="1531890"/>
            <a:ext cx="2743200" cy="914400"/>
          </a:xfrm>
        </p:spPr>
        <p:txBody>
          <a:bodyPr>
            <a:no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A6F112C5-2301-4903-8FFC-3D13F2BD7D9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686038" y="2753471"/>
            <a:ext cx="2743200" cy="36576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/>
            <a:r>
              <a:rPr lang="en-US" dirty="0"/>
              <a:t>Click to edit subtitle</a:t>
            </a:r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67721ED-86DF-4220-A638-CB65E0B5B12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686038" y="3083504"/>
            <a:ext cx="2743200" cy="914400"/>
          </a:xfrm>
        </p:spPr>
        <p:txBody>
          <a:bodyPr>
            <a:no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620BB15-729F-4427-9DF3-6861F012AE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331990"/>
            <a:ext cx="4877562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45874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912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Benefi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7E32A88-04B9-4879-A7DA-64134B3784C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28600" y="0"/>
            <a:ext cx="11961876" cy="6858000"/>
          </a:xfrm>
          <a:custGeom>
            <a:avLst/>
            <a:gdLst>
              <a:gd name="connsiteX0" fmla="*/ 0 w 11961876"/>
              <a:gd name="connsiteY0" fmla="*/ 0 h 6858000"/>
              <a:gd name="connsiteX1" fmla="*/ 11961876 w 11961876"/>
              <a:gd name="connsiteY1" fmla="*/ 0 h 6858000"/>
              <a:gd name="connsiteX2" fmla="*/ 11961876 w 11961876"/>
              <a:gd name="connsiteY2" fmla="*/ 6858000 h 6858000"/>
              <a:gd name="connsiteX3" fmla="*/ 0 w 1196187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61876" h="6858000">
                <a:moveTo>
                  <a:pt x="0" y="0"/>
                </a:moveTo>
                <a:lnTo>
                  <a:pt x="11961876" y="0"/>
                </a:lnTo>
                <a:lnTo>
                  <a:pt x="1196187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398" y="365760"/>
            <a:ext cx="6400800" cy="1325563"/>
          </a:xfrm>
        </p:spPr>
        <p:txBody>
          <a:bodyPr/>
          <a:lstStyle/>
          <a:p>
            <a:r>
              <a:rPr lang="en-US" dirty="0"/>
              <a:t>CLICK TO EDIT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914401" y="2000292"/>
            <a:ext cx="3162299" cy="3409907"/>
          </a:xfrm>
        </p:spPr>
        <p:txBody>
          <a:bodyPr>
            <a:normAutofit/>
          </a:bodyPr>
          <a:lstStyle>
            <a:lvl1pPr marL="0" indent="0">
              <a:lnSpc>
                <a:spcPts val="2400"/>
              </a:lnSpc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FA2B6-6061-4DC2-8233-A48FB7AA8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ext Placeholder 12">
            <a:extLst>
              <a:ext uri="{FF2B5EF4-FFF2-40B4-BE49-F238E27FC236}">
                <a16:creationId xmlns:a16="http://schemas.microsoft.com/office/drawing/2014/main" id="{4A219D8E-BB95-4BDA-98A2-097D1BFA749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239512" y="5513832"/>
            <a:ext cx="6958584" cy="1371600"/>
          </a:xfrm>
        </p:spPr>
        <p:txBody>
          <a:bodyPr vert="horz" bIns="0" anchor="t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sz="11000" cap="all" baseline="0">
                <a:solidFill>
                  <a:schemeClr val="bg1">
                    <a:lumMod val="95000"/>
                  </a:schemeClr>
                </a:solidFill>
                <a:latin typeface="Source Sans Pro ExtraLight" panose="020B0303030403020204" pitchFamily="34" charset="0"/>
                <a:ea typeface="Source Sans Pro ExtraLight" panose="020B0303030403020204" pitchFamily="34" charset="0"/>
              </a:defRPr>
            </a:lvl1pPr>
          </a:lstStyle>
          <a:p>
            <a:pPr lvl="0"/>
            <a:r>
              <a:rPr lang="en-US" dirty="0"/>
              <a:t>Benefits</a:t>
            </a:r>
          </a:p>
        </p:txBody>
      </p:sp>
    </p:spTree>
    <p:extLst>
      <p:ext uri="{BB962C8B-B14F-4D97-AF65-F5344CB8AC3E}">
        <p14:creationId xmlns:p14="http://schemas.microsoft.com/office/powerpoint/2010/main" val="2278487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05A412B8-4256-47AC-A275-1AC354C4C6E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custGeom>
            <a:avLst/>
            <a:gdLst>
              <a:gd name="connsiteX0" fmla="*/ 0 w 12188952"/>
              <a:gd name="connsiteY0" fmla="*/ 0 h 6858000"/>
              <a:gd name="connsiteX1" fmla="*/ 12188952 w 12188952"/>
              <a:gd name="connsiteY1" fmla="*/ 0 h 6858000"/>
              <a:gd name="connsiteX2" fmla="*/ 12188952 w 12188952"/>
              <a:gd name="connsiteY2" fmla="*/ 6858000 h 6858000"/>
              <a:gd name="connsiteX3" fmla="*/ 0 w 12188952"/>
              <a:gd name="connsiteY3" fmla="*/ 6858000 h 6858000"/>
              <a:gd name="connsiteX4" fmla="*/ 0 w 12188952"/>
              <a:gd name="connsiteY4" fmla="*/ 4926523 h 6858000"/>
              <a:gd name="connsiteX5" fmla="*/ 9142476 w 12188952"/>
              <a:gd name="connsiteY5" fmla="*/ 4926523 h 6858000"/>
              <a:gd name="connsiteX6" fmla="*/ 9142476 w 12188952"/>
              <a:gd name="connsiteY6" fmla="*/ 4697923 h 6858000"/>
              <a:gd name="connsiteX7" fmla="*/ 0 w 12188952"/>
              <a:gd name="connsiteY7" fmla="*/ 469792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4926523"/>
                </a:lnTo>
                <a:lnTo>
                  <a:pt x="9142476" y="4926523"/>
                </a:lnTo>
                <a:lnTo>
                  <a:pt x="9142476" y="4697923"/>
                </a:lnTo>
                <a:lnTo>
                  <a:pt x="0" y="4697923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E3D039-0A18-4031-8A63-D83666B066F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5084064"/>
            <a:ext cx="8311896" cy="1049254"/>
          </a:xfrm>
        </p:spPr>
        <p:txBody>
          <a:bodyPr anchor="b">
            <a:normAutofit/>
          </a:bodyPr>
          <a:lstStyle>
            <a:lvl1pPr algn="r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EB05F6-A3ED-45AB-B103-D5E34BFD60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029C1C-740D-4213-96FE-1FAA3072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4E8801-7449-48B4-8D64-BCE20D083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DBCBD4E-87D0-4BA6-A1B4-3DC9452A3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697923"/>
            <a:ext cx="914400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165920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siness Mod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B695704B-E527-4A3C-9B8B-CDEB8724F0F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custGeom>
            <a:avLst/>
            <a:gdLst>
              <a:gd name="connsiteX0" fmla="*/ 7789164 w 12188952"/>
              <a:gd name="connsiteY0" fmla="*/ 2258568 h 6858000"/>
              <a:gd name="connsiteX1" fmla="*/ 7789164 w 12188952"/>
              <a:gd name="connsiteY1" fmla="*/ 2487168 h 6858000"/>
              <a:gd name="connsiteX2" fmla="*/ 10715244 w 12188952"/>
              <a:gd name="connsiteY2" fmla="*/ 2487168 h 6858000"/>
              <a:gd name="connsiteX3" fmla="*/ 10715244 w 12188952"/>
              <a:gd name="connsiteY3" fmla="*/ 2258568 h 6858000"/>
              <a:gd name="connsiteX4" fmla="*/ 4634484 w 12188952"/>
              <a:gd name="connsiteY4" fmla="*/ 2258568 h 6858000"/>
              <a:gd name="connsiteX5" fmla="*/ 4634484 w 12188952"/>
              <a:gd name="connsiteY5" fmla="*/ 2487168 h 6858000"/>
              <a:gd name="connsiteX6" fmla="*/ 7560564 w 12188952"/>
              <a:gd name="connsiteY6" fmla="*/ 2487168 h 6858000"/>
              <a:gd name="connsiteX7" fmla="*/ 7560564 w 12188952"/>
              <a:gd name="connsiteY7" fmla="*/ 2258568 h 6858000"/>
              <a:gd name="connsiteX8" fmla="*/ 1443228 w 12188952"/>
              <a:gd name="connsiteY8" fmla="*/ 2258568 h 6858000"/>
              <a:gd name="connsiteX9" fmla="*/ 1443228 w 12188952"/>
              <a:gd name="connsiteY9" fmla="*/ 2487168 h 6858000"/>
              <a:gd name="connsiteX10" fmla="*/ 4369308 w 12188952"/>
              <a:gd name="connsiteY10" fmla="*/ 2487168 h 6858000"/>
              <a:gd name="connsiteX11" fmla="*/ 4369308 w 12188952"/>
              <a:gd name="connsiteY11" fmla="*/ 2258568 h 6858000"/>
              <a:gd name="connsiteX12" fmla="*/ 0 w 12188952"/>
              <a:gd name="connsiteY12" fmla="*/ 0 h 6858000"/>
              <a:gd name="connsiteX13" fmla="*/ 12188952 w 12188952"/>
              <a:gd name="connsiteY13" fmla="*/ 0 h 6858000"/>
              <a:gd name="connsiteX14" fmla="*/ 12188952 w 12188952"/>
              <a:gd name="connsiteY14" fmla="*/ 6858000 h 6858000"/>
              <a:gd name="connsiteX15" fmla="*/ 0 w 12188952"/>
              <a:gd name="connsiteY1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88952" h="6858000">
                <a:moveTo>
                  <a:pt x="7789164" y="2258568"/>
                </a:moveTo>
                <a:lnTo>
                  <a:pt x="7789164" y="2487168"/>
                </a:lnTo>
                <a:lnTo>
                  <a:pt x="10715244" y="2487168"/>
                </a:lnTo>
                <a:lnTo>
                  <a:pt x="10715244" y="2258568"/>
                </a:lnTo>
                <a:close/>
                <a:moveTo>
                  <a:pt x="4634484" y="2258568"/>
                </a:moveTo>
                <a:lnTo>
                  <a:pt x="4634484" y="2487168"/>
                </a:lnTo>
                <a:lnTo>
                  <a:pt x="7560564" y="2487168"/>
                </a:lnTo>
                <a:lnTo>
                  <a:pt x="7560564" y="2258568"/>
                </a:lnTo>
                <a:close/>
                <a:moveTo>
                  <a:pt x="1443228" y="2258568"/>
                </a:moveTo>
                <a:lnTo>
                  <a:pt x="1443228" y="2487168"/>
                </a:lnTo>
                <a:lnTo>
                  <a:pt x="4369308" y="2487168"/>
                </a:lnTo>
                <a:lnTo>
                  <a:pt x="4369308" y="2258568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ZA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ZA" dirty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9B51A1E-902D-48AF-9020-955120F399B6}" type="slidenum">
              <a:rPr lang="en-ZA" smtClean="0"/>
              <a:pPr/>
              <a:t>‹#›</a:t>
            </a:fld>
            <a:endParaRPr lang="en-ZA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07F18567-9326-411F-BA8D-561D58C7DD91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444752" y="2487165"/>
            <a:ext cx="2926080" cy="2714379"/>
          </a:xfrm>
          <a:solidFill>
            <a:schemeClr val="bg1">
              <a:alpha val="85000"/>
            </a:schemeClr>
          </a:solidFill>
        </p:spPr>
        <p:txBody>
          <a:bodyPr tIns="429768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Bullet 2</a:t>
            </a:r>
            <a:endParaRPr lang="en-ZA" dirty="0"/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39809F78-EA1B-4C23-A53E-7DE8B4A6AE1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673352" y="3374136"/>
            <a:ext cx="2468880" cy="1371600"/>
          </a:xfrm>
        </p:spPr>
        <p:txBody>
          <a:bodyPr/>
          <a:lstStyle>
            <a:lvl1pPr marL="0" indent="0" algn="ctr">
              <a:lnSpc>
                <a:spcPts val="22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Bullet Description</a:t>
            </a:r>
            <a:endParaRPr lang="en-ZA" dirty="0"/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97E7DC10-1618-471B-9441-C640C7FEDD37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4636008" y="2487165"/>
            <a:ext cx="2926080" cy="2715768"/>
          </a:xfrm>
          <a:solidFill>
            <a:schemeClr val="bg1">
              <a:alpha val="85000"/>
            </a:schemeClr>
          </a:solidFill>
        </p:spPr>
        <p:txBody>
          <a:bodyPr tIns="429768"/>
          <a:lstStyle>
            <a:lvl1pPr marL="0" indent="0" algn="ctr">
              <a:buFont typeface="Arial" panose="020B0604020202020204" pitchFamily="34" charset="0"/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Bullet 3</a:t>
            </a:r>
            <a:endParaRPr lang="en-ZA" dirty="0"/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20AEB661-858B-44C9-9484-E540E04AD365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873775" y="3374136"/>
            <a:ext cx="2468880" cy="1371600"/>
          </a:xfrm>
        </p:spPr>
        <p:txBody>
          <a:bodyPr/>
          <a:lstStyle>
            <a:lvl1pPr marL="0" indent="0" algn="ctr">
              <a:lnSpc>
                <a:spcPts val="22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Bullet Description</a:t>
            </a:r>
            <a:endParaRPr lang="en-ZA" dirty="0"/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FDB26B40-5901-4EF0-BCF0-55677E28B176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790688" y="2487165"/>
            <a:ext cx="2926080" cy="2715768"/>
          </a:xfrm>
          <a:solidFill>
            <a:schemeClr val="bg1">
              <a:alpha val="85000"/>
            </a:schemeClr>
          </a:solidFill>
        </p:spPr>
        <p:txBody>
          <a:bodyPr tIns="429768"/>
          <a:lstStyle>
            <a:lvl1pPr marL="0" indent="0" algn="ctr">
              <a:buFont typeface="Arial" panose="020B0604020202020204" pitchFamily="34" charset="0"/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Bullet 4</a:t>
            </a:r>
            <a:endParaRPr lang="en-ZA" dirty="0"/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CCEAE0AB-74EC-4097-A534-A578F1097938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019288" y="3374136"/>
            <a:ext cx="2468880" cy="1371600"/>
          </a:xfrm>
        </p:spPr>
        <p:txBody>
          <a:bodyPr/>
          <a:lstStyle>
            <a:lvl1pPr marL="0" indent="0" algn="ctr">
              <a:lnSpc>
                <a:spcPts val="22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Bullet Description</a:t>
            </a:r>
            <a:endParaRPr lang="en-ZA" dirty="0"/>
          </a:p>
        </p:txBody>
      </p:sp>
      <p:sp>
        <p:nvSpPr>
          <p:cNvPr id="16" name="Date Placeholder 4">
            <a:extLst>
              <a:ext uri="{FF2B5EF4-FFF2-40B4-BE49-F238E27FC236}">
                <a16:creationId xmlns:a16="http://schemas.microsoft.com/office/drawing/2014/main" id="{C0256D1E-8A29-4C0A-8641-E823E877CF86}"/>
              </a:ext>
            </a:extLst>
          </p:cNvPr>
          <p:cNvSpPr>
            <a:spLocks noGrp="1"/>
          </p:cNvSpPr>
          <p:nvPr>
            <p:ph type="dt" sz="half" idx="39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70B45ED-DCCD-4701-9ACC-9C83B74D1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444752" y="2258568"/>
            <a:ext cx="292608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9508955-3B0C-44CA-B1F9-AD0E70CDB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36008" y="2258568"/>
            <a:ext cx="292608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612ACAA-EEDE-4C74-AF6C-6A7D06F73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790688" y="2258568"/>
            <a:ext cx="292608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602847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10">
            <a:extLst>
              <a:ext uri="{FF2B5EF4-FFF2-40B4-BE49-F238E27FC236}">
                <a16:creationId xmlns:a16="http://schemas.microsoft.com/office/drawing/2014/main" id="{27AEA2E6-E265-44DE-9F3F-657ECFF5D138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1524" y="0"/>
            <a:ext cx="12188952" cy="6858000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37569F-733B-494F-B7CB-23180520907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0" y="2258568"/>
            <a:ext cx="12190476" cy="2743200"/>
          </a:xfrm>
          <a:solidFill>
            <a:schemeClr val="accent2">
              <a:alpha val="95000"/>
            </a:schemeClr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ZA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ZA" dirty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9B51A1E-902D-48AF-9020-955120F399B6}" type="slidenum">
              <a:rPr lang="en-ZA" smtClean="0"/>
              <a:pPr/>
              <a:t>‹#›</a:t>
            </a:fld>
            <a:endParaRPr lang="en-ZA" dirty="0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3A5BA28D-2313-499F-93AB-7C86B030570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767130" y="2752344"/>
            <a:ext cx="2560320" cy="603504"/>
          </a:xfrm>
          <a:prstGeom prst="rect">
            <a:avLst/>
          </a:prstGeom>
          <a:noFill/>
        </p:spPr>
        <p:txBody>
          <a:bodyPr anchor="ctr" anchorCtr="0">
            <a:norm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dirty="0"/>
              <a:t>1</a:t>
            </a:r>
            <a:endParaRPr lang="en-ZA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4E9F4FE1-F54C-4B3C-9CED-6C3058B0035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4815840" y="2752344"/>
            <a:ext cx="2560320" cy="603504"/>
          </a:xfrm>
          <a:prstGeom prst="rect">
            <a:avLst/>
          </a:prstGeom>
          <a:noFill/>
        </p:spPr>
        <p:txBody>
          <a:bodyPr vert="horz" lIns="0" tIns="0" rIns="0" bIns="0" rtlCol="0" anchor="ctr" anchorCtr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3600" dirty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1pPr>
          </a:lstStyle>
          <a:p>
            <a:pPr marL="266700" lvl="0" indent="-266700" algn="ctr"/>
            <a:r>
              <a:rPr lang="en-US" dirty="0"/>
              <a:t>2</a:t>
            </a:r>
            <a:endParaRPr lang="en-ZA" dirty="0"/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26328AB3-6C8E-4BB6-9C01-852150BDFE17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7867194" y="2752344"/>
            <a:ext cx="2560320" cy="603504"/>
          </a:xfrm>
          <a:prstGeom prst="rect">
            <a:avLst/>
          </a:prstGeom>
          <a:noFill/>
        </p:spPr>
        <p:txBody>
          <a:bodyPr vert="horz" lIns="0" tIns="0" rIns="0" bIns="0" rtlCol="0" anchor="ctr" anchorCtr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3600" dirty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1pPr>
          </a:lstStyle>
          <a:p>
            <a:pPr marL="266700" lvl="0" indent="-266700" algn="ctr"/>
            <a:r>
              <a:rPr lang="en-US" dirty="0"/>
              <a:t>3</a:t>
            </a:r>
            <a:endParaRPr lang="en-ZA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1369B8-B3F7-44DF-975B-57630CED624E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1767130" y="3502152"/>
            <a:ext cx="2560320" cy="137160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  <a:latin typeface="+mj-lt"/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  <a:latin typeface="+mj-lt"/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  <a:latin typeface="+mj-lt"/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8199533E-4480-4EF0-855E-F0FC142777BF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815840" y="3502152"/>
            <a:ext cx="2560320" cy="137160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  <a:latin typeface="+mj-lt"/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  <a:latin typeface="+mj-lt"/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  <a:latin typeface="+mj-lt"/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58E1CB88-990B-431E-A733-AF73E3090549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867194" y="3502152"/>
            <a:ext cx="2560320" cy="137160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  <a:latin typeface="+mj-lt"/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  <a:latin typeface="+mj-lt"/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  <a:latin typeface="+mj-lt"/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5" name="Date Placeholder 4">
            <a:extLst>
              <a:ext uri="{FF2B5EF4-FFF2-40B4-BE49-F238E27FC236}">
                <a16:creationId xmlns:a16="http://schemas.microsoft.com/office/drawing/2014/main" id="{DCF4F2F5-E92C-4ECF-9FDE-3E0CE4FBFCA8}"/>
              </a:ext>
            </a:extLst>
          </p:cNvPr>
          <p:cNvSpPr>
            <a:spLocks noGrp="1"/>
          </p:cNvSpPr>
          <p:nvPr>
            <p:ph type="dt" sz="half" idx="38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</p:spTree>
    <p:extLst>
      <p:ext uri="{BB962C8B-B14F-4D97-AF65-F5344CB8AC3E}">
        <p14:creationId xmlns:p14="http://schemas.microsoft.com/office/powerpoint/2010/main" val="287640896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CB2621B9-2641-4DA3-B7D6-D577C25CF2E9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1524" y="0"/>
            <a:ext cx="12188952" cy="6858000"/>
          </a:xfrm>
          <a:custGeom>
            <a:avLst/>
            <a:gdLst>
              <a:gd name="connsiteX0" fmla="*/ 1030351 w 12188952"/>
              <a:gd name="connsiteY0" fmla="*/ 3231845 h 6858000"/>
              <a:gd name="connsiteX1" fmla="*/ 1030351 w 12188952"/>
              <a:gd name="connsiteY1" fmla="*/ 3460445 h 6858000"/>
              <a:gd name="connsiteX2" fmla="*/ 11122333 w 12188952"/>
              <a:gd name="connsiteY2" fmla="*/ 3460445 h 6858000"/>
              <a:gd name="connsiteX3" fmla="*/ 11122333 w 12188952"/>
              <a:gd name="connsiteY3" fmla="*/ 3231845 h 6858000"/>
              <a:gd name="connsiteX4" fmla="*/ 0 w 12188952"/>
              <a:gd name="connsiteY4" fmla="*/ 0 h 6858000"/>
              <a:gd name="connsiteX5" fmla="*/ 12188952 w 12188952"/>
              <a:gd name="connsiteY5" fmla="*/ 0 h 6858000"/>
              <a:gd name="connsiteX6" fmla="*/ 12188952 w 12188952"/>
              <a:gd name="connsiteY6" fmla="*/ 6858000 h 6858000"/>
              <a:gd name="connsiteX7" fmla="*/ 0 w 1218895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88952" h="6858000">
                <a:moveTo>
                  <a:pt x="1030351" y="3231845"/>
                </a:moveTo>
                <a:lnTo>
                  <a:pt x="1030351" y="3460445"/>
                </a:lnTo>
                <a:lnTo>
                  <a:pt x="11122333" y="3460445"/>
                </a:lnTo>
                <a:lnTo>
                  <a:pt x="11122333" y="3231845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ZA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ZA" dirty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9B51A1E-902D-48AF-9020-955120F399B6}" type="slidenum">
              <a:rPr lang="en-ZA" smtClean="0"/>
              <a:pPr/>
              <a:t>‹#›</a:t>
            </a:fld>
            <a:endParaRPr lang="en-ZA" dirty="0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3A5BA28D-2313-499F-93AB-7C86B030570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069848" y="2121408"/>
            <a:ext cx="2560320" cy="914400"/>
          </a:xfrm>
          <a:prstGeom prst="rect">
            <a:avLst/>
          </a:prstGeom>
          <a:noFill/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6000">
                <a:ln w="15875">
                  <a:solidFill>
                    <a:schemeClr val="bg1">
                      <a:lumMod val="85000"/>
                    </a:schemeClr>
                  </a:solidFill>
                </a:ln>
                <a:noFill/>
                <a:latin typeface="+mj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dirty="0"/>
              <a:t>1</a:t>
            </a:r>
            <a:endParaRPr lang="en-ZA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4E9F4FE1-F54C-4B3C-9CED-6C3058B0035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4800600" y="2121408"/>
            <a:ext cx="2560320" cy="914400"/>
          </a:xfrm>
          <a:prstGeom prst="rect">
            <a:avLst/>
          </a:prstGeom>
          <a:noFill/>
        </p:spPr>
        <p:txBody>
          <a:bodyPr vert="horz" lIns="0" tIns="0" rIns="0" bIns="0" rtlCol="0" anchor="b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6000" dirty="0">
                <a:ln w="15875">
                  <a:solidFill>
                    <a:schemeClr val="bg1">
                      <a:lumMod val="85000"/>
                    </a:schemeClr>
                  </a:solidFill>
                </a:ln>
                <a:noFill/>
                <a:latin typeface="+mj-lt"/>
              </a:defRPr>
            </a:lvl1pPr>
          </a:lstStyle>
          <a:p>
            <a:pPr marL="266700" lvl="0" indent="-266700" algn="ctr"/>
            <a:r>
              <a:rPr lang="en-US" dirty="0"/>
              <a:t>2</a:t>
            </a:r>
            <a:endParaRPr lang="en-ZA" dirty="0"/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26328AB3-6C8E-4BB6-9C01-852150BDFE17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8531351" y="2121408"/>
            <a:ext cx="2592505" cy="914400"/>
          </a:xfrm>
          <a:prstGeom prst="rect">
            <a:avLst/>
          </a:prstGeom>
          <a:noFill/>
        </p:spPr>
        <p:txBody>
          <a:bodyPr vert="horz" lIns="0" tIns="0" rIns="0" bIns="0" rtlCol="0" anchor="b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6000" dirty="0">
                <a:ln w="15875">
                  <a:solidFill>
                    <a:schemeClr val="bg1">
                      <a:lumMod val="85000"/>
                    </a:schemeClr>
                  </a:solidFill>
                </a:ln>
                <a:noFill/>
                <a:latin typeface="+mj-lt"/>
              </a:defRPr>
            </a:lvl1pPr>
          </a:lstStyle>
          <a:p>
            <a:pPr marL="266700" lvl="0" indent="-266700" algn="ctr"/>
            <a:r>
              <a:rPr lang="en-US" dirty="0"/>
              <a:t>3</a:t>
            </a:r>
            <a:endParaRPr lang="en-ZA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1369B8-B3F7-44DF-975B-57630CED624E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1069848" y="3730752"/>
            <a:ext cx="2560320" cy="118872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  <a:latin typeface="+mj-lt"/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  <a:latin typeface="+mj-lt"/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  <a:latin typeface="+mj-lt"/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8199533E-4480-4EF0-855E-F0FC142777BF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800600" y="3730752"/>
            <a:ext cx="2560320" cy="118872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  <a:latin typeface="+mj-lt"/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  <a:latin typeface="+mj-lt"/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  <a:latin typeface="+mj-lt"/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58E1CB88-990B-431E-A733-AF73E3090549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531352" y="3730752"/>
            <a:ext cx="2560320" cy="118872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  <a:latin typeface="+mj-lt"/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  <a:latin typeface="+mj-lt"/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  <a:latin typeface="+mj-lt"/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5" name="Date Placeholder 4">
            <a:extLst>
              <a:ext uri="{FF2B5EF4-FFF2-40B4-BE49-F238E27FC236}">
                <a16:creationId xmlns:a16="http://schemas.microsoft.com/office/drawing/2014/main" id="{DCF4F2F5-E92C-4ECF-9FDE-3E0CE4FBFCA8}"/>
              </a:ext>
            </a:extLst>
          </p:cNvPr>
          <p:cNvSpPr>
            <a:spLocks noGrp="1"/>
          </p:cNvSpPr>
          <p:nvPr>
            <p:ph type="dt" sz="half" idx="38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25807F6-AD25-4B86-8D5C-5DBE4B0D30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31875" y="3231845"/>
            <a:ext cx="10091982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946114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ur Competi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7A6EC474-5258-4E26-A871-01200EC7855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custGeom>
            <a:avLst/>
            <a:gdLst>
              <a:gd name="connsiteX0" fmla="*/ 2816352 w 12188952"/>
              <a:gd name="connsiteY0" fmla="*/ 1690688 h 6858000"/>
              <a:gd name="connsiteX1" fmla="*/ 2816352 w 12188952"/>
              <a:gd name="connsiteY1" fmla="*/ 5576888 h 6858000"/>
              <a:gd name="connsiteX2" fmla="*/ 3044952 w 12188952"/>
              <a:gd name="connsiteY2" fmla="*/ 5576888 h 6858000"/>
              <a:gd name="connsiteX3" fmla="*/ 3044952 w 12188952"/>
              <a:gd name="connsiteY3" fmla="*/ 1690688 h 6858000"/>
              <a:gd name="connsiteX4" fmla="*/ 0 w 12188952"/>
              <a:gd name="connsiteY4" fmla="*/ 0 h 6858000"/>
              <a:gd name="connsiteX5" fmla="*/ 12188952 w 12188952"/>
              <a:gd name="connsiteY5" fmla="*/ 0 h 6858000"/>
              <a:gd name="connsiteX6" fmla="*/ 12188952 w 12188952"/>
              <a:gd name="connsiteY6" fmla="*/ 6858000 h 6858000"/>
              <a:gd name="connsiteX7" fmla="*/ 0 w 1218895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88952" h="6858000">
                <a:moveTo>
                  <a:pt x="2816352" y="1690688"/>
                </a:moveTo>
                <a:lnTo>
                  <a:pt x="2816352" y="5576888"/>
                </a:lnTo>
                <a:lnTo>
                  <a:pt x="3044952" y="5576888"/>
                </a:lnTo>
                <a:lnTo>
                  <a:pt x="3044952" y="1690688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4F54F31D-9C5E-4286-8D0E-6318D6D19D1E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3048000" y="1690688"/>
            <a:ext cx="9144000" cy="3886200"/>
          </a:xfrm>
          <a:solidFill>
            <a:schemeClr val="bg1">
              <a:alpha val="93000"/>
            </a:schemeClr>
          </a:solidFill>
        </p:spPr>
        <p:txBody>
          <a:bodyPr lIns="411480" tIns="566928" rIns="4937760" bIns="3063240" anchor="b"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83280" y="365125"/>
            <a:ext cx="7894320" cy="1325563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3392488" y="2686050"/>
            <a:ext cx="3657600" cy="27432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7629525" y="1919288"/>
            <a:ext cx="3657600" cy="640080"/>
          </a:xfrm>
        </p:spPr>
        <p:txBody>
          <a:bodyPr anchor="b">
            <a:normAutofit/>
          </a:bodyPr>
          <a:lstStyle>
            <a:lvl1pPr marL="0" indent="0">
              <a:buNone/>
              <a:defRPr sz="1800" b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7629525" y="2686050"/>
            <a:ext cx="3657600" cy="27432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Pitch deck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0D2B628-14C7-401D-8451-24C64BCF3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817876" y="1690688"/>
            <a:ext cx="228600" cy="3886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746981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ow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121B4B07-1B80-41CF-89AC-82A7628C9D7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custGeom>
            <a:avLst/>
            <a:gdLst>
              <a:gd name="connsiteX0" fmla="*/ 7789164 w 12188952"/>
              <a:gd name="connsiteY0" fmla="*/ 2468880 h 6858000"/>
              <a:gd name="connsiteX1" fmla="*/ 7789164 w 12188952"/>
              <a:gd name="connsiteY1" fmla="*/ 2697480 h 6858000"/>
              <a:gd name="connsiteX2" fmla="*/ 10715244 w 12188952"/>
              <a:gd name="connsiteY2" fmla="*/ 2697480 h 6858000"/>
              <a:gd name="connsiteX3" fmla="*/ 10715244 w 12188952"/>
              <a:gd name="connsiteY3" fmla="*/ 2468880 h 6858000"/>
              <a:gd name="connsiteX4" fmla="*/ 4634484 w 12188952"/>
              <a:gd name="connsiteY4" fmla="*/ 2468880 h 6858000"/>
              <a:gd name="connsiteX5" fmla="*/ 4634484 w 12188952"/>
              <a:gd name="connsiteY5" fmla="*/ 2697480 h 6858000"/>
              <a:gd name="connsiteX6" fmla="*/ 7560564 w 12188952"/>
              <a:gd name="connsiteY6" fmla="*/ 2697480 h 6858000"/>
              <a:gd name="connsiteX7" fmla="*/ 7560564 w 12188952"/>
              <a:gd name="connsiteY7" fmla="*/ 2468880 h 6858000"/>
              <a:gd name="connsiteX8" fmla="*/ 1443228 w 12188952"/>
              <a:gd name="connsiteY8" fmla="*/ 2468880 h 6858000"/>
              <a:gd name="connsiteX9" fmla="*/ 1443228 w 12188952"/>
              <a:gd name="connsiteY9" fmla="*/ 2697480 h 6858000"/>
              <a:gd name="connsiteX10" fmla="*/ 4369308 w 12188952"/>
              <a:gd name="connsiteY10" fmla="*/ 2697480 h 6858000"/>
              <a:gd name="connsiteX11" fmla="*/ 4369308 w 12188952"/>
              <a:gd name="connsiteY11" fmla="*/ 2468880 h 6858000"/>
              <a:gd name="connsiteX12" fmla="*/ 0 w 12188952"/>
              <a:gd name="connsiteY12" fmla="*/ 0 h 6858000"/>
              <a:gd name="connsiteX13" fmla="*/ 12188952 w 12188952"/>
              <a:gd name="connsiteY13" fmla="*/ 0 h 6858000"/>
              <a:gd name="connsiteX14" fmla="*/ 12188952 w 12188952"/>
              <a:gd name="connsiteY14" fmla="*/ 6858000 h 6858000"/>
              <a:gd name="connsiteX15" fmla="*/ 0 w 12188952"/>
              <a:gd name="connsiteY1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88952" h="6858000">
                <a:moveTo>
                  <a:pt x="7789164" y="2468880"/>
                </a:moveTo>
                <a:lnTo>
                  <a:pt x="7789164" y="2697480"/>
                </a:lnTo>
                <a:lnTo>
                  <a:pt x="10715244" y="2697480"/>
                </a:lnTo>
                <a:lnTo>
                  <a:pt x="10715244" y="2468880"/>
                </a:lnTo>
                <a:close/>
                <a:moveTo>
                  <a:pt x="4634484" y="2468880"/>
                </a:moveTo>
                <a:lnTo>
                  <a:pt x="4634484" y="2697480"/>
                </a:lnTo>
                <a:lnTo>
                  <a:pt x="7560564" y="2697480"/>
                </a:lnTo>
                <a:lnTo>
                  <a:pt x="7560564" y="2468880"/>
                </a:lnTo>
                <a:close/>
                <a:moveTo>
                  <a:pt x="1443228" y="2468880"/>
                </a:moveTo>
                <a:lnTo>
                  <a:pt x="1443228" y="2697480"/>
                </a:lnTo>
                <a:lnTo>
                  <a:pt x="4369308" y="2697480"/>
                </a:lnTo>
                <a:lnTo>
                  <a:pt x="4369308" y="2468880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ZA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ZA" dirty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9B51A1E-902D-48AF-9020-955120F399B6}" type="slidenum">
              <a:rPr lang="en-ZA" smtClean="0"/>
              <a:pPr/>
              <a:t>‹#›</a:t>
            </a:fld>
            <a:endParaRPr lang="en-ZA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840922-E552-4901-81AD-E458DA6BF7FE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1066800" y="1525143"/>
            <a:ext cx="10058400" cy="548640"/>
          </a:xfrm>
        </p:spPr>
        <p:txBody>
          <a:bodyPr>
            <a:no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400">
                <a:latin typeface="+mj-lt"/>
              </a:defRPr>
            </a:lvl2pPr>
            <a:lvl3pPr marL="914400" indent="0" algn="ctr">
              <a:buNone/>
              <a:defRPr sz="2400">
                <a:latin typeface="+mj-lt"/>
              </a:defRPr>
            </a:lvl3pPr>
            <a:lvl4pPr marL="1371600" indent="0" algn="ctr">
              <a:buNone/>
              <a:defRPr sz="2400">
                <a:latin typeface="+mj-lt"/>
              </a:defRPr>
            </a:lvl4pPr>
            <a:lvl5pPr marL="1828800" indent="0" algn="ctr">
              <a:buNone/>
              <a:defRPr sz="2400">
                <a:latin typeface="+mj-lt"/>
              </a:defRPr>
            </a:lvl5pPr>
          </a:lstStyle>
          <a:p>
            <a:pPr lvl="0"/>
            <a:r>
              <a:rPr lang="en-US" dirty="0"/>
              <a:t>Click to edit subtitle</a:t>
            </a:r>
          </a:p>
        </p:txBody>
      </p:sp>
      <p:sp>
        <p:nvSpPr>
          <p:cNvPr id="17" name="Date Placeholder 6">
            <a:extLst>
              <a:ext uri="{FF2B5EF4-FFF2-40B4-BE49-F238E27FC236}">
                <a16:creationId xmlns:a16="http://schemas.microsoft.com/office/drawing/2014/main" id="{5DC05003-DC7F-4DC2-9902-F09425302D88}"/>
              </a:ext>
            </a:extLst>
          </p:cNvPr>
          <p:cNvSpPr>
            <a:spLocks noGrp="1"/>
          </p:cNvSpPr>
          <p:nvPr>
            <p:ph type="dt" sz="half" idx="4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7E5DD934-36C9-4200-9B07-20B7B5F9B9D3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1444752" y="2697480"/>
            <a:ext cx="2926080" cy="2504064"/>
          </a:xfrm>
          <a:solidFill>
            <a:schemeClr val="bg1">
              <a:alpha val="90000"/>
            </a:schemeClr>
          </a:solidFill>
        </p:spPr>
        <p:txBody>
          <a:bodyPr tIns="50292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Bullet 2</a:t>
            </a:r>
            <a:endParaRPr lang="en-ZA" dirty="0"/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6131369D-6688-434C-89C0-00892AA26C87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4636008" y="2697587"/>
            <a:ext cx="2926080" cy="2505345"/>
          </a:xfrm>
          <a:solidFill>
            <a:schemeClr val="bg1">
              <a:alpha val="90000"/>
            </a:schemeClr>
          </a:solidFill>
        </p:spPr>
        <p:txBody>
          <a:bodyPr tIns="50292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Bullet 3</a:t>
            </a:r>
            <a:endParaRPr lang="en-ZA" dirty="0"/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255864CA-BF08-4C2C-88EB-589BDFBE27B3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790688" y="2697587"/>
            <a:ext cx="2926080" cy="2505345"/>
          </a:xfrm>
          <a:solidFill>
            <a:schemeClr val="bg1">
              <a:alpha val="90000"/>
            </a:schemeClr>
          </a:solidFill>
        </p:spPr>
        <p:txBody>
          <a:bodyPr tIns="50292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Bullet 4</a:t>
            </a:r>
            <a:endParaRPr lang="en-ZA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B0287FA-646A-4E57-8C1A-1931B75F1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36008" y="2468880"/>
            <a:ext cx="292608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ED43C36-F674-49C6-8542-3721B150B1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790688" y="2468880"/>
            <a:ext cx="292608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CCF3302-2960-44AC-A88C-4C28175116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444752" y="2468880"/>
            <a:ext cx="292608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39809F78-EA1B-4C23-A53E-7DE8B4A6AE1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673352" y="3584448"/>
            <a:ext cx="2468880" cy="1371600"/>
          </a:xfrm>
        </p:spPr>
        <p:txBody>
          <a:bodyPr/>
          <a:lstStyle>
            <a:lvl1pPr marL="0" indent="0" algn="ctr">
              <a:lnSpc>
                <a:spcPts val="22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Bullet Description</a:t>
            </a:r>
            <a:endParaRPr lang="en-ZA" dirty="0"/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20AEB661-858B-44C9-9484-E540E04AD365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873775" y="3584448"/>
            <a:ext cx="2468880" cy="1371600"/>
          </a:xfrm>
        </p:spPr>
        <p:txBody>
          <a:bodyPr/>
          <a:lstStyle>
            <a:lvl1pPr marL="0" indent="0" algn="ctr">
              <a:lnSpc>
                <a:spcPts val="22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Bullet Description</a:t>
            </a:r>
            <a:endParaRPr lang="en-ZA" dirty="0"/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CCEAE0AB-74EC-4097-A534-A578F1097938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019288" y="3584448"/>
            <a:ext cx="2468880" cy="1371600"/>
          </a:xfrm>
        </p:spPr>
        <p:txBody>
          <a:bodyPr/>
          <a:lstStyle>
            <a:lvl1pPr marL="0" indent="0" algn="ctr">
              <a:lnSpc>
                <a:spcPts val="22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Bullet Description</a:t>
            </a:r>
            <a:endParaRPr lang="en-ZA" dirty="0"/>
          </a:p>
        </p:txBody>
      </p:sp>
    </p:spTree>
    <p:extLst>
      <p:ext uri="{BB962C8B-B14F-4D97-AF65-F5344CB8AC3E}">
        <p14:creationId xmlns:p14="http://schemas.microsoft.com/office/powerpoint/2010/main" val="3099578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768" userDrawn="1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adra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ZA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ZA" dirty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19B51A1E-902D-48AF-9020-955120F399B6}" type="slidenum">
              <a:rPr lang="en-ZA" smtClean="0"/>
              <a:pPr/>
              <a:t>‹#›</a:t>
            </a:fld>
            <a:endParaRPr lang="en-ZA" dirty="0"/>
          </a:p>
        </p:txBody>
      </p:sp>
      <p:sp>
        <p:nvSpPr>
          <p:cNvPr id="15" name="Text Placeholder 5">
            <a:extLst>
              <a:ext uri="{FF2B5EF4-FFF2-40B4-BE49-F238E27FC236}">
                <a16:creationId xmlns:a16="http://schemas.microsoft.com/office/drawing/2014/main" id="{5487709A-3CB5-4242-9D31-5DAC5D0494A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109000" y="2130552"/>
            <a:ext cx="2011680" cy="27432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Quadrant Title</a:t>
            </a:r>
          </a:p>
        </p:txBody>
      </p:sp>
      <p:sp>
        <p:nvSpPr>
          <p:cNvPr id="16" name="Text Placeholder 5">
            <a:extLst>
              <a:ext uri="{FF2B5EF4-FFF2-40B4-BE49-F238E27FC236}">
                <a16:creationId xmlns:a16="http://schemas.microsoft.com/office/drawing/2014/main" id="{D81AA656-0DD9-4717-8FC2-4C8C03D0634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09000" y="5184648"/>
            <a:ext cx="2011680" cy="27432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Quadrant Title</a:t>
            </a:r>
          </a:p>
        </p:txBody>
      </p:sp>
      <p:sp>
        <p:nvSpPr>
          <p:cNvPr id="17" name="Text Placeholder 5">
            <a:extLst>
              <a:ext uri="{FF2B5EF4-FFF2-40B4-BE49-F238E27FC236}">
                <a16:creationId xmlns:a16="http://schemas.microsoft.com/office/drawing/2014/main" id="{970652C9-A2DF-48D4-9530-B3F495F7A40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41248" y="3273552"/>
            <a:ext cx="2011680" cy="274320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Quadrant Title</a:t>
            </a:r>
          </a:p>
        </p:txBody>
      </p:sp>
      <p:sp>
        <p:nvSpPr>
          <p:cNvPr id="18" name="Text Placeholder 5">
            <a:extLst>
              <a:ext uri="{FF2B5EF4-FFF2-40B4-BE49-F238E27FC236}">
                <a16:creationId xmlns:a16="http://schemas.microsoft.com/office/drawing/2014/main" id="{FBD279E7-C7DE-4501-9F36-BA9F05FFFF5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345168" y="3273552"/>
            <a:ext cx="2011680" cy="274320"/>
          </a:xfrm>
        </p:spPr>
        <p:txBody>
          <a:bodyPr/>
          <a:lstStyle>
            <a:lvl1pPr marL="0" indent="0" algn="r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Quadrant Title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14BA6D1-4FDE-40E9-9F24-4719889A55F7}"/>
              </a:ext>
            </a:extLst>
          </p:cNvPr>
          <p:cNvCxnSpPr>
            <a:cxnSpLocks/>
          </p:cNvCxnSpPr>
          <p:nvPr userDrawn="1"/>
        </p:nvCxnSpPr>
        <p:spPr>
          <a:xfrm>
            <a:off x="929640" y="3631616"/>
            <a:ext cx="10332720" cy="0"/>
          </a:xfrm>
          <a:prstGeom prst="line">
            <a:avLst/>
          </a:prstGeom>
          <a:ln w="635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1A3B553-82A9-403C-B8D4-D8C8A4A395B7}"/>
              </a:ext>
            </a:extLst>
          </p:cNvPr>
          <p:cNvCxnSpPr>
            <a:cxnSpLocks/>
          </p:cNvCxnSpPr>
          <p:nvPr userDrawn="1"/>
        </p:nvCxnSpPr>
        <p:spPr>
          <a:xfrm>
            <a:off x="6096000" y="2473690"/>
            <a:ext cx="0" cy="2560320"/>
          </a:xfrm>
          <a:prstGeom prst="line">
            <a:avLst/>
          </a:prstGeom>
          <a:ln w="635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Date Placeholder 4">
            <a:extLst>
              <a:ext uri="{FF2B5EF4-FFF2-40B4-BE49-F238E27FC236}">
                <a16:creationId xmlns:a16="http://schemas.microsoft.com/office/drawing/2014/main" id="{25C7676A-1D83-4D31-9C74-59C46F152534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</p:spTree>
    <p:extLst>
      <p:ext uri="{BB962C8B-B14F-4D97-AF65-F5344CB8AC3E}">
        <p14:creationId xmlns:p14="http://schemas.microsoft.com/office/powerpoint/2010/main" val="48790193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3902"/>
            <a:ext cx="5157787" cy="567697"/>
          </a:xfrm>
        </p:spPr>
        <p:txBody>
          <a:bodyPr anchor="b" anchorCtr="0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3902"/>
            <a:ext cx="5183188" cy="567697"/>
          </a:xfrm>
        </p:spPr>
        <p:txBody>
          <a:bodyPr anchor="b" anchorCtr="0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Pitch deck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DF6BB91-26DF-45B2-B1D3-508C39F349C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36613" y="1482296"/>
            <a:ext cx="8321040" cy="365125"/>
          </a:xfrm>
        </p:spPr>
        <p:txBody>
          <a:bodyPr>
            <a:noAutofit/>
          </a:bodyPr>
          <a:lstStyle>
            <a:lvl1pPr marL="0" indent="0">
              <a:buNone/>
              <a:defRPr sz="2000">
                <a:latin typeface="+mj-lt"/>
              </a:defRPr>
            </a:lvl1pPr>
            <a:lvl2pPr marL="457200" indent="0">
              <a:buNone/>
              <a:defRPr sz="2000">
                <a:latin typeface="+mj-lt"/>
              </a:defRPr>
            </a:lvl2pPr>
            <a:lvl3pPr marL="914400" indent="0">
              <a:buNone/>
              <a:defRPr sz="2000">
                <a:latin typeface="+mj-lt"/>
              </a:defRPr>
            </a:lvl3pPr>
            <a:lvl4pPr marL="1371600" indent="0">
              <a:buNone/>
              <a:defRPr sz="2000">
                <a:latin typeface="+mj-lt"/>
              </a:defRPr>
            </a:lvl4pPr>
            <a:lvl5pPr marL="1828800" indent="0">
              <a:buNone/>
              <a:defRPr sz="2000">
                <a:latin typeface="+mj-lt"/>
              </a:defRPr>
            </a:lvl5pPr>
          </a:lstStyle>
          <a:p>
            <a:pPr lvl="0"/>
            <a:r>
              <a:rPr lang="en-US" dirty="0"/>
              <a:t>Click to edit subtitle</a:t>
            </a:r>
          </a:p>
        </p:txBody>
      </p:sp>
    </p:spTree>
    <p:extLst>
      <p:ext uri="{BB962C8B-B14F-4D97-AF65-F5344CB8AC3E}">
        <p14:creationId xmlns:p14="http://schemas.microsoft.com/office/powerpoint/2010/main" val="6926302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ZA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ZA" dirty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19B51A1E-902D-48AF-9020-955120F399B6}" type="slidenum">
              <a:rPr lang="en-ZA" smtClean="0"/>
              <a:pPr/>
              <a:t>‹#›</a:t>
            </a:fld>
            <a:endParaRPr lang="en-ZA" dirty="0"/>
          </a:p>
        </p:txBody>
      </p:sp>
      <p:sp>
        <p:nvSpPr>
          <p:cNvPr id="38" name="Text Placeholder 10">
            <a:extLst>
              <a:ext uri="{FF2B5EF4-FFF2-40B4-BE49-F238E27FC236}">
                <a16:creationId xmlns:a16="http://schemas.microsoft.com/office/drawing/2014/main" id="{51F6740D-79A8-4846-A90A-F1FF9BBDD00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14399" y="3422952"/>
            <a:ext cx="731520" cy="457200"/>
          </a:xfrm>
        </p:spPr>
        <p:txBody>
          <a:bodyPr anchor="ctr"/>
          <a:lstStyle>
            <a:lvl1pPr marL="0" indent="0" algn="ctr">
              <a:buNone/>
              <a:defRPr sz="1400" b="1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Year</a:t>
            </a:r>
            <a:endParaRPr lang="en-ZA" dirty="0"/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93E06E79-FBB7-4594-8FC7-631D174541D7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65960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0" name="Text Placeholder 10">
            <a:extLst>
              <a:ext uri="{FF2B5EF4-FFF2-40B4-BE49-F238E27FC236}">
                <a16:creationId xmlns:a16="http://schemas.microsoft.com/office/drawing/2014/main" id="{5B6D7F47-7406-4B82-8180-F3AD59BC656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753880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1" name="Text Placeholder 10">
            <a:extLst>
              <a:ext uri="{FF2B5EF4-FFF2-40B4-BE49-F238E27FC236}">
                <a16:creationId xmlns:a16="http://schemas.microsoft.com/office/drawing/2014/main" id="{5B79AE07-3E86-4374-9F86-8B70E8158AB1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541800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id="{C939686F-A239-4AFE-AF56-38497CCD7491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329720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3" name="Text Placeholder 10">
            <a:extLst>
              <a:ext uri="{FF2B5EF4-FFF2-40B4-BE49-F238E27FC236}">
                <a16:creationId xmlns:a16="http://schemas.microsoft.com/office/drawing/2014/main" id="{A634BB4E-B10D-4761-A0B8-EBC734EC96DD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4400" y="4224228"/>
            <a:ext cx="731520" cy="457200"/>
          </a:xfrm>
        </p:spPr>
        <p:txBody>
          <a:bodyPr anchor="ctr"/>
          <a:lstStyle>
            <a:lvl1pPr marL="0" indent="0" algn="ctr">
              <a:buNone/>
              <a:defRPr sz="1400" b="1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Year</a:t>
            </a:r>
            <a:endParaRPr lang="en-ZA" dirty="0"/>
          </a:p>
        </p:txBody>
      </p:sp>
      <p:sp>
        <p:nvSpPr>
          <p:cNvPr id="44" name="Text Placeholder 10">
            <a:extLst>
              <a:ext uri="{FF2B5EF4-FFF2-40B4-BE49-F238E27FC236}">
                <a16:creationId xmlns:a16="http://schemas.microsoft.com/office/drawing/2014/main" id="{869255BD-A63E-4BFC-9D2A-E5EABC1DCD81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117640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5" name="Text Placeholder 10">
            <a:extLst>
              <a:ext uri="{FF2B5EF4-FFF2-40B4-BE49-F238E27FC236}">
                <a16:creationId xmlns:a16="http://schemas.microsoft.com/office/drawing/2014/main" id="{31C27FFA-6FA2-4F90-9543-8AE7E5B90E48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905560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6" name="Text Placeholder 10">
            <a:extLst>
              <a:ext uri="{FF2B5EF4-FFF2-40B4-BE49-F238E27FC236}">
                <a16:creationId xmlns:a16="http://schemas.microsoft.com/office/drawing/2014/main" id="{DAA9F46A-F074-488E-91DA-AAC5D23406E1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693480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7" name="Text Placeholder 10">
            <a:extLst>
              <a:ext uri="{FF2B5EF4-FFF2-40B4-BE49-F238E27FC236}">
                <a16:creationId xmlns:a16="http://schemas.microsoft.com/office/drawing/2014/main" id="{24F6FE0C-DA66-4BE4-B1CB-AE552497A035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057240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8" name="Text Placeholder 10">
            <a:extLst>
              <a:ext uri="{FF2B5EF4-FFF2-40B4-BE49-F238E27FC236}">
                <a16:creationId xmlns:a16="http://schemas.microsoft.com/office/drawing/2014/main" id="{E02CB3CF-9E17-4C7C-913F-21EFADB96CBD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481400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9" name="Text Placeholder 10">
            <a:extLst>
              <a:ext uri="{FF2B5EF4-FFF2-40B4-BE49-F238E27FC236}">
                <a16:creationId xmlns:a16="http://schemas.microsoft.com/office/drawing/2014/main" id="{D3AC456D-7AB5-4BB9-8F76-B607929996B1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269320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0" name="Text Placeholder 10">
            <a:extLst>
              <a:ext uri="{FF2B5EF4-FFF2-40B4-BE49-F238E27FC236}">
                <a16:creationId xmlns:a16="http://schemas.microsoft.com/office/drawing/2014/main" id="{C5E41A6A-28FF-4A75-BA52-2FA05EE92EC7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845160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1" name="Text Placeholder 10">
            <a:extLst>
              <a:ext uri="{FF2B5EF4-FFF2-40B4-BE49-F238E27FC236}">
                <a16:creationId xmlns:a16="http://schemas.microsoft.com/office/drawing/2014/main" id="{7A1FCD8B-8332-4362-80BA-3DBB4442605C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3085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2" name="Text Placeholder 10">
            <a:extLst>
              <a:ext uri="{FF2B5EF4-FFF2-40B4-BE49-F238E27FC236}">
                <a16:creationId xmlns:a16="http://schemas.microsoft.com/office/drawing/2014/main" id="{F2B53D10-BB76-4138-AAB8-844DCD895BDE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969915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3" name="Text Placeholder 10">
            <a:extLst>
              <a:ext uri="{FF2B5EF4-FFF2-40B4-BE49-F238E27FC236}">
                <a16:creationId xmlns:a16="http://schemas.microsoft.com/office/drawing/2014/main" id="{A14739AB-36C4-4467-BA10-CEA1DF2894EF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2757602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4" name="Text Placeholder 10">
            <a:extLst>
              <a:ext uri="{FF2B5EF4-FFF2-40B4-BE49-F238E27FC236}">
                <a16:creationId xmlns:a16="http://schemas.microsoft.com/office/drawing/2014/main" id="{024E2A82-D649-44D9-BAA0-65A603E113BB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545289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5" name="Text Placeholder 10">
            <a:extLst>
              <a:ext uri="{FF2B5EF4-FFF2-40B4-BE49-F238E27FC236}">
                <a16:creationId xmlns:a16="http://schemas.microsoft.com/office/drawing/2014/main" id="{5E9DBCF1-3DA9-4975-9B75-DEFC550B69C1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332976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6" name="Text Placeholder 10">
            <a:extLst>
              <a:ext uri="{FF2B5EF4-FFF2-40B4-BE49-F238E27FC236}">
                <a16:creationId xmlns:a16="http://schemas.microsoft.com/office/drawing/2014/main" id="{CD04D2E9-E8EB-43F6-9734-AE8BEED8D892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20663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7" name="Text Placeholder 10">
            <a:extLst>
              <a:ext uri="{FF2B5EF4-FFF2-40B4-BE49-F238E27FC236}">
                <a16:creationId xmlns:a16="http://schemas.microsoft.com/office/drawing/2014/main" id="{DCAF80E4-457C-461E-9E59-6EA9934B8F5F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908350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8" name="Text Placeholder 10">
            <a:extLst>
              <a:ext uri="{FF2B5EF4-FFF2-40B4-BE49-F238E27FC236}">
                <a16:creationId xmlns:a16="http://schemas.microsoft.com/office/drawing/2014/main" id="{8A2813EA-E62D-4E2E-A97F-38974F23C88E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696037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9" name="Text Placeholder 10">
            <a:extLst>
              <a:ext uri="{FF2B5EF4-FFF2-40B4-BE49-F238E27FC236}">
                <a16:creationId xmlns:a16="http://schemas.microsoft.com/office/drawing/2014/main" id="{0A4E7225-8A60-45A3-ACE7-2D6D1EA3306D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059098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60" name="Text Placeholder 10">
            <a:extLst>
              <a:ext uri="{FF2B5EF4-FFF2-40B4-BE49-F238E27FC236}">
                <a16:creationId xmlns:a16="http://schemas.microsoft.com/office/drawing/2014/main" id="{FD6DF9FE-80AE-43C3-B35A-B0B773A636E5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483724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61" name="Text Placeholder 10">
            <a:extLst>
              <a:ext uri="{FF2B5EF4-FFF2-40B4-BE49-F238E27FC236}">
                <a16:creationId xmlns:a16="http://schemas.microsoft.com/office/drawing/2014/main" id="{725DE269-1E5D-4437-B997-CCFE8800082F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271411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62" name="Text Placeholder 10">
            <a:extLst>
              <a:ext uri="{FF2B5EF4-FFF2-40B4-BE49-F238E27FC236}">
                <a16:creationId xmlns:a16="http://schemas.microsoft.com/office/drawing/2014/main" id="{EAE25BBD-7B98-417B-B9FC-B2DF70FAFDC0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9846785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63" name="Text Placeholder 10">
            <a:extLst>
              <a:ext uri="{FF2B5EF4-FFF2-40B4-BE49-F238E27FC236}">
                <a16:creationId xmlns:a16="http://schemas.microsoft.com/office/drawing/2014/main" id="{0A4DF189-5583-4731-8F70-2578793E0244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0634472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65" name="Text Placeholder 3">
            <a:extLst>
              <a:ext uri="{FF2B5EF4-FFF2-40B4-BE49-F238E27FC236}">
                <a16:creationId xmlns:a16="http://schemas.microsoft.com/office/drawing/2014/main" id="{06405A2E-994F-49B5-ABCB-1CA1FCEB08C7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5360987" y="2055840"/>
            <a:ext cx="1828800" cy="696885"/>
          </a:xfrm>
          <a:noFill/>
          <a:ln w="12700">
            <a:solidFill>
              <a:schemeClr val="accent3"/>
            </a:solidFill>
          </a:ln>
        </p:spPr>
        <p:txBody>
          <a:bodyPr tIns="36000" anchor="ctr" anchorCtr="1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Item Title</a:t>
            </a:r>
            <a:endParaRPr lang="en-ZA" dirty="0"/>
          </a:p>
        </p:txBody>
      </p:sp>
      <p:sp>
        <p:nvSpPr>
          <p:cNvPr id="67" name="Date Placeholder 4">
            <a:extLst>
              <a:ext uri="{FF2B5EF4-FFF2-40B4-BE49-F238E27FC236}">
                <a16:creationId xmlns:a16="http://schemas.microsoft.com/office/drawing/2014/main" id="{33000A7A-B075-4FF0-8FCA-89256A1A66C8}"/>
              </a:ext>
            </a:extLst>
          </p:cNvPr>
          <p:cNvSpPr>
            <a:spLocks noGrp="1"/>
          </p:cNvSpPr>
          <p:nvPr>
            <p:ph type="dt" sz="half" idx="61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7AB03C7-C423-4EA2-AC0C-C153413E216C}"/>
              </a:ext>
            </a:extLst>
          </p:cNvPr>
          <p:cNvSpPr/>
          <p:nvPr userDrawn="1"/>
        </p:nvSpPr>
        <p:spPr>
          <a:xfrm>
            <a:off x="929640" y="3943857"/>
            <a:ext cx="1033272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028159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248" y="365760"/>
            <a:ext cx="10515600" cy="132556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57022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912" userDrawn="1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4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8A4789F7-47F3-492F-8AE6-209A1044F3D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14400" y="2047876"/>
            <a:ext cx="2103120" cy="2913793"/>
          </a:xfrm>
          <a:custGeom>
            <a:avLst/>
            <a:gdLst>
              <a:gd name="connsiteX0" fmla="*/ 0 w 2103120"/>
              <a:gd name="connsiteY0" fmla="*/ 0 h 2913793"/>
              <a:gd name="connsiteX1" fmla="*/ 2103120 w 2103120"/>
              <a:gd name="connsiteY1" fmla="*/ 0 h 2913793"/>
              <a:gd name="connsiteX2" fmla="*/ 2103120 w 2103120"/>
              <a:gd name="connsiteY2" fmla="*/ 2913793 h 2913793"/>
              <a:gd name="connsiteX3" fmla="*/ 0 w 2103120"/>
              <a:gd name="connsiteY3" fmla="*/ 2913793 h 29137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03120" h="2913793">
                <a:moveTo>
                  <a:pt x="0" y="0"/>
                </a:moveTo>
                <a:lnTo>
                  <a:pt x="2103120" y="0"/>
                </a:lnTo>
                <a:lnTo>
                  <a:pt x="2103120" y="2913793"/>
                </a:lnTo>
                <a:lnTo>
                  <a:pt x="0" y="2913793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1E566A4-E145-4128-B0EB-DEE6D486BE8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11352" y="5257800"/>
            <a:ext cx="2103120" cy="27432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B143611-92A8-4EFD-9C6A-0D18F4DE154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1352" y="5551170"/>
            <a:ext cx="2103120" cy="36576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25A9EE92-C505-4777-B442-72C5A0BDCBF7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667760" y="2047875"/>
            <a:ext cx="2103120" cy="3017520"/>
          </a:xfrm>
          <a:custGeom>
            <a:avLst/>
            <a:gdLst>
              <a:gd name="connsiteX0" fmla="*/ 0 w 2103120"/>
              <a:gd name="connsiteY0" fmla="*/ 0 h 3017520"/>
              <a:gd name="connsiteX1" fmla="*/ 2103120 w 2103120"/>
              <a:gd name="connsiteY1" fmla="*/ 0 h 3017520"/>
              <a:gd name="connsiteX2" fmla="*/ 2103120 w 2103120"/>
              <a:gd name="connsiteY2" fmla="*/ 3017520 h 3017520"/>
              <a:gd name="connsiteX3" fmla="*/ 2102104 w 2103120"/>
              <a:gd name="connsiteY3" fmla="*/ 3017520 h 3017520"/>
              <a:gd name="connsiteX4" fmla="*/ 2102104 w 2103120"/>
              <a:gd name="connsiteY4" fmla="*/ 2910625 h 3017520"/>
              <a:gd name="connsiteX5" fmla="*/ 0 w 2103120"/>
              <a:gd name="connsiteY5" fmla="*/ 2910625 h 30175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3017520">
                <a:moveTo>
                  <a:pt x="0" y="0"/>
                </a:moveTo>
                <a:lnTo>
                  <a:pt x="2103120" y="0"/>
                </a:lnTo>
                <a:lnTo>
                  <a:pt x="2103120" y="3017520"/>
                </a:lnTo>
                <a:lnTo>
                  <a:pt x="2102104" y="3017520"/>
                </a:lnTo>
                <a:lnTo>
                  <a:pt x="2102104" y="2910625"/>
                </a:lnTo>
                <a:lnTo>
                  <a:pt x="0" y="2910625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0224436F-4BCF-481B-B0A9-C4AE888185B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666744" y="5257800"/>
            <a:ext cx="2103120" cy="27432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CE81F848-2A43-484F-8AB0-8E45A150794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666744" y="5551170"/>
            <a:ext cx="2103120" cy="36576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B98E2731-9AE8-4D4E-969E-814287EE84AB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6421120" y="2047875"/>
            <a:ext cx="2103120" cy="3017520"/>
          </a:xfrm>
          <a:custGeom>
            <a:avLst/>
            <a:gdLst>
              <a:gd name="connsiteX0" fmla="*/ 0 w 2103120"/>
              <a:gd name="connsiteY0" fmla="*/ 0 h 3017520"/>
              <a:gd name="connsiteX1" fmla="*/ 2103120 w 2103120"/>
              <a:gd name="connsiteY1" fmla="*/ 0 h 3017520"/>
              <a:gd name="connsiteX2" fmla="*/ 2103120 w 2103120"/>
              <a:gd name="connsiteY2" fmla="*/ 3017520 h 3017520"/>
              <a:gd name="connsiteX3" fmla="*/ 2100725 w 2103120"/>
              <a:gd name="connsiteY3" fmla="*/ 3017520 h 3017520"/>
              <a:gd name="connsiteX4" fmla="*/ 2100725 w 2103120"/>
              <a:gd name="connsiteY4" fmla="*/ 2910625 h 3017520"/>
              <a:gd name="connsiteX5" fmla="*/ 0 w 2103120"/>
              <a:gd name="connsiteY5" fmla="*/ 2910625 h 30175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3017520">
                <a:moveTo>
                  <a:pt x="0" y="0"/>
                </a:moveTo>
                <a:lnTo>
                  <a:pt x="2103120" y="0"/>
                </a:lnTo>
                <a:lnTo>
                  <a:pt x="2103120" y="3017520"/>
                </a:lnTo>
                <a:lnTo>
                  <a:pt x="2100725" y="3017520"/>
                </a:lnTo>
                <a:lnTo>
                  <a:pt x="2100725" y="2910625"/>
                </a:lnTo>
                <a:lnTo>
                  <a:pt x="0" y="2910625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AB0DA7E8-8D66-4F86-86F2-604044642B8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419088" y="5257800"/>
            <a:ext cx="2103120" cy="27432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3DC8F7DC-7D79-452D-89D4-DC0155C9686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19088" y="5551170"/>
            <a:ext cx="2103120" cy="36576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ACF06764-EDD6-4592-AF7B-7BF92AF387F7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9174480" y="2047875"/>
            <a:ext cx="2103120" cy="3017520"/>
          </a:xfrm>
          <a:custGeom>
            <a:avLst/>
            <a:gdLst>
              <a:gd name="connsiteX0" fmla="*/ 0 w 2103120"/>
              <a:gd name="connsiteY0" fmla="*/ 0 h 3017520"/>
              <a:gd name="connsiteX1" fmla="*/ 2103120 w 2103120"/>
              <a:gd name="connsiteY1" fmla="*/ 0 h 3017520"/>
              <a:gd name="connsiteX2" fmla="*/ 2103120 w 2103120"/>
              <a:gd name="connsiteY2" fmla="*/ 2910625 h 3017520"/>
              <a:gd name="connsiteX3" fmla="*/ 2268 w 2103120"/>
              <a:gd name="connsiteY3" fmla="*/ 2910625 h 3017520"/>
              <a:gd name="connsiteX4" fmla="*/ 2268 w 2103120"/>
              <a:gd name="connsiteY4" fmla="*/ 3017520 h 3017520"/>
              <a:gd name="connsiteX5" fmla="*/ 0 w 2103120"/>
              <a:gd name="connsiteY5" fmla="*/ 3017520 h 30175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3017520">
                <a:moveTo>
                  <a:pt x="0" y="0"/>
                </a:moveTo>
                <a:lnTo>
                  <a:pt x="2103120" y="0"/>
                </a:lnTo>
                <a:lnTo>
                  <a:pt x="2103120" y="2910625"/>
                </a:lnTo>
                <a:lnTo>
                  <a:pt x="2268" y="2910625"/>
                </a:lnTo>
                <a:lnTo>
                  <a:pt x="2268" y="3017520"/>
                </a:lnTo>
                <a:lnTo>
                  <a:pt x="0" y="301752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0810DF3C-ABDE-477A-AAF0-72B27ED17495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171432" y="5257800"/>
            <a:ext cx="2103120" cy="27432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EBB0D63B-5F58-422A-A566-A7DE54E85F3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171432" y="5551170"/>
            <a:ext cx="2103120" cy="36576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EBFF9948-88DC-4F9B-ADAB-743B4534E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4400" y="4961668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4AB8730-C1E9-4C39-AD6B-791ECCB2A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666744" y="4958500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FD0B1428-A83E-4197-AB02-D6F4EE2027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418725" y="4958500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4BAF707-3808-4238-963B-95584798BE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76748" y="4958500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669925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8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4" name="Picture Placeholder 43">
            <a:extLst>
              <a:ext uri="{FF2B5EF4-FFF2-40B4-BE49-F238E27FC236}">
                <a16:creationId xmlns:a16="http://schemas.microsoft.com/office/drawing/2014/main" id="{D0D0D822-3E52-4D3E-BD04-0A87AF2312B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14400" y="2047875"/>
            <a:ext cx="2103120" cy="1371600"/>
          </a:xfrm>
          <a:custGeom>
            <a:avLst/>
            <a:gdLst>
              <a:gd name="connsiteX0" fmla="*/ 0 w 2103120"/>
              <a:gd name="connsiteY0" fmla="*/ 0 h 1371600"/>
              <a:gd name="connsiteX1" fmla="*/ 2103120 w 2103120"/>
              <a:gd name="connsiteY1" fmla="*/ 0 h 1371600"/>
              <a:gd name="connsiteX2" fmla="*/ 2103120 w 2103120"/>
              <a:gd name="connsiteY2" fmla="*/ 1264244 h 1371600"/>
              <a:gd name="connsiteX3" fmla="*/ 142 w 2103120"/>
              <a:gd name="connsiteY3" fmla="*/ 1264244 h 1371600"/>
              <a:gd name="connsiteX4" fmla="*/ 142 w 2103120"/>
              <a:gd name="connsiteY4" fmla="*/ 1371600 h 1371600"/>
              <a:gd name="connsiteX5" fmla="*/ 0 w 2103120"/>
              <a:gd name="connsiteY5" fmla="*/ 137160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1371600">
                <a:moveTo>
                  <a:pt x="0" y="0"/>
                </a:moveTo>
                <a:lnTo>
                  <a:pt x="2103120" y="0"/>
                </a:lnTo>
                <a:lnTo>
                  <a:pt x="2103120" y="1264244"/>
                </a:lnTo>
                <a:lnTo>
                  <a:pt x="142" y="1264244"/>
                </a:lnTo>
                <a:lnTo>
                  <a:pt x="142" y="1371600"/>
                </a:lnTo>
                <a:lnTo>
                  <a:pt x="0" y="13716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>
            <a:lvl1pPr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1E566A4-E145-4128-B0EB-DEE6D486BE8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11352" y="3524652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B143611-92A8-4EFD-9C6A-0D18F4DE154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1352" y="3774234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3" name="Picture Placeholder 42">
            <a:extLst>
              <a:ext uri="{FF2B5EF4-FFF2-40B4-BE49-F238E27FC236}">
                <a16:creationId xmlns:a16="http://schemas.microsoft.com/office/drawing/2014/main" id="{F1850C15-0C47-405D-A6CC-FC41802A67C8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667760" y="2047875"/>
            <a:ext cx="2103120" cy="1371600"/>
          </a:xfrm>
          <a:custGeom>
            <a:avLst/>
            <a:gdLst>
              <a:gd name="connsiteX0" fmla="*/ 0 w 2103120"/>
              <a:gd name="connsiteY0" fmla="*/ 0 h 1371600"/>
              <a:gd name="connsiteX1" fmla="*/ 2103120 w 2103120"/>
              <a:gd name="connsiteY1" fmla="*/ 0 h 1371600"/>
              <a:gd name="connsiteX2" fmla="*/ 2103120 w 2103120"/>
              <a:gd name="connsiteY2" fmla="*/ 1371600 h 1371600"/>
              <a:gd name="connsiteX3" fmla="*/ 2102683 w 2103120"/>
              <a:gd name="connsiteY3" fmla="*/ 1371600 h 1371600"/>
              <a:gd name="connsiteX4" fmla="*/ 2102683 w 2103120"/>
              <a:gd name="connsiteY4" fmla="*/ 1266213 h 1371600"/>
              <a:gd name="connsiteX5" fmla="*/ 0 w 2103120"/>
              <a:gd name="connsiteY5" fmla="*/ 1266213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1371600">
                <a:moveTo>
                  <a:pt x="0" y="0"/>
                </a:moveTo>
                <a:lnTo>
                  <a:pt x="2103120" y="0"/>
                </a:lnTo>
                <a:lnTo>
                  <a:pt x="2103120" y="1371600"/>
                </a:lnTo>
                <a:lnTo>
                  <a:pt x="2102683" y="1371600"/>
                </a:lnTo>
                <a:lnTo>
                  <a:pt x="2102683" y="1266213"/>
                </a:lnTo>
                <a:lnTo>
                  <a:pt x="0" y="1266213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>
            <a:lvl1pPr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0224436F-4BCF-481B-B0A9-C4AE888185B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666744" y="3524652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CE81F848-2A43-484F-8AB0-8E45A150794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666744" y="3774234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4BE5C88B-BE08-4186-BF4E-95E5811D1874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6421120" y="2047875"/>
            <a:ext cx="2103120" cy="1371600"/>
          </a:xfrm>
          <a:custGeom>
            <a:avLst/>
            <a:gdLst>
              <a:gd name="connsiteX0" fmla="*/ 0 w 2103120"/>
              <a:gd name="connsiteY0" fmla="*/ 0 h 1371600"/>
              <a:gd name="connsiteX1" fmla="*/ 2103120 w 2103120"/>
              <a:gd name="connsiteY1" fmla="*/ 0 h 1371600"/>
              <a:gd name="connsiteX2" fmla="*/ 2103120 w 2103120"/>
              <a:gd name="connsiteY2" fmla="*/ 1371600 h 1371600"/>
              <a:gd name="connsiteX3" fmla="*/ 2100867 w 2103120"/>
              <a:gd name="connsiteY3" fmla="*/ 1371600 h 1371600"/>
              <a:gd name="connsiteX4" fmla="*/ 2100867 w 2103120"/>
              <a:gd name="connsiteY4" fmla="*/ 1266213 h 1371600"/>
              <a:gd name="connsiteX5" fmla="*/ 0 w 2103120"/>
              <a:gd name="connsiteY5" fmla="*/ 1266213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1371600">
                <a:moveTo>
                  <a:pt x="0" y="0"/>
                </a:moveTo>
                <a:lnTo>
                  <a:pt x="2103120" y="0"/>
                </a:lnTo>
                <a:lnTo>
                  <a:pt x="2103120" y="1371600"/>
                </a:lnTo>
                <a:lnTo>
                  <a:pt x="2100867" y="1371600"/>
                </a:lnTo>
                <a:lnTo>
                  <a:pt x="2100867" y="1266213"/>
                </a:lnTo>
                <a:lnTo>
                  <a:pt x="0" y="1266213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>
            <a:lvl1pPr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AB0DA7E8-8D66-4F86-86F2-604044642B8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419088" y="3524652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3DC8F7DC-7D79-452D-89D4-DC0155C9686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19088" y="3774234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CF3E2C3A-A072-436A-8C0E-682F06540C4F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9174480" y="2047875"/>
            <a:ext cx="2103120" cy="1371600"/>
          </a:xfrm>
          <a:custGeom>
            <a:avLst/>
            <a:gdLst>
              <a:gd name="connsiteX0" fmla="*/ 0 w 2103120"/>
              <a:gd name="connsiteY0" fmla="*/ 0 h 1371600"/>
              <a:gd name="connsiteX1" fmla="*/ 2103120 w 2103120"/>
              <a:gd name="connsiteY1" fmla="*/ 0 h 1371600"/>
              <a:gd name="connsiteX2" fmla="*/ 2103120 w 2103120"/>
              <a:gd name="connsiteY2" fmla="*/ 1371600 h 1371600"/>
              <a:gd name="connsiteX3" fmla="*/ 2101667 w 2103120"/>
              <a:gd name="connsiteY3" fmla="*/ 1371600 h 1371600"/>
              <a:gd name="connsiteX4" fmla="*/ 2101667 w 2103120"/>
              <a:gd name="connsiteY4" fmla="*/ 1266213 h 1371600"/>
              <a:gd name="connsiteX5" fmla="*/ 0 w 2103120"/>
              <a:gd name="connsiteY5" fmla="*/ 1266213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1371600">
                <a:moveTo>
                  <a:pt x="0" y="0"/>
                </a:moveTo>
                <a:lnTo>
                  <a:pt x="2103120" y="0"/>
                </a:lnTo>
                <a:lnTo>
                  <a:pt x="2103120" y="1371600"/>
                </a:lnTo>
                <a:lnTo>
                  <a:pt x="2101667" y="1371600"/>
                </a:lnTo>
                <a:lnTo>
                  <a:pt x="2101667" y="1266213"/>
                </a:lnTo>
                <a:lnTo>
                  <a:pt x="0" y="1266213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>
            <a:lvl1pPr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0810DF3C-ABDE-477A-AAF0-72B27ED17495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171432" y="3524652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EBB0D63B-5F58-422A-A566-A7DE54E85F3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171432" y="3774234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5" name="Picture Placeholder 44">
            <a:extLst>
              <a:ext uri="{FF2B5EF4-FFF2-40B4-BE49-F238E27FC236}">
                <a16:creationId xmlns:a16="http://schemas.microsoft.com/office/drawing/2014/main" id="{20DAF781-CA6C-43D3-B553-E58DBF509A4A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917448" y="4261336"/>
            <a:ext cx="2103120" cy="1371600"/>
          </a:xfrm>
          <a:custGeom>
            <a:avLst/>
            <a:gdLst>
              <a:gd name="connsiteX0" fmla="*/ 0 w 2103120"/>
              <a:gd name="connsiteY0" fmla="*/ 0 h 1371600"/>
              <a:gd name="connsiteX1" fmla="*/ 2103120 w 2103120"/>
              <a:gd name="connsiteY1" fmla="*/ 0 h 1371600"/>
              <a:gd name="connsiteX2" fmla="*/ 2103120 w 2103120"/>
              <a:gd name="connsiteY2" fmla="*/ 1276026 h 1371600"/>
              <a:gd name="connsiteX3" fmla="*/ 624 w 2103120"/>
              <a:gd name="connsiteY3" fmla="*/ 1276026 h 1371600"/>
              <a:gd name="connsiteX4" fmla="*/ 624 w 2103120"/>
              <a:gd name="connsiteY4" fmla="*/ 1371600 h 1371600"/>
              <a:gd name="connsiteX5" fmla="*/ 0 w 2103120"/>
              <a:gd name="connsiteY5" fmla="*/ 137160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1371600">
                <a:moveTo>
                  <a:pt x="0" y="0"/>
                </a:moveTo>
                <a:lnTo>
                  <a:pt x="2103120" y="0"/>
                </a:lnTo>
                <a:lnTo>
                  <a:pt x="2103120" y="1276026"/>
                </a:lnTo>
                <a:lnTo>
                  <a:pt x="624" y="1276026"/>
                </a:lnTo>
                <a:lnTo>
                  <a:pt x="624" y="1371600"/>
                </a:lnTo>
                <a:lnTo>
                  <a:pt x="0" y="13716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>
            <a:lvl1pPr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8">
            <a:extLst>
              <a:ext uri="{FF2B5EF4-FFF2-40B4-BE49-F238E27FC236}">
                <a16:creationId xmlns:a16="http://schemas.microsoft.com/office/drawing/2014/main" id="{E502DEDD-A955-4A8D-9A05-828A01CE551D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14400" y="5738113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E76CEA8C-8899-44E0-9F47-106A711A4CC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14400" y="6001343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6" name="Picture Placeholder 45">
            <a:extLst>
              <a:ext uri="{FF2B5EF4-FFF2-40B4-BE49-F238E27FC236}">
                <a16:creationId xmlns:a16="http://schemas.microsoft.com/office/drawing/2014/main" id="{4DE21878-7282-49DF-A1B3-B38F5A85F71A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670808" y="4261336"/>
            <a:ext cx="2103120" cy="1371600"/>
          </a:xfrm>
          <a:custGeom>
            <a:avLst/>
            <a:gdLst>
              <a:gd name="connsiteX0" fmla="*/ 0 w 2103120"/>
              <a:gd name="connsiteY0" fmla="*/ 0 h 1371600"/>
              <a:gd name="connsiteX1" fmla="*/ 2103120 w 2103120"/>
              <a:gd name="connsiteY1" fmla="*/ 0 h 1371600"/>
              <a:gd name="connsiteX2" fmla="*/ 2103120 w 2103120"/>
              <a:gd name="connsiteY2" fmla="*/ 1371600 h 1371600"/>
              <a:gd name="connsiteX3" fmla="*/ 2102728 w 2103120"/>
              <a:gd name="connsiteY3" fmla="*/ 1371600 h 1371600"/>
              <a:gd name="connsiteX4" fmla="*/ 2102728 w 2103120"/>
              <a:gd name="connsiteY4" fmla="*/ 1277995 h 1371600"/>
              <a:gd name="connsiteX5" fmla="*/ 0 w 2103120"/>
              <a:gd name="connsiteY5" fmla="*/ 1277995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1371600">
                <a:moveTo>
                  <a:pt x="0" y="0"/>
                </a:moveTo>
                <a:lnTo>
                  <a:pt x="2103120" y="0"/>
                </a:lnTo>
                <a:lnTo>
                  <a:pt x="2103120" y="1371600"/>
                </a:lnTo>
                <a:lnTo>
                  <a:pt x="2102728" y="1371600"/>
                </a:lnTo>
                <a:lnTo>
                  <a:pt x="2102728" y="1277995"/>
                </a:lnTo>
                <a:lnTo>
                  <a:pt x="0" y="1277995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>
            <a:lvl1pPr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5" name="Text Placeholder 8">
            <a:extLst>
              <a:ext uri="{FF2B5EF4-FFF2-40B4-BE49-F238E27FC236}">
                <a16:creationId xmlns:a16="http://schemas.microsoft.com/office/drawing/2014/main" id="{3179BABC-F01C-4C09-BE82-C1C218CA476F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669792" y="5738113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7B1CE826-A5B2-4507-ADB0-BD2BFE4B8BB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669792" y="6001343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09624F3D-E589-4C68-B98A-566CCAAA98D1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424168" y="4261336"/>
            <a:ext cx="2103120" cy="1371600"/>
          </a:xfrm>
          <a:custGeom>
            <a:avLst/>
            <a:gdLst>
              <a:gd name="connsiteX0" fmla="*/ 0 w 2103120"/>
              <a:gd name="connsiteY0" fmla="*/ 0 h 1371600"/>
              <a:gd name="connsiteX1" fmla="*/ 2103120 w 2103120"/>
              <a:gd name="connsiteY1" fmla="*/ 0 h 1371600"/>
              <a:gd name="connsiteX2" fmla="*/ 2103120 w 2103120"/>
              <a:gd name="connsiteY2" fmla="*/ 1371600 h 1371600"/>
              <a:gd name="connsiteX3" fmla="*/ 2098017 w 2103120"/>
              <a:gd name="connsiteY3" fmla="*/ 1371600 h 1371600"/>
              <a:gd name="connsiteX4" fmla="*/ 2098017 w 2103120"/>
              <a:gd name="connsiteY4" fmla="*/ 1277995 h 1371600"/>
              <a:gd name="connsiteX5" fmla="*/ 0 w 2103120"/>
              <a:gd name="connsiteY5" fmla="*/ 1277995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1371600">
                <a:moveTo>
                  <a:pt x="0" y="0"/>
                </a:moveTo>
                <a:lnTo>
                  <a:pt x="2103120" y="0"/>
                </a:lnTo>
                <a:lnTo>
                  <a:pt x="2103120" y="1371600"/>
                </a:lnTo>
                <a:lnTo>
                  <a:pt x="2098017" y="1371600"/>
                </a:lnTo>
                <a:lnTo>
                  <a:pt x="2098017" y="1277995"/>
                </a:lnTo>
                <a:lnTo>
                  <a:pt x="0" y="1277995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>
            <a:lvl1pPr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8" name="Text Placeholder 8">
            <a:extLst>
              <a:ext uri="{FF2B5EF4-FFF2-40B4-BE49-F238E27FC236}">
                <a16:creationId xmlns:a16="http://schemas.microsoft.com/office/drawing/2014/main" id="{6F19331A-27CF-4270-B991-C2E97C6E6CA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422136" y="5738113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9" name="Text Placeholder 10">
            <a:extLst>
              <a:ext uri="{FF2B5EF4-FFF2-40B4-BE49-F238E27FC236}">
                <a16:creationId xmlns:a16="http://schemas.microsoft.com/office/drawing/2014/main" id="{C123301D-8AA0-4C65-B928-3902E4793B59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422136" y="6001343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8" name="Picture Placeholder 47">
            <a:extLst>
              <a:ext uri="{FF2B5EF4-FFF2-40B4-BE49-F238E27FC236}">
                <a16:creationId xmlns:a16="http://schemas.microsoft.com/office/drawing/2014/main" id="{09B16E22-2B7C-413C-9283-51DBE7DF0F62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177528" y="4261336"/>
            <a:ext cx="2103120" cy="1371600"/>
          </a:xfrm>
          <a:custGeom>
            <a:avLst/>
            <a:gdLst>
              <a:gd name="connsiteX0" fmla="*/ 0 w 2103120"/>
              <a:gd name="connsiteY0" fmla="*/ 0 h 1371600"/>
              <a:gd name="connsiteX1" fmla="*/ 2103120 w 2103120"/>
              <a:gd name="connsiteY1" fmla="*/ 0 h 1371600"/>
              <a:gd name="connsiteX2" fmla="*/ 2103120 w 2103120"/>
              <a:gd name="connsiteY2" fmla="*/ 1371600 h 1371600"/>
              <a:gd name="connsiteX3" fmla="*/ 2097024 w 2103120"/>
              <a:gd name="connsiteY3" fmla="*/ 1371600 h 1371600"/>
              <a:gd name="connsiteX4" fmla="*/ 2097024 w 2103120"/>
              <a:gd name="connsiteY4" fmla="*/ 1277995 h 1371600"/>
              <a:gd name="connsiteX5" fmla="*/ 0 w 2103120"/>
              <a:gd name="connsiteY5" fmla="*/ 1277995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1371600">
                <a:moveTo>
                  <a:pt x="0" y="0"/>
                </a:moveTo>
                <a:lnTo>
                  <a:pt x="2103120" y="0"/>
                </a:lnTo>
                <a:lnTo>
                  <a:pt x="2103120" y="1371600"/>
                </a:lnTo>
                <a:lnTo>
                  <a:pt x="2097024" y="1371600"/>
                </a:lnTo>
                <a:lnTo>
                  <a:pt x="2097024" y="1277995"/>
                </a:lnTo>
                <a:lnTo>
                  <a:pt x="0" y="1277995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>
            <a:lvl1pPr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1" name="Text Placeholder 8">
            <a:extLst>
              <a:ext uri="{FF2B5EF4-FFF2-40B4-BE49-F238E27FC236}">
                <a16:creationId xmlns:a16="http://schemas.microsoft.com/office/drawing/2014/main" id="{9E095B1F-8D49-4766-951D-A60C5BA5DB4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174480" y="5738113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2" name="Text Placeholder 10">
            <a:extLst>
              <a:ext uri="{FF2B5EF4-FFF2-40B4-BE49-F238E27FC236}">
                <a16:creationId xmlns:a16="http://schemas.microsoft.com/office/drawing/2014/main" id="{A3C30BF1-DCAF-4FF7-AE62-42A77BBB551F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174480" y="6001343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54DA5CF-5D2A-43B4-85A8-340C8F7BBA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4542" y="3312119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26B1FEE3-D401-47CB-80E6-52D6DF510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667323" y="3314088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98D86A78-C607-45C6-8641-1AF4A5F073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418867" y="3314088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B84BFDA8-0351-4C99-8911-2034DAE3D7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73027" y="3314088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1896FDB4-943E-4915-BFB5-FBF28C1F0D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8072" y="5537362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8DE6F848-8616-4A39-B962-93F75C471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670416" y="5539331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506A04BD-9213-47EF-B5B0-2684E430D1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419065" y="5539331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7869DE2A-F897-46B0-B840-A25978924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71432" y="5539331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242196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nd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247" y="365760"/>
            <a:ext cx="10515600" cy="132556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9DD0C4E2-C56D-415A-A93E-7E5A3DD9BBE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14400" y="4333934"/>
            <a:ext cx="2286000" cy="54864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/>
            <a:r>
              <a:rPr lang="en-US" dirty="0"/>
              <a:t>CLICK TO EDIT SUBTITLE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3466F58-8094-496E-8FA6-A2A07D706EC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4400" y="5235467"/>
            <a:ext cx="2286000" cy="731520"/>
          </a:xfrm>
        </p:spPr>
        <p:txBody>
          <a:bodyPr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7ECF580-8E4E-43A8-957B-F86F1C61ADA4}"/>
              </a:ext>
            </a:extLst>
          </p:cNvPr>
          <p:cNvSpPr>
            <a:spLocks noGrp="1"/>
          </p:cNvSpPr>
          <p:nvPr>
            <p:ph sz="quarter" idx="22" hasCustomPrompt="1"/>
          </p:nvPr>
        </p:nvSpPr>
        <p:spPr>
          <a:xfrm>
            <a:off x="914400" y="2004810"/>
            <a:ext cx="2286000" cy="21717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58B05749-818D-4447-958A-FEF293220AE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3602736" y="4333934"/>
            <a:ext cx="2286000" cy="54864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/>
            <a:r>
              <a:rPr lang="en-US" dirty="0"/>
              <a:t>CLICK TO EDIT SUBTITLE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7F20B9D5-25D9-47F8-A972-A75CCB164FD5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602736" y="5235467"/>
            <a:ext cx="2286000" cy="731520"/>
          </a:xfrm>
        </p:spPr>
        <p:txBody>
          <a:bodyPr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2" name="Content Placeholder 6">
            <a:extLst>
              <a:ext uri="{FF2B5EF4-FFF2-40B4-BE49-F238E27FC236}">
                <a16:creationId xmlns:a16="http://schemas.microsoft.com/office/drawing/2014/main" id="{41B075AD-BF48-4749-9202-8150B2107377}"/>
              </a:ext>
            </a:extLst>
          </p:cNvPr>
          <p:cNvSpPr>
            <a:spLocks noGrp="1"/>
          </p:cNvSpPr>
          <p:nvPr>
            <p:ph sz="quarter" idx="25" hasCustomPrompt="1"/>
          </p:nvPr>
        </p:nvSpPr>
        <p:spPr>
          <a:xfrm>
            <a:off x="3603626" y="2004810"/>
            <a:ext cx="2286000" cy="21717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95B953E6-3C98-4798-A4E9-1B1440A15A51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982077" y="4333934"/>
            <a:ext cx="2286000" cy="54864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/>
            <a:r>
              <a:rPr lang="en-US" dirty="0"/>
              <a:t>CLICK TO EDIT SUBTITLE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65B3E813-F032-4E15-B3D8-B0B967E18400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982077" y="5235467"/>
            <a:ext cx="2286000" cy="731520"/>
          </a:xfrm>
        </p:spPr>
        <p:txBody>
          <a:bodyPr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5" name="Content Placeholder 6">
            <a:extLst>
              <a:ext uri="{FF2B5EF4-FFF2-40B4-BE49-F238E27FC236}">
                <a16:creationId xmlns:a16="http://schemas.microsoft.com/office/drawing/2014/main" id="{3A1AE7A9-C278-4553-BA87-9A37448FE965}"/>
              </a:ext>
            </a:extLst>
          </p:cNvPr>
          <p:cNvSpPr>
            <a:spLocks noGrp="1"/>
          </p:cNvSpPr>
          <p:nvPr>
            <p:ph sz="quarter" idx="28" hasCustomPrompt="1"/>
          </p:nvPr>
        </p:nvSpPr>
        <p:spPr>
          <a:xfrm>
            <a:off x="8982077" y="2004810"/>
            <a:ext cx="2286000" cy="21717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1408D2FA-A2B1-4447-8C50-0F16D70CE9D2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6291072" y="4333934"/>
            <a:ext cx="2286000" cy="54864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/>
            <a:r>
              <a:rPr lang="en-US" dirty="0"/>
              <a:t>CLICK TO EDIT SUBTITLE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68834F1C-0151-4D96-9804-08CAEEDB3495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6291072" y="5235467"/>
            <a:ext cx="2286000" cy="731520"/>
          </a:xfrm>
        </p:spPr>
        <p:txBody>
          <a:bodyPr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8" name="Content Placeholder 6">
            <a:extLst>
              <a:ext uri="{FF2B5EF4-FFF2-40B4-BE49-F238E27FC236}">
                <a16:creationId xmlns:a16="http://schemas.microsoft.com/office/drawing/2014/main" id="{DB26BE5E-69FC-43BF-BD74-25B62546B252}"/>
              </a:ext>
            </a:extLst>
          </p:cNvPr>
          <p:cNvSpPr>
            <a:spLocks noGrp="1"/>
          </p:cNvSpPr>
          <p:nvPr>
            <p:ph sz="quarter" idx="31" hasCustomPrompt="1"/>
          </p:nvPr>
        </p:nvSpPr>
        <p:spPr>
          <a:xfrm>
            <a:off x="6292852" y="2004810"/>
            <a:ext cx="2286000" cy="21717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E9D71C6C-8090-42D9-AA7D-9D858A089829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914400" y="4912335"/>
            <a:ext cx="2286000" cy="274320"/>
          </a:xfrm>
        </p:spPr>
        <p:txBody>
          <a:bodyPr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ADBCB0A2-01FA-4A56-9187-2141478D277E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602736" y="4912335"/>
            <a:ext cx="2286000" cy="274320"/>
          </a:xfrm>
        </p:spPr>
        <p:txBody>
          <a:bodyPr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31" name="Text Placeholder 12">
            <a:extLst>
              <a:ext uri="{FF2B5EF4-FFF2-40B4-BE49-F238E27FC236}">
                <a16:creationId xmlns:a16="http://schemas.microsoft.com/office/drawing/2014/main" id="{A8DA037D-3115-4D06-B62B-8B2361C1B73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8982077" y="4912335"/>
            <a:ext cx="2286000" cy="274320"/>
          </a:xfrm>
        </p:spPr>
        <p:txBody>
          <a:bodyPr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32" name="Text Placeholder 12">
            <a:extLst>
              <a:ext uri="{FF2B5EF4-FFF2-40B4-BE49-F238E27FC236}">
                <a16:creationId xmlns:a16="http://schemas.microsoft.com/office/drawing/2014/main" id="{2CE21E27-DF2A-4809-8004-DBD3CB8C9D75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291072" y="4912335"/>
            <a:ext cx="2286000" cy="274320"/>
          </a:xfrm>
        </p:spPr>
        <p:txBody>
          <a:bodyPr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162866831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912" userDrawn="1">
          <p15:clr>
            <a:srgbClr val="FBAE40"/>
          </p15:clr>
        </p15:guide>
      </p15:sldGuideLst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0F1B0119-8B53-4329-89FD-7688250A12F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8724" y="481369"/>
            <a:ext cx="11274552" cy="2743200"/>
          </a:xfrm>
          <a:custGeom>
            <a:avLst/>
            <a:gdLst>
              <a:gd name="connsiteX0" fmla="*/ 0 w 11274552"/>
              <a:gd name="connsiteY0" fmla="*/ 0 h 2743200"/>
              <a:gd name="connsiteX1" fmla="*/ 11274552 w 11274552"/>
              <a:gd name="connsiteY1" fmla="*/ 0 h 2743200"/>
              <a:gd name="connsiteX2" fmla="*/ 11274552 w 11274552"/>
              <a:gd name="connsiteY2" fmla="*/ 2743200 h 2743200"/>
              <a:gd name="connsiteX3" fmla="*/ 5730217 w 11274552"/>
              <a:gd name="connsiteY3" fmla="*/ 2743200 h 2743200"/>
              <a:gd name="connsiteX4" fmla="*/ 5730217 w 11274552"/>
              <a:gd name="connsiteY4" fmla="*/ 1118831 h 2743200"/>
              <a:gd name="connsiteX5" fmla="*/ 5522399 w 11274552"/>
              <a:gd name="connsiteY5" fmla="*/ 1118831 h 2743200"/>
              <a:gd name="connsiteX6" fmla="*/ 5522399 w 11274552"/>
              <a:gd name="connsiteY6" fmla="*/ 2743200 h 2743200"/>
              <a:gd name="connsiteX7" fmla="*/ 0 w 11274552"/>
              <a:gd name="connsiteY7" fmla="*/ 2743200 h 2743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274552" h="2743200">
                <a:moveTo>
                  <a:pt x="0" y="0"/>
                </a:moveTo>
                <a:lnTo>
                  <a:pt x="11274552" y="0"/>
                </a:lnTo>
                <a:lnTo>
                  <a:pt x="11274552" y="2743200"/>
                </a:lnTo>
                <a:lnTo>
                  <a:pt x="5730217" y="2743200"/>
                </a:lnTo>
                <a:lnTo>
                  <a:pt x="5730217" y="1118831"/>
                </a:lnTo>
                <a:lnTo>
                  <a:pt x="5522399" y="1118831"/>
                </a:lnTo>
                <a:lnTo>
                  <a:pt x="5522399" y="2743200"/>
                </a:lnTo>
                <a:lnTo>
                  <a:pt x="0" y="27432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248" y="3592386"/>
            <a:ext cx="4572000" cy="1325563"/>
          </a:xfrm>
        </p:spPr>
        <p:txBody>
          <a:bodyPr anchor="t" anchorCtr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Pitch deck title</a:t>
            </a:r>
          </a:p>
        </p:txBody>
      </p:sp>
      <p:sp>
        <p:nvSpPr>
          <p:cNvPr id="15" name="Text Placeholder 12">
            <a:extLst>
              <a:ext uri="{FF2B5EF4-FFF2-40B4-BE49-F238E27FC236}">
                <a16:creationId xmlns:a16="http://schemas.microsoft.com/office/drawing/2014/main" id="{FEDD6309-46B2-4D7D-A1E2-8F04609BF7B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489391" y="3546349"/>
            <a:ext cx="5248656" cy="1920240"/>
          </a:xfrm>
        </p:spPr>
        <p:txBody>
          <a:bodyPr>
            <a:no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5C8E637-78B0-4855-A6B1-C2DE56F364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81123" y="1600200"/>
            <a:ext cx="207818" cy="3467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ext Placeholder 12">
            <a:extLst>
              <a:ext uri="{FF2B5EF4-FFF2-40B4-BE49-F238E27FC236}">
                <a16:creationId xmlns:a16="http://schemas.microsoft.com/office/drawing/2014/main" id="{89A89CDF-EE53-4D5A-BA2F-B21F454E10A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239512" y="5503164"/>
            <a:ext cx="6958584" cy="1371600"/>
          </a:xfrm>
        </p:spPr>
        <p:txBody>
          <a:bodyPr vert="horz" bIns="0" anchor="t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sz="11000" cap="all" baseline="0">
                <a:solidFill>
                  <a:schemeClr val="bg1">
                    <a:lumMod val="95000"/>
                  </a:schemeClr>
                </a:solidFill>
                <a:latin typeface="Source Sans Pro ExtraLight" panose="020B0303030403020204" pitchFamily="34" charset="0"/>
                <a:ea typeface="Source Sans Pro ExtraLight" panose="020B0303030403020204" pitchFamily="34" charset="0"/>
              </a:defRPr>
            </a:lvl1pPr>
          </a:lstStyle>
          <a:p>
            <a:pPr lvl="0"/>
            <a:r>
              <a:rPr lang="en-US" dirty="0"/>
              <a:t>Summary</a:t>
            </a:r>
          </a:p>
        </p:txBody>
      </p:sp>
    </p:spTree>
    <p:extLst>
      <p:ext uri="{BB962C8B-B14F-4D97-AF65-F5344CB8AC3E}">
        <p14:creationId xmlns:p14="http://schemas.microsoft.com/office/powerpoint/2010/main" val="42667909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912" userDrawn="1">
          <p15:clr>
            <a:srgbClr val="FBAE40"/>
          </p15:clr>
        </p15:guide>
      </p15:sldGuideLst>
    </p:ext>
  </p:extLs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4ED48F4-DBCF-44E9-BDD6-E6E63CAB735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custGeom>
            <a:avLst/>
            <a:gdLst>
              <a:gd name="connsiteX0" fmla="*/ 0 w 12188952"/>
              <a:gd name="connsiteY0" fmla="*/ 0 h 6858000"/>
              <a:gd name="connsiteX1" fmla="*/ 12188952 w 12188952"/>
              <a:gd name="connsiteY1" fmla="*/ 0 h 6858000"/>
              <a:gd name="connsiteX2" fmla="*/ 12188952 w 12188952"/>
              <a:gd name="connsiteY2" fmla="*/ 3423562 h 6858000"/>
              <a:gd name="connsiteX3" fmla="*/ 7502172 w 12188952"/>
              <a:gd name="connsiteY3" fmla="*/ 3423562 h 6858000"/>
              <a:gd name="connsiteX4" fmla="*/ 7502172 w 12188952"/>
              <a:gd name="connsiteY4" fmla="*/ 3652162 h 6858000"/>
              <a:gd name="connsiteX5" fmla="*/ 12188952 w 12188952"/>
              <a:gd name="connsiteY5" fmla="*/ 3652162 h 6858000"/>
              <a:gd name="connsiteX6" fmla="*/ 12188952 w 12188952"/>
              <a:gd name="connsiteY6" fmla="*/ 6858000 h 6858000"/>
              <a:gd name="connsiteX7" fmla="*/ 0 w 1218895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3423562"/>
                </a:lnTo>
                <a:lnTo>
                  <a:pt x="7502172" y="3423562"/>
                </a:lnTo>
                <a:lnTo>
                  <a:pt x="7502172" y="3652162"/>
                </a:lnTo>
                <a:lnTo>
                  <a:pt x="12188952" y="3652162"/>
                </a:lnTo>
                <a:lnTo>
                  <a:pt x="121889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77D5655F-601C-49CF-925B-4467144804D6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7467603" y="4681728"/>
            <a:ext cx="3838731" cy="16459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600"/>
            </a:lvl2pPr>
            <a:lvl3pPr marL="914400" indent="0">
              <a:lnSpc>
                <a:spcPct val="100000"/>
              </a:lnSpc>
              <a:buNone/>
              <a:defRPr sz="1600"/>
            </a:lvl3pPr>
            <a:lvl4pPr marL="1371600" indent="0">
              <a:lnSpc>
                <a:spcPct val="100000"/>
              </a:lnSpc>
              <a:buNone/>
              <a:defRPr sz="1600"/>
            </a:lvl4pPr>
            <a:lvl5pPr marL="1828800" indent="0">
              <a:lnSpc>
                <a:spcPct val="1000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3A4EE02-E082-4906-9F26-21DA131BE2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503696" y="3423562"/>
            <a:ext cx="468678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49F40A-2F72-4059-80C0-FD3038B0C3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5854" y="3941064"/>
            <a:ext cx="3840480" cy="640080"/>
          </a:xfrm>
        </p:spPr>
        <p:txBody>
          <a:bodyPr anchor="t"/>
          <a:lstStyle>
            <a:lvl1pPr>
              <a:spcBef>
                <a:spcPts val="1000"/>
              </a:spcBef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17654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r>
              <a:rPr lang="en-US"/>
              <a:t>7/14/20XX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r>
              <a:rPr lang="en-US"/>
              <a:t>Pitch deck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2786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  <p:sldLayoutId id="2147483700" r:id="rId12"/>
    <p:sldLayoutId id="2147483701" r:id="rId13"/>
    <p:sldLayoutId id="2147483702" r:id="rId14"/>
    <p:sldLayoutId id="2147483667" r:id="rId15"/>
    <p:sldLayoutId id="2147483650" r:id="rId16"/>
    <p:sldLayoutId id="2147483669" r:id="rId17"/>
    <p:sldLayoutId id="2147483651" r:id="rId18"/>
    <p:sldLayoutId id="2147483671" r:id="rId19"/>
    <p:sldLayoutId id="2147483683" r:id="rId20"/>
    <p:sldLayoutId id="2147483687" r:id="rId21"/>
    <p:sldLayoutId id="2147483672" r:id="rId22"/>
    <p:sldLayoutId id="2147483680" r:id="rId23"/>
    <p:sldLayoutId id="2147483678" r:id="rId24"/>
    <p:sldLayoutId id="2147483653" r:id="rId25"/>
    <p:sldLayoutId id="2147483677" r:id="rId26"/>
    <p:sldLayoutId id="2147483673" r:id="rId27"/>
    <p:sldLayoutId id="2147483654" r:id="rId28"/>
    <p:sldLayoutId id="2147483674" r:id="rId29"/>
    <p:sldLayoutId id="2147483675" r:id="rId30"/>
    <p:sldLayoutId id="2147483676" r:id="rId31"/>
    <p:sldLayoutId id="2147483668" r:id="rId32"/>
  </p:sldLayoutIdLst>
  <p:hf hdr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136">
          <p15:clr>
            <a:srgbClr val="5ACBF0"/>
          </p15:clr>
        </p15:guide>
        <p15:guide id="2" pos="2568">
          <p15:clr>
            <a:srgbClr val="5ACBF0"/>
          </p15:clr>
        </p15:guide>
        <p15:guide id="3" pos="5760">
          <p15:clr>
            <a:srgbClr val="F26B43"/>
          </p15:clr>
        </p15:guide>
        <p15:guide id="4" pos="1920">
          <p15:clr>
            <a:srgbClr val="F26B43"/>
          </p15:clr>
        </p15:guide>
        <p15:guide id="5" pos="3840">
          <p15:clr>
            <a:srgbClr val="F26B43"/>
          </p15:clr>
        </p15:guide>
        <p15:guide id="6" pos="576">
          <p15:clr>
            <a:srgbClr val="000000"/>
          </p15:clr>
        </p15:guide>
        <p15:guide id="7" pos="7104">
          <p15:clr>
            <a:srgbClr val="000000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photo of bridge and cables">
            <a:extLst>
              <a:ext uri="{FF2B5EF4-FFF2-40B4-BE49-F238E27FC236}">
                <a16:creationId xmlns:a16="http://schemas.microsoft.com/office/drawing/2014/main" id="{96D6DE01-D902-4482-9C44-25411826C9AE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" r="7"/>
          <a:stretch/>
        </p:blipFill>
        <p:spPr/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9C522CE7-8601-4799-A188-72F4C128D33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b">
            <a:normAutofit/>
          </a:bodyPr>
          <a:lstStyle/>
          <a:p>
            <a:r>
              <a:rPr lang="en-US" dirty="0"/>
              <a:t>DS3 Portfolio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95A575-4944-44FE-8343-886F3F62894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 dirty="0"/>
              <a:t>Marta Makowska</a:t>
            </a:r>
          </a:p>
        </p:txBody>
      </p:sp>
    </p:spTree>
    <p:extLst>
      <p:ext uri="{BB962C8B-B14F-4D97-AF65-F5344CB8AC3E}">
        <p14:creationId xmlns:p14="http://schemas.microsoft.com/office/powerpoint/2010/main" val="1642425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photo of person using laptop">
            <a:extLst>
              <a:ext uri="{FF2B5EF4-FFF2-40B4-BE49-F238E27FC236}">
                <a16:creationId xmlns:a16="http://schemas.microsoft.com/office/drawing/2014/main" id="{580459A6-74F1-49C9-B51B-9878E21EB18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211957" y="0"/>
            <a:ext cx="5978456" cy="2943614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544320"/>
            <a:ext cx="4297679" cy="1229360"/>
          </a:xfrm>
        </p:spPr>
        <p:txBody>
          <a:bodyPr anchor="b" anchorCtr="0">
            <a:noAutofit/>
          </a:bodyPr>
          <a:lstStyle/>
          <a:p>
            <a:r>
              <a:rPr lang="en-ZA" sz="3600" dirty="0"/>
              <a:t>Digital Tools I Use for Study -Hwb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E3EA69-4E0E-41BD-8095-A124225A26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3680" y="2773680"/>
            <a:ext cx="4902199" cy="4084320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screenshot shows the student portal I use at University .It provides a wealth of useful study materials and is also essential for completing my final assessment.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Skills it shows : Navigating the university student portal and locating key resources such as email, Teams, OneDrive, class schedules, the library, and student records . Proficiency in using cloud-based tools like Microsoft Teams and OneDrive . Excellent access to academic support via a digital dashboard.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 learned how to use all my study tools in one place. Where to find support services for example financial or IT.  I also know now how to use Microsoft 365 tools for my coursework and collaboration.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8F602C-7F98-4C02-99D4-ED65E00D6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51A1E-902D-48AF-9020-955120F399B6}" type="slidenum">
              <a:rPr lang="en-ZA" smtClean="0"/>
              <a:pPr/>
              <a:t>2</a:t>
            </a:fld>
            <a:endParaRPr lang="en-ZA" dirty="0"/>
          </a:p>
        </p:txBody>
      </p:sp>
      <p:sp>
        <p:nvSpPr>
          <p:cNvPr id="36" name="Text Placeholder 35">
            <a:extLst>
              <a:ext uri="{FF2B5EF4-FFF2-40B4-BE49-F238E27FC236}">
                <a16:creationId xmlns:a16="http://schemas.microsoft.com/office/drawing/2014/main" id="{057CCB72-3874-46DE-9CF8-8C39DE3D264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dirty="0"/>
              <a:t>About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F666215-CCAA-7ECF-31ED-C477A749E2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41721" y="2941587"/>
            <a:ext cx="6050280" cy="3628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17333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 descr="Man working on laptop sitting by the window">
            <a:extLst>
              <a:ext uri="{FF2B5EF4-FFF2-40B4-BE49-F238E27FC236}">
                <a16:creationId xmlns:a16="http://schemas.microsoft.com/office/drawing/2014/main" id="{32F765DF-EED6-463B-813A-9D13C1F8490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8" r="38"/>
          <a:stretch/>
        </p:blipFill>
        <p:spPr/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Digital Skills- project 2</a:t>
            </a:r>
          </a:p>
        </p:txBody>
      </p:sp>
      <p:sp>
        <p:nvSpPr>
          <p:cNvPr id="52" name="Slide Number Placeholder 51">
            <a:extLst>
              <a:ext uri="{FF2B5EF4-FFF2-40B4-BE49-F238E27FC236}">
                <a16:creationId xmlns:a16="http://schemas.microsoft.com/office/drawing/2014/main" id="{BD1651FB-5427-4C2E-968C-077A5FCB9D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2EB3F-4D60-451F-8F45-7D6654D2FCD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>
                <a:solidFill>
                  <a:schemeClr val="tx1"/>
                </a:solidFill>
              </a:rPr>
              <a:t>My project shows: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43DDEB93-8628-4CD2-969D-1108E86844B5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>
            <a:normAutofit/>
          </a:bodyPr>
          <a:lstStyle/>
          <a:p>
            <a:r>
              <a:rPr lang="en-US" dirty="0"/>
              <a:t>This is a screenshot of my menu for my manager . This is what I have to update . </a:t>
            </a:r>
          </a:p>
          <a:p>
            <a:endParaRPr lang="en-US" dirty="0"/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1148019F-B471-48D3-A6AA-3F0B467240B5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Tools which I use:</a:t>
            </a:r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1B300A6A-6AD6-4D6C-85C5-FDF36EF1D3C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>
            <a:normAutofit/>
          </a:bodyPr>
          <a:lstStyle/>
          <a:p>
            <a:r>
              <a:rPr lang="en-US" dirty="0"/>
              <a:t>I use Microsoft Word</a:t>
            </a:r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C03AC016-5A46-4B6E-943F-B9F46486290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149167" y="4059936"/>
            <a:ext cx="5120640" cy="45719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My new skills :</a:t>
            </a: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10A43BEE-B04F-469B-9957-9AF5947E5A1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149041" y="4388168"/>
            <a:ext cx="5120640" cy="783848"/>
          </a:xfrm>
        </p:spPr>
        <p:txBody>
          <a:bodyPr>
            <a:noAutofit/>
          </a:bodyPr>
          <a:lstStyle/>
          <a:p>
            <a:r>
              <a:rPr lang="en-US" dirty="0"/>
              <a:t>My Microsoft word skills improve a lot. I learned how to use different tools, change fonts, add </a:t>
            </a:r>
            <a:r>
              <a:rPr lang="en-US" dirty="0" err="1"/>
              <a:t>colours</a:t>
            </a:r>
            <a:r>
              <a:rPr lang="en-US" dirty="0"/>
              <a:t> , edit prices,  and create a clear and professional layout. </a:t>
            </a:r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2631719C-FC8F-4C94-8D70-74C636AC876C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I learned :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58552BB2-2387-4A2C-8668-B6633FE46EE4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>
            <a:normAutofit fontScale="92500"/>
          </a:bodyPr>
          <a:lstStyle/>
          <a:p>
            <a:r>
              <a:rPr lang="en-US" sz="1500" dirty="0"/>
              <a:t>How to format documents more efficiently , use different Word  tools and create professional looking documents with greater confidence.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FE72119-7868-AB22-C469-58DF924090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3631" y="548640"/>
            <a:ext cx="4389120" cy="5760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61915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0F19A56A-39B6-BB99-0119-134EB56509F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1E468A-71F0-F5FF-6BA9-0FC8E65E53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00A02A3-9192-C72E-D2D4-C985FA3C715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153182" y="533149"/>
            <a:ext cx="5120640" cy="561433"/>
          </a:xfrm>
        </p:spPr>
        <p:txBody>
          <a:bodyPr/>
          <a:lstStyle/>
          <a:p>
            <a:r>
              <a:rPr lang="en-GB" sz="2800" dirty="0"/>
              <a:t>Week 4 messy Document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ED4FB16-DE47-2AC2-1946-81E2F6F9108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153056" y="1818861"/>
            <a:ext cx="5120640" cy="1243903"/>
          </a:xfrm>
        </p:spPr>
        <p:txBody>
          <a:bodyPr/>
          <a:lstStyle/>
          <a:p>
            <a:r>
              <a:rPr lang="en-GB" dirty="0"/>
              <a:t>The screenshot shows the messy document that I have to change  during week 4 of my Digital Skills course. My task was to correct the formatting and create a clear, professional, and easy to read document using Microsoft Word.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8022950-BDD2-C6F8-4C45-665F0C9A7B1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153307" y="2907792"/>
            <a:ext cx="5120640" cy="390918"/>
          </a:xfrm>
        </p:spPr>
        <p:txBody>
          <a:bodyPr/>
          <a:lstStyle/>
          <a:p>
            <a:r>
              <a:rPr lang="en-GB" dirty="0"/>
              <a:t>How I improve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B011E012-DC9B-D1FF-7EAF-28759E1DD14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153181" y="3226562"/>
            <a:ext cx="5120640" cy="789928"/>
          </a:xfrm>
        </p:spPr>
        <p:txBody>
          <a:bodyPr/>
          <a:lstStyle/>
          <a:p>
            <a:r>
              <a:rPr lang="en-GB" dirty="0"/>
              <a:t>Digital Skills classes helps me a lot and I learned how to use Microsoft Word more confidently.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2744BDB-5610-6728-D98C-0F40A3EAEFE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149167" y="3805964"/>
            <a:ext cx="5120640" cy="401436"/>
          </a:xfrm>
        </p:spPr>
        <p:txBody>
          <a:bodyPr/>
          <a:lstStyle/>
          <a:p>
            <a:r>
              <a:rPr lang="en-GB" dirty="0"/>
              <a:t>What I learned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0F9D7A78-526D-7BBE-CF3C-78EECA2B1847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149041" y="4151695"/>
            <a:ext cx="5120640" cy="1147861"/>
          </a:xfrm>
        </p:spPr>
        <p:txBody>
          <a:bodyPr/>
          <a:lstStyle/>
          <a:p>
            <a:r>
              <a:rPr lang="en-GB" dirty="0"/>
              <a:t>How to use formatting tools to make text clear and professional.</a:t>
            </a:r>
          </a:p>
          <a:p>
            <a:r>
              <a:rPr lang="en-GB" dirty="0"/>
              <a:t>How to improve layout using heading, spacing, bullets and colours.</a:t>
            </a:r>
          </a:p>
          <a:p>
            <a:r>
              <a:rPr lang="en-GB" dirty="0"/>
              <a:t>How to create well structured documents that are easy to read.</a:t>
            </a:r>
          </a:p>
          <a:p>
            <a:endParaRPr lang="en-GB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895DF21A-4EBE-6829-AA21-4AD68CFECE4D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149292" y="5202935"/>
            <a:ext cx="5120640" cy="365125"/>
          </a:xfrm>
        </p:spPr>
        <p:txBody>
          <a:bodyPr/>
          <a:lstStyle/>
          <a:p>
            <a:r>
              <a:rPr lang="en-GB" dirty="0"/>
              <a:t>What was difficult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59D59F8E-1344-C96D-D1FD-F537E07B579A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149166" y="5568060"/>
            <a:ext cx="5120640" cy="917941"/>
          </a:xfrm>
        </p:spPr>
        <p:txBody>
          <a:bodyPr>
            <a:normAutofit/>
          </a:bodyPr>
          <a:lstStyle/>
          <a:p>
            <a:r>
              <a:rPr lang="en-GB" dirty="0"/>
              <a:t>At the beginning , I found it difficult to use all the tools in Word. I didn’t know how to format text properly, change spacing, or create clear headings. 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49CF6559-953C-EC5E-B9D0-617E734426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8053" y="533149"/>
            <a:ext cx="4404697" cy="5791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11080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E2814-96E6-56AA-6748-428D6358A2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 you for watching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B73C3-550D-198B-009E-7B3B276386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Marta Makowska</a:t>
            </a:r>
          </a:p>
          <a:p>
            <a:r>
              <a:rPr lang="en-GB" dirty="0"/>
              <a:t>Digital Skills </a:t>
            </a:r>
          </a:p>
          <a:p>
            <a:r>
              <a:rPr lang="en-GB" dirty="0"/>
              <a:t>Portfolio DS3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E4D189-78D5-6AAA-7F72-E1E2B36663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86045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30350eb-f8df-4f84-845c-a06ee073f72d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2198A68983C46459DA12D7920F9F8FF" ma:contentTypeVersion="5" ma:contentTypeDescription="Create a new document." ma:contentTypeScope="" ma:versionID="f61417980c21157ff0f19bc4a1e72390">
  <xsd:schema xmlns:xsd="http://www.w3.org/2001/XMLSchema" xmlns:xs="http://www.w3.org/2001/XMLSchema" xmlns:p="http://schemas.microsoft.com/office/2006/metadata/properties" xmlns:ns3="930350eb-f8df-4f84-845c-a06ee073f72d" targetNamespace="http://schemas.microsoft.com/office/2006/metadata/properties" ma:root="true" ma:fieldsID="418720ec33ecacf768038e1e85f329bc" ns3:_="">
    <xsd:import namespace="930350eb-f8df-4f84-845c-a06ee073f72d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30350eb-f8df-4f84-845c-a06ee073f72d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BAD7039-4680-4956-9542-B83D9E6314E4}">
  <ds:schemaRefs>
    <ds:schemaRef ds:uri="http://purl.org/dc/dcmitype/"/>
    <ds:schemaRef ds:uri="http://schemas.microsoft.com/office/infopath/2007/PartnerControls"/>
    <ds:schemaRef ds:uri="http://purl.org/dc/terms/"/>
    <ds:schemaRef ds:uri="http://schemas.openxmlformats.org/package/2006/metadata/core-properties"/>
    <ds:schemaRef ds:uri="http://schemas.microsoft.com/office/2006/metadata/properties"/>
    <ds:schemaRef ds:uri="http://schemas.microsoft.com/office/2006/documentManagement/types"/>
    <ds:schemaRef ds:uri="http://purl.org/dc/elements/1.1/"/>
    <ds:schemaRef ds:uri="930350eb-f8df-4f84-845c-a06ee073f72d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0FC5A798-286F-493A-A004-3C6C2A6B8B9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1CCD428-FF85-4C2D-9BAB-A954CBEC043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30350eb-f8df-4f84-845c-a06ee073f72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388</Words>
  <Application>Microsoft Office PowerPoint</Application>
  <PresentationFormat>Widescreen</PresentationFormat>
  <Paragraphs>34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2" baseType="lpstr">
      <vt:lpstr>Arial</vt:lpstr>
      <vt:lpstr>Calibri</vt:lpstr>
      <vt:lpstr>Source Sans Pro ExtraLight</vt:lpstr>
      <vt:lpstr>Tw Cen MT</vt:lpstr>
      <vt:lpstr>Tw Cen MT Condensed</vt:lpstr>
      <vt:lpstr>Wingdings 3</vt:lpstr>
      <vt:lpstr>Integral</vt:lpstr>
      <vt:lpstr>DS3 Portfolio</vt:lpstr>
      <vt:lpstr>Digital Tools I Use for Study -Hwb</vt:lpstr>
      <vt:lpstr>Digital Skills- project 2</vt:lpstr>
      <vt:lpstr>PowerPoint Presentation</vt:lpstr>
      <vt:lpstr>Thank you for watching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Marta Makowska (2541231)</dc:creator>
  <cp:lastModifiedBy>Marta Makowska (2541231)</cp:lastModifiedBy>
  <cp:revision>8</cp:revision>
  <dcterms:created xsi:type="dcterms:W3CDTF">2026-07-19T18:03:21Z</dcterms:created>
  <dcterms:modified xsi:type="dcterms:W3CDTF">2026-07-22T19:03:06Z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0x01010072198A68983C46459DA12D7920F9F8FF</vt:lpwstr>
  </property>
  <property fmtid="{D5CDD505-2E9C-101B-9397-08002B2CF9AE}" pid="3" name="MediaServiceImageTags">
    <vt:lpwstr/>
  </property>
</Properties>
</file>