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4" r:id="rId4"/>
    <p:sldId id="266" r:id="rId5"/>
    <p:sldId id="270" r:id="rId6"/>
    <p:sldId id="279" r:id="rId7"/>
    <p:sldId id="274" r:id="rId8"/>
    <p:sldId id="277" r:id="rId9"/>
    <p:sldId id="28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5" Type="http://schemas.microsoft.com/office/2016/11/relationships/changesInfo" Target="changesInfos/changesInfo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eebah Zahir (2519618)" userId="f1374b9e-139c-4e74-8d81-b01ff2e5d11f" providerId="ADAL" clId="{20F1BCEC-67F3-3770-A6FD-4769A3BC4C95}"/>
    <pc:docChg chg="undo redo custSel addSld delSld modSld sldOrd">
      <pc:chgData name="Muneebah Zahir (2519618)" userId="f1374b9e-139c-4e74-8d81-b01ff2e5d11f" providerId="ADAL" clId="{20F1BCEC-67F3-3770-A6FD-4769A3BC4C95}" dt="2026-10-10T23:48:42.133" v="11593" actId="20577"/>
      <pc:docMkLst>
        <pc:docMk/>
      </pc:docMkLst>
      <pc:sldChg chg="addSp delSp modSp mod">
        <pc:chgData name="Muneebah Zahir (2519618)" userId="f1374b9e-139c-4e74-8d81-b01ff2e5d11f" providerId="ADAL" clId="{20F1BCEC-67F3-3770-A6FD-4769A3BC4C95}" dt="2026-10-10T23:44:23.612" v="11558" actId="1076"/>
        <pc:sldMkLst>
          <pc:docMk/>
          <pc:sldMk cId="4100469845" sldId="256"/>
        </pc:sldMkLst>
        <pc:spChg chg="add del">
          <ac:chgData name="Muneebah Zahir (2519618)" userId="f1374b9e-139c-4e74-8d81-b01ff2e5d11f" providerId="ADAL" clId="{20F1BCEC-67F3-3770-A6FD-4769A3BC4C95}" dt="2026-10-10T23:44:12.560" v="11557" actId="478"/>
          <ac:spMkLst>
            <pc:docMk/>
            <pc:sldMk cId="4100469845" sldId="256"/>
            <ac:spMk id="2" creationId="{50D009F8-821E-F954-B5A8-1077E00D009D}"/>
          </ac:spMkLst>
        </pc:spChg>
        <pc:spChg chg="del mod">
          <ac:chgData name="Muneebah Zahir (2519618)" userId="f1374b9e-139c-4e74-8d81-b01ff2e5d11f" providerId="ADAL" clId="{20F1BCEC-67F3-3770-A6FD-4769A3BC4C95}" dt="2026-10-10T14:37:16.979" v="10586" actId="478"/>
          <ac:spMkLst>
            <pc:docMk/>
            <pc:sldMk cId="4100469845" sldId="256"/>
            <ac:spMk id="2" creationId="{EEA4907F-FAC5-1F43-2B2C-94366EE18408}"/>
          </ac:spMkLst>
        </pc:spChg>
        <pc:spChg chg="add mod">
          <ac:chgData name="Muneebah Zahir (2519618)" userId="f1374b9e-139c-4e74-8d81-b01ff2e5d11f" providerId="ADAL" clId="{20F1BCEC-67F3-3770-A6FD-4769A3BC4C95}" dt="2026-10-10T14:34:13.493" v="10495" actId="1076"/>
          <ac:spMkLst>
            <pc:docMk/>
            <pc:sldMk cId="4100469845" sldId="256"/>
            <ac:spMk id="3" creationId="{E54D2F6D-A63B-E8DC-90DE-419DFF6D18CB}"/>
          </ac:spMkLst>
        </pc:spChg>
        <pc:spChg chg="add mod">
          <ac:chgData name="Muneebah Zahir (2519618)" userId="f1374b9e-139c-4e74-8d81-b01ff2e5d11f" providerId="ADAL" clId="{20F1BCEC-67F3-3770-A6FD-4769A3BC4C95}" dt="2026-10-10T23:44:23.612" v="11558" actId="1076"/>
          <ac:spMkLst>
            <pc:docMk/>
            <pc:sldMk cId="4100469845" sldId="256"/>
            <ac:spMk id="4" creationId="{97ECEC20-D57B-69B8-B891-59E71DAA150A}"/>
          </ac:spMkLst>
        </pc:spChg>
        <pc:spChg chg="add del mod">
          <ac:chgData name="Muneebah Zahir (2519618)" userId="f1374b9e-139c-4e74-8d81-b01ff2e5d11f" providerId="ADAL" clId="{20F1BCEC-67F3-3770-A6FD-4769A3BC4C95}" dt="2026-10-10T14:25:29.856" v="10283" actId="478"/>
          <ac:spMkLst>
            <pc:docMk/>
            <pc:sldMk cId="4100469845" sldId="256"/>
            <ac:spMk id="5" creationId="{1CD81E5D-2B62-6D6E-DEB8-F7D174E9EBC7}"/>
          </ac:spMkLst>
        </pc:spChg>
        <pc:spChg chg="add mod">
          <ac:chgData name="Muneebah Zahir (2519618)" userId="f1374b9e-139c-4e74-8d81-b01ff2e5d11f" providerId="ADAL" clId="{20F1BCEC-67F3-3770-A6FD-4769A3BC4C95}" dt="2026-10-10T14:34:21.237" v="10496" actId="1076"/>
          <ac:spMkLst>
            <pc:docMk/>
            <pc:sldMk cId="4100469845" sldId="256"/>
            <ac:spMk id="5" creationId="{41E80265-1166-7B09-DDFB-B221FC071BAA}"/>
          </ac:spMkLst>
        </pc:spChg>
        <pc:spChg chg="add mod">
          <ac:chgData name="Muneebah Zahir (2519618)" userId="f1374b9e-139c-4e74-8d81-b01ff2e5d11f" providerId="ADAL" clId="{20F1BCEC-67F3-3770-A6FD-4769A3BC4C95}" dt="2026-10-10T14:35:45.194" v="10585" actId="1076"/>
          <ac:spMkLst>
            <pc:docMk/>
            <pc:sldMk cId="4100469845" sldId="256"/>
            <ac:spMk id="7" creationId="{91718B13-A894-B3A8-AE0C-4990E4CB7054}"/>
          </ac:spMkLst>
        </pc:spChg>
        <pc:spChg chg="add mod">
          <ac:chgData name="Muneebah Zahir (2519618)" userId="f1374b9e-139c-4e74-8d81-b01ff2e5d11f" providerId="ADAL" clId="{20F1BCEC-67F3-3770-A6FD-4769A3BC4C95}" dt="2026-10-10T14:35:31.878" v="10583" actId="25668"/>
          <ac:spMkLst>
            <pc:docMk/>
            <pc:sldMk cId="4100469845" sldId="256"/>
            <ac:spMk id="9" creationId="{D8209FE4-77F0-B8E3-39B8-351997FEFD31}"/>
          </ac:spMkLst>
        </pc:spChg>
        <pc:spChg chg="add del mod">
          <ac:chgData name="Muneebah Zahir (2519618)" userId="f1374b9e-139c-4e74-8d81-b01ff2e5d11f" providerId="ADAL" clId="{20F1BCEC-67F3-3770-A6FD-4769A3BC4C95}" dt="2026-10-10T14:37:19.490" v="10587" actId="478"/>
          <ac:spMkLst>
            <pc:docMk/>
            <pc:sldMk cId="4100469845" sldId="256"/>
            <ac:spMk id="11" creationId="{5846975D-81DC-3E64-50BE-FE9E46DF1A02}"/>
          </ac:spMkLst>
        </pc:spChg>
      </pc:sldChg>
      <pc:sldChg chg="addSp delSp modSp add del mod">
        <pc:chgData name="Muneebah Zahir (2519618)" userId="f1374b9e-139c-4e74-8d81-b01ff2e5d11f" providerId="ADAL" clId="{20F1BCEC-67F3-3770-A6FD-4769A3BC4C95}" dt="2026-10-10T13:44:08.419" v="8956" actId="2696"/>
        <pc:sldMkLst>
          <pc:docMk/>
          <pc:sldMk cId="728636887" sldId="257"/>
        </pc:sldMkLst>
      </pc:sldChg>
      <pc:sldChg chg="modSp new del mod">
        <pc:chgData name="Muneebah Zahir (2519618)" userId="f1374b9e-139c-4e74-8d81-b01ff2e5d11f" providerId="ADAL" clId="{20F1BCEC-67F3-3770-A6FD-4769A3BC4C95}" dt="2026-10-09T14:04:44.944" v="3977" actId="2696"/>
        <pc:sldMkLst>
          <pc:docMk/>
          <pc:sldMk cId="1099070708" sldId="258"/>
        </pc:sldMkLst>
      </pc:sldChg>
      <pc:sldChg chg="modSp new del mod">
        <pc:chgData name="Muneebah Zahir (2519618)" userId="f1374b9e-139c-4e74-8d81-b01ff2e5d11f" providerId="ADAL" clId="{20F1BCEC-67F3-3770-A6FD-4769A3BC4C95}" dt="2026-10-10T13:43:49.744" v="8954" actId="2696"/>
        <pc:sldMkLst>
          <pc:docMk/>
          <pc:sldMk cId="2901688966" sldId="259"/>
        </pc:sldMkLst>
      </pc:sldChg>
      <pc:sldChg chg="modSp new del mod">
        <pc:chgData name="Muneebah Zahir (2519618)" userId="f1374b9e-139c-4e74-8d81-b01ff2e5d11f" providerId="ADAL" clId="{20F1BCEC-67F3-3770-A6FD-4769A3BC4C95}" dt="2026-10-10T13:43:54.860" v="8955" actId="2696"/>
        <pc:sldMkLst>
          <pc:docMk/>
          <pc:sldMk cId="2826492206" sldId="260"/>
        </pc:sldMkLst>
      </pc:sldChg>
      <pc:sldChg chg="addSp delSp modSp new del mod modClrScheme chgLayout">
        <pc:chgData name="Muneebah Zahir (2519618)" userId="f1374b9e-139c-4e74-8d81-b01ff2e5d11f" providerId="ADAL" clId="{20F1BCEC-67F3-3770-A6FD-4769A3BC4C95}" dt="2026-10-09T14:04:17.272" v="3976" actId="2696"/>
        <pc:sldMkLst>
          <pc:docMk/>
          <pc:sldMk cId="695388112" sldId="261"/>
        </pc:sldMkLst>
      </pc:sldChg>
      <pc:sldChg chg="addSp modSp new del mod modClrScheme chgLayout">
        <pc:chgData name="Muneebah Zahir (2519618)" userId="f1374b9e-139c-4e74-8d81-b01ff2e5d11f" providerId="ADAL" clId="{20F1BCEC-67F3-3770-A6FD-4769A3BC4C95}" dt="2026-10-10T13:44:17.006" v="8957" actId="2696"/>
        <pc:sldMkLst>
          <pc:docMk/>
          <pc:sldMk cId="677279492" sldId="262"/>
        </pc:sldMkLst>
      </pc:sldChg>
      <pc:sldChg chg="addSp modSp new mod ord">
        <pc:chgData name="Muneebah Zahir (2519618)" userId="f1374b9e-139c-4e74-8d81-b01ff2e5d11f" providerId="ADAL" clId="{20F1BCEC-67F3-3770-A6FD-4769A3BC4C95}" dt="2026-10-10T23:47:38.193" v="11559" actId="20577"/>
        <pc:sldMkLst>
          <pc:docMk/>
          <pc:sldMk cId="175980983" sldId="263"/>
        </pc:sldMkLst>
        <pc:spChg chg="mod">
          <ac:chgData name="Muneebah Zahir (2519618)" userId="f1374b9e-139c-4e74-8d81-b01ff2e5d11f" providerId="ADAL" clId="{20F1BCEC-67F3-3770-A6FD-4769A3BC4C95}" dt="2026-10-10T21:52:26.091" v="10938" actId="1076"/>
          <ac:spMkLst>
            <pc:docMk/>
            <pc:sldMk cId="175980983" sldId="263"/>
            <ac:spMk id="2" creationId="{E7BD8822-AA90-1D49-E446-5208011FE95F}"/>
          </ac:spMkLst>
        </pc:spChg>
        <pc:spChg chg="mod">
          <ac:chgData name="Muneebah Zahir (2519618)" userId="f1374b9e-139c-4e74-8d81-b01ff2e5d11f" providerId="ADAL" clId="{20F1BCEC-67F3-3770-A6FD-4769A3BC4C95}" dt="2026-10-10T23:47:38.193" v="11559" actId="20577"/>
          <ac:spMkLst>
            <pc:docMk/>
            <pc:sldMk cId="175980983" sldId="263"/>
            <ac:spMk id="3" creationId="{994D624A-8B0C-5AA4-C545-F8416D5B9F19}"/>
          </ac:spMkLst>
        </pc:spChg>
        <pc:spChg chg="add mod">
          <ac:chgData name="Muneebah Zahir (2519618)" userId="f1374b9e-139c-4e74-8d81-b01ff2e5d11f" providerId="ADAL" clId="{20F1BCEC-67F3-3770-A6FD-4769A3BC4C95}" dt="2026-10-10T23:13:09.106" v="11182" actId="20577"/>
          <ac:spMkLst>
            <pc:docMk/>
            <pc:sldMk cId="175980983" sldId="263"/>
            <ac:spMk id="4" creationId="{CBCDC476-56A0-BD3E-1D9F-887B44A8C62C}"/>
          </ac:spMkLst>
        </pc:spChg>
        <pc:spChg chg="add mod ord">
          <ac:chgData name="Muneebah Zahir (2519618)" userId="f1374b9e-139c-4e74-8d81-b01ff2e5d11f" providerId="ADAL" clId="{20F1BCEC-67F3-3770-A6FD-4769A3BC4C95}" dt="2026-10-10T22:32:55.015" v="11123" actId="14100"/>
          <ac:spMkLst>
            <pc:docMk/>
            <pc:sldMk cId="175980983" sldId="263"/>
            <ac:spMk id="5" creationId="{1E600AAF-DDF5-414D-BD25-01ADAF4643A1}"/>
          </ac:spMkLst>
        </pc:spChg>
        <pc:spChg chg="add mod ord">
          <ac:chgData name="Muneebah Zahir (2519618)" userId="f1374b9e-139c-4e74-8d81-b01ff2e5d11f" providerId="ADAL" clId="{20F1BCEC-67F3-3770-A6FD-4769A3BC4C95}" dt="2026-10-10T22:33:07.481" v="11126" actId="14100"/>
          <ac:spMkLst>
            <pc:docMk/>
            <pc:sldMk cId="175980983" sldId="263"/>
            <ac:spMk id="7" creationId="{16E8BB04-F238-0F5F-E5CC-49A54DF52D10}"/>
          </ac:spMkLst>
        </pc:spChg>
      </pc:sldChg>
      <pc:sldChg chg="addSp delSp modSp new mod">
        <pc:chgData name="Muneebah Zahir (2519618)" userId="f1374b9e-139c-4e74-8d81-b01ff2e5d11f" providerId="ADAL" clId="{20F1BCEC-67F3-3770-A6FD-4769A3BC4C95}" dt="2026-10-10T22:08:25.849" v="11091" actId="1076"/>
        <pc:sldMkLst>
          <pc:docMk/>
          <pc:sldMk cId="2468386970" sldId="264"/>
        </pc:sldMkLst>
        <pc:spChg chg="mod">
          <ac:chgData name="Muneebah Zahir (2519618)" userId="f1374b9e-139c-4e74-8d81-b01ff2e5d11f" providerId="ADAL" clId="{20F1BCEC-67F3-3770-A6FD-4769A3BC4C95}" dt="2026-10-10T21:52:51.770" v="10940" actId="1076"/>
          <ac:spMkLst>
            <pc:docMk/>
            <pc:sldMk cId="2468386970" sldId="264"/>
            <ac:spMk id="2" creationId="{B3304F5B-EC98-D28A-32F0-E6B051D6EA2C}"/>
          </ac:spMkLst>
        </pc:spChg>
        <pc:spChg chg="mod">
          <ac:chgData name="Muneebah Zahir (2519618)" userId="f1374b9e-139c-4e74-8d81-b01ff2e5d11f" providerId="ADAL" clId="{20F1BCEC-67F3-3770-A6FD-4769A3BC4C95}" dt="2026-10-10T21:18:28.043" v="10842" actId="14100"/>
          <ac:spMkLst>
            <pc:docMk/>
            <pc:sldMk cId="2468386970" sldId="264"/>
            <ac:spMk id="3" creationId="{80211CF7-D548-EFEE-7168-E7EED48D00CA}"/>
          </ac:spMkLst>
        </pc:spChg>
        <pc:spChg chg="add del mod">
          <ac:chgData name="Muneebah Zahir (2519618)" userId="f1374b9e-139c-4e74-8d81-b01ff2e5d11f" providerId="ADAL" clId="{20F1BCEC-67F3-3770-A6FD-4769A3BC4C95}" dt="2026-10-09T00:32:21.353" v="3499" actId="478"/>
          <ac:spMkLst>
            <pc:docMk/>
            <pc:sldMk cId="2468386970" sldId="264"/>
            <ac:spMk id="4" creationId="{59EADA20-8C5A-BA7E-D33C-0BB6C2680C9B}"/>
          </ac:spMkLst>
        </pc:spChg>
        <pc:spChg chg="add mod ord">
          <ac:chgData name="Muneebah Zahir (2519618)" userId="f1374b9e-139c-4e74-8d81-b01ff2e5d11f" providerId="ADAL" clId="{20F1BCEC-67F3-3770-A6FD-4769A3BC4C95}" dt="2026-10-10T21:18:05.193" v="10837" actId="167"/>
          <ac:spMkLst>
            <pc:docMk/>
            <pc:sldMk cId="2468386970" sldId="264"/>
            <ac:spMk id="5" creationId="{6B43D0FF-A3D9-9602-1237-C36F9C93FCCF}"/>
          </ac:spMkLst>
        </pc:spChg>
        <pc:spChg chg="add mod">
          <ac:chgData name="Muneebah Zahir (2519618)" userId="f1374b9e-139c-4e74-8d81-b01ff2e5d11f" providerId="ADAL" clId="{20F1BCEC-67F3-3770-A6FD-4769A3BC4C95}" dt="2026-10-10T22:08:25.849" v="11091" actId="1076"/>
          <ac:spMkLst>
            <pc:docMk/>
            <pc:sldMk cId="2468386970" sldId="264"/>
            <ac:spMk id="7" creationId="{69C58616-68A5-A9B8-3ED6-A3D70DDF1F27}"/>
          </ac:spMkLst>
        </pc:spChg>
        <pc:spChg chg="add del">
          <ac:chgData name="Muneebah Zahir (2519618)" userId="f1374b9e-139c-4e74-8d81-b01ff2e5d11f" providerId="ADAL" clId="{20F1BCEC-67F3-3770-A6FD-4769A3BC4C95}" dt="2026-10-10T21:18:53.180" v="10844" actId="478"/>
          <ac:spMkLst>
            <pc:docMk/>
            <pc:sldMk cId="2468386970" sldId="264"/>
            <ac:spMk id="8" creationId="{3FDCE8A5-6812-3909-5256-62F710768B56}"/>
          </ac:spMkLst>
        </pc:spChg>
        <pc:spChg chg="add mod">
          <ac:chgData name="Muneebah Zahir (2519618)" userId="f1374b9e-139c-4e74-8d81-b01ff2e5d11f" providerId="ADAL" clId="{20F1BCEC-67F3-3770-A6FD-4769A3BC4C95}" dt="2026-10-10T22:06:47.448" v="11084" actId="1076"/>
          <ac:spMkLst>
            <pc:docMk/>
            <pc:sldMk cId="2468386970" sldId="264"/>
            <ac:spMk id="8" creationId="{BEF64BB5-16B7-9856-9848-BACD0B449C15}"/>
          </ac:spMkLst>
        </pc:spChg>
        <pc:spChg chg="add mod ord">
          <ac:chgData name="Muneebah Zahir (2519618)" userId="f1374b9e-139c-4e74-8d81-b01ff2e5d11f" providerId="ADAL" clId="{20F1BCEC-67F3-3770-A6FD-4769A3BC4C95}" dt="2026-10-10T22:08:18.567" v="11090" actId="14100"/>
          <ac:spMkLst>
            <pc:docMk/>
            <pc:sldMk cId="2468386970" sldId="264"/>
            <ac:spMk id="10" creationId="{BEB024EB-D79E-BDA1-0D1F-AF4076972E04}"/>
          </ac:spMkLst>
        </pc:spChg>
        <pc:graphicFrameChg chg="add mod modGraphic">
          <ac:chgData name="Muneebah Zahir (2519618)" userId="f1374b9e-139c-4e74-8d81-b01ff2e5d11f" providerId="ADAL" clId="{20F1BCEC-67F3-3770-A6FD-4769A3BC4C95}" dt="2026-10-08T18:06:10.056" v="2330" actId="1076"/>
          <ac:graphicFrameMkLst>
            <pc:docMk/>
            <pc:sldMk cId="2468386970" sldId="264"/>
            <ac:graphicFrameMk id="6" creationId="{805D627F-BB07-6AD7-49EA-0ABE3E87727A}"/>
          </ac:graphicFrameMkLst>
        </pc:graphicFrameChg>
      </pc:sldChg>
      <pc:sldChg chg="addSp modSp new del mod">
        <pc:chgData name="Muneebah Zahir (2519618)" userId="f1374b9e-139c-4e74-8d81-b01ff2e5d11f" providerId="ADAL" clId="{20F1BCEC-67F3-3770-A6FD-4769A3BC4C95}" dt="2026-10-09T13:05:58.010" v="3743" actId="2696"/>
        <pc:sldMkLst>
          <pc:docMk/>
          <pc:sldMk cId="2958676590" sldId="265"/>
        </pc:sldMkLst>
      </pc:sldChg>
      <pc:sldChg chg="addSp delSp modSp new mod ord">
        <pc:chgData name="Muneebah Zahir (2519618)" userId="f1374b9e-139c-4e74-8d81-b01ff2e5d11f" providerId="ADAL" clId="{20F1BCEC-67F3-3770-A6FD-4769A3BC4C95}" dt="2026-10-10T21:54:12.158" v="10947" actId="1076"/>
        <pc:sldMkLst>
          <pc:docMk/>
          <pc:sldMk cId="2397896209" sldId="266"/>
        </pc:sldMkLst>
        <pc:spChg chg="mod">
          <ac:chgData name="Muneebah Zahir (2519618)" userId="f1374b9e-139c-4e74-8d81-b01ff2e5d11f" providerId="ADAL" clId="{20F1BCEC-67F3-3770-A6FD-4769A3BC4C95}" dt="2026-10-10T21:54:12.158" v="10947" actId="1076"/>
          <ac:spMkLst>
            <pc:docMk/>
            <pc:sldMk cId="2397896209" sldId="266"/>
            <ac:spMk id="2" creationId="{11503A81-CD7D-4B27-F658-D0C6AE365124}"/>
          </ac:spMkLst>
        </pc:spChg>
        <pc:spChg chg="mod">
          <ac:chgData name="Muneebah Zahir (2519618)" userId="f1374b9e-139c-4e74-8d81-b01ff2e5d11f" providerId="ADAL" clId="{20F1BCEC-67F3-3770-A6FD-4769A3BC4C95}" dt="2026-10-10T21:21:50.744" v="10862" actId="1076"/>
          <ac:spMkLst>
            <pc:docMk/>
            <pc:sldMk cId="2397896209" sldId="266"/>
            <ac:spMk id="3" creationId="{7BEC3F9A-47BE-7897-2D1F-B1640839AEAB}"/>
          </ac:spMkLst>
        </pc:spChg>
        <pc:spChg chg="add mod">
          <ac:chgData name="Muneebah Zahir (2519618)" userId="f1374b9e-139c-4e74-8d81-b01ff2e5d11f" providerId="ADAL" clId="{20F1BCEC-67F3-3770-A6FD-4769A3BC4C95}" dt="2026-10-10T21:23:04.819" v="10873" actId="1076"/>
          <ac:spMkLst>
            <pc:docMk/>
            <pc:sldMk cId="2397896209" sldId="266"/>
            <ac:spMk id="4" creationId="{03C2079D-489D-4CDA-8F32-40DED6D2ED2E}"/>
          </ac:spMkLst>
        </pc:spChg>
        <pc:spChg chg="add del mod">
          <ac:chgData name="Muneebah Zahir (2519618)" userId="f1374b9e-139c-4e74-8d81-b01ff2e5d11f" providerId="ADAL" clId="{20F1BCEC-67F3-3770-A6FD-4769A3BC4C95}" dt="2026-10-09T12:34:57.078" v="3704" actId="21"/>
          <ac:spMkLst>
            <pc:docMk/>
            <pc:sldMk cId="2397896209" sldId="266"/>
            <ac:spMk id="5" creationId="{8CC06D6E-F095-0D1F-894D-1FC363690B87}"/>
          </ac:spMkLst>
        </pc:spChg>
        <pc:spChg chg="add mod ord">
          <ac:chgData name="Muneebah Zahir (2519618)" userId="f1374b9e-139c-4e74-8d81-b01ff2e5d11f" providerId="ADAL" clId="{20F1BCEC-67F3-3770-A6FD-4769A3BC4C95}" dt="2026-10-10T21:21:25.285" v="10859" actId="14100"/>
          <ac:spMkLst>
            <pc:docMk/>
            <pc:sldMk cId="2397896209" sldId="266"/>
            <ac:spMk id="6" creationId="{BB671D14-BE30-203C-2FCD-FB740BEA2779}"/>
          </ac:spMkLst>
        </pc:spChg>
        <pc:spChg chg="add mod">
          <ac:chgData name="Muneebah Zahir (2519618)" userId="f1374b9e-139c-4e74-8d81-b01ff2e5d11f" providerId="ADAL" clId="{20F1BCEC-67F3-3770-A6FD-4769A3BC4C95}" dt="2026-10-10T21:53:23.182" v="10943" actId="1076"/>
          <ac:spMkLst>
            <pc:docMk/>
            <pc:sldMk cId="2397896209" sldId="266"/>
            <ac:spMk id="7" creationId="{03E8864A-15B1-642C-8483-FF430AD1D59E}"/>
          </ac:spMkLst>
        </pc:spChg>
        <pc:spChg chg="add mod">
          <ac:chgData name="Muneebah Zahir (2519618)" userId="f1374b9e-139c-4e74-8d81-b01ff2e5d11f" providerId="ADAL" clId="{20F1BCEC-67F3-3770-A6FD-4769A3BC4C95}" dt="2026-10-10T21:53:39.221" v="10944" actId="1076"/>
          <ac:spMkLst>
            <pc:docMk/>
            <pc:sldMk cId="2397896209" sldId="266"/>
            <ac:spMk id="8" creationId="{D8F17981-E9CC-6409-EA16-6BE8F0AE26AA}"/>
          </ac:spMkLst>
        </pc:spChg>
        <pc:spChg chg="add mod">
          <ac:chgData name="Muneebah Zahir (2519618)" userId="f1374b9e-139c-4e74-8d81-b01ff2e5d11f" providerId="ADAL" clId="{20F1BCEC-67F3-3770-A6FD-4769A3BC4C95}" dt="2026-10-10T15:00:20.187" v="10719" actId="20577"/>
          <ac:spMkLst>
            <pc:docMk/>
            <pc:sldMk cId="2397896209" sldId="266"/>
            <ac:spMk id="9" creationId="{A2DFE892-F36C-55C9-1D30-C98D057F7F72}"/>
          </ac:spMkLst>
        </pc:spChg>
        <pc:spChg chg="add mod ord">
          <ac:chgData name="Muneebah Zahir (2519618)" userId="f1374b9e-139c-4e74-8d81-b01ff2e5d11f" providerId="ADAL" clId="{20F1BCEC-67F3-3770-A6FD-4769A3BC4C95}" dt="2026-10-10T21:22:53.450" v="10872" actId="14100"/>
          <ac:spMkLst>
            <pc:docMk/>
            <pc:sldMk cId="2397896209" sldId="266"/>
            <ac:spMk id="11" creationId="{1BEF0E36-34EF-F15E-2A20-BA14AB88263F}"/>
          </ac:spMkLst>
        </pc:spChg>
        <pc:spChg chg="add mod ord">
          <ac:chgData name="Muneebah Zahir (2519618)" userId="f1374b9e-139c-4e74-8d81-b01ff2e5d11f" providerId="ADAL" clId="{20F1BCEC-67F3-3770-A6FD-4769A3BC4C95}" dt="2026-10-10T21:23:40.140" v="10878" actId="167"/>
          <ac:spMkLst>
            <pc:docMk/>
            <pc:sldMk cId="2397896209" sldId="266"/>
            <ac:spMk id="13" creationId="{D98E3B38-DB7C-CF74-A287-5EC6C28696A2}"/>
          </ac:spMkLst>
        </pc:spChg>
      </pc:sldChg>
      <pc:sldChg chg="modSp new del mod">
        <pc:chgData name="Muneebah Zahir (2519618)" userId="f1374b9e-139c-4e74-8d81-b01ff2e5d11f" providerId="ADAL" clId="{20F1BCEC-67F3-3770-A6FD-4769A3BC4C95}" dt="2026-10-09T13:06:05.129" v="3744" actId="2696"/>
        <pc:sldMkLst>
          <pc:docMk/>
          <pc:sldMk cId="141329403" sldId="267"/>
        </pc:sldMkLst>
        <pc:spChg chg="mod">
          <ac:chgData name="Muneebah Zahir (2519618)" userId="f1374b9e-139c-4e74-8d81-b01ff2e5d11f" providerId="ADAL" clId="{20F1BCEC-67F3-3770-A6FD-4769A3BC4C95}" dt="2026-10-09T00:19:23.924" v="3101" actId="207"/>
          <ac:spMkLst>
            <pc:docMk/>
            <pc:sldMk cId="141329403" sldId="267"/>
            <ac:spMk id="2" creationId="{5857F60B-D02B-65A4-02DD-EDB92AB22794}"/>
          </ac:spMkLst>
        </pc:spChg>
        <pc:spChg chg="mod">
          <ac:chgData name="Muneebah Zahir (2519618)" userId="f1374b9e-139c-4e74-8d81-b01ff2e5d11f" providerId="ADAL" clId="{20F1BCEC-67F3-3770-A6FD-4769A3BC4C95}" dt="2026-10-09T00:22:21.375" v="3102" actId="207"/>
          <ac:spMkLst>
            <pc:docMk/>
            <pc:sldMk cId="141329403" sldId="267"/>
            <ac:spMk id="3" creationId="{E49C36B5-7CAE-C27E-5DA2-C6C699AAF86C}"/>
          </ac:spMkLst>
        </pc:spChg>
      </pc:sldChg>
      <pc:sldChg chg="addSp delSp modSp new del mod ord">
        <pc:chgData name="Muneebah Zahir (2519618)" userId="f1374b9e-139c-4e74-8d81-b01ff2e5d11f" providerId="ADAL" clId="{20F1BCEC-67F3-3770-A6FD-4769A3BC4C95}" dt="2026-10-09T00:45:03.879" v="3589" actId="2696"/>
        <pc:sldMkLst>
          <pc:docMk/>
          <pc:sldMk cId="2129585763" sldId="268"/>
        </pc:sldMkLst>
        <pc:spChg chg="del mod">
          <ac:chgData name="Muneebah Zahir (2519618)" userId="f1374b9e-139c-4e74-8d81-b01ff2e5d11f" providerId="ADAL" clId="{20F1BCEC-67F3-3770-A6FD-4769A3BC4C95}" dt="2026-10-09T00:43:45.783" v="3580" actId="21"/>
          <ac:spMkLst>
            <pc:docMk/>
            <pc:sldMk cId="2129585763" sldId="268"/>
            <ac:spMk id="2" creationId="{1CB042F7-6933-F843-9BBA-1DC96ACBE8B2}"/>
          </ac:spMkLst>
        </pc:spChg>
        <pc:spChg chg="del mod">
          <ac:chgData name="Muneebah Zahir (2519618)" userId="f1374b9e-139c-4e74-8d81-b01ff2e5d11f" providerId="ADAL" clId="{20F1BCEC-67F3-3770-A6FD-4769A3BC4C95}" dt="2026-10-09T00:44:07.580" v="3584" actId="21"/>
          <ac:spMkLst>
            <pc:docMk/>
            <pc:sldMk cId="2129585763" sldId="268"/>
            <ac:spMk id="3" creationId="{E74D74DB-129D-10CA-6309-5FA1F0572EFF}"/>
          </ac:spMkLst>
        </pc:spChg>
        <pc:spChg chg="add mod">
          <ac:chgData name="Muneebah Zahir (2519618)" userId="f1374b9e-139c-4e74-8d81-b01ff2e5d11f" providerId="ADAL" clId="{20F1BCEC-67F3-3770-A6FD-4769A3BC4C95}" dt="2026-10-09T00:43:45.783" v="3580" actId="21"/>
          <ac:spMkLst>
            <pc:docMk/>
            <pc:sldMk cId="2129585763" sldId="268"/>
            <ac:spMk id="5" creationId="{56709640-E2DF-1479-E38E-1275D1CEB2D2}"/>
          </ac:spMkLst>
        </pc:spChg>
        <pc:spChg chg="add mod">
          <ac:chgData name="Muneebah Zahir (2519618)" userId="f1374b9e-139c-4e74-8d81-b01ff2e5d11f" providerId="ADAL" clId="{20F1BCEC-67F3-3770-A6FD-4769A3BC4C95}" dt="2026-10-09T00:44:07.580" v="3584" actId="21"/>
          <ac:spMkLst>
            <pc:docMk/>
            <pc:sldMk cId="2129585763" sldId="268"/>
            <ac:spMk id="7" creationId="{BEA36473-6D51-C6D0-28B4-2E4653D316D4}"/>
          </ac:spMkLst>
        </pc:spChg>
      </pc:sldChg>
      <pc:sldChg chg="modSp new del mod">
        <pc:chgData name="Muneebah Zahir (2519618)" userId="f1374b9e-139c-4e74-8d81-b01ff2e5d11f" providerId="ADAL" clId="{20F1BCEC-67F3-3770-A6FD-4769A3BC4C95}" dt="2026-10-09T13:40:15.362" v="3745" actId="2696"/>
        <pc:sldMkLst>
          <pc:docMk/>
          <pc:sldMk cId="1515545169" sldId="269"/>
        </pc:sldMkLst>
        <pc:spChg chg="mod">
          <ac:chgData name="Muneebah Zahir (2519618)" userId="f1374b9e-139c-4e74-8d81-b01ff2e5d11f" providerId="ADAL" clId="{20F1BCEC-67F3-3770-A6FD-4769A3BC4C95}" dt="2026-10-09T12:42:42.260" v="3726" actId="5793"/>
          <ac:spMkLst>
            <pc:docMk/>
            <pc:sldMk cId="1515545169" sldId="269"/>
            <ac:spMk id="3" creationId="{603408A9-884F-0ACF-8603-42A8FD55E372}"/>
          </ac:spMkLst>
        </pc:spChg>
      </pc:sldChg>
      <pc:sldChg chg="addSp delSp modSp new mod">
        <pc:chgData name="Muneebah Zahir (2519618)" userId="f1374b9e-139c-4e74-8d81-b01ff2e5d11f" providerId="ADAL" clId="{20F1BCEC-67F3-3770-A6FD-4769A3BC4C95}" dt="2026-10-10T23:22:21.775" v="11199" actId="20577"/>
        <pc:sldMkLst>
          <pc:docMk/>
          <pc:sldMk cId="420930398" sldId="270"/>
        </pc:sldMkLst>
        <pc:spChg chg="mod">
          <ac:chgData name="Muneebah Zahir (2519618)" userId="f1374b9e-139c-4e74-8d81-b01ff2e5d11f" providerId="ADAL" clId="{20F1BCEC-67F3-3770-A6FD-4769A3BC4C95}" dt="2026-10-09T13:41:14.726" v="3748" actId="207"/>
          <ac:spMkLst>
            <pc:docMk/>
            <pc:sldMk cId="420930398" sldId="270"/>
            <ac:spMk id="2" creationId="{451376AD-1A6B-1581-69B3-371DBC70C4F5}"/>
          </ac:spMkLst>
        </pc:spChg>
        <pc:spChg chg="add del mod">
          <ac:chgData name="Muneebah Zahir (2519618)" userId="f1374b9e-139c-4e74-8d81-b01ff2e5d11f" providerId="ADAL" clId="{20F1BCEC-67F3-3770-A6FD-4769A3BC4C95}" dt="2026-10-09T13:42:03.980" v="3751" actId="21"/>
          <ac:spMkLst>
            <pc:docMk/>
            <pc:sldMk cId="420930398" sldId="270"/>
            <ac:spMk id="4" creationId="{28B1B646-D202-3E53-40B0-68D68CE9D9F0}"/>
          </ac:spMkLst>
        </pc:spChg>
        <pc:spChg chg="add mod ord">
          <ac:chgData name="Muneebah Zahir (2519618)" userId="f1374b9e-139c-4e74-8d81-b01ff2e5d11f" providerId="ADAL" clId="{20F1BCEC-67F3-3770-A6FD-4769A3BC4C95}" dt="2026-10-10T21:25:02.944" v="10891" actId="14100"/>
          <ac:spMkLst>
            <pc:docMk/>
            <pc:sldMk cId="420930398" sldId="270"/>
            <ac:spMk id="4" creationId="{F0678218-847F-0795-DB6B-30E0ADEC299D}"/>
          </ac:spMkLst>
        </pc:spChg>
        <pc:spChg chg="add del">
          <ac:chgData name="Muneebah Zahir (2519618)" userId="f1374b9e-139c-4e74-8d81-b01ff2e5d11f" providerId="ADAL" clId="{20F1BCEC-67F3-3770-A6FD-4769A3BC4C95}" dt="2026-10-10T23:21:55.756" v="11193" actId="22"/>
          <ac:spMkLst>
            <pc:docMk/>
            <pc:sldMk cId="420930398" sldId="270"/>
            <ac:spMk id="6" creationId="{55B791E0-18F6-D8E7-E081-714F2AC08A17}"/>
          </ac:spMkLst>
        </pc:spChg>
        <pc:spChg chg="add del mod">
          <ac:chgData name="Muneebah Zahir (2519618)" userId="f1374b9e-139c-4e74-8d81-b01ff2e5d11f" providerId="ADAL" clId="{20F1BCEC-67F3-3770-A6FD-4769A3BC4C95}" dt="2026-10-09T13:41:56.397" v="3749" actId="21"/>
          <ac:spMkLst>
            <pc:docMk/>
            <pc:sldMk cId="420930398" sldId="270"/>
            <ac:spMk id="6" creationId="{A7E6B6E9-602B-033B-8063-CE0D32BF6F4B}"/>
          </ac:spMkLst>
        </pc:spChg>
        <pc:spChg chg="add del mod">
          <ac:chgData name="Muneebah Zahir (2519618)" userId="f1374b9e-139c-4e74-8d81-b01ff2e5d11f" providerId="ADAL" clId="{20F1BCEC-67F3-3770-A6FD-4769A3BC4C95}" dt="2026-10-09T13:42:10.974" v="3753" actId="21"/>
          <ac:spMkLst>
            <pc:docMk/>
            <pc:sldMk cId="420930398" sldId="270"/>
            <ac:spMk id="7" creationId="{A965DD34-E164-E742-7FF0-3184E84640AD}"/>
          </ac:spMkLst>
        </pc:spChg>
        <pc:spChg chg="add del mod">
          <ac:chgData name="Muneebah Zahir (2519618)" userId="f1374b9e-139c-4e74-8d81-b01ff2e5d11f" providerId="ADAL" clId="{20F1BCEC-67F3-3770-A6FD-4769A3BC4C95}" dt="2026-10-09T13:46:27.250" v="3776" actId="21"/>
          <ac:spMkLst>
            <pc:docMk/>
            <pc:sldMk cId="420930398" sldId="270"/>
            <ac:spMk id="9" creationId="{E3FCB5F6-04A7-B32A-8AC7-252D92D27E7A}"/>
          </ac:spMkLst>
        </pc:spChg>
        <pc:spChg chg="add del mod">
          <ac:chgData name="Muneebah Zahir (2519618)" userId="f1374b9e-139c-4e74-8d81-b01ff2e5d11f" providerId="ADAL" clId="{20F1BCEC-67F3-3770-A6FD-4769A3BC4C95}" dt="2026-10-09T13:47:00.357" v="3783" actId="21"/>
          <ac:spMkLst>
            <pc:docMk/>
            <pc:sldMk cId="420930398" sldId="270"/>
            <ac:spMk id="11" creationId="{5D14DC67-07E8-AC83-13E0-755BF7E58705}"/>
          </ac:spMkLst>
        </pc:spChg>
        <pc:spChg chg="add del mod">
          <ac:chgData name="Muneebah Zahir (2519618)" userId="f1374b9e-139c-4e74-8d81-b01ff2e5d11f" providerId="ADAL" clId="{20F1BCEC-67F3-3770-A6FD-4769A3BC4C95}" dt="2026-10-09T13:47:16.596" v="3787" actId="21"/>
          <ac:spMkLst>
            <pc:docMk/>
            <pc:sldMk cId="420930398" sldId="270"/>
            <ac:spMk id="13" creationId="{83B83AF5-3233-7837-64F0-0B73409ACE87}"/>
          </ac:spMkLst>
        </pc:spChg>
        <pc:spChg chg="add del mod">
          <ac:chgData name="Muneebah Zahir (2519618)" userId="f1374b9e-139c-4e74-8d81-b01ff2e5d11f" providerId="ADAL" clId="{20F1BCEC-67F3-3770-A6FD-4769A3BC4C95}" dt="2026-10-09T13:47:14.241" v="3786" actId="478"/>
          <ac:spMkLst>
            <pc:docMk/>
            <pc:sldMk cId="420930398" sldId="270"/>
            <ac:spMk id="15" creationId="{32444FB4-8EC5-97A4-4C89-7F40E3494858}"/>
          </ac:spMkLst>
        </pc:spChg>
        <pc:graphicFrameChg chg="add mod modGraphic">
          <ac:chgData name="Muneebah Zahir (2519618)" userId="f1374b9e-139c-4e74-8d81-b01ff2e5d11f" providerId="ADAL" clId="{20F1BCEC-67F3-3770-A6FD-4769A3BC4C95}" dt="2026-10-10T23:22:21.775" v="11199" actId="20577"/>
          <ac:graphicFrameMkLst>
            <pc:docMk/>
            <pc:sldMk cId="420930398" sldId="270"/>
            <ac:graphicFrameMk id="5" creationId="{3AB7CC4B-B782-91A8-4B39-78638A16488E}"/>
          </ac:graphicFrameMkLst>
        </pc:graphicFrameChg>
      </pc:sldChg>
      <pc:sldChg chg="addSp delSp modSp new del mod">
        <pc:chgData name="Muneebah Zahir (2519618)" userId="f1374b9e-139c-4e74-8d81-b01ff2e5d11f" providerId="ADAL" clId="{20F1BCEC-67F3-3770-A6FD-4769A3BC4C95}" dt="2026-10-09T13:53:14.909" v="3929" actId="2696"/>
        <pc:sldMkLst>
          <pc:docMk/>
          <pc:sldMk cId="1844539538" sldId="271"/>
        </pc:sldMkLst>
        <pc:spChg chg="del mod">
          <ac:chgData name="Muneebah Zahir (2519618)" userId="f1374b9e-139c-4e74-8d81-b01ff2e5d11f" providerId="ADAL" clId="{20F1BCEC-67F3-3770-A6FD-4769A3BC4C95}" dt="2026-10-09T13:42:19.096" v="3755" actId="21"/>
          <ac:spMkLst>
            <pc:docMk/>
            <pc:sldMk cId="1844539538" sldId="271"/>
            <ac:spMk id="2" creationId="{54DC4461-CB89-1030-BE4D-774AD50834E8}"/>
          </ac:spMkLst>
        </pc:spChg>
        <pc:spChg chg="del mod">
          <ac:chgData name="Muneebah Zahir (2519618)" userId="f1374b9e-139c-4e74-8d81-b01ff2e5d11f" providerId="ADAL" clId="{20F1BCEC-67F3-3770-A6FD-4769A3BC4C95}" dt="2026-10-09T13:43:07.081" v="3764" actId="21"/>
          <ac:spMkLst>
            <pc:docMk/>
            <pc:sldMk cId="1844539538" sldId="271"/>
            <ac:spMk id="3" creationId="{00AF6AFF-874F-9280-C80F-3F8481550912}"/>
          </ac:spMkLst>
        </pc:spChg>
        <pc:spChg chg="add del mod">
          <ac:chgData name="Muneebah Zahir (2519618)" userId="f1374b9e-139c-4e74-8d81-b01ff2e5d11f" providerId="ADAL" clId="{20F1BCEC-67F3-3770-A6FD-4769A3BC4C95}" dt="2026-10-09T13:43:30.616" v="3770" actId="21"/>
          <ac:spMkLst>
            <pc:docMk/>
            <pc:sldMk cId="1844539538" sldId="271"/>
            <ac:spMk id="5" creationId="{E16E93A4-0036-8533-287F-68A5292A395C}"/>
          </ac:spMkLst>
        </pc:spChg>
        <pc:spChg chg="add del">
          <ac:chgData name="Muneebah Zahir (2519618)" userId="f1374b9e-139c-4e74-8d81-b01ff2e5d11f" providerId="ADAL" clId="{20F1BCEC-67F3-3770-A6FD-4769A3BC4C95}" dt="2026-10-09T12:59:29.811" v="3728" actId="22"/>
          <ac:spMkLst>
            <pc:docMk/>
            <pc:sldMk cId="1844539538" sldId="271"/>
            <ac:spMk id="6" creationId="{E3F0CAAA-E3AD-7CFD-9EA4-A30D0E98FAB3}"/>
          </ac:spMkLst>
        </pc:spChg>
        <pc:spChg chg="add">
          <ac:chgData name="Muneebah Zahir (2519618)" userId="f1374b9e-139c-4e74-8d81-b01ff2e5d11f" providerId="ADAL" clId="{20F1BCEC-67F3-3770-A6FD-4769A3BC4C95}" dt="2026-10-09T13:41:59.317" v="3750" actId="22"/>
          <ac:spMkLst>
            <pc:docMk/>
            <pc:sldMk cId="1844539538" sldId="271"/>
            <ac:spMk id="8" creationId="{82180DFE-FFA7-619F-2031-537DE165FDE6}"/>
          </ac:spMkLst>
        </pc:spChg>
        <pc:spChg chg="add">
          <ac:chgData name="Muneebah Zahir (2519618)" userId="f1374b9e-139c-4e74-8d81-b01ff2e5d11f" providerId="ADAL" clId="{20F1BCEC-67F3-3770-A6FD-4769A3BC4C95}" dt="2026-10-09T13:42:06.844" v="3752" actId="22"/>
          <ac:spMkLst>
            <pc:docMk/>
            <pc:sldMk cId="1844539538" sldId="271"/>
            <ac:spMk id="10" creationId="{E71BB9A2-0DF9-8FA1-643D-A2241323E3EE}"/>
          </ac:spMkLst>
        </pc:spChg>
        <pc:spChg chg="add">
          <ac:chgData name="Muneebah Zahir (2519618)" userId="f1374b9e-139c-4e74-8d81-b01ff2e5d11f" providerId="ADAL" clId="{20F1BCEC-67F3-3770-A6FD-4769A3BC4C95}" dt="2026-10-09T13:42:13.695" v="3754" actId="22"/>
          <ac:spMkLst>
            <pc:docMk/>
            <pc:sldMk cId="1844539538" sldId="271"/>
            <ac:spMk id="12" creationId="{D1C9C9F3-F06F-A269-4028-5C0A744DB35E}"/>
          </ac:spMkLst>
        </pc:spChg>
        <pc:spChg chg="add del mod">
          <ac:chgData name="Muneebah Zahir (2519618)" userId="f1374b9e-139c-4e74-8d81-b01ff2e5d11f" providerId="ADAL" clId="{20F1BCEC-67F3-3770-A6FD-4769A3BC4C95}" dt="2026-10-09T13:43:27.822" v="3769" actId="478"/>
          <ac:spMkLst>
            <pc:docMk/>
            <pc:sldMk cId="1844539538" sldId="271"/>
            <ac:spMk id="14" creationId="{FC50E656-586A-B4D5-95BD-AD744BF15CCB}"/>
          </ac:spMkLst>
        </pc:spChg>
        <pc:spChg chg="add del mod">
          <ac:chgData name="Muneebah Zahir (2519618)" userId="f1374b9e-139c-4e74-8d81-b01ff2e5d11f" providerId="ADAL" clId="{20F1BCEC-67F3-3770-A6FD-4769A3BC4C95}" dt="2026-10-09T13:43:25.806" v="3768" actId="478"/>
          <ac:spMkLst>
            <pc:docMk/>
            <pc:sldMk cId="1844539538" sldId="271"/>
            <ac:spMk id="16" creationId="{2C790C3E-910F-9E0D-8C5B-8545CA7107F8}"/>
          </ac:spMkLst>
        </pc:spChg>
      </pc:sldChg>
      <pc:sldChg chg="addSp delSp modSp new del mod">
        <pc:chgData name="Muneebah Zahir (2519618)" userId="f1374b9e-139c-4e74-8d81-b01ff2e5d11f" providerId="ADAL" clId="{20F1BCEC-67F3-3770-A6FD-4769A3BC4C95}" dt="2026-10-09T13:51:01.142" v="3923" actId="2696"/>
        <pc:sldMkLst>
          <pc:docMk/>
          <pc:sldMk cId="3830946487" sldId="272"/>
        </pc:sldMkLst>
        <pc:spChg chg="del mod">
          <ac:chgData name="Muneebah Zahir (2519618)" userId="f1374b9e-139c-4e74-8d81-b01ff2e5d11f" providerId="ADAL" clId="{20F1BCEC-67F3-3770-A6FD-4769A3BC4C95}" dt="2026-10-09T13:48:00.115" v="3830" actId="21"/>
          <ac:spMkLst>
            <pc:docMk/>
            <pc:sldMk cId="3830946487" sldId="272"/>
            <ac:spMk id="2" creationId="{262A7475-4B13-ACD8-88ED-A1DFE4F9AF37}"/>
          </ac:spMkLst>
        </pc:spChg>
        <pc:spChg chg="del mod">
          <ac:chgData name="Muneebah Zahir (2519618)" userId="f1374b9e-139c-4e74-8d81-b01ff2e5d11f" providerId="ADAL" clId="{20F1BCEC-67F3-3770-A6FD-4769A3BC4C95}" dt="2026-10-09T13:50:50.545" v="3921" actId="21"/>
          <ac:spMkLst>
            <pc:docMk/>
            <pc:sldMk cId="3830946487" sldId="272"/>
            <ac:spMk id="3" creationId="{6290797A-53BD-4EA0-916F-F85EA027BC75}"/>
          </ac:spMkLst>
        </pc:spChg>
        <pc:spChg chg="add del mod">
          <ac:chgData name="Muneebah Zahir (2519618)" userId="f1374b9e-139c-4e74-8d81-b01ff2e5d11f" providerId="ADAL" clId="{20F1BCEC-67F3-3770-A6FD-4769A3BC4C95}" dt="2026-10-09T13:48:24.288" v="3835" actId="478"/>
          <ac:spMkLst>
            <pc:docMk/>
            <pc:sldMk cId="3830946487" sldId="272"/>
            <ac:spMk id="5" creationId="{4EB53070-A883-F3D5-E8C8-87B00E5792FD}"/>
          </ac:spMkLst>
        </pc:spChg>
        <pc:spChg chg="add mod">
          <ac:chgData name="Muneebah Zahir (2519618)" userId="f1374b9e-139c-4e74-8d81-b01ff2e5d11f" providerId="ADAL" clId="{20F1BCEC-67F3-3770-A6FD-4769A3BC4C95}" dt="2026-10-09T13:50:50.545" v="3921" actId="21"/>
          <ac:spMkLst>
            <pc:docMk/>
            <pc:sldMk cId="3830946487" sldId="272"/>
            <ac:spMk id="7" creationId="{52D102C7-77C6-B1A6-449F-AC652A676E6C}"/>
          </ac:spMkLst>
        </pc:spChg>
      </pc:sldChg>
      <pc:sldChg chg="addSp delSp modSp new del mod">
        <pc:chgData name="Muneebah Zahir (2519618)" userId="f1374b9e-139c-4e74-8d81-b01ff2e5d11f" providerId="ADAL" clId="{20F1BCEC-67F3-3770-A6FD-4769A3BC4C95}" dt="2026-10-09T14:10:18.247" v="3980" actId="2696"/>
        <pc:sldMkLst>
          <pc:docMk/>
          <pc:sldMk cId="3252360180" sldId="273"/>
        </pc:sldMkLst>
        <pc:spChg chg="del mod">
          <ac:chgData name="Muneebah Zahir (2519618)" userId="f1374b9e-139c-4e74-8d81-b01ff2e5d11f" providerId="ADAL" clId="{20F1BCEC-67F3-3770-A6FD-4769A3BC4C95}" dt="2026-10-09T14:10:15.086" v="3979" actId="478"/>
          <ac:spMkLst>
            <pc:docMk/>
            <pc:sldMk cId="3252360180" sldId="273"/>
            <ac:spMk id="3" creationId="{91EBFA92-D1AF-1F03-28E9-CFABE44CBD26}"/>
          </ac:spMkLst>
        </pc:spChg>
        <pc:spChg chg="add del mod">
          <ac:chgData name="Muneebah Zahir (2519618)" userId="f1374b9e-139c-4e74-8d81-b01ff2e5d11f" providerId="ADAL" clId="{20F1BCEC-67F3-3770-A6FD-4769A3BC4C95}" dt="2026-10-09T14:10:01.014" v="3978" actId="478"/>
          <ac:spMkLst>
            <pc:docMk/>
            <pc:sldMk cId="3252360180" sldId="273"/>
            <ac:spMk id="5" creationId="{7162E10C-51BC-53A3-FE66-D9601FE12B0C}"/>
          </ac:spMkLst>
        </pc:spChg>
        <pc:spChg chg="add mod">
          <ac:chgData name="Muneebah Zahir (2519618)" userId="f1374b9e-139c-4e74-8d81-b01ff2e5d11f" providerId="ADAL" clId="{20F1BCEC-67F3-3770-A6FD-4769A3BC4C95}" dt="2026-10-09T14:10:15.086" v="3979" actId="478"/>
          <ac:spMkLst>
            <pc:docMk/>
            <pc:sldMk cId="3252360180" sldId="273"/>
            <ac:spMk id="6" creationId="{A95DC45B-3909-F458-DFD3-1CDD65C61F33}"/>
          </ac:spMkLst>
        </pc:spChg>
      </pc:sldChg>
      <pc:sldChg chg="addSp delSp modSp new mod">
        <pc:chgData name="Muneebah Zahir (2519618)" userId="f1374b9e-139c-4e74-8d81-b01ff2e5d11f" providerId="ADAL" clId="{20F1BCEC-67F3-3770-A6FD-4769A3BC4C95}" dt="2026-10-10T23:33:41.102" v="11253" actId="2"/>
        <pc:sldMkLst>
          <pc:docMk/>
          <pc:sldMk cId="1981960569" sldId="274"/>
        </pc:sldMkLst>
        <pc:spChg chg="del mod">
          <ac:chgData name="Muneebah Zahir (2519618)" userId="f1374b9e-139c-4e74-8d81-b01ff2e5d11f" providerId="ADAL" clId="{20F1BCEC-67F3-3770-A6FD-4769A3BC4C95}" dt="2026-10-10T10:47:51.528" v="5792" actId="478"/>
          <ac:spMkLst>
            <pc:docMk/>
            <pc:sldMk cId="1981960569" sldId="274"/>
            <ac:spMk id="2" creationId="{170E269B-6C37-44E9-4F8A-F008428732C8}"/>
          </ac:spMkLst>
        </pc:spChg>
        <pc:spChg chg="del mod">
          <ac:chgData name="Muneebah Zahir (2519618)" userId="f1374b9e-139c-4e74-8d81-b01ff2e5d11f" providerId="ADAL" clId="{20F1BCEC-67F3-3770-A6FD-4769A3BC4C95}" dt="2026-10-10T13:32:20.582" v="8588" actId="478"/>
          <ac:spMkLst>
            <pc:docMk/>
            <pc:sldMk cId="1981960569" sldId="274"/>
            <ac:spMk id="3" creationId="{F8224B29-765C-CC35-867C-BD411046E46E}"/>
          </ac:spMkLst>
        </pc:spChg>
        <pc:spChg chg="add mod ord">
          <ac:chgData name="Muneebah Zahir (2519618)" userId="f1374b9e-139c-4e74-8d81-b01ff2e5d11f" providerId="ADAL" clId="{20F1BCEC-67F3-3770-A6FD-4769A3BC4C95}" dt="2026-10-10T22:00:57.758" v="10982" actId="1076"/>
          <ac:spMkLst>
            <pc:docMk/>
            <pc:sldMk cId="1981960569" sldId="274"/>
            <ac:spMk id="3" creationId="{FA1AA4AF-766C-B39C-720B-F016F65011AF}"/>
          </ac:spMkLst>
        </pc:spChg>
        <pc:spChg chg="add del mod">
          <ac:chgData name="Muneebah Zahir (2519618)" userId="f1374b9e-139c-4e74-8d81-b01ff2e5d11f" providerId="ADAL" clId="{20F1BCEC-67F3-3770-A6FD-4769A3BC4C95}" dt="2026-10-10T10:47:53.933" v="5793" actId="478"/>
          <ac:spMkLst>
            <pc:docMk/>
            <pc:sldMk cId="1981960569" sldId="274"/>
            <ac:spMk id="5" creationId="{9553D6B6-CAA7-5DA1-E2AD-5E5B08565111}"/>
          </ac:spMkLst>
        </pc:spChg>
        <pc:spChg chg="add mod ord">
          <ac:chgData name="Muneebah Zahir (2519618)" userId="f1374b9e-139c-4e74-8d81-b01ff2e5d11f" providerId="ADAL" clId="{20F1BCEC-67F3-3770-A6FD-4769A3BC4C95}" dt="2026-10-10T21:59:46.471" v="10981" actId="14100"/>
          <ac:spMkLst>
            <pc:docMk/>
            <pc:sldMk cId="1981960569" sldId="274"/>
            <ac:spMk id="5" creationId="{FD1E394C-9407-7EFD-4177-2BB5D6DD4E6C}"/>
          </ac:spMkLst>
        </pc:spChg>
        <pc:spChg chg="add mod">
          <ac:chgData name="Muneebah Zahir (2519618)" userId="f1374b9e-139c-4e74-8d81-b01ff2e5d11f" providerId="ADAL" clId="{20F1BCEC-67F3-3770-A6FD-4769A3BC4C95}" dt="2026-10-10T22:01:11.202" v="10983" actId="1076"/>
          <ac:spMkLst>
            <pc:docMk/>
            <pc:sldMk cId="1981960569" sldId="274"/>
            <ac:spMk id="6" creationId="{F36EC6C0-8F95-56EF-BCBB-8A61CD4CCD10}"/>
          </ac:spMkLst>
        </pc:spChg>
        <pc:spChg chg="add del mod">
          <ac:chgData name="Muneebah Zahir (2519618)" userId="f1374b9e-139c-4e74-8d81-b01ff2e5d11f" providerId="ADAL" clId="{20F1BCEC-67F3-3770-A6FD-4769A3BC4C95}" dt="2026-10-10T13:32:23.737" v="8589" actId="478"/>
          <ac:spMkLst>
            <pc:docMk/>
            <pc:sldMk cId="1981960569" sldId="274"/>
            <ac:spMk id="8" creationId="{9098D546-A752-6101-0C1B-9313110EB2CD}"/>
          </ac:spMkLst>
        </pc:spChg>
        <pc:spChg chg="add del mod">
          <ac:chgData name="Muneebah Zahir (2519618)" userId="f1374b9e-139c-4e74-8d81-b01ff2e5d11f" providerId="ADAL" clId="{20F1BCEC-67F3-3770-A6FD-4769A3BC4C95}" dt="2026-10-10T13:32:14.072" v="8587" actId="478"/>
          <ac:spMkLst>
            <pc:docMk/>
            <pc:sldMk cId="1981960569" sldId="274"/>
            <ac:spMk id="9" creationId="{63CA188E-F888-0AE4-7E74-A41AD9B9832D}"/>
          </ac:spMkLst>
        </pc:spChg>
        <pc:spChg chg="add mod">
          <ac:chgData name="Muneebah Zahir (2519618)" userId="f1374b9e-139c-4e74-8d81-b01ff2e5d11f" providerId="ADAL" clId="{20F1BCEC-67F3-3770-A6FD-4769A3BC4C95}" dt="2026-10-10T21:55:54.304" v="10953" actId="2711"/>
          <ac:spMkLst>
            <pc:docMk/>
            <pc:sldMk cId="1981960569" sldId="274"/>
            <ac:spMk id="10" creationId="{DC66E2D3-E026-C46F-ECA1-26FDAE5E5094}"/>
          </ac:spMkLst>
        </pc:spChg>
        <pc:spChg chg="add mod">
          <ac:chgData name="Muneebah Zahir (2519618)" userId="f1374b9e-139c-4e74-8d81-b01ff2e5d11f" providerId="ADAL" clId="{20F1BCEC-67F3-3770-A6FD-4769A3BC4C95}" dt="2026-10-10T23:33:41.102" v="11253" actId="2"/>
          <ac:spMkLst>
            <pc:docMk/>
            <pc:sldMk cId="1981960569" sldId="274"/>
            <ac:spMk id="11" creationId="{904FA515-1A2A-96B9-E37C-CD04F40B6C4D}"/>
          </ac:spMkLst>
        </pc:spChg>
      </pc:sldChg>
      <pc:sldChg chg="modSp new del mod">
        <pc:chgData name="Muneebah Zahir (2519618)" userId="f1374b9e-139c-4e74-8d81-b01ff2e5d11f" providerId="ADAL" clId="{20F1BCEC-67F3-3770-A6FD-4769A3BC4C95}" dt="2026-10-09T14:12:10.555" v="3991" actId="2696"/>
        <pc:sldMkLst>
          <pc:docMk/>
          <pc:sldMk cId="2209847981" sldId="275"/>
        </pc:sldMkLst>
      </pc:sldChg>
      <pc:sldChg chg="modSp new del mod">
        <pc:chgData name="Muneebah Zahir (2519618)" userId="f1374b9e-139c-4e74-8d81-b01ff2e5d11f" providerId="ADAL" clId="{20F1BCEC-67F3-3770-A6FD-4769A3BC4C95}" dt="2026-10-10T13:43:38.767" v="8953" actId="2696"/>
        <pc:sldMkLst>
          <pc:docMk/>
          <pc:sldMk cId="3559553257" sldId="276"/>
        </pc:sldMkLst>
      </pc:sldChg>
      <pc:sldChg chg="addSp delSp modSp new mod">
        <pc:chgData name="Muneebah Zahir (2519618)" userId="f1374b9e-139c-4e74-8d81-b01ff2e5d11f" providerId="ADAL" clId="{20F1BCEC-67F3-3770-A6FD-4769A3BC4C95}" dt="2026-10-10T23:48:42.133" v="11593" actId="20577"/>
        <pc:sldMkLst>
          <pc:docMk/>
          <pc:sldMk cId="3384533637" sldId="277"/>
        </pc:sldMkLst>
        <pc:spChg chg="del mod">
          <ac:chgData name="Muneebah Zahir (2519618)" userId="f1374b9e-139c-4e74-8d81-b01ff2e5d11f" providerId="ADAL" clId="{20F1BCEC-67F3-3770-A6FD-4769A3BC4C95}" dt="2026-10-10T13:48:57.308" v="8976" actId="478"/>
          <ac:spMkLst>
            <pc:docMk/>
            <pc:sldMk cId="3384533637" sldId="277"/>
            <ac:spMk id="2" creationId="{2155BBC5-A958-25FF-7391-0C9AFE47F166}"/>
          </ac:spMkLst>
        </pc:spChg>
        <pc:spChg chg="mod">
          <ac:chgData name="Muneebah Zahir (2519618)" userId="f1374b9e-139c-4e74-8d81-b01ff2e5d11f" providerId="ADAL" clId="{20F1BCEC-67F3-3770-A6FD-4769A3BC4C95}" dt="2026-10-10T23:48:42.133" v="11593" actId="20577"/>
          <ac:spMkLst>
            <pc:docMk/>
            <pc:sldMk cId="3384533637" sldId="277"/>
            <ac:spMk id="3" creationId="{65E58C48-9078-02D6-AE6E-7B91D1E75811}"/>
          </ac:spMkLst>
        </pc:spChg>
        <pc:spChg chg="add del">
          <ac:chgData name="Muneebah Zahir (2519618)" userId="f1374b9e-139c-4e74-8d81-b01ff2e5d11f" providerId="ADAL" clId="{20F1BCEC-67F3-3770-A6FD-4769A3BC4C95}" dt="2026-10-10T22:28:37.645" v="11093" actId="22"/>
          <ac:spMkLst>
            <pc:docMk/>
            <pc:sldMk cId="3384533637" sldId="277"/>
            <ac:spMk id="4" creationId="{961644A4-20F6-70D3-5E5F-A960E0DB3C4D}"/>
          </ac:spMkLst>
        </pc:spChg>
        <pc:spChg chg="add mod">
          <ac:chgData name="Muneebah Zahir (2519618)" userId="f1374b9e-139c-4e74-8d81-b01ff2e5d11f" providerId="ADAL" clId="{20F1BCEC-67F3-3770-A6FD-4769A3BC4C95}" dt="2026-10-10T22:30:05.415" v="11109" actId="1076"/>
          <ac:spMkLst>
            <pc:docMk/>
            <pc:sldMk cId="3384533637" sldId="277"/>
            <ac:spMk id="5" creationId="{B9CAB7A9-1506-9BA6-A6DE-354328BBC03F}"/>
          </ac:spMkLst>
        </pc:spChg>
        <pc:spChg chg="add mod ord">
          <ac:chgData name="Muneebah Zahir (2519618)" userId="f1374b9e-139c-4e74-8d81-b01ff2e5d11f" providerId="ADAL" clId="{20F1BCEC-67F3-3770-A6FD-4769A3BC4C95}" dt="2026-10-10T22:29:52.435" v="11107" actId="1076"/>
          <ac:spMkLst>
            <pc:docMk/>
            <pc:sldMk cId="3384533637" sldId="277"/>
            <ac:spMk id="7" creationId="{FF91066A-75A4-3D07-34C0-AC6285E5DA25}"/>
          </ac:spMkLst>
        </pc:spChg>
      </pc:sldChg>
      <pc:sldChg chg="modSp new del mod">
        <pc:chgData name="Muneebah Zahir (2519618)" userId="f1374b9e-139c-4e74-8d81-b01ff2e5d11f" providerId="ADAL" clId="{20F1BCEC-67F3-3770-A6FD-4769A3BC4C95}" dt="2026-10-10T13:34:22.912" v="8591" actId="2696"/>
        <pc:sldMkLst>
          <pc:docMk/>
          <pc:sldMk cId="4150713764" sldId="278"/>
        </pc:sldMkLst>
      </pc:sldChg>
      <pc:sldChg chg="addSp delSp modSp new mod">
        <pc:chgData name="Muneebah Zahir (2519618)" userId="f1374b9e-139c-4e74-8d81-b01ff2e5d11f" providerId="ADAL" clId="{20F1BCEC-67F3-3770-A6FD-4769A3BC4C95}" dt="2026-10-10T23:31:58.022" v="11252" actId="20577"/>
        <pc:sldMkLst>
          <pc:docMk/>
          <pc:sldMk cId="4133571721" sldId="279"/>
        </pc:sldMkLst>
        <pc:spChg chg="del">
          <ac:chgData name="Muneebah Zahir (2519618)" userId="f1374b9e-139c-4e74-8d81-b01ff2e5d11f" providerId="ADAL" clId="{20F1BCEC-67F3-3770-A6FD-4769A3BC4C95}" dt="2026-10-09T13:46:20.394" v="3774" actId="478"/>
          <ac:spMkLst>
            <pc:docMk/>
            <pc:sldMk cId="4133571721" sldId="279"/>
            <ac:spMk id="2" creationId="{3762E74C-CDDE-0CA7-83DD-832296FD1B1D}"/>
          </ac:spMkLst>
        </pc:spChg>
        <pc:spChg chg="add mod ord">
          <ac:chgData name="Muneebah Zahir (2519618)" userId="f1374b9e-139c-4e74-8d81-b01ff2e5d11f" providerId="ADAL" clId="{20F1BCEC-67F3-3770-A6FD-4769A3BC4C95}" dt="2026-10-10T21:37:48.752" v="10918" actId="1076"/>
          <ac:spMkLst>
            <pc:docMk/>
            <pc:sldMk cId="4133571721" sldId="279"/>
            <ac:spMk id="3" creationId="{7633BD45-5E74-E1B6-7747-F8A2B7EF069A}"/>
          </ac:spMkLst>
        </pc:spChg>
        <pc:spChg chg="del">
          <ac:chgData name="Muneebah Zahir (2519618)" userId="f1374b9e-139c-4e74-8d81-b01ff2e5d11f" providerId="ADAL" clId="{20F1BCEC-67F3-3770-A6FD-4769A3BC4C95}" dt="2026-10-09T13:46:22.631" v="3775" actId="478"/>
          <ac:spMkLst>
            <pc:docMk/>
            <pc:sldMk cId="4133571721" sldId="279"/>
            <ac:spMk id="3" creationId="{E1B14D39-2713-ED86-56E2-11721CAC3EF4}"/>
          </ac:spMkLst>
        </pc:spChg>
        <pc:spChg chg="add mod ord">
          <ac:chgData name="Muneebah Zahir (2519618)" userId="f1374b9e-139c-4e74-8d81-b01ff2e5d11f" providerId="ADAL" clId="{20F1BCEC-67F3-3770-A6FD-4769A3BC4C95}" dt="2026-10-10T21:36:44.407" v="10909" actId="14100"/>
          <ac:spMkLst>
            <pc:docMk/>
            <pc:sldMk cId="4133571721" sldId="279"/>
            <ac:spMk id="4" creationId="{F291E3DB-C11E-E0AC-86CC-5230EC997A64}"/>
          </ac:spMkLst>
        </pc:spChg>
        <pc:spChg chg="add mod">
          <ac:chgData name="Muneebah Zahir (2519618)" userId="f1374b9e-139c-4e74-8d81-b01ff2e5d11f" providerId="ADAL" clId="{20F1BCEC-67F3-3770-A6FD-4769A3BC4C95}" dt="2026-10-10T21:50:47.702" v="10931" actId="255"/>
          <ac:spMkLst>
            <pc:docMk/>
            <pc:sldMk cId="4133571721" sldId="279"/>
            <ac:spMk id="5" creationId="{8A4A2DFD-ACA6-24A0-222E-960617E93420}"/>
          </ac:spMkLst>
        </pc:spChg>
        <pc:spChg chg="add mod">
          <ac:chgData name="Muneebah Zahir (2519618)" userId="f1374b9e-139c-4e74-8d81-b01ff2e5d11f" providerId="ADAL" clId="{20F1BCEC-67F3-3770-A6FD-4769A3BC4C95}" dt="2026-10-10T23:27:10.078" v="11205" actId="113"/>
          <ac:spMkLst>
            <pc:docMk/>
            <pc:sldMk cId="4133571721" sldId="279"/>
            <ac:spMk id="7" creationId="{E594B311-CD1F-B364-FDDE-45D747680B95}"/>
          </ac:spMkLst>
        </pc:spChg>
        <pc:spChg chg="add del mod">
          <ac:chgData name="Muneebah Zahir (2519618)" userId="f1374b9e-139c-4e74-8d81-b01ff2e5d11f" providerId="ADAL" clId="{20F1BCEC-67F3-3770-A6FD-4769A3BC4C95}" dt="2026-10-09T14:00:15.757" v="3960" actId="478"/>
          <ac:spMkLst>
            <pc:docMk/>
            <pc:sldMk cId="4133571721" sldId="279"/>
            <ac:spMk id="9" creationId="{D62A7EDD-F65B-B601-CBBD-20F2BF46622A}"/>
          </ac:spMkLst>
        </pc:spChg>
        <pc:spChg chg="add mod">
          <ac:chgData name="Muneebah Zahir (2519618)" userId="f1374b9e-139c-4e74-8d81-b01ff2e5d11f" providerId="ADAL" clId="{20F1BCEC-67F3-3770-A6FD-4769A3BC4C95}" dt="2026-10-10T21:55:29.757" v="10950" actId="1076"/>
          <ac:spMkLst>
            <pc:docMk/>
            <pc:sldMk cId="4133571721" sldId="279"/>
            <ac:spMk id="11" creationId="{0EF49C62-3189-6C0E-441C-61A72865C24F}"/>
          </ac:spMkLst>
        </pc:spChg>
        <pc:spChg chg="add mod">
          <ac:chgData name="Muneebah Zahir (2519618)" userId="f1374b9e-139c-4e74-8d81-b01ff2e5d11f" providerId="ADAL" clId="{20F1BCEC-67F3-3770-A6FD-4769A3BC4C95}" dt="2026-10-10T23:31:58.022" v="11252" actId="20577"/>
          <ac:spMkLst>
            <pc:docMk/>
            <pc:sldMk cId="4133571721" sldId="279"/>
            <ac:spMk id="13" creationId="{B554BF76-7590-34D8-2940-40094D39675C}"/>
          </ac:spMkLst>
        </pc:spChg>
      </pc:sldChg>
      <pc:sldChg chg="modSp new mod">
        <pc:chgData name="Muneebah Zahir (2519618)" userId="f1374b9e-139c-4e74-8d81-b01ff2e5d11f" providerId="ADAL" clId="{20F1BCEC-67F3-3770-A6FD-4769A3BC4C95}" dt="2026-10-10T23:33:47.239" v="11256" actId="1076"/>
        <pc:sldMkLst>
          <pc:docMk/>
          <pc:sldMk cId="337222824" sldId="280"/>
        </pc:sldMkLst>
        <pc:spChg chg="mod">
          <ac:chgData name="Muneebah Zahir (2519618)" userId="f1374b9e-139c-4e74-8d81-b01ff2e5d11f" providerId="ADAL" clId="{20F1BCEC-67F3-3770-A6FD-4769A3BC4C95}" dt="2026-10-10T14:55:06.421" v="10715" actId="20577"/>
          <ac:spMkLst>
            <pc:docMk/>
            <pc:sldMk cId="337222824" sldId="280"/>
            <ac:spMk id="2" creationId="{F5CA7C0C-3E99-C5A4-E7EC-C1BC519F649F}"/>
          </ac:spMkLst>
        </pc:spChg>
        <pc:spChg chg="mod">
          <ac:chgData name="Muneebah Zahir (2519618)" userId="f1374b9e-139c-4e74-8d81-b01ff2e5d11f" providerId="ADAL" clId="{20F1BCEC-67F3-3770-A6FD-4769A3BC4C95}" dt="2026-10-10T23:33:47.239" v="11256" actId="1076"/>
          <ac:spMkLst>
            <pc:docMk/>
            <pc:sldMk cId="337222824" sldId="280"/>
            <ac:spMk id="3" creationId="{A143ADD4-EB1F-4084-03C6-F832FF8D05D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5B157-DD2A-0D00-8F4E-9EDECD9674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7126F9B-B566-7763-9742-D48BF0F044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53F799D-5870-3743-91A4-67A3E8DFB268}"/>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5" name="Footer Placeholder 4">
            <a:extLst>
              <a:ext uri="{FF2B5EF4-FFF2-40B4-BE49-F238E27FC236}">
                <a16:creationId xmlns:a16="http://schemas.microsoft.com/office/drawing/2014/main" id="{BCAE6432-178B-C655-3C6D-345947CB46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956EA3-BD23-24B9-D15B-9122CFB27428}"/>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2227334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6C435-40CF-1320-CD3D-0332F47E9F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398E4BD-637F-8F6E-A9A0-DEBE861D50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B484EB-9CF1-A0F1-8505-579C372B8536}"/>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5" name="Footer Placeholder 4">
            <a:extLst>
              <a:ext uri="{FF2B5EF4-FFF2-40B4-BE49-F238E27FC236}">
                <a16:creationId xmlns:a16="http://schemas.microsoft.com/office/drawing/2014/main" id="{72309462-8314-F1D3-3AAD-3C857C5DDB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2888E8-DA59-78A4-86BB-F883C1ADA792}"/>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2872832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BB4C4-734B-3DC6-2C43-242248D4AC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E1B3E66-402C-3570-5DDE-B82275D4CD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67636E-B425-81D0-C6EC-230D5AA066C0}"/>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5" name="Footer Placeholder 4">
            <a:extLst>
              <a:ext uri="{FF2B5EF4-FFF2-40B4-BE49-F238E27FC236}">
                <a16:creationId xmlns:a16="http://schemas.microsoft.com/office/drawing/2014/main" id="{3EFE1848-9D4D-8DE4-BDA8-FFE1F8A2CE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991509-0CA6-4893-24C4-44C641824799}"/>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1161700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9F0E3-C761-3434-1234-354D43948DB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E90DA8-D637-34B1-006A-6017DC1AA5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ECF6E93-E02F-68A8-9969-FC270AF548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4B8D76-2B00-0D17-A88D-694EF7F07C15}"/>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6" name="Footer Placeholder 5">
            <a:extLst>
              <a:ext uri="{FF2B5EF4-FFF2-40B4-BE49-F238E27FC236}">
                <a16:creationId xmlns:a16="http://schemas.microsoft.com/office/drawing/2014/main" id="{37BE0393-4B55-A1CD-F437-5E5FEBF8F4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5C9DD9-33A8-1AFA-9499-4F1533728D3D}"/>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3783249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6AF45-770F-5042-2083-6F425CC3E36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8EAC8C1-29FE-1042-D532-030891B673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F59DD2-EB73-C7B3-6AB4-4ECC820088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9ACD374-8068-B46A-5BE8-FD44A4031B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F17386-AFB0-2514-0D9B-94ABEB431F6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A0BC22-E1EF-F152-1DCC-9BFBFD451C8F}"/>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8" name="Footer Placeholder 7">
            <a:extLst>
              <a:ext uri="{FF2B5EF4-FFF2-40B4-BE49-F238E27FC236}">
                <a16:creationId xmlns:a16="http://schemas.microsoft.com/office/drawing/2014/main" id="{A7DFD357-A4C0-5E4B-2D68-F6FD5BFCA41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052CC76-D702-5AA5-120F-8CD8EDAC6FF6}"/>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2147810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625A1-6DE0-1665-613F-CC94B978F1C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D1B797F-DFB6-12A4-1B21-4CF5233E47BD}"/>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4" name="Footer Placeholder 3">
            <a:extLst>
              <a:ext uri="{FF2B5EF4-FFF2-40B4-BE49-F238E27FC236}">
                <a16:creationId xmlns:a16="http://schemas.microsoft.com/office/drawing/2014/main" id="{D84287F1-7EDC-EECD-10B2-D41C081ABB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BFFC75-74F6-9153-900A-553CD4167738}"/>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948760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73E40E-86FD-DB4A-4B48-5384AFF553BD}"/>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3" name="Footer Placeholder 2">
            <a:extLst>
              <a:ext uri="{FF2B5EF4-FFF2-40B4-BE49-F238E27FC236}">
                <a16:creationId xmlns:a16="http://schemas.microsoft.com/office/drawing/2014/main" id="{664ADBA8-3992-39A7-1B6B-3850D5479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C8E1E1-AABF-381D-EBE1-D74D5FA501D9}"/>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2634893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177AA-505F-3CA3-2FC0-E7C75CE193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862627-0DC3-33A5-B26E-FDAC9C004C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09ACA44-B94D-E3BA-CCED-26E4954924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C87BE3-7235-68B5-21FF-FD432C0D0060}"/>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6" name="Footer Placeholder 5">
            <a:extLst>
              <a:ext uri="{FF2B5EF4-FFF2-40B4-BE49-F238E27FC236}">
                <a16:creationId xmlns:a16="http://schemas.microsoft.com/office/drawing/2014/main" id="{FFFD063B-41B7-2311-34CC-28E10645B6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6C1AB7-778A-7E45-49EE-428EBA454899}"/>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2491211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F13B0-1903-4EDB-EF5B-F9BCB73C61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FC47B40-7D5D-50AF-0BBD-10D8B85AD1D8}"/>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20B8CD-29F5-849A-820C-994581952E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37AE82-4DF2-7C36-9F0F-90D8D84DEB39}"/>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6" name="Footer Placeholder 5">
            <a:extLst>
              <a:ext uri="{FF2B5EF4-FFF2-40B4-BE49-F238E27FC236}">
                <a16:creationId xmlns:a16="http://schemas.microsoft.com/office/drawing/2014/main" id="{7C49DDD7-C094-E8F3-95F5-5CD111BC53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87B48F-058C-DD8A-952F-F3ED9646D303}"/>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1001067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0D3F2-9DC4-9D35-89EB-931C891735F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E91BC10-FF6E-D143-1897-8069299DF7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11FFD2-850E-86D6-9B15-40DF52C044B2}"/>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5" name="Footer Placeholder 4">
            <a:extLst>
              <a:ext uri="{FF2B5EF4-FFF2-40B4-BE49-F238E27FC236}">
                <a16:creationId xmlns:a16="http://schemas.microsoft.com/office/drawing/2014/main" id="{D16CB140-9E20-0D22-EB8C-3B3D130A90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4D417E-AEB7-6DA7-4B8A-50B46857704D}"/>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1939483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35DA3B-CCDE-063B-9937-D4404ECFE49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9A94E8E-3EF6-0D44-50F9-09A434255D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7DAC61-2796-4FA1-F14B-48A26D0EB7DB}"/>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5" name="Footer Placeholder 4">
            <a:extLst>
              <a:ext uri="{FF2B5EF4-FFF2-40B4-BE49-F238E27FC236}">
                <a16:creationId xmlns:a16="http://schemas.microsoft.com/office/drawing/2014/main" id="{4D608809-A8CE-12DF-39A7-FDF7E3466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8EBB59-B2DA-15DE-BD48-889F0A6934D9}"/>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2100810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710EEC-BE02-ACA1-DC84-9267EC3A9E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0368AEA-2AD3-616A-F145-54407DE242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11B1BE-4A37-F21F-D5DD-6F14FC16C8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AFF0896-F229-EC4A-AA8A-E1ABA6578E7D}" type="datetimeFigureOut">
              <a:rPr lang="en-US" smtClean="0"/>
              <a:t>10/11/2026</a:t>
            </a:fld>
            <a:endParaRPr lang="en-US"/>
          </a:p>
        </p:txBody>
      </p:sp>
      <p:sp>
        <p:nvSpPr>
          <p:cNvPr id="5" name="Footer Placeholder 4">
            <a:extLst>
              <a:ext uri="{FF2B5EF4-FFF2-40B4-BE49-F238E27FC236}">
                <a16:creationId xmlns:a16="http://schemas.microsoft.com/office/drawing/2014/main" id="{0A4245CC-A3D3-6E33-BD22-B3D655F9E2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17A9FE7-E151-F7AE-C53E-87F5D8D731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DE6B29B-0471-7348-9856-5CB835BF9109}" type="slidenum">
              <a:rPr lang="en-US" smtClean="0"/>
              <a:t>‹#›</a:t>
            </a:fld>
            <a:endParaRPr lang="en-US"/>
          </a:p>
        </p:txBody>
      </p:sp>
    </p:spTree>
    <p:extLst>
      <p:ext uri="{BB962C8B-B14F-4D97-AF65-F5344CB8AC3E}">
        <p14:creationId xmlns:p14="http://schemas.microsoft.com/office/powerpoint/2010/main" val="8706842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hyperlink" Target="https://help-for-early-years-providers.education.gov.uk/areas-of-learning/personal-social-and-emotional-development"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4D2F6D-A63B-E8DC-90DE-419DFF6D18CB}"/>
              </a:ext>
            </a:extLst>
          </p:cNvPr>
          <p:cNvSpPr txBox="1"/>
          <p:nvPr/>
        </p:nvSpPr>
        <p:spPr>
          <a:xfrm>
            <a:off x="68751" y="5299000"/>
            <a:ext cx="3514940" cy="338553"/>
          </a:xfrm>
          <a:prstGeom prst="rect">
            <a:avLst/>
          </a:prstGeom>
          <a:noFill/>
        </p:spPr>
        <p:txBody>
          <a:bodyPr wrap="square" rtlCol="0">
            <a:spAutoFit/>
          </a:bodyPr>
          <a:lstStyle/>
          <a:p>
            <a:pPr algn="l"/>
            <a:r>
              <a:rPr lang="en-GB" sz="1600" dirty="0">
                <a:latin typeface="Arial" panose="020B0604020202020204" pitchFamily="34" charset="0"/>
                <a:cs typeface="Arial" panose="020B0604020202020204" pitchFamily="34" charset="0"/>
              </a:rPr>
              <a:t>Student: Muneebah Zahir (2519618)</a:t>
            </a:r>
            <a:endParaRPr lang="en-US"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1E80265-1166-7B09-DDFB-B221FC071BAA}"/>
              </a:ext>
            </a:extLst>
          </p:cNvPr>
          <p:cNvSpPr txBox="1"/>
          <p:nvPr/>
        </p:nvSpPr>
        <p:spPr>
          <a:xfrm>
            <a:off x="68751" y="5637553"/>
            <a:ext cx="2886721" cy="338554"/>
          </a:xfrm>
          <a:prstGeom prst="rect">
            <a:avLst/>
          </a:prstGeom>
          <a:noFill/>
        </p:spPr>
        <p:txBody>
          <a:bodyPr wrap="square" rtlCol="0">
            <a:spAutoFit/>
          </a:bodyPr>
          <a:lstStyle/>
          <a:p>
            <a:pPr algn="l"/>
            <a:r>
              <a:rPr lang="en-GB" sz="1600" dirty="0">
                <a:latin typeface="Arial" panose="020B0604020202020204" pitchFamily="34" charset="0"/>
                <a:cs typeface="Arial" panose="020B0604020202020204" pitchFamily="34" charset="0"/>
              </a:rPr>
              <a:t>Lecturer: </a:t>
            </a:r>
            <a:r>
              <a:rPr lang="en-GB" sz="1600" dirty="0" err="1">
                <a:latin typeface="Arial" panose="020B0604020202020204" pitchFamily="34" charset="0"/>
                <a:cs typeface="Arial" panose="020B0604020202020204" pitchFamily="34" charset="0"/>
              </a:rPr>
              <a:t>Prabjot</a:t>
            </a:r>
            <a:r>
              <a:rPr lang="en-GB" sz="1600" dirty="0">
                <a:latin typeface="Arial" panose="020B0604020202020204" pitchFamily="34" charset="0"/>
                <a:cs typeface="Arial" panose="020B0604020202020204" pitchFamily="34" charset="0"/>
              </a:rPr>
              <a:t> Sahota</a:t>
            </a:r>
            <a:endParaRPr lang="en-US"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1718B13-A894-B3A8-AE0C-4990E4CB7054}"/>
              </a:ext>
            </a:extLst>
          </p:cNvPr>
          <p:cNvSpPr txBox="1"/>
          <p:nvPr/>
        </p:nvSpPr>
        <p:spPr>
          <a:xfrm>
            <a:off x="68751" y="6314660"/>
            <a:ext cx="5482963" cy="338554"/>
          </a:xfrm>
          <a:prstGeom prst="rect">
            <a:avLst/>
          </a:prstGeom>
          <a:noFill/>
        </p:spPr>
        <p:txBody>
          <a:bodyPr wrap="square" rtlCol="0">
            <a:spAutoFit/>
          </a:bodyPr>
          <a:lstStyle/>
          <a:p>
            <a:pPr algn="l"/>
            <a:r>
              <a:rPr lang="en-GB" sz="1600" dirty="0">
                <a:latin typeface="Arial" panose="020B0604020202020204" pitchFamily="34" charset="0"/>
                <a:cs typeface="Arial" panose="020B0604020202020204" pitchFamily="34" charset="0"/>
              </a:rPr>
              <a:t>Assignment Title: Assignment 1: Individual Presentation</a:t>
            </a:r>
            <a:endParaRPr lang="en-US" sz="16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8209FE4-77F0-B8E3-39B8-351997FEFD31}"/>
              </a:ext>
            </a:extLst>
          </p:cNvPr>
          <p:cNvSpPr txBox="1"/>
          <p:nvPr/>
        </p:nvSpPr>
        <p:spPr>
          <a:xfrm>
            <a:off x="68751" y="5976106"/>
            <a:ext cx="6093136" cy="338554"/>
          </a:xfrm>
          <a:prstGeom prst="rect">
            <a:avLst/>
          </a:prstGeom>
          <a:noFill/>
        </p:spPr>
        <p:txBody>
          <a:bodyPr wrap="square" rtlCol="0">
            <a:spAutoFit/>
          </a:bodyPr>
          <a:lstStyle/>
          <a:p>
            <a:pPr algn="l"/>
            <a:r>
              <a:rPr lang="en-GB" sz="1600" dirty="0">
                <a:latin typeface="Arial" panose="020B0604020202020204" pitchFamily="34" charset="0"/>
                <a:cs typeface="Arial" panose="020B0604020202020204" pitchFamily="34" charset="0"/>
              </a:rPr>
              <a:t>Module code: LCHS4010 – Psychology in Health and Social Care</a:t>
            </a:r>
            <a:endParaRPr lang="en-US"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7ECEC20-D57B-69B8-B891-59E71DAA150A}"/>
              </a:ext>
            </a:extLst>
          </p:cNvPr>
          <p:cNvSpPr txBox="1"/>
          <p:nvPr/>
        </p:nvSpPr>
        <p:spPr>
          <a:xfrm>
            <a:off x="220306" y="2105561"/>
            <a:ext cx="11751387" cy="1323439"/>
          </a:xfrm>
          <a:prstGeom prst="rect">
            <a:avLst/>
          </a:prstGeom>
          <a:noFill/>
        </p:spPr>
        <p:txBody>
          <a:bodyPr wrap="square" rtlCol="0" anchor="ctr">
            <a:spAutoFit/>
          </a:bodyPr>
          <a:lstStyle/>
          <a:p>
            <a:pPr algn="ctr"/>
            <a:r>
              <a:rPr lang="en-GB" sz="4000" b="1" dirty="0">
                <a:latin typeface="Arial" panose="020B0604020202020204" pitchFamily="34" charset="0"/>
                <a:cs typeface="Arial" panose="020B0604020202020204" pitchFamily="34" charset="0"/>
              </a:rPr>
              <a:t>How Developmental theory can be used to support children in early years</a:t>
            </a:r>
          </a:p>
        </p:txBody>
      </p:sp>
    </p:spTree>
    <p:extLst>
      <p:ext uri="{BB962C8B-B14F-4D97-AF65-F5344CB8AC3E}">
        <p14:creationId xmlns:p14="http://schemas.microsoft.com/office/powerpoint/2010/main" val="4100469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16E8BB04-F238-0F5F-E5CC-49A54DF52D10}"/>
              </a:ext>
            </a:extLst>
          </p:cNvPr>
          <p:cNvSpPr/>
          <p:nvPr/>
        </p:nvSpPr>
        <p:spPr>
          <a:xfrm>
            <a:off x="316205" y="3997606"/>
            <a:ext cx="11549222" cy="1876490"/>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1E600AAF-DDF5-414D-BD25-01ADAF4643A1}"/>
              </a:ext>
            </a:extLst>
          </p:cNvPr>
          <p:cNvSpPr/>
          <p:nvPr/>
        </p:nvSpPr>
        <p:spPr>
          <a:xfrm>
            <a:off x="264366" y="793101"/>
            <a:ext cx="11601061" cy="2759788"/>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BD8822-AA90-1D49-E446-5208011FE95F}"/>
              </a:ext>
            </a:extLst>
          </p:cNvPr>
          <p:cNvSpPr>
            <a:spLocks noGrp="1"/>
          </p:cNvSpPr>
          <p:nvPr>
            <p:ph type="title"/>
          </p:nvPr>
        </p:nvSpPr>
        <p:spPr>
          <a:xfrm>
            <a:off x="316205" y="124408"/>
            <a:ext cx="2140857" cy="544285"/>
          </a:xfrm>
        </p:spPr>
        <p:txBody>
          <a:bodyPr>
            <a:noAutofit/>
          </a:bodyPr>
          <a:lstStyle/>
          <a:p>
            <a:r>
              <a:rPr lang="en-GB" sz="1800" b="1" dirty="0">
                <a:latin typeface="Arial" panose="020B0604020202020204" pitchFamily="34" charset="0"/>
                <a:cs typeface="Arial" panose="020B0604020202020204" pitchFamily="34" charset="0"/>
              </a:rPr>
              <a:t>Shona’s situation</a:t>
            </a:r>
            <a:endParaRPr lang="en-US" sz="1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4D624A-8B0C-5AA4-C545-F8416D5B9F19}"/>
              </a:ext>
            </a:extLst>
          </p:cNvPr>
          <p:cNvSpPr>
            <a:spLocks noGrp="1"/>
          </p:cNvSpPr>
          <p:nvPr>
            <p:ph idx="1"/>
          </p:nvPr>
        </p:nvSpPr>
        <p:spPr>
          <a:xfrm>
            <a:off x="450980" y="1065505"/>
            <a:ext cx="11282264" cy="2214980"/>
          </a:xfrm>
        </p:spPr>
        <p:txBody>
          <a:bodyPr>
            <a:noAutofit/>
          </a:bodyPr>
          <a:lstStyle/>
          <a:p>
            <a:pPr marL="0" lvl="0" indent="0">
              <a:buNone/>
            </a:pPr>
            <a:r>
              <a:rPr lang="en-GB" sz="1400" b="0" i="0" dirty="0">
                <a:effectLst/>
                <a:latin typeface="Arial" panose="020B0604020202020204" pitchFamily="34" charset="0"/>
                <a:cs typeface="Arial" panose="020B0604020202020204" pitchFamily="34" charset="0"/>
              </a:rPr>
              <a:t>Shona is a </a:t>
            </a:r>
            <a:r>
              <a:rPr lang="en-GB" sz="1400" i="0" dirty="0">
                <a:effectLst/>
                <a:latin typeface="Arial" panose="020B0604020202020204" pitchFamily="34" charset="0"/>
                <a:cs typeface="Arial" panose="020B0604020202020204" pitchFamily="34" charset="0"/>
              </a:rPr>
              <a:t>3-year-old child</a:t>
            </a:r>
            <a:r>
              <a:rPr lang="en-GB" sz="1400" b="0" i="0" dirty="0">
                <a:effectLst/>
                <a:latin typeface="Arial" panose="020B0604020202020204" pitchFamily="34" charset="0"/>
                <a:cs typeface="Arial" panose="020B0604020202020204" pitchFamily="34" charset="0"/>
              </a:rPr>
              <a:t> who has recently joined an early years nursery.</a:t>
            </a:r>
          </a:p>
          <a:p>
            <a:pPr marL="0" lvl="0" indent="0">
              <a:buNone/>
            </a:pPr>
            <a:r>
              <a:rPr lang="en-GB" sz="1400" b="0" i="0" dirty="0">
                <a:effectLst/>
                <a:latin typeface="Arial" panose="020B0604020202020204" pitchFamily="34" charset="0"/>
                <a:cs typeface="Arial" panose="020B0604020202020204" pitchFamily="34" charset="0"/>
              </a:rPr>
              <a:t>She is showing:</a:t>
            </a:r>
          </a:p>
          <a:p>
            <a:pPr lvl="1"/>
            <a:r>
              <a:rPr lang="en-GB" sz="1400" b="0" i="0" dirty="0">
                <a:effectLst/>
                <a:latin typeface="Arial" panose="020B0604020202020204" pitchFamily="34" charset="0"/>
                <a:cs typeface="Arial" panose="020B0604020202020204" pitchFamily="34" charset="0"/>
              </a:rPr>
              <a:t>anxiety when separated from her carers;</a:t>
            </a:r>
          </a:p>
          <a:p>
            <a:pPr lvl="1"/>
            <a:r>
              <a:rPr lang="en-GB" sz="1400" b="0" i="0" dirty="0">
                <a:effectLst/>
                <a:latin typeface="Arial" panose="020B0604020202020204" pitchFamily="34" charset="0"/>
                <a:cs typeface="Arial" panose="020B0604020202020204" pitchFamily="34" charset="0"/>
              </a:rPr>
              <a:t>limited verbal communication;</a:t>
            </a:r>
          </a:p>
          <a:p>
            <a:pPr lvl="1"/>
            <a:r>
              <a:rPr lang="en-GB" sz="1400" b="0" i="0" dirty="0">
                <a:effectLst/>
                <a:latin typeface="Arial" panose="020B0604020202020204" pitchFamily="34" charset="0"/>
                <a:cs typeface="Arial" panose="020B0604020202020204" pitchFamily="34" charset="0"/>
              </a:rPr>
              <a:t>difficulty engaging in group play</a:t>
            </a:r>
          </a:p>
          <a:p>
            <a:pPr marL="0" lvl="0" indent="0">
              <a:buNone/>
            </a:pPr>
            <a:r>
              <a:rPr lang="en-GB" sz="1400" i="0" dirty="0">
                <a:effectLst/>
                <a:latin typeface="Arial" panose="020B0604020202020204" pitchFamily="34" charset="0"/>
                <a:cs typeface="Arial" panose="020B0604020202020204" pitchFamily="34" charset="0"/>
              </a:rPr>
              <a:t>These behaviours indicate that Shona is experiencing challenges with emotional security, confidence, communication, social interaction. </a:t>
            </a:r>
          </a:p>
          <a:p>
            <a:pPr marL="0" lvl="0" indent="0">
              <a:buNone/>
            </a:pPr>
            <a:r>
              <a:rPr lang="en-GB" sz="1400" i="0" dirty="0">
                <a:effectLst/>
                <a:latin typeface="Arial" panose="020B0604020202020204" pitchFamily="34" charset="0"/>
                <a:cs typeface="Arial" panose="020B0604020202020204" pitchFamily="34" charset="0"/>
              </a:rPr>
              <a:t>“A child’s personal, social and emotional development (PSED) is crucial for them to lead a healthy and happy life, and is fundamental to their cognitive development.” (Department for Education, 2026).</a:t>
            </a:r>
          </a:p>
        </p:txBody>
      </p:sp>
      <p:sp>
        <p:nvSpPr>
          <p:cNvPr id="4" name="TextBox 3">
            <a:extLst>
              <a:ext uri="{FF2B5EF4-FFF2-40B4-BE49-F238E27FC236}">
                <a16:creationId xmlns:a16="http://schemas.microsoft.com/office/drawing/2014/main" id="{CBCDC476-56A0-BD3E-1D9F-887B44A8C62C}"/>
              </a:ext>
            </a:extLst>
          </p:cNvPr>
          <p:cNvSpPr txBox="1"/>
          <p:nvPr/>
        </p:nvSpPr>
        <p:spPr>
          <a:xfrm>
            <a:off x="417286" y="4243353"/>
            <a:ext cx="11347060" cy="138499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In this </a:t>
            </a:r>
            <a:r>
              <a:rPr lang="en-GB" sz="1400" i="0" dirty="0">
                <a:effectLst/>
                <a:latin typeface="Arial" panose="020B0604020202020204" pitchFamily="34" charset="0"/>
                <a:cs typeface="Arial" panose="020B0604020202020204" pitchFamily="34" charset="0"/>
              </a:rPr>
              <a:t>presentation I will:</a:t>
            </a:r>
          </a:p>
          <a:p>
            <a:endParaRPr lang="en-GB" sz="1400" i="0" dirty="0">
              <a:effectLst/>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400" i="0" dirty="0">
                <a:effectLst/>
                <a:latin typeface="Arial" panose="020B0604020202020204" pitchFamily="34" charset="0"/>
                <a:cs typeface="Arial" panose="020B0604020202020204" pitchFamily="34" charset="0"/>
              </a:rPr>
              <a:t>Discuss Erikson's Psychosocial Development Theory</a:t>
            </a:r>
            <a:endParaRPr lang="en-GB" sz="1400" dirty="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400" i="0" dirty="0">
                <a:effectLst/>
                <a:latin typeface="Arial" panose="020B0604020202020204" pitchFamily="34" charset="0"/>
                <a:cs typeface="Arial" panose="020B0604020202020204" pitchFamily="34" charset="0"/>
              </a:rPr>
              <a:t>Explore the relevance of Erikson's theory to early years development</a:t>
            </a:r>
          </a:p>
          <a:p>
            <a:pPr marL="171450" lvl="0" indent="-171450">
              <a:buFont typeface="Arial" panose="020B0604020202020204" pitchFamily="34" charset="0"/>
              <a:buChar char="•"/>
            </a:pPr>
            <a:r>
              <a:rPr lang="en-GB" sz="1400" i="0" dirty="0">
                <a:effectLst/>
                <a:latin typeface="Arial" panose="020B0604020202020204" pitchFamily="34" charset="0"/>
                <a:cs typeface="Arial" panose="020B0604020202020204" pitchFamily="34" charset="0"/>
              </a:rPr>
              <a:t>How the theory applies to Shona's behaviour and developmental needs</a:t>
            </a:r>
          </a:p>
          <a:p>
            <a:pPr marL="171450" lvl="0" indent="-171450">
              <a:buFont typeface="Arial" panose="020B0604020202020204" pitchFamily="34" charset="0"/>
              <a:buChar char="•"/>
            </a:pPr>
            <a:r>
              <a:rPr lang="en-GB" sz="1400" i="0" dirty="0">
                <a:effectLst/>
                <a:latin typeface="Arial" panose="020B0604020202020204" pitchFamily="34" charset="0"/>
                <a:cs typeface="Arial" panose="020B0604020202020204" pitchFamily="34" charset="0"/>
              </a:rPr>
              <a:t>Develop a support plan</a:t>
            </a:r>
            <a:endParaRPr lang="en-GB" sz="1400" b="0" i="0" dirty="0">
              <a:solidFill>
                <a:srgbClr val="C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980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BEB024EB-D79E-BDA1-0D1F-AF4076972E04}"/>
              </a:ext>
            </a:extLst>
          </p:cNvPr>
          <p:cNvSpPr/>
          <p:nvPr/>
        </p:nvSpPr>
        <p:spPr>
          <a:xfrm>
            <a:off x="6598815" y="592170"/>
            <a:ext cx="5364737" cy="6131036"/>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6B43D0FF-A3D9-9602-1237-C36F9C93FCCF}"/>
              </a:ext>
            </a:extLst>
          </p:cNvPr>
          <p:cNvSpPr/>
          <p:nvPr/>
        </p:nvSpPr>
        <p:spPr>
          <a:xfrm>
            <a:off x="114447" y="491346"/>
            <a:ext cx="5478737" cy="2484083"/>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04F5B-EC98-D28A-32F0-E6B051D6EA2C}"/>
              </a:ext>
            </a:extLst>
          </p:cNvPr>
          <p:cNvSpPr>
            <a:spLocks noGrp="1"/>
          </p:cNvSpPr>
          <p:nvPr>
            <p:ph type="title"/>
          </p:nvPr>
        </p:nvSpPr>
        <p:spPr>
          <a:xfrm>
            <a:off x="288078" y="146393"/>
            <a:ext cx="5245471" cy="410981"/>
          </a:xfrm>
        </p:spPr>
        <p:txBody>
          <a:bodyPr>
            <a:normAutofit fontScale="90000"/>
          </a:bodyPr>
          <a:lstStyle/>
          <a:p>
            <a:r>
              <a:rPr lang="en-GB" sz="2000" b="1" i="0" dirty="0">
                <a:effectLst/>
                <a:latin typeface="Arial" panose="020B0604020202020204" pitchFamily="34" charset="0"/>
                <a:cs typeface="Arial" panose="020B0604020202020204" pitchFamily="34" charset="0"/>
              </a:rPr>
              <a:t>Erikson's Psychosocial Development Theory</a:t>
            </a:r>
            <a:br>
              <a:rPr lang="en-GB" sz="2000" b="1" i="0" dirty="0">
                <a:effectLst/>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0211CF7-D548-EFEE-7168-E7EED48D00CA}"/>
              </a:ext>
            </a:extLst>
          </p:cNvPr>
          <p:cNvSpPr>
            <a:spLocks noGrp="1"/>
          </p:cNvSpPr>
          <p:nvPr>
            <p:ph idx="1"/>
          </p:nvPr>
        </p:nvSpPr>
        <p:spPr>
          <a:xfrm>
            <a:off x="228446" y="592170"/>
            <a:ext cx="5364737" cy="2383260"/>
          </a:xfrm>
        </p:spPr>
        <p:txBody>
          <a:bodyPr>
            <a:normAutofit/>
          </a:bodyPr>
          <a:lstStyle/>
          <a:p>
            <a:pPr marL="0" indent="0">
              <a:buNone/>
            </a:pPr>
            <a:r>
              <a:rPr lang="en-GB" sz="1200" b="1" i="0" dirty="0">
                <a:effectLst/>
                <a:latin typeface="Arial" panose="020B0604020202020204" pitchFamily="34" charset="0"/>
                <a:cs typeface="Arial" panose="020B0604020202020204" pitchFamily="34" charset="0"/>
              </a:rPr>
              <a:t>What is Erikson's theory?</a:t>
            </a:r>
          </a:p>
          <a:p>
            <a:pPr marL="0" indent="0">
              <a:buNone/>
            </a:pPr>
            <a:r>
              <a:rPr lang="en-GB" sz="1200" i="0" dirty="0">
                <a:effectLst/>
                <a:latin typeface="Arial" panose="020B0604020202020204" pitchFamily="34" charset="0"/>
                <a:cs typeface="Arial" panose="020B0604020202020204" pitchFamily="34" charset="0"/>
              </a:rPr>
              <a:t>Erik Erikson developed the theory of psychosocial development, which proposes the idea that development occurs throughout the lifespan of a person.</a:t>
            </a:r>
          </a:p>
          <a:p>
            <a:pPr marL="0" indent="0">
              <a:buNone/>
            </a:pPr>
            <a:r>
              <a:rPr lang="en-GB" sz="1200" i="0" dirty="0">
                <a:effectLst/>
                <a:latin typeface="Arial" panose="020B0604020202020204" pitchFamily="34" charset="0"/>
                <a:cs typeface="Arial" panose="020B0604020202020204" pitchFamily="34" charset="0"/>
              </a:rPr>
              <a:t>Unlike theories that focus primarily on biological or psychosexual development, Erikson emphasised the interaction between the individual and their social environment.</a:t>
            </a:r>
          </a:p>
          <a:p>
            <a:pPr marL="0" indent="0">
              <a:buNone/>
            </a:pPr>
            <a:r>
              <a:rPr lang="en-GB" sz="1200" i="0" dirty="0">
                <a:effectLst/>
                <a:latin typeface="Arial" panose="020B0604020202020204" pitchFamily="34" charset="0"/>
                <a:cs typeface="Arial" panose="020B0604020202020204" pitchFamily="34" charset="0"/>
              </a:rPr>
              <a:t>He proposed eight stages, with each stage involving a developmental conflict or "crisis". How successfully an individual manages each conflict contributes to developing their personality and psychological strengths (Boyd and </a:t>
            </a:r>
            <a:r>
              <a:rPr lang="en-GB" sz="1200" dirty="0">
                <a:latin typeface="Arial" panose="020B0604020202020204" pitchFamily="34" charset="0"/>
                <a:cs typeface="Arial" panose="020B0604020202020204" pitchFamily="34" charset="0"/>
              </a:rPr>
              <a:t>Bee, 2019; </a:t>
            </a:r>
            <a:r>
              <a:rPr lang="en-GB" sz="1200" i="0" dirty="0">
                <a:effectLst/>
                <a:latin typeface="Arial" panose="020B0604020202020204" pitchFamily="34" charset="0"/>
                <a:cs typeface="Arial" panose="020B0604020202020204" pitchFamily="34" charset="0"/>
              </a:rPr>
              <a:t>Syed and McLean, 2019).</a:t>
            </a:r>
          </a:p>
          <a:p>
            <a:pPr marL="0" indent="0">
              <a:buNone/>
            </a:pPr>
            <a:endParaRPr lang="en-US" sz="1200" dirty="0">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805D627F-BB07-6AD7-49EA-0ABE3E87727A}"/>
              </a:ext>
            </a:extLst>
          </p:cNvPr>
          <p:cNvGraphicFramePr/>
          <p:nvPr>
            <p:extLst>
              <p:ext uri="{D42A27DB-BD31-4B8C-83A1-F6EECF244321}">
                <p14:modId xmlns:p14="http://schemas.microsoft.com/office/powerpoint/2010/main" val="2617379934"/>
              </p:ext>
            </p:extLst>
          </p:nvPr>
        </p:nvGraphicFramePr>
        <p:xfrm>
          <a:off x="167965" y="3061442"/>
          <a:ext cx="6028479" cy="3661764"/>
        </p:xfrm>
        <a:graphic>
          <a:graphicData uri="http://schemas.openxmlformats.org/drawingml/2006/table">
            <a:tbl>
              <a:tblPr>
                <a:tableStyleId>{5C22544A-7EE6-4342-B048-85BDC9FD1C3A}</a:tableStyleId>
              </a:tblPr>
              <a:tblGrid>
                <a:gridCol w="2009493">
                  <a:extLst>
                    <a:ext uri="{9D8B030D-6E8A-4147-A177-3AD203B41FA5}">
                      <a16:colId xmlns:a16="http://schemas.microsoft.com/office/drawing/2014/main" val="2070863177"/>
                    </a:ext>
                  </a:extLst>
                </a:gridCol>
                <a:gridCol w="2009493">
                  <a:extLst>
                    <a:ext uri="{9D8B030D-6E8A-4147-A177-3AD203B41FA5}">
                      <a16:colId xmlns:a16="http://schemas.microsoft.com/office/drawing/2014/main" val="3782602669"/>
                    </a:ext>
                  </a:extLst>
                </a:gridCol>
                <a:gridCol w="2009493">
                  <a:extLst>
                    <a:ext uri="{9D8B030D-6E8A-4147-A177-3AD203B41FA5}">
                      <a16:colId xmlns:a16="http://schemas.microsoft.com/office/drawing/2014/main" val="3378090648"/>
                    </a:ext>
                  </a:extLst>
                </a:gridCol>
              </a:tblGrid>
              <a:tr h="442654">
                <a:tc>
                  <a:txBody>
                    <a:bodyPr/>
                    <a:lstStyle/>
                    <a:p>
                      <a:pPr algn="l" fontAlgn="b">
                        <a:buNone/>
                      </a:pPr>
                      <a:r>
                        <a:rPr lang="en-GB" sz="1200" dirty="0">
                          <a:solidFill>
                            <a:schemeClr val="tx1"/>
                          </a:solidFill>
                          <a:effectLst/>
                          <a:latin typeface="Arial" panose="020B0604020202020204" pitchFamily="34" charset="0"/>
                          <a:cs typeface="Arial" panose="020B0604020202020204" pitchFamily="34" charset="0"/>
                        </a:rPr>
                        <a:t>Stage</a:t>
                      </a:r>
                      <a:endParaRPr lang="en-GB" sz="1200" b="1" dirty="0">
                        <a:solidFill>
                          <a:schemeClr val="tx1"/>
                        </a:solidFill>
                        <a:effectLst/>
                        <a:latin typeface="Arial" panose="020B0604020202020204" pitchFamily="34" charset="0"/>
                        <a:cs typeface="Arial" panose="020B0604020202020204" pitchFamily="34" charset="0"/>
                      </a:endParaRPr>
                    </a:p>
                  </a:txBody>
                  <a:tcPr anchor="b"/>
                </a:tc>
                <a:tc>
                  <a:txBody>
                    <a:bodyPr/>
                    <a:lstStyle/>
                    <a:p>
                      <a:pPr algn="l" fontAlgn="b">
                        <a:buNone/>
                      </a:pPr>
                      <a:r>
                        <a:rPr lang="en-GB" sz="1200">
                          <a:solidFill>
                            <a:schemeClr val="tx1"/>
                          </a:solidFill>
                          <a:effectLst/>
                          <a:latin typeface="Arial" panose="020B0604020202020204" pitchFamily="34" charset="0"/>
                          <a:cs typeface="Arial" panose="020B0604020202020204" pitchFamily="34" charset="0"/>
                        </a:rPr>
                        <a:t>Approximate age</a:t>
                      </a:r>
                      <a:endParaRPr lang="en-GB" sz="1200" b="1">
                        <a:solidFill>
                          <a:schemeClr val="tx1"/>
                        </a:solidFill>
                        <a:effectLst/>
                        <a:latin typeface="Arial" panose="020B0604020202020204" pitchFamily="34" charset="0"/>
                        <a:cs typeface="Arial" panose="020B0604020202020204" pitchFamily="34" charset="0"/>
                      </a:endParaRPr>
                    </a:p>
                  </a:txBody>
                  <a:tcPr anchor="b"/>
                </a:tc>
                <a:tc>
                  <a:txBody>
                    <a:bodyPr/>
                    <a:lstStyle/>
                    <a:p>
                      <a:pPr algn="l" fontAlgn="b">
                        <a:buNone/>
                      </a:pPr>
                      <a:r>
                        <a:rPr lang="en-GB" sz="1200">
                          <a:solidFill>
                            <a:schemeClr val="tx1"/>
                          </a:solidFill>
                          <a:effectLst/>
                          <a:latin typeface="Arial" panose="020B0604020202020204" pitchFamily="34" charset="0"/>
                          <a:cs typeface="Arial" panose="020B0604020202020204" pitchFamily="34" charset="0"/>
                        </a:rPr>
                        <a:t>Psychosocial conflict</a:t>
                      </a:r>
                      <a:endParaRPr lang="en-GB" sz="1200" b="1">
                        <a:solidFill>
                          <a:schemeClr val="tx1"/>
                        </a:solidFill>
                        <a:effectLst/>
                        <a:latin typeface="Arial" panose="020B0604020202020204" pitchFamily="34" charset="0"/>
                        <a:cs typeface="Arial" panose="020B0604020202020204" pitchFamily="34" charset="0"/>
                      </a:endParaRPr>
                    </a:p>
                  </a:txBody>
                  <a:tcPr anchor="b"/>
                </a:tc>
                <a:extLst>
                  <a:ext uri="{0D108BD9-81ED-4DB2-BD59-A6C34878D82A}">
                    <a16:rowId xmlns:a16="http://schemas.microsoft.com/office/drawing/2014/main" val="613901509"/>
                  </a:ext>
                </a:extLst>
              </a:tr>
              <a:tr h="252945">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1</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Birth–1 year</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Trust vs. Mistrust</a:t>
                      </a:r>
                    </a:p>
                  </a:txBody>
                  <a:tcPr/>
                </a:tc>
                <a:extLst>
                  <a:ext uri="{0D108BD9-81ED-4DB2-BD59-A6C34878D82A}">
                    <a16:rowId xmlns:a16="http://schemas.microsoft.com/office/drawing/2014/main" val="212876006"/>
                  </a:ext>
                </a:extLst>
              </a:tr>
              <a:tr h="442654">
                <a:tc>
                  <a:txBody>
                    <a:bodyPr/>
                    <a:lstStyle/>
                    <a:p>
                      <a:pPr algn="l" fontAlgn="t">
                        <a:buNone/>
                      </a:pPr>
                      <a:r>
                        <a:rPr lang="en-GB" sz="1200" dirty="0">
                          <a:solidFill>
                            <a:schemeClr val="tx1"/>
                          </a:solidFill>
                          <a:effectLst/>
                          <a:latin typeface="Arial" panose="020B0604020202020204" pitchFamily="34" charset="0"/>
                          <a:cs typeface="Arial" panose="020B0604020202020204" pitchFamily="34" charset="0"/>
                        </a:rPr>
                        <a:t>2</a:t>
                      </a:r>
                    </a:p>
                  </a:txBody>
                  <a:tcPr>
                    <a:solidFill>
                      <a:schemeClr val="accent1">
                        <a:lumMod val="20000"/>
                        <a:lumOff val="80000"/>
                      </a:schemeClr>
                    </a:solidFill>
                  </a:tcPr>
                </a:tc>
                <a:tc>
                  <a:txBody>
                    <a:bodyPr/>
                    <a:lstStyle/>
                    <a:p>
                      <a:pPr algn="l" fontAlgn="t">
                        <a:buNone/>
                      </a:pPr>
                      <a:r>
                        <a:rPr lang="en-GB" sz="1200" dirty="0">
                          <a:solidFill>
                            <a:schemeClr val="tx1"/>
                          </a:solidFill>
                          <a:effectLst/>
                          <a:latin typeface="Arial" panose="020B0604020202020204" pitchFamily="34" charset="0"/>
                          <a:cs typeface="Arial" panose="020B0604020202020204" pitchFamily="34" charset="0"/>
                        </a:rPr>
                        <a:t>1–3 years</a:t>
                      </a:r>
                    </a:p>
                  </a:txBody>
                  <a:tcPr>
                    <a:solidFill>
                      <a:schemeClr val="accent1">
                        <a:lumMod val="20000"/>
                        <a:lumOff val="80000"/>
                      </a:schemeClr>
                    </a:solidFill>
                  </a:tcPr>
                </a:tc>
                <a:tc>
                  <a:txBody>
                    <a:bodyPr/>
                    <a:lstStyle/>
                    <a:p>
                      <a:pPr algn="l" fontAlgn="t">
                        <a:buNone/>
                      </a:pPr>
                      <a:r>
                        <a:rPr lang="en-GB" sz="1200" dirty="0">
                          <a:solidFill>
                            <a:schemeClr val="tx1"/>
                          </a:solidFill>
                          <a:effectLst/>
                          <a:latin typeface="Arial" panose="020B0604020202020204" pitchFamily="34" charset="0"/>
                          <a:cs typeface="Arial" panose="020B0604020202020204" pitchFamily="34" charset="0"/>
                        </a:rPr>
                        <a:t>Autonomy vs. Shame and Doubt</a:t>
                      </a:r>
                    </a:p>
                  </a:txBody>
                  <a:tcPr>
                    <a:solidFill>
                      <a:schemeClr val="accent1">
                        <a:lumMod val="20000"/>
                        <a:lumOff val="80000"/>
                      </a:schemeClr>
                    </a:solidFill>
                  </a:tcPr>
                </a:tc>
                <a:extLst>
                  <a:ext uri="{0D108BD9-81ED-4DB2-BD59-A6C34878D82A}">
                    <a16:rowId xmlns:a16="http://schemas.microsoft.com/office/drawing/2014/main" val="247601428"/>
                  </a:ext>
                </a:extLst>
              </a:tr>
              <a:tr h="252945">
                <a:tc>
                  <a:txBody>
                    <a:bodyPr/>
                    <a:lstStyle/>
                    <a:p>
                      <a:pPr algn="l" fontAlgn="t">
                        <a:buNone/>
                      </a:pPr>
                      <a:r>
                        <a:rPr lang="en-GB" sz="1200" dirty="0">
                          <a:solidFill>
                            <a:schemeClr val="tx1"/>
                          </a:solidFill>
                          <a:effectLst/>
                          <a:latin typeface="Arial" panose="020B0604020202020204" pitchFamily="34" charset="0"/>
                          <a:cs typeface="Arial" panose="020B0604020202020204" pitchFamily="34" charset="0"/>
                        </a:rPr>
                        <a:t>3</a:t>
                      </a:r>
                    </a:p>
                  </a:txBody>
                  <a:tcPr>
                    <a:solidFill>
                      <a:schemeClr val="accent1">
                        <a:lumMod val="20000"/>
                        <a:lumOff val="80000"/>
                      </a:schemeClr>
                    </a:solidFill>
                  </a:tcPr>
                </a:tc>
                <a:tc>
                  <a:txBody>
                    <a:bodyPr/>
                    <a:lstStyle/>
                    <a:p>
                      <a:pPr algn="l" fontAlgn="t">
                        <a:buNone/>
                      </a:pPr>
                      <a:r>
                        <a:rPr lang="en-GB" sz="1200" dirty="0">
                          <a:solidFill>
                            <a:schemeClr val="tx1"/>
                          </a:solidFill>
                          <a:effectLst/>
                          <a:latin typeface="Arial" panose="020B0604020202020204" pitchFamily="34" charset="0"/>
                          <a:cs typeface="Arial" panose="020B0604020202020204" pitchFamily="34" charset="0"/>
                        </a:rPr>
                        <a:t>3–6 years</a:t>
                      </a:r>
                    </a:p>
                  </a:txBody>
                  <a:tcPr>
                    <a:solidFill>
                      <a:schemeClr val="accent1">
                        <a:lumMod val="20000"/>
                        <a:lumOff val="80000"/>
                      </a:schemeClr>
                    </a:solidFill>
                  </a:tcPr>
                </a:tc>
                <a:tc>
                  <a:txBody>
                    <a:bodyPr/>
                    <a:lstStyle/>
                    <a:p>
                      <a:pPr algn="l" fontAlgn="t">
                        <a:buNone/>
                      </a:pPr>
                      <a:r>
                        <a:rPr lang="en-GB" sz="1200" dirty="0">
                          <a:solidFill>
                            <a:schemeClr val="tx1"/>
                          </a:solidFill>
                          <a:effectLst/>
                          <a:latin typeface="Arial" panose="020B0604020202020204" pitchFamily="34" charset="0"/>
                          <a:cs typeface="Arial" panose="020B0604020202020204" pitchFamily="34" charset="0"/>
                        </a:rPr>
                        <a:t>Initiative vs. Guilt</a:t>
                      </a:r>
                    </a:p>
                  </a:txBody>
                  <a:tcPr>
                    <a:solidFill>
                      <a:schemeClr val="accent1">
                        <a:lumMod val="20000"/>
                        <a:lumOff val="80000"/>
                      </a:schemeClr>
                    </a:solidFill>
                  </a:tcPr>
                </a:tc>
                <a:extLst>
                  <a:ext uri="{0D108BD9-81ED-4DB2-BD59-A6C34878D82A}">
                    <a16:rowId xmlns:a16="http://schemas.microsoft.com/office/drawing/2014/main" val="2533650502"/>
                  </a:ext>
                </a:extLst>
              </a:tr>
              <a:tr h="442654">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4</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6–12 years</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Industry vs. Inferiority</a:t>
                      </a:r>
                    </a:p>
                  </a:txBody>
                  <a:tcPr/>
                </a:tc>
                <a:extLst>
                  <a:ext uri="{0D108BD9-81ED-4DB2-BD59-A6C34878D82A}">
                    <a16:rowId xmlns:a16="http://schemas.microsoft.com/office/drawing/2014/main" val="3545384624"/>
                  </a:ext>
                </a:extLst>
              </a:tr>
              <a:tr h="442654">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5</a:t>
                      </a:r>
                    </a:p>
                  </a:txBody>
                  <a:tcPr/>
                </a:tc>
                <a:tc>
                  <a:txBody>
                    <a:bodyPr/>
                    <a:lstStyle/>
                    <a:p>
                      <a:pPr algn="l" fontAlgn="t">
                        <a:buNone/>
                      </a:pPr>
                      <a:r>
                        <a:rPr lang="en-GB" sz="1200" dirty="0">
                          <a:solidFill>
                            <a:schemeClr val="tx1"/>
                          </a:solidFill>
                          <a:effectLst/>
                          <a:latin typeface="Arial" panose="020B0604020202020204" pitchFamily="34" charset="0"/>
                          <a:cs typeface="Arial" panose="020B0604020202020204" pitchFamily="34" charset="0"/>
                        </a:rPr>
                        <a:t>Adolescence</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Identity vs. Role Confusion</a:t>
                      </a:r>
                    </a:p>
                  </a:txBody>
                  <a:tcPr/>
                </a:tc>
                <a:extLst>
                  <a:ext uri="{0D108BD9-81ED-4DB2-BD59-A6C34878D82A}">
                    <a16:rowId xmlns:a16="http://schemas.microsoft.com/office/drawing/2014/main" val="3719786301"/>
                  </a:ext>
                </a:extLst>
              </a:tr>
              <a:tr h="442654">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6</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Young adulthood</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Intimacy vs. Isolation</a:t>
                      </a:r>
                    </a:p>
                  </a:txBody>
                  <a:tcPr/>
                </a:tc>
                <a:extLst>
                  <a:ext uri="{0D108BD9-81ED-4DB2-BD59-A6C34878D82A}">
                    <a16:rowId xmlns:a16="http://schemas.microsoft.com/office/drawing/2014/main" val="2651900209"/>
                  </a:ext>
                </a:extLst>
              </a:tr>
              <a:tr h="442654">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7</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Adulthood</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Generativity vs. Stagnation</a:t>
                      </a:r>
                    </a:p>
                  </a:txBody>
                  <a:tcPr/>
                </a:tc>
                <a:extLst>
                  <a:ext uri="{0D108BD9-81ED-4DB2-BD59-A6C34878D82A}">
                    <a16:rowId xmlns:a16="http://schemas.microsoft.com/office/drawing/2014/main" val="1318277703"/>
                  </a:ext>
                </a:extLst>
              </a:tr>
              <a:tr h="442654">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8</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Later adulthood</a:t>
                      </a:r>
                    </a:p>
                  </a:txBody>
                  <a:tcPr/>
                </a:tc>
                <a:tc>
                  <a:txBody>
                    <a:bodyPr/>
                    <a:lstStyle/>
                    <a:p>
                      <a:pPr algn="l" fontAlgn="t">
                        <a:buNone/>
                      </a:pPr>
                      <a:r>
                        <a:rPr lang="en-GB" sz="1200" dirty="0">
                          <a:solidFill>
                            <a:schemeClr val="tx1"/>
                          </a:solidFill>
                          <a:effectLst/>
                          <a:latin typeface="Arial" panose="020B0604020202020204" pitchFamily="34" charset="0"/>
                          <a:cs typeface="Arial" panose="020B0604020202020204" pitchFamily="34" charset="0"/>
                        </a:rPr>
                        <a:t>Integrity vs. Despair</a:t>
                      </a:r>
                    </a:p>
                  </a:txBody>
                  <a:tcPr/>
                </a:tc>
                <a:extLst>
                  <a:ext uri="{0D108BD9-81ED-4DB2-BD59-A6C34878D82A}">
                    <a16:rowId xmlns:a16="http://schemas.microsoft.com/office/drawing/2014/main" val="1022503735"/>
                  </a:ext>
                </a:extLst>
              </a:tr>
            </a:tbl>
          </a:graphicData>
        </a:graphic>
      </p:graphicFrame>
      <p:sp>
        <p:nvSpPr>
          <p:cNvPr id="7" name="TextBox 6">
            <a:extLst>
              <a:ext uri="{FF2B5EF4-FFF2-40B4-BE49-F238E27FC236}">
                <a16:creationId xmlns:a16="http://schemas.microsoft.com/office/drawing/2014/main" id="{69C58616-68A5-A9B8-3ED6-A3D70DDF1F27}"/>
              </a:ext>
            </a:extLst>
          </p:cNvPr>
          <p:cNvSpPr txBox="1"/>
          <p:nvPr/>
        </p:nvSpPr>
        <p:spPr>
          <a:xfrm>
            <a:off x="7000317" y="871657"/>
            <a:ext cx="4561732" cy="5632311"/>
          </a:xfrm>
          <a:prstGeom prst="rect">
            <a:avLst/>
          </a:prstGeom>
          <a:noFill/>
        </p:spPr>
        <p:txBody>
          <a:bodyPr wrap="square" rtlCol="0">
            <a:spAutoFit/>
          </a:bodyPr>
          <a:lstStyle/>
          <a:p>
            <a:pPr marL="0" indent="0">
              <a:buNone/>
            </a:pPr>
            <a:r>
              <a:rPr lang="en-GB" sz="1200" b="1" i="0" dirty="0">
                <a:effectLst/>
                <a:latin typeface="Arial" panose="020B0604020202020204" pitchFamily="34" charset="0"/>
                <a:cs typeface="Arial" panose="020B0604020202020204" pitchFamily="34" charset="0"/>
              </a:rPr>
              <a:t>1. Psychosocial crises</a:t>
            </a:r>
          </a:p>
          <a:p>
            <a:pPr marL="0" indent="0">
              <a:buNone/>
            </a:pPr>
            <a:r>
              <a:rPr lang="en-GB" sz="1200" b="0" i="0" dirty="0">
                <a:effectLst/>
                <a:latin typeface="Arial" panose="020B0604020202020204" pitchFamily="34" charset="0"/>
                <a:cs typeface="Arial" panose="020B0604020202020204" pitchFamily="34" charset="0"/>
              </a:rPr>
              <a:t>Each developmental stage involves a conflict / crisis between two opposing outcomes. </a:t>
            </a:r>
            <a:r>
              <a:rPr lang="en-GB" sz="1200" dirty="0">
                <a:latin typeface="Arial" panose="020B0604020202020204" pitchFamily="34" charset="0"/>
                <a:cs typeface="Arial" panose="020B0604020202020204" pitchFamily="34" charset="0"/>
              </a:rPr>
              <a:t>Healthy development relies on learning to respond to challenges and not entirely moving to the positive side (Boyd and Bee, 2019)</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b="1" i="0" dirty="0">
                <a:effectLst/>
                <a:latin typeface="Arial" panose="020B0604020202020204" pitchFamily="34" charset="0"/>
                <a:cs typeface="Arial" panose="020B0604020202020204" pitchFamily="34" charset="0"/>
              </a:rPr>
              <a:t>2. Social relationships</a:t>
            </a:r>
          </a:p>
          <a:p>
            <a:pPr marL="0" indent="0">
              <a:buNone/>
            </a:pPr>
            <a:r>
              <a:rPr lang="en-GB" sz="1200" i="0" dirty="0">
                <a:effectLst/>
                <a:latin typeface="Arial" panose="020B0604020202020204" pitchFamily="34" charset="0"/>
                <a:cs typeface="Arial" panose="020B0604020202020204" pitchFamily="34" charset="0"/>
              </a:rPr>
              <a:t>Erikson believed that development occurs within a social and cultural context (Boyd and Bee, 2019). Children therefore develop through interactions with:</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Parents / carers</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early years practitioners</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siblings</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peers</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the wider environment</a:t>
            </a:r>
          </a:p>
          <a:p>
            <a:pPr lvl="0"/>
            <a:endParaRPr lang="en-GB" sz="1200" dirty="0">
              <a:latin typeface="Arial" panose="020B0604020202020204" pitchFamily="34" charset="0"/>
              <a:cs typeface="Arial" panose="020B0604020202020204" pitchFamily="34" charset="0"/>
            </a:endParaRPr>
          </a:p>
          <a:p>
            <a:pPr marL="0" indent="0">
              <a:buNone/>
            </a:pPr>
            <a:r>
              <a:rPr lang="en-GB" sz="1200" b="1" i="0" dirty="0">
                <a:effectLst/>
                <a:latin typeface="Arial" panose="020B0604020202020204" pitchFamily="34" charset="0"/>
                <a:cs typeface="Arial" panose="020B0604020202020204" pitchFamily="34" charset="0"/>
              </a:rPr>
              <a:t>3. Ego strengths</a:t>
            </a:r>
          </a:p>
          <a:p>
            <a:pPr marL="0" indent="0">
              <a:buNone/>
            </a:pPr>
            <a:r>
              <a:rPr lang="en-GB" sz="1200" b="0" i="0" dirty="0">
                <a:effectLst/>
                <a:latin typeface="Arial" panose="020B0604020202020204" pitchFamily="34" charset="0"/>
                <a:cs typeface="Arial" panose="020B0604020202020204" pitchFamily="34" charset="0"/>
              </a:rPr>
              <a:t>Successfully navigating each stage contributes to psychological strengths.</a:t>
            </a:r>
          </a:p>
          <a:p>
            <a:pPr marL="0" indent="0">
              <a:buNone/>
            </a:pPr>
            <a:r>
              <a:rPr lang="en-GB" sz="1200" b="0" i="0" dirty="0">
                <a:effectLst/>
                <a:latin typeface="Arial" panose="020B0604020202020204" pitchFamily="34" charset="0"/>
                <a:cs typeface="Arial" panose="020B0604020202020204" pitchFamily="34" charset="0"/>
              </a:rPr>
              <a:t>For example:</a:t>
            </a:r>
          </a:p>
          <a:p>
            <a:pPr lvl="0"/>
            <a:r>
              <a:rPr lang="en-GB" sz="1200" b="0" i="0" dirty="0">
                <a:effectLst/>
                <a:latin typeface="Arial" panose="020B0604020202020204" pitchFamily="34" charset="0"/>
                <a:cs typeface="Arial" panose="020B0604020202020204" pitchFamily="34" charset="0"/>
              </a:rPr>
              <a:t>Autonomy → </a:t>
            </a:r>
            <a:r>
              <a:rPr lang="en-GB" sz="1200" b="1" i="0" dirty="0">
                <a:effectLst/>
                <a:latin typeface="Arial" panose="020B0604020202020204" pitchFamily="34" charset="0"/>
                <a:cs typeface="Arial" panose="020B0604020202020204" pitchFamily="34" charset="0"/>
              </a:rPr>
              <a:t>Will</a:t>
            </a:r>
            <a:endParaRPr lang="en-GB" sz="1200" b="0" i="0" dirty="0">
              <a:effectLst/>
              <a:latin typeface="Arial" panose="020B0604020202020204" pitchFamily="34" charset="0"/>
              <a:cs typeface="Arial" panose="020B0604020202020204" pitchFamily="34" charset="0"/>
            </a:endParaRPr>
          </a:p>
          <a:p>
            <a:pPr lvl="0"/>
            <a:r>
              <a:rPr lang="en-GB" sz="1200" b="0" i="0" dirty="0">
                <a:effectLst/>
                <a:latin typeface="Arial" panose="020B0604020202020204" pitchFamily="34" charset="0"/>
                <a:cs typeface="Arial" panose="020B0604020202020204" pitchFamily="34" charset="0"/>
              </a:rPr>
              <a:t>Initiative → </a:t>
            </a:r>
            <a:r>
              <a:rPr lang="en-GB" sz="1200" b="1" i="0" dirty="0">
                <a:effectLst/>
                <a:latin typeface="Arial" panose="020B0604020202020204" pitchFamily="34" charset="0"/>
                <a:cs typeface="Arial" panose="020B0604020202020204" pitchFamily="34" charset="0"/>
              </a:rPr>
              <a:t>Purpose</a:t>
            </a:r>
            <a:endParaRPr lang="en-GB" sz="1200" b="0" i="0" dirty="0">
              <a:effectLst/>
              <a:latin typeface="Arial" panose="020B0604020202020204" pitchFamily="34" charset="0"/>
              <a:cs typeface="Arial" panose="020B0604020202020204" pitchFamily="34" charset="0"/>
            </a:endParaRPr>
          </a:p>
          <a:p>
            <a:r>
              <a:rPr lang="en-GB" sz="1200" b="0" i="0" dirty="0">
                <a:effectLst/>
                <a:latin typeface="Arial" panose="020B0604020202020204" pitchFamily="34" charset="0"/>
                <a:cs typeface="Arial" panose="020B0604020202020204" pitchFamily="34" charset="0"/>
              </a:rPr>
              <a:t>These strengths provide foundations for later development (Maree, J. </a:t>
            </a:r>
            <a:r>
              <a:rPr lang="en-GB" sz="1200" dirty="0">
                <a:latin typeface="Arial" panose="020B0604020202020204" pitchFamily="34" charset="0"/>
                <a:cs typeface="Arial" panose="020B0604020202020204" pitchFamily="34" charset="0"/>
              </a:rPr>
              <a:t>G., 2021).</a:t>
            </a:r>
          </a:p>
          <a:p>
            <a:pPr marL="0" indent="0">
              <a:buNone/>
            </a:pPr>
            <a:endParaRPr lang="en-GB" sz="1200" b="0" i="0" dirty="0">
              <a:solidFill>
                <a:schemeClr val="tx2"/>
              </a:solidFill>
              <a:effectLst/>
              <a:latin typeface="Arial" panose="020B0604020202020204" pitchFamily="34" charset="0"/>
              <a:cs typeface="Arial" panose="020B0604020202020204" pitchFamily="34" charset="0"/>
            </a:endParaRPr>
          </a:p>
          <a:p>
            <a:pPr marL="0" indent="0">
              <a:buNone/>
            </a:pPr>
            <a:r>
              <a:rPr lang="en-GB" sz="1200" b="1" i="0" dirty="0">
                <a:solidFill>
                  <a:schemeClr val="tx2"/>
                </a:solidFill>
                <a:effectLst/>
                <a:latin typeface="Arial" panose="020B0604020202020204" pitchFamily="34" charset="0"/>
                <a:cs typeface="Arial" panose="020B0604020202020204" pitchFamily="34" charset="0"/>
              </a:rPr>
              <a:t>4. Development continues throughout life</a:t>
            </a:r>
          </a:p>
          <a:p>
            <a:pPr marL="0" indent="0">
              <a:buNone/>
            </a:pPr>
            <a:r>
              <a:rPr lang="en-GB" sz="1200" b="0" i="0" dirty="0">
                <a:solidFill>
                  <a:schemeClr val="tx2"/>
                </a:solidFill>
                <a:effectLst/>
                <a:latin typeface="Arial" panose="020B0604020202020204" pitchFamily="34" charset="0"/>
                <a:cs typeface="Arial" panose="020B0604020202020204" pitchFamily="34" charset="0"/>
              </a:rPr>
              <a:t>Erikson believed that development does not stop during childhood. Experiences throughout life can influence psychological development and potentially help individuals overcome earlier difficulties (Boyd and Bee, 2019).</a:t>
            </a:r>
          </a:p>
        </p:txBody>
      </p:sp>
      <p:sp>
        <p:nvSpPr>
          <p:cNvPr id="8" name="Title 1">
            <a:extLst>
              <a:ext uri="{FF2B5EF4-FFF2-40B4-BE49-F238E27FC236}">
                <a16:creationId xmlns:a16="http://schemas.microsoft.com/office/drawing/2014/main" id="{BEF64BB5-16B7-9856-9848-BACD0B449C15}"/>
              </a:ext>
            </a:extLst>
          </p:cNvPr>
          <p:cNvSpPr txBox="1">
            <a:spLocks/>
          </p:cNvSpPr>
          <p:nvPr/>
        </p:nvSpPr>
        <p:spPr>
          <a:xfrm>
            <a:off x="8433564" y="354032"/>
            <a:ext cx="1809237" cy="21779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b="1" dirty="0">
                <a:latin typeface="Arial" panose="020B0604020202020204" pitchFamily="34" charset="0"/>
                <a:cs typeface="Arial" panose="020B0604020202020204" pitchFamily="34" charset="0"/>
              </a:rPr>
              <a:t>Key Concepts</a:t>
            </a:r>
            <a:br>
              <a:rPr lang="en-GB" sz="1800" b="1"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8386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D98E3B38-DB7C-CF74-A287-5EC6C28696A2}"/>
              </a:ext>
            </a:extLst>
          </p:cNvPr>
          <p:cNvSpPr/>
          <p:nvPr/>
        </p:nvSpPr>
        <p:spPr>
          <a:xfrm>
            <a:off x="82327" y="5486923"/>
            <a:ext cx="12020112" cy="1279844"/>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1BEF0E36-34EF-F15E-2A20-BA14AB88263F}"/>
              </a:ext>
            </a:extLst>
          </p:cNvPr>
          <p:cNvSpPr/>
          <p:nvPr/>
        </p:nvSpPr>
        <p:spPr>
          <a:xfrm>
            <a:off x="6191425" y="456161"/>
            <a:ext cx="5911014" cy="4400939"/>
          </a:xfrm>
          <a:prstGeom prst="roundRect">
            <a:avLst>
              <a:gd name="adj" fmla="val 13462"/>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BB671D14-BE30-203C-2FCD-FB740BEA2779}"/>
              </a:ext>
            </a:extLst>
          </p:cNvPr>
          <p:cNvSpPr/>
          <p:nvPr/>
        </p:nvSpPr>
        <p:spPr>
          <a:xfrm>
            <a:off x="82327" y="456162"/>
            <a:ext cx="5941102" cy="4400940"/>
          </a:xfrm>
          <a:prstGeom prst="roundRect">
            <a:avLst>
              <a:gd name="adj" fmla="val 11720"/>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03A81-CD7D-4B27-F658-D0C6AE365124}"/>
              </a:ext>
            </a:extLst>
          </p:cNvPr>
          <p:cNvSpPr>
            <a:spLocks noGrp="1"/>
          </p:cNvSpPr>
          <p:nvPr>
            <p:ph type="title"/>
          </p:nvPr>
        </p:nvSpPr>
        <p:spPr>
          <a:xfrm>
            <a:off x="682835" y="198091"/>
            <a:ext cx="4609019" cy="324683"/>
          </a:xfrm>
        </p:spPr>
        <p:txBody>
          <a:bodyPr>
            <a:normAutofit fontScale="90000"/>
          </a:bodyPr>
          <a:lstStyle/>
          <a:p>
            <a:r>
              <a:rPr lang="en-GB" sz="2000" b="1" i="0" dirty="0">
                <a:effectLst/>
                <a:latin typeface="Arial" panose="020B0604020202020204" pitchFamily="34" charset="0"/>
                <a:cs typeface="Arial" panose="020B0604020202020204" pitchFamily="34" charset="0"/>
              </a:rPr>
              <a:t>Why is Erikson Relevant to Early Years?</a:t>
            </a:r>
            <a:br>
              <a:rPr lang="en-GB" sz="2000" b="1" i="0" dirty="0">
                <a:solidFill>
                  <a:srgbClr val="C00000"/>
                </a:solidFill>
                <a:effectLst/>
                <a:latin typeface="Arial" panose="020B0604020202020204" pitchFamily="34" charset="0"/>
                <a:cs typeface="Arial" panose="020B0604020202020204" pitchFamily="34" charset="0"/>
              </a:rPr>
            </a:br>
            <a:endParaRPr lang="en-US" sz="2000" dirty="0">
              <a:solidFill>
                <a:srgbClr val="C0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EC3F9A-47BE-7897-2D1F-B1640839AEAB}"/>
              </a:ext>
            </a:extLst>
          </p:cNvPr>
          <p:cNvSpPr>
            <a:spLocks noGrp="1"/>
          </p:cNvSpPr>
          <p:nvPr>
            <p:ph idx="1"/>
          </p:nvPr>
        </p:nvSpPr>
        <p:spPr>
          <a:xfrm>
            <a:off x="252566" y="587184"/>
            <a:ext cx="5600623" cy="4138896"/>
          </a:xfrm>
        </p:spPr>
        <p:txBody>
          <a:bodyPr>
            <a:noAutofit/>
          </a:bodyPr>
          <a:lstStyle/>
          <a:p>
            <a:pPr marL="0" indent="0">
              <a:buNone/>
            </a:pPr>
            <a:r>
              <a:rPr lang="en-GB" sz="1200" i="0" dirty="0">
                <a:effectLst/>
                <a:latin typeface="Arial" panose="020B0604020202020204" pitchFamily="34" charset="0"/>
                <a:cs typeface="Arial" panose="020B0604020202020204" pitchFamily="34" charset="0"/>
              </a:rPr>
              <a:t>Erikson is particularly relevant to early years practice because the first stages of his theory focus heavily on relationships, security, independence and developing a sense of self, which form the foundation of the adult personality.</a:t>
            </a:r>
          </a:p>
          <a:p>
            <a:pPr marL="0" indent="0">
              <a:buNone/>
            </a:pPr>
            <a:r>
              <a:rPr lang="en-GB" sz="1200" i="0" dirty="0">
                <a:effectLst/>
                <a:latin typeface="Arial" panose="020B0604020202020204" pitchFamily="34" charset="0"/>
                <a:cs typeface="Arial" panose="020B0604020202020204" pitchFamily="34" charset="0"/>
              </a:rPr>
              <a:t>For young children, supportive adults can provide opportunities to:</a:t>
            </a:r>
          </a:p>
          <a:p>
            <a:pPr lvl="0"/>
            <a:r>
              <a:rPr lang="en-GB" sz="1200" i="0" dirty="0">
                <a:effectLst/>
                <a:latin typeface="Arial" panose="020B0604020202020204" pitchFamily="34" charset="0"/>
                <a:cs typeface="Arial" panose="020B0604020202020204" pitchFamily="34" charset="0"/>
              </a:rPr>
              <a:t>develop trust and emotional security</a:t>
            </a:r>
          </a:p>
          <a:p>
            <a:pPr lvl="0"/>
            <a:r>
              <a:rPr lang="en-GB" sz="1200" i="0" dirty="0">
                <a:effectLst/>
                <a:latin typeface="Arial" panose="020B0604020202020204" pitchFamily="34" charset="0"/>
                <a:cs typeface="Arial" panose="020B0604020202020204" pitchFamily="34" charset="0"/>
              </a:rPr>
              <a:t>develop independence</a:t>
            </a:r>
          </a:p>
          <a:p>
            <a:pPr lvl="0"/>
            <a:r>
              <a:rPr lang="en-GB" sz="1200" i="0" dirty="0">
                <a:effectLst/>
                <a:latin typeface="Arial" panose="020B0604020202020204" pitchFamily="34" charset="0"/>
                <a:cs typeface="Arial" panose="020B0604020202020204" pitchFamily="34" charset="0"/>
              </a:rPr>
              <a:t>express their ideas</a:t>
            </a:r>
          </a:p>
          <a:p>
            <a:pPr lvl="0"/>
            <a:r>
              <a:rPr lang="en-GB" sz="1200" i="0" dirty="0">
                <a:effectLst/>
                <a:latin typeface="Arial" panose="020B0604020202020204" pitchFamily="34" charset="0"/>
                <a:cs typeface="Arial" panose="020B0604020202020204" pitchFamily="34" charset="0"/>
              </a:rPr>
              <a:t>interact with other children</a:t>
            </a:r>
          </a:p>
          <a:p>
            <a:pPr lvl="0"/>
            <a:r>
              <a:rPr lang="en-GB" sz="1200" i="0" dirty="0">
                <a:effectLst/>
                <a:latin typeface="Arial" panose="020B0604020202020204" pitchFamily="34" charset="0"/>
                <a:cs typeface="Arial" panose="020B0604020202020204" pitchFamily="34" charset="0"/>
              </a:rPr>
              <a:t>explore their environment</a:t>
            </a:r>
          </a:p>
          <a:p>
            <a:pPr lvl="0"/>
            <a:r>
              <a:rPr lang="en-GB" sz="1200" i="0" dirty="0">
                <a:effectLst/>
                <a:latin typeface="Arial" panose="020B0604020202020204" pitchFamily="34" charset="0"/>
                <a:cs typeface="Arial" panose="020B0604020202020204" pitchFamily="34" charset="0"/>
              </a:rPr>
              <a:t>develop confidence</a:t>
            </a:r>
          </a:p>
          <a:p>
            <a:pPr marL="0" lvl="0" indent="0">
              <a:buNone/>
            </a:pPr>
            <a:endParaRPr lang="en-GB" sz="1200" dirty="0">
              <a:latin typeface="Arial" panose="020B0604020202020204" pitchFamily="34" charset="0"/>
              <a:cs typeface="Arial" panose="020B0604020202020204" pitchFamily="34" charset="0"/>
            </a:endParaRPr>
          </a:p>
          <a:p>
            <a:pPr marL="0" lvl="0" indent="0">
              <a:buNone/>
            </a:pPr>
            <a:r>
              <a:rPr lang="en-GB" sz="1200" i="0" dirty="0">
                <a:effectLst/>
                <a:latin typeface="Arial" panose="020B0604020202020204" pitchFamily="34" charset="0"/>
                <a:cs typeface="Arial" panose="020B0604020202020204" pitchFamily="34" charset="0"/>
              </a:rPr>
              <a:t>However Erikson's theory also has its weaknesses:</a:t>
            </a:r>
          </a:p>
          <a:p>
            <a:pPr lvl="0">
              <a:buFontTx/>
              <a:buChar char="-"/>
            </a:pPr>
            <a:r>
              <a:rPr lang="en-GB" sz="1200" dirty="0">
                <a:latin typeface="Arial" panose="020B0604020202020204" pitchFamily="34" charset="0"/>
                <a:cs typeface="Arial" panose="020B0604020202020204" pitchFamily="34" charset="0"/>
              </a:rPr>
              <a:t>Oversimplification of each stage in life </a:t>
            </a:r>
          </a:p>
          <a:p>
            <a:pPr lvl="0">
              <a:buFontTx/>
              <a:buChar char="-"/>
            </a:pPr>
            <a:r>
              <a:rPr lang="en-GB" sz="1200" dirty="0">
                <a:latin typeface="Arial" panose="020B0604020202020204" pitchFamily="34" charset="0"/>
                <a:cs typeface="Arial" panose="020B0604020202020204" pitchFamily="34" charset="0"/>
              </a:rPr>
              <a:t>No precise definitions for researchers to detect certain concepts in a person</a:t>
            </a:r>
          </a:p>
          <a:p>
            <a:pPr lvl="0">
              <a:buFontTx/>
              <a:buChar char="-"/>
            </a:pPr>
            <a:r>
              <a:rPr lang="en-GB" sz="1200" dirty="0">
                <a:latin typeface="Arial" panose="020B0604020202020204" pitchFamily="34" charset="0"/>
                <a:cs typeface="Arial" panose="020B0604020202020204" pitchFamily="34" charset="0"/>
              </a:rPr>
              <a:t>Gender bias (Boyd and Bee, 2019)</a:t>
            </a:r>
            <a:endParaRPr lang="en-GB" sz="1200" i="0" dirty="0">
              <a:effectLst/>
              <a:latin typeface="Arial" panose="020B0604020202020204" pitchFamily="34" charset="0"/>
              <a:cs typeface="Arial" panose="020B0604020202020204" pitchFamily="34" charset="0"/>
            </a:endParaRPr>
          </a:p>
          <a:p>
            <a:pPr marL="0" indent="0">
              <a:buNone/>
            </a:pPr>
            <a:endParaRPr lang="en-GB" sz="1200" i="0" dirty="0">
              <a:solidFill>
                <a:srgbClr val="C00000"/>
              </a:solidFill>
              <a:effectLst/>
              <a:latin typeface="Arial" panose="020B0604020202020204" pitchFamily="34" charset="0"/>
              <a:cs typeface="Arial" panose="020B0604020202020204" pitchFamily="34" charset="0"/>
            </a:endParaRPr>
          </a:p>
          <a:p>
            <a:endParaRPr lang="en-US" sz="1200" dirty="0">
              <a:solidFill>
                <a:srgbClr val="C0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3C2079D-489D-4CDA-8F32-40DED6D2ED2E}"/>
              </a:ext>
            </a:extLst>
          </p:cNvPr>
          <p:cNvSpPr txBox="1"/>
          <p:nvPr/>
        </p:nvSpPr>
        <p:spPr>
          <a:xfrm>
            <a:off x="6274645" y="632961"/>
            <a:ext cx="5835028" cy="4154984"/>
          </a:xfrm>
          <a:prstGeom prst="rect">
            <a:avLst/>
          </a:prstGeom>
          <a:noFill/>
        </p:spPr>
        <p:txBody>
          <a:bodyPr wrap="square" rtlCol="0">
            <a:spAutoFit/>
          </a:bodyPr>
          <a:lstStyle/>
          <a:p>
            <a:r>
              <a:rPr lang="en-GB" sz="1200" i="0" dirty="0">
                <a:effectLst/>
                <a:latin typeface="Arial" panose="020B0604020202020204" pitchFamily="34" charset="0"/>
                <a:cs typeface="Arial" panose="020B0604020202020204" pitchFamily="34" charset="0"/>
              </a:rPr>
              <a:t>At age three Shona is entering Erikson's Initiative vs. Guilt stage. During this stage, children want to:</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explore</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make choices</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initiate play</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communicate ideas</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interact with other children</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take responsibility for simple activitie</a:t>
            </a:r>
            <a:r>
              <a:rPr lang="en-GB" sz="1200" dirty="0">
                <a:latin typeface="Arial" panose="020B0604020202020204" pitchFamily="34" charset="0"/>
                <a:cs typeface="Arial" panose="020B0604020202020204" pitchFamily="34" charset="0"/>
              </a:rPr>
              <a:t>s</a:t>
            </a:r>
          </a:p>
          <a:p>
            <a:pPr lvl="0"/>
            <a:endParaRPr lang="en-GB" sz="1200" i="0" dirty="0">
              <a:effectLst/>
              <a:latin typeface="Arial" panose="020B0604020202020204" pitchFamily="34" charset="0"/>
              <a:cs typeface="Arial" panose="020B0604020202020204" pitchFamily="34" charset="0"/>
            </a:endParaRPr>
          </a:p>
          <a:p>
            <a:r>
              <a:rPr lang="en-GB" sz="1200" i="0" dirty="0">
                <a:effectLst/>
                <a:latin typeface="Arial" panose="020B0604020202020204" pitchFamily="34" charset="0"/>
                <a:cs typeface="Arial" panose="020B0604020202020204" pitchFamily="34" charset="0"/>
              </a:rPr>
              <a:t>However, Shona's anxiety and limited communication may make it difficult for her to participate confidently. Shona may have difficulty developing a strong sense of initiative because she is:</a:t>
            </a:r>
          </a:p>
          <a:p>
            <a:endParaRPr lang="en-GB" sz="1200" i="0" dirty="0">
              <a:effectLst/>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anxious within an unfamiliar environment</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finding separation from familiar carers difficult</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less willing to communicate verbally</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hesitant to enter group play</a:t>
            </a:r>
          </a:p>
          <a:p>
            <a:pPr marL="171450" lvl="0" indent="-171450">
              <a:buFont typeface="Arial" panose="020B0604020202020204" pitchFamily="34" charset="0"/>
              <a:buChar char="•"/>
            </a:pPr>
            <a:r>
              <a:rPr lang="en-GB" sz="1200" i="0" dirty="0">
                <a:effectLst/>
                <a:latin typeface="Arial" panose="020B0604020202020204" pitchFamily="34" charset="0"/>
                <a:cs typeface="Arial" panose="020B0604020202020204" pitchFamily="34" charset="0"/>
              </a:rPr>
              <a:t>potentially uncertain about how to interact with unfamiliar adults and children</a:t>
            </a:r>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lvl="0"/>
            <a:r>
              <a:rPr lang="en-GB" sz="1200" i="0" dirty="0">
                <a:effectLst/>
                <a:latin typeface="Arial" panose="020B0604020202020204" pitchFamily="34" charset="0"/>
                <a:cs typeface="Arial" panose="020B0604020202020204" pitchFamily="34" charset="0"/>
              </a:rPr>
              <a:t>It is important that practitioners help Shona build her initiative as it will effect how she views herself and others (Riser, </a:t>
            </a:r>
            <a:r>
              <a:rPr lang="en-GB" sz="1200" i="0" dirty="0" err="1">
                <a:effectLst/>
                <a:latin typeface="Arial" panose="020B0604020202020204" pitchFamily="34" charset="0"/>
                <a:cs typeface="Arial" panose="020B0604020202020204" pitchFamily="34" charset="0"/>
              </a:rPr>
              <a:t>Spielman</a:t>
            </a:r>
            <a:r>
              <a:rPr lang="en-GB" sz="1200" i="0" dirty="0">
                <a:effectLst/>
                <a:latin typeface="Arial" panose="020B0604020202020204" pitchFamily="34" charset="0"/>
                <a:cs typeface="Arial" panose="020B0604020202020204" pitchFamily="34" charset="0"/>
              </a:rPr>
              <a:t>, </a:t>
            </a:r>
            <a:r>
              <a:rPr lang="en-GB" sz="1200" i="0" dirty="0" err="1">
                <a:effectLst/>
                <a:latin typeface="Arial" panose="020B0604020202020204" pitchFamily="34" charset="0"/>
                <a:cs typeface="Arial" panose="020B0604020202020204" pitchFamily="34" charset="0"/>
              </a:rPr>
              <a:t>Biek</a:t>
            </a:r>
            <a:r>
              <a:rPr lang="en-GB" sz="1200" i="0" dirty="0">
                <a:effectLst/>
                <a:latin typeface="Arial" panose="020B0604020202020204" pitchFamily="34" charset="0"/>
                <a:cs typeface="Arial" panose="020B0604020202020204" pitchFamily="34" charset="0"/>
              </a:rPr>
              <a:t>, 2026b)</a:t>
            </a:r>
          </a:p>
          <a:p>
            <a:endParaRPr lang="en-US" sz="1200" dirty="0"/>
          </a:p>
        </p:txBody>
      </p:sp>
      <p:sp>
        <p:nvSpPr>
          <p:cNvPr id="7" name="Title 1">
            <a:extLst>
              <a:ext uri="{FF2B5EF4-FFF2-40B4-BE49-F238E27FC236}">
                <a16:creationId xmlns:a16="http://schemas.microsoft.com/office/drawing/2014/main" id="{03E8864A-15B1-642C-8483-FF430AD1D59E}"/>
              </a:ext>
            </a:extLst>
          </p:cNvPr>
          <p:cNvSpPr txBox="1">
            <a:spLocks/>
          </p:cNvSpPr>
          <p:nvPr/>
        </p:nvSpPr>
        <p:spPr>
          <a:xfrm>
            <a:off x="2987345" y="5183270"/>
            <a:ext cx="5731688" cy="34948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b="1" dirty="0">
                <a:latin typeface="Arial" panose="020B0604020202020204" pitchFamily="34" charset="0"/>
                <a:cs typeface="Arial" panose="020B0604020202020204" pitchFamily="34" charset="0"/>
              </a:rPr>
              <a:t>Trust, Attachment and Shona's Separation Anxiety</a:t>
            </a:r>
            <a:br>
              <a:rPr lang="en-GB" sz="1800" b="1"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A2DFE892-F36C-55C9-1D30-C98D057F7F72}"/>
              </a:ext>
            </a:extLst>
          </p:cNvPr>
          <p:cNvSpPr txBox="1">
            <a:spLocks/>
          </p:cNvSpPr>
          <p:nvPr/>
        </p:nvSpPr>
        <p:spPr>
          <a:xfrm>
            <a:off x="89560" y="5556080"/>
            <a:ext cx="12012879" cy="13064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Although the focus is stage 3, stage 1; Trust vs. Mistrust is also relevant to understanding Shona.</a:t>
            </a:r>
          </a:p>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Erikson proposed that early experiences with caregivers contribute to children's developing expectations about whether the world is safe and whether their needs will be met (Riser, </a:t>
            </a:r>
            <a:r>
              <a:rPr lang="en-GB" sz="1200" dirty="0" err="1">
                <a:latin typeface="Arial" panose="020B0604020202020204" pitchFamily="34" charset="0"/>
                <a:cs typeface="Arial" panose="020B0604020202020204" pitchFamily="34" charset="0"/>
              </a:rPr>
              <a:t>Spielman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Biek</a:t>
            </a:r>
            <a:r>
              <a:rPr lang="en-GB" sz="1200" dirty="0">
                <a:latin typeface="Arial" panose="020B0604020202020204" pitchFamily="34" charset="0"/>
                <a:cs typeface="Arial" panose="020B0604020202020204" pitchFamily="34" charset="0"/>
              </a:rPr>
              <a:t>, 2026a). So Shona's anxiety when her carers leave may indicate that she is finding the transition into nursery difficult.</a:t>
            </a:r>
          </a:p>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Children can experience distress when separated from caregivers even when they have secure attachments. Secure attachment involves using a caregiver as a "secure base" from which the child can explore and return for comfort. </a:t>
            </a:r>
          </a:p>
          <a:p>
            <a:pPr marL="0" indent="0">
              <a:buFont typeface="Arial" panose="020B0604020202020204" pitchFamily="34" charset="0"/>
              <a:buNone/>
            </a:pPr>
            <a:endParaRPr lang="en-US" sz="1200" dirty="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D8F17981-E9CC-6409-EA16-6BE8F0AE26AA}"/>
              </a:ext>
            </a:extLst>
          </p:cNvPr>
          <p:cNvSpPr>
            <a:spLocks noGrp="1"/>
          </p:cNvSpPr>
          <p:nvPr>
            <p:ph type="title"/>
          </p:nvPr>
        </p:nvSpPr>
        <p:spPr>
          <a:xfrm>
            <a:off x="6563259" y="143394"/>
            <a:ext cx="5257800" cy="420412"/>
          </a:xfrm>
        </p:spPr>
        <p:txBody>
          <a:bodyPr>
            <a:normAutofit fontScale="90000"/>
          </a:bodyPr>
          <a:lstStyle/>
          <a:p>
            <a:r>
              <a:rPr lang="en-GB" sz="2000" b="1" dirty="0">
                <a:latin typeface="Arial" panose="020B0604020202020204" pitchFamily="34" charset="0"/>
                <a:cs typeface="Arial" panose="020B0604020202020204" pitchFamily="34" charset="0"/>
              </a:rPr>
              <a:t>How does Erikson’s theory relate to Shona</a:t>
            </a:r>
            <a:r>
              <a:rPr lang="en-GB" sz="2000" b="1" i="0" dirty="0">
                <a:effectLst/>
                <a:latin typeface="Arial" panose="020B0604020202020204" pitchFamily="34" charset="0"/>
                <a:cs typeface="Arial" panose="020B0604020202020204" pitchFamily="34" charset="0"/>
              </a:rPr>
              <a:t>?</a:t>
            </a:r>
            <a:br>
              <a:rPr lang="en-GB" sz="2000" b="1" i="0" dirty="0">
                <a:solidFill>
                  <a:srgbClr val="C00000"/>
                </a:solidFill>
                <a:effectLst/>
                <a:latin typeface="Arial" panose="020B0604020202020204" pitchFamily="34" charset="0"/>
                <a:cs typeface="Arial" panose="020B0604020202020204" pitchFamily="34" charset="0"/>
              </a:rPr>
            </a:br>
            <a:endParaRPr lang="en-US" sz="2000" dirty="0">
              <a:solidFill>
                <a:srgbClr val="C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7896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0678218-847F-0795-DB6B-30E0ADEC299D}"/>
              </a:ext>
            </a:extLst>
          </p:cNvPr>
          <p:cNvSpPr/>
          <p:nvPr/>
        </p:nvSpPr>
        <p:spPr>
          <a:xfrm>
            <a:off x="2171959" y="533918"/>
            <a:ext cx="7827347" cy="5800531"/>
          </a:xfrm>
          <a:prstGeom prst="roundRect">
            <a:avLst>
              <a:gd name="adj" fmla="val 336"/>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376AD-1A6B-1581-69B3-371DBC70C4F5}"/>
              </a:ext>
            </a:extLst>
          </p:cNvPr>
          <p:cNvSpPr>
            <a:spLocks noGrp="1"/>
          </p:cNvSpPr>
          <p:nvPr>
            <p:ph type="title"/>
          </p:nvPr>
        </p:nvSpPr>
        <p:spPr>
          <a:xfrm>
            <a:off x="0" y="117780"/>
            <a:ext cx="3150973" cy="369079"/>
          </a:xfrm>
        </p:spPr>
        <p:txBody>
          <a:bodyPr>
            <a:normAutofit fontScale="90000"/>
          </a:bodyPr>
          <a:lstStyle/>
          <a:p>
            <a:r>
              <a:rPr lang="en-GB" sz="2000" b="1" i="0" dirty="0">
                <a:effectLst/>
                <a:latin typeface="Arial" panose="020B0604020202020204" pitchFamily="34" charset="0"/>
                <a:cs typeface="Arial" panose="020B0604020202020204" pitchFamily="34" charset="0"/>
              </a:rPr>
              <a:t>Shona's Support Plan</a:t>
            </a:r>
            <a:br>
              <a:rPr lang="en-GB" sz="2000" b="1" i="0" dirty="0">
                <a:effectLst/>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3AB7CC4B-B782-91A8-4B39-78638A16488E}"/>
              </a:ext>
            </a:extLst>
          </p:cNvPr>
          <p:cNvGraphicFramePr/>
          <p:nvPr>
            <p:extLst>
              <p:ext uri="{D42A27DB-BD31-4B8C-83A1-F6EECF244321}">
                <p14:modId xmlns:p14="http://schemas.microsoft.com/office/powerpoint/2010/main" val="3669089026"/>
              </p:ext>
            </p:extLst>
          </p:nvPr>
        </p:nvGraphicFramePr>
        <p:xfrm>
          <a:off x="2372964" y="719666"/>
          <a:ext cx="7446072" cy="5418667"/>
        </p:xfrm>
        <a:graphic>
          <a:graphicData uri="http://schemas.openxmlformats.org/drawingml/2006/table">
            <a:tbl>
              <a:tblPr>
                <a:tableStyleId>{5C22544A-7EE6-4342-B048-85BDC9FD1C3A}</a:tableStyleId>
              </a:tblPr>
              <a:tblGrid>
                <a:gridCol w="1861518">
                  <a:extLst>
                    <a:ext uri="{9D8B030D-6E8A-4147-A177-3AD203B41FA5}">
                      <a16:colId xmlns:a16="http://schemas.microsoft.com/office/drawing/2014/main" val="1138145258"/>
                    </a:ext>
                  </a:extLst>
                </a:gridCol>
                <a:gridCol w="1861518">
                  <a:extLst>
                    <a:ext uri="{9D8B030D-6E8A-4147-A177-3AD203B41FA5}">
                      <a16:colId xmlns:a16="http://schemas.microsoft.com/office/drawing/2014/main" val="3081230419"/>
                    </a:ext>
                  </a:extLst>
                </a:gridCol>
                <a:gridCol w="1861518">
                  <a:extLst>
                    <a:ext uri="{9D8B030D-6E8A-4147-A177-3AD203B41FA5}">
                      <a16:colId xmlns:a16="http://schemas.microsoft.com/office/drawing/2014/main" val="1565936607"/>
                    </a:ext>
                  </a:extLst>
                </a:gridCol>
                <a:gridCol w="1861518">
                  <a:extLst>
                    <a:ext uri="{9D8B030D-6E8A-4147-A177-3AD203B41FA5}">
                      <a16:colId xmlns:a16="http://schemas.microsoft.com/office/drawing/2014/main" val="105275589"/>
                    </a:ext>
                  </a:extLst>
                </a:gridCol>
              </a:tblGrid>
              <a:tr h="435985">
                <a:tc>
                  <a:txBody>
                    <a:bodyPr/>
                    <a:lstStyle/>
                    <a:p>
                      <a:pPr algn="l" fontAlgn="b">
                        <a:buNone/>
                      </a:pPr>
                      <a:r>
                        <a:rPr lang="en-GB" sz="1200" b="1" dirty="0">
                          <a:effectLst/>
                          <a:latin typeface="Arial" panose="020B0604020202020204" pitchFamily="34" charset="0"/>
                          <a:cs typeface="Arial" panose="020B0604020202020204" pitchFamily="34" charset="0"/>
                        </a:rPr>
                        <a:t>Developmental</a:t>
                      </a:r>
                      <a:r>
                        <a:rPr lang="en-GB" sz="1200" dirty="0">
                          <a:effectLst/>
                          <a:latin typeface="Arial" panose="020B0604020202020204" pitchFamily="34" charset="0"/>
                          <a:cs typeface="Arial" panose="020B0604020202020204" pitchFamily="34" charset="0"/>
                        </a:rPr>
                        <a:t> </a:t>
                      </a:r>
                      <a:r>
                        <a:rPr lang="en-GB" sz="1200" b="1" dirty="0">
                          <a:effectLst/>
                          <a:latin typeface="Arial" panose="020B0604020202020204" pitchFamily="34" charset="0"/>
                          <a:cs typeface="Arial" panose="020B0604020202020204" pitchFamily="34" charset="0"/>
                        </a:rPr>
                        <a:t>Need</a:t>
                      </a:r>
                      <a:endParaRPr lang="en-GB" sz="1200" b="1" i="0" dirty="0">
                        <a:effectLst/>
                        <a:latin typeface="Arial" panose="020B0604020202020204" pitchFamily="34" charset="0"/>
                        <a:cs typeface="Arial" panose="020B0604020202020204" pitchFamily="34" charset="0"/>
                      </a:endParaRPr>
                    </a:p>
                  </a:txBody>
                  <a:tcPr marL="62284" marR="62284" marT="31142" marB="31142" anchor="b"/>
                </a:tc>
                <a:tc>
                  <a:txBody>
                    <a:bodyPr/>
                    <a:lstStyle/>
                    <a:p>
                      <a:pPr algn="l" fontAlgn="b">
                        <a:buNone/>
                      </a:pPr>
                      <a:r>
                        <a:rPr lang="en-GB" sz="1200" b="1" dirty="0">
                          <a:effectLst/>
                          <a:latin typeface="Arial" panose="020B0604020202020204" pitchFamily="34" charset="0"/>
                          <a:cs typeface="Arial" panose="020B0604020202020204" pitchFamily="34" charset="0"/>
                        </a:rPr>
                        <a:t>Strategy</a:t>
                      </a:r>
                      <a:endParaRPr lang="en-GB" sz="1200" b="1" i="0" dirty="0">
                        <a:effectLst/>
                        <a:latin typeface="Arial" panose="020B0604020202020204" pitchFamily="34" charset="0"/>
                        <a:cs typeface="Arial" panose="020B0604020202020204" pitchFamily="34" charset="0"/>
                      </a:endParaRPr>
                    </a:p>
                  </a:txBody>
                  <a:tcPr marL="62284" marR="62284" marT="31142" marB="31142" anchor="b"/>
                </a:tc>
                <a:tc>
                  <a:txBody>
                    <a:bodyPr/>
                    <a:lstStyle/>
                    <a:p>
                      <a:pPr algn="l" fontAlgn="b">
                        <a:buNone/>
                      </a:pPr>
                      <a:r>
                        <a:rPr lang="en-GB" sz="1200" b="1" dirty="0">
                          <a:effectLst/>
                          <a:latin typeface="Arial" panose="020B0604020202020204" pitchFamily="34" charset="0"/>
                          <a:cs typeface="Arial" panose="020B0604020202020204" pitchFamily="34" charset="0"/>
                        </a:rPr>
                        <a:t>Erikson</a:t>
                      </a:r>
                      <a:r>
                        <a:rPr lang="en-GB" sz="1200" dirty="0">
                          <a:effectLst/>
                          <a:latin typeface="Arial" panose="020B0604020202020204" pitchFamily="34" charset="0"/>
                          <a:cs typeface="Arial" panose="020B0604020202020204" pitchFamily="34" charset="0"/>
                        </a:rPr>
                        <a:t> </a:t>
                      </a:r>
                      <a:r>
                        <a:rPr lang="en-GB" sz="1200" b="1" dirty="0">
                          <a:effectLst/>
                          <a:latin typeface="Arial" panose="020B0604020202020204" pitchFamily="34" charset="0"/>
                          <a:cs typeface="Arial" panose="020B0604020202020204" pitchFamily="34" charset="0"/>
                        </a:rPr>
                        <a:t>Connection</a:t>
                      </a:r>
                      <a:endParaRPr lang="en-GB" sz="1200" b="1" i="0" dirty="0">
                        <a:effectLst/>
                        <a:latin typeface="Arial" panose="020B0604020202020204" pitchFamily="34" charset="0"/>
                        <a:cs typeface="Arial" panose="020B0604020202020204" pitchFamily="34" charset="0"/>
                      </a:endParaRPr>
                    </a:p>
                  </a:txBody>
                  <a:tcPr marL="62284" marR="62284" marT="31142" marB="31142" anchor="b"/>
                </a:tc>
                <a:tc>
                  <a:txBody>
                    <a:bodyPr/>
                    <a:lstStyle/>
                    <a:p>
                      <a:pPr algn="l" fontAlgn="b">
                        <a:buNone/>
                      </a:pPr>
                      <a:r>
                        <a:rPr lang="en-GB" sz="1200" b="1">
                          <a:effectLst/>
                          <a:latin typeface="Arial" panose="020B0604020202020204" pitchFamily="34" charset="0"/>
                          <a:cs typeface="Arial" panose="020B0604020202020204" pitchFamily="34" charset="0"/>
                        </a:rPr>
                        <a:t>Expected</a:t>
                      </a:r>
                      <a:r>
                        <a:rPr lang="en-GB" sz="1200">
                          <a:effectLst/>
                          <a:latin typeface="Arial" panose="020B0604020202020204" pitchFamily="34" charset="0"/>
                          <a:cs typeface="Arial" panose="020B0604020202020204" pitchFamily="34" charset="0"/>
                        </a:rPr>
                        <a:t> </a:t>
                      </a:r>
                      <a:r>
                        <a:rPr lang="en-GB" sz="1200" b="1" dirty="0">
                          <a:effectLst/>
                          <a:latin typeface="Arial" panose="020B0604020202020204" pitchFamily="34" charset="0"/>
                          <a:cs typeface="Arial" panose="020B0604020202020204" pitchFamily="34" charset="0"/>
                        </a:rPr>
                        <a:t>O</a:t>
                      </a:r>
                      <a:r>
                        <a:rPr lang="en-GB" sz="1200" b="1">
                          <a:effectLst/>
                          <a:latin typeface="Arial" panose="020B0604020202020204" pitchFamily="34" charset="0"/>
                          <a:cs typeface="Arial" panose="020B0604020202020204" pitchFamily="34" charset="0"/>
                        </a:rPr>
                        <a:t>utcome</a:t>
                      </a:r>
                      <a:endParaRPr lang="en-GB" sz="1200" b="1" i="0" dirty="0">
                        <a:effectLst/>
                        <a:latin typeface="Arial" panose="020B0604020202020204" pitchFamily="34" charset="0"/>
                        <a:cs typeface="Arial" panose="020B0604020202020204" pitchFamily="34" charset="0"/>
                      </a:endParaRPr>
                    </a:p>
                  </a:txBody>
                  <a:tcPr marL="62284" marR="62284" marT="31142" marB="31142" anchor="b"/>
                </a:tc>
                <a:extLst>
                  <a:ext uri="{0D108BD9-81ED-4DB2-BD59-A6C34878D82A}">
                    <a16:rowId xmlns:a16="http://schemas.microsoft.com/office/drawing/2014/main" val="904758187"/>
                  </a:ext>
                </a:extLst>
              </a:tr>
              <a:tr h="809686">
                <a:tc>
                  <a:txBody>
                    <a:bodyPr/>
                    <a:lstStyle/>
                    <a:p>
                      <a:pPr algn="l" fontAlgn="t">
                        <a:buNone/>
                      </a:pPr>
                      <a:r>
                        <a:rPr lang="en-GB" sz="1200">
                          <a:effectLst/>
                          <a:latin typeface="Arial" panose="020B0604020202020204" pitchFamily="34" charset="0"/>
                          <a:cs typeface="Arial" panose="020B0604020202020204" pitchFamily="34" charset="0"/>
                        </a:rPr>
                        <a:t>Separation anxiety</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dirty="0">
                          <a:effectLst/>
                          <a:latin typeface="Arial" panose="020B0604020202020204" pitchFamily="34" charset="0"/>
                          <a:cs typeface="Arial" panose="020B0604020202020204" pitchFamily="34" charset="0"/>
                        </a:rPr>
                        <a:t>Consistent key person and predictable goodbye routine</a:t>
                      </a:r>
                      <a:endParaRPr lang="en-GB" sz="1200" b="0" i="0" dirty="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Trust</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Increased emotional security</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1549354566"/>
                  </a:ext>
                </a:extLst>
              </a:tr>
              <a:tr h="622835">
                <a:tc>
                  <a:txBody>
                    <a:bodyPr/>
                    <a:lstStyle/>
                    <a:p>
                      <a:pPr algn="l" fontAlgn="t">
                        <a:buNone/>
                      </a:pPr>
                      <a:r>
                        <a:rPr lang="en-GB" sz="1200">
                          <a:effectLst/>
                          <a:latin typeface="Arial" panose="020B0604020202020204" pitchFamily="34" charset="0"/>
                          <a:cs typeface="Arial" panose="020B0604020202020204" pitchFamily="34" charset="0"/>
                        </a:rPr>
                        <a:t>Anxiety in nursery</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Visual timetable and predictable routines</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Trust → Initiative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Greater confidence exploring</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1310687959"/>
                  </a:ext>
                </a:extLst>
              </a:tr>
              <a:tr h="809686">
                <a:tc>
                  <a:txBody>
                    <a:bodyPr/>
                    <a:lstStyle/>
                    <a:p>
                      <a:pPr algn="l" fontAlgn="t">
                        <a:buNone/>
                      </a:pPr>
                      <a:r>
                        <a:rPr lang="en-GB" sz="1200">
                          <a:effectLst/>
                          <a:latin typeface="Arial" panose="020B0604020202020204" pitchFamily="34" charset="0"/>
                          <a:cs typeface="Arial" panose="020B0604020202020204" pitchFamily="34" charset="0"/>
                        </a:rPr>
                        <a:t>Limited communication</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Model simple language, gestures and visual supports</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Initiative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Increased communication</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3305998318"/>
                  </a:ext>
                </a:extLst>
              </a:tr>
              <a:tr h="622835">
                <a:tc>
                  <a:txBody>
                    <a:bodyPr/>
                    <a:lstStyle/>
                    <a:p>
                      <a:pPr algn="l" fontAlgn="t">
                        <a:buNone/>
                      </a:pPr>
                      <a:r>
                        <a:rPr lang="en-GB" sz="1200">
                          <a:effectLst/>
                          <a:latin typeface="Arial" panose="020B0604020202020204" pitchFamily="34" charset="0"/>
                          <a:cs typeface="Arial" panose="020B0604020202020204" pitchFamily="34" charset="0"/>
                        </a:rPr>
                        <a:t>Difficulty with group play</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Begin with one-to-one or small-group play</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Initiative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Increased social participation</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42898073"/>
                  </a:ext>
                </a:extLst>
              </a:tr>
              <a:tr h="435985">
                <a:tc>
                  <a:txBody>
                    <a:bodyPr/>
                    <a:lstStyle/>
                    <a:p>
                      <a:pPr algn="l" fontAlgn="t">
                        <a:buNone/>
                      </a:pPr>
                      <a:r>
                        <a:rPr lang="en-GB" sz="1200">
                          <a:effectLst/>
                          <a:latin typeface="Arial" panose="020B0604020202020204" pitchFamily="34" charset="0"/>
                          <a:cs typeface="Arial" panose="020B0604020202020204" pitchFamily="34" charset="0"/>
                        </a:rPr>
                        <a:t>Low confidence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Offer achievable choices</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Autonomy/Initiative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Increased independence</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2764029855"/>
                  </a:ext>
                </a:extLst>
              </a:tr>
              <a:tr h="435985">
                <a:tc>
                  <a:txBody>
                    <a:bodyPr/>
                    <a:lstStyle/>
                    <a:p>
                      <a:pPr algn="l" fontAlgn="t">
                        <a:buNone/>
                      </a:pPr>
                      <a:r>
                        <a:rPr lang="en-GB" sz="1200">
                          <a:effectLst/>
                          <a:latin typeface="Arial" panose="020B0604020202020204" pitchFamily="34" charset="0"/>
                          <a:cs typeface="Arial" panose="020B0604020202020204" pitchFamily="34" charset="0"/>
                        </a:rPr>
                        <a:t>Social interaction</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Adult-supported cooperative play</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Initiative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Improved peer interaction</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1545259689"/>
                  </a:ext>
                </a:extLst>
              </a:tr>
              <a:tr h="622835">
                <a:tc>
                  <a:txBody>
                    <a:bodyPr/>
                    <a:lstStyle/>
                    <a:p>
                      <a:pPr algn="l" fontAlgn="t">
                        <a:buNone/>
                      </a:pPr>
                      <a:r>
                        <a:rPr lang="en-GB" sz="1200">
                          <a:effectLst/>
                          <a:latin typeface="Arial" panose="020B0604020202020204" pitchFamily="34" charset="0"/>
                          <a:cs typeface="Arial" panose="020B0604020202020204" pitchFamily="34" charset="0"/>
                        </a:rPr>
                        <a:t>Emotional regulation</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Name and model emotions and calming strategies</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Trust/Initiative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Improved emotional expression</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2038301226"/>
                  </a:ext>
                </a:extLst>
              </a:tr>
              <a:tr h="622835">
                <a:tc>
                  <a:txBody>
                    <a:bodyPr/>
                    <a:lstStyle/>
                    <a:p>
                      <a:pPr algn="l" fontAlgn="t">
                        <a:buNone/>
                      </a:pPr>
                      <a:r>
                        <a:rPr lang="en-GB" sz="1200">
                          <a:effectLst/>
                          <a:latin typeface="Arial" panose="020B0604020202020204" pitchFamily="34" charset="0"/>
                          <a:cs typeface="Arial" panose="020B0604020202020204" pitchFamily="34" charset="0"/>
                        </a:rPr>
                        <a:t>Independence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Encourage manageable self-care tasks</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Autonomy</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dirty="0">
                          <a:effectLst/>
                          <a:latin typeface="Arial" panose="020B0604020202020204" pitchFamily="34" charset="0"/>
                          <a:cs typeface="Arial" panose="020B0604020202020204" pitchFamily="34" charset="0"/>
                        </a:rPr>
                        <a:t>Increased confidence and self-help skills</a:t>
                      </a:r>
                      <a:endParaRPr lang="en-GB" sz="1200" b="0" i="0" dirty="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4044242310"/>
                  </a:ext>
                </a:extLst>
              </a:tr>
            </a:tbl>
          </a:graphicData>
        </a:graphic>
      </p:graphicFrame>
    </p:spTree>
    <p:extLst>
      <p:ext uri="{BB962C8B-B14F-4D97-AF65-F5344CB8AC3E}">
        <p14:creationId xmlns:p14="http://schemas.microsoft.com/office/powerpoint/2010/main" val="420930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291E3DB-C11E-E0AC-86CC-5230EC997A64}"/>
              </a:ext>
            </a:extLst>
          </p:cNvPr>
          <p:cNvSpPr/>
          <p:nvPr/>
        </p:nvSpPr>
        <p:spPr>
          <a:xfrm>
            <a:off x="6382463" y="1285549"/>
            <a:ext cx="5712151" cy="4722329"/>
          </a:xfrm>
          <a:prstGeom prst="roundRect">
            <a:avLst>
              <a:gd name="adj" fmla="val 5317"/>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7633BD45-5E74-E1B6-7747-F8A2B7EF069A}"/>
              </a:ext>
            </a:extLst>
          </p:cNvPr>
          <p:cNvSpPr/>
          <p:nvPr/>
        </p:nvSpPr>
        <p:spPr>
          <a:xfrm>
            <a:off x="48693" y="359599"/>
            <a:ext cx="6134750" cy="6403172"/>
          </a:xfrm>
          <a:prstGeom prst="roundRect">
            <a:avLst>
              <a:gd name="adj" fmla="val 3908"/>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8A4A2DFD-ACA6-24A0-222E-960617E93420}"/>
              </a:ext>
            </a:extLst>
          </p:cNvPr>
          <p:cNvSpPr txBox="1">
            <a:spLocks/>
          </p:cNvSpPr>
          <p:nvPr/>
        </p:nvSpPr>
        <p:spPr>
          <a:xfrm>
            <a:off x="97385" y="129278"/>
            <a:ext cx="6086057" cy="29577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b="1" dirty="0">
                <a:latin typeface="Arial" panose="020B0604020202020204" pitchFamily="34" charset="0"/>
                <a:cs typeface="Arial" panose="020B0604020202020204" pitchFamily="34" charset="0"/>
              </a:rPr>
              <a:t>Practical Intervention: Building Trust and Security</a:t>
            </a:r>
            <a:br>
              <a:rPr lang="en-GB" sz="1800" b="1"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7" name="Content Placeholder 2">
            <a:extLst>
              <a:ext uri="{FF2B5EF4-FFF2-40B4-BE49-F238E27FC236}">
                <a16:creationId xmlns:a16="http://schemas.microsoft.com/office/drawing/2014/main" id="{E594B311-CD1F-B364-FDDE-45D747680B95}"/>
              </a:ext>
            </a:extLst>
          </p:cNvPr>
          <p:cNvSpPr>
            <a:spLocks noGrp="1"/>
          </p:cNvSpPr>
          <p:nvPr>
            <p:ph idx="1"/>
          </p:nvPr>
        </p:nvSpPr>
        <p:spPr>
          <a:xfrm>
            <a:off x="97386" y="479845"/>
            <a:ext cx="6134750" cy="6228137"/>
          </a:xfrm>
        </p:spPr>
        <p:txBody>
          <a:bodyPr anchor="ctr">
            <a:noAutofit/>
          </a:bodyPr>
          <a:lstStyle/>
          <a:p>
            <a:pPr marL="0" indent="0">
              <a:buNone/>
            </a:pPr>
            <a:r>
              <a:rPr lang="en-GB" sz="1200" b="1" i="0" dirty="0">
                <a:effectLst/>
                <a:latin typeface="Arial" panose="020B0604020202020204" pitchFamily="34" charset="0"/>
                <a:cs typeface="Arial" panose="020B0604020202020204" pitchFamily="34" charset="0"/>
              </a:rPr>
              <a:t>Strategy 1: Consistent key person</a:t>
            </a:r>
          </a:p>
          <a:p>
            <a:pPr marL="0" indent="0">
              <a:buNone/>
            </a:pPr>
            <a:r>
              <a:rPr lang="en-GB" sz="1200" b="0" i="0" dirty="0">
                <a:effectLst/>
                <a:latin typeface="Arial" panose="020B0604020202020204" pitchFamily="34" charset="0"/>
                <a:cs typeface="Arial" panose="020B0604020202020204" pitchFamily="34" charset="0"/>
              </a:rPr>
              <a:t>Assign Shona a consistent practitioner who:</a:t>
            </a:r>
          </a:p>
          <a:p>
            <a:pPr lvl="0"/>
            <a:r>
              <a:rPr lang="en-GB" sz="1200" b="0" i="0" dirty="0">
                <a:effectLst/>
                <a:latin typeface="Arial" panose="020B0604020202020204" pitchFamily="34" charset="0"/>
                <a:cs typeface="Arial" panose="020B0604020202020204" pitchFamily="34" charset="0"/>
              </a:rPr>
              <a:t>greets her each morning;</a:t>
            </a:r>
          </a:p>
          <a:p>
            <a:pPr lvl="0"/>
            <a:r>
              <a:rPr lang="en-GB" sz="1200" b="0" i="0" dirty="0">
                <a:effectLst/>
                <a:latin typeface="Arial" panose="020B0604020202020204" pitchFamily="34" charset="0"/>
                <a:cs typeface="Arial" panose="020B0604020202020204" pitchFamily="34" charset="0"/>
              </a:rPr>
              <a:t>develops a warm relationship with her;</a:t>
            </a:r>
          </a:p>
          <a:p>
            <a:pPr lvl="0"/>
            <a:r>
              <a:rPr lang="en-GB" sz="1200" b="0" i="0" dirty="0">
                <a:effectLst/>
                <a:latin typeface="Arial" panose="020B0604020202020204" pitchFamily="34" charset="0"/>
                <a:cs typeface="Arial" panose="020B0604020202020204" pitchFamily="34" charset="0"/>
              </a:rPr>
              <a:t>responds consistently to her emotional needs;</a:t>
            </a:r>
          </a:p>
          <a:p>
            <a:pPr lvl="0"/>
            <a:r>
              <a:rPr lang="en-GB" sz="1200" b="0" i="0" dirty="0">
                <a:effectLst/>
                <a:latin typeface="Arial" panose="020B0604020202020204" pitchFamily="34" charset="0"/>
                <a:cs typeface="Arial" panose="020B0604020202020204" pitchFamily="34" charset="0"/>
              </a:rPr>
              <a:t>provides reassurance when she becomes distressed.</a:t>
            </a:r>
          </a:p>
          <a:p>
            <a:pPr marL="0" indent="0">
              <a:buNone/>
            </a:pPr>
            <a:r>
              <a:rPr lang="en-GB" sz="1200" b="1" i="0" dirty="0">
                <a:effectLst/>
                <a:latin typeface="Arial" panose="020B0604020202020204" pitchFamily="34" charset="0"/>
                <a:cs typeface="Arial" panose="020B0604020202020204" pitchFamily="34" charset="0"/>
              </a:rPr>
              <a:t>Strategy 2: Predictable transitions</a:t>
            </a:r>
            <a:endParaRPr lang="en-GB" sz="1200" b="0" i="0" dirty="0">
              <a:effectLst/>
              <a:latin typeface="Arial" panose="020B0604020202020204" pitchFamily="34" charset="0"/>
              <a:cs typeface="Arial" panose="020B0604020202020204" pitchFamily="34" charset="0"/>
            </a:endParaRPr>
          </a:p>
          <a:p>
            <a:pPr lvl="0"/>
            <a:r>
              <a:rPr lang="en-GB" sz="1200" b="0" i="0" dirty="0">
                <a:effectLst/>
                <a:latin typeface="Arial" panose="020B0604020202020204" pitchFamily="34" charset="0"/>
                <a:cs typeface="Arial" panose="020B0604020202020204" pitchFamily="34" charset="0"/>
              </a:rPr>
              <a:t>a visual timetable;</a:t>
            </a:r>
          </a:p>
          <a:p>
            <a:pPr lvl="0"/>
            <a:r>
              <a:rPr lang="en-GB" sz="1200" b="0" i="0" dirty="0">
                <a:effectLst/>
                <a:latin typeface="Arial" panose="020B0604020202020204" pitchFamily="34" charset="0"/>
                <a:cs typeface="Arial" panose="020B0604020202020204" pitchFamily="34" charset="0"/>
              </a:rPr>
              <a:t>consistent arrival routines;</a:t>
            </a:r>
          </a:p>
          <a:p>
            <a:pPr lvl="0"/>
            <a:r>
              <a:rPr lang="en-GB" sz="1200" b="0" i="0" dirty="0">
                <a:effectLst/>
                <a:latin typeface="Arial" panose="020B0604020202020204" pitchFamily="34" charset="0"/>
                <a:cs typeface="Arial" panose="020B0604020202020204" pitchFamily="34" charset="0"/>
              </a:rPr>
              <a:t>a familiar goodbye routine;</a:t>
            </a:r>
          </a:p>
          <a:p>
            <a:pPr lvl="0"/>
            <a:r>
              <a:rPr lang="en-GB" sz="1200" b="0" i="0" dirty="0">
                <a:effectLst/>
                <a:latin typeface="Arial" panose="020B0604020202020204" pitchFamily="34" charset="0"/>
                <a:cs typeface="Arial" panose="020B0604020202020204" pitchFamily="34" charset="0"/>
              </a:rPr>
              <a:t>warnings before transitions.</a:t>
            </a:r>
          </a:p>
          <a:p>
            <a:pPr marL="0" indent="0">
              <a:buNone/>
            </a:pPr>
            <a:r>
              <a:rPr lang="en-GB" sz="1200" b="1" i="0" dirty="0">
                <a:effectLst/>
                <a:latin typeface="Arial" panose="020B0604020202020204" pitchFamily="34" charset="0"/>
                <a:cs typeface="Arial" panose="020B0604020202020204" pitchFamily="34" charset="0"/>
              </a:rPr>
              <a:t>Strategy 3: Transitional object</a:t>
            </a:r>
          </a:p>
          <a:p>
            <a:r>
              <a:rPr lang="en-GB" sz="1200" dirty="0">
                <a:latin typeface="Arial" panose="020B0604020202020204" pitchFamily="34" charset="0"/>
                <a:cs typeface="Arial" panose="020B0604020202020204" pitchFamily="34" charset="0"/>
              </a:rPr>
              <a:t>A</a:t>
            </a:r>
            <a:r>
              <a:rPr lang="en-GB" sz="1200" b="0" i="0" dirty="0">
                <a:effectLst/>
                <a:latin typeface="Arial" panose="020B0604020202020204" pitchFamily="34" charset="0"/>
                <a:cs typeface="Arial" panose="020B0604020202020204" pitchFamily="34" charset="0"/>
              </a:rPr>
              <a:t>llow Shona to bring a familiar comfort object from home.</a:t>
            </a:r>
          </a:p>
          <a:p>
            <a:pPr marL="0" indent="0">
              <a:buNone/>
            </a:pPr>
            <a:r>
              <a:rPr lang="en-GB" sz="1200" b="1" i="0" dirty="0">
                <a:effectLst/>
                <a:latin typeface="Arial" panose="020B0604020202020204" pitchFamily="34" charset="0"/>
                <a:cs typeface="Arial" panose="020B0604020202020204" pitchFamily="34" charset="0"/>
              </a:rPr>
              <a:t>Strategy 4: Partnership with carers</a:t>
            </a:r>
          </a:p>
          <a:p>
            <a:r>
              <a:rPr lang="en-GB" sz="1200" b="0" i="0" dirty="0">
                <a:effectLst/>
                <a:latin typeface="Arial" panose="020B0604020202020204" pitchFamily="34" charset="0"/>
                <a:cs typeface="Arial" panose="020B0604020202020204" pitchFamily="34" charset="0"/>
              </a:rPr>
              <a:t>Share information with Shona's carers about:</a:t>
            </a:r>
          </a:p>
          <a:p>
            <a:pPr lvl="0"/>
            <a:r>
              <a:rPr lang="en-GB" sz="1200" b="0" i="0" dirty="0">
                <a:effectLst/>
                <a:latin typeface="Arial" panose="020B0604020202020204" pitchFamily="34" charset="0"/>
                <a:cs typeface="Arial" panose="020B0604020202020204" pitchFamily="34" charset="0"/>
              </a:rPr>
              <a:t>what reassures her;</a:t>
            </a:r>
          </a:p>
          <a:p>
            <a:pPr lvl="0"/>
            <a:r>
              <a:rPr lang="en-GB" sz="1200" b="0" i="0" dirty="0">
                <a:effectLst/>
                <a:latin typeface="Arial" panose="020B0604020202020204" pitchFamily="34" charset="0"/>
                <a:cs typeface="Arial" panose="020B0604020202020204" pitchFamily="34" charset="0"/>
              </a:rPr>
              <a:t>her interests;</a:t>
            </a:r>
          </a:p>
          <a:p>
            <a:pPr lvl="0"/>
            <a:r>
              <a:rPr lang="en-GB" sz="1200" b="0" i="0" dirty="0">
                <a:effectLst/>
                <a:latin typeface="Arial" panose="020B0604020202020204" pitchFamily="34" charset="0"/>
                <a:cs typeface="Arial" panose="020B0604020202020204" pitchFamily="34" charset="0"/>
              </a:rPr>
              <a:t>her communication style;</a:t>
            </a:r>
          </a:p>
          <a:p>
            <a:pPr lvl="0"/>
            <a:r>
              <a:rPr lang="en-GB" sz="1200" b="0" i="0" dirty="0">
                <a:effectLst/>
                <a:latin typeface="Arial" panose="020B0604020202020204" pitchFamily="34" charset="0"/>
                <a:cs typeface="Arial" panose="020B0604020202020204" pitchFamily="34" charset="0"/>
              </a:rPr>
              <a:t>successful routines at home;</a:t>
            </a:r>
          </a:p>
          <a:p>
            <a:pPr lvl="0"/>
            <a:r>
              <a:rPr lang="en-GB" sz="1200" b="0" i="0" dirty="0">
                <a:effectLst/>
                <a:latin typeface="Arial" panose="020B0604020202020204" pitchFamily="34" charset="0"/>
                <a:cs typeface="Arial" panose="020B0604020202020204" pitchFamily="34" charset="0"/>
              </a:rPr>
              <a:t>changes in her behaviour.</a:t>
            </a:r>
          </a:p>
          <a:p>
            <a:r>
              <a:rPr lang="en-GB" sz="1200" b="0" i="0" dirty="0">
                <a:effectLst/>
                <a:latin typeface="Arial" panose="020B0604020202020204" pitchFamily="34" charset="0"/>
                <a:cs typeface="Arial" panose="020B0604020202020204" pitchFamily="34" charset="0"/>
              </a:rPr>
              <a:t>The purpose is to create </a:t>
            </a:r>
            <a:r>
              <a:rPr lang="en-GB" sz="1200" i="0" dirty="0">
                <a:effectLst/>
                <a:latin typeface="Arial" panose="020B0604020202020204" pitchFamily="34" charset="0"/>
                <a:cs typeface="Arial" panose="020B0604020202020204" pitchFamily="34" charset="0"/>
              </a:rPr>
              <a:t>consistency</a:t>
            </a:r>
            <a:r>
              <a:rPr lang="en-GB" sz="1200" b="1" i="0" dirty="0">
                <a:effectLst/>
                <a:latin typeface="Arial" panose="020B0604020202020204" pitchFamily="34" charset="0"/>
                <a:cs typeface="Arial" panose="020B0604020202020204" pitchFamily="34" charset="0"/>
              </a:rPr>
              <a:t> </a:t>
            </a:r>
            <a:r>
              <a:rPr lang="en-GB" sz="1200" i="0" dirty="0">
                <a:effectLst/>
                <a:latin typeface="Arial" panose="020B0604020202020204" pitchFamily="34" charset="0"/>
                <a:cs typeface="Arial" panose="020B0604020202020204" pitchFamily="34" charset="0"/>
              </a:rPr>
              <a:t>between</a:t>
            </a:r>
            <a:r>
              <a:rPr lang="en-GB" sz="1200" b="1" i="0" dirty="0">
                <a:effectLst/>
                <a:latin typeface="Arial" panose="020B0604020202020204" pitchFamily="34" charset="0"/>
                <a:cs typeface="Arial" panose="020B0604020202020204" pitchFamily="34" charset="0"/>
              </a:rPr>
              <a:t> </a:t>
            </a:r>
            <a:r>
              <a:rPr lang="en-GB" sz="1200" i="0" dirty="0">
                <a:effectLst/>
                <a:latin typeface="Arial" panose="020B0604020202020204" pitchFamily="34" charset="0"/>
                <a:cs typeface="Arial" panose="020B0604020202020204" pitchFamily="34" charset="0"/>
              </a:rPr>
              <a:t>home</a:t>
            </a:r>
            <a:r>
              <a:rPr lang="en-GB" sz="1200" b="1" i="0" dirty="0">
                <a:effectLst/>
                <a:latin typeface="Arial" panose="020B0604020202020204" pitchFamily="34" charset="0"/>
                <a:cs typeface="Arial" panose="020B0604020202020204" pitchFamily="34" charset="0"/>
              </a:rPr>
              <a:t> </a:t>
            </a:r>
            <a:r>
              <a:rPr lang="en-GB" sz="1200" i="0" dirty="0">
                <a:effectLst/>
                <a:latin typeface="Arial" panose="020B0604020202020204" pitchFamily="34" charset="0"/>
                <a:cs typeface="Arial" panose="020B0604020202020204" pitchFamily="34" charset="0"/>
              </a:rPr>
              <a:t>and</a:t>
            </a:r>
            <a:r>
              <a:rPr lang="en-GB" sz="1200" b="1" i="0" dirty="0">
                <a:effectLst/>
                <a:latin typeface="Arial" panose="020B0604020202020204" pitchFamily="34" charset="0"/>
                <a:cs typeface="Arial" panose="020B0604020202020204" pitchFamily="34" charset="0"/>
              </a:rPr>
              <a:t> </a:t>
            </a:r>
            <a:r>
              <a:rPr lang="en-GB" sz="1200" i="0" dirty="0">
                <a:effectLst/>
                <a:latin typeface="Arial" panose="020B0604020202020204" pitchFamily="34" charset="0"/>
                <a:cs typeface="Arial" panose="020B0604020202020204" pitchFamily="34" charset="0"/>
              </a:rPr>
              <a:t>nursery</a:t>
            </a:r>
            <a:r>
              <a:rPr lang="en-GB" sz="1200" b="0" i="0" dirty="0">
                <a:effectLst/>
                <a:latin typeface="Arial" panose="020B0604020202020204" pitchFamily="34" charset="0"/>
                <a:cs typeface="Arial" panose="020B0604020202020204" pitchFamily="34" charset="0"/>
              </a:rPr>
              <a:t>, helping Shona develop confidence in her new environment.</a:t>
            </a:r>
            <a:endParaRPr lang="en-US" sz="1200" dirty="0">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0EF49C62-3189-6C0E-441C-61A72865C24F}"/>
              </a:ext>
            </a:extLst>
          </p:cNvPr>
          <p:cNvSpPr>
            <a:spLocks noGrp="1"/>
          </p:cNvSpPr>
          <p:nvPr>
            <p:ph type="title"/>
          </p:nvPr>
        </p:nvSpPr>
        <p:spPr>
          <a:xfrm>
            <a:off x="6772139" y="978720"/>
            <a:ext cx="4932796" cy="220862"/>
          </a:xfrm>
        </p:spPr>
        <p:txBody>
          <a:bodyPr>
            <a:noAutofit/>
          </a:bodyPr>
          <a:lstStyle/>
          <a:p>
            <a:r>
              <a:rPr lang="en-GB" sz="1800" b="1" i="0" dirty="0">
                <a:effectLst/>
                <a:latin typeface="Arial" panose="020B0604020202020204" pitchFamily="34" charset="0"/>
                <a:cs typeface="Arial" panose="020B0604020202020204" pitchFamily="34" charset="0"/>
              </a:rPr>
              <a:t>Practical Intervention: Developing Initiative</a:t>
            </a:r>
            <a:br>
              <a:rPr lang="en-GB" sz="1800" b="1" i="0" dirty="0">
                <a:effectLst/>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13" name="Content Placeholder 2">
            <a:extLst>
              <a:ext uri="{FF2B5EF4-FFF2-40B4-BE49-F238E27FC236}">
                <a16:creationId xmlns:a16="http://schemas.microsoft.com/office/drawing/2014/main" id="{B554BF76-7590-34D8-2940-40094D39675C}"/>
              </a:ext>
            </a:extLst>
          </p:cNvPr>
          <p:cNvSpPr txBox="1">
            <a:spLocks/>
          </p:cNvSpPr>
          <p:nvPr/>
        </p:nvSpPr>
        <p:spPr>
          <a:xfrm>
            <a:off x="6502863" y="1678346"/>
            <a:ext cx="5471349" cy="389410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Once Shona feels secure, practitioners can gradually encourage initiative by:</a:t>
            </a:r>
          </a:p>
          <a:p>
            <a:pPr marL="0" indent="0">
              <a:buNone/>
            </a:pPr>
            <a:r>
              <a:rPr lang="en-GB" sz="1200" dirty="0">
                <a:latin typeface="Arial" panose="020B0604020202020204" pitchFamily="34" charset="0"/>
                <a:cs typeface="Arial" panose="020B0604020202020204" pitchFamily="34" charset="0"/>
              </a:rPr>
              <a:t>1. Give Shona choices, for example:</a:t>
            </a:r>
          </a:p>
          <a:p>
            <a:r>
              <a:rPr lang="en-GB" sz="1200" dirty="0">
                <a:latin typeface="Arial" panose="020B0604020202020204" pitchFamily="34" charset="0"/>
                <a:cs typeface="Arial" panose="020B0604020202020204" pitchFamily="34" charset="0"/>
              </a:rPr>
              <a:t>"Would you like to play with the blocks or the animals?"</a:t>
            </a:r>
          </a:p>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This question gives her manageable choices without creating excessive pressure.</a:t>
            </a:r>
          </a:p>
          <a:p>
            <a:pPr marL="0" indent="0">
              <a:buNone/>
            </a:pPr>
            <a:r>
              <a:rPr lang="en-GB" sz="1200" dirty="0">
                <a:latin typeface="Arial" panose="020B0604020202020204" pitchFamily="34" charset="0"/>
                <a:cs typeface="Arial" panose="020B0604020202020204" pitchFamily="34" charset="0"/>
              </a:rPr>
              <a:t>2. Encourage child-led play</a:t>
            </a:r>
          </a:p>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Follow Shona's interests rather than immediately directing her. For example, if she chooses animals, the practitioner can join her play and model:</a:t>
            </a:r>
          </a:p>
          <a:p>
            <a:r>
              <a:rPr lang="en-GB" sz="1200" dirty="0">
                <a:latin typeface="Arial" panose="020B0604020202020204" pitchFamily="34" charset="0"/>
                <a:cs typeface="Arial" panose="020B0604020202020204" pitchFamily="34" charset="0"/>
              </a:rPr>
              <a:t>"Where should the cow go?"</a:t>
            </a:r>
          </a:p>
          <a:p>
            <a:pPr marL="0" indent="0">
              <a:buNone/>
            </a:pPr>
            <a:r>
              <a:rPr lang="en-GB" sz="1200" dirty="0">
                <a:latin typeface="Arial" panose="020B0604020202020204" pitchFamily="34" charset="0"/>
                <a:cs typeface="Arial" panose="020B0604020202020204" pitchFamily="34" charset="0"/>
              </a:rPr>
              <a:t>3. Praise effort rather than perfection, For example:</a:t>
            </a:r>
          </a:p>
          <a:p>
            <a:r>
              <a:rPr lang="en-GB" sz="1200" dirty="0">
                <a:latin typeface="Arial" panose="020B0604020202020204" pitchFamily="34" charset="0"/>
                <a:cs typeface="Arial" panose="020B0604020202020204" pitchFamily="34" charset="0"/>
              </a:rPr>
              <a:t>"You chose the blocks yourself."</a:t>
            </a:r>
          </a:p>
          <a:p>
            <a:r>
              <a:rPr lang="en-GB" sz="1200" dirty="0">
                <a:latin typeface="Arial" panose="020B0604020202020204" pitchFamily="34" charset="0"/>
                <a:cs typeface="Arial" panose="020B0604020202020204" pitchFamily="34" charset="0"/>
              </a:rPr>
              <a:t>"You showed me what you wanted."</a:t>
            </a:r>
          </a:p>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This reinforces her sense of purpose and competence. The aim is to help Shona experience herself as someone who can make choices, communicate needs and influence her environment.</a:t>
            </a:r>
          </a:p>
          <a:p>
            <a:pPr marL="0" indent="0">
              <a:buFont typeface="Arial" panose="020B0604020202020204" pitchFamily="34" charset="0"/>
              <a:buNone/>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3571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D1E394C-9407-7EFD-4177-2BB5D6DD4E6C}"/>
              </a:ext>
            </a:extLst>
          </p:cNvPr>
          <p:cNvSpPr/>
          <p:nvPr/>
        </p:nvSpPr>
        <p:spPr>
          <a:xfrm>
            <a:off x="6495142" y="1269999"/>
            <a:ext cx="5370285" cy="3815185"/>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FA1AA4AF-766C-B39C-720B-F016F65011AF}"/>
              </a:ext>
            </a:extLst>
          </p:cNvPr>
          <p:cNvSpPr/>
          <p:nvPr/>
        </p:nvSpPr>
        <p:spPr>
          <a:xfrm>
            <a:off x="326573" y="793098"/>
            <a:ext cx="5883533" cy="4732695"/>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36EC6C0-8F95-56EF-BCBB-8A61CD4CCD10}"/>
              </a:ext>
            </a:extLst>
          </p:cNvPr>
          <p:cNvSpPr txBox="1"/>
          <p:nvPr/>
        </p:nvSpPr>
        <p:spPr>
          <a:xfrm>
            <a:off x="602318" y="1050377"/>
            <a:ext cx="5332042" cy="4616648"/>
          </a:xfrm>
          <a:prstGeom prst="rect">
            <a:avLst/>
          </a:prstGeom>
          <a:noFill/>
        </p:spPr>
        <p:txBody>
          <a:bodyPr wrap="square" rtlCol="0">
            <a:spAutoFit/>
          </a:bodyPr>
          <a:lstStyle/>
          <a:p>
            <a:pPr algn="l"/>
            <a:r>
              <a:rPr lang="en-GB" sz="1400" b="1" dirty="0">
                <a:latin typeface="Arial" panose="020B0604020202020204" pitchFamily="34" charset="0"/>
                <a:cs typeface="Arial" panose="020B0604020202020204" pitchFamily="34" charset="0"/>
              </a:rPr>
              <a:t>What</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is</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nature</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vs</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nurture?</a:t>
            </a: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Human development at all ages depends on the interaction of nature (biological –  genes) and nurture (environmental – outward sources that affect a child) (Gillibrand et al., 2016). </a:t>
            </a: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Nature (Biological) influences can include:</a:t>
            </a:r>
          </a:p>
          <a:p>
            <a:pPr algn="l"/>
            <a:endParaRPr lang="en-GB" sz="1400" dirty="0">
              <a:latin typeface="Arial" panose="020B0604020202020204" pitchFamily="34" charset="0"/>
              <a:cs typeface="Arial" panose="020B0604020202020204" pitchFamily="34" charset="0"/>
            </a:endParaRPr>
          </a:p>
          <a:p>
            <a:pPr marL="285750" indent="-285750" algn="l">
              <a:buFontTx/>
              <a:buChar char="-"/>
            </a:pPr>
            <a:r>
              <a:rPr lang="en-GB" sz="1400" dirty="0">
                <a:latin typeface="Arial" panose="020B0604020202020204" pitchFamily="34" charset="0"/>
                <a:cs typeface="Arial" panose="020B0604020202020204" pitchFamily="34" charset="0"/>
              </a:rPr>
              <a:t>Physical development</a:t>
            </a:r>
          </a:p>
          <a:p>
            <a:pPr marL="285750" indent="-285750" algn="l">
              <a:buFontTx/>
              <a:buChar char="-"/>
            </a:pPr>
            <a:r>
              <a:rPr lang="en-GB" sz="1400" dirty="0">
                <a:latin typeface="Arial" panose="020B0604020202020204" pitchFamily="34" charset="0"/>
                <a:cs typeface="Arial" panose="020B0604020202020204" pitchFamily="34" charset="0"/>
              </a:rPr>
              <a:t>Neurological development</a:t>
            </a:r>
          </a:p>
          <a:p>
            <a:pPr marL="285750" indent="-285750" algn="l">
              <a:buFontTx/>
              <a:buChar char="-"/>
            </a:pPr>
            <a:r>
              <a:rPr lang="en-GB" sz="1400" dirty="0">
                <a:latin typeface="Arial" panose="020B0604020202020204" pitchFamily="34" charset="0"/>
                <a:cs typeface="Arial" panose="020B0604020202020204" pitchFamily="34" charset="0"/>
              </a:rPr>
              <a:t>Sensory processing</a:t>
            </a:r>
          </a:p>
          <a:p>
            <a:pPr marL="285750" indent="-285750" algn="l">
              <a:buFontTx/>
              <a:buChar char="-"/>
            </a:pPr>
            <a:r>
              <a:rPr lang="en-GB" sz="1400" dirty="0">
                <a:latin typeface="Arial" panose="020B0604020202020204" pitchFamily="34" charset="0"/>
                <a:cs typeface="Arial" panose="020B0604020202020204" pitchFamily="34" charset="0"/>
              </a:rPr>
              <a:t>Individual differences in emotional reactivity</a:t>
            </a: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Nurture (environmental) influences can include:</a:t>
            </a:r>
          </a:p>
          <a:p>
            <a:pPr algn="l"/>
            <a:endParaRPr lang="en-GB" sz="1400" dirty="0">
              <a:latin typeface="Arial" panose="020B0604020202020204" pitchFamily="34" charset="0"/>
              <a:cs typeface="Arial" panose="020B0604020202020204" pitchFamily="34" charset="0"/>
            </a:endParaRPr>
          </a:p>
          <a:p>
            <a:pPr marL="285750" indent="-285750" algn="l">
              <a:buFontTx/>
              <a:buChar char="-"/>
            </a:pPr>
            <a:r>
              <a:rPr lang="en-GB" sz="1400" dirty="0">
                <a:latin typeface="Arial" panose="020B0604020202020204" pitchFamily="34" charset="0"/>
                <a:cs typeface="Arial" panose="020B0604020202020204" pitchFamily="34" charset="0"/>
              </a:rPr>
              <a:t>Relationship with parent / carers</a:t>
            </a:r>
          </a:p>
          <a:p>
            <a:pPr marL="285750" indent="-285750" algn="l">
              <a:buFontTx/>
              <a:buChar char="-"/>
            </a:pPr>
            <a:r>
              <a:rPr lang="en-GB" sz="1400" dirty="0">
                <a:latin typeface="Arial" panose="020B0604020202020204" pitchFamily="34" charset="0"/>
                <a:cs typeface="Arial" panose="020B0604020202020204" pitchFamily="34" charset="0"/>
              </a:rPr>
              <a:t>Home / nursery environment</a:t>
            </a:r>
          </a:p>
          <a:p>
            <a:pPr marL="285750" indent="-285750" algn="l">
              <a:buFontTx/>
              <a:buChar char="-"/>
            </a:pPr>
            <a:r>
              <a:rPr lang="en-GB" sz="1400" dirty="0">
                <a:latin typeface="Arial" panose="020B0604020202020204" pitchFamily="34" charset="0"/>
                <a:cs typeface="Arial" panose="020B0604020202020204" pitchFamily="34" charset="0"/>
              </a:rPr>
              <a:t>Quality and consistency of adult support</a:t>
            </a:r>
          </a:p>
          <a:p>
            <a:pPr marL="285750" indent="-285750" algn="l">
              <a:buFontTx/>
              <a:buChar char="-"/>
            </a:pPr>
            <a:r>
              <a:rPr lang="en-GB" sz="1400" dirty="0">
                <a:latin typeface="Arial" panose="020B0604020202020204" pitchFamily="34" charset="0"/>
                <a:cs typeface="Arial" panose="020B0604020202020204" pitchFamily="34" charset="0"/>
              </a:rPr>
              <a:t>Opportunities for social interaction</a:t>
            </a:r>
          </a:p>
          <a:p>
            <a:pPr algn="l"/>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DC66E2D3-E026-C46F-ECA1-26FDAE5E5094}"/>
              </a:ext>
            </a:extLst>
          </p:cNvPr>
          <p:cNvSpPr txBox="1"/>
          <p:nvPr/>
        </p:nvSpPr>
        <p:spPr>
          <a:xfrm>
            <a:off x="133732" y="155552"/>
            <a:ext cx="2143674" cy="369332"/>
          </a:xfrm>
          <a:prstGeom prst="rect">
            <a:avLst/>
          </a:prstGeom>
          <a:noFill/>
        </p:spPr>
        <p:txBody>
          <a:bodyPr wrap="square" rtlCol="0">
            <a:spAutoFit/>
          </a:bodyPr>
          <a:lstStyle/>
          <a:p>
            <a:pPr algn="l"/>
            <a:r>
              <a:rPr lang="en-GB" b="1" dirty="0">
                <a:latin typeface="Arial" panose="020B0604020202020204" pitchFamily="34" charset="0"/>
                <a:cs typeface="Arial" panose="020B0604020202020204" pitchFamily="34" charset="0"/>
              </a:rPr>
              <a:t>Nature Vs Nurture</a:t>
            </a:r>
            <a:endParaRPr lang="en-US" b="1"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04FA515-1A2A-96B9-E37C-CD04F40B6C4D}"/>
              </a:ext>
            </a:extLst>
          </p:cNvPr>
          <p:cNvSpPr txBox="1"/>
          <p:nvPr/>
        </p:nvSpPr>
        <p:spPr>
          <a:xfrm>
            <a:off x="6640284" y="1497453"/>
            <a:ext cx="5079999" cy="3323987"/>
          </a:xfrm>
          <a:prstGeom prst="rect">
            <a:avLst/>
          </a:prstGeom>
          <a:noFill/>
        </p:spPr>
        <p:txBody>
          <a:bodyPr wrap="square" rtlCol="0">
            <a:spAutoFit/>
          </a:bodyPr>
          <a:lstStyle/>
          <a:p>
            <a:pPr algn="l"/>
            <a:r>
              <a:rPr lang="en-GB" sz="1400" b="1" dirty="0">
                <a:latin typeface="Arial" panose="020B0604020202020204" pitchFamily="34" charset="0"/>
                <a:cs typeface="Arial" panose="020B0604020202020204" pitchFamily="34" charset="0"/>
              </a:rPr>
              <a:t>How</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does</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nature</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vs</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nurture</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affect</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Shona?</a:t>
            </a: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An example of how nature or nurture could be affecting Shona is her lack of communication. This can be due to either her being shy due to lack of social interaction before entering nursery or it can just be her temperament where she is very introverted, it can even be a combination of both.</a:t>
            </a: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Modern research now suggest that both nature and nurture are necessary in development and continuously interact throughout a person’s life and that neither can be in prior to the other (Raeff, 2016). So practitioners need to support Shona in building her initiative and confidence whilst also keeping track of her progress to see where she needs more support and where she is improving.</a:t>
            </a:r>
            <a:endParaRPr lang="en-US" sz="1400" dirty="0"/>
          </a:p>
        </p:txBody>
      </p:sp>
    </p:spTree>
    <p:extLst>
      <p:ext uri="{BB962C8B-B14F-4D97-AF65-F5344CB8AC3E}">
        <p14:creationId xmlns:p14="http://schemas.microsoft.com/office/powerpoint/2010/main" val="1981960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FF91066A-75A4-3D07-34C0-AC6285E5DA25}"/>
              </a:ext>
            </a:extLst>
          </p:cNvPr>
          <p:cNvSpPr/>
          <p:nvPr/>
        </p:nvSpPr>
        <p:spPr>
          <a:xfrm>
            <a:off x="425061" y="1736530"/>
            <a:ext cx="11341878" cy="4110653"/>
          </a:xfrm>
          <a:prstGeom prst="roundRect">
            <a:avLst>
              <a:gd name="adj" fmla="val 17832"/>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E58C48-9078-02D6-AE6E-7B91D1E75811}"/>
              </a:ext>
            </a:extLst>
          </p:cNvPr>
          <p:cNvSpPr>
            <a:spLocks noGrp="1"/>
          </p:cNvSpPr>
          <p:nvPr>
            <p:ph idx="1"/>
          </p:nvPr>
        </p:nvSpPr>
        <p:spPr>
          <a:xfrm>
            <a:off x="708990" y="2021495"/>
            <a:ext cx="10774020" cy="3540721"/>
          </a:xfrm>
        </p:spPr>
        <p:txBody>
          <a:bodyPr>
            <a:noAutofit/>
          </a:bodyPr>
          <a:lstStyle/>
          <a:p>
            <a:r>
              <a:rPr lang="en-GB" sz="1400" i="0" dirty="0">
                <a:effectLst/>
                <a:latin typeface="Arial" panose="020B0604020202020204" pitchFamily="34" charset="0"/>
                <a:cs typeface="Arial" panose="020B0604020202020204" pitchFamily="34" charset="0"/>
              </a:rPr>
              <a:t>Erikson's theory provides a useful framework for understanding children's psychosocial development.</a:t>
            </a:r>
          </a:p>
          <a:p>
            <a:pPr lvl="0"/>
            <a:r>
              <a:rPr lang="en-GB" sz="1400" i="0" dirty="0">
                <a:effectLst/>
                <a:latin typeface="Arial" panose="020B0604020202020204" pitchFamily="34" charset="0"/>
                <a:cs typeface="Arial" panose="020B0604020202020204" pitchFamily="34" charset="0"/>
              </a:rPr>
              <a:t>At age three, Shona is entering the Initiative vs. Guilt stage.</a:t>
            </a:r>
          </a:p>
          <a:p>
            <a:pPr lvl="0"/>
            <a:r>
              <a:rPr lang="en-GB" sz="1400" i="0" dirty="0">
                <a:effectLst/>
                <a:latin typeface="Arial" panose="020B0604020202020204" pitchFamily="34" charset="0"/>
                <a:cs typeface="Arial" panose="020B0604020202020204" pitchFamily="34" charset="0"/>
              </a:rPr>
              <a:t>Her anxiety, limited communication and difficulties with group play may affect her opportunities to develop confidence and initiative.</a:t>
            </a:r>
          </a:p>
          <a:p>
            <a:pPr lvl="0"/>
            <a:r>
              <a:rPr lang="en-GB" sz="1400" i="0" dirty="0">
                <a:effectLst/>
                <a:latin typeface="Arial" panose="020B0604020202020204" pitchFamily="34" charset="0"/>
                <a:cs typeface="Arial" panose="020B0604020202020204" pitchFamily="34" charset="0"/>
              </a:rPr>
              <a:t>Establishing trust and emotional security should be an important foundation for intervention.</a:t>
            </a:r>
          </a:p>
          <a:p>
            <a:pPr lvl="0"/>
            <a:r>
              <a:rPr lang="en-GB" sz="1400" i="0" dirty="0">
                <a:effectLst/>
                <a:latin typeface="Arial" panose="020B0604020202020204" pitchFamily="34" charset="0"/>
                <a:cs typeface="Arial" panose="020B0604020202020204" pitchFamily="34" charset="0"/>
              </a:rPr>
              <a:t>Practitioners can support Shona through:</a:t>
            </a:r>
          </a:p>
          <a:p>
            <a:pPr marL="457200" lvl="1" indent="0">
              <a:buNone/>
            </a:pPr>
            <a:r>
              <a:rPr lang="en-GB" sz="1400" dirty="0">
                <a:latin typeface="Arial" panose="020B0604020202020204" pitchFamily="34" charset="0"/>
                <a:cs typeface="Arial" panose="020B0604020202020204" pitchFamily="34" charset="0"/>
              </a:rPr>
              <a:t>- C</a:t>
            </a:r>
            <a:r>
              <a:rPr lang="en-GB" sz="1400" i="0" dirty="0">
                <a:effectLst/>
                <a:latin typeface="Arial" panose="020B0604020202020204" pitchFamily="34" charset="0"/>
                <a:cs typeface="Arial" panose="020B0604020202020204" pitchFamily="34" charset="0"/>
              </a:rPr>
              <a:t>onsistent relationships</a:t>
            </a:r>
          </a:p>
          <a:p>
            <a:pPr marL="457200" lvl="1" indent="0">
              <a:buNone/>
            </a:pPr>
            <a:r>
              <a:rPr lang="en-GB" sz="1400" i="0" dirty="0">
                <a:effectLst/>
                <a:latin typeface="Arial" panose="020B0604020202020204" pitchFamily="34" charset="0"/>
                <a:cs typeface="Arial" panose="020B0604020202020204" pitchFamily="34" charset="0"/>
              </a:rPr>
              <a:t>- Predictable routines</a:t>
            </a:r>
          </a:p>
          <a:p>
            <a:pPr marL="457200" lvl="1" indent="0">
              <a:buNone/>
            </a:pPr>
            <a:r>
              <a:rPr lang="en-GB" sz="1400" i="0" dirty="0">
                <a:effectLst/>
                <a:latin typeface="Arial" panose="020B0604020202020204" pitchFamily="34" charset="0"/>
                <a:cs typeface="Arial" panose="020B0604020202020204" pitchFamily="34" charset="0"/>
              </a:rPr>
              <a:t>- Supported communication</a:t>
            </a:r>
          </a:p>
          <a:p>
            <a:pPr marL="457200" lvl="1" indent="0">
              <a:buNone/>
            </a:pPr>
            <a:r>
              <a:rPr lang="en-GB" sz="1400" i="0" dirty="0">
                <a:effectLst/>
                <a:latin typeface="Arial" panose="020B0604020202020204" pitchFamily="34" charset="0"/>
                <a:cs typeface="Arial" panose="020B0604020202020204" pitchFamily="34" charset="0"/>
              </a:rPr>
              <a:t>- Child-led play</a:t>
            </a:r>
          </a:p>
          <a:p>
            <a:pPr marL="457200" lvl="1" indent="0">
              <a:buNone/>
            </a:pPr>
            <a:r>
              <a:rPr lang="en-GB" sz="1400" i="0" dirty="0">
                <a:effectLst/>
                <a:latin typeface="Arial" panose="020B0604020202020204" pitchFamily="34" charset="0"/>
                <a:cs typeface="Arial" panose="020B0604020202020204" pitchFamily="34" charset="0"/>
              </a:rPr>
              <a:t>- Manageable choices</a:t>
            </a:r>
          </a:p>
          <a:p>
            <a:pPr marL="457200" lvl="1" indent="0">
              <a:buNone/>
            </a:pPr>
            <a:r>
              <a:rPr lang="en-GB" sz="1400" i="0">
                <a:effectLst/>
                <a:latin typeface="Arial" panose="020B0604020202020204" pitchFamily="34" charset="0"/>
                <a:cs typeface="Arial" panose="020B0604020202020204" pitchFamily="34" charset="0"/>
              </a:rPr>
              <a:t>- Gradual </a:t>
            </a:r>
            <a:r>
              <a:rPr lang="en-GB" sz="1400" i="0" dirty="0">
                <a:effectLst/>
                <a:latin typeface="Arial" panose="020B0604020202020204" pitchFamily="34" charset="0"/>
                <a:cs typeface="Arial" panose="020B0604020202020204" pitchFamily="34" charset="0"/>
              </a:rPr>
              <a:t>social interaction</a:t>
            </a:r>
            <a:endParaRPr lang="en-GB" sz="1400" dirty="0">
              <a:latin typeface="Arial" panose="020B0604020202020204" pitchFamily="34" charset="0"/>
              <a:cs typeface="Arial" panose="020B0604020202020204" pitchFamily="34" charset="0"/>
            </a:endParaRPr>
          </a:p>
          <a:p>
            <a:r>
              <a:rPr lang="en-GB" sz="1400" i="0" dirty="0">
                <a:effectLst/>
                <a:latin typeface="Arial" panose="020B0604020202020204" pitchFamily="34" charset="0"/>
                <a:cs typeface="Arial" panose="020B0604020202020204" pitchFamily="34" charset="0"/>
              </a:rPr>
              <a:t>Practitioners need to keep track of Shona’s progress. Allowing them to determine what works for her and what she might need more help with.</a:t>
            </a:r>
          </a:p>
        </p:txBody>
      </p:sp>
      <p:sp>
        <p:nvSpPr>
          <p:cNvPr id="5" name="Title 4">
            <a:extLst>
              <a:ext uri="{FF2B5EF4-FFF2-40B4-BE49-F238E27FC236}">
                <a16:creationId xmlns:a16="http://schemas.microsoft.com/office/drawing/2014/main" id="{B9CAB7A9-1506-9BA6-A6DE-354328BBC03F}"/>
              </a:ext>
            </a:extLst>
          </p:cNvPr>
          <p:cNvSpPr>
            <a:spLocks noGrp="1"/>
          </p:cNvSpPr>
          <p:nvPr>
            <p:ph type="title"/>
          </p:nvPr>
        </p:nvSpPr>
        <p:spPr>
          <a:xfrm>
            <a:off x="106074" y="190296"/>
            <a:ext cx="1576710" cy="700528"/>
          </a:xfrm>
        </p:spPr>
        <p:txBody>
          <a:bodyPr>
            <a:normAutofit/>
          </a:bodyPr>
          <a:lstStyle/>
          <a:p>
            <a:r>
              <a:rPr lang="en-GB" sz="2000" b="1" dirty="0">
                <a:latin typeface="Arial" panose="020B0604020202020204" pitchFamily="34" charset="0"/>
                <a:cs typeface="Arial" panose="020B0604020202020204" pitchFamily="34" charset="0"/>
              </a:rPr>
              <a:t>Key Points</a:t>
            </a: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4533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A7C0C-3E99-C5A4-E7EC-C1BC519F649F}"/>
              </a:ext>
            </a:extLst>
          </p:cNvPr>
          <p:cNvSpPr>
            <a:spLocks noGrp="1"/>
          </p:cNvSpPr>
          <p:nvPr>
            <p:ph type="title"/>
          </p:nvPr>
        </p:nvSpPr>
        <p:spPr>
          <a:xfrm>
            <a:off x="0" y="0"/>
            <a:ext cx="1954845" cy="726311"/>
          </a:xfrm>
        </p:spPr>
        <p:txBody>
          <a:bodyPr>
            <a:normAutofit/>
          </a:bodyPr>
          <a:lstStyle/>
          <a:p>
            <a:r>
              <a:rPr lang="en-GB" sz="2000" b="1" dirty="0"/>
              <a:t>Reference list</a:t>
            </a:r>
            <a:endParaRPr lang="en-US" sz="2000" b="1" dirty="0"/>
          </a:p>
        </p:txBody>
      </p:sp>
      <p:sp>
        <p:nvSpPr>
          <p:cNvPr id="3" name="Content Placeholder 2">
            <a:extLst>
              <a:ext uri="{FF2B5EF4-FFF2-40B4-BE49-F238E27FC236}">
                <a16:creationId xmlns:a16="http://schemas.microsoft.com/office/drawing/2014/main" id="{A143ADD4-EB1F-4084-03C6-F832FF8D05DC}"/>
              </a:ext>
            </a:extLst>
          </p:cNvPr>
          <p:cNvSpPr>
            <a:spLocks noGrp="1"/>
          </p:cNvSpPr>
          <p:nvPr>
            <p:ph idx="1"/>
          </p:nvPr>
        </p:nvSpPr>
        <p:spPr>
          <a:xfrm>
            <a:off x="95393" y="1464939"/>
            <a:ext cx="12001214" cy="4541710"/>
          </a:xfrm>
        </p:spPr>
        <p:txBody>
          <a:bodyPr>
            <a:normAutofit/>
          </a:bodyPr>
          <a:lstStyle/>
          <a:p>
            <a:r>
              <a:rPr lang="en-GB" sz="1400" dirty="0">
                <a:latin typeface="Arial" panose="020B0604020202020204" pitchFamily="34" charset="0"/>
                <a:cs typeface="Arial" panose="020B0604020202020204" pitchFamily="34" charset="0"/>
              </a:rPr>
              <a:t>Boyd, D and Bee, H. (2019). </a:t>
            </a:r>
            <a:r>
              <a:rPr lang="en-GB" sz="1400" i="1" dirty="0">
                <a:latin typeface="Arial" panose="020B0604020202020204" pitchFamily="34" charset="0"/>
                <a:cs typeface="Arial" panose="020B0604020202020204" pitchFamily="34" charset="0"/>
              </a:rPr>
              <a:t>Lifespan Development. </a:t>
            </a:r>
            <a:r>
              <a:rPr lang="en-GB" sz="1400" dirty="0">
                <a:latin typeface="Arial" panose="020B0604020202020204" pitchFamily="34" charset="0"/>
                <a:cs typeface="Arial" panose="020B0604020202020204" pitchFamily="34" charset="0"/>
              </a:rPr>
              <a:t>8th Global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Pearson Education Limited.</a:t>
            </a:r>
          </a:p>
          <a:p>
            <a:r>
              <a:rPr lang="en-GB" sz="1400" dirty="0">
                <a:latin typeface="Arial" panose="020B0604020202020204" pitchFamily="34" charset="0"/>
                <a:cs typeface="Arial" panose="020B0604020202020204" pitchFamily="34" charset="0"/>
              </a:rPr>
              <a:t>Department for Education (2026) </a:t>
            </a:r>
            <a:r>
              <a:rPr lang="en-GB" sz="1400" i="1" dirty="0">
                <a:latin typeface="Arial" panose="020B0604020202020204" pitchFamily="34" charset="0"/>
                <a:cs typeface="Arial" panose="020B0604020202020204" pitchFamily="34" charset="0"/>
              </a:rPr>
              <a:t>Help for early years providers. </a:t>
            </a:r>
            <a:r>
              <a:rPr lang="en-GB" sz="1400" dirty="0">
                <a:latin typeface="Arial" panose="020B0604020202020204" pitchFamily="34" charset="0"/>
                <a:cs typeface="Arial" panose="020B0604020202020204" pitchFamily="34" charset="0"/>
              </a:rPr>
              <a:t>Available at:</a:t>
            </a:r>
            <a:r>
              <a:rPr lang="en-GB" sz="1400" i="1"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https://help-for-early-years-providers.education.gov.uk/areas-of-learning/personal-social-and-emotional-development</a:t>
            </a:r>
            <a:r>
              <a:rPr lang="en-GB" sz="1400" i="1" dirty="0">
                <a:latin typeface="Arial" panose="020B0604020202020204" pitchFamily="34" charset="0"/>
                <a:cs typeface="Arial" panose="020B0604020202020204" pitchFamily="34" charset="0"/>
              </a:rPr>
              <a:t> (Accessed: 9</a:t>
            </a:r>
            <a:r>
              <a:rPr lang="en-GB" sz="1400" i="1" baseline="30000" dirty="0">
                <a:latin typeface="Arial" panose="020B0604020202020204" pitchFamily="34" charset="0"/>
                <a:cs typeface="Arial" panose="020B0604020202020204" pitchFamily="34" charset="0"/>
              </a:rPr>
              <a:t>th</a:t>
            </a:r>
            <a:r>
              <a:rPr lang="en-GB" sz="1400" i="1" dirty="0">
                <a:latin typeface="Arial" panose="020B0604020202020204" pitchFamily="34" charset="0"/>
                <a:cs typeface="Arial" panose="020B0604020202020204" pitchFamily="34" charset="0"/>
              </a:rPr>
              <a:t> October 2026)</a:t>
            </a:r>
          </a:p>
          <a:p>
            <a:r>
              <a:rPr lang="en-GB" sz="1400" b="0" i="0" dirty="0">
                <a:effectLst/>
                <a:latin typeface="Arial" panose="020B0604020202020204" pitchFamily="34" charset="0"/>
                <a:cs typeface="Arial" panose="020B0604020202020204" pitchFamily="34" charset="0"/>
              </a:rPr>
              <a:t>Gillibrand, R, Lam, V, O'Donnell, V, Gillibrand, R, Lam, V, &amp; O'Donnell, V (2016) </a:t>
            </a:r>
            <a:r>
              <a:rPr lang="en-GB" sz="1400" b="0" i="1" dirty="0">
                <a:effectLst/>
                <a:latin typeface="Arial" panose="020B0604020202020204" pitchFamily="34" charset="0"/>
                <a:cs typeface="Arial" panose="020B0604020202020204" pitchFamily="34" charset="0"/>
              </a:rPr>
              <a:t>Developmental Psychology. </a:t>
            </a:r>
            <a:r>
              <a:rPr lang="en-GB" sz="1400" b="0" dirty="0">
                <a:effectLst/>
                <a:latin typeface="Arial" panose="020B0604020202020204" pitchFamily="34" charset="0"/>
                <a:cs typeface="Arial" panose="020B0604020202020204" pitchFamily="34" charset="0"/>
              </a:rPr>
              <a:t>2</a:t>
            </a:r>
            <a:r>
              <a:rPr lang="en-GB" sz="1400" b="0" baseline="30000" dirty="0">
                <a:effectLst/>
                <a:latin typeface="Arial" panose="020B0604020202020204" pitchFamily="34" charset="0"/>
                <a:cs typeface="Arial" panose="020B0604020202020204" pitchFamily="34" charset="0"/>
              </a:rPr>
              <a:t>nd</a:t>
            </a:r>
            <a:r>
              <a:rPr lang="en-GB" sz="1400" b="0" dirty="0">
                <a:effectLst/>
                <a:latin typeface="Arial" panose="020B0604020202020204" pitchFamily="34" charset="0"/>
                <a:cs typeface="Arial" panose="020B0604020202020204" pitchFamily="34" charset="0"/>
              </a:rPr>
              <a:t> </a:t>
            </a:r>
            <a:r>
              <a:rPr lang="en-GB" sz="1400" b="0" dirty="0" err="1">
                <a:effectLst/>
                <a:latin typeface="Arial" panose="020B0604020202020204" pitchFamily="34" charset="0"/>
                <a:cs typeface="Arial" panose="020B0604020202020204" pitchFamily="34" charset="0"/>
              </a:rPr>
              <a:t>edn</a:t>
            </a:r>
            <a:r>
              <a:rPr lang="en-GB" sz="1400" b="0" dirty="0">
                <a:effectLst/>
                <a:latin typeface="Arial" panose="020B0604020202020204" pitchFamily="34" charset="0"/>
                <a:cs typeface="Arial" panose="020B0604020202020204" pitchFamily="34" charset="0"/>
              </a:rPr>
              <a:t>.</a:t>
            </a:r>
            <a:r>
              <a:rPr lang="en-GB" sz="1400" b="0" i="0" dirty="0">
                <a:effectLst/>
                <a:latin typeface="Arial" panose="020B0604020202020204" pitchFamily="34" charset="0"/>
                <a:cs typeface="Arial" panose="020B0604020202020204" pitchFamily="34" charset="0"/>
              </a:rPr>
              <a:t> Pearson Education, Limited, Harlow. Available from: ProQuest </a:t>
            </a:r>
            <a:r>
              <a:rPr lang="en-GB" sz="1400" b="0" i="0" dirty="0" err="1">
                <a:effectLst/>
                <a:latin typeface="Arial" panose="020B0604020202020204" pitchFamily="34" charset="0"/>
                <a:cs typeface="Arial" panose="020B0604020202020204" pitchFamily="34" charset="0"/>
              </a:rPr>
              <a:t>Ebook</a:t>
            </a:r>
            <a:r>
              <a:rPr lang="en-GB" sz="1400" b="0" i="0" dirty="0">
                <a:effectLst/>
                <a:latin typeface="Arial" panose="020B0604020202020204" pitchFamily="34" charset="0"/>
                <a:cs typeface="Arial" panose="020B0604020202020204" pitchFamily="34" charset="0"/>
              </a:rPr>
              <a:t> Central. [10 October 2026].</a:t>
            </a:r>
          </a:p>
          <a:p>
            <a:r>
              <a:rPr lang="en-GB" sz="1400" b="0" i="0" dirty="0">
                <a:effectLst/>
                <a:latin typeface="Arial" panose="020B0604020202020204" pitchFamily="34" charset="0"/>
                <a:cs typeface="Arial" panose="020B0604020202020204" pitchFamily="34" charset="0"/>
              </a:rPr>
              <a:t>Maree, J. G. (2021) ‘The psychosocial development theory of Erik Erikson: critical overview’, </a:t>
            </a:r>
            <a:r>
              <a:rPr lang="en-GB" sz="1400" b="0" i="1" dirty="0">
                <a:effectLst/>
                <a:latin typeface="Arial" panose="020B0604020202020204" pitchFamily="34" charset="0"/>
                <a:cs typeface="Arial" panose="020B0604020202020204" pitchFamily="34" charset="0"/>
              </a:rPr>
              <a:t>Early Child Development and Care</a:t>
            </a:r>
            <a:r>
              <a:rPr lang="en-GB" sz="1400" b="0" i="0" dirty="0">
                <a:effectLst/>
                <a:latin typeface="Arial" panose="020B0604020202020204" pitchFamily="34" charset="0"/>
                <a:cs typeface="Arial" panose="020B0604020202020204" pitchFamily="34" charset="0"/>
              </a:rPr>
              <a:t>, 191(7–8), pp. 1107–1121. </a:t>
            </a:r>
            <a:r>
              <a:rPr lang="en-GB" sz="1400" b="0" i="0" dirty="0" err="1">
                <a:effectLst/>
                <a:latin typeface="Arial" panose="020B0604020202020204" pitchFamily="34" charset="0"/>
                <a:cs typeface="Arial" panose="020B0604020202020204" pitchFamily="34" charset="0"/>
              </a:rPr>
              <a:t>doi</a:t>
            </a:r>
            <a:r>
              <a:rPr lang="en-GB" sz="1400" b="0" i="0" dirty="0">
                <a:effectLst/>
                <a:latin typeface="Arial" panose="020B0604020202020204" pitchFamily="34" charset="0"/>
                <a:cs typeface="Arial" panose="020B0604020202020204" pitchFamily="34" charset="0"/>
              </a:rPr>
              <a:t>: 10.1080/03004430.2020.1845163.</a:t>
            </a:r>
          </a:p>
          <a:p>
            <a:r>
              <a:rPr lang="en-GB" sz="1400" dirty="0">
                <a:latin typeface="Arial" panose="020B0604020202020204" pitchFamily="34" charset="0"/>
                <a:cs typeface="Arial" panose="020B0604020202020204" pitchFamily="34" charset="0"/>
              </a:rPr>
              <a:t>Raeff, C., (2016). </a:t>
            </a:r>
            <a:r>
              <a:rPr lang="en-GB" sz="1400" i="1" dirty="0">
                <a:latin typeface="Arial" panose="020B0604020202020204" pitchFamily="34" charset="0"/>
                <a:cs typeface="Arial" panose="020B0604020202020204" pitchFamily="34" charset="0"/>
              </a:rPr>
              <a:t>Exploring the Dynamics of Human Development: An Integrative Approach. </a:t>
            </a:r>
            <a:r>
              <a:rPr lang="en-GB" sz="1400" dirty="0">
                <a:latin typeface="Arial" panose="020B0604020202020204" pitchFamily="34" charset="0"/>
                <a:cs typeface="Arial" panose="020B0604020202020204" pitchFamily="34" charset="0"/>
              </a:rPr>
              <a:t>Oxford University Press.</a:t>
            </a:r>
          </a:p>
          <a:p>
            <a:r>
              <a:rPr lang="en-GB" sz="1400" dirty="0">
                <a:effectLst/>
                <a:latin typeface="Arial" panose="020B0604020202020204" pitchFamily="34" charset="0"/>
                <a:cs typeface="Arial" panose="020B0604020202020204" pitchFamily="34" charset="0"/>
              </a:rPr>
              <a:t>Riser, D., </a:t>
            </a:r>
            <a:r>
              <a:rPr lang="en-GB" sz="1400" dirty="0" err="1">
                <a:effectLst/>
                <a:latin typeface="Arial" panose="020B0604020202020204" pitchFamily="34" charset="0"/>
                <a:cs typeface="Arial" panose="020B0604020202020204" pitchFamily="34" charset="0"/>
              </a:rPr>
              <a:t>Spielman</a:t>
            </a:r>
            <a:r>
              <a:rPr lang="en-GB" sz="1400" dirty="0">
                <a:effectLst/>
                <a:latin typeface="Arial" panose="020B0604020202020204" pitchFamily="34" charset="0"/>
                <a:cs typeface="Arial" panose="020B0604020202020204" pitchFamily="34" charset="0"/>
              </a:rPr>
              <a:t>, R. and </a:t>
            </a:r>
            <a:r>
              <a:rPr lang="en-GB" sz="1400" dirty="0" err="1">
                <a:effectLst/>
                <a:latin typeface="Arial" panose="020B0604020202020204" pitchFamily="34" charset="0"/>
                <a:cs typeface="Arial" panose="020B0604020202020204" pitchFamily="34" charset="0"/>
              </a:rPr>
              <a:t>Biek</a:t>
            </a:r>
            <a:r>
              <a:rPr lang="en-GB" sz="1400" dirty="0">
                <a:effectLst/>
                <a:latin typeface="Arial" panose="020B0604020202020204" pitchFamily="34" charset="0"/>
                <a:cs typeface="Arial" panose="020B0604020202020204" pitchFamily="34" charset="0"/>
              </a:rPr>
              <a:t>, D. (2026a). </a:t>
            </a:r>
            <a:r>
              <a:rPr lang="en-GB" sz="1400" i="1" dirty="0">
                <a:effectLst/>
                <a:latin typeface="Arial" panose="020B0604020202020204" pitchFamily="34" charset="0"/>
                <a:cs typeface="Arial" panose="020B0604020202020204" pitchFamily="34" charset="0"/>
              </a:rPr>
              <a:t>4.2 Temperament and Personality in Infants and Toddlers - Lifespan Development | </a:t>
            </a:r>
            <a:r>
              <a:rPr lang="en-GB" sz="1400" i="1" dirty="0" err="1">
                <a:effectLst/>
                <a:latin typeface="Arial" panose="020B0604020202020204" pitchFamily="34" charset="0"/>
                <a:cs typeface="Arial" panose="020B0604020202020204" pitchFamily="34" charset="0"/>
              </a:rPr>
              <a:t>OpenStax</a:t>
            </a:r>
            <a:r>
              <a:rPr lang="en-GB" sz="1400" dirty="0">
                <a:effectLst/>
                <a:latin typeface="Arial" panose="020B0604020202020204" pitchFamily="34" charset="0"/>
                <a:cs typeface="Arial" panose="020B0604020202020204" pitchFamily="34" charset="0"/>
              </a:rPr>
              <a:t>. [online] </a:t>
            </a:r>
            <a:r>
              <a:rPr lang="en-GB" sz="1400" dirty="0" err="1">
                <a:effectLst/>
                <a:latin typeface="Arial" panose="020B0604020202020204" pitchFamily="34" charset="0"/>
                <a:cs typeface="Arial" panose="020B0604020202020204" pitchFamily="34" charset="0"/>
              </a:rPr>
              <a:t>Openstax.org</a:t>
            </a:r>
            <a:r>
              <a:rPr lang="en-GB" sz="1400" dirty="0">
                <a:effectLst/>
                <a:latin typeface="Arial" panose="020B0604020202020204" pitchFamily="34" charset="0"/>
                <a:cs typeface="Arial" panose="020B0604020202020204" pitchFamily="34" charset="0"/>
              </a:rPr>
              <a:t>. Available at: https://openstax.org/books/lifespan-development/pages/4-2-temperament-and-personality-in-infants-and-toddlers [Accessed 9 Oct. 2026].</a:t>
            </a:r>
            <a:endParaRPr lang="en-GB" sz="1400" i="1" dirty="0">
              <a:latin typeface="Arial" panose="020B0604020202020204" pitchFamily="34" charset="0"/>
              <a:cs typeface="Arial" panose="020B0604020202020204" pitchFamily="34" charset="0"/>
            </a:endParaRPr>
          </a:p>
          <a:p>
            <a:r>
              <a:rPr lang="en-GB" sz="1400" kern="1200" dirty="0">
                <a:solidFill>
                  <a:srgbClr val="000000"/>
                </a:solidFill>
                <a:effectLst/>
                <a:latin typeface="Arial" panose="020B0604020202020204" pitchFamily="34" charset="0"/>
                <a:ea typeface="+mn-ea"/>
                <a:cs typeface="Arial" panose="020B0604020202020204" pitchFamily="34" charset="0"/>
              </a:rPr>
              <a:t>Riser, D., </a:t>
            </a:r>
            <a:r>
              <a:rPr lang="en-GB" sz="1400" kern="1200" dirty="0" err="1">
                <a:solidFill>
                  <a:srgbClr val="000000"/>
                </a:solidFill>
                <a:effectLst/>
                <a:latin typeface="Arial" panose="020B0604020202020204" pitchFamily="34" charset="0"/>
                <a:ea typeface="+mn-ea"/>
                <a:cs typeface="Arial" panose="020B0604020202020204" pitchFamily="34" charset="0"/>
              </a:rPr>
              <a:t>Spielman</a:t>
            </a:r>
            <a:r>
              <a:rPr lang="en-GB" sz="1400" kern="1200" dirty="0">
                <a:solidFill>
                  <a:srgbClr val="000000"/>
                </a:solidFill>
                <a:effectLst/>
                <a:latin typeface="Arial" panose="020B0604020202020204" pitchFamily="34" charset="0"/>
                <a:ea typeface="+mn-ea"/>
                <a:cs typeface="Arial" panose="020B0604020202020204" pitchFamily="34" charset="0"/>
              </a:rPr>
              <a:t>, R. and </a:t>
            </a:r>
            <a:r>
              <a:rPr lang="en-GB" sz="1400" kern="1200" dirty="0" err="1">
                <a:solidFill>
                  <a:srgbClr val="000000"/>
                </a:solidFill>
                <a:effectLst/>
                <a:latin typeface="Arial" panose="020B0604020202020204" pitchFamily="34" charset="0"/>
                <a:ea typeface="+mn-ea"/>
                <a:cs typeface="Arial" panose="020B0604020202020204" pitchFamily="34" charset="0"/>
              </a:rPr>
              <a:t>Biek</a:t>
            </a:r>
            <a:r>
              <a:rPr lang="en-GB" sz="1400" kern="1200" dirty="0">
                <a:solidFill>
                  <a:srgbClr val="000000"/>
                </a:solidFill>
                <a:effectLst/>
                <a:latin typeface="Arial" panose="020B0604020202020204" pitchFamily="34" charset="0"/>
                <a:ea typeface="+mn-ea"/>
                <a:cs typeface="Arial" panose="020B0604020202020204" pitchFamily="34" charset="0"/>
              </a:rPr>
              <a:t>, D. (2026b). </a:t>
            </a:r>
            <a:r>
              <a:rPr lang="en-GB" sz="1400" i="1" kern="1200" dirty="0">
                <a:solidFill>
                  <a:srgbClr val="000000"/>
                </a:solidFill>
                <a:effectLst/>
                <a:latin typeface="Arial" panose="020B0604020202020204" pitchFamily="34" charset="0"/>
                <a:ea typeface="+mn-ea"/>
                <a:cs typeface="Arial" panose="020B0604020202020204" pitchFamily="34" charset="0"/>
              </a:rPr>
              <a:t>6.1 Social and Emotional Development in Early Childhood - Lifespan Development | </a:t>
            </a:r>
            <a:r>
              <a:rPr lang="en-GB" sz="1400" i="1" kern="1200" dirty="0" err="1">
                <a:solidFill>
                  <a:srgbClr val="000000"/>
                </a:solidFill>
                <a:effectLst/>
                <a:latin typeface="Arial" panose="020B0604020202020204" pitchFamily="34" charset="0"/>
                <a:ea typeface="+mn-ea"/>
                <a:cs typeface="Arial" panose="020B0604020202020204" pitchFamily="34" charset="0"/>
              </a:rPr>
              <a:t>OpenStax</a:t>
            </a:r>
            <a:r>
              <a:rPr lang="en-GB" sz="1400" kern="1200" dirty="0">
                <a:solidFill>
                  <a:srgbClr val="000000"/>
                </a:solidFill>
                <a:effectLst/>
                <a:latin typeface="Arial" panose="020B0604020202020204" pitchFamily="34" charset="0"/>
                <a:ea typeface="+mn-ea"/>
                <a:cs typeface="Arial" panose="020B0604020202020204" pitchFamily="34" charset="0"/>
              </a:rPr>
              <a:t>. [online] </a:t>
            </a:r>
            <a:r>
              <a:rPr lang="en-GB" sz="1400" kern="1200" dirty="0" err="1">
                <a:solidFill>
                  <a:srgbClr val="000000"/>
                </a:solidFill>
                <a:effectLst/>
                <a:latin typeface="Arial" panose="020B0604020202020204" pitchFamily="34" charset="0"/>
                <a:ea typeface="+mn-ea"/>
                <a:cs typeface="Arial" panose="020B0604020202020204" pitchFamily="34" charset="0"/>
              </a:rPr>
              <a:t>Openstax.org</a:t>
            </a:r>
            <a:r>
              <a:rPr lang="en-GB" sz="1400" kern="1200" dirty="0">
                <a:solidFill>
                  <a:srgbClr val="000000"/>
                </a:solidFill>
                <a:effectLst/>
                <a:latin typeface="Arial" panose="020B0604020202020204" pitchFamily="34" charset="0"/>
                <a:ea typeface="+mn-ea"/>
                <a:cs typeface="Arial" panose="020B0604020202020204" pitchFamily="34" charset="0"/>
              </a:rPr>
              <a:t>. Available at: https://openstax.org/books/lifespan-development/pages/6-1-social-and-emotional-development-in-early-childhood [Accessed 9 Oct. 2026].</a:t>
            </a:r>
            <a:endParaRPr lang="en-GB" sz="1400" dirty="0">
              <a:effectLst/>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Syed, M. and McLean, K.C. (2017). ‘Erikson’s Theory of Psychosocial Development’, </a:t>
            </a:r>
            <a:r>
              <a:rPr lang="en-GB" sz="1400" i="1" dirty="0">
                <a:effectLst/>
                <a:latin typeface="Arial" panose="020B0604020202020204" pitchFamily="34" charset="0"/>
                <a:cs typeface="Arial" panose="020B0604020202020204" pitchFamily="34" charset="0"/>
              </a:rPr>
              <a:t>The SAGE </a:t>
            </a:r>
            <a:r>
              <a:rPr lang="en-GB" sz="1400" i="1" dirty="0" err="1">
                <a:effectLst/>
                <a:latin typeface="Arial" panose="020B0604020202020204" pitchFamily="34" charset="0"/>
                <a:cs typeface="Arial" panose="020B0604020202020204" pitchFamily="34" charset="0"/>
              </a:rPr>
              <a:t>Encyclopedia</a:t>
            </a:r>
            <a:r>
              <a:rPr lang="en-GB" sz="1400" i="1" dirty="0">
                <a:effectLst/>
                <a:latin typeface="Arial" panose="020B0604020202020204" pitchFamily="34" charset="0"/>
                <a:cs typeface="Arial" panose="020B0604020202020204" pitchFamily="34" charset="0"/>
              </a:rPr>
              <a:t> of Intellectual and Developmental Disorders</a:t>
            </a:r>
            <a:r>
              <a:rPr lang="en-GB" sz="1400" dirty="0">
                <a:effectLst/>
                <a:latin typeface="Arial" panose="020B0604020202020204" pitchFamily="34" charset="0"/>
                <a:cs typeface="Arial" panose="020B0604020202020204" pitchFamily="34" charset="0"/>
              </a:rPr>
              <a:t>, 1(1). doi:10.4135/9781483392271.n178.</a:t>
            </a:r>
            <a:endParaRPr lang="en-GB" sz="1400" b="0" i="0" dirty="0">
              <a:effectLst/>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2228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Shona’s situation</vt:lpstr>
      <vt:lpstr>Erikson's Psychosocial Development Theory </vt:lpstr>
      <vt:lpstr>Why is Erikson Relevant to Early Years? </vt:lpstr>
      <vt:lpstr>Shona's Support Plan </vt:lpstr>
      <vt:lpstr>Practical Intervention: Developing Initiative </vt:lpstr>
      <vt:lpstr>PowerPoint Presentation</vt:lpstr>
      <vt:lpstr>Key Points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Muneebah Zahir</dc:creator>
  <cp:lastModifiedBy>Muneebah Zahir</cp:lastModifiedBy>
  <cp:revision>15</cp:revision>
  <dcterms:created xsi:type="dcterms:W3CDTF">2026-10-05T11:18:32Z</dcterms:created>
  <dcterms:modified xsi:type="dcterms:W3CDTF">2026-10-10T23:48:45Z</dcterms:modified>
</cp:coreProperties>
</file>