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038F7D-4094-48C7-BBC5-1CA8149E72DB}" v="20" dt="2026-06-19T11:50:11.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0" d="100"/>
          <a:sy n="100" d="100"/>
        </p:scale>
        <p:origin x="5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ina Dad (2508165)" userId="ef1a01fd-86dd-4981-b2c8-309920f825e8" providerId="ADAL" clId="{2541F9DC-FA93-4912-95D6-33112FEFBC7E}"/>
    <pc:docChg chg="undo custSel addSld delSld modSld">
      <pc:chgData name="Shabina Dad (2508165)" userId="ef1a01fd-86dd-4981-b2c8-309920f825e8" providerId="ADAL" clId="{2541F9DC-FA93-4912-95D6-33112FEFBC7E}" dt="2026-06-19T11:50:17.907" v="6186" actId="1076"/>
      <pc:docMkLst>
        <pc:docMk/>
      </pc:docMkLst>
      <pc:sldChg chg="addSp delSp modSp mod setBg setClrOvrMap">
        <pc:chgData name="Shabina Dad (2508165)" userId="ef1a01fd-86dd-4981-b2c8-309920f825e8" providerId="ADAL" clId="{2541F9DC-FA93-4912-95D6-33112FEFBC7E}" dt="2026-06-19T09:57:35.266" v="1943" actId="207"/>
        <pc:sldMkLst>
          <pc:docMk/>
          <pc:sldMk cId="1081928303" sldId="256"/>
        </pc:sldMkLst>
        <pc:spChg chg="mod">
          <ac:chgData name="Shabina Dad (2508165)" userId="ef1a01fd-86dd-4981-b2c8-309920f825e8" providerId="ADAL" clId="{2541F9DC-FA93-4912-95D6-33112FEFBC7E}" dt="2026-06-19T09:57:35.266" v="1943" actId="207"/>
          <ac:spMkLst>
            <pc:docMk/>
            <pc:sldMk cId="1081928303" sldId="256"/>
            <ac:spMk id="4" creationId="{0E8D8A4C-DFC9-2A02-3853-11500D576591}"/>
          </ac:spMkLst>
        </pc:spChg>
        <pc:spChg chg="mod">
          <ac:chgData name="Shabina Dad (2508165)" userId="ef1a01fd-86dd-4981-b2c8-309920f825e8" providerId="ADAL" clId="{2541F9DC-FA93-4912-95D6-33112FEFBC7E}" dt="2026-06-19T09:26:37.671" v="560" actId="26606"/>
          <ac:spMkLst>
            <pc:docMk/>
            <pc:sldMk cId="1081928303" sldId="256"/>
            <ac:spMk id="5" creationId="{F91C7B6B-444C-F738-9A7D-7DD1E3F27328}"/>
          </ac:spMkLst>
        </pc:spChg>
        <pc:spChg chg="add del">
          <ac:chgData name="Shabina Dad (2508165)" userId="ef1a01fd-86dd-4981-b2c8-309920f825e8" providerId="ADAL" clId="{2541F9DC-FA93-4912-95D6-33112FEFBC7E}" dt="2026-06-19T09:26:37.655" v="559" actId="26606"/>
          <ac:spMkLst>
            <pc:docMk/>
            <pc:sldMk cId="1081928303" sldId="256"/>
            <ac:spMk id="10" creationId="{9179DE42-5613-4B35-A1E6-6CCBAA13C743}"/>
          </ac:spMkLst>
        </pc:spChg>
        <pc:spChg chg="add del">
          <ac:chgData name="Shabina Dad (2508165)" userId="ef1a01fd-86dd-4981-b2c8-309920f825e8" providerId="ADAL" clId="{2541F9DC-FA93-4912-95D6-33112FEFBC7E}" dt="2026-06-19T09:26:37.655" v="559" actId="26606"/>
          <ac:spMkLst>
            <pc:docMk/>
            <pc:sldMk cId="1081928303" sldId="256"/>
            <ac:spMk id="16" creationId="{52FB45E9-914E-4471-AC87-E475CD51767D}"/>
          </ac:spMkLst>
        </pc:spChg>
        <pc:spChg chg="add del">
          <ac:chgData name="Shabina Dad (2508165)" userId="ef1a01fd-86dd-4981-b2c8-309920f825e8" providerId="ADAL" clId="{2541F9DC-FA93-4912-95D6-33112FEFBC7E}" dt="2026-06-19T09:26:37.655" v="559" actId="26606"/>
          <ac:spMkLst>
            <pc:docMk/>
            <pc:sldMk cId="1081928303" sldId="256"/>
            <ac:spMk id="18" creationId="{C310626D-5743-49D4-8F7D-88C4F8F05774}"/>
          </ac:spMkLst>
        </pc:spChg>
        <pc:spChg chg="add del">
          <ac:chgData name="Shabina Dad (2508165)" userId="ef1a01fd-86dd-4981-b2c8-309920f825e8" providerId="ADAL" clId="{2541F9DC-FA93-4912-95D6-33112FEFBC7E}" dt="2026-06-19T09:26:37.655" v="559" actId="26606"/>
          <ac:spMkLst>
            <pc:docMk/>
            <pc:sldMk cId="1081928303" sldId="256"/>
            <ac:spMk id="20" creationId="{3C195FC1-B568-4C72-9902-34CB35DDD7A1}"/>
          </ac:spMkLst>
        </pc:spChg>
        <pc:spChg chg="add">
          <ac:chgData name="Shabina Dad (2508165)" userId="ef1a01fd-86dd-4981-b2c8-309920f825e8" providerId="ADAL" clId="{2541F9DC-FA93-4912-95D6-33112FEFBC7E}" dt="2026-06-19T09:26:37.671" v="560" actId="26606"/>
          <ac:spMkLst>
            <pc:docMk/>
            <pc:sldMk cId="1081928303" sldId="256"/>
            <ac:spMk id="21" creationId="{69370F01-B8C9-4CE4-824C-92B2792E6ED0}"/>
          </ac:spMkLst>
        </pc:spChg>
        <pc:spChg chg="add del">
          <ac:chgData name="Shabina Dad (2508165)" userId="ef1a01fd-86dd-4981-b2c8-309920f825e8" providerId="ADAL" clId="{2541F9DC-FA93-4912-95D6-33112FEFBC7E}" dt="2026-06-19T09:26:37.655" v="559" actId="26606"/>
          <ac:spMkLst>
            <pc:docMk/>
            <pc:sldMk cId="1081928303" sldId="256"/>
            <ac:spMk id="22" creationId="{EF2BDF77-362C-43F0-8CBB-A969EC2AE0C4}"/>
          </ac:spMkLst>
        </pc:spChg>
        <pc:spChg chg="add del">
          <ac:chgData name="Shabina Dad (2508165)" userId="ef1a01fd-86dd-4981-b2c8-309920f825e8" providerId="ADAL" clId="{2541F9DC-FA93-4912-95D6-33112FEFBC7E}" dt="2026-06-19T09:26:37.655" v="559" actId="26606"/>
          <ac:spMkLst>
            <pc:docMk/>
            <pc:sldMk cId="1081928303" sldId="256"/>
            <ac:spMk id="24" creationId="{4BE96B01-3929-432D-B8C2-ADBCB74C2EF4}"/>
          </ac:spMkLst>
        </pc:spChg>
        <pc:spChg chg="add del">
          <ac:chgData name="Shabina Dad (2508165)" userId="ef1a01fd-86dd-4981-b2c8-309920f825e8" providerId="ADAL" clId="{2541F9DC-FA93-4912-95D6-33112FEFBC7E}" dt="2026-06-19T09:26:37.655" v="559" actId="26606"/>
          <ac:spMkLst>
            <pc:docMk/>
            <pc:sldMk cId="1081928303" sldId="256"/>
            <ac:spMk id="26" creationId="{2A6FCDE6-CDE2-4C51-B18E-A95CFB679714}"/>
          </ac:spMkLst>
        </pc:spChg>
        <pc:spChg chg="add del">
          <ac:chgData name="Shabina Dad (2508165)" userId="ef1a01fd-86dd-4981-b2c8-309920f825e8" providerId="ADAL" clId="{2541F9DC-FA93-4912-95D6-33112FEFBC7E}" dt="2026-06-19T09:26:37.655" v="559" actId="26606"/>
          <ac:spMkLst>
            <pc:docMk/>
            <pc:sldMk cId="1081928303" sldId="256"/>
            <ac:spMk id="28" creationId="{9D2E8756-2465-473A-BA2A-2DB1D6224745}"/>
          </ac:spMkLst>
        </pc:spChg>
        <pc:spChg chg="add">
          <ac:chgData name="Shabina Dad (2508165)" userId="ef1a01fd-86dd-4981-b2c8-309920f825e8" providerId="ADAL" clId="{2541F9DC-FA93-4912-95D6-33112FEFBC7E}" dt="2026-06-19T09:26:37.671" v="560" actId="26606"/>
          <ac:spMkLst>
            <pc:docMk/>
            <pc:sldMk cId="1081928303" sldId="256"/>
            <ac:spMk id="30" creationId="{0ADFFC45-3DC9-4433-926F-043E879D9DFC}"/>
          </ac:spMkLst>
        </pc:spChg>
        <pc:grpChg chg="add">
          <ac:chgData name="Shabina Dad (2508165)" userId="ef1a01fd-86dd-4981-b2c8-309920f825e8" providerId="ADAL" clId="{2541F9DC-FA93-4912-95D6-33112FEFBC7E}" dt="2026-06-19T09:26:37.671" v="560" actId="26606"/>
          <ac:grpSpMkLst>
            <pc:docMk/>
            <pc:sldMk cId="1081928303" sldId="256"/>
            <ac:grpSpMk id="31" creationId="{B5F26A87-0610-435F-AA13-BD658385C9D9}"/>
          </ac:grpSpMkLst>
        </pc:grpChg>
      </pc:sldChg>
      <pc:sldChg chg="addSp delSp modSp mod setBg">
        <pc:chgData name="Shabina Dad (2508165)" userId="ef1a01fd-86dd-4981-b2c8-309920f825e8" providerId="ADAL" clId="{2541F9DC-FA93-4912-95D6-33112FEFBC7E}" dt="2026-06-19T09:57:28.812" v="1942" actId="207"/>
        <pc:sldMkLst>
          <pc:docMk/>
          <pc:sldMk cId="4202602291" sldId="258"/>
        </pc:sldMkLst>
        <pc:spChg chg="mod">
          <ac:chgData name="Shabina Dad (2508165)" userId="ef1a01fd-86dd-4981-b2c8-309920f825e8" providerId="ADAL" clId="{2541F9DC-FA93-4912-95D6-33112FEFBC7E}" dt="2026-06-19T09:57:28.812" v="1942" actId="207"/>
          <ac:spMkLst>
            <pc:docMk/>
            <pc:sldMk cId="4202602291" sldId="258"/>
            <ac:spMk id="2" creationId="{6B38666B-4149-F281-4CA9-9695B975C49D}"/>
          </ac:spMkLst>
        </pc:spChg>
        <pc:spChg chg="add del mod">
          <ac:chgData name="Shabina Dad (2508165)" userId="ef1a01fd-86dd-4981-b2c8-309920f825e8" providerId="ADAL" clId="{2541F9DC-FA93-4912-95D6-33112FEFBC7E}" dt="2026-06-19T09:02:36.243" v="2"/>
          <ac:spMkLst>
            <pc:docMk/>
            <pc:sldMk cId="4202602291" sldId="258"/>
            <ac:spMk id="3" creationId="{B550B6BA-1145-EC71-6245-379FBF4A058A}"/>
          </ac:spMkLst>
        </pc:spChg>
        <pc:spChg chg="add del mod">
          <ac:chgData name="Shabina Dad (2508165)" userId="ef1a01fd-86dd-4981-b2c8-309920f825e8" providerId="ADAL" clId="{2541F9DC-FA93-4912-95D6-33112FEFBC7E}" dt="2026-06-19T09:26:30.084" v="557" actId="26606"/>
          <ac:spMkLst>
            <pc:docMk/>
            <pc:sldMk cId="4202602291" sldId="258"/>
            <ac:spMk id="4" creationId="{314079A0-3461-774D-E3AD-5B9F775365E4}"/>
          </ac:spMkLst>
        </pc:spChg>
        <pc:spChg chg="del mod">
          <ac:chgData name="Shabina Dad (2508165)" userId="ef1a01fd-86dd-4981-b2c8-309920f825e8" providerId="ADAL" clId="{2541F9DC-FA93-4912-95D6-33112FEFBC7E}" dt="2026-06-19T09:02:57.111" v="6"/>
          <ac:spMkLst>
            <pc:docMk/>
            <pc:sldMk cId="4202602291" sldId="258"/>
            <ac:spMk id="9" creationId="{7DB5377E-0EF8-0DCB-1472-A11B4CE64888}"/>
          </ac:spMkLst>
        </pc:spChg>
        <pc:spChg chg="add">
          <ac:chgData name="Shabina Dad (2508165)" userId="ef1a01fd-86dd-4981-b2c8-309920f825e8" providerId="ADAL" clId="{2541F9DC-FA93-4912-95D6-33112FEFBC7E}" dt="2026-06-19T09:26:30.084" v="557" actId="26606"/>
          <ac:spMkLst>
            <pc:docMk/>
            <pc:sldMk cId="4202602291" sldId="258"/>
            <ac:spMk id="14" creationId="{655AE6B0-AC9E-4167-806F-E9DB135FC46B}"/>
          </ac:spMkLst>
        </pc:spChg>
        <pc:spChg chg="add">
          <ac:chgData name="Shabina Dad (2508165)" userId="ef1a01fd-86dd-4981-b2c8-309920f825e8" providerId="ADAL" clId="{2541F9DC-FA93-4912-95D6-33112FEFBC7E}" dt="2026-06-19T09:26:30.084" v="557" actId="26606"/>
          <ac:spMkLst>
            <pc:docMk/>
            <pc:sldMk cId="4202602291" sldId="258"/>
            <ac:spMk id="27" creationId="{87BD1F4E-A66D-4C06-86DA-8D56CA7A3B41}"/>
          </ac:spMkLst>
        </pc:spChg>
        <pc:grpChg chg="add">
          <ac:chgData name="Shabina Dad (2508165)" userId="ef1a01fd-86dd-4981-b2c8-309920f825e8" providerId="ADAL" clId="{2541F9DC-FA93-4912-95D6-33112FEFBC7E}" dt="2026-06-19T09:26:30.084" v="557" actId="26606"/>
          <ac:grpSpMkLst>
            <pc:docMk/>
            <pc:sldMk cId="4202602291" sldId="258"/>
            <ac:grpSpMk id="16" creationId="{3523416A-383B-4FDC-B4C9-D8EDDFE9C043}"/>
          </ac:grpSpMkLst>
        </pc:grpChg>
        <pc:graphicFrameChg chg="add mod modGraphic">
          <ac:chgData name="Shabina Dad (2508165)" userId="ef1a01fd-86dd-4981-b2c8-309920f825e8" providerId="ADAL" clId="{2541F9DC-FA93-4912-95D6-33112FEFBC7E}" dt="2026-06-19T09:30:43.723" v="743" actId="20577"/>
          <ac:graphicFrameMkLst>
            <pc:docMk/>
            <pc:sldMk cId="4202602291" sldId="258"/>
            <ac:graphicFrameMk id="10" creationId="{782511FB-7F17-4E83-AF3C-52AA18423C0C}"/>
          </ac:graphicFrameMkLst>
        </pc:graphicFrameChg>
      </pc:sldChg>
      <pc:sldChg chg="addSp delSp modSp new mod setBg">
        <pc:chgData name="Shabina Dad (2508165)" userId="ef1a01fd-86dd-4981-b2c8-309920f825e8" providerId="ADAL" clId="{2541F9DC-FA93-4912-95D6-33112FEFBC7E}" dt="2026-06-19T09:57:22.902" v="1941" actId="207"/>
        <pc:sldMkLst>
          <pc:docMk/>
          <pc:sldMk cId="1382337980" sldId="259"/>
        </pc:sldMkLst>
        <pc:spChg chg="del">
          <ac:chgData name="Shabina Dad (2508165)" userId="ef1a01fd-86dd-4981-b2c8-309920f825e8" providerId="ADAL" clId="{2541F9DC-FA93-4912-95D6-33112FEFBC7E}" dt="2026-06-19T09:27:08.498" v="562" actId="21"/>
          <ac:spMkLst>
            <pc:docMk/>
            <pc:sldMk cId="1382337980" sldId="259"/>
            <ac:spMk id="2" creationId="{24BE5DB3-5A8F-7FED-EDA4-0EC5F755E6FA}"/>
          </ac:spMkLst>
        </pc:spChg>
        <pc:spChg chg="del">
          <ac:chgData name="Shabina Dad (2508165)" userId="ef1a01fd-86dd-4981-b2c8-309920f825e8" providerId="ADAL" clId="{2541F9DC-FA93-4912-95D6-33112FEFBC7E}" dt="2026-06-19T09:27:12.828" v="563" actId="21"/>
          <ac:spMkLst>
            <pc:docMk/>
            <pc:sldMk cId="1382337980" sldId="259"/>
            <ac:spMk id="3" creationId="{DE68F647-A2E5-EB45-FF8B-BEA78E3142B4}"/>
          </ac:spMkLst>
        </pc:spChg>
        <pc:spChg chg="add del mod">
          <ac:chgData name="Shabina Dad (2508165)" userId="ef1a01fd-86dd-4981-b2c8-309920f825e8" providerId="ADAL" clId="{2541F9DC-FA93-4912-95D6-33112FEFBC7E}" dt="2026-06-19T09:32:40.035" v="747"/>
          <ac:spMkLst>
            <pc:docMk/>
            <pc:sldMk cId="1382337980" sldId="259"/>
            <ac:spMk id="4" creationId="{355792D9-4FA7-97FF-2E98-3B4F5885FCE1}"/>
          </ac:spMkLst>
        </pc:spChg>
        <pc:spChg chg="add mod">
          <ac:chgData name="Shabina Dad (2508165)" userId="ef1a01fd-86dd-4981-b2c8-309920f825e8" providerId="ADAL" clId="{2541F9DC-FA93-4912-95D6-33112FEFBC7E}" dt="2026-06-19T09:57:22.902" v="1941" actId="207"/>
          <ac:spMkLst>
            <pc:docMk/>
            <pc:sldMk cId="1382337980" sldId="259"/>
            <ac:spMk id="5" creationId="{A94AE94F-063F-4A7C-5822-78E8077C2F0E}"/>
          </ac:spMkLst>
        </pc:spChg>
        <pc:spChg chg="add mod">
          <ac:chgData name="Shabina Dad (2508165)" userId="ef1a01fd-86dd-4981-b2c8-309920f825e8" providerId="ADAL" clId="{2541F9DC-FA93-4912-95D6-33112FEFBC7E}" dt="2026-06-19T09:48:22.768" v="1251" actId="26606"/>
          <ac:spMkLst>
            <pc:docMk/>
            <pc:sldMk cId="1382337980" sldId="259"/>
            <ac:spMk id="6" creationId="{0260D317-16F1-FED8-5068-652EEA26995D}"/>
          </ac:spMkLst>
        </pc:spChg>
        <pc:spChg chg="add">
          <ac:chgData name="Shabina Dad (2508165)" userId="ef1a01fd-86dd-4981-b2c8-309920f825e8" providerId="ADAL" clId="{2541F9DC-FA93-4912-95D6-33112FEFBC7E}" dt="2026-06-19T09:48:22.768" v="1251" actId="26606"/>
          <ac:spMkLst>
            <pc:docMk/>
            <pc:sldMk cId="1382337980" sldId="259"/>
            <ac:spMk id="11" creationId="{E80B86A7-A1EC-475B-9166-88902B033A38}"/>
          </ac:spMkLst>
        </pc:spChg>
        <pc:spChg chg="add">
          <ac:chgData name="Shabina Dad (2508165)" userId="ef1a01fd-86dd-4981-b2c8-309920f825e8" providerId="ADAL" clId="{2541F9DC-FA93-4912-95D6-33112FEFBC7E}" dt="2026-06-19T09:48:22.768" v="1251" actId="26606"/>
          <ac:spMkLst>
            <pc:docMk/>
            <pc:sldMk cId="1382337980" sldId="259"/>
            <ac:spMk id="13" creationId="{C2C29CB1-9F74-4879-A6AF-AEA67B6F1F4D}"/>
          </ac:spMkLst>
        </pc:spChg>
        <pc:spChg chg="add">
          <ac:chgData name="Shabina Dad (2508165)" userId="ef1a01fd-86dd-4981-b2c8-309920f825e8" providerId="ADAL" clId="{2541F9DC-FA93-4912-95D6-33112FEFBC7E}" dt="2026-06-19T09:48:22.768" v="1251" actId="26606"/>
          <ac:spMkLst>
            <pc:docMk/>
            <pc:sldMk cId="1382337980" sldId="259"/>
            <ac:spMk id="15" creationId="{7E2C7115-5336-410C-AD71-0F0952A2E5A7}"/>
          </ac:spMkLst>
        </pc:spChg>
      </pc:sldChg>
      <pc:sldChg chg="addSp modSp new mod setBg">
        <pc:chgData name="Shabina Dad (2508165)" userId="ef1a01fd-86dd-4981-b2c8-309920f825e8" providerId="ADAL" clId="{2541F9DC-FA93-4912-95D6-33112FEFBC7E}" dt="2026-06-19T09:57:15.415" v="1940" actId="207"/>
        <pc:sldMkLst>
          <pc:docMk/>
          <pc:sldMk cId="3710947655" sldId="260"/>
        </pc:sldMkLst>
        <pc:spChg chg="mod">
          <ac:chgData name="Shabina Dad (2508165)" userId="ef1a01fd-86dd-4981-b2c8-309920f825e8" providerId="ADAL" clId="{2541F9DC-FA93-4912-95D6-33112FEFBC7E}" dt="2026-06-19T09:57:15.415" v="1940" actId="207"/>
          <ac:spMkLst>
            <pc:docMk/>
            <pc:sldMk cId="3710947655" sldId="260"/>
            <ac:spMk id="2" creationId="{15FA967B-2E48-BD28-1C81-F11F36CDB326}"/>
          </ac:spMkLst>
        </pc:spChg>
        <pc:spChg chg="mod">
          <ac:chgData name="Shabina Dad (2508165)" userId="ef1a01fd-86dd-4981-b2c8-309920f825e8" providerId="ADAL" clId="{2541F9DC-FA93-4912-95D6-33112FEFBC7E}" dt="2026-06-19T09:57:01.472" v="1939" actId="26606"/>
          <ac:spMkLst>
            <pc:docMk/>
            <pc:sldMk cId="3710947655" sldId="260"/>
            <ac:spMk id="3" creationId="{9377E19E-3D40-F521-298D-CDA170BED293}"/>
          </ac:spMkLst>
        </pc:spChg>
        <pc:cxnChg chg="add">
          <ac:chgData name="Shabina Dad (2508165)" userId="ef1a01fd-86dd-4981-b2c8-309920f825e8" providerId="ADAL" clId="{2541F9DC-FA93-4912-95D6-33112FEFBC7E}" dt="2026-06-19T09:57:01.472" v="1939" actId="26606"/>
          <ac:cxnSpMkLst>
            <pc:docMk/>
            <pc:sldMk cId="3710947655" sldId="260"/>
            <ac:cxnSpMk id="8" creationId="{0B5F7E3B-C5F1-40E0-A491-558BAFBC1127}"/>
          </ac:cxnSpMkLst>
        </pc:cxnChg>
      </pc:sldChg>
      <pc:sldChg chg="addSp modSp new mod setBg">
        <pc:chgData name="Shabina Dad (2508165)" userId="ef1a01fd-86dd-4981-b2c8-309920f825e8" providerId="ADAL" clId="{2541F9DC-FA93-4912-95D6-33112FEFBC7E}" dt="2026-06-19T10:20:04.072" v="2504" actId="26606"/>
        <pc:sldMkLst>
          <pc:docMk/>
          <pc:sldMk cId="3209181059" sldId="261"/>
        </pc:sldMkLst>
        <pc:spChg chg="mod ord">
          <ac:chgData name="Shabina Dad (2508165)" userId="ef1a01fd-86dd-4981-b2c8-309920f825e8" providerId="ADAL" clId="{2541F9DC-FA93-4912-95D6-33112FEFBC7E}" dt="2026-06-19T10:20:04.072" v="2504" actId="26606"/>
          <ac:spMkLst>
            <pc:docMk/>
            <pc:sldMk cId="3209181059" sldId="261"/>
            <ac:spMk id="2" creationId="{20A2AD11-558F-3FF5-2A5C-753C7411AA62}"/>
          </ac:spMkLst>
        </pc:spChg>
        <pc:spChg chg="mod">
          <ac:chgData name="Shabina Dad (2508165)" userId="ef1a01fd-86dd-4981-b2c8-309920f825e8" providerId="ADAL" clId="{2541F9DC-FA93-4912-95D6-33112FEFBC7E}" dt="2026-06-19T10:20:04.072" v="2504" actId="26606"/>
          <ac:spMkLst>
            <pc:docMk/>
            <pc:sldMk cId="3209181059" sldId="261"/>
            <ac:spMk id="3" creationId="{443F2299-BDD6-1AFE-876D-90F08FFAE836}"/>
          </ac:spMkLst>
        </pc:spChg>
        <pc:spChg chg="add">
          <ac:chgData name="Shabina Dad (2508165)" userId="ef1a01fd-86dd-4981-b2c8-309920f825e8" providerId="ADAL" clId="{2541F9DC-FA93-4912-95D6-33112FEFBC7E}" dt="2026-06-19T10:20:04.072" v="2504" actId="26606"/>
          <ac:spMkLst>
            <pc:docMk/>
            <pc:sldMk cId="3209181059" sldId="261"/>
            <ac:spMk id="8" creationId="{C52ED567-06B3-4107-9773-BBB6BD78673C}"/>
          </ac:spMkLst>
        </pc:spChg>
        <pc:spChg chg="add">
          <ac:chgData name="Shabina Dad (2508165)" userId="ef1a01fd-86dd-4981-b2c8-309920f825e8" providerId="ADAL" clId="{2541F9DC-FA93-4912-95D6-33112FEFBC7E}" dt="2026-06-19T10:20:04.072" v="2504" actId="26606"/>
          <ac:spMkLst>
            <pc:docMk/>
            <pc:sldMk cId="3209181059" sldId="261"/>
            <ac:spMk id="10" creationId="{AF551D8B-3775-4477-88B7-7B7C350D34E4}"/>
          </ac:spMkLst>
        </pc:spChg>
        <pc:spChg chg="add">
          <ac:chgData name="Shabina Dad (2508165)" userId="ef1a01fd-86dd-4981-b2c8-309920f825e8" providerId="ADAL" clId="{2541F9DC-FA93-4912-95D6-33112FEFBC7E}" dt="2026-06-19T10:20:04.072" v="2504" actId="26606"/>
          <ac:spMkLst>
            <pc:docMk/>
            <pc:sldMk cId="3209181059" sldId="261"/>
            <ac:spMk id="16" creationId="{BB934D2B-85E2-4375-94EE-B66C16BF7999}"/>
          </ac:spMkLst>
        </pc:spChg>
        <pc:spChg chg="add">
          <ac:chgData name="Shabina Dad (2508165)" userId="ef1a01fd-86dd-4981-b2c8-309920f825e8" providerId="ADAL" clId="{2541F9DC-FA93-4912-95D6-33112FEFBC7E}" dt="2026-06-19T10:20:04.072" v="2504" actId="26606"/>
          <ac:spMkLst>
            <pc:docMk/>
            <pc:sldMk cId="3209181059" sldId="261"/>
            <ac:spMk id="18" creationId="{9B445E02-D785-4565-B842-9567BBC09508}"/>
          </ac:spMkLst>
        </pc:spChg>
        <pc:spChg chg="add">
          <ac:chgData name="Shabina Dad (2508165)" userId="ef1a01fd-86dd-4981-b2c8-309920f825e8" providerId="ADAL" clId="{2541F9DC-FA93-4912-95D6-33112FEFBC7E}" dt="2026-06-19T10:20:04.072" v="2504" actId="26606"/>
          <ac:spMkLst>
            <pc:docMk/>
            <pc:sldMk cId="3209181059" sldId="261"/>
            <ac:spMk id="22" creationId="{BA407A52-66F4-4CDE-A726-FF79F3EC342D}"/>
          </ac:spMkLst>
        </pc:spChg>
        <pc:spChg chg="add">
          <ac:chgData name="Shabina Dad (2508165)" userId="ef1a01fd-86dd-4981-b2c8-309920f825e8" providerId="ADAL" clId="{2541F9DC-FA93-4912-95D6-33112FEFBC7E}" dt="2026-06-19T10:20:04.072" v="2504" actId="26606"/>
          <ac:spMkLst>
            <pc:docMk/>
            <pc:sldMk cId="3209181059" sldId="261"/>
            <ac:spMk id="24" creationId="{D28FFB34-4FC3-46F5-B900-D3B774FD0BE6}"/>
          </ac:spMkLst>
        </pc:spChg>
        <pc:spChg chg="add">
          <ac:chgData name="Shabina Dad (2508165)" userId="ef1a01fd-86dd-4981-b2c8-309920f825e8" providerId="ADAL" clId="{2541F9DC-FA93-4912-95D6-33112FEFBC7E}" dt="2026-06-19T10:20:04.072" v="2504" actId="26606"/>
          <ac:spMkLst>
            <pc:docMk/>
            <pc:sldMk cId="3209181059" sldId="261"/>
            <ac:spMk id="26" creationId="{205F7B13-ACB5-46BE-8070-0431266B183B}"/>
          </ac:spMkLst>
        </pc:spChg>
        <pc:spChg chg="add">
          <ac:chgData name="Shabina Dad (2508165)" userId="ef1a01fd-86dd-4981-b2c8-309920f825e8" providerId="ADAL" clId="{2541F9DC-FA93-4912-95D6-33112FEFBC7E}" dt="2026-06-19T10:20:04.072" v="2504" actId="26606"/>
          <ac:spMkLst>
            <pc:docMk/>
            <pc:sldMk cId="3209181059" sldId="261"/>
            <ac:spMk id="28" creationId="{D52A0D23-45DD-4DF4-ADE6-A81F409BB9FB}"/>
          </ac:spMkLst>
        </pc:spChg>
      </pc:sldChg>
      <pc:sldChg chg="modSp new del mod">
        <pc:chgData name="Shabina Dad (2508165)" userId="ef1a01fd-86dd-4981-b2c8-309920f825e8" providerId="ADAL" clId="{2541F9DC-FA93-4912-95D6-33112FEFBC7E}" dt="2026-06-19T09:33:48.092" v="759" actId="47"/>
        <pc:sldMkLst>
          <pc:docMk/>
          <pc:sldMk cId="41153884" sldId="262"/>
        </pc:sldMkLst>
        <pc:spChg chg="mod">
          <ac:chgData name="Shabina Dad (2508165)" userId="ef1a01fd-86dd-4981-b2c8-309920f825e8" providerId="ADAL" clId="{2541F9DC-FA93-4912-95D6-33112FEFBC7E}" dt="2026-06-19T09:33:19.095" v="758" actId="5793"/>
          <ac:spMkLst>
            <pc:docMk/>
            <pc:sldMk cId="41153884" sldId="262"/>
            <ac:spMk id="2" creationId="{D5B596EF-E89E-051C-0821-30BD73D6BB70}"/>
          </ac:spMkLst>
        </pc:spChg>
      </pc:sldChg>
      <pc:sldChg chg="addSp delSp modSp new mod setBg">
        <pc:chgData name="Shabina Dad (2508165)" userId="ef1a01fd-86dd-4981-b2c8-309920f825e8" providerId="ADAL" clId="{2541F9DC-FA93-4912-95D6-33112FEFBC7E}" dt="2026-06-19T11:50:17.907" v="6186" actId="1076"/>
        <pc:sldMkLst>
          <pc:docMk/>
          <pc:sldMk cId="192676724" sldId="262"/>
        </pc:sldMkLst>
        <pc:spChg chg="mod">
          <ac:chgData name="Shabina Dad (2508165)" userId="ef1a01fd-86dd-4981-b2c8-309920f825e8" providerId="ADAL" clId="{2541F9DC-FA93-4912-95D6-33112FEFBC7E}" dt="2026-06-19T11:49:39.510" v="6183" actId="313"/>
          <ac:spMkLst>
            <pc:docMk/>
            <pc:sldMk cId="192676724" sldId="262"/>
            <ac:spMk id="2" creationId="{6A2F7EA9-006A-E8C4-3944-AE02BAE0F628}"/>
          </ac:spMkLst>
        </pc:spChg>
        <pc:spChg chg="del mod">
          <ac:chgData name="Shabina Dad (2508165)" userId="ef1a01fd-86dd-4981-b2c8-309920f825e8" providerId="ADAL" clId="{2541F9DC-FA93-4912-95D6-33112FEFBC7E}" dt="2026-06-19T10:43:43.252" v="3060" actId="26606"/>
          <ac:spMkLst>
            <pc:docMk/>
            <pc:sldMk cId="192676724" sldId="262"/>
            <ac:spMk id="3" creationId="{68FE6BF2-BA21-2B98-F966-C98BD60708E2}"/>
          </ac:spMkLst>
        </pc:spChg>
        <pc:spChg chg="add">
          <ac:chgData name="Shabina Dad (2508165)" userId="ef1a01fd-86dd-4981-b2c8-309920f825e8" providerId="ADAL" clId="{2541F9DC-FA93-4912-95D6-33112FEFBC7E}" dt="2026-06-19T10:43:43.252" v="3060" actId="26606"/>
          <ac:spMkLst>
            <pc:docMk/>
            <pc:sldMk cId="192676724" sldId="262"/>
            <ac:spMk id="9" creationId="{655AE6B0-AC9E-4167-806F-E9DB135FC46B}"/>
          </ac:spMkLst>
        </pc:spChg>
        <pc:spChg chg="add">
          <ac:chgData name="Shabina Dad (2508165)" userId="ef1a01fd-86dd-4981-b2c8-309920f825e8" providerId="ADAL" clId="{2541F9DC-FA93-4912-95D6-33112FEFBC7E}" dt="2026-06-19T10:43:43.252" v="3060" actId="26606"/>
          <ac:spMkLst>
            <pc:docMk/>
            <pc:sldMk cId="192676724" sldId="262"/>
            <ac:spMk id="22" creationId="{87BD1F4E-A66D-4C06-86DA-8D56CA7A3B41}"/>
          </ac:spMkLst>
        </pc:spChg>
        <pc:grpChg chg="add">
          <ac:chgData name="Shabina Dad (2508165)" userId="ef1a01fd-86dd-4981-b2c8-309920f825e8" providerId="ADAL" clId="{2541F9DC-FA93-4912-95D6-33112FEFBC7E}" dt="2026-06-19T10:43:43.252" v="3060" actId="26606"/>
          <ac:grpSpMkLst>
            <pc:docMk/>
            <pc:sldMk cId="192676724" sldId="262"/>
            <ac:grpSpMk id="11" creationId="{3523416A-383B-4FDC-B4C9-D8EDDFE9C043}"/>
          </ac:grpSpMkLst>
        </pc:grpChg>
        <pc:graphicFrameChg chg="add">
          <ac:chgData name="Shabina Dad (2508165)" userId="ef1a01fd-86dd-4981-b2c8-309920f825e8" providerId="ADAL" clId="{2541F9DC-FA93-4912-95D6-33112FEFBC7E}" dt="2026-06-19T10:43:43.252" v="3060" actId="26606"/>
          <ac:graphicFrameMkLst>
            <pc:docMk/>
            <pc:sldMk cId="192676724" sldId="262"/>
            <ac:graphicFrameMk id="5" creationId="{364E9E3F-5CAC-7019-F321-28C16E6D5BC4}"/>
          </ac:graphicFrameMkLst>
        </pc:graphicFrameChg>
        <pc:picChg chg="add mod">
          <ac:chgData name="Shabina Dad (2508165)" userId="ef1a01fd-86dd-4981-b2c8-309920f825e8" providerId="ADAL" clId="{2541F9DC-FA93-4912-95D6-33112FEFBC7E}" dt="2026-06-19T11:50:17.907" v="6186" actId="1076"/>
          <ac:picMkLst>
            <pc:docMk/>
            <pc:sldMk cId="192676724" sldId="262"/>
            <ac:picMk id="4" creationId="{A7209995-46CC-4622-0AF2-BA2E3DE39225}"/>
          </ac:picMkLst>
        </pc:picChg>
      </pc:sldChg>
      <pc:sldChg chg="addSp delSp modSp new mod setBg">
        <pc:chgData name="Shabina Dad (2508165)" userId="ef1a01fd-86dd-4981-b2c8-309920f825e8" providerId="ADAL" clId="{2541F9DC-FA93-4912-95D6-33112FEFBC7E}" dt="2026-06-19T11:49:25.663" v="6182" actId="1076"/>
        <pc:sldMkLst>
          <pc:docMk/>
          <pc:sldMk cId="844987132" sldId="263"/>
        </pc:sldMkLst>
        <pc:spChg chg="mod">
          <ac:chgData name="Shabina Dad (2508165)" userId="ef1a01fd-86dd-4981-b2c8-309920f825e8" providerId="ADAL" clId="{2541F9DC-FA93-4912-95D6-33112FEFBC7E}" dt="2026-06-19T10:49:09.041" v="3301" actId="26606"/>
          <ac:spMkLst>
            <pc:docMk/>
            <pc:sldMk cId="844987132" sldId="263"/>
            <ac:spMk id="2" creationId="{D930E9A1-727C-6B0A-07F2-07849A861177}"/>
          </ac:spMkLst>
        </pc:spChg>
        <pc:spChg chg="add del mod">
          <ac:chgData name="Shabina Dad (2508165)" userId="ef1a01fd-86dd-4981-b2c8-309920f825e8" providerId="ADAL" clId="{2541F9DC-FA93-4912-95D6-33112FEFBC7E}" dt="2026-06-19T10:49:09.041" v="3301" actId="26606"/>
          <ac:spMkLst>
            <pc:docMk/>
            <pc:sldMk cId="844987132" sldId="263"/>
            <ac:spMk id="3" creationId="{9EB07029-573B-5984-23EC-F6BCCB3E5D31}"/>
          </ac:spMkLst>
        </pc:spChg>
        <pc:spChg chg="add del">
          <ac:chgData name="Shabina Dad (2508165)" userId="ef1a01fd-86dd-4981-b2c8-309920f825e8" providerId="ADAL" clId="{2541F9DC-FA93-4912-95D6-33112FEFBC7E}" dt="2026-06-19T10:49:08.997" v="3300" actId="26606"/>
          <ac:spMkLst>
            <pc:docMk/>
            <pc:sldMk cId="844987132" sldId="263"/>
            <ac:spMk id="9" creationId="{655AE6B0-AC9E-4167-806F-E9DB135FC46B}"/>
          </ac:spMkLst>
        </pc:spChg>
        <pc:spChg chg="add del">
          <ac:chgData name="Shabina Dad (2508165)" userId="ef1a01fd-86dd-4981-b2c8-309920f825e8" providerId="ADAL" clId="{2541F9DC-FA93-4912-95D6-33112FEFBC7E}" dt="2026-06-19T10:49:08.997" v="3300" actId="26606"/>
          <ac:spMkLst>
            <pc:docMk/>
            <pc:sldMk cId="844987132" sldId="263"/>
            <ac:spMk id="22" creationId="{87BD1F4E-A66D-4C06-86DA-8D56CA7A3B41}"/>
          </ac:spMkLst>
        </pc:spChg>
        <pc:spChg chg="add">
          <ac:chgData name="Shabina Dad (2508165)" userId="ef1a01fd-86dd-4981-b2c8-309920f825e8" providerId="ADAL" clId="{2541F9DC-FA93-4912-95D6-33112FEFBC7E}" dt="2026-06-19T10:49:09.041" v="3301" actId="26606"/>
          <ac:spMkLst>
            <pc:docMk/>
            <pc:sldMk cId="844987132" sldId="263"/>
            <ac:spMk id="24" creationId="{655AE6B0-AC9E-4167-806F-E9DB135FC46B}"/>
          </ac:spMkLst>
        </pc:spChg>
        <pc:spChg chg="add">
          <ac:chgData name="Shabina Dad (2508165)" userId="ef1a01fd-86dd-4981-b2c8-309920f825e8" providerId="ADAL" clId="{2541F9DC-FA93-4912-95D6-33112FEFBC7E}" dt="2026-06-19T10:49:09.041" v="3301" actId="26606"/>
          <ac:spMkLst>
            <pc:docMk/>
            <pc:sldMk cId="844987132" sldId="263"/>
            <ac:spMk id="33" creationId="{87BD1F4E-A66D-4C06-86DA-8D56CA7A3B41}"/>
          </ac:spMkLst>
        </pc:spChg>
        <pc:grpChg chg="add del">
          <ac:chgData name="Shabina Dad (2508165)" userId="ef1a01fd-86dd-4981-b2c8-309920f825e8" providerId="ADAL" clId="{2541F9DC-FA93-4912-95D6-33112FEFBC7E}" dt="2026-06-19T10:49:08.997" v="3300" actId="26606"/>
          <ac:grpSpMkLst>
            <pc:docMk/>
            <pc:sldMk cId="844987132" sldId="263"/>
            <ac:grpSpMk id="11" creationId="{3523416A-383B-4FDC-B4C9-D8EDDFE9C043}"/>
          </ac:grpSpMkLst>
        </pc:grpChg>
        <pc:grpChg chg="add">
          <ac:chgData name="Shabina Dad (2508165)" userId="ef1a01fd-86dd-4981-b2c8-309920f825e8" providerId="ADAL" clId="{2541F9DC-FA93-4912-95D6-33112FEFBC7E}" dt="2026-06-19T10:49:09.041" v="3301" actId="26606"/>
          <ac:grpSpMkLst>
            <pc:docMk/>
            <pc:sldMk cId="844987132" sldId="263"/>
            <ac:grpSpMk id="25" creationId="{3523416A-383B-4FDC-B4C9-D8EDDFE9C043}"/>
          </ac:grpSpMkLst>
        </pc:grpChg>
        <pc:graphicFrameChg chg="add del">
          <ac:chgData name="Shabina Dad (2508165)" userId="ef1a01fd-86dd-4981-b2c8-309920f825e8" providerId="ADAL" clId="{2541F9DC-FA93-4912-95D6-33112FEFBC7E}" dt="2026-06-19T10:49:08.997" v="3300" actId="26606"/>
          <ac:graphicFrameMkLst>
            <pc:docMk/>
            <pc:sldMk cId="844987132" sldId="263"/>
            <ac:graphicFrameMk id="5" creationId="{251AD573-338E-3BC0-CB5C-D7C19725540B}"/>
          </ac:graphicFrameMkLst>
        </pc:graphicFrameChg>
        <pc:graphicFrameChg chg="add">
          <ac:chgData name="Shabina Dad (2508165)" userId="ef1a01fd-86dd-4981-b2c8-309920f825e8" providerId="ADAL" clId="{2541F9DC-FA93-4912-95D6-33112FEFBC7E}" dt="2026-06-19T10:49:09.041" v="3301" actId="26606"/>
          <ac:graphicFrameMkLst>
            <pc:docMk/>
            <pc:sldMk cId="844987132" sldId="263"/>
            <ac:graphicFrameMk id="34" creationId="{25E2C588-B943-0D4B-ACF4-4B46914F79D1}"/>
          </ac:graphicFrameMkLst>
        </pc:graphicFrameChg>
        <pc:picChg chg="add mod">
          <ac:chgData name="Shabina Dad (2508165)" userId="ef1a01fd-86dd-4981-b2c8-309920f825e8" providerId="ADAL" clId="{2541F9DC-FA93-4912-95D6-33112FEFBC7E}" dt="2026-06-19T11:49:25.663" v="6182" actId="1076"/>
          <ac:picMkLst>
            <pc:docMk/>
            <pc:sldMk cId="844987132" sldId="263"/>
            <ac:picMk id="4" creationId="{1682E13B-3F77-9AA2-8C8F-5C11E8027103}"/>
          </ac:picMkLst>
        </pc:picChg>
      </pc:sldChg>
      <pc:sldChg chg="modSp new mod">
        <pc:chgData name="Shabina Dad (2508165)" userId="ef1a01fd-86dd-4981-b2c8-309920f825e8" providerId="ADAL" clId="{2541F9DC-FA93-4912-95D6-33112FEFBC7E}" dt="2026-06-19T11:20:54.389" v="4532" actId="20577"/>
        <pc:sldMkLst>
          <pc:docMk/>
          <pc:sldMk cId="1038878950" sldId="264"/>
        </pc:sldMkLst>
        <pc:spChg chg="mod">
          <ac:chgData name="Shabina Dad (2508165)" userId="ef1a01fd-86dd-4981-b2c8-309920f825e8" providerId="ADAL" clId="{2541F9DC-FA93-4912-95D6-33112FEFBC7E}" dt="2026-06-19T11:02:08.337" v="4037" actId="207"/>
          <ac:spMkLst>
            <pc:docMk/>
            <pc:sldMk cId="1038878950" sldId="264"/>
            <ac:spMk id="2" creationId="{3E5EF614-FEB2-6E9D-306B-5C9F7F3E3D56}"/>
          </ac:spMkLst>
        </pc:spChg>
        <pc:spChg chg="mod">
          <ac:chgData name="Shabina Dad (2508165)" userId="ef1a01fd-86dd-4981-b2c8-309920f825e8" providerId="ADAL" clId="{2541F9DC-FA93-4912-95D6-33112FEFBC7E}" dt="2026-06-19T11:20:54.389" v="4532" actId="20577"/>
          <ac:spMkLst>
            <pc:docMk/>
            <pc:sldMk cId="1038878950" sldId="264"/>
            <ac:spMk id="3" creationId="{36F4DFE1-5E83-F376-66CA-546FAF0E8AD6}"/>
          </ac:spMkLst>
        </pc:spChg>
      </pc:sldChg>
      <pc:sldChg chg="addSp delSp modSp new mod">
        <pc:chgData name="Shabina Dad (2508165)" userId="ef1a01fd-86dd-4981-b2c8-309920f825e8" providerId="ADAL" clId="{2541F9DC-FA93-4912-95D6-33112FEFBC7E}" dt="2026-06-19T11:48:30.660" v="6178" actId="1076"/>
        <pc:sldMkLst>
          <pc:docMk/>
          <pc:sldMk cId="2886348316" sldId="265"/>
        </pc:sldMkLst>
        <pc:spChg chg="mod">
          <ac:chgData name="Shabina Dad (2508165)" userId="ef1a01fd-86dd-4981-b2c8-309920f825e8" providerId="ADAL" clId="{2541F9DC-FA93-4912-95D6-33112FEFBC7E}" dt="2026-06-19T11:23:03.646" v="4615" actId="20577"/>
          <ac:spMkLst>
            <pc:docMk/>
            <pc:sldMk cId="2886348316" sldId="265"/>
            <ac:spMk id="2" creationId="{054CF668-8883-4A25-D236-1A78E3D963DC}"/>
          </ac:spMkLst>
        </pc:spChg>
        <pc:spChg chg="mod">
          <ac:chgData name="Shabina Dad (2508165)" userId="ef1a01fd-86dd-4981-b2c8-309920f825e8" providerId="ADAL" clId="{2541F9DC-FA93-4912-95D6-33112FEFBC7E}" dt="2026-06-19T11:32:29.757" v="5041" actId="14100"/>
          <ac:spMkLst>
            <pc:docMk/>
            <pc:sldMk cId="2886348316" sldId="265"/>
            <ac:spMk id="3" creationId="{EC7EC50D-D0E9-E8A5-674B-E00B0A4A4285}"/>
          </ac:spMkLst>
        </pc:spChg>
        <pc:spChg chg="add del mod">
          <ac:chgData name="Shabina Dad (2508165)" userId="ef1a01fd-86dd-4981-b2c8-309920f825e8" providerId="ADAL" clId="{2541F9DC-FA93-4912-95D6-33112FEFBC7E}" dt="2026-06-19T11:41:29.391" v="5720" actId="313"/>
          <ac:spMkLst>
            <pc:docMk/>
            <pc:sldMk cId="2886348316" sldId="265"/>
            <ac:spMk id="4" creationId="{85936FAB-501D-EFA9-2828-F826CF043FA2}"/>
          </ac:spMkLst>
        </pc:spChg>
        <pc:picChg chg="add mod">
          <ac:chgData name="Shabina Dad (2508165)" userId="ef1a01fd-86dd-4981-b2c8-309920f825e8" providerId="ADAL" clId="{2541F9DC-FA93-4912-95D6-33112FEFBC7E}" dt="2026-06-19T11:48:30.660" v="6178" actId="1076"/>
          <ac:picMkLst>
            <pc:docMk/>
            <pc:sldMk cId="2886348316" sldId="265"/>
            <ac:picMk id="5" creationId="{1A05714A-404D-9AB8-D134-79791E856F93}"/>
          </ac:picMkLst>
        </pc:picChg>
      </pc:sldChg>
      <pc:sldChg chg="modSp new mod">
        <pc:chgData name="Shabina Dad (2508165)" userId="ef1a01fd-86dd-4981-b2c8-309920f825e8" providerId="ADAL" clId="{2541F9DC-FA93-4912-95D6-33112FEFBC7E}" dt="2026-06-19T11:47:24.175" v="6173" actId="313"/>
        <pc:sldMkLst>
          <pc:docMk/>
          <pc:sldMk cId="2471333456" sldId="266"/>
        </pc:sldMkLst>
        <pc:spChg chg="mod">
          <ac:chgData name="Shabina Dad (2508165)" userId="ef1a01fd-86dd-4981-b2c8-309920f825e8" providerId="ADAL" clId="{2541F9DC-FA93-4912-95D6-33112FEFBC7E}" dt="2026-06-19T11:41:39.863" v="5737" actId="20577"/>
          <ac:spMkLst>
            <pc:docMk/>
            <pc:sldMk cId="2471333456" sldId="266"/>
            <ac:spMk id="2" creationId="{DF46C36C-6481-3340-1847-E53F99842C6F}"/>
          </ac:spMkLst>
        </pc:spChg>
        <pc:spChg chg="mod">
          <ac:chgData name="Shabina Dad (2508165)" userId="ef1a01fd-86dd-4981-b2c8-309920f825e8" providerId="ADAL" clId="{2541F9DC-FA93-4912-95D6-33112FEFBC7E}" dt="2026-06-19T11:47:24.175" v="6173" actId="313"/>
          <ac:spMkLst>
            <pc:docMk/>
            <pc:sldMk cId="2471333456" sldId="266"/>
            <ac:spMk id="3" creationId="{143ED49F-BC6E-3C25-B743-501A6DF923B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B8D366-82E8-4F0E-8AC3-3D30A61B7E6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8D7BD1F-0F7A-4C6C-8053-9ACFB5C8B7DB}">
      <dgm:prSet/>
      <dgm:spPr/>
      <dgm:t>
        <a:bodyPr/>
        <a:lstStyle/>
        <a:p>
          <a:r>
            <a:rPr lang="en-GB"/>
            <a:t>Good morning my name is Shabina today I will be applying Albert bandura, social learning theory to the early years care study of Issac, a 4 years old boy who has experienced a wide large of disruptive childcare routine and changes in childcare arrangements in the last 2 years before arriving in a London in a children's centre. </a:t>
          </a:r>
          <a:endParaRPr lang="en-US"/>
        </a:p>
      </dgm:t>
    </dgm:pt>
    <dgm:pt modelId="{0EBCBBCC-5804-4D73-8C77-7D57B3C678E0}" type="parTrans" cxnId="{44E738FC-3768-468E-92D2-521FAB268CD0}">
      <dgm:prSet/>
      <dgm:spPr/>
      <dgm:t>
        <a:bodyPr/>
        <a:lstStyle/>
        <a:p>
          <a:endParaRPr lang="en-US"/>
        </a:p>
      </dgm:t>
    </dgm:pt>
    <dgm:pt modelId="{904BF3E5-807B-4EA9-A24D-1390600BFEDC}" type="sibTrans" cxnId="{44E738FC-3768-468E-92D2-521FAB268CD0}">
      <dgm:prSet/>
      <dgm:spPr/>
      <dgm:t>
        <a:bodyPr/>
        <a:lstStyle/>
        <a:p>
          <a:endParaRPr lang="en-US"/>
        </a:p>
      </dgm:t>
    </dgm:pt>
    <dgm:pt modelId="{59DB82C5-CEEA-4FD5-8577-D906D9472FB4}">
      <dgm:prSet/>
      <dgm:spPr/>
      <dgm:t>
        <a:bodyPr/>
        <a:lstStyle/>
        <a:p>
          <a:r>
            <a:rPr lang="en-GB" dirty="0"/>
            <a:t>Issac lives with his mother who is a single parent and also suffers postnatal depression, mom has very limited social interactions has no family support and has very low confidence. Whist being dropped off at the children's centre staff has noticed Isaac to be very upset and clingy when separating with his mother. </a:t>
          </a:r>
        </a:p>
        <a:p>
          <a:endParaRPr lang="en-US" dirty="0"/>
        </a:p>
      </dgm:t>
    </dgm:pt>
    <dgm:pt modelId="{9775F666-99D5-4088-B46B-AABF5B593B96}" type="parTrans" cxnId="{AE3EF365-C356-4D45-9477-FC75CF25E44A}">
      <dgm:prSet/>
      <dgm:spPr/>
      <dgm:t>
        <a:bodyPr/>
        <a:lstStyle/>
        <a:p>
          <a:endParaRPr lang="en-US"/>
        </a:p>
      </dgm:t>
    </dgm:pt>
    <dgm:pt modelId="{CE9146BD-E8CB-43DD-A010-5B5C7EC528FD}" type="sibTrans" cxnId="{AE3EF365-C356-4D45-9477-FC75CF25E44A}">
      <dgm:prSet/>
      <dgm:spPr/>
      <dgm:t>
        <a:bodyPr/>
        <a:lstStyle/>
        <a:p>
          <a:endParaRPr lang="en-US"/>
        </a:p>
      </dgm:t>
    </dgm:pt>
    <dgm:pt modelId="{075FA707-215E-4A09-AF3B-830786FC2C64}" type="pres">
      <dgm:prSet presAssocID="{09B8D366-82E8-4F0E-8AC3-3D30A61B7E6E}" presName="linear" presStyleCnt="0">
        <dgm:presLayoutVars>
          <dgm:animLvl val="lvl"/>
          <dgm:resizeHandles val="exact"/>
        </dgm:presLayoutVars>
      </dgm:prSet>
      <dgm:spPr/>
    </dgm:pt>
    <dgm:pt modelId="{B71F2FDF-2CFE-4A46-AACB-EC4E3F2890EF}" type="pres">
      <dgm:prSet presAssocID="{28D7BD1F-0F7A-4C6C-8053-9ACFB5C8B7DB}" presName="parentText" presStyleLbl="node1" presStyleIdx="0" presStyleCnt="2">
        <dgm:presLayoutVars>
          <dgm:chMax val="0"/>
          <dgm:bulletEnabled val="1"/>
        </dgm:presLayoutVars>
      </dgm:prSet>
      <dgm:spPr/>
    </dgm:pt>
    <dgm:pt modelId="{A6E92E59-F96F-49A9-97D9-6726F77ABBA8}" type="pres">
      <dgm:prSet presAssocID="{904BF3E5-807B-4EA9-A24D-1390600BFEDC}" presName="spacer" presStyleCnt="0"/>
      <dgm:spPr/>
    </dgm:pt>
    <dgm:pt modelId="{2884F0AE-9130-4ED6-A442-1D29EC59BADE}" type="pres">
      <dgm:prSet presAssocID="{59DB82C5-CEEA-4FD5-8577-D906D9472FB4}" presName="parentText" presStyleLbl="node1" presStyleIdx="1" presStyleCnt="2">
        <dgm:presLayoutVars>
          <dgm:chMax val="0"/>
          <dgm:bulletEnabled val="1"/>
        </dgm:presLayoutVars>
      </dgm:prSet>
      <dgm:spPr/>
    </dgm:pt>
  </dgm:ptLst>
  <dgm:cxnLst>
    <dgm:cxn modelId="{37E78519-BF64-4147-B7D1-14025AEB63D7}" type="presOf" srcId="{09B8D366-82E8-4F0E-8AC3-3D30A61B7E6E}" destId="{075FA707-215E-4A09-AF3B-830786FC2C64}" srcOrd="0" destOrd="0" presId="urn:microsoft.com/office/officeart/2005/8/layout/vList2"/>
    <dgm:cxn modelId="{53E91933-2A48-4ED4-B9C8-13EBD3E0F1DE}" type="presOf" srcId="{28D7BD1F-0F7A-4C6C-8053-9ACFB5C8B7DB}" destId="{B71F2FDF-2CFE-4A46-AACB-EC4E3F2890EF}" srcOrd="0" destOrd="0" presId="urn:microsoft.com/office/officeart/2005/8/layout/vList2"/>
    <dgm:cxn modelId="{AE3EF365-C356-4D45-9477-FC75CF25E44A}" srcId="{09B8D366-82E8-4F0E-8AC3-3D30A61B7E6E}" destId="{59DB82C5-CEEA-4FD5-8577-D906D9472FB4}" srcOrd="1" destOrd="0" parTransId="{9775F666-99D5-4088-B46B-AABF5B593B96}" sibTransId="{CE9146BD-E8CB-43DD-A010-5B5C7EC528FD}"/>
    <dgm:cxn modelId="{98AC22B6-B33E-40B0-A083-DF4798822055}" type="presOf" srcId="{59DB82C5-CEEA-4FD5-8577-D906D9472FB4}" destId="{2884F0AE-9130-4ED6-A442-1D29EC59BADE}" srcOrd="0" destOrd="0" presId="urn:microsoft.com/office/officeart/2005/8/layout/vList2"/>
    <dgm:cxn modelId="{44E738FC-3768-468E-92D2-521FAB268CD0}" srcId="{09B8D366-82E8-4F0E-8AC3-3D30A61B7E6E}" destId="{28D7BD1F-0F7A-4C6C-8053-9ACFB5C8B7DB}" srcOrd="0" destOrd="0" parTransId="{0EBCBBCC-5804-4D73-8C77-7D57B3C678E0}" sibTransId="{904BF3E5-807B-4EA9-A24D-1390600BFEDC}"/>
    <dgm:cxn modelId="{5BBE1BDF-96A6-4FE5-9C76-0B02A286F90D}" type="presParOf" srcId="{075FA707-215E-4A09-AF3B-830786FC2C64}" destId="{B71F2FDF-2CFE-4A46-AACB-EC4E3F2890EF}" srcOrd="0" destOrd="0" presId="urn:microsoft.com/office/officeart/2005/8/layout/vList2"/>
    <dgm:cxn modelId="{30FBD25F-F5BA-4E81-82DC-F990E5CEF669}" type="presParOf" srcId="{075FA707-215E-4A09-AF3B-830786FC2C64}" destId="{A6E92E59-F96F-49A9-97D9-6726F77ABBA8}" srcOrd="1" destOrd="0" presId="urn:microsoft.com/office/officeart/2005/8/layout/vList2"/>
    <dgm:cxn modelId="{30F270FE-5753-4C83-82B8-0A8B7D4DAFD3}" type="presParOf" srcId="{075FA707-215E-4A09-AF3B-830786FC2C64}" destId="{2884F0AE-9130-4ED6-A442-1D29EC59BAD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2E64EC-B54F-4D04-97EC-09F7AF608B7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85625F4-822D-4DFD-BEF6-C94E24711FD6}">
      <dgm:prSet/>
      <dgm:spPr/>
      <dgm:t>
        <a:bodyPr/>
        <a:lstStyle/>
        <a:p>
          <a:r>
            <a:rPr lang="en-GB"/>
            <a:t>Language Delay </a:t>
          </a:r>
          <a:endParaRPr lang="en-US"/>
        </a:p>
      </dgm:t>
    </dgm:pt>
    <dgm:pt modelId="{479E29C8-9C3A-4FEC-A604-1C28B6D608DA}" type="parTrans" cxnId="{723EC209-2317-4505-AC60-802D14F6403F}">
      <dgm:prSet/>
      <dgm:spPr/>
      <dgm:t>
        <a:bodyPr/>
        <a:lstStyle/>
        <a:p>
          <a:endParaRPr lang="en-US"/>
        </a:p>
      </dgm:t>
    </dgm:pt>
    <dgm:pt modelId="{71D8399E-A241-4ECA-88DF-707217F20E6F}" type="sibTrans" cxnId="{723EC209-2317-4505-AC60-802D14F6403F}">
      <dgm:prSet/>
      <dgm:spPr/>
      <dgm:t>
        <a:bodyPr/>
        <a:lstStyle/>
        <a:p>
          <a:endParaRPr lang="en-US"/>
        </a:p>
      </dgm:t>
    </dgm:pt>
    <dgm:pt modelId="{356E98C9-5019-449C-92D7-1F2516E93121}">
      <dgm:prSet/>
      <dgm:spPr/>
      <dgm:t>
        <a:bodyPr/>
        <a:lstStyle/>
        <a:p>
          <a:r>
            <a:rPr lang="en-GB"/>
            <a:t>Bandura emphasises children learn through observation and imitation.</a:t>
          </a:r>
          <a:endParaRPr lang="en-US"/>
        </a:p>
      </dgm:t>
    </dgm:pt>
    <dgm:pt modelId="{1872797F-3479-4A96-B600-B1ED93A0D823}" type="parTrans" cxnId="{D6721E30-8C63-4216-BA84-007E5B38A113}">
      <dgm:prSet/>
      <dgm:spPr/>
      <dgm:t>
        <a:bodyPr/>
        <a:lstStyle/>
        <a:p>
          <a:endParaRPr lang="en-US"/>
        </a:p>
      </dgm:t>
    </dgm:pt>
    <dgm:pt modelId="{819857C2-B0D2-4EAA-B3ED-512D273933CE}" type="sibTrans" cxnId="{D6721E30-8C63-4216-BA84-007E5B38A113}">
      <dgm:prSet/>
      <dgm:spPr/>
      <dgm:t>
        <a:bodyPr/>
        <a:lstStyle/>
        <a:p>
          <a:endParaRPr lang="en-US"/>
        </a:p>
      </dgm:t>
    </dgm:pt>
    <dgm:pt modelId="{7DF2FD71-81D0-4210-A8C5-58FF00679E7F}">
      <dgm:prSet/>
      <dgm:spPr/>
      <dgm:t>
        <a:bodyPr/>
        <a:lstStyle/>
        <a:p>
          <a:r>
            <a:rPr lang="en-GB"/>
            <a:t>Listen to Adults</a:t>
          </a:r>
          <a:endParaRPr lang="en-US"/>
        </a:p>
      </dgm:t>
    </dgm:pt>
    <dgm:pt modelId="{BE0B5DDD-8D0A-49C9-87A0-B0671C3D827F}" type="parTrans" cxnId="{F3F5C875-B9C3-480F-8672-0275FFFC4119}">
      <dgm:prSet/>
      <dgm:spPr/>
      <dgm:t>
        <a:bodyPr/>
        <a:lstStyle/>
        <a:p>
          <a:endParaRPr lang="en-US"/>
        </a:p>
      </dgm:t>
    </dgm:pt>
    <dgm:pt modelId="{18A733A9-0FAD-4C29-8342-60747F2859D0}" type="sibTrans" cxnId="{F3F5C875-B9C3-480F-8672-0275FFFC4119}">
      <dgm:prSet/>
      <dgm:spPr/>
      <dgm:t>
        <a:bodyPr/>
        <a:lstStyle/>
        <a:p>
          <a:endParaRPr lang="en-US"/>
        </a:p>
      </dgm:t>
    </dgm:pt>
    <dgm:pt modelId="{9E25DBD9-0D52-4948-AB85-9723185EB872}">
      <dgm:prSet/>
      <dgm:spPr/>
      <dgm:t>
        <a:bodyPr/>
        <a:lstStyle/>
        <a:p>
          <a:r>
            <a:rPr lang="en-GB"/>
            <a:t>Observe conversations</a:t>
          </a:r>
          <a:endParaRPr lang="en-US"/>
        </a:p>
      </dgm:t>
    </dgm:pt>
    <dgm:pt modelId="{D107DDA2-A230-47DA-B1C3-FB456822E0BB}" type="parTrans" cxnId="{C6C26F4A-B2AB-467E-817B-A03F1A782F77}">
      <dgm:prSet/>
      <dgm:spPr/>
      <dgm:t>
        <a:bodyPr/>
        <a:lstStyle/>
        <a:p>
          <a:endParaRPr lang="en-US"/>
        </a:p>
      </dgm:t>
    </dgm:pt>
    <dgm:pt modelId="{6EF96A99-661F-4224-80AF-F7E8887A3C50}" type="sibTrans" cxnId="{C6C26F4A-B2AB-467E-817B-A03F1A782F77}">
      <dgm:prSet/>
      <dgm:spPr/>
      <dgm:t>
        <a:bodyPr/>
        <a:lstStyle/>
        <a:p>
          <a:endParaRPr lang="en-US"/>
        </a:p>
      </dgm:t>
    </dgm:pt>
    <dgm:pt modelId="{96112AD3-3532-46D4-B69C-20DFB24027D5}">
      <dgm:prSet/>
      <dgm:spPr/>
      <dgm:t>
        <a:bodyPr/>
        <a:lstStyle/>
        <a:p>
          <a:r>
            <a:rPr lang="en-GB"/>
            <a:t>Receive Responses and Encouragement.</a:t>
          </a:r>
          <a:endParaRPr lang="en-US"/>
        </a:p>
      </dgm:t>
    </dgm:pt>
    <dgm:pt modelId="{7D0D5CB8-0A72-4245-833A-4067ED4348FC}" type="parTrans" cxnId="{ABD0A759-C67B-4833-840C-25376985DB70}">
      <dgm:prSet/>
      <dgm:spPr/>
      <dgm:t>
        <a:bodyPr/>
        <a:lstStyle/>
        <a:p>
          <a:endParaRPr lang="en-US"/>
        </a:p>
      </dgm:t>
    </dgm:pt>
    <dgm:pt modelId="{EF132899-3F92-4944-8A05-2279AE3C782B}" type="sibTrans" cxnId="{ABD0A759-C67B-4833-840C-25376985DB70}">
      <dgm:prSet/>
      <dgm:spPr/>
      <dgm:t>
        <a:bodyPr/>
        <a:lstStyle/>
        <a:p>
          <a:endParaRPr lang="en-US"/>
        </a:p>
      </dgm:t>
    </dgm:pt>
    <dgm:pt modelId="{DE9951D8-BE52-47DE-AED7-808437403BC7}">
      <dgm:prSet/>
      <dgm:spPr/>
      <dgm:t>
        <a:bodyPr/>
        <a:lstStyle/>
        <a:p>
          <a:r>
            <a:rPr lang="en-GB"/>
            <a:t>Reduced social interactions may sometimes contribute to Isaac delay in language development. Young children learn  vocabulary and communication skills by observing others ,if social interaction is limited, language development can be affected.</a:t>
          </a:r>
          <a:endParaRPr lang="en-US"/>
        </a:p>
      </dgm:t>
    </dgm:pt>
    <dgm:pt modelId="{FFEF6232-E984-4674-9E8D-7C0425BF7A66}" type="parTrans" cxnId="{AFD2726C-6479-4945-8E7C-528DB5764370}">
      <dgm:prSet/>
      <dgm:spPr/>
      <dgm:t>
        <a:bodyPr/>
        <a:lstStyle/>
        <a:p>
          <a:endParaRPr lang="en-US"/>
        </a:p>
      </dgm:t>
    </dgm:pt>
    <dgm:pt modelId="{C378438D-9A31-4CE4-BBDC-47EAD084DB8F}" type="sibTrans" cxnId="{AFD2726C-6479-4945-8E7C-528DB5764370}">
      <dgm:prSet/>
      <dgm:spPr/>
      <dgm:t>
        <a:bodyPr/>
        <a:lstStyle/>
        <a:p>
          <a:endParaRPr lang="en-US"/>
        </a:p>
      </dgm:t>
    </dgm:pt>
    <dgm:pt modelId="{F404845B-7AD4-4823-ACFF-B2EBBD34006F}" type="pres">
      <dgm:prSet presAssocID="{8B2E64EC-B54F-4D04-97EC-09F7AF608B78}" presName="linear" presStyleCnt="0">
        <dgm:presLayoutVars>
          <dgm:animLvl val="lvl"/>
          <dgm:resizeHandles val="exact"/>
        </dgm:presLayoutVars>
      </dgm:prSet>
      <dgm:spPr/>
    </dgm:pt>
    <dgm:pt modelId="{232BC8C0-7D73-48B1-9CF0-427A9E982997}" type="pres">
      <dgm:prSet presAssocID="{E85625F4-822D-4DFD-BEF6-C94E24711FD6}" presName="parentText" presStyleLbl="node1" presStyleIdx="0" presStyleCnt="2">
        <dgm:presLayoutVars>
          <dgm:chMax val="0"/>
          <dgm:bulletEnabled val="1"/>
        </dgm:presLayoutVars>
      </dgm:prSet>
      <dgm:spPr/>
    </dgm:pt>
    <dgm:pt modelId="{D341EC86-5D6A-45DB-984C-00051D87908C}" type="pres">
      <dgm:prSet presAssocID="{71D8399E-A241-4ECA-88DF-707217F20E6F}" presName="spacer" presStyleCnt="0"/>
      <dgm:spPr/>
    </dgm:pt>
    <dgm:pt modelId="{6351F987-F528-438F-9278-551EE73D4E62}" type="pres">
      <dgm:prSet presAssocID="{356E98C9-5019-449C-92D7-1F2516E93121}" presName="parentText" presStyleLbl="node1" presStyleIdx="1" presStyleCnt="2">
        <dgm:presLayoutVars>
          <dgm:chMax val="0"/>
          <dgm:bulletEnabled val="1"/>
        </dgm:presLayoutVars>
      </dgm:prSet>
      <dgm:spPr/>
    </dgm:pt>
    <dgm:pt modelId="{5204F977-5B65-44B1-BF61-25E0F86DCA14}" type="pres">
      <dgm:prSet presAssocID="{356E98C9-5019-449C-92D7-1F2516E93121}" presName="childText" presStyleLbl="revTx" presStyleIdx="0" presStyleCnt="1">
        <dgm:presLayoutVars>
          <dgm:bulletEnabled val="1"/>
        </dgm:presLayoutVars>
      </dgm:prSet>
      <dgm:spPr/>
    </dgm:pt>
  </dgm:ptLst>
  <dgm:cxnLst>
    <dgm:cxn modelId="{D49F7F09-D530-4A81-A8AE-18E59AB37CB7}" type="presOf" srcId="{7DF2FD71-81D0-4210-A8C5-58FF00679E7F}" destId="{5204F977-5B65-44B1-BF61-25E0F86DCA14}" srcOrd="0" destOrd="0" presId="urn:microsoft.com/office/officeart/2005/8/layout/vList2"/>
    <dgm:cxn modelId="{723EC209-2317-4505-AC60-802D14F6403F}" srcId="{8B2E64EC-B54F-4D04-97EC-09F7AF608B78}" destId="{E85625F4-822D-4DFD-BEF6-C94E24711FD6}" srcOrd="0" destOrd="0" parTransId="{479E29C8-9C3A-4FEC-A604-1C28B6D608DA}" sibTransId="{71D8399E-A241-4ECA-88DF-707217F20E6F}"/>
    <dgm:cxn modelId="{D6721E30-8C63-4216-BA84-007E5B38A113}" srcId="{8B2E64EC-B54F-4D04-97EC-09F7AF608B78}" destId="{356E98C9-5019-449C-92D7-1F2516E93121}" srcOrd="1" destOrd="0" parTransId="{1872797F-3479-4A96-B600-B1ED93A0D823}" sibTransId="{819857C2-B0D2-4EAA-B3ED-512D273933CE}"/>
    <dgm:cxn modelId="{63089965-9820-42E5-82B2-6DA3D9757A7C}" type="presOf" srcId="{E85625F4-822D-4DFD-BEF6-C94E24711FD6}" destId="{232BC8C0-7D73-48B1-9CF0-427A9E982997}" srcOrd="0" destOrd="0" presId="urn:microsoft.com/office/officeart/2005/8/layout/vList2"/>
    <dgm:cxn modelId="{C6C26F4A-B2AB-467E-817B-A03F1A782F77}" srcId="{356E98C9-5019-449C-92D7-1F2516E93121}" destId="{9E25DBD9-0D52-4948-AB85-9723185EB872}" srcOrd="1" destOrd="0" parTransId="{D107DDA2-A230-47DA-B1C3-FB456822E0BB}" sibTransId="{6EF96A99-661F-4224-80AF-F7E8887A3C50}"/>
    <dgm:cxn modelId="{AFD2726C-6479-4945-8E7C-528DB5764370}" srcId="{356E98C9-5019-449C-92D7-1F2516E93121}" destId="{DE9951D8-BE52-47DE-AED7-808437403BC7}" srcOrd="3" destOrd="0" parTransId="{FFEF6232-E984-4674-9E8D-7C0425BF7A66}" sibTransId="{C378438D-9A31-4CE4-BBDC-47EAD084DB8F}"/>
    <dgm:cxn modelId="{F3F5C875-B9C3-480F-8672-0275FFFC4119}" srcId="{356E98C9-5019-449C-92D7-1F2516E93121}" destId="{7DF2FD71-81D0-4210-A8C5-58FF00679E7F}" srcOrd="0" destOrd="0" parTransId="{BE0B5DDD-8D0A-49C9-87A0-B0671C3D827F}" sibTransId="{18A733A9-0FAD-4C29-8342-60747F2859D0}"/>
    <dgm:cxn modelId="{ABD0A759-C67B-4833-840C-25376985DB70}" srcId="{356E98C9-5019-449C-92D7-1F2516E93121}" destId="{96112AD3-3532-46D4-B69C-20DFB24027D5}" srcOrd="2" destOrd="0" parTransId="{7D0D5CB8-0A72-4245-833A-4067ED4348FC}" sibTransId="{EF132899-3F92-4944-8A05-2279AE3C782B}"/>
    <dgm:cxn modelId="{85EF7AB3-BC02-45DA-8E82-A97CB0420417}" type="presOf" srcId="{DE9951D8-BE52-47DE-AED7-808437403BC7}" destId="{5204F977-5B65-44B1-BF61-25E0F86DCA14}" srcOrd="0" destOrd="3" presId="urn:microsoft.com/office/officeart/2005/8/layout/vList2"/>
    <dgm:cxn modelId="{24A5BEBB-07C2-4D3A-905A-464B1F6995BE}" type="presOf" srcId="{96112AD3-3532-46D4-B69C-20DFB24027D5}" destId="{5204F977-5B65-44B1-BF61-25E0F86DCA14}" srcOrd="0" destOrd="2" presId="urn:microsoft.com/office/officeart/2005/8/layout/vList2"/>
    <dgm:cxn modelId="{DBF005BE-52EF-40B9-AEDC-66F4D2C96A75}" type="presOf" srcId="{8B2E64EC-B54F-4D04-97EC-09F7AF608B78}" destId="{F404845B-7AD4-4823-ACFF-B2EBBD34006F}" srcOrd="0" destOrd="0" presId="urn:microsoft.com/office/officeart/2005/8/layout/vList2"/>
    <dgm:cxn modelId="{3D9ABAC7-4639-434C-8A34-BEB6E0F1B087}" type="presOf" srcId="{356E98C9-5019-449C-92D7-1F2516E93121}" destId="{6351F987-F528-438F-9278-551EE73D4E62}" srcOrd="0" destOrd="0" presId="urn:microsoft.com/office/officeart/2005/8/layout/vList2"/>
    <dgm:cxn modelId="{987856D1-B5E4-4F99-B065-708D26C17C65}" type="presOf" srcId="{9E25DBD9-0D52-4948-AB85-9723185EB872}" destId="{5204F977-5B65-44B1-BF61-25E0F86DCA14}" srcOrd="0" destOrd="1" presId="urn:microsoft.com/office/officeart/2005/8/layout/vList2"/>
    <dgm:cxn modelId="{C5FF00D2-358F-4EF4-8D7E-89AE80AE110C}" type="presParOf" srcId="{F404845B-7AD4-4823-ACFF-B2EBBD34006F}" destId="{232BC8C0-7D73-48B1-9CF0-427A9E982997}" srcOrd="0" destOrd="0" presId="urn:microsoft.com/office/officeart/2005/8/layout/vList2"/>
    <dgm:cxn modelId="{E6ADD53B-C41E-4692-B7E9-A5BBDCA279FC}" type="presParOf" srcId="{F404845B-7AD4-4823-ACFF-B2EBBD34006F}" destId="{D341EC86-5D6A-45DB-984C-00051D87908C}" srcOrd="1" destOrd="0" presId="urn:microsoft.com/office/officeart/2005/8/layout/vList2"/>
    <dgm:cxn modelId="{70282B77-DB1D-4C04-8ECE-1FA063AC104A}" type="presParOf" srcId="{F404845B-7AD4-4823-ACFF-B2EBBD34006F}" destId="{6351F987-F528-438F-9278-551EE73D4E62}" srcOrd="2" destOrd="0" presId="urn:microsoft.com/office/officeart/2005/8/layout/vList2"/>
    <dgm:cxn modelId="{B0852B00-99F4-4BF2-8DCD-3B9C25C534E3}" type="presParOf" srcId="{F404845B-7AD4-4823-ACFF-B2EBBD34006F}" destId="{5204F977-5B65-44B1-BF61-25E0F86DCA14}"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C72891-4B8C-4C13-A19F-8B4B0AC4940D}"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4BE805A-AD75-4573-BAD4-3AB78B6326B3}">
      <dgm:prSet/>
      <dgm:spPr/>
      <dgm:t>
        <a:bodyPr/>
        <a:lstStyle/>
        <a:p>
          <a:r>
            <a:rPr lang="en-GB"/>
            <a:t>Nature factors</a:t>
          </a:r>
          <a:endParaRPr lang="en-US"/>
        </a:p>
      </dgm:t>
    </dgm:pt>
    <dgm:pt modelId="{47909B34-86DA-4F46-81F7-C9A8A5BCCE8F}" type="parTrans" cxnId="{98733720-F4EC-4162-88B2-0794D0C51B01}">
      <dgm:prSet/>
      <dgm:spPr/>
      <dgm:t>
        <a:bodyPr/>
        <a:lstStyle/>
        <a:p>
          <a:endParaRPr lang="en-US"/>
        </a:p>
      </dgm:t>
    </dgm:pt>
    <dgm:pt modelId="{E6951DD3-7499-4900-B7B3-6803C5C0F7DC}" type="sibTrans" cxnId="{98733720-F4EC-4162-88B2-0794D0C51B01}">
      <dgm:prSet/>
      <dgm:spPr/>
      <dgm:t>
        <a:bodyPr/>
        <a:lstStyle/>
        <a:p>
          <a:endParaRPr lang="en-US"/>
        </a:p>
      </dgm:t>
    </dgm:pt>
    <dgm:pt modelId="{32B9D1F9-22C9-4D00-B054-D02A8C604C26}">
      <dgm:prSet/>
      <dgm:spPr/>
      <dgm:t>
        <a:bodyPr/>
        <a:lstStyle/>
        <a:p>
          <a:r>
            <a:rPr lang="en-GB"/>
            <a:t>Temperament </a:t>
          </a:r>
          <a:endParaRPr lang="en-US"/>
        </a:p>
      </dgm:t>
    </dgm:pt>
    <dgm:pt modelId="{575171B4-4149-4E00-8EC9-4F6D84EE7F46}" type="parTrans" cxnId="{3DA91E34-B590-4AE0-9C86-8986A5D6C8A0}">
      <dgm:prSet/>
      <dgm:spPr/>
      <dgm:t>
        <a:bodyPr/>
        <a:lstStyle/>
        <a:p>
          <a:endParaRPr lang="en-US"/>
        </a:p>
      </dgm:t>
    </dgm:pt>
    <dgm:pt modelId="{3D7E8405-ED65-44A4-ADD3-3743C44D1140}" type="sibTrans" cxnId="{3DA91E34-B590-4AE0-9C86-8986A5D6C8A0}">
      <dgm:prSet/>
      <dgm:spPr/>
      <dgm:t>
        <a:bodyPr/>
        <a:lstStyle/>
        <a:p>
          <a:endParaRPr lang="en-US"/>
        </a:p>
      </dgm:t>
    </dgm:pt>
    <dgm:pt modelId="{498D3310-BE51-445F-9EC0-C7717ECFEDA9}">
      <dgm:prSet/>
      <dgm:spPr/>
      <dgm:t>
        <a:bodyPr/>
        <a:lstStyle/>
        <a:p>
          <a:r>
            <a:rPr lang="en-GB"/>
            <a:t>Genetic influences</a:t>
          </a:r>
          <a:endParaRPr lang="en-US"/>
        </a:p>
      </dgm:t>
    </dgm:pt>
    <dgm:pt modelId="{74FE930D-A040-42D4-A570-CE975C4EB8C1}" type="parTrans" cxnId="{F646655D-B6D9-4883-9256-5ABE5BF8AD9F}">
      <dgm:prSet/>
      <dgm:spPr/>
      <dgm:t>
        <a:bodyPr/>
        <a:lstStyle/>
        <a:p>
          <a:endParaRPr lang="en-US"/>
        </a:p>
      </dgm:t>
    </dgm:pt>
    <dgm:pt modelId="{B0F2A453-EB92-4B24-96F5-192A4910386A}" type="sibTrans" cxnId="{F646655D-B6D9-4883-9256-5ABE5BF8AD9F}">
      <dgm:prSet/>
      <dgm:spPr/>
      <dgm:t>
        <a:bodyPr/>
        <a:lstStyle/>
        <a:p>
          <a:endParaRPr lang="en-US"/>
        </a:p>
      </dgm:t>
    </dgm:pt>
    <dgm:pt modelId="{E8E430F3-4470-484C-80C1-C5A722DF7F52}">
      <dgm:prSet/>
      <dgm:spPr/>
      <dgm:t>
        <a:bodyPr/>
        <a:lstStyle/>
        <a:p>
          <a:r>
            <a:rPr lang="en-GB"/>
            <a:t>Brain development</a:t>
          </a:r>
          <a:endParaRPr lang="en-US"/>
        </a:p>
      </dgm:t>
    </dgm:pt>
    <dgm:pt modelId="{93B0E684-CF1A-4E92-AC20-8751F159EA7D}" type="parTrans" cxnId="{67DAD42F-7328-4987-81D3-FD4EA62741A3}">
      <dgm:prSet/>
      <dgm:spPr/>
      <dgm:t>
        <a:bodyPr/>
        <a:lstStyle/>
        <a:p>
          <a:endParaRPr lang="en-US"/>
        </a:p>
      </dgm:t>
    </dgm:pt>
    <dgm:pt modelId="{DB571B37-9450-4800-B8F4-590D10FF9819}" type="sibTrans" cxnId="{67DAD42F-7328-4987-81D3-FD4EA62741A3}">
      <dgm:prSet/>
      <dgm:spPr/>
      <dgm:t>
        <a:bodyPr/>
        <a:lstStyle/>
        <a:p>
          <a:endParaRPr lang="en-US"/>
        </a:p>
      </dgm:t>
    </dgm:pt>
    <dgm:pt modelId="{16193A89-D3FA-4A64-8028-79FCD3388740}">
      <dgm:prSet/>
      <dgm:spPr/>
      <dgm:t>
        <a:bodyPr/>
        <a:lstStyle/>
        <a:p>
          <a:r>
            <a:rPr lang="en-GB"/>
            <a:t>Nurture factors </a:t>
          </a:r>
          <a:endParaRPr lang="en-US"/>
        </a:p>
      </dgm:t>
    </dgm:pt>
    <dgm:pt modelId="{CDF5466C-9FE7-4E98-8CF6-5F762AD19E12}" type="parTrans" cxnId="{02D97B59-28E9-45D3-AFC4-BAE1481532AE}">
      <dgm:prSet/>
      <dgm:spPr/>
      <dgm:t>
        <a:bodyPr/>
        <a:lstStyle/>
        <a:p>
          <a:endParaRPr lang="en-US"/>
        </a:p>
      </dgm:t>
    </dgm:pt>
    <dgm:pt modelId="{F9E9A830-B776-41DD-9409-16D19076D352}" type="sibTrans" cxnId="{02D97B59-28E9-45D3-AFC4-BAE1481532AE}">
      <dgm:prSet/>
      <dgm:spPr/>
      <dgm:t>
        <a:bodyPr/>
        <a:lstStyle/>
        <a:p>
          <a:endParaRPr lang="en-US"/>
        </a:p>
      </dgm:t>
    </dgm:pt>
    <dgm:pt modelId="{76043152-F03E-4AB5-8A3C-E5C6A041FAA7}">
      <dgm:prSet/>
      <dgm:spPr/>
      <dgm:t>
        <a:bodyPr/>
        <a:lstStyle/>
        <a:p>
          <a:r>
            <a:rPr lang="en-GB"/>
            <a:t>. Parenting experiences </a:t>
          </a:r>
          <a:endParaRPr lang="en-US"/>
        </a:p>
      </dgm:t>
    </dgm:pt>
    <dgm:pt modelId="{D1DF0A5C-BF68-4F15-B274-6D499A6CFCD5}" type="parTrans" cxnId="{971AC27E-BEC2-4AC1-92BF-5D8148A1BAF8}">
      <dgm:prSet/>
      <dgm:spPr/>
      <dgm:t>
        <a:bodyPr/>
        <a:lstStyle/>
        <a:p>
          <a:endParaRPr lang="en-US"/>
        </a:p>
      </dgm:t>
    </dgm:pt>
    <dgm:pt modelId="{9CE269B7-94C5-453F-935E-32C48BF256C3}" type="sibTrans" cxnId="{971AC27E-BEC2-4AC1-92BF-5D8148A1BAF8}">
      <dgm:prSet/>
      <dgm:spPr/>
      <dgm:t>
        <a:bodyPr/>
        <a:lstStyle/>
        <a:p>
          <a:endParaRPr lang="en-US"/>
        </a:p>
      </dgm:t>
    </dgm:pt>
    <dgm:pt modelId="{E1AB94EE-24D5-4F5A-9D59-8F7356EDF14E}">
      <dgm:prSet/>
      <dgm:spPr/>
      <dgm:t>
        <a:bodyPr/>
        <a:lstStyle/>
        <a:p>
          <a:r>
            <a:rPr lang="en-GB"/>
            <a:t>. Social environments</a:t>
          </a:r>
          <a:endParaRPr lang="en-US"/>
        </a:p>
      </dgm:t>
    </dgm:pt>
    <dgm:pt modelId="{F1F0B687-D99D-4015-AFFD-9443A96A08E0}" type="parTrans" cxnId="{AEAA3A96-F515-41CC-8782-51D727EB1992}">
      <dgm:prSet/>
      <dgm:spPr/>
      <dgm:t>
        <a:bodyPr/>
        <a:lstStyle/>
        <a:p>
          <a:endParaRPr lang="en-US"/>
        </a:p>
      </dgm:t>
    </dgm:pt>
    <dgm:pt modelId="{0EE8FCAF-D7CD-46EC-9758-1C61CF20C2C6}" type="sibTrans" cxnId="{AEAA3A96-F515-41CC-8782-51D727EB1992}">
      <dgm:prSet/>
      <dgm:spPr/>
      <dgm:t>
        <a:bodyPr/>
        <a:lstStyle/>
        <a:p>
          <a:endParaRPr lang="en-US"/>
        </a:p>
      </dgm:t>
    </dgm:pt>
    <dgm:pt modelId="{3D3AB7D5-F55E-4D7B-8DA7-7755EB970DFC}">
      <dgm:prSet/>
      <dgm:spPr/>
      <dgm:t>
        <a:bodyPr/>
        <a:lstStyle/>
        <a:p>
          <a:r>
            <a:rPr lang="en-GB"/>
            <a:t>. Childcare disrupts</a:t>
          </a:r>
          <a:endParaRPr lang="en-US"/>
        </a:p>
      </dgm:t>
    </dgm:pt>
    <dgm:pt modelId="{4C5D6C0F-0A79-4D08-83B8-67FA9B6B603B}" type="parTrans" cxnId="{9E64AE0C-0797-4152-80B8-36ACFF9ABEDA}">
      <dgm:prSet/>
      <dgm:spPr/>
      <dgm:t>
        <a:bodyPr/>
        <a:lstStyle/>
        <a:p>
          <a:endParaRPr lang="en-US"/>
        </a:p>
      </dgm:t>
    </dgm:pt>
    <dgm:pt modelId="{093DAAFB-2ED2-4D37-8ADA-350D0682CDA8}" type="sibTrans" cxnId="{9E64AE0C-0797-4152-80B8-36ACFF9ABEDA}">
      <dgm:prSet/>
      <dgm:spPr/>
      <dgm:t>
        <a:bodyPr/>
        <a:lstStyle/>
        <a:p>
          <a:endParaRPr lang="en-US"/>
        </a:p>
      </dgm:t>
    </dgm:pt>
    <dgm:pt modelId="{E4E0C752-0421-442C-9B44-520C00E33656}">
      <dgm:prSet/>
      <dgm:spPr/>
      <dgm:t>
        <a:bodyPr/>
        <a:lstStyle/>
        <a:p>
          <a:r>
            <a:rPr lang="en-GB"/>
            <a:t>. Maternal/ mental health</a:t>
          </a:r>
          <a:endParaRPr lang="en-US"/>
        </a:p>
      </dgm:t>
    </dgm:pt>
    <dgm:pt modelId="{2577708B-04AC-41AE-9A94-AC7A63255EA7}" type="parTrans" cxnId="{C8D61733-F5BD-47C6-B689-E019C6A712EE}">
      <dgm:prSet/>
      <dgm:spPr/>
      <dgm:t>
        <a:bodyPr/>
        <a:lstStyle/>
        <a:p>
          <a:endParaRPr lang="en-US"/>
        </a:p>
      </dgm:t>
    </dgm:pt>
    <dgm:pt modelId="{C7A870DA-5B62-4C84-B2DE-81F66F22544A}" type="sibTrans" cxnId="{C8D61733-F5BD-47C6-B689-E019C6A712EE}">
      <dgm:prSet/>
      <dgm:spPr/>
      <dgm:t>
        <a:bodyPr/>
        <a:lstStyle/>
        <a:p>
          <a:endParaRPr lang="en-US"/>
        </a:p>
      </dgm:t>
    </dgm:pt>
    <dgm:pt modelId="{03A33EDB-9C41-435D-85AD-D686EF7263DA}" type="pres">
      <dgm:prSet presAssocID="{04C72891-4B8C-4C13-A19F-8B4B0AC4940D}" presName="linear" presStyleCnt="0">
        <dgm:presLayoutVars>
          <dgm:animLvl val="lvl"/>
          <dgm:resizeHandles val="exact"/>
        </dgm:presLayoutVars>
      </dgm:prSet>
      <dgm:spPr/>
    </dgm:pt>
    <dgm:pt modelId="{532FA872-B407-412A-8797-8346BD290E7C}" type="pres">
      <dgm:prSet presAssocID="{14BE805A-AD75-4573-BAD4-3AB78B6326B3}" presName="parentText" presStyleLbl="node1" presStyleIdx="0" presStyleCnt="9">
        <dgm:presLayoutVars>
          <dgm:chMax val="0"/>
          <dgm:bulletEnabled val="1"/>
        </dgm:presLayoutVars>
      </dgm:prSet>
      <dgm:spPr/>
    </dgm:pt>
    <dgm:pt modelId="{BFEFE336-7A32-4DB2-9C55-B78A235678E8}" type="pres">
      <dgm:prSet presAssocID="{E6951DD3-7499-4900-B7B3-6803C5C0F7DC}" presName="spacer" presStyleCnt="0"/>
      <dgm:spPr/>
    </dgm:pt>
    <dgm:pt modelId="{FCFAD988-29CB-4EAF-A341-066C73697B13}" type="pres">
      <dgm:prSet presAssocID="{32B9D1F9-22C9-4D00-B054-D02A8C604C26}" presName="parentText" presStyleLbl="node1" presStyleIdx="1" presStyleCnt="9">
        <dgm:presLayoutVars>
          <dgm:chMax val="0"/>
          <dgm:bulletEnabled val="1"/>
        </dgm:presLayoutVars>
      </dgm:prSet>
      <dgm:spPr/>
    </dgm:pt>
    <dgm:pt modelId="{23740C75-A459-4CDB-8177-5099DD5E4329}" type="pres">
      <dgm:prSet presAssocID="{3D7E8405-ED65-44A4-ADD3-3743C44D1140}" presName="spacer" presStyleCnt="0"/>
      <dgm:spPr/>
    </dgm:pt>
    <dgm:pt modelId="{A7296E94-15BF-4373-AC19-CE46E540CF6F}" type="pres">
      <dgm:prSet presAssocID="{498D3310-BE51-445F-9EC0-C7717ECFEDA9}" presName="parentText" presStyleLbl="node1" presStyleIdx="2" presStyleCnt="9">
        <dgm:presLayoutVars>
          <dgm:chMax val="0"/>
          <dgm:bulletEnabled val="1"/>
        </dgm:presLayoutVars>
      </dgm:prSet>
      <dgm:spPr/>
    </dgm:pt>
    <dgm:pt modelId="{718EC9EE-68DE-44DE-B628-159A196CA47D}" type="pres">
      <dgm:prSet presAssocID="{B0F2A453-EB92-4B24-96F5-192A4910386A}" presName="spacer" presStyleCnt="0"/>
      <dgm:spPr/>
    </dgm:pt>
    <dgm:pt modelId="{78B30381-281D-4AA9-B48D-0E07A6D5AAE8}" type="pres">
      <dgm:prSet presAssocID="{E8E430F3-4470-484C-80C1-C5A722DF7F52}" presName="parentText" presStyleLbl="node1" presStyleIdx="3" presStyleCnt="9">
        <dgm:presLayoutVars>
          <dgm:chMax val="0"/>
          <dgm:bulletEnabled val="1"/>
        </dgm:presLayoutVars>
      </dgm:prSet>
      <dgm:spPr/>
    </dgm:pt>
    <dgm:pt modelId="{7BF033D7-B9C1-4D06-89BB-49F201F120A5}" type="pres">
      <dgm:prSet presAssocID="{DB571B37-9450-4800-B8F4-590D10FF9819}" presName="spacer" presStyleCnt="0"/>
      <dgm:spPr/>
    </dgm:pt>
    <dgm:pt modelId="{DE597594-E2E2-4BC9-A0AF-E08F097AFC68}" type="pres">
      <dgm:prSet presAssocID="{16193A89-D3FA-4A64-8028-79FCD3388740}" presName="parentText" presStyleLbl="node1" presStyleIdx="4" presStyleCnt="9">
        <dgm:presLayoutVars>
          <dgm:chMax val="0"/>
          <dgm:bulletEnabled val="1"/>
        </dgm:presLayoutVars>
      </dgm:prSet>
      <dgm:spPr/>
    </dgm:pt>
    <dgm:pt modelId="{55FF0895-E3F9-4A0F-A73E-C56404A7BA45}" type="pres">
      <dgm:prSet presAssocID="{F9E9A830-B776-41DD-9409-16D19076D352}" presName="spacer" presStyleCnt="0"/>
      <dgm:spPr/>
    </dgm:pt>
    <dgm:pt modelId="{89C671FE-55AA-4EC5-8A2A-D1A653B8843D}" type="pres">
      <dgm:prSet presAssocID="{76043152-F03E-4AB5-8A3C-E5C6A041FAA7}" presName="parentText" presStyleLbl="node1" presStyleIdx="5" presStyleCnt="9">
        <dgm:presLayoutVars>
          <dgm:chMax val="0"/>
          <dgm:bulletEnabled val="1"/>
        </dgm:presLayoutVars>
      </dgm:prSet>
      <dgm:spPr/>
    </dgm:pt>
    <dgm:pt modelId="{E26D5EB8-D431-4E26-BDE9-BF0A2656A535}" type="pres">
      <dgm:prSet presAssocID="{9CE269B7-94C5-453F-935E-32C48BF256C3}" presName="spacer" presStyleCnt="0"/>
      <dgm:spPr/>
    </dgm:pt>
    <dgm:pt modelId="{C32D92C8-BB2C-4C63-BDF8-87C5A0ED0597}" type="pres">
      <dgm:prSet presAssocID="{E1AB94EE-24D5-4F5A-9D59-8F7356EDF14E}" presName="parentText" presStyleLbl="node1" presStyleIdx="6" presStyleCnt="9">
        <dgm:presLayoutVars>
          <dgm:chMax val="0"/>
          <dgm:bulletEnabled val="1"/>
        </dgm:presLayoutVars>
      </dgm:prSet>
      <dgm:spPr/>
    </dgm:pt>
    <dgm:pt modelId="{408C383F-22C0-470A-90B6-DA59E6DEBBFB}" type="pres">
      <dgm:prSet presAssocID="{0EE8FCAF-D7CD-46EC-9758-1C61CF20C2C6}" presName="spacer" presStyleCnt="0"/>
      <dgm:spPr/>
    </dgm:pt>
    <dgm:pt modelId="{0B46ABF4-CC81-4B04-8F64-B96ABC10D399}" type="pres">
      <dgm:prSet presAssocID="{3D3AB7D5-F55E-4D7B-8DA7-7755EB970DFC}" presName="parentText" presStyleLbl="node1" presStyleIdx="7" presStyleCnt="9">
        <dgm:presLayoutVars>
          <dgm:chMax val="0"/>
          <dgm:bulletEnabled val="1"/>
        </dgm:presLayoutVars>
      </dgm:prSet>
      <dgm:spPr/>
    </dgm:pt>
    <dgm:pt modelId="{51F98AAE-80C1-4C64-9B31-393FD179B6F4}" type="pres">
      <dgm:prSet presAssocID="{093DAAFB-2ED2-4D37-8ADA-350D0682CDA8}" presName="spacer" presStyleCnt="0"/>
      <dgm:spPr/>
    </dgm:pt>
    <dgm:pt modelId="{CF2A82CC-7C6C-4855-9041-0D8A08A03451}" type="pres">
      <dgm:prSet presAssocID="{E4E0C752-0421-442C-9B44-520C00E33656}" presName="parentText" presStyleLbl="node1" presStyleIdx="8" presStyleCnt="9">
        <dgm:presLayoutVars>
          <dgm:chMax val="0"/>
          <dgm:bulletEnabled val="1"/>
        </dgm:presLayoutVars>
      </dgm:prSet>
      <dgm:spPr/>
    </dgm:pt>
  </dgm:ptLst>
  <dgm:cxnLst>
    <dgm:cxn modelId="{75596305-D3F7-4773-9592-9DDBBBB976DE}" type="presOf" srcId="{E8E430F3-4470-484C-80C1-C5A722DF7F52}" destId="{78B30381-281D-4AA9-B48D-0E07A6D5AAE8}" srcOrd="0" destOrd="0" presId="urn:microsoft.com/office/officeart/2005/8/layout/vList2"/>
    <dgm:cxn modelId="{9E64AE0C-0797-4152-80B8-36ACFF9ABEDA}" srcId="{04C72891-4B8C-4C13-A19F-8B4B0AC4940D}" destId="{3D3AB7D5-F55E-4D7B-8DA7-7755EB970DFC}" srcOrd="7" destOrd="0" parTransId="{4C5D6C0F-0A79-4D08-83B8-67FA9B6B603B}" sibTransId="{093DAAFB-2ED2-4D37-8ADA-350D0682CDA8}"/>
    <dgm:cxn modelId="{87B74517-D020-42C5-B464-B1879ABD8C31}" type="presOf" srcId="{E4E0C752-0421-442C-9B44-520C00E33656}" destId="{CF2A82CC-7C6C-4855-9041-0D8A08A03451}" srcOrd="0" destOrd="0" presId="urn:microsoft.com/office/officeart/2005/8/layout/vList2"/>
    <dgm:cxn modelId="{98733720-F4EC-4162-88B2-0794D0C51B01}" srcId="{04C72891-4B8C-4C13-A19F-8B4B0AC4940D}" destId="{14BE805A-AD75-4573-BAD4-3AB78B6326B3}" srcOrd="0" destOrd="0" parTransId="{47909B34-86DA-4F46-81F7-C9A8A5BCCE8F}" sibTransId="{E6951DD3-7499-4900-B7B3-6803C5C0F7DC}"/>
    <dgm:cxn modelId="{67DAD42F-7328-4987-81D3-FD4EA62741A3}" srcId="{04C72891-4B8C-4C13-A19F-8B4B0AC4940D}" destId="{E8E430F3-4470-484C-80C1-C5A722DF7F52}" srcOrd="3" destOrd="0" parTransId="{93B0E684-CF1A-4E92-AC20-8751F159EA7D}" sibTransId="{DB571B37-9450-4800-B8F4-590D10FF9819}"/>
    <dgm:cxn modelId="{C8D61733-F5BD-47C6-B689-E019C6A712EE}" srcId="{04C72891-4B8C-4C13-A19F-8B4B0AC4940D}" destId="{E4E0C752-0421-442C-9B44-520C00E33656}" srcOrd="8" destOrd="0" parTransId="{2577708B-04AC-41AE-9A94-AC7A63255EA7}" sibTransId="{C7A870DA-5B62-4C84-B2DE-81F66F22544A}"/>
    <dgm:cxn modelId="{3DA91E34-B590-4AE0-9C86-8986A5D6C8A0}" srcId="{04C72891-4B8C-4C13-A19F-8B4B0AC4940D}" destId="{32B9D1F9-22C9-4D00-B054-D02A8C604C26}" srcOrd="1" destOrd="0" parTransId="{575171B4-4149-4E00-8EC9-4F6D84EE7F46}" sibTransId="{3D7E8405-ED65-44A4-ADD3-3743C44D1140}"/>
    <dgm:cxn modelId="{241DFC3E-451F-4F8A-A3F5-5DC790B6CFB2}" type="presOf" srcId="{76043152-F03E-4AB5-8A3C-E5C6A041FAA7}" destId="{89C671FE-55AA-4EC5-8A2A-D1A653B8843D}" srcOrd="0" destOrd="0" presId="urn:microsoft.com/office/officeart/2005/8/layout/vList2"/>
    <dgm:cxn modelId="{F646655D-B6D9-4883-9256-5ABE5BF8AD9F}" srcId="{04C72891-4B8C-4C13-A19F-8B4B0AC4940D}" destId="{498D3310-BE51-445F-9EC0-C7717ECFEDA9}" srcOrd="2" destOrd="0" parTransId="{74FE930D-A040-42D4-A570-CE975C4EB8C1}" sibTransId="{B0F2A453-EB92-4B24-96F5-192A4910386A}"/>
    <dgm:cxn modelId="{64D6C45E-0B20-43B2-BE6C-10CC5CA8132D}" type="presOf" srcId="{14BE805A-AD75-4573-BAD4-3AB78B6326B3}" destId="{532FA872-B407-412A-8797-8346BD290E7C}" srcOrd="0" destOrd="0" presId="urn:microsoft.com/office/officeart/2005/8/layout/vList2"/>
    <dgm:cxn modelId="{D9076268-17C2-4D7C-B58B-12C4A7DCA806}" type="presOf" srcId="{498D3310-BE51-445F-9EC0-C7717ECFEDA9}" destId="{A7296E94-15BF-4373-AC19-CE46E540CF6F}" srcOrd="0" destOrd="0" presId="urn:microsoft.com/office/officeart/2005/8/layout/vList2"/>
    <dgm:cxn modelId="{02D97B59-28E9-45D3-AFC4-BAE1481532AE}" srcId="{04C72891-4B8C-4C13-A19F-8B4B0AC4940D}" destId="{16193A89-D3FA-4A64-8028-79FCD3388740}" srcOrd="4" destOrd="0" parTransId="{CDF5466C-9FE7-4E98-8CF6-5F762AD19E12}" sibTransId="{F9E9A830-B776-41DD-9409-16D19076D352}"/>
    <dgm:cxn modelId="{971AC27E-BEC2-4AC1-92BF-5D8148A1BAF8}" srcId="{04C72891-4B8C-4C13-A19F-8B4B0AC4940D}" destId="{76043152-F03E-4AB5-8A3C-E5C6A041FAA7}" srcOrd="5" destOrd="0" parTransId="{D1DF0A5C-BF68-4F15-B274-6D499A6CFCD5}" sibTransId="{9CE269B7-94C5-453F-935E-32C48BF256C3}"/>
    <dgm:cxn modelId="{495B2C7F-0013-43A8-83CE-EC40CBF77664}" type="presOf" srcId="{E1AB94EE-24D5-4F5A-9D59-8F7356EDF14E}" destId="{C32D92C8-BB2C-4C63-BDF8-87C5A0ED0597}" srcOrd="0" destOrd="0" presId="urn:microsoft.com/office/officeart/2005/8/layout/vList2"/>
    <dgm:cxn modelId="{AEAA3A96-F515-41CC-8782-51D727EB1992}" srcId="{04C72891-4B8C-4C13-A19F-8B4B0AC4940D}" destId="{E1AB94EE-24D5-4F5A-9D59-8F7356EDF14E}" srcOrd="6" destOrd="0" parTransId="{F1F0B687-D99D-4015-AFFD-9443A96A08E0}" sibTransId="{0EE8FCAF-D7CD-46EC-9758-1C61CF20C2C6}"/>
    <dgm:cxn modelId="{98D8CDC5-A705-48F8-9A8D-44B2FBC66C83}" type="presOf" srcId="{04C72891-4B8C-4C13-A19F-8B4B0AC4940D}" destId="{03A33EDB-9C41-435D-85AD-D686EF7263DA}" srcOrd="0" destOrd="0" presId="urn:microsoft.com/office/officeart/2005/8/layout/vList2"/>
    <dgm:cxn modelId="{F6EC33CB-9CED-4A34-9C6D-AF6813D90EA6}" type="presOf" srcId="{16193A89-D3FA-4A64-8028-79FCD3388740}" destId="{DE597594-E2E2-4BC9-A0AF-E08F097AFC68}" srcOrd="0" destOrd="0" presId="urn:microsoft.com/office/officeart/2005/8/layout/vList2"/>
    <dgm:cxn modelId="{03DB2EDC-1128-4B06-A70D-B18507A6CF89}" type="presOf" srcId="{32B9D1F9-22C9-4D00-B054-D02A8C604C26}" destId="{FCFAD988-29CB-4EAF-A341-066C73697B13}" srcOrd="0" destOrd="0" presId="urn:microsoft.com/office/officeart/2005/8/layout/vList2"/>
    <dgm:cxn modelId="{82D109EF-A65E-4D10-8CEF-9DDE588B3038}" type="presOf" srcId="{3D3AB7D5-F55E-4D7B-8DA7-7755EB970DFC}" destId="{0B46ABF4-CC81-4B04-8F64-B96ABC10D399}" srcOrd="0" destOrd="0" presId="urn:microsoft.com/office/officeart/2005/8/layout/vList2"/>
    <dgm:cxn modelId="{8C4E9737-1A61-4849-AE9C-4D1203F6F073}" type="presParOf" srcId="{03A33EDB-9C41-435D-85AD-D686EF7263DA}" destId="{532FA872-B407-412A-8797-8346BD290E7C}" srcOrd="0" destOrd="0" presId="urn:microsoft.com/office/officeart/2005/8/layout/vList2"/>
    <dgm:cxn modelId="{05E94B40-8366-425D-8F62-CE0EC9498A38}" type="presParOf" srcId="{03A33EDB-9C41-435D-85AD-D686EF7263DA}" destId="{BFEFE336-7A32-4DB2-9C55-B78A235678E8}" srcOrd="1" destOrd="0" presId="urn:microsoft.com/office/officeart/2005/8/layout/vList2"/>
    <dgm:cxn modelId="{EE91DB1F-DD64-45EC-9B59-3E3F40CBB45A}" type="presParOf" srcId="{03A33EDB-9C41-435D-85AD-D686EF7263DA}" destId="{FCFAD988-29CB-4EAF-A341-066C73697B13}" srcOrd="2" destOrd="0" presId="urn:microsoft.com/office/officeart/2005/8/layout/vList2"/>
    <dgm:cxn modelId="{E9811A86-0FB1-4BEC-9F4B-372178863751}" type="presParOf" srcId="{03A33EDB-9C41-435D-85AD-D686EF7263DA}" destId="{23740C75-A459-4CDB-8177-5099DD5E4329}" srcOrd="3" destOrd="0" presId="urn:microsoft.com/office/officeart/2005/8/layout/vList2"/>
    <dgm:cxn modelId="{F489366F-AA5C-4048-AB8A-D273ECE4A22B}" type="presParOf" srcId="{03A33EDB-9C41-435D-85AD-D686EF7263DA}" destId="{A7296E94-15BF-4373-AC19-CE46E540CF6F}" srcOrd="4" destOrd="0" presId="urn:microsoft.com/office/officeart/2005/8/layout/vList2"/>
    <dgm:cxn modelId="{4A278006-B815-45AF-BC87-3EFBA8C3641B}" type="presParOf" srcId="{03A33EDB-9C41-435D-85AD-D686EF7263DA}" destId="{718EC9EE-68DE-44DE-B628-159A196CA47D}" srcOrd="5" destOrd="0" presId="urn:microsoft.com/office/officeart/2005/8/layout/vList2"/>
    <dgm:cxn modelId="{CFC934FB-285C-4D10-B867-30F56DFC4289}" type="presParOf" srcId="{03A33EDB-9C41-435D-85AD-D686EF7263DA}" destId="{78B30381-281D-4AA9-B48D-0E07A6D5AAE8}" srcOrd="6" destOrd="0" presId="urn:microsoft.com/office/officeart/2005/8/layout/vList2"/>
    <dgm:cxn modelId="{5CFE5703-C0D7-4BF3-BC4F-49CD49DF0E67}" type="presParOf" srcId="{03A33EDB-9C41-435D-85AD-D686EF7263DA}" destId="{7BF033D7-B9C1-4D06-89BB-49F201F120A5}" srcOrd="7" destOrd="0" presId="urn:microsoft.com/office/officeart/2005/8/layout/vList2"/>
    <dgm:cxn modelId="{53C118B3-7EEE-4D06-A2A9-E869F67AC90E}" type="presParOf" srcId="{03A33EDB-9C41-435D-85AD-D686EF7263DA}" destId="{DE597594-E2E2-4BC9-A0AF-E08F097AFC68}" srcOrd="8" destOrd="0" presId="urn:microsoft.com/office/officeart/2005/8/layout/vList2"/>
    <dgm:cxn modelId="{26F2A09E-C726-4B55-BE5D-29265DDD27EB}" type="presParOf" srcId="{03A33EDB-9C41-435D-85AD-D686EF7263DA}" destId="{55FF0895-E3F9-4A0F-A73E-C56404A7BA45}" srcOrd="9" destOrd="0" presId="urn:microsoft.com/office/officeart/2005/8/layout/vList2"/>
    <dgm:cxn modelId="{792518C2-AEAA-421E-AF6A-AD99B6E230D8}" type="presParOf" srcId="{03A33EDB-9C41-435D-85AD-D686EF7263DA}" destId="{89C671FE-55AA-4EC5-8A2A-D1A653B8843D}" srcOrd="10" destOrd="0" presId="urn:microsoft.com/office/officeart/2005/8/layout/vList2"/>
    <dgm:cxn modelId="{3003FFB5-D554-44F6-8026-9A349DA615F9}" type="presParOf" srcId="{03A33EDB-9C41-435D-85AD-D686EF7263DA}" destId="{E26D5EB8-D431-4E26-BDE9-BF0A2656A535}" srcOrd="11" destOrd="0" presId="urn:microsoft.com/office/officeart/2005/8/layout/vList2"/>
    <dgm:cxn modelId="{AEC5D61B-3582-4932-93C5-2B0A5BEB0E85}" type="presParOf" srcId="{03A33EDB-9C41-435D-85AD-D686EF7263DA}" destId="{C32D92C8-BB2C-4C63-BDF8-87C5A0ED0597}" srcOrd="12" destOrd="0" presId="urn:microsoft.com/office/officeart/2005/8/layout/vList2"/>
    <dgm:cxn modelId="{FA719E8F-1A7A-4733-AFF4-0187AC2952CC}" type="presParOf" srcId="{03A33EDB-9C41-435D-85AD-D686EF7263DA}" destId="{408C383F-22C0-470A-90B6-DA59E6DEBBFB}" srcOrd="13" destOrd="0" presId="urn:microsoft.com/office/officeart/2005/8/layout/vList2"/>
    <dgm:cxn modelId="{E2011280-5B99-4D51-9DE4-3BAE3BB2673D}" type="presParOf" srcId="{03A33EDB-9C41-435D-85AD-D686EF7263DA}" destId="{0B46ABF4-CC81-4B04-8F64-B96ABC10D399}" srcOrd="14" destOrd="0" presId="urn:microsoft.com/office/officeart/2005/8/layout/vList2"/>
    <dgm:cxn modelId="{F33C0A19-7247-4B52-BF63-56BC848C83A0}" type="presParOf" srcId="{03A33EDB-9C41-435D-85AD-D686EF7263DA}" destId="{51F98AAE-80C1-4C64-9B31-393FD179B6F4}" srcOrd="15" destOrd="0" presId="urn:microsoft.com/office/officeart/2005/8/layout/vList2"/>
    <dgm:cxn modelId="{EBB34E67-83D5-45B4-9341-2D913300B11F}" type="presParOf" srcId="{03A33EDB-9C41-435D-85AD-D686EF7263DA}" destId="{CF2A82CC-7C6C-4855-9041-0D8A08A03451}"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F2FDF-2CFE-4A46-AACB-EC4E3F2890EF}">
      <dsp:nvSpPr>
        <dsp:cNvPr id="0" name=""/>
        <dsp:cNvSpPr/>
      </dsp:nvSpPr>
      <dsp:spPr>
        <a:xfrm>
          <a:off x="0" y="74190"/>
          <a:ext cx="6628804" cy="2386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Good morning my name is Shabina today I will be applying Albert bandura, social learning theory to the early years care study of Issac, a 4 years old boy who has experienced a wide large of disruptive childcare routine and changes in childcare arrangements in the last 2 years before arriving in a London in a children's centre. </a:t>
          </a:r>
          <a:endParaRPr lang="en-US" sz="2000" kern="1200"/>
        </a:p>
      </dsp:txBody>
      <dsp:txXfrm>
        <a:off x="116514" y="190704"/>
        <a:ext cx="6395776" cy="2153772"/>
      </dsp:txXfrm>
    </dsp:sp>
    <dsp:sp modelId="{2884F0AE-9130-4ED6-A442-1D29EC59BADE}">
      <dsp:nvSpPr>
        <dsp:cNvPr id="0" name=""/>
        <dsp:cNvSpPr/>
      </dsp:nvSpPr>
      <dsp:spPr>
        <a:xfrm>
          <a:off x="0" y="2518590"/>
          <a:ext cx="6628804" cy="2386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Issac lives with his mother who is a single parent and also suffers postnatal depression, mom has very limited social interactions has no family support and has very low confidence. Whist being dropped off at the children's centre staff has noticed Isaac to be very upset and clingy when separating with his mother. </a:t>
          </a:r>
        </a:p>
        <a:p>
          <a:pPr marL="0" lvl="0" indent="0" algn="l" defTabSz="889000">
            <a:lnSpc>
              <a:spcPct val="90000"/>
            </a:lnSpc>
            <a:spcBef>
              <a:spcPct val="0"/>
            </a:spcBef>
            <a:spcAft>
              <a:spcPct val="35000"/>
            </a:spcAft>
            <a:buNone/>
          </a:pPr>
          <a:endParaRPr lang="en-US" sz="2000" kern="1200" dirty="0"/>
        </a:p>
      </dsp:txBody>
      <dsp:txXfrm>
        <a:off x="116514" y="2635104"/>
        <a:ext cx="6395776" cy="21537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BC8C0-7D73-48B1-9CF0-427A9E982997}">
      <dsp:nvSpPr>
        <dsp:cNvPr id="0" name=""/>
        <dsp:cNvSpPr/>
      </dsp:nvSpPr>
      <dsp:spPr>
        <a:xfrm>
          <a:off x="0" y="26985"/>
          <a:ext cx="6628804" cy="102667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Language Delay </a:t>
          </a:r>
          <a:endParaRPr lang="en-US" sz="2700" kern="1200"/>
        </a:p>
      </dsp:txBody>
      <dsp:txXfrm>
        <a:off x="50118" y="77103"/>
        <a:ext cx="6528568" cy="926439"/>
      </dsp:txXfrm>
    </dsp:sp>
    <dsp:sp modelId="{6351F987-F528-438F-9278-551EE73D4E62}">
      <dsp:nvSpPr>
        <dsp:cNvPr id="0" name=""/>
        <dsp:cNvSpPr/>
      </dsp:nvSpPr>
      <dsp:spPr>
        <a:xfrm>
          <a:off x="0" y="1131420"/>
          <a:ext cx="6628804" cy="1026675"/>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Bandura emphasises children learn through observation and imitation.</a:t>
          </a:r>
          <a:endParaRPr lang="en-US" sz="2700" kern="1200"/>
        </a:p>
      </dsp:txBody>
      <dsp:txXfrm>
        <a:off x="50118" y="1181538"/>
        <a:ext cx="6528568" cy="926439"/>
      </dsp:txXfrm>
    </dsp:sp>
    <dsp:sp modelId="{5204F977-5B65-44B1-BF61-25E0F86DCA14}">
      <dsp:nvSpPr>
        <dsp:cNvPr id="0" name=""/>
        <dsp:cNvSpPr/>
      </dsp:nvSpPr>
      <dsp:spPr>
        <a:xfrm>
          <a:off x="0" y="2158095"/>
          <a:ext cx="6628804" cy="279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465"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Listen to Adults</a:t>
          </a:r>
          <a:endParaRPr lang="en-US" sz="2100" kern="1200"/>
        </a:p>
        <a:p>
          <a:pPr marL="228600" lvl="1" indent="-228600" algn="l" defTabSz="933450">
            <a:lnSpc>
              <a:spcPct val="90000"/>
            </a:lnSpc>
            <a:spcBef>
              <a:spcPct val="0"/>
            </a:spcBef>
            <a:spcAft>
              <a:spcPct val="20000"/>
            </a:spcAft>
            <a:buChar char="•"/>
          </a:pPr>
          <a:r>
            <a:rPr lang="en-GB" sz="2100" kern="1200"/>
            <a:t>Observe conversations</a:t>
          </a:r>
          <a:endParaRPr lang="en-US" sz="2100" kern="1200"/>
        </a:p>
        <a:p>
          <a:pPr marL="228600" lvl="1" indent="-228600" algn="l" defTabSz="933450">
            <a:lnSpc>
              <a:spcPct val="90000"/>
            </a:lnSpc>
            <a:spcBef>
              <a:spcPct val="0"/>
            </a:spcBef>
            <a:spcAft>
              <a:spcPct val="20000"/>
            </a:spcAft>
            <a:buChar char="•"/>
          </a:pPr>
          <a:r>
            <a:rPr lang="en-GB" sz="2100" kern="1200"/>
            <a:t>Receive Responses and Encouragement.</a:t>
          </a:r>
          <a:endParaRPr lang="en-US" sz="2100" kern="1200"/>
        </a:p>
        <a:p>
          <a:pPr marL="228600" lvl="1" indent="-228600" algn="l" defTabSz="933450">
            <a:lnSpc>
              <a:spcPct val="90000"/>
            </a:lnSpc>
            <a:spcBef>
              <a:spcPct val="0"/>
            </a:spcBef>
            <a:spcAft>
              <a:spcPct val="20000"/>
            </a:spcAft>
            <a:buChar char="•"/>
          </a:pPr>
          <a:r>
            <a:rPr lang="en-GB" sz="2100" kern="1200"/>
            <a:t>Reduced social interactions may sometimes contribute to Isaac delay in language development. Young children learn  vocabulary and communication skills by observing others ,if social interaction is limited, language development can be affected.</a:t>
          </a:r>
          <a:endParaRPr lang="en-US" sz="2100" kern="1200"/>
        </a:p>
      </dsp:txBody>
      <dsp:txXfrm>
        <a:off x="0" y="2158095"/>
        <a:ext cx="6628804" cy="2794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2FA872-B407-412A-8797-8346BD290E7C}">
      <dsp:nvSpPr>
        <dsp:cNvPr id="0" name=""/>
        <dsp:cNvSpPr/>
      </dsp:nvSpPr>
      <dsp:spPr>
        <a:xfrm>
          <a:off x="0" y="36570"/>
          <a:ext cx="6628804" cy="491399"/>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Nature factors</a:t>
          </a:r>
          <a:endParaRPr lang="en-US" sz="2100" kern="1200"/>
        </a:p>
      </dsp:txBody>
      <dsp:txXfrm>
        <a:off x="23988" y="60558"/>
        <a:ext cx="6580828" cy="443423"/>
      </dsp:txXfrm>
    </dsp:sp>
    <dsp:sp modelId="{FCFAD988-29CB-4EAF-A341-066C73697B13}">
      <dsp:nvSpPr>
        <dsp:cNvPr id="0" name=""/>
        <dsp:cNvSpPr/>
      </dsp:nvSpPr>
      <dsp:spPr>
        <a:xfrm>
          <a:off x="0" y="588450"/>
          <a:ext cx="6628804" cy="491399"/>
        </a:xfrm>
        <a:prstGeom prst="roundRect">
          <a:avLst/>
        </a:prstGeom>
        <a:gradFill rotWithShape="0">
          <a:gsLst>
            <a:gs pos="0">
              <a:schemeClr val="accent5">
                <a:hueOff val="311907"/>
                <a:satOff val="-6311"/>
                <a:lumOff val="196"/>
                <a:alphaOff val="0"/>
                <a:tint val="96000"/>
                <a:lumMod val="100000"/>
              </a:schemeClr>
            </a:gs>
            <a:gs pos="78000">
              <a:schemeClr val="accent5">
                <a:hueOff val="311907"/>
                <a:satOff val="-6311"/>
                <a:lumOff val="19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Temperament </a:t>
          </a:r>
          <a:endParaRPr lang="en-US" sz="2100" kern="1200"/>
        </a:p>
      </dsp:txBody>
      <dsp:txXfrm>
        <a:off x="23988" y="612438"/>
        <a:ext cx="6580828" cy="443423"/>
      </dsp:txXfrm>
    </dsp:sp>
    <dsp:sp modelId="{A7296E94-15BF-4373-AC19-CE46E540CF6F}">
      <dsp:nvSpPr>
        <dsp:cNvPr id="0" name=""/>
        <dsp:cNvSpPr/>
      </dsp:nvSpPr>
      <dsp:spPr>
        <a:xfrm>
          <a:off x="0" y="1140330"/>
          <a:ext cx="6628804" cy="491399"/>
        </a:xfrm>
        <a:prstGeom prst="roundRect">
          <a:avLst/>
        </a:prstGeom>
        <a:gradFill rotWithShape="0">
          <a:gsLst>
            <a:gs pos="0">
              <a:schemeClr val="accent5">
                <a:hueOff val="623814"/>
                <a:satOff val="-12622"/>
                <a:lumOff val="392"/>
                <a:alphaOff val="0"/>
                <a:tint val="96000"/>
                <a:lumMod val="100000"/>
              </a:schemeClr>
            </a:gs>
            <a:gs pos="78000">
              <a:schemeClr val="accent5">
                <a:hueOff val="623814"/>
                <a:satOff val="-12622"/>
                <a:lumOff val="39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Genetic influences</a:t>
          </a:r>
          <a:endParaRPr lang="en-US" sz="2100" kern="1200"/>
        </a:p>
      </dsp:txBody>
      <dsp:txXfrm>
        <a:off x="23988" y="1164318"/>
        <a:ext cx="6580828" cy="443423"/>
      </dsp:txXfrm>
    </dsp:sp>
    <dsp:sp modelId="{78B30381-281D-4AA9-B48D-0E07A6D5AAE8}">
      <dsp:nvSpPr>
        <dsp:cNvPr id="0" name=""/>
        <dsp:cNvSpPr/>
      </dsp:nvSpPr>
      <dsp:spPr>
        <a:xfrm>
          <a:off x="0" y="1692210"/>
          <a:ext cx="6628804" cy="491399"/>
        </a:xfrm>
        <a:prstGeom prst="roundRect">
          <a:avLst/>
        </a:prstGeom>
        <a:gradFill rotWithShape="0">
          <a:gsLst>
            <a:gs pos="0">
              <a:schemeClr val="accent5">
                <a:hueOff val="935721"/>
                <a:satOff val="-18933"/>
                <a:lumOff val="588"/>
                <a:alphaOff val="0"/>
                <a:tint val="96000"/>
                <a:lumMod val="100000"/>
              </a:schemeClr>
            </a:gs>
            <a:gs pos="78000">
              <a:schemeClr val="accent5">
                <a:hueOff val="935721"/>
                <a:satOff val="-18933"/>
                <a:lumOff val="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Brain development</a:t>
          </a:r>
          <a:endParaRPr lang="en-US" sz="2100" kern="1200"/>
        </a:p>
      </dsp:txBody>
      <dsp:txXfrm>
        <a:off x="23988" y="1716198"/>
        <a:ext cx="6580828" cy="443423"/>
      </dsp:txXfrm>
    </dsp:sp>
    <dsp:sp modelId="{DE597594-E2E2-4BC9-A0AF-E08F097AFC68}">
      <dsp:nvSpPr>
        <dsp:cNvPr id="0" name=""/>
        <dsp:cNvSpPr/>
      </dsp:nvSpPr>
      <dsp:spPr>
        <a:xfrm>
          <a:off x="0" y="2244090"/>
          <a:ext cx="6628804" cy="491399"/>
        </a:xfrm>
        <a:prstGeom prst="roundRect">
          <a:avLst/>
        </a:prstGeom>
        <a:gradFill rotWithShape="0">
          <a:gsLst>
            <a:gs pos="0">
              <a:schemeClr val="accent5">
                <a:hueOff val="1247628"/>
                <a:satOff val="-25244"/>
                <a:lumOff val="784"/>
                <a:alphaOff val="0"/>
                <a:tint val="96000"/>
                <a:lumMod val="100000"/>
              </a:schemeClr>
            </a:gs>
            <a:gs pos="78000">
              <a:schemeClr val="accent5">
                <a:hueOff val="1247628"/>
                <a:satOff val="-25244"/>
                <a:lumOff val="7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Nurture factors </a:t>
          </a:r>
          <a:endParaRPr lang="en-US" sz="2100" kern="1200"/>
        </a:p>
      </dsp:txBody>
      <dsp:txXfrm>
        <a:off x="23988" y="2268078"/>
        <a:ext cx="6580828" cy="443423"/>
      </dsp:txXfrm>
    </dsp:sp>
    <dsp:sp modelId="{89C671FE-55AA-4EC5-8A2A-D1A653B8843D}">
      <dsp:nvSpPr>
        <dsp:cNvPr id="0" name=""/>
        <dsp:cNvSpPr/>
      </dsp:nvSpPr>
      <dsp:spPr>
        <a:xfrm>
          <a:off x="0" y="2795970"/>
          <a:ext cx="6628804" cy="491399"/>
        </a:xfrm>
        <a:prstGeom prst="roundRect">
          <a:avLst/>
        </a:prstGeom>
        <a:gradFill rotWithShape="0">
          <a:gsLst>
            <a:gs pos="0">
              <a:schemeClr val="accent5">
                <a:hueOff val="1559535"/>
                <a:satOff val="-31556"/>
                <a:lumOff val="981"/>
                <a:alphaOff val="0"/>
                <a:tint val="96000"/>
                <a:lumMod val="100000"/>
              </a:schemeClr>
            </a:gs>
            <a:gs pos="78000">
              <a:schemeClr val="accent5">
                <a:hueOff val="1559535"/>
                <a:satOff val="-31556"/>
                <a:lumOff val="98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Parenting experiences </a:t>
          </a:r>
          <a:endParaRPr lang="en-US" sz="2100" kern="1200"/>
        </a:p>
      </dsp:txBody>
      <dsp:txXfrm>
        <a:off x="23988" y="2819958"/>
        <a:ext cx="6580828" cy="443423"/>
      </dsp:txXfrm>
    </dsp:sp>
    <dsp:sp modelId="{C32D92C8-BB2C-4C63-BDF8-87C5A0ED0597}">
      <dsp:nvSpPr>
        <dsp:cNvPr id="0" name=""/>
        <dsp:cNvSpPr/>
      </dsp:nvSpPr>
      <dsp:spPr>
        <a:xfrm>
          <a:off x="0" y="3347850"/>
          <a:ext cx="6628804" cy="491399"/>
        </a:xfrm>
        <a:prstGeom prst="roundRect">
          <a:avLst/>
        </a:prstGeom>
        <a:gradFill rotWithShape="0">
          <a:gsLst>
            <a:gs pos="0">
              <a:schemeClr val="accent5">
                <a:hueOff val="1871442"/>
                <a:satOff val="-37867"/>
                <a:lumOff val="1177"/>
                <a:alphaOff val="0"/>
                <a:tint val="96000"/>
                <a:lumMod val="100000"/>
              </a:schemeClr>
            </a:gs>
            <a:gs pos="78000">
              <a:schemeClr val="accent5">
                <a:hueOff val="1871442"/>
                <a:satOff val="-37867"/>
                <a:lumOff val="1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Social environments</a:t>
          </a:r>
          <a:endParaRPr lang="en-US" sz="2100" kern="1200"/>
        </a:p>
      </dsp:txBody>
      <dsp:txXfrm>
        <a:off x="23988" y="3371838"/>
        <a:ext cx="6580828" cy="443423"/>
      </dsp:txXfrm>
    </dsp:sp>
    <dsp:sp modelId="{0B46ABF4-CC81-4B04-8F64-B96ABC10D399}">
      <dsp:nvSpPr>
        <dsp:cNvPr id="0" name=""/>
        <dsp:cNvSpPr/>
      </dsp:nvSpPr>
      <dsp:spPr>
        <a:xfrm>
          <a:off x="0" y="3899730"/>
          <a:ext cx="6628804" cy="491399"/>
        </a:xfrm>
        <a:prstGeom prst="roundRect">
          <a:avLst/>
        </a:prstGeom>
        <a:gradFill rotWithShape="0">
          <a:gsLst>
            <a:gs pos="0">
              <a:schemeClr val="accent5">
                <a:hueOff val="2183349"/>
                <a:satOff val="-44178"/>
                <a:lumOff val="1373"/>
                <a:alphaOff val="0"/>
                <a:tint val="96000"/>
                <a:lumMod val="100000"/>
              </a:schemeClr>
            </a:gs>
            <a:gs pos="78000">
              <a:schemeClr val="accent5">
                <a:hueOff val="2183349"/>
                <a:satOff val="-44178"/>
                <a:lumOff val="137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Childcare disrupts</a:t>
          </a:r>
          <a:endParaRPr lang="en-US" sz="2100" kern="1200"/>
        </a:p>
      </dsp:txBody>
      <dsp:txXfrm>
        <a:off x="23988" y="3923718"/>
        <a:ext cx="6580828" cy="443423"/>
      </dsp:txXfrm>
    </dsp:sp>
    <dsp:sp modelId="{CF2A82CC-7C6C-4855-9041-0D8A08A03451}">
      <dsp:nvSpPr>
        <dsp:cNvPr id="0" name=""/>
        <dsp:cNvSpPr/>
      </dsp:nvSpPr>
      <dsp:spPr>
        <a:xfrm>
          <a:off x="0" y="4451610"/>
          <a:ext cx="6628804" cy="491399"/>
        </a:xfrm>
        <a:prstGeom prst="roundRect">
          <a:avLst/>
        </a:prstGeom>
        <a:gradFill rotWithShape="0">
          <a:gsLst>
            <a:gs pos="0">
              <a:schemeClr val="accent5">
                <a:hueOff val="2495256"/>
                <a:satOff val="-50489"/>
                <a:lumOff val="1569"/>
                <a:alphaOff val="0"/>
                <a:tint val="96000"/>
                <a:lumMod val="100000"/>
              </a:schemeClr>
            </a:gs>
            <a:gs pos="78000">
              <a:schemeClr val="accent5">
                <a:hueOff val="2495256"/>
                <a:satOff val="-50489"/>
                <a:lumOff val="1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Maternal/ mental health</a:t>
          </a:r>
          <a:endParaRPr lang="en-US" sz="2100" kern="1200"/>
        </a:p>
      </dsp:txBody>
      <dsp:txXfrm>
        <a:off x="23988" y="4475598"/>
        <a:ext cx="6580828" cy="4434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8CD13-E824-4226-A09B-1B5ACB25F976}"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B6EF12-8B19-4D30-A474-9DD6BF0AFDF5}" type="slidenum">
              <a:rPr lang="en-GB" smtClean="0"/>
              <a:t>‹#›</a:t>
            </a:fld>
            <a:endParaRPr lang="en-GB"/>
          </a:p>
        </p:txBody>
      </p:sp>
    </p:spTree>
    <p:extLst>
      <p:ext uri="{BB962C8B-B14F-4D97-AF65-F5344CB8AC3E}">
        <p14:creationId xmlns:p14="http://schemas.microsoft.com/office/powerpoint/2010/main" val="2488420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CD3D5A0-F1EE-4ACF-A4F7-34F637768E4C}"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971414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D3D5A0-F1EE-4ACF-A4F7-34F637768E4C}"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503241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D3D5A0-F1EE-4ACF-A4F7-34F637768E4C}"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390022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CD3D5A0-F1EE-4ACF-A4F7-34F637768E4C}"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750928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CD3D5A0-F1EE-4ACF-A4F7-34F637768E4C}" type="datetimeFigureOut">
              <a:rPr lang="en-GB" smtClean="0"/>
              <a:t>17/06/2026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530585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CD3D5A0-F1EE-4ACF-A4F7-34F637768E4C}" type="datetimeFigureOut">
              <a:rPr lang="en-GB" smtClean="0"/>
              <a:t>17/06/2026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565630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D3D5A0-F1EE-4ACF-A4F7-34F637768E4C}" type="datetimeFigureOut">
              <a:rPr lang="en-GB" smtClean="0"/>
              <a:t>17/06/2026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3008075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CD3D5A0-F1EE-4ACF-A4F7-34F637768E4C}"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851329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CD3D5A0-F1EE-4ACF-A4F7-34F637768E4C}"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1547186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D3D5A0-F1EE-4ACF-A4F7-34F637768E4C}"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3076066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D3D5A0-F1EE-4ACF-A4F7-34F637768E4C}"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F514F-56DD-4EA4-88D5-AD4BB322434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01682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D3D5A0-F1EE-4ACF-A4F7-34F637768E4C}"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2460432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D3D5A0-F1EE-4ACF-A4F7-34F637768E4C}"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F514F-56DD-4EA4-88D5-AD4BB322434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672111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D3D5A0-F1EE-4ACF-A4F7-34F637768E4C}"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7729350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D3D5A0-F1EE-4ACF-A4F7-34F637768E4C}"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8680074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D3D5A0-F1EE-4ACF-A4F7-34F637768E4C}"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F514F-56DD-4EA4-88D5-AD4BB322434C}" type="slidenum">
              <a:rPr lang="en-GB" smtClean="0"/>
              <a:t>‹#›</a:t>
            </a:fld>
            <a:endParaRPr lang="en-GB"/>
          </a:p>
        </p:txBody>
      </p:sp>
    </p:spTree>
    <p:extLst>
      <p:ext uri="{BB962C8B-B14F-4D97-AF65-F5344CB8AC3E}">
        <p14:creationId xmlns:p14="http://schemas.microsoft.com/office/powerpoint/2010/main" val="2715835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CD3D5A0-F1EE-4ACF-A4F7-34F637768E4C}" type="datetimeFigureOut">
              <a:rPr lang="en-GB" smtClean="0"/>
              <a:t>17/06/2026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04F514F-56DD-4EA4-88D5-AD4BB322434C}" type="slidenum">
              <a:rPr lang="en-GB" smtClean="0"/>
              <a:t>‹#›</a:t>
            </a:fld>
            <a:endParaRPr lang="en-GB"/>
          </a:p>
        </p:txBody>
      </p:sp>
    </p:spTree>
    <p:extLst>
      <p:ext uri="{BB962C8B-B14F-4D97-AF65-F5344CB8AC3E}">
        <p14:creationId xmlns:p14="http://schemas.microsoft.com/office/powerpoint/2010/main" val="20022199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extBox 3">
            <a:extLst>
              <a:ext uri="{FF2B5EF4-FFF2-40B4-BE49-F238E27FC236}">
                <a16:creationId xmlns:a16="http://schemas.microsoft.com/office/drawing/2014/main" id="{0E8D8A4C-DFC9-2A02-3853-11500D576591}"/>
              </a:ext>
            </a:extLst>
          </p:cNvPr>
          <p:cNvSpPr txBox="1"/>
          <p:nvPr/>
        </p:nvSpPr>
        <p:spPr>
          <a:xfrm>
            <a:off x="677335" y="1282701"/>
            <a:ext cx="5096060" cy="4307148"/>
          </a:xfrm>
          <a:prstGeom prst="rect">
            <a:avLst/>
          </a:prstGeom>
        </p:spPr>
        <p:txBody>
          <a:bodyPr vert="horz" lIns="91440" tIns="45720" rIns="91440" bIns="45720" rtlCol="0" anchor="ctr">
            <a:normAutofit/>
          </a:bodyPr>
          <a:lstStyle/>
          <a:p>
            <a:pPr algn="r">
              <a:spcBef>
                <a:spcPct val="0"/>
              </a:spcBef>
              <a:spcAft>
                <a:spcPts val="600"/>
              </a:spcAft>
            </a:pPr>
            <a:r>
              <a:rPr lang="en-US" sz="5400" dirty="0">
                <a:latin typeface="+mj-lt"/>
                <a:ea typeface="+mj-ea"/>
                <a:cs typeface="+mj-cs"/>
              </a:rPr>
              <a:t>Applying Albert Bandura Social Learning Theory</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F91C7B6B-444C-F738-9A7D-7DD1E3F27328}"/>
              </a:ext>
            </a:extLst>
          </p:cNvPr>
          <p:cNvSpPr txBox="1"/>
          <p:nvPr/>
        </p:nvSpPr>
        <p:spPr>
          <a:xfrm>
            <a:off x="7821120" y="2510119"/>
            <a:ext cx="3602567" cy="1829292"/>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pPr>
            <a:r>
              <a:rPr lang="en-US" sz="1400">
                <a:solidFill>
                  <a:srgbClr val="FFFFFF"/>
                </a:solidFill>
              </a:rPr>
              <a:t>SHABINA DAD </a:t>
            </a:r>
          </a:p>
          <a:p>
            <a:pPr>
              <a:lnSpc>
                <a:spcPct val="90000"/>
              </a:lnSpc>
              <a:spcBef>
                <a:spcPts val="1000"/>
              </a:spcBef>
              <a:buClr>
                <a:schemeClr val="accent1"/>
              </a:buClr>
              <a:buSzPct val="80000"/>
            </a:pPr>
            <a:r>
              <a:rPr lang="en-US" sz="1400">
                <a:solidFill>
                  <a:srgbClr val="FFFFFF"/>
                </a:solidFill>
              </a:rPr>
              <a:t>Student number: </a:t>
            </a:r>
          </a:p>
          <a:p>
            <a:pPr>
              <a:lnSpc>
                <a:spcPct val="90000"/>
              </a:lnSpc>
              <a:spcBef>
                <a:spcPts val="1000"/>
              </a:spcBef>
              <a:buClr>
                <a:schemeClr val="accent1"/>
              </a:buClr>
              <a:buSzPct val="80000"/>
            </a:pPr>
            <a:r>
              <a:rPr lang="en-US" sz="1400">
                <a:solidFill>
                  <a:srgbClr val="FFFFFF"/>
                </a:solidFill>
              </a:rPr>
              <a:t>Module: psychology in health and social care </a:t>
            </a:r>
          </a:p>
          <a:p>
            <a:pPr>
              <a:lnSpc>
                <a:spcPct val="90000"/>
              </a:lnSpc>
              <a:spcBef>
                <a:spcPts val="1000"/>
              </a:spcBef>
              <a:buClr>
                <a:schemeClr val="accent1"/>
              </a:buClr>
              <a:buSzPct val="80000"/>
            </a:pPr>
            <a:r>
              <a:rPr lang="en-US" sz="1400">
                <a:solidFill>
                  <a:srgbClr val="FFFFFF"/>
                </a:solidFill>
              </a:rPr>
              <a:t>Module code: ( LCHS4010_BIRM)</a:t>
            </a:r>
          </a:p>
          <a:p>
            <a:pPr>
              <a:lnSpc>
                <a:spcPct val="90000"/>
              </a:lnSpc>
              <a:spcBef>
                <a:spcPts val="1000"/>
              </a:spcBef>
              <a:buClr>
                <a:schemeClr val="accent1"/>
              </a:buClr>
              <a:buSzPct val="80000"/>
            </a:pPr>
            <a:r>
              <a:rPr lang="en-US" sz="1400">
                <a:solidFill>
                  <a:srgbClr val="FFFFFF"/>
                </a:solidFill>
              </a:rPr>
              <a:t>Tutor; Helen parsons </a:t>
            </a:r>
          </a:p>
        </p:txBody>
      </p:sp>
    </p:spTree>
    <p:extLst>
      <p:ext uri="{BB962C8B-B14F-4D97-AF65-F5344CB8AC3E}">
        <p14:creationId xmlns:p14="http://schemas.microsoft.com/office/powerpoint/2010/main" val="1081928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8666B-4149-F281-4CA9-9695B975C49D}"/>
              </a:ext>
            </a:extLst>
          </p:cNvPr>
          <p:cNvSpPr>
            <a:spLocks noGrp="1"/>
          </p:cNvSpPr>
          <p:nvPr>
            <p:ph type="title"/>
          </p:nvPr>
        </p:nvSpPr>
        <p:spPr>
          <a:xfrm>
            <a:off x="652481" y="1382486"/>
            <a:ext cx="3547581" cy="4093028"/>
          </a:xfrm>
        </p:spPr>
        <p:txBody>
          <a:bodyPr vert="horz" lIns="91440" tIns="45720" rIns="91440" bIns="45720" rtlCol="0" anchor="ctr">
            <a:normAutofit/>
          </a:bodyPr>
          <a:lstStyle/>
          <a:p>
            <a:r>
              <a:rPr lang="en-US" sz="4400" u="sng" dirty="0">
                <a:solidFill>
                  <a:schemeClr val="tx1"/>
                </a:solidFill>
              </a:rPr>
              <a:t>Introduction</a:t>
            </a:r>
          </a:p>
        </p:txBody>
      </p:sp>
      <p:grpSp>
        <p:nvGrpSpPr>
          <p:cNvPr id="16" name="Group 15">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7" name="Straight Connector 16">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7" name="Rectangle 26">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8BF229E-AF14-66EA-FFF6-D77377939429}"/>
              </a:ext>
            </a:extLst>
          </p:cNvPr>
          <p:cNvSpPr txBox="1"/>
          <p:nvPr/>
        </p:nvSpPr>
        <p:spPr>
          <a:xfrm>
            <a:off x="5647459" y="2971800"/>
            <a:ext cx="914400" cy="91440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3B64774D-2267-7360-C12E-7AAB618D3073}"/>
              </a:ext>
            </a:extLst>
          </p:cNvPr>
          <p:cNvSpPr txBox="1"/>
          <p:nvPr/>
        </p:nvSpPr>
        <p:spPr>
          <a:xfrm>
            <a:off x="5647459" y="2971800"/>
            <a:ext cx="914400" cy="914400"/>
          </a:xfrm>
          <a:prstGeom prst="rect">
            <a:avLst/>
          </a:prstGeom>
          <a:noFill/>
        </p:spPr>
        <p:txBody>
          <a:bodyPr wrap="square" rtlCol="0">
            <a:spAutoFit/>
          </a:bodyPr>
          <a:lstStyle/>
          <a:p>
            <a:endParaRPr lang="en-GB" dirty="0"/>
          </a:p>
        </p:txBody>
      </p:sp>
      <p:graphicFrame>
        <p:nvGraphicFramePr>
          <p:cNvPr id="10" name="TextBox 3">
            <a:extLst>
              <a:ext uri="{FF2B5EF4-FFF2-40B4-BE49-F238E27FC236}">
                <a16:creationId xmlns:a16="http://schemas.microsoft.com/office/drawing/2014/main" id="{782511FB-7F17-4E83-AF3C-52AA18423C0C}"/>
              </a:ext>
            </a:extLst>
          </p:cNvPr>
          <p:cNvGraphicFramePr/>
          <p:nvPr>
            <p:extLst>
              <p:ext uri="{D42A27DB-BD31-4B8C-83A1-F6EECF244321}">
                <p14:modId xmlns:p14="http://schemas.microsoft.com/office/powerpoint/2010/main" val="3801723107"/>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2602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94AE94F-063F-4A7C-5822-78E8077C2F0E}"/>
              </a:ext>
            </a:extLst>
          </p:cNvPr>
          <p:cNvSpPr txBox="1"/>
          <p:nvPr/>
        </p:nvSpPr>
        <p:spPr>
          <a:xfrm>
            <a:off x="1333502" y="609600"/>
            <a:ext cx="8596668" cy="1320800"/>
          </a:xfrm>
          <a:prstGeom prst="rect">
            <a:avLst/>
          </a:prstGeom>
        </p:spPr>
        <p:txBody>
          <a:bodyPr vert="horz" lIns="91440" tIns="45720" rIns="91440" bIns="45720" rtlCol="0" anchor="t">
            <a:normAutofit/>
          </a:bodyPr>
          <a:lstStyle/>
          <a:p>
            <a:pPr>
              <a:spcBef>
                <a:spcPct val="0"/>
              </a:spcBef>
              <a:spcAft>
                <a:spcPts val="600"/>
              </a:spcAft>
            </a:pPr>
            <a:r>
              <a:rPr lang="en-US" sz="3600" dirty="0">
                <a:latin typeface="+mj-lt"/>
                <a:ea typeface="+mj-ea"/>
                <a:cs typeface="+mj-cs"/>
              </a:rPr>
              <a:t>Explain Albert bandura theory  </a:t>
            </a:r>
          </a:p>
        </p:txBody>
      </p:sp>
      <p:sp>
        <p:nvSpPr>
          <p:cNvPr id="13" name="Isosceles Triangle 12">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0260D317-16F1-FED8-5068-652EEA26995D}"/>
              </a:ext>
            </a:extLst>
          </p:cNvPr>
          <p:cNvSpPr txBox="1"/>
          <p:nvPr/>
        </p:nvSpPr>
        <p:spPr>
          <a:xfrm>
            <a:off x="1333502" y="2160589"/>
            <a:ext cx="8596668"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Bandura believed that children learn through </a:t>
            </a:r>
          </a:p>
          <a:p>
            <a:pPr>
              <a:spcBef>
                <a:spcPts val="1000"/>
              </a:spcBef>
              <a:buClr>
                <a:schemeClr val="accent1"/>
              </a:buClr>
              <a:buSzPct val="80000"/>
              <a:buFont typeface="Wingdings 3" charset="2"/>
              <a:buChar char=""/>
            </a:pPr>
            <a:r>
              <a:rPr lang="en-US" dirty="0">
                <a:solidFill>
                  <a:schemeClr val="tx1">
                    <a:lumMod val="75000"/>
                    <a:lumOff val="25000"/>
                  </a:schemeClr>
                </a:solidFill>
              </a:rPr>
              <a:t>. Observations/ observe what they see</a:t>
            </a:r>
          </a:p>
          <a:p>
            <a:pPr>
              <a:spcBef>
                <a:spcPts val="1000"/>
              </a:spcBef>
              <a:buClr>
                <a:schemeClr val="accent1"/>
              </a:buClr>
              <a:buSzPct val="80000"/>
              <a:buFont typeface="Wingdings 3" charset="2"/>
              <a:buChar char=""/>
            </a:pPr>
            <a:r>
              <a:rPr lang="en-US" dirty="0">
                <a:solidFill>
                  <a:schemeClr val="tx1">
                    <a:lumMod val="75000"/>
                    <a:lumOff val="25000"/>
                  </a:schemeClr>
                </a:solidFill>
              </a:rPr>
              <a:t>. Imitations / copy what they see </a:t>
            </a:r>
          </a:p>
          <a:p>
            <a:pPr>
              <a:spcBef>
                <a:spcPts val="1000"/>
              </a:spcBef>
              <a:buClr>
                <a:schemeClr val="accent1"/>
              </a:buClr>
              <a:buSzPct val="80000"/>
              <a:buFont typeface="Wingdings 3" charset="2"/>
              <a:buChar char=""/>
            </a:pPr>
            <a:r>
              <a:rPr lang="en-US" dirty="0">
                <a:solidFill>
                  <a:schemeClr val="tx1">
                    <a:lumMod val="75000"/>
                    <a:lumOff val="25000"/>
                  </a:schemeClr>
                </a:solidFill>
              </a:rPr>
              <a:t>. Modelling / how to do</a:t>
            </a:r>
          </a:p>
          <a:p>
            <a:pPr>
              <a:spcBef>
                <a:spcPts val="1000"/>
              </a:spcBef>
              <a:buClr>
                <a:schemeClr val="accent1"/>
              </a:buClr>
              <a:buSzPct val="80000"/>
              <a:buFont typeface="Wingdings 3" charset="2"/>
              <a:buChar char=""/>
            </a:pPr>
            <a:r>
              <a:rPr lang="en-US" dirty="0">
                <a:solidFill>
                  <a:schemeClr val="tx1">
                    <a:lumMod val="75000"/>
                    <a:lumOff val="25000"/>
                  </a:schemeClr>
                </a:solidFill>
              </a:rPr>
              <a:t>. Reinforcement / do it </a:t>
            </a:r>
          </a:p>
          <a:p>
            <a:pPr>
              <a:spcBef>
                <a:spcPts val="1000"/>
              </a:spcBef>
              <a:buClr>
                <a:schemeClr val="accent1"/>
              </a:buClr>
              <a:buSzPct val="80000"/>
              <a:buFont typeface="Wingdings 3" charset="2"/>
              <a:buChar char=""/>
            </a:pPr>
            <a:r>
              <a:rPr lang="en-US" dirty="0">
                <a:solidFill>
                  <a:schemeClr val="tx1">
                    <a:lumMod val="75000"/>
                    <a:lumOff val="25000"/>
                  </a:schemeClr>
                </a:solidFill>
              </a:rPr>
              <a:t>. People learn from watching other people.</a:t>
            </a:r>
          </a:p>
          <a:p>
            <a:pPr>
              <a:spcBef>
                <a:spcPts val="1000"/>
              </a:spcBef>
              <a:buClr>
                <a:schemeClr val="accent1"/>
              </a:buClr>
              <a:buSzPct val="80000"/>
              <a:buFont typeface="Wingdings 3" charset="2"/>
              <a:buChar char=""/>
            </a:pPr>
            <a:r>
              <a:rPr lang="en-US" dirty="0">
                <a:solidFill>
                  <a:schemeClr val="tx1">
                    <a:lumMod val="75000"/>
                    <a:lumOff val="25000"/>
                  </a:schemeClr>
                </a:solidFill>
              </a:rPr>
              <a:t>. Learning can happen without direct experience or rewards.</a:t>
            </a:r>
          </a:p>
          <a:p>
            <a:pPr>
              <a:spcBef>
                <a:spcPts val="1000"/>
              </a:spcBef>
              <a:buClr>
                <a:schemeClr val="accent1"/>
              </a:buClr>
              <a:buSzPct val="80000"/>
              <a:buFont typeface="Wingdings 3" charset="2"/>
              <a:buChar char=""/>
            </a:pPr>
            <a:r>
              <a:rPr lang="en-US" dirty="0">
                <a:solidFill>
                  <a:schemeClr val="tx1">
                    <a:lumMod val="75000"/>
                    <a:lumOff val="25000"/>
                  </a:schemeClr>
                </a:solidFill>
              </a:rPr>
              <a:t>. Children often copy </a:t>
            </a:r>
            <a:r>
              <a:rPr lang="en-US" dirty="0" err="1">
                <a:solidFill>
                  <a:schemeClr val="tx1">
                    <a:lumMod val="75000"/>
                    <a:lumOff val="25000"/>
                  </a:schemeClr>
                </a:solidFill>
              </a:rPr>
              <a:t>behaviour</a:t>
            </a:r>
            <a:r>
              <a:rPr lang="en-US" dirty="0">
                <a:solidFill>
                  <a:schemeClr val="tx1">
                    <a:lumMod val="75000"/>
                    <a:lumOff val="25000"/>
                  </a:schemeClr>
                </a:solidFill>
              </a:rPr>
              <a:t> of parents, teaches and friends.</a:t>
            </a:r>
          </a:p>
          <a:p>
            <a:pPr>
              <a:spcBef>
                <a:spcPts val="1000"/>
              </a:spcBef>
              <a:buClr>
                <a:schemeClr val="accent1"/>
              </a:buClr>
              <a:buSzPct val="80000"/>
              <a:buFont typeface="Wingdings 3" charset="2"/>
              <a:buChar char=""/>
            </a:pPr>
            <a:r>
              <a:rPr lang="en-US" dirty="0">
                <a:solidFill>
                  <a:schemeClr val="tx1">
                    <a:lumMod val="75000"/>
                    <a:lumOff val="25000"/>
                  </a:schemeClr>
                </a:solidFill>
              </a:rPr>
              <a:t>. Rewards and consequences influences whether a person repeats a </a:t>
            </a:r>
            <a:r>
              <a:rPr lang="en-US" dirty="0" err="1">
                <a:solidFill>
                  <a:schemeClr val="tx1">
                    <a:lumMod val="75000"/>
                    <a:lumOff val="25000"/>
                  </a:schemeClr>
                </a:solidFill>
              </a:rPr>
              <a:t>behaviour</a:t>
            </a:r>
            <a:r>
              <a:rPr lang="en-US" dirty="0">
                <a:solidFill>
                  <a:schemeClr val="tx1">
                    <a:lumMod val="75000"/>
                    <a:lumOff val="25000"/>
                  </a:schemeClr>
                </a:solidFill>
              </a:rPr>
              <a:t>.</a:t>
            </a:r>
          </a:p>
        </p:txBody>
      </p:sp>
      <p:sp>
        <p:nvSpPr>
          <p:cNvPr id="15" name="Isosceles Triangle 14">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82337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5FA967B-2E48-BD28-1C81-F11F36CDB326}"/>
              </a:ext>
            </a:extLst>
          </p:cNvPr>
          <p:cNvSpPr>
            <a:spLocks noGrp="1"/>
          </p:cNvSpPr>
          <p:nvPr>
            <p:ph type="title"/>
          </p:nvPr>
        </p:nvSpPr>
        <p:spPr>
          <a:xfrm>
            <a:off x="643467" y="816638"/>
            <a:ext cx="3367359" cy="5224724"/>
          </a:xfrm>
        </p:spPr>
        <p:txBody>
          <a:bodyPr anchor="ctr">
            <a:normAutofit/>
          </a:bodyPr>
          <a:lstStyle/>
          <a:p>
            <a:r>
              <a:rPr lang="en-GB" dirty="0">
                <a:solidFill>
                  <a:schemeClr val="tx1"/>
                </a:solidFill>
                <a:latin typeface="Arial" panose="020B0604020202020204" pitchFamily="34" charset="0"/>
                <a:cs typeface="Arial" panose="020B0604020202020204" pitchFamily="34" charset="0"/>
              </a:rPr>
              <a:t>key concepts of social learning theory four stages of observations.</a:t>
            </a:r>
          </a:p>
        </p:txBody>
      </p:sp>
      <p:sp>
        <p:nvSpPr>
          <p:cNvPr id="3" name="Content Placeholder 2">
            <a:extLst>
              <a:ext uri="{FF2B5EF4-FFF2-40B4-BE49-F238E27FC236}">
                <a16:creationId xmlns:a16="http://schemas.microsoft.com/office/drawing/2014/main" id="{9377E19E-3D40-F521-298D-CDA170BED293}"/>
              </a:ext>
            </a:extLst>
          </p:cNvPr>
          <p:cNvSpPr>
            <a:spLocks noGrp="1"/>
          </p:cNvSpPr>
          <p:nvPr>
            <p:ph idx="1"/>
          </p:nvPr>
        </p:nvSpPr>
        <p:spPr>
          <a:xfrm>
            <a:off x="4654295" y="816638"/>
            <a:ext cx="4619706" cy="5224724"/>
          </a:xfrm>
        </p:spPr>
        <p:txBody>
          <a:bodyPr anchor="ctr">
            <a:normAutofit/>
          </a:bodyPr>
          <a:lstStyle/>
          <a:p>
            <a:pPr>
              <a:lnSpc>
                <a:spcPct val="90000"/>
              </a:lnSpc>
            </a:pPr>
            <a:r>
              <a:rPr lang="en-GB" sz="1500" dirty="0"/>
              <a:t>Attention/the person must notice and pay attention to the behaviour.</a:t>
            </a:r>
          </a:p>
          <a:p>
            <a:pPr>
              <a:lnSpc>
                <a:spcPct val="90000"/>
              </a:lnSpc>
            </a:pPr>
            <a:r>
              <a:rPr lang="en-GB" sz="1500" dirty="0"/>
              <a:t>Retention/ the person must remember what they observed.</a:t>
            </a:r>
          </a:p>
          <a:p>
            <a:pPr>
              <a:lnSpc>
                <a:spcPct val="90000"/>
              </a:lnSpc>
            </a:pPr>
            <a:r>
              <a:rPr lang="en-GB" sz="1500" dirty="0"/>
              <a:t>Reproductions/ the person must be able to copy or preform the behaviour </a:t>
            </a:r>
          </a:p>
          <a:p>
            <a:pPr>
              <a:lnSpc>
                <a:spcPct val="90000"/>
              </a:lnSpc>
            </a:pPr>
            <a:r>
              <a:rPr lang="en-GB" sz="1500" dirty="0"/>
              <a:t>Motivation/ the persons must have a reason or desire to imitate the behaviour.</a:t>
            </a:r>
          </a:p>
          <a:p>
            <a:pPr marL="0" indent="0">
              <a:lnSpc>
                <a:spcPct val="90000"/>
              </a:lnSpc>
              <a:buNone/>
            </a:pPr>
            <a:r>
              <a:rPr lang="en-GB" sz="1500" dirty="0"/>
              <a:t>Examples </a:t>
            </a:r>
          </a:p>
          <a:p>
            <a:pPr>
              <a:lnSpc>
                <a:spcPct val="90000"/>
              </a:lnSpc>
            </a:pPr>
            <a:r>
              <a:rPr lang="en-GB" sz="1500" dirty="0"/>
              <a:t>Attention/ the child notices the nurse's behaviour.</a:t>
            </a:r>
          </a:p>
          <a:p>
            <a:pPr>
              <a:lnSpc>
                <a:spcPct val="90000"/>
              </a:lnSpc>
            </a:pPr>
            <a:r>
              <a:rPr lang="en-GB" sz="1500" dirty="0"/>
              <a:t>Retention/ the child remembers what the nurse did</a:t>
            </a:r>
          </a:p>
          <a:p>
            <a:pPr>
              <a:lnSpc>
                <a:spcPct val="90000"/>
              </a:lnSpc>
            </a:pPr>
            <a:r>
              <a:rPr lang="en-GB" sz="1500" dirty="0"/>
              <a:t>Reproduction/ the child copies the calming approach  </a:t>
            </a:r>
          </a:p>
          <a:p>
            <a:pPr>
              <a:lnSpc>
                <a:spcPct val="90000"/>
              </a:lnSpc>
            </a:pPr>
            <a:r>
              <a:rPr lang="en-GB" sz="1500" dirty="0"/>
              <a:t>Motivation/ the child continues because they see it helps others and receives praise.</a:t>
            </a:r>
          </a:p>
        </p:txBody>
      </p:sp>
    </p:spTree>
    <p:extLst>
      <p:ext uri="{BB962C8B-B14F-4D97-AF65-F5344CB8AC3E}">
        <p14:creationId xmlns:p14="http://schemas.microsoft.com/office/powerpoint/2010/main" val="3710947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3F2299-BDD6-1AFE-876D-90F08FFAE836}"/>
              </a:ext>
            </a:extLst>
          </p:cNvPr>
          <p:cNvSpPr>
            <a:spLocks noGrp="1"/>
          </p:cNvSpPr>
          <p:nvPr>
            <p:ph idx="1"/>
          </p:nvPr>
        </p:nvSpPr>
        <p:spPr>
          <a:xfrm>
            <a:off x="677334" y="1253067"/>
            <a:ext cx="6155266" cy="4351866"/>
          </a:xfrm>
        </p:spPr>
        <p:txBody>
          <a:bodyPr anchor="ctr">
            <a:normAutofit/>
          </a:bodyPr>
          <a:lstStyle/>
          <a:p>
            <a:pPr marL="0" indent="0">
              <a:buNone/>
            </a:pPr>
            <a:r>
              <a:rPr lang="en-GB" dirty="0"/>
              <a:t>Isaac background </a:t>
            </a:r>
          </a:p>
          <a:p>
            <a:r>
              <a:rPr lang="en-GB" dirty="0"/>
              <a:t>Mom expiring postnatal depression</a:t>
            </a:r>
          </a:p>
          <a:p>
            <a:r>
              <a:rPr lang="en-GB" dirty="0"/>
              <a:t>Limited social support</a:t>
            </a:r>
          </a:p>
          <a:p>
            <a:r>
              <a:rPr lang="en-GB" dirty="0"/>
              <a:t>Disrupted childcare arrangements </a:t>
            </a:r>
          </a:p>
          <a:p>
            <a:r>
              <a:rPr lang="en-GB" dirty="0"/>
              <a:t>Recent move to London </a:t>
            </a:r>
          </a:p>
          <a:p>
            <a:pPr marL="0" indent="0">
              <a:buNone/>
            </a:pPr>
            <a:r>
              <a:rPr lang="en-GB" dirty="0"/>
              <a:t>All these early childhood experiences may influence what Isaac observes and learns Isaac behaviour may have been developed through observing  his mother's emotional response and lack of social interactions as banduras theory suggests.</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0A2AD11-558F-3FF5-2A5C-753C7411AA62}"/>
              </a:ext>
            </a:extLst>
          </p:cNvPr>
          <p:cNvSpPr>
            <a:spLocks noGrp="1"/>
          </p:cNvSpPr>
          <p:nvPr>
            <p:ph type="title"/>
          </p:nvPr>
        </p:nvSpPr>
        <p:spPr>
          <a:xfrm>
            <a:off x="7829658" y="1253067"/>
            <a:ext cx="3371742" cy="4351866"/>
          </a:xfrm>
        </p:spPr>
        <p:txBody>
          <a:bodyPr anchor="ctr">
            <a:normAutofit/>
          </a:bodyPr>
          <a:lstStyle/>
          <a:p>
            <a:r>
              <a:rPr lang="en-GB" dirty="0">
                <a:solidFill>
                  <a:schemeClr val="bg1"/>
                </a:solidFill>
                <a:latin typeface="Arial" panose="020B0604020202020204" pitchFamily="34" charset="0"/>
                <a:cs typeface="Arial" panose="020B0604020202020204" pitchFamily="34" charset="0"/>
              </a:rPr>
              <a:t>Why is bandura's theory is relevant to Isaac.</a:t>
            </a:r>
          </a:p>
        </p:txBody>
      </p:sp>
    </p:spTree>
    <p:extLst>
      <p:ext uri="{BB962C8B-B14F-4D97-AF65-F5344CB8AC3E}">
        <p14:creationId xmlns:p14="http://schemas.microsoft.com/office/powerpoint/2010/main" val="3209181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F7EA9-006A-E8C4-3944-AE02BAE0F628}"/>
              </a:ext>
            </a:extLst>
          </p:cNvPr>
          <p:cNvSpPr>
            <a:spLocks noGrp="1"/>
          </p:cNvSpPr>
          <p:nvPr>
            <p:ph type="title"/>
          </p:nvPr>
        </p:nvSpPr>
        <p:spPr>
          <a:xfrm>
            <a:off x="652481" y="1382486"/>
            <a:ext cx="3547581" cy="4093028"/>
          </a:xfrm>
        </p:spPr>
        <p:txBody>
          <a:bodyPr anchor="ctr">
            <a:normAutofit/>
          </a:bodyPr>
          <a:lstStyle/>
          <a:p>
            <a:r>
              <a:rPr lang="en-GB" sz="4400" dirty="0"/>
              <a:t>Isaac's language development</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64E9E3F-5CAC-7019-F321-28C16E6D5BC4}"/>
              </a:ext>
            </a:extLst>
          </p:cNvPr>
          <p:cNvGraphicFramePr>
            <a:graphicFrameLocks noGrp="1"/>
          </p:cNvGraphicFramePr>
          <p:nvPr>
            <p:ph idx="1"/>
            <p:extLst>
              <p:ext uri="{D42A27DB-BD31-4B8C-83A1-F6EECF244321}">
                <p14:modId xmlns:p14="http://schemas.microsoft.com/office/powerpoint/2010/main" val="321514892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A7209995-46CC-4622-0AF2-BA2E3DE39225}"/>
              </a:ext>
            </a:extLst>
          </p:cNvPr>
          <p:cNvPicPr>
            <a:picLocks noChangeAspect="1"/>
          </p:cNvPicPr>
          <p:nvPr/>
        </p:nvPicPr>
        <p:blipFill>
          <a:blip r:embed="rId7"/>
          <a:stretch>
            <a:fillRect/>
          </a:stretch>
        </p:blipFill>
        <p:spPr>
          <a:xfrm>
            <a:off x="699453" y="577796"/>
            <a:ext cx="2529840" cy="1600914"/>
          </a:xfrm>
          <a:prstGeom prst="rect">
            <a:avLst/>
          </a:prstGeom>
        </p:spPr>
      </p:pic>
    </p:spTree>
    <p:extLst>
      <p:ext uri="{BB962C8B-B14F-4D97-AF65-F5344CB8AC3E}">
        <p14:creationId xmlns:p14="http://schemas.microsoft.com/office/powerpoint/2010/main" val="192676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30E9A1-727C-6B0A-07F2-07849A861177}"/>
              </a:ext>
            </a:extLst>
          </p:cNvPr>
          <p:cNvSpPr>
            <a:spLocks noGrp="1"/>
          </p:cNvSpPr>
          <p:nvPr>
            <p:ph type="title"/>
          </p:nvPr>
        </p:nvSpPr>
        <p:spPr>
          <a:xfrm>
            <a:off x="652481" y="1382486"/>
            <a:ext cx="3547581" cy="4093028"/>
          </a:xfrm>
        </p:spPr>
        <p:txBody>
          <a:bodyPr anchor="ctr">
            <a:normAutofit/>
          </a:bodyPr>
          <a:lstStyle/>
          <a:p>
            <a:r>
              <a:rPr lang="en-GB" sz="4400" dirty="0"/>
              <a:t>Nature and nurture</a:t>
            </a:r>
          </a:p>
        </p:txBody>
      </p:sp>
      <p:grpSp>
        <p:nvGrpSpPr>
          <p:cNvPr id="25" name="Group 2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3" name="Rectangle 3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4" name="Content Placeholder 2">
            <a:extLst>
              <a:ext uri="{FF2B5EF4-FFF2-40B4-BE49-F238E27FC236}">
                <a16:creationId xmlns:a16="http://schemas.microsoft.com/office/drawing/2014/main" id="{25E2C588-B943-0D4B-ACF4-4B46914F79D1}"/>
              </a:ext>
            </a:extLst>
          </p:cNvPr>
          <p:cNvGraphicFramePr>
            <a:graphicFrameLocks noGrp="1"/>
          </p:cNvGraphicFramePr>
          <p:nvPr>
            <p:ph idx="1"/>
            <p:extLst>
              <p:ext uri="{D42A27DB-BD31-4B8C-83A1-F6EECF244321}">
                <p14:modId xmlns:p14="http://schemas.microsoft.com/office/powerpoint/2010/main" val="2417331815"/>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1682E13B-3F77-9AA2-8C8F-5C11E8027103}"/>
              </a:ext>
            </a:extLst>
          </p:cNvPr>
          <p:cNvPicPr>
            <a:picLocks noChangeAspect="1"/>
          </p:cNvPicPr>
          <p:nvPr/>
        </p:nvPicPr>
        <p:blipFill>
          <a:blip r:embed="rId7"/>
          <a:stretch>
            <a:fillRect/>
          </a:stretch>
        </p:blipFill>
        <p:spPr>
          <a:xfrm>
            <a:off x="284567" y="672413"/>
            <a:ext cx="3098303" cy="1975485"/>
          </a:xfrm>
          <a:prstGeom prst="rect">
            <a:avLst/>
          </a:prstGeom>
        </p:spPr>
      </p:pic>
    </p:spTree>
    <p:extLst>
      <p:ext uri="{BB962C8B-B14F-4D97-AF65-F5344CB8AC3E}">
        <p14:creationId xmlns:p14="http://schemas.microsoft.com/office/powerpoint/2010/main" val="844987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EF614-FEB2-6E9D-306B-5C9F7F3E3D56}"/>
              </a:ext>
            </a:extLst>
          </p:cNvPr>
          <p:cNvSpPr>
            <a:spLocks noGrp="1"/>
          </p:cNvSpPr>
          <p:nvPr>
            <p:ph type="title"/>
          </p:nvPr>
        </p:nvSpPr>
        <p:spPr/>
        <p:txBody>
          <a:bodyPr/>
          <a:lstStyle/>
          <a:p>
            <a:r>
              <a:rPr lang="en-GB" dirty="0">
                <a:solidFill>
                  <a:schemeClr val="tx1"/>
                </a:solidFill>
              </a:rPr>
              <a:t>Support plan for Isaac development and theory informed strategies by bandura</a:t>
            </a:r>
          </a:p>
        </p:txBody>
      </p:sp>
      <p:sp>
        <p:nvSpPr>
          <p:cNvPr id="3" name="Content Placeholder 2">
            <a:extLst>
              <a:ext uri="{FF2B5EF4-FFF2-40B4-BE49-F238E27FC236}">
                <a16:creationId xmlns:a16="http://schemas.microsoft.com/office/drawing/2014/main" id="{36F4DFE1-5E83-F376-66CA-546FAF0E8AD6}"/>
              </a:ext>
            </a:extLst>
          </p:cNvPr>
          <p:cNvSpPr>
            <a:spLocks noGrp="1"/>
          </p:cNvSpPr>
          <p:nvPr>
            <p:ph idx="1"/>
          </p:nvPr>
        </p:nvSpPr>
        <p:spPr/>
        <p:txBody>
          <a:bodyPr>
            <a:normAutofit/>
          </a:bodyPr>
          <a:lstStyle/>
          <a:p>
            <a:r>
              <a:rPr lang="en-GB" sz="1100" dirty="0"/>
              <a:t>Keyworker/ assigning a consistent keyworker, because this builds Isacc trust and provides a model for positive  relationships and communication.</a:t>
            </a:r>
          </a:p>
          <a:p>
            <a:r>
              <a:rPr lang="en-GB" sz="1100" dirty="0"/>
              <a:t>Positive adults/provide positive roles models because Issac can observe and imitate appropriate social and emotion behaviours [bandura 1977}</a:t>
            </a:r>
          </a:p>
          <a:p>
            <a:r>
              <a:rPr lang="en-GB" sz="1100" dirty="0"/>
              <a:t>Small group play sessions/ use small group activities, this will help Isaac to observe his peers and practise social skills through imitations</a:t>
            </a:r>
          </a:p>
          <a:p>
            <a:r>
              <a:rPr lang="en-GB" sz="1100" dirty="0"/>
              <a:t>Language rich activates/ model language and communication, adults can support Isaac by using vocabulary, conversation skills and turn taking </a:t>
            </a:r>
          </a:p>
          <a:p>
            <a:r>
              <a:rPr lang="en-GB" sz="1100" dirty="0"/>
              <a:t>Praise and reinforcement/encourages Isaac to repeat desirable behaviours and increases motivation to learn ,Encourage peer interactions, watching confident peers can help Isaac develop social confidence and co operation skills.</a:t>
            </a:r>
          </a:p>
          <a:p>
            <a:r>
              <a:rPr lang="en-GB" sz="1100" dirty="0"/>
              <a:t>Parenting support programmes/ working in partnership with his mother, consistent positive modelling at home and nursery and support his learning.</a:t>
            </a:r>
          </a:p>
        </p:txBody>
      </p:sp>
    </p:spTree>
    <p:extLst>
      <p:ext uri="{BB962C8B-B14F-4D97-AF65-F5344CB8AC3E}">
        <p14:creationId xmlns:p14="http://schemas.microsoft.com/office/powerpoint/2010/main" val="1038878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F668-8883-4A25-D236-1A78E3D963DC}"/>
              </a:ext>
            </a:extLst>
          </p:cNvPr>
          <p:cNvSpPr>
            <a:spLocks noGrp="1"/>
          </p:cNvSpPr>
          <p:nvPr>
            <p:ph type="title"/>
          </p:nvPr>
        </p:nvSpPr>
        <p:spPr/>
        <p:txBody>
          <a:bodyPr/>
          <a:lstStyle/>
          <a:p>
            <a:r>
              <a:rPr lang="en-GB" dirty="0"/>
              <a:t>Strengths and limitations of </a:t>
            </a:r>
            <a:r>
              <a:rPr lang="en-GB" dirty="0" err="1"/>
              <a:t>Bandura,s</a:t>
            </a:r>
            <a:r>
              <a:rPr lang="en-GB" dirty="0"/>
              <a:t> theory.</a:t>
            </a:r>
          </a:p>
        </p:txBody>
      </p:sp>
      <p:sp>
        <p:nvSpPr>
          <p:cNvPr id="3" name="Content Placeholder 2">
            <a:extLst>
              <a:ext uri="{FF2B5EF4-FFF2-40B4-BE49-F238E27FC236}">
                <a16:creationId xmlns:a16="http://schemas.microsoft.com/office/drawing/2014/main" id="{EC7EC50D-D0E9-E8A5-674B-E00B0A4A4285}"/>
              </a:ext>
            </a:extLst>
          </p:cNvPr>
          <p:cNvSpPr>
            <a:spLocks noGrp="1"/>
          </p:cNvSpPr>
          <p:nvPr>
            <p:ph idx="1"/>
          </p:nvPr>
        </p:nvSpPr>
        <p:spPr>
          <a:xfrm>
            <a:off x="677334" y="2160589"/>
            <a:ext cx="3856566" cy="3880773"/>
          </a:xfrm>
        </p:spPr>
        <p:txBody>
          <a:bodyPr/>
          <a:lstStyle/>
          <a:p>
            <a:r>
              <a:rPr lang="en-GB" sz="1100" dirty="0">
                <a:latin typeface="Arial" panose="020B0604020202020204" pitchFamily="34" charset="0"/>
                <a:cs typeface="Arial" panose="020B0604020202020204" pitchFamily="34" charset="0"/>
              </a:rPr>
              <a:t>Strengths</a:t>
            </a:r>
          </a:p>
          <a:p>
            <a:r>
              <a:rPr lang="en-GB" sz="1100" dirty="0">
                <a:latin typeface="Arial" panose="020B0604020202020204" pitchFamily="34" charset="0"/>
                <a:cs typeface="Arial" panose="020B0604020202020204" pitchFamily="34" charset="0"/>
              </a:rPr>
              <a:t>Explains social learning in children</a:t>
            </a:r>
          </a:p>
          <a:p>
            <a:r>
              <a:rPr lang="en-GB" sz="1100" dirty="0">
                <a:latin typeface="Arial" panose="020B0604020202020204" pitchFamily="34" charset="0"/>
                <a:cs typeface="Arial" panose="020B0604020202020204" pitchFamily="34" charset="0"/>
              </a:rPr>
              <a:t>Supported by research</a:t>
            </a:r>
          </a:p>
          <a:p>
            <a:r>
              <a:rPr lang="en-GB" sz="1100" dirty="0">
                <a:latin typeface="Arial" panose="020B0604020202020204" pitchFamily="34" charset="0"/>
                <a:cs typeface="Arial" panose="020B0604020202020204" pitchFamily="34" charset="0"/>
              </a:rPr>
              <a:t>Useful in Early years setting</a:t>
            </a:r>
          </a:p>
          <a:p>
            <a:r>
              <a:rPr lang="en-GB" sz="1100" dirty="0">
                <a:latin typeface="Arial" panose="020B0604020202020204" pitchFamily="34" charset="0"/>
                <a:cs typeface="Arial" panose="020B0604020202020204" pitchFamily="34" charset="0"/>
              </a:rPr>
              <a:t>Highlights importance of role models</a:t>
            </a:r>
          </a:p>
          <a:p>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Limitations</a:t>
            </a:r>
          </a:p>
          <a:p>
            <a:pPr marL="0" indent="0">
              <a:buNone/>
            </a:pPr>
            <a:r>
              <a:rPr lang="en-GB" sz="1100" dirty="0">
                <a:latin typeface="Arial" panose="020B0604020202020204" pitchFamily="34" charset="0"/>
                <a:cs typeface="Arial" panose="020B0604020202020204" pitchFamily="34" charset="0"/>
              </a:rPr>
              <a:t>May underestimates biological influences </a:t>
            </a:r>
          </a:p>
          <a:p>
            <a:pPr marL="0" indent="0">
              <a:buNone/>
            </a:pPr>
            <a:r>
              <a:rPr lang="en-GB" sz="1100" dirty="0">
                <a:latin typeface="Arial" panose="020B0604020202020204" pitchFamily="34" charset="0"/>
                <a:cs typeface="Arial" panose="020B0604020202020204" pitchFamily="34" charset="0"/>
              </a:rPr>
              <a:t>Not all behaviours are learnt through observation</a:t>
            </a:r>
          </a:p>
          <a:p>
            <a:pPr marL="0" indent="0">
              <a:buNone/>
            </a:pPr>
            <a:r>
              <a:rPr lang="en-GB" sz="1100" dirty="0">
                <a:latin typeface="Arial" panose="020B0604020202020204" pitchFamily="34" charset="0"/>
                <a:cs typeface="Arial" panose="020B0604020202020204" pitchFamily="34" charset="0"/>
              </a:rPr>
              <a:t>Less forces on emotional attachment than Bowlby</a:t>
            </a:r>
          </a:p>
          <a:p>
            <a:pPr marL="0" indent="0">
              <a:buNone/>
            </a:pPr>
            <a:r>
              <a:rPr lang="en-GB" sz="1100" dirty="0">
                <a:latin typeface="Arial" panose="020B0604020202020204" pitchFamily="34" charset="0"/>
                <a:cs typeface="Arial" panose="020B0604020202020204" pitchFamily="34" charset="0"/>
              </a:rPr>
              <a:t>( bandura, Ross and Ross, 1961}</a:t>
            </a:r>
          </a:p>
          <a:p>
            <a:pPr marL="0" indent="0">
              <a:buNone/>
            </a:pPr>
            <a:r>
              <a:rPr lang="en-GB" sz="1100" dirty="0">
                <a:latin typeface="Arial" panose="020B0604020202020204" pitchFamily="34" charset="0"/>
                <a:cs typeface="Arial" panose="020B0604020202020204" pitchFamily="34" charset="0"/>
              </a:rPr>
              <a:t>{ Shaffer and Kipp, 2014} </a:t>
            </a:r>
          </a:p>
          <a:p>
            <a:pPr marL="0" indent="0">
              <a:buNone/>
            </a:pPr>
            <a:endParaRPr lang="en-GB" dirty="0"/>
          </a:p>
        </p:txBody>
      </p:sp>
      <p:sp>
        <p:nvSpPr>
          <p:cNvPr id="4" name="TextBox 3">
            <a:extLst>
              <a:ext uri="{FF2B5EF4-FFF2-40B4-BE49-F238E27FC236}">
                <a16:creationId xmlns:a16="http://schemas.microsoft.com/office/drawing/2014/main" id="{85936FAB-501D-EFA9-2828-F826CF043FA2}"/>
              </a:ext>
            </a:extLst>
          </p:cNvPr>
          <p:cNvSpPr txBox="1"/>
          <p:nvPr/>
        </p:nvSpPr>
        <p:spPr>
          <a:xfrm>
            <a:off x="4884420" y="2324100"/>
            <a:ext cx="3284220" cy="2123658"/>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Bandura theory is highly practical today in early years settings, but it does not fully explain  attachment, relationship or genetic influences on behaviour, where as Bowlby theory of attachments suggest children need these early emotional bonds to develop strong relationship for survival. Bowlby forces on the role of biological factors such as temperate or genetic influence</a:t>
            </a:r>
          </a:p>
          <a:p>
            <a:r>
              <a:rPr lang="en-GB" sz="1100" dirty="0">
                <a:latin typeface="Arial" panose="020B0604020202020204" pitchFamily="34" charset="0"/>
                <a:cs typeface="Arial" panose="020B0604020202020204" pitchFamily="34" charset="0"/>
              </a:rPr>
              <a:t>Overall bandura theory provides a useful explanation of how Isaac's experience and observation may influence  his development making it highly relevant to understand.</a:t>
            </a:r>
          </a:p>
        </p:txBody>
      </p:sp>
      <p:pic>
        <p:nvPicPr>
          <p:cNvPr id="5" name="Picture 4">
            <a:extLst>
              <a:ext uri="{FF2B5EF4-FFF2-40B4-BE49-F238E27FC236}">
                <a16:creationId xmlns:a16="http://schemas.microsoft.com/office/drawing/2014/main" id="{1A05714A-404D-9AB8-D134-79791E856F93}"/>
              </a:ext>
            </a:extLst>
          </p:cNvPr>
          <p:cNvPicPr>
            <a:picLocks noChangeAspect="1"/>
          </p:cNvPicPr>
          <p:nvPr/>
        </p:nvPicPr>
        <p:blipFill>
          <a:blip r:embed="rId2"/>
          <a:stretch>
            <a:fillRect/>
          </a:stretch>
        </p:blipFill>
        <p:spPr>
          <a:xfrm>
            <a:off x="7892401" y="3617347"/>
            <a:ext cx="1845960" cy="1224111"/>
          </a:xfrm>
          <a:prstGeom prst="rect">
            <a:avLst/>
          </a:prstGeom>
        </p:spPr>
      </p:pic>
    </p:spTree>
    <p:extLst>
      <p:ext uri="{BB962C8B-B14F-4D97-AF65-F5344CB8AC3E}">
        <p14:creationId xmlns:p14="http://schemas.microsoft.com/office/powerpoint/2010/main" val="2886348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C36C-6481-3340-1847-E53F99842C6F}"/>
              </a:ext>
            </a:extLst>
          </p:cNvPr>
          <p:cNvSpPr>
            <a:spLocks noGrp="1"/>
          </p:cNvSpPr>
          <p:nvPr>
            <p:ph type="title"/>
          </p:nvPr>
        </p:nvSpPr>
        <p:spPr/>
        <p:txBody>
          <a:bodyPr/>
          <a:lstStyle/>
          <a:p>
            <a:r>
              <a:rPr lang="en-GB" dirty="0"/>
              <a:t>References list </a:t>
            </a:r>
          </a:p>
        </p:txBody>
      </p:sp>
      <p:sp>
        <p:nvSpPr>
          <p:cNvPr id="3" name="Content Placeholder 2">
            <a:extLst>
              <a:ext uri="{FF2B5EF4-FFF2-40B4-BE49-F238E27FC236}">
                <a16:creationId xmlns:a16="http://schemas.microsoft.com/office/drawing/2014/main" id="{143ED49F-BC6E-3C25-B743-501A6DF923B2}"/>
              </a:ext>
            </a:extLst>
          </p:cNvPr>
          <p:cNvSpPr>
            <a:spLocks noGrp="1"/>
          </p:cNvSpPr>
          <p:nvPr>
            <p:ph idx="1"/>
          </p:nvPr>
        </p:nvSpPr>
        <p:spPr/>
        <p:txBody>
          <a:bodyPr/>
          <a:lstStyle/>
          <a:p>
            <a:r>
              <a:rPr lang="en-GB" dirty="0"/>
              <a:t>Bandura [1977</a:t>
            </a:r>
            <a:r>
              <a:rPr lang="en-GB" sz="2000" dirty="0"/>
              <a:t>] Social learning theory Englewood cliffs Nj prentice wall</a:t>
            </a:r>
          </a:p>
          <a:p>
            <a:r>
              <a:rPr lang="en-GB" sz="2000" dirty="0"/>
              <a:t>Bondura a {1986} social foundations of thought and action a social cognitive they Engle wood cliffs Nj prentice hall </a:t>
            </a:r>
          </a:p>
          <a:p>
            <a:r>
              <a:rPr lang="en-GB" sz="2000" dirty="0"/>
              <a:t>Shaffle </a:t>
            </a:r>
            <a:r>
              <a:rPr lang="en-GB" sz="2000" dirty="0" err="1"/>
              <a:t>d.r</a:t>
            </a:r>
            <a:r>
              <a:rPr lang="en-GB" sz="2000" dirty="0"/>
              <a:t> and </a:t>
            </a:r>
            <a:r>
              <a:rPr lang="en-GB" sz="2000" dirty="0" err="1"/>
              <a:t>kipp</a:t>
            </a:r>
            <a:r>
              <a:rPr lang="en-GB" sz="2000" dirty="0"/>
              <a:t>, k { 2014} development psychology childhood and adolescence </a:t>
            </a:r>
          </a:p>
          <a:p>
            <a:r>
              <a:rPr lang="en-GB" sz="2000" dirty="0"/>
              <a:t>Berklee 2018 developmental through the lifespan 7</a:t>
            </a:r>
            <a:r>
              <a:rPr lang="en-GB" sz="2000" baseline="30000" dirty="0"/>
              <a:t>th</a:t>
            </a:r>
            <a:r>
              <a:rPr lang="en-GB" sz="2000" dirty="0"/>
              <a:t> </a:t>
            </a:r>
            <a:r>
              <a:rPr lang="en-GB" sz="2000" dirty="0" err="1"/>
              <a:t>eddition</a:t>
            </a:r>
            <a:endParaRPr lang="en-GB" dirty="0"/>
          </a:p>
        </p:txBody>
      </p:sp>
    </p:spTree>
    <p:extLst>
      <p:ext uri="{BB962C8B-B14F-4D97-AF65-F5344CB8AC3E}">
        <p14:creationId xmlns:p14="http://schemas.microsoft.com/office/powerpoint/2010/main" val="24713334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2983</TotalTime>
  <Words>839</Words>
  <Application>Microsoft Office PowerPoint</Application>
  <PresentationFormat>Widescreen</PresentationFormat>
  <Paragraphs>80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Trebuchet MS</vt:lpstr>
      <vt:lpstr>Wingdings 3</vt:lpstr>
      <vt:lpstr>Facet</vt:lpstr>
      <vt:lpstr>PowerPoint Presentation</vt:lpstr>
      <vt:lpstr>Introduction</vt:lpstr>
      <vt:lpstr>PowerPoint Presentation</vt:lpstr>
      <vt:lpstr>key concepts of social learning theory four stages of observations.</vt:lpstr>
      <vt:lpstr>Why is bandura's theory is relevant to Isaac.</vt:lpstr>
      <vt:lpstr>Isaac's language development</vt:lpstr>
      <vt:lpstr>Nature and nurture</vt:lpstr>
      <vt:lpstr>Support plan for Isaac development and theory informed strategies by bandura</vt:lpstr>
      <vt:lpstr>Strengths and limitations of Bandura,s theory.</vt:lpstr>
      <vt:lpstr>References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Shabina Dad (2508165)</dc:creator>
  <cp:lastModifiedBy>Shabina Dad (2508165)</cp:lastModifiedBy>
  <cp:revision>1</cp:revision>
  <dcterms:created xsi:type="dcterms:W3CDTF">2026-06-15T10:50:19Z</dcterms:created>
  <dcterms:modified xsi:type="dcterms:W3CDTF">2026-06-19T11:50:19Z</dcterms:modified>
</cp:coreProperties>
</file>