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743" r:id="rId1"/>
  </p:sldMasterIdLst>
  <p:notesMasterIdLst>
    <p:notesMasterId r:id="rId15"/>
  </p:notesMasterIdLst>
  <p:sldIdLst>
    <p:sldId id="256" r:id="rId2"/>
    <p:sldId id="317" r:id="rId3"/>
    <p:sldId id="318" r:id="rId4"/>
    <p:sldId id="319" r:id="rId5"/>
    <p:sldId id="320" r:id="rId6"/>
    <p:sldId id="321" r:id="rId7"/>
    <p:sldId id="322" r:id="rId8"/>
    <p:sldId id="323" r:id="rId9"/>
    <p:sldId id="324" r:id="rId10"/>
    <p:sldId id="325" r:id="rId11"/>
    <p:sldId id="326" r:id="rId12"/>
    <p:sldId id="327" r:id="rId13"/>
    <p:sldId id="328" r:id="rId14"/>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33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7593"/>
    <p:restoredTop sz="84742" autoAdjust="0"/>
  </p:normalViewPr>
  <p:slideViewPr>
    <p:cSldViewPr>
      <p:cViewPr varScale="1">
        <p:scale>
          <a:sx n="53" d="100"/>
          <a:sy n="53" d="100"/>
        </p:scale>
        <p:origin x="1968" y="36"/>
      </p:cViewPr>
      <p:guideLst>
        <p:guide orient="horz" pos="2160"/>
        <p:guide pos="2880"/>
      </p:guideLst>
    </p:cSldViewPr>
  </p:slideViewPr>
  <p:notesTextViewPr>
    <p:cViewPr>
      <p:scale>
        <a:sx n="100" d="100"/>
        <a:sy n="100" d="100"/>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4B01640-2882-485C-B956-DE1FB3498D77}" type="doc">
      <dgm:prSet loTypeId="urn:microsoft.com/office/officeart/2008/layout/RadialCluster" loCatId="cycle" qsTypeId="urn:microsoft.com/office/officeart/2005/8/quickstyle/simple3" qsCatId="simple" csTypeId="urn:microsoft.com/office/officeart/2005/8/colors/accent1_2" csCatId="accent1" phldr="1"/>
      <dgm:spPr/>
      <dgm:t>
        <a:bodyPr/>
        <a:lstStyle/>
        <a:p>
          <a:endParaRPr lang="en-GB"/>
        </a:p>
      </dgm:t>
    </dgm:pt>
    <dgm:pt modelId="{DB21303C-B572-43F6-98A8-4362C46F4A19}">
      <dgm:prSet phldrT="[Text]" custT="1"/>
      <dgm:spPr>
        <a:xfrm>
          <a:off x="1612803" y="882440"/>
          <a:ext cx="1034283" cy="863618"/>
        </a:xfrm>
        <a:gradFill rotWithShape="0">
          <a:gsLst>
            <a:gs pos="0">
              <a:srgbClr val="4F81BD">
                <a:hueOff val="0"/>
                <a:satOff val="0"/>
                <a:lumOff val="0"/>
                <a:alphaOff val="0"/>
                <a:tint val="50000"/>
                <a:satMod val="300000"/>
              </a:srgbClr>
            </a:gs>
            <a:gs pos="35000">
              <a:srgbClr val="4F81BD">
                <a:hueOff val="0"/>
                <a:satOff val="0"/>
                <a:lumOff val="0"/>
                <a:alphaOff val="0"/>
                <a:tint val="37000"/>
                <a:satMod val="300000"/>
              </a:srgbClr>
            </a:gs>
            <a:gs pos="100000">
              <a:srgbClr val="4F81BD">
                <a:hueOff val="0"/>
                <a:satOff val="0"/>
                <a:lumOff val="0"/>
                <a:alphaOff val="0"/>
                <a:tint val="15000"/>
                <a:satMod val="350000"/>
              </a:srgb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gm:spPr>
      <dgm:t>
        <a:bodyPr/>
        <a:lstStyle/>
        <a:p>
          <a:pPr algn="ctr"/>
          <a:r>
            <a:rPr lang="en-GB" sz="1400" b="1" dirty="0">
              <a:solidFill>
                <a:sysClr val="windowText" lastClr="000000"/>
              </a:solidFill>
              <a:latin typeface="Calibri"/>
              <a:ea typeface="+mn-ea"/>
              <a:cs typeface="+mn-cs"/>
            </a:rPr>
            <a:t>1</a:t>
          </a:r>
          <a:r>
            <a:rPr lang="en-GB" sz="1400" dirty="0">
              <a:solidFill>
                <a:sysClr val="windowText" lastClr="000000"/>
              </a:solidFill>
              <a:latin typeface="Calibri"/>
              <a:ea typeface="+mn-ea"/>
              <a:cs typeface="+mn-cs"/>
            </a:rPr>
            <a:t> .Identify Emerging Themes &amp; leadership styles</a:t>
          </a:r>
        </a:p>
      </dgm:t>
    </dgm:pt>
    <dgm:pt modelId="{B806121B-8B07-45CB-9283-A5AE324A563B}" type="parTrans" cxnId="{5CD7E042-1527-4C5F-96B7-11B6358B1B4A}">
      <dgm:prSet/>
      <dgm:spPr/>
      <dgm:t>
        <a:bodyPr/>
        <a:lstStyle/>
        <a:p>
          <a:pPr algn="ctr"/>
          <a:endParaRPr lang="en-GB"/>
        </a:p>
      </dgm:t>
    </dgm:pt>
    <dgm:pt modelId="{6746B4CA-DC0F-41BB-95F1-8419D64F24CC}" type="sibTrans" cxnId="{5CD7E042-1527-4C5F-96B7-11B6358B1B4A}">
      <dgm:prSet/>
      <dgm:spPr/>
      <dgm:t>
        <a:bodyPr/>
        <a:lstStyle/>
        <a:p>
          <a:pPr algn="ctr"/>
          <a:endParaRPr lang="en-GB"/>
        </a:p>
      </dgm:t>
    </dgm:pt>
    <dgm:pt modelId="{BBC34667-33D8-4CB9-857F-43FA8EC75FE8}">
      <dgm:prSet phldrT="[Text]" custT="1"/>
      <dgm:spPr>
        <a:xfrm>
          <a:off x="1599994" y="0"/>
          <a:ext cx="1059894" cy="568938"/>
        </a:xfrm>
        <a:gradFill rotWithShape="0">
          <a:gsLst>
            <a:gs pos="0">
              <a:srgbClr val="4F81BD">
                <a:hueOff val="0"/>
                <a:satOff val="0"/>
                <a:lumOff val="0"/>
                <a:alphaOff val="0"/>
                <a:tint val="50000"/>
                <a:satMod val="300000"/>
              </a:srgbClr>
            </a:gs>
            <a:gs pos="35000">
              <a:srgbClr val="4F81BD">
                <a:hueOff val="0"/>
                <a:satOff val="0"/>
                <a:lumOff val="0"/>
                <a:alphaOff val="0"/>
                <a:tint val="37000"/>
                <a:satMod val="300000"/>
              </a:srgbClr>
            </a:gs>
            <a:gs pos="100000">
              <a:srgbClr val="4F81BD">
                <a:hueOff val="0"/>
                <a:satOff val="0"/>
                <a:lumOff val="0"/>
                <a:alphaOff val="0"/>
                <a:tint val="15000"/>
                <a:satMod val="350000"/>
              </a:srgb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gm:spPr>
      <dgm:t>
        <a:bodyPr/>
        <a:lstStyle/>
        <a:p>
          <a:pPr algn="ctr"/>
          <a:r>
            <a:rPr lang="en-GB" sz="1200" b="1" dirty="0">
              <a:solidFill>
                <a:sysClr val="windowText" lastClr="000000"/>
              </a:solidFill>
              <a:latin typeface="Calibri"/>
              <a:ea typeface="+mn-ea"/>
              <a:cs typeface="+mn-cs"/>
            </a:rPr>
            <a:t>4</a:t>
          </a:r>
          <a:r>
            <a:rPr lang="en-GB" sz="1200" dirty="0">
              <a:solidFill>
                <a:sysClr val="windowText" lastClr="000000"/>
              </a:solidFill>
              <a:latin typeface="Calibri"/>
              <a:ea typeface="+mn-ea"/>
              <a:cs typeface="+mn-cs"/>
            </a:rPr>
            <a:t>. Presentation</a:t>
          </a:r>
        </a:p>
        <a:p>
          <a:pPr algn="ctr"/>
          <a:r>
            <a:rPr lang="en-GB" sz="1200" dirty="0">
              <a:solidFill>
                <a:sysClr val="windowText" lastClr="000000"/>
              </a:solidFill>
              <a:latin typeface="Calibri"/>
              <a:ea typeface="+mn-ea"/>
              <a:cs typeface="+mn-cs"/>
            </a:rPr>
            <a:t>of themes</a:t>
          </a:r>
        </a:p>
      </dgm:t>
    </dgm:pt>
    <dgm:pt modelId="{E2F63C93-E3CE-48B2-A8B9-A713B16277A6}" type="parTrans" cxnId="{CF41A8FC-C41D-4487-9FD9-0BAA29B00128}">
      <dgm:prSet/>
      <dgm:spPr>
        <a:xfrm rot="16199990">
          <a:off x="1973192" y="725689"/>
          <a:ext cx="313501" cy="0"/>
        </a:xfrm>
        <a:noFill/>
        <a:ln w="25400" cap="flat" cmpd="sng" algn="ctr">
          <a:solidFill>
            <a:srgbClr val="4F81BD">
              <a:shade val="60000"/>
              <a:hueOff val="0"/>
              <a:satOff val="0"/>
              <a:lumOff val="0"/>
              <a:alphaOff val="0"/>
            </a:srgbClr>
          </a:solidFill>
          <a:prstDash val="solid"/>
        </a:ln>
        <a:effectLst/>
      </dgm:spPr>
      <dgm:t>
        <a:bodyPr/>
        <a:lstStyle/>
        <a:p>
          <a:pPr algn="ctr"/>
          <a:endParaRPr lang="en-GB"/>
        </a:p>
      </dgm:t>
    </dgm:pt>
    <dgm:pt modelId="{2EBD32F5-6AB8-4260-A0A5-3A5965D31D4E}" type="sibTrans" cxnId="{CF41A8FC-C41D-4487-9FD9-0BAA29B00128}">
      <dgm:prSet/>
      <dgm:spPr/>
      <dgm:t>
        <a:bodyPr/>
        <a:lstStyle/>
        <a:p>
          <a:pPr algn="ctr"/>
          <a:endParaRPr lang="en-GB"/>
        </a:p>
      </dgm:t>
    </dgm:pt>
    <dgm:pt modelId="{2337823A-1B5A-4177-AE86-419B0242B85B}">
      <dgm:prSet phldrT="[Text]" custT="1"/>
      <dgm:spPr>
        <a:xfrm>
          <a:off x="2898918" y="1119570"/>
          <a:ext cx="776650" cy="653261"/>
        </a:xfrm>
        <a:gradFill rotWithShape="0">
          <a:gsLst>
            <a:gs pos="0">
              <a:srgbClr val="4F81BD">
                <a:hueOff val="0"/>
                <a:satOff val="0"/>
                <a:lumOff val="0"/>
                <a:alphaOff val="0"/>
                <a:tint val="50000"/>
                <a:satMod val="300000"/>
              </a:srgbClr>
            </a:gs>
            <a:gs pos="35000">
              <a:srgbClr val="4F81BD">
                <a:hueOff val="0"/>
                <a:satOff val="0"/>
                <a:lumOff val="0"/>
                <a:alphaOff val="0"/>
                <a:tint val="37000"/>
                <a:satMod val="300000"/>
              </a:srgbClr>
            </a:gs>
            <a:gs pos="100000">
              <a:srgbClr val="4F81BD">
                <a:hueOff val="0"/>
                <a:satOff val="0"/>
                <a:lumOff val="0"/>
                <a:alphaOff val="0"/>
                <a:tint val="15000"/>
                <a:satMod val="350000"/>
              </a:srgb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gm:spPr>
      <dgm:t>
        <a:bodyPr/>
        <a:lstStyle/>
        <a:p>
          <a:pPr algn="ctr"/>
          <a:r>
            <a:rPr lang="en-GB" sz="1200" b="1" dirty="0">
              <a:solidFill>
                <a:sysClr val="windowText" lastClr="000000"/>
              </a:solidFill>
              <a:latin typeface="Calibri"/>
              <a:ea typeface="+mn-ea"/>
              <a:cs typeface="+mn-cs"/>
            </a:rPr>
            <a:t>2</a:t>
          </a:r>
          <a:r>
            <a:rPr lang="en-GB" sz="1100" dirty="0">
              <a:solidFill>
                <a:sysClr val="windowText" lastClr="000000"/>
              </a:solidFill>
              <a:latin typeface="Calibri"/>
              <a:ea typeface="+mn-ea"/>
              <a:cs typeface="+mn-cs"/>
            </a:rPr>
            <a:t>. Relevant to Learner workplace</a:t>
          </a:r>
        </a:p>
      </dgm:t>
    </dgm:pt>
    <dgm:pt modelId="{1FE6C8B4-49B7-4F96-9BE3-E368B297CAFB}" type="parTrans" cxnId="{4FCAFD9D-594E-4EFE-A21F-42674BACB806}">
      <dgm:prSet/>
      <dgm:spPr>
        <a:xfrm rot="390276">
          <a:off x="2646271" y="1387568"/>
          <a:ext cx="253462" cy="0"/>
        </a:xfrm>
        <a:noFill/>
        <a:ln w="25400" cap="flat" cmpd="sng" algn="ctr">
          <a:solidFill>
            <a:srgbClr val="4F81BD">
              <a:shade val="60000"/>
              <a:hueOff val="0"/>
              <a:satOff val="0"/>
              <a:lumOff val="0"/>
              <a:alphaOff val="0"/>
            </a:srgbClr>
          </a:solidFill>
          <a:prstDash val="solid"/>
        </a:ln>
        <a:effectLst/>
      </dgm:spPr>
      <dgm:t>
        <a:bodyPr/>
        <a:lstStyle/>
        <a:p>
          <a:pPr algn="ctr"/>
          <a:endParaRPr lang="en-GB"/>
        </a:p>
      </dgm:t>
    </dgm:pt>
    <dgm:pt modelId="{8CE82FBD-48C5-4B86-8185-0BD8431F415D}" type="sibTrans" cxnId="{4FCAFD9D-594E-4EFE-A21F-42674BACB806}">
      <dgm:prSet/>
      <dgm:spPr/>
      <dgm:t>
        <a:bodyPr/>
        <a:lstStyle/>
        <a:p>
          <a:pPr algn="ctr"/>
          <a:endParaRPr lang="en-GB"/>
        </a:p>
      </dgm:t>
    </dgm:pt>
    <dgm:pt modelId="{1D404632-54C7-459C-8DAA-AF8769CC1D29}">
      <dgm:prSet phldrT="[Text]" custT="1"/>
      <dgm:spPr>
        <a:xfrm>
          <a:off x="552267" y="1186028"/>
          <a:ext cx="701065" cy="583827"/>
        </a:xfrm>
        <a:gradFill rotWithShape="0">
          <a:gsLst>
            <a:gs pos="0">
              <a:srgbClr val="4F81BD">
                <a:hueOff val="0"/>
                <a:satOff val="0"/>
                <a:lumOff val="0"/>
                <a:alphaOff val="0"/>
                <a:tint val="50000"/>
                <a:satMod val="300000"/>
              </a:srgbClr>
            </a:gs>
            <a:gs pos="35000">
              <a:srgbClr val="4F81BD">
                <a:hueOff val="0"/>
                <a:satOff val="0"/>
                <a:lumOff val="0"/>
                <a:alphaOff val="0"/>
                <a:tint val="37000"/>
                <a:satMod val="300000"/>
              </a:srgbClr>
            </a:gs>
            <a:gs pos="100000">
              <a:srgbClr val="4F81BD">
                <a:hueOff val="0"/>
                <a:satOff val="0"/>
                <a:lumOff val="0"/>
                <a:alphaOff val="0"/>
                <a:tint val="15000"/>
                <a:satMod val="350000"/>
              </a:srgb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gm:spPr>
      <dgm:t>
        <a:bodyPr/>
        <a:lstStyle/>
        <a:p>
          <a:pPr algn="ctr"/>
          <a:r>
            <a:rPr lang="en-GB" sz="1200" b="1" dirty="0">
              <a:solidFill>
                <a:sysClr val="windowText" lastClr="000000"/>
              </a:solidFill>
              <a:latin typeface="Calibri"/>
              <a:ea typeface="+mn-ea"/>
              <a:cs typeface="+mn-cs"/>
            </a:rPr>
            <a:t>3</a:t>
          </a:r>
          <a:r>
            <a:rPr lang="en-GB" sz="1200" dirty="0">
              <a:solidFill>
                <a:sysClr val="windowText" lastClr="000000"/>
              </a:solidFill>
              <a:latin typeface="Calibri"/>
              <a:ea typeface="+mn-ea"/>
              <a:cs typeface="+mn-cs"/>
            </a:rPr>
            <a:t>. </a:t>
          </a:r>
          <a:r>
            <a:rPr lang="en-GB" sz="1100" dirty="0">
              <a:solidFill>
                <a:sysClr val="windowText" lastClr="000000"/>
              </a:solidFill>
              <a:latin typeface="Calibri"/>
              <a:ea typeface="+mn-ea"/>
              <a:cs typeface="+mn-cs"/>
            </a:rPr>
            <a:t>Desk Research</a:t>
          </a:r>
        </a:p>
      </dgm:t>
    </dgm:pt>
    <dgm:pt modelId="{E0CD27DB-14E6-4299-978A-311671C7BD97}" type="parTrans" cxnId="{6363FE2E-4490-43F3-B129-95B77D833995}">
      <dgm:prSet/>
      <dgm:spPr>
        <a:xfrm rot="10344119">
          <a:off x="1251740" y="1407208"/>
          <a:ext cx="362654" cy="0"/>
        </a:xfrm>
        <a:noFill/>
        <a:ln w="25400" cap="flat" cmpd="sng" algn="ctr">
          <a:solidFill>
            <a:srgbClr val="4F81BD">
              <a:shade val="60000"/>
              <a:hueOff val="0"/>
              <a:satOff val="0"/>
              <a:lumOff val="0"/>
              <a:alphaOff val="0"/>
            </a:srgbClr>
          </a:solidFill>
          <a:prstDash val="solid"/>
        </a:ln>
        <a:effectLst/>
      </dgm:spPr>
      <dgm:t>
        <a:bodyPr/>
        <a:lstStyle/>
        <a:p>
          <a:pPr algn="ctr"/>
          <a:endParaRPr lang="en-GB"/>
        </a:p>
      </dgm:t>
    </dgm:pt>
    <dgm:pt modelId="{399B1C8C-98E5-46D1-AAE4-E0BCD083C2EA}" type="sibTrans" cxnId="{6363FE2E-4490-43F3-B129-95B77D833995}">
      <dgm:prSet/>
      <dgm:spPr/>
      <dgm:t>
        <a:bodyPr/>
        <a:lstStyle/>
        <a:p>
          <a:pPr algn="ctr"/>
          <a:endParaRPr lang="en-GB"/>
        </a:p>
      </dgm:t>
    </dgm:pt>
    <dgm:pt modelId="{1B19946F-C5E8-4A4D-89AB-2BB5579547AF}" type="pres">
      <dgm:prSet presAssocID="{04B01640-2882-485C-B956-DE1FB3498D77}" presName="Name0" presStyleCnt="0">
        <dgm:presLayoutVars>
          <dgm:chMax val="1"/>
          <dgm:chPref val="1"/>
          <dgm:dir/>
          <dgm:animOne val="branch"/>
          <dgm:animLvl val="lvl"/>
        </dgm:presLayoutVars>
      </dgm:prSet>
      <dgm:spPr/>
    </dgm:pt>
    <dgm:pt modelId="{DDA2A9E7-2F12-4369-9CFD-1B0321455077}" type="pres">
      <dgm:prSet presAssocID="{DB21303C-B572-43F6-98A8-4362C46F4A19}" presName="singleCycle" presStyleCnt="0"/>
      <dgm:spPr/>
    </dgm:pt>
    <dgm:pt modelId="{4B7C586F-2627-428F-9903-CBA1D68A1F8A}" type="pres">
      <dgm:prSet presAssocID="{DB21303C-B572-43F6-98A8-4362C46F4A19}" presName="singleCenter" presStyleLbl="node1" presStyleIdx="0" presStyleCnt="4" custScaleX="183009" custScaleY="157974" custLinFactNeighborX="-21774" custLinFactNeighborY="2639">
        <dgm:presLayoutVars>
          <dgm:chMax val="7"/>
          <dgm:chPref val="7"/>
        </dgm:presLayoutVars>
      </dgm:prSet>
      <dgm:spPr>
        <a:prstGeom prst="roundRect">
          <a:avLst/>
        </a:prstGeom>
      </dgm:spPr>
    </dgm:pt>
    <dgm:pt modelId="{E5EF6538-5D9F-4EE3-B575-F342C6B7B120}" type="pres">
      <dgm:prSet presAssocID="{E2F63C93-E3CE-48B2-A8B9-A713B16277A6}" presName="Name56" presStyleLbl="parChTrans1D2" presStyleIdx="0" presStyleCnt="3"/>
      <dgm:spPr>
        <a:custGeom>
          <a:avLst/>
          <a:gdLst/>
          <a:ahLst/>
          <a:cxnLst/>
          <a:rect l="0" t="0" r="0" b="0"/>
          <a:pathLst>
            <a:path>
              <a:moveTo>
                <a:pt x="0" y="0"/>
              </a:moveTo>
              <a:lnTo>
                <a:pt x="313501" y="0"/>
              </a:lnTo>
            </a:path>
          </a:pathLst>
        </a:custGeom>
      </dgm:spPr>
    </dgm:pt>
    <dgm:pt modelId="{191C3684-9B08-446F-8795-747E5C1A3BBF}" type="pres">
      <dgm:prSet presAssocID="{BBC34667-33D8-4CB9-857F-43FA8EC75FE8}" presName="text0" presStyleLbl="node1" presStyleIdx="1" presStyleCnt="4" custScaleX="252558" custScaleY="135570" custRadScaleRad="110655" custRadScaleInc="-38626">
        <dgm:presLayoutVars>
          <dgm:bulletEnabled val="1"/>
        </dgm:presLayoutVars>
      </dgm:prSet>
      <dgm:spPr>
        <a:prstGeom prst="roundRect">
          <a:avLst/>
        </a:prstGeom>
      </dgm:spPr>
    </dgm:pt>
    <dgm:pt modelId="{FB13AC45-5975-45DC-B79F-FC6DBDAEA8BC}" type="pres">
      <dgm:prSet presAssocID="{1FE6C8B4-49B7-4F96-9BE3-E368B297CAFB}" presName="Name56" presStyleLbl="parChTrans1D2" presStyleIdx="1" presStyleCnt="3"/>
      <dgm:spPr>
        <a:custGeom>
          <a:avLst/>
          <a:gdLst/>
          <a:ahLst/>
          <a:cxnLst/>
          <a:rect l="0" t="0" r="0" b="0"/>
          <a:pathLst>
            <a:path>
              <a:moveTo>
                <a:pt x="0" y="0"/>
              </a:moveTo>
              <a:lnTo>
                <a:pt x="253462" y="0"/>
              </a:lnTo>
            </a:path>
          </a:pathLst>
        </a:custGeom>
      </dgm:spPr>
    </dgm:pt>
    <dgm:pt modelId="{807DEE04-9FE4-4807-B3FA-A14570ABC916}" type="pres">
      <dgm:prSet presAssocID="{2337823A-1B5A-4177-AE86-419B0242B85B}" presName="text0" presStyleLbl="node1" presStyleIdx="2" presStyleCnt="4" custScaleX="185065" custScaleY="155663" custRadScaleRad="79021" custRadScaleInc="-26826">
        <dgm:presLayoutVars>
          <dgm:bulletEnabled val="1"/>
        </dgm:presLayoutVars>
      </dgm:prSet>
      <dgm:spPr>
        <a:prstGeom prst="roundRect">
          <a:avLst/>
        </a:prstGeom>
      </dgm:spPr>
    </dgm:pt>
    <dgm:pt modelId="{B8363681-7656-45F2-A19B-AD0484C59916}" type="pres">
      <dgm:prSet presAssocID="{E0CD27DB-14E6-4299-978A-311671C7BD97}" presName="Name56" presStyleLbl="parChTrans1D2" presStyleIdx="2" presStyleCnt="3"/>
      <dgm:spPr>
        <a:custGeom>
          <a:avLst/>
          <a:gdLst/>
          <a:ahLst/>
          <a:cxnLst/>
          <a:rect l="0" t="0" r="0" b="0"/>
          <a:pathLst>
            <a:path>
              <a:moveTo>
                <a:pt x="0" y="0"/>
              </a:moveTo>
              <a:lnTo>
                <a:pt x="362654" y="0"/>
              </a:lnTo>
            </a:path>
          </a:pathLst>
        </a:custGeom>
      </dgm:spPr>
    </dgm:pt>
    <dgm:pt modelId="{3958696B-5A45-4989-B907-FA70E5D18D6D}" type="pres">
      <dgm:prSet presAssocID="{1D404632-54C7-459C-8DAA-AF8769CC1D29}" presName="text0" presStyleLbl="node1" presStyleIdx="3" presStyleCnt="4" custScaleX="167054" custScaleY="139118" custRadScaleRad="172505" custRadScaleInc="37628">
        <dgm:presLayoutVars>
          <dgm:bulletEnabled val="1"/>
        </dgm:presLayoutVars>
      </dgm:prSet>
      <dgm:spPr>
        <a:prstGeom prst="roundRect">
          <a:avLst/>
        </a:prstGeom>
      </dgm:spPr>
    </dgm:pt>
  </dgm:ptLst>
  <dgm:cxnLst>
    <dgm:cxn modelId="{6363FE2E-4490-43F3-B129-95B77D833995}" srcId="{DB21303C-B572-43F6-98A8-4362C46F4A19}" destId="{1D404632-54C7-459C-8DAA-AF8769CC1D29}" srcOrd="2" destOrd="0" parTransId="{E0CD27DB-14E6-4299-978A-311671C7BD97}" sibTransId="{399B1C8C-98E5-46D1-AAE4-E0BCD083C2EA}"/>
    <dgm:cxn modelId="{5CD7E042-1527-4C5F-96B7-11B6358B1B4A}" srcId="{04B01640-2882-485C-B956-DE1FB3498D77}" destId="{DB21303C-B572-43F6-98A8-4362C46F4A19}" srcOrd="0" destOrd="0" parTransId="{B806121B-8B07-45CB-9283-A5AE324A563B}" sibTransId="{6746B4CA-DC0F-41BB-95F1-8419D64F24CC}"/>
    <dgm:cxn modelId="{6139E163-67CC-48CF-8177-E5EA5E51DA51}" type="presOf" srcId="{DB21303C-B572-43F6-98A8-4362C46F4A19}" destId="{4B7C586F-2627-428F-9903-CBA1D68A1F8A}" srcOrd="0" destOrd="0" presId="urn:microsoft.com/office/officeart/2008/layout/RadialCluster"/>
    <dgm:cxn modelId="{D4742E44-AE37-40B3-8A61-FAF8ED6239BF}" type="presOf" srcId="{04B01640-2882-485C-B956-DE1FB3498D77}" destId="{1B19946F-C5E8-4A4D-89AB-2BB5579547AF}" srcOrd="0" destOrd="0" presId="urn:microsoft.com/office/officeart/2008/layout/RadialCluster"/>
    <dgm:cxn modelId="{E4CF7454-E9EE-475D-8337-EB506370B69D}" type="presOf" srcId="{2337823A-1B5A-4177-AE86-419B0242B85B}" destId="{807DEE04-9FE4-4807-B3FA-A14570ABC916}" srcOrd="0" destOrd="0" presId="urn:microsoft.com/office/officeart/2008/layout/RadialCluster"/>
    <dgm:cxn modelId="{15933988-8025-4707-846D-13DFC361BAD8}" type="presOf" srcId="{E2F63C93-E3CE-48B2-A8B9-A713B16277A6}" destId="{E5EF6538-5D9F-4EE3-B575-F342C6B7B120}" srcOrd="0" destOrd="0" presId="urn:microsoft.com/office/officeart/2008/layout/RadialCluster"/>
    <dgm:cxn modelId="{4FCAFD9D-594E-4EFE-A21F-42674BACB806}" srcId="{DB21303C-B572-43F6-98A8-4362C46F4A19}" destId="{2337823A-1B5A-4177-AE86-419B0242B85B}" srcOrd="1" destOrd="0" parTransId="{1FE6C8B4-49B7-4F96-9BE3-E368B297CAFB}" sibTransId="{8CE82FBD-48C5-4B86-8185-0BD8431F415D}"/>
    <dgm:cxn modelId="{31426C9F-1928-443B-B85B-55D963E12624}" type="presOf" srcId="{E0CD27DB-14E6-4299-978A-311671C7BD97}" destId="{B8363681-7656-45F2-A19B-AD0484C59916}" srcOrd="0" destOrd="0" presId="urn:microsoft.com/office/officeart/2008/layout/RadialCluster"/>
    <dgm:cxn modelId="{B30AE0AD-4793-4F63-97FE-159CB079EF54}" type="presOf" srcId="{BBC34667-33D8-4CB9-857F-43FA8EC75FE8}" destId="{191C3684-9B08-446F-8795-747E5C1A3BBF}" srcOrd="0" destOrd="0" presId="urn:microsoft.com/office/officeart/2008/layout/RadialCluster"/>
    <dgm:cxn modelId="{3FD099C8-06D2-4EA1-A956-562F83E4A18E}" type="presOf" srcId="{1FE6C8B4-49B7-4F96-9BE3-E368B297CAFB}" destId="{FB13AC45-5975-45DC-B79F-FC6DBDAEA8BC}" srcOrd="0" destOrd="0" presId="urn:microsoft.com/office/officeart/2008/layout/RadialCluster"/>
    <dgm:cxn modelId="{DF8197EE-2B4F-4C5E-B19E-31AE68836BA6}" type="presOf" srcId="{1D404632-54C7-459C-8DAA-AF8769CC1D29}" destId="{3958696B-5A45-4989-B907-FA70E5D18D6D}" srcOrd="0" destOrd="0" presId="urn:microsoft.com/office/officeart/2008/layout/RadialCluster"/>
    <dgm:cxn modelId="{CF41A8FC-C41D-4487-9FD9-0BAA29B00128}" srcId="{DB21303C-B572-43F6-98A8-4362C46F4A19}" destId="{BBC34667-33D8-4CB9-857F-43FA8EC75FE8}" srcOrd="0" destOrd="0" parTransId="{E2F63C93-E3CE-48B2-A8B9-A713B16277A6}" sibTransId="{2EBD32F5-6AB8-4260-A0A5-3A5965D31D4E}"/>
    <dgm:cxn modelId="{66378611-782F-493F-B565-0DBD6FA4FCAD}" type="presParOf" srcId="{1B19946F-C5E8-4A4D-89AB-2BB5579547AF}" destId="{DDA2A9E7-2F12-4369-9CFD-1B0321455077}" srcOrd="0" destOrd="0" presId="urn:microsoft.com/office/officeart/2008/layout/RadialCluster"/>
    <dgm:cxn modelId="{5263B8C4-E62C-4F81-B8AD-ACD94C475B64}" type="presParOf" srcId="{DDA2A9E7-2F12-4369-9CFD-1B0321455077}" destId="{4B7C586F-2627-428F-9903-CBA1D68A1F8A}" srcOrd="0" destOrd="0" presId="urn:microsoft.com/office/officeart/2008/layout/RadialCluster"/>
    <dgm:cxn modelId="{7495E4A3-1226-416A-A9D8-2C499FE966F2}" type="presParOf" srcId="{DDA2A9E7-2F12-4369-9CFD-1B0321455077}" destId="{E5EF6538-5D9F-4EE3-B575-F342C6B7B120}" srcOrd="1" destOrd="0" presId="urn:microsoft.com/office/officeart/2008/layout/RadialCluster"/>
    <dgm:cxn modelId="{F77F90BC-46B2-4F6C-A239-07152DAB79D7}" type="presParOf" srcId="{DDA2A9E7-2F12-4369-9CFD-1B0321455077}" destId="{191C3684-9B08-446F-8795-747E5C1A3BBF}" srcOrd="2" destOrd="0" presId="urn:microsoft.com/office/officeart/2008/layout/RadialCluster"/>
    <dgm:cxn modelId="{568F530B-1E76-43B4-A3FE-7719737BF4E5}" type="presParOf" srcId="{DDA2A9E7-2F12-4369-9CFD-1B0321455077}" destId="{FB13AC45-5975-45DC-B79F-FC6DBDAEA8BC}" srcOrd="3" destOrd="0" presId="urn:microsoft.com/office/officeart/2008/layout/RadialCluster"/>
    <dgm:cxn modelId="{72870A4A-5F7B-4185-B9DE-A6913BAD67C5}" type="presParOf" srcId="{DDA2A9E7-2F12-4369-9CFD-1B0321455077}" destId="{807DEE04-9FE4-4807-B3FA-A14570ABC916}" srcOrd="4" destOrd="0" presId="urn:microsoft.com/office/officeart/2008/layout/RadialCluster"/>
    <dgm:cxn modelId="{F0AA527D-70B9-440A-A732-93F1414E7BE1}" type="presParOf" srcId="{DDA2A9E7-2F12-4369-9CFD-1B0321455077}" destId="{B8363681-7656-45F2-A19B-AD0484C59916}" srcOrd="5" destOrd="0" presId="urn:microsoft.com/office/officeart/2008/layout/RadialCluster"/>
    <dgm:cxn modelId="{535BA235-11FA-4B2E-8330-22D67AC3967A}" type="presParOf" srcId="{DDA2A9E7-2F12-4369-9CFD-1B0321455077}" destId="{3958696B-5A45-4989-B907-FA70E5D18D6D}" srcOrd="6" destOrd="0" presId="urn:microsoft.com/office/officeart/2008/layout/RadialCluster"/>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7C586F-2627-428F-9903-CBA1D68A1F8A}">
      <dsp:nvSpPr>
        <dsp:cNvPr id="0" name=""/>
        <dsp:cNvSpPr/>
      </dsp:nvSpPr>
      <dsp:spPr>
        <a:xfrm>
          <a:off x="1364682" y="805378"/>
          <a:ext cx="1126544" cy="972437"/>
        </a:xfrm>
        <a:prstGeom prst="roundRect">
          <a:avLst/>
        </a:prstGeom>
        <a:gradFill rotWithShape="0">
          <a:gsLst>
            <a:gs pos="0">
              <a:srgbClr val="4F81BD">
                <a:hueOff val="0"/>
                <a:satOff val="0"/>
                <a:lumOff val="0"/>
                <a:alphaOff val="0"/>
                <a:tint val="50000"/>
                <a:satMod val="300000"/>
              </a:srgbClr>
            </a:gs>
            <a:gs pos="35000">
              <a:srgbClr val="4F81BD">
                <a:hueOff val="0"/>
                <a:satOff val="0"/>
                <a:lumOff val="0"/>
                <a:alphaOff val="0"/>
                <a:tint val="37000"/>
                <a:satMod val="300000"/>
              </a:srgbClr>
            </a:gs>
            <a:gs pos="100000">
              <a:srgbClr val="4F81BD">
                <a:hueOff val="0"/>
                <a:satOff val="0"/>
                <a:lumOff val="0"/>
                <a:alphaOff val="0"/>
                <a:tint val="15000"/>
                <a:satMod val="350000"/>
              </a:srgb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5560" tIns="35560" rIns="35560" bIns="35560" numCol="1" spcCol="1270" anchor="ctr" anchorCtr="0">
          <a:noAutofit/>
        </a:bodyPr>
        <a:lstStyle/>
        <a:p>
          <a:pPr marL="0" lvl="0" indent="0" algn="ctr" defTabSz="622300">
            <a:lnSpc>
              <a:spcPct val="90000"/>
            </a:lnSpc>
            <a:spcBef>
              <a:spcPct val="0"/>
            </a:spcBef>
            <a:spcAft>
              <a:spcPct val="35000"/>
            </a:spcAft>
            <a:buNone/>
          </a:pPr>
          <a:r>
            <a:rPr lang="en-GB" sz="1400" b="1" kern="1200" dirty="0">
              <a:solidFill>
                <a:sysClr val="windowText" lastClr="000000"/>
              </a:solidFill>
              <a:latin typeface="Calibri"/>
              <a:ea typeface="+mn-ea"/>
              <a:cs typeface="+mn-cs"/>
            </a:rPr>
            <a:t>1</a:t>
          </a:r>
          <a:r>
            <a:rPr lang="en-GB" sz="1400" kern="1200" dirty="0">
              <a:solidFill>
                <a:sysClr val="windowText" lastClr="000000"/>
              </a:solidFill>
              <a:latin typeface="Calibri"/>
              <a:ea typeface="+mn-ea"/>
              <a:cs typeface="+mn-cs"/>
            </a:rPr>
            <a:t> .Identify Emerging Themes &amp; leadership styles</a:t>
          </a:r>
        </a:p>
      </dsp:txBody>
      <dsp:txXfrm>
        <a:off x="1412152" y="852848"/>
        <a:ext cx="1031604" cy="877497"/>
      </dsp:txXfrm>
    </dsp:sp>
    <dsp:sp modelId="{E5EF6538-5D9F-4EE3-B575-F342C6B7B120}">
      <dsp:nvSpPr>
        <dsp:cNvPr id="0" name=""/>
        <dsp:cNvSpPr/>
      </dsp:nvSpPr>
      <dsp:spPr>
        <a:xfrm rot="16199990">
          <a:off x="1804830" y="682255"/>
          <a:ext cx="246246" cy="0"/>
        </a:xfrm>
        <a:custGeom>
          <a:avLst/>
          <a:gdLst/>
          <a:ahLst/>
          <a:cxnLst/>
          <a:rect l="0" t="0" r="0" b="0"/>
          <a:pathLst>
            <a:path>
              <a:moveTo>
                <a:pt x="0" y="0"/>
              </a:moveTo>
              <a:lnTo>
                <a:pt x="313501" y="0"/>
              </a:lnTo>
            </a:path>
          </a:pathLst>
        </a:custGeom>
        <a:noFill/>
        <a:ln w="25400" cap="flat" cmpd="sng" algn="ctr">
          <a:solidFill>
            <a:srgbClr val="4F81BD">
              <a:shade val="60000"/>
              <a:hueOff val="0"/>
              <a:satOff val="0"/>
              <a:lumOff val="0"/>
              <a:alphaOff val="0"/>
            </a:srgbClr>
          </a:solidFill>
          <a:prstDash val="solid"/>
        </a:ln>
        <a:effectLst/>
      </dsp:spPr>
      <dsp:style>
        <a:lnRef idx="2">
          <a:scrgbClr r="0" g="0" b="0"/>
        </a:lnRef>
        <a:fillRef idx="0">
          <a:scrgbClr r="0" g="0" b="0"/>
        </a:fillRef>
        <a:effectRef idx="0">
          <a:scrgbClr r="0" g="0" b="0"/>
        </a:effectRef>
        <a:fontRef idx="minor"/>
      </dsp:style>
    </dsp:sp>
    <dsp:sp modelId="{191C3684-9B08-446F-8795-747E5C1A3BBF}">
      <dsp:nvSpPr>
        <dsp:cNvPr id="0" name=""/>
        <dsp:cNvSpPr/>
      </dsp:nvSpPr>
      <dsp:spPr>
        <a:xfrm>
          <a:off x="1407139" y="0"/>
          <a:ext cx="1041626" cy="559132"/>
        </a:xfrm>
        <a:prstGeom prst="roundRect">
          <a:avLst/>
        </a:prstGeom>
        <a:gradFill rotWithShape="0">
          <a:gsLst>
            <a:gs pos="0">
              <a:srgbClr val="4F81BD">
                <a:hueOff val="0"/>
                <a:satOff val="0"/>
                <a:lumOff val="0"/>
                <a:alphaOff val="0"/>
                <a:tint val="50000"/>
                <a:satMod val="300000"/>
              </a:srgbClr>
            </a:gs>
            <a:gs pos="35000">
              <a:srgbClr val="4F81BD">
                <a:hueOff val="0"/>
                <a:satOff val="0"/>
                <a:lumOff val="0"/>
                <a:alphaOff val="0"/>
                <a:tint val="37000"/>
                <a:satMod val="300000"/>
              </a:srgbClr>
            </a:gs>
            <a:gs pos="100000">
              <a:srgbClr val="4F81BD">
                <a:hueOff val="0"/>
                <a:satOff val="0"/>
                <a:lumOff val="0"/>
                <a:alphaOff val="0"/>
                <a:tint val="15000"/>
                <a:satMod val="350000"/>
              </a:srgb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0480" tIns="30480" rIns="30480" bIns="30480" numCol="1" spcCol="1270" anchor="ctr" anchorCtr="0">
          <a:noAutofit/>
        </a:bodyPr>
        <a:lstStyle/>
        <a:p>
          <a:pPr marL="0" lvl="0" indent="0" algn="ctr" defTabSz="533400">
            <a:lnSpc>
              <a:spcPct val="90000"/>
            </a:lnSpc>
            <a:spcBef>
              <a:spcPct val="0"/>
            </a:spcBef>
            <a:spcAft>
              <a:spcPct val="35000"/>
            </a:spcAft>
            <a:buNone/>
          </a:pPr>
          <a:r>
            <a:rPr lang="en-GB" sz="1200" b="1" kern="1200" dirty="0">
              <a:solidFill>
                <a:sysClr val="windowText" lastClr="000000"/>
              </a:solidFill>
              <a:latin typeface="Calibri"/>
              <a:ea typeface="+mn-ea"/>
              <a:cs typeface="+mn-cs"/>
            </a:rPr>
            <a:t>4</a:t>
          </a:r>
          <a:r>
            <a:rPr lang="en-GB" sz="1200" kern="1200" dirty="0">
              <a:solidFill>
                <a:sysClr val="windowText" lastClr="000000"/>
              </a:solidFill>
              <a:latin typeface="Calibri"/>
              <a:ea typeface="+mn-ea"/>
              <a:cs typeface="+mn-cs"/>
            </a:rPr>
            <a:t>. Presentation</a:t>
          </a:r>
        </a:p>
        <a:p>
          <a:pPr marL="0" lvl="0" indent="0" algn="ctr" defTabSz="533400">
            <a:lnSpc>
              <a:spcPct val="90000"/>
            </a:lnSpc>
            <a:spcBef>
              <a:spcPct val="0"/>
            </a:spcBef>
            <a:spcAft>
              <a:spcPct val="35000"/>
            </a:spcAft>
            <a:buNone/>
          </a:pPr>
          <a:r>
            <a:rPr lang="en-GB" sz="1200" kern="1200" dirty="0">
              <a:solidFill>
                <a:sysClr val="windowText" lastClr="000000"/>
              </a:solidFill>
              <a:latin typeface="Calibri"/>
              <a:ea typeface="+mn-ea"/>
              <a:cs typeface="+mn-cs"/>
            </a:rPr>
            <a:t>of themes</a:t>
          </a:r>
        </a:p>
      </dsp:txBody>
      <dsp:txXfrm>
        <a:off x="1434434" y="27295"/>
        <a:ext cx="987036" cy="504542"/>
      </dsp:txXfrm>
    </dsp:sp>
    <dsp:sp modelId="{FB13AC45-5975-45DC-B79F-FC6DBDAEA8BC}">
      <dsp:nvSpPr>
        <dsp:cNvPr id="0" name=""/>
        <dsp:cNvSpPr/>
      </dsp:nvSpPr>
      <dsp:spPr>
        <a:xfrm rot="390276">
          <a:off x="2490604" y="1366790"/>
          <a:ext cx="193693" cy="0"/>
        </a:xfrm>
        <a:custGeom>
          <a:avLst/>
          <a:gdLst/>
          <a:ahLst/>
          <a:cxnLst/>
          <a:rect l="0" t="0" r="0" b="0"/>
          <a:pathLst>
            <a:path>
              <a:moveTo>
                <a:pt x="0" y="0"/>
              </a:moveTo>
              <a:lnTo>
                <a:pt x="253462" y="0"/>
              </a:lnTo>
            </a:path>
          </a:pathLst>
        </a:custGeom>
        <a:noFill/>
        <a:ln w="25400" cap="flat" cmpd="sng" algn="ctr">
          <a:solidFill>
            <a:srgbClr val="4F81BD">
              <a:shade val="60000"/>
              <a:hueOff val="0"/>
              <a:satOff val="0"/>
              <a:lumOff val="0"/>
              <a:alphaOff val="0"/>
            </a:srgbClr>
          </a:solidFill>
          <a:prstDash val="solid"/>
        </a:ln>
        <a:effectLst/>
      </dsp:spPr>
      <dsp:style>
        <a:lnRef idx="2">
          <a:scrgbClr r="0" g="0" b="0"/>
        </a:lnRef>
        <a:fillRef idx="0">
          <a:scrgbClr r="0" g="0" b="0"/>
        </a:fillRef>
        <a:effectRef idx="0">
          <a:scrgbClr r="0" g="0" b="0"/>
        </a:effectRef>
        <a:fontRef idx="minor"/>
      </dsp:style>
    </dsp:sp>
    <dsp:sp modelId="{807DEE04-9FE4-4807-B3FA-A14570ABC916}">
      <dsp:nvSpPr>
        <dsp:cNvPr id="0" name=""/>
        <dsp:cNvSpPr/>
      </dsp:nvSpPr>
      <dsp:spPr>
        <a:xfrm>
          <a:off x="2683674" y="1100273"/>
          <a:ext cx="763264" cy="642001"/>
        </a:xfrm>
        <a:prstGeom prst="roundRect">
          <a:avLst/>
        </a:prstGeom>
        <a:gradFill rotWithShape="0">
          <a:gsLst>
            <a:gs pos="0">
              <a:srgbClr val="4F81BD">
                <a:hueOff val="0"/>
                <a:satOff val="0"/>
                <a:lumOff val="0"/>
                <a:alphaOff val="0"/>
                <a:tint val="50000"/>
                <a:satMod val="300000"/>
              </a:srgbClr>
            </a:gs>
            <a:gs pos="35000">
              <a:srgbClr val="4F81BD">
                <a:hueOff val="0"/>
                <a:satOff val="0"/>
                <a:lumOff val="0"/>
                <a:alphaOff val="0"/>
                <a:tint val="37000"/>
                <a:satMod val="300000"/>
              </a:srgbClr>
            </a:gs>
            <a:gs pos="100000">
              <a:srgbClr val="4F81BD">
                <a:hueOff val="0"/>
                <a:satOff val="0"/>
                <a:lumOff val="0"/>
                <a:alphaOff val="0"/>
                <a:tint val="15000"/>
                <a:satMod val="350000"/>
              </a:srgb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0480" tIns="30480" rIns="30480" bIns="30480" numCol="1" spcCol="1270" anchor="ctr" anchorCtr="0">
          <a:noAutofit/>
        </a:bodyPr>
        <a:lstStyle/>
        <a:p>
          <a:pPr marL="0" lvl="0" indent="0" algn="ctr" defTabSz="533400">
            <a:lnSpc>
              <a:spcPct val="90000"/>
            </a:lnSpc>
            <a:spcBef>
              <a:spcPct val="0"/>
            </a:spcBef>
            <a:spcAft>
              <a:spcPct val="35000"/>
            </a:spcAft>
            <a:buNone/>
          </a:pPr>
          <a:r>
            <a:rPr lang="en-GB" sz="1200" b="1" kern="1200" dirty="0">
              <a:solidFill>
                <a:sysClr val="windowText" lastClr="000000"/>
              </a:solidFill>
              <a:latin typeface="Calibri"/>
              <a:ea typeface="+mn-ea"/>
              <a:cs typeface="+mn-cs"/>
            </a:rPr>
            <a:t>2</a:t>
          </a:r>
          <a:r>
            <a:rPr lang="en-GB" sz="1100" kern="1200" dirty="0">
              <a:solidFill>
                <a:sysClr val="windowText" lastClr="000000"/>
              </a:solidFill>
              <a:latin typeface="Calibri"/>
              <a:ea typeface="+mn-ea"/>
              <a:cs typeface="+mn-cs"/>
            </a:rPr>
            <a:t>. Relevant to Learner workplace</a:t>
          </a:r>
        </a:p>
      </dsp:txBody>
      <dsp:txXfrm>
        <a:off x="2715014" y="1131613"/>
        <a:ext cx="700584" cy="579321"/>
      </dsp:txXfrm>
    </dsp:sp>
    <dsp:sp modelId="{B8363681-7656-45F2-A19B-AD0484C59916}">
      <dsp:nvSpPr>
        <dsp:cNvPr id="0" name=""/>
        <dsp:cNvSpPr/>
      </dsp:nvSpPr>
      <dsp:spPr>
        <a:xfrm rot="10344119">
          <a:off x="1065131" y="1386624"/>
          <a:ext cx="300872" cy="0"/>
        </a:xfrm>
        <a:custGeom>
          <a:avLst/>
          <a:gdLst/>
          <a:ahLst/>
          <a:cxnLst/>
          <a:rect l="0" t="0" r="0" b="0"/>
          <a:pathLst>
            <a:path>
              <a:moveTo>
                <a:pt x="0" y="0"/>
              </a:moveTo>
              <a:lnTo>
                <a:pt x="362654" y="0"/>
              </a:lnTo>
            </a:path>
          </a:pathLst>
        </a:custGeom>
        <a:noFill/>
        <a:ln w="25400" cap="flat" cmpd="sng" algn="ctr">
          <a:solidFill>
            <a:srgbClr val="4F81BD">
              <a:shade val="60000"/>
              <a:hueOff val="0"/>
              <a:satOff val="0"/>
              <a:lumOff val="0"/>
              <a:alphaOff val="0"/>
            </a:srgbClr>
          </a:solidFill>
          <a:prstDash val="solid"/>
        </a:ln>
        <a:effectLst/>
      </dsp:spPr>
      <dsp:style>
        <a:lnRef idx="2">
          <a:scrgbClr r="0" g="0" b="0"/>
        </a:lnRef>
        <a:fillRef idx="0">
          <a:scrgbClr r="0" g="0" b="0"/>
        </a:fillRef>
        <a:effectRef idx="0">
          <a:scrgbClr r="0" g="0" b="0"/>
        </a:effectRef>
        <a:fontRef idx="minor"/>
      </dsp:style>
    </dsp:sp>
    <dsp:sp modelId="{3958696B-5A45-4989-B907-FA70E5D18D6D}">
      <dsp:nvSpPr>
        <dsp:cNvPr id="0" name=""/>
        <dsp:cNvSpPr/>
      </dsp:nvSpPr>
      <dsp:spPr>
        <a:xfrm>
          <a:off x="377470" y="1165585"/>
          <a:ext cx="688981" cy="573765"/>
        </a:xfrm>
        <a:prstGeom prst="roundRect">
          <a:avLst/>
        </a:prstGeom>
        <a:gradFill rotWithShape="0">
          <a:gsLst>
            <a:gs pos="0">
              <a:srgbClr val="4F81BD">
                <a:hueOff val="0"/>
                <a:satOff val="0"/>
                <a:lumOff val="0"/>
                <a:alphaOff val="0"/>
                <a:tint val="50000"/>
                <a:satMod val="300000"/>
              </a:srgbClr>
            </a:gs>
            <a:gs pos="35000">
              <a:srgbClr val="4F81BD">
                <a:hueOff val="0"/>
                <a:satOff val="0"/>
                <a:lumOff val="0"/>
                <a:alphaOff val="0"/>
                <a:tint val="37000"/>
                <a:satMod val="300000"/>
              </a:srgbClr>
            </a:gs>
            <a:gs pos="100000">
              <a:srgbClr val="4F81BD">
                <a:hueOff val="0"/>
                <a:satOff val="0"/>
                <a:lumOff val="0"/>
                <a:alphaOff val="0"/>
                <a:tint val="15000"/>
                <a:satMod val="350000"/>
              </a:srgb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0480" tIns="30480" rIns="30480" bIns="30480" numCol="1" spcCol="1270" anchor="ctr" anchorCtr="0">
          <a:noAutofit/>
        </a:bodyPr>
        <a:lstStyle/>
        <a:p>
          <a:pPr marL="0" lvl="0" indent="0" algn="ctr" defTabSz="533400">
            <a:lnSpc>
              <a:spcPct val="90000"/>
            </a:lnSpc>
            <a:spcBef>
              <a:spcPct val="0"/>
            </a:spcBef>
            <a:spcAft>
              <a:spcPct val="35000"/>
            </a:spcAft>
            <a:buNone/>
          </a:pPr>
          <a:r>
            <a:rPr lang="en-GB" sz="1200" b="1" kern="1200" dirty="0">
              <a:solidFill>
                <a:sysClr val="windowText" lastClr="000000"/>
              </a:solidFill>
              <a:latin typeface="Calibri"/>
              <a:ea typeface="+mn-ea"/>
              <a:cs typeface="+mn-cs"/>
            </a:rPr>
            <a:t>3</a:t>
          </a:r>
          <a:r>
            <a:rPr lang="en-GB" sz="1200" kern="1200" dirty="0">
              <a:solidFill>
                <a:sysClr val="windowText" lastClr="000000"/>
              </a:solidFill>
              <a:latin typeface="Calibri"/>
              <a:ea typeface="+mn-ea"/>
              <a:cs typeface="+mn-cs"/>
            </a:rPr>
            <a:t>. </a:t>
          </a:r>
          <a:r>
            <a:rPr lang="en-GB" sz="1100" kern="1200" dirty="0">
              <a:solidFill>
                <a:sysClr val="windowText" lastClr="000000"/>
              </a:solidFill>
              <a:latin typeface="Calibri"/>
              <a:ea typeface="+mn-ea"/>
              <a:cs typeface="+mn-cs"/>
            </a:rPr>
            <a:t>Desk Research</a:t>
          </a:r>
        </a:p>
      </dsp:txBody>
      <dsp:txXfrm>
        <a:off x="405479" y="1193594"/>
        <a:ext cx="632963" cy="517747"/>
      </dsp:txXfrm>
    </dsp:sp>
  </dsp:spTree>
</dsp:drawing>
</file>

<file path=ppt/diagrams/layout1.xml><?xml version="1.0" encoding="utf-8"?>
<dgm:layoutDef xmlns:dgm="http://schemas.openxmlformats.org/drawingml/2006/diagram" xmlns:a="http://schemas.openxmlformats.org/drawingml/2006/main" uniqueId="urn:microsoft.com/office/officeart/2008/layout/RadialCluster">
  <dgm:title val=""/>
  <dgm:desc val=""/>
  <dgm:catLst>
    <dgm:cat type="relationship" pri="19500"/>
    <dgm:cat type="cycle" pri="15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useDef="1">
    <dgm:dataModel>
      <dgm:ptLst/>
      <dgm:bg/>
      <dgm:whole/>
    </dgm:dataModel>
  </dgm:styleData>
  <dgm:clrData useDef="1">
    <dgm:dataModel>
      <dgm:ptLst/>
      <dgm:bg/>
      <dgm:whole/>
    </dgm:dataModel>
  </dgm:clrData>
  <dgm:layoutNode name="Name0">
    <dgm:varLst>
      <dgm:chMax val="1"/>
      <dgm:chPref val="1"/>
      <dgm:dir/>
      <dgm:animOne val="branch"/>
      <dgm:animLvl val="lvl"/>
    </dgm:varLst>
    <dgm:alg type="composite">
      <dgm:param type="ar" val="1.00"/>
    </dgm:alg>
    <dgm:shape xmlns:r="http://schemas.openxmlformats.org/officeDocument/2006/relationships" r:blip="">
      <dgm:adjLst/>
    </dgm:shape>
    <dgm:choose name="Name1">
      <dgm:if name="Name2" func="var" arg="dir" op="equ" val="norm">
        <dgm:choose name="Name3">
          <dgm:if name="Name4" axis="ch ch" ptType="node node" cnt="1 0" func="cnt" op="equ" val="1">
            <dgm:constrLst>
              <dgm:constr type="l" for="ch" forName="textCenter"/>
              <dgm:constr type="ctrY" for="ch" forName="textCenter" refType="h" fact="0.5"/>
              <dgm:constr type="w" for="ch" forName="textCenter" refType="w" fact="0.32"/>
              <dgm:constr type="h" for="ch" forName="textCenter" refType="w" refFor="ch" refForName="textCenter"/>
              <dgm:constr type="r" for="ch" forName="cycle_1" refType="w"/>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5" axis="ch ch" ptType="node node" cnt="1 0"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6" axis="ch ch" ptType="node node" cnt="1 0" func="cnt" op="equ" val="3">
            <dgm:choose name="Name7">
              <dgm:if name="Name8" axis="ch ch ch" ptType="node node node" st="1 2 0" cnt="1 1 0" func="cnt" op="equ" val="1">
                <dgm:choose name="Name9">
                  <dgm:if name="Name10"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12">
                <dgm:choose name="Name13">
                  <dgm:if name="Name14"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5">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16" axis="ch ch" ptType="node node" cnt="1 0"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r" for="ch" forName="cycle_2" refType="w"/>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l" for="ch" forName="cycle_4"/>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17" axis="ch ch" ptType="node node" cnt="1 0"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24"/>
              <dgm:constr type="w" for="ch" forName="cycle_2" refType="w" fact="0.33"/>
              <dgm:constr type="h" for="ch" forName="cycle_2" refType="w" refFor="ch" refForName="cycle_2"/>
              <dgm:constr type="r" for="ch" forName="cycle_3" refType="w" fact="0.89"/>
              <dgm:constr type="b" for="ch" forName="cycle_3" refType="h"/>
              <dgm:constr type="w" for="ch" forName="cycle_3" refType="w" fact="0.33"/>
              <dgm:constr type="h" for="ch" forName="cycle_3" refType="w" refFor="ch" refForName="cycle_3"/>
              <dgm:constr type="l" for="ch" forName="cycle_4" refType="w" fact="0.11"/>
              <dgm:constr type="b" for="ch" forName="cycle_4" refType="h"/>
              <dgm:constr type="w" for="ch" forName="cycle_4" refType="w" fact="0.33"/>
              <dgm:constr type="h" for="ch" forName="cycle_4" refType="w" refFor="ch" refForName="cycle_4"/>
              <dgm:constr type="l" for="ch" forName="cycle_5"/>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18" axis="ch ch" ptType="node node" cnt="1 0"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17"/>
              <dgm:constr type="w" for="ch" forName="cycle_2" refType="w" fact="0.33"/>
              <dgm:constr type="h" for="ch" forName="cycle_2" refType="w" refFor="ch" refForName="cycle_2"/>
              <dgm:constr type="r" for="ch" forName="cycle_3" refType="w"/>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l" for="ch" forName="cycle_5"/>
              <dgm:constr type="b" for="ch" forName="cycle_5" refType="h" fact="0.83"/>
              <dgm:constr type="w" for="ch" forName="cycle_5" refType="w" fact="0.33"/>
              <dgm:constr type="h" for="ch" forName="cycle_5" refType="w" refFor="ch" refForName="cycle_5"/>
              <dgm:constr type="l" for="ch" forName="cycle_6"/>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19">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r" for="ch" forName="cycle_2" refType="w" fact="0.938"/>
              <dgm:constr type="t" for="ch" forName="cycle_2" refType="h" fact="0.141"/>
              <dgm:constr type="w" for="ch" forName="cycle_2" refType="w" fact="0.263"/>
              <dgm:constr type="h" for="ch" forName="cycle_2" refType="w" refFor="ch" refForName="cycle_2"/>
              <dgm:constr type="r" for="ch" forName="cycle_3" refType="w"/>
              <dgm:constr type="b" for="ch" forName="cycle_3" refType="h" fact="0.74"/>
              <dgm:constr type="w" for="ch" forName="cycle_3" refType="w" fact="0.263"/>
              <dgm:constr type="h" for="ch" forName="cycle_3" refType="w" refFor="ch" refForName="cycle_3"/>
              <dgm:constr type="r" for="ch" forName="cycle_4" refType="w" fact="0.8"/>
              <dgm:constr type="b" for="ch" forName="cycle_4" refType="h"/>
              <dgm:constr type="w" for="ch" forName="cycle_4" refType="w" fact="0.263"/>
              <dgm:constr type="h" for="ch" forName="cycle_4" refType="w" refFor="ch" refForName="cycle_4"/>
              <dgm:constr type="l" for="ch" forName="cycle_5" refType="w" fact="0.2"/>
              <dgm:constr type="b" for="ch" forName="cycle_5" refType="h"/>
              <dgm:constr type="w" for="ch" forName="cycle_5" refType="w" fact="0.263"/>
              <dgm:constr type="h" for="ch" forName="cycle_5" refType="w" refFor="ch" refForName="cycle_5"/>
              <dgm:constr type="l" for="ch" forName="cycle_6"/>
              <dgm:constr type="b" for="ch" forName="cycle_6" refType="h" fact="0.74"/>
              <dgm:constr type="w" for="ch" forName="cycle_6" refType="w" fact="0.263"/>
              <dgm:constr type="h" for="ch" forName="cycle_6" refType="w" refFor="ch" refForName="cycle_6"/>
              <dgm:constr type="l" for="ch" forName="cycle_7" refType="w" fact="0.062"/>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if>
      <dgm:else name="Name20">
        <dgm:choose name="Name21">
          <dgm:if name="Name22" axis="ch ch" ptType="node node" func="cnt" op="equ" val="1">
            <dgm:constrLst>
              <dgm:constr type="r" for="ch" forName="textCenter" refType="w"/>
              <dgm:constr type="ctrY" for="ch" forName="textCenter" refType="h" fact="0.5"/>
              <dgm:constr type="w" for="ch" forName="textCenter" refType="w" fact="0.32"/>
              <dgm:constr type="h" for="ch" forName="textCenter" refType="w" refFor="ch" refForName="textCenter"/>
              <dgm:constr type="l" for="ch" forName="cycle_1"/>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23" axis="ch ch" ptType="node node"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24" axis="ch ch" ptType="node node" func="cnt" op="equ" val="3">
            <dgm:choose name="Name25">
              <dgm:if name="Name26" axis="ch ch ch" ptType="node node node" st="1 2 0" cnt="1 1 0" func="cnt" op="equ" val="1">
                <dgm:choose name="Name27">
                  <dgm:if name="Name28"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29">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30">
                <dgm:choose name="Name31">
                  <dgm:if name="Name32"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33">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34" axis="ch ch" ptType="node node"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l" for="ch" forName="cycle_2"/>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r" for="ch" forName="cycle_4" refType="w"/>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35" axis="ch ch" ptType="node node"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24"/>
              <dgm:constr type="w" for="ch" forName="cycle_2" refType="w" fact="0.33"/>
              <dgm:constr type="h" for="ch" forName="cycle_2" refType="w" refFor="ch" refForName="cycle_2"/>
              <dgm:constr type="l" for="ch" forName="cycle_3" refType="w" fact="0.11"/>
              <dgm:constr type="b" for="ch" forName="cycle_3" refType="h"/>
              <dgm:constr type="w" for="ch" forName="cycle_3" refType="w" fact="0.33"/>
              <dgm:constr type="h" for="ch" forName="cycle_3" refType="w" refFor="ch" refForName="cycle_3"/>
              <dgm:constr type="r" for="ch" forName="cycle_4" refType="w" fact="0.89"/>
              <dgm:constr type="b" for="ch" forName="cycle_4" refType="h"/>
              <dgm:constr type="w" for="ch" forName="cycle_4" refType="w" fact="0.33"/>
              <dgm:constr type="h" for="ch" forName="cycle_4" refType="w" refFor="ch" refForName="cycle_4"/>
              <dgm:constr type="r" for="ch" forName="cycle_5" refType="w"/>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36" axis="ch ch" ptType="node node"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17"/>
              <dgm:constr type="w" for="ch" forName="cycle_2" refType="w" fact="0.33"/>
              <dgm:constr type="h" for="ch" forName="cycle_2" refType="w" refFor="ch" refForName="cycle_2"/>
              <dgm:constr type="l" for="ch" forName="cycle_3"/>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r" for="ch" forName="cycle_5" refType="w"/>
              <dgm:constr type="b" for="ch" forName="cycle_5" refType="h" fact="0.83"/>
              <dgm:constr type="w" for="ch" forName="cycle_5" refType="w" fact="0.33"/>
              <dgm:constr type="h" for="ch" forName="cycle_5" refType="w" refFor="ch" refForName="cycle_5"/>
              <dgm:constr type="r" for="ch" forName="cycle_6" refType="w"/>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37">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l" for="ch" forName="cycle_2" refType="w" fact="0.062"/>
              <dgm:constr type="t" for="ch" forName="cycle_2" refType="h" fact="0.141"/>
              <dgm:constr type="w" for="ch" forName="cycle_2" refType="w" fact="0.263"/>
              <dgm:constr type="h" for="ch" forName="cycle_2" refType="w" refFor="ch" refForName="cycle_2"/>
              <dgm:constr type="l" for="ch" forName="cycle_3"/>
              <dgm:constr type="b" for="ch" forName="cycle_3" refType="h" fact="0.74"/>
              <dgm:constr type="w" for="ch" forName="cycle_3" refType="w" fact="0.263"/>
              <dgm:constr type="h" for="ch" forName="cycle_3" refType="w" refFor="ch" refForName="cycle_3"/>
              <dgm:constr type="l" for="ch" forName="cycle_4" refType="w" fact="0.2"/>
              <dgm:constr type="b" for="ch" forName="cycle_4" refType="h"/>
              <dgm:constr type="w" for="ch" forName="cycle_4" refType="w" fact="0.263"/>
              <dgm:constr type="h" for="ch" forName="cycle_4" refType="w" refFor="ch" refForName="cycle_4"/>
              <dgm:constr type="r" for="ch" forName="cycle_5" refType="w" fact="0.8"/>
              <dgm:constr type="b" for="ch" forName="cycle_5" refType="h"/>
              <dgm:constr type="w" for="ch" forName="cycle_5" refType="w" fact="0.263"/>
              <dgm:constr type="h" for="ch" forName="cycle_5" refType="w" refFor="ch" refForName="cycle_5"/>
              <dgm:constr type="r" for="ch" forName="cycle_6" refType="w"/>
              <dgm:constr type="b" for="ch" forName="cycle_6" refType="h" fact="0.74"/>
              <dgm:constr type="w" for="ch" forName="cycle_6" refType="w" fact="0.263"/>
              <dgm:constr type="h" for="ch" forName="cycle_6" refType="w" refFor="ch" refForName="cycle_6"/>
              <dgm:constr type="r" for="ch" forName="cycle_7" refType="w" fact="0.938"/>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else>
    </dgm:choose>
    <dgm:forEach name="Name38" axis="ch" ptType="node" cnt="1">
      <dgm:choose name="Name39">
        <dgm:if name="Name40" axis="des" func="maxDepth" op="lte" val="1">
          <dgm:layoutNode name="singleCycle">
            <dgm:choose name="Name41">
              <dgm:if name="Name42" axis="ch" ptType="node" func="cnt" op="equ" val="1">
                <dgm:choose name="Name43">
                  <dgm:if name="Name44" func="var" arg="dir" op="equ" val="norm">
                    <dgm:alg type="cycle">
                      <dgm:param type="stAng" val="90"/>
                      <dgm:param type="ctrShpMap" val="fNode"/>
                    </dgm:alg>
                  </dgm:if>
                  <dgm:else name="Name45">
                    <dgm:alg type="cycle">
                      <dgm:param type="stAng" val="-90"/>
                      <dgm:param type="spanAng" val="-360"/>
                      <dgm:param type="ctrShpMap" val="fNode"/>
                    </dgm:alg>
                  </dgm:else>
                </dgm:choose>
              </dgm:if>
              <dgm:else name="Name46">
                <dgm:choose name="Name47">
                  <dgm:if name="Name48" func="var" arg="dir" op="equ" val="norm">
                    <dgm:alg type="cycle">
                      <dgm:param type="ctrShpMap" val="fNode"/>
                    </dgm:alg>
                  </dgm:if>
                  <dgm:else name="Name49">
                    <dgm:alg type="cycle">
                      <dgm:param type="spanAng" val="-360"/>
                      <dgm:param type="ctrShpMap" val="fNode"/>
                    </dgm:alg>
                  </dgm:else>
                </dgm:choose>
              </dgm:else>
            </dgm:choose>
            <dgm:shape xmlns:r="http://schemas.openxmlformats.org/officeDocument/2006/relationships" r:blip="">
              <dgm:adjLst/>
            </dgm:shape>
            <dgm:presOf/>
            <dgm:choose name="Name50">
              <dgm:if name="Name51" axis="ch" ptType="node" func="cnt" op="equ" val="0">
                <dgm:constrLst>
                  <dgm:constr type="w" for="ch" forName="singleCenter" refType="w"/>
                  <dgm:constr type="h" for="ch" forName="singleCenter" refType="w" refFor="ch" refForName="singleCenter"/>
                </dgm:constrLst>
              </dgm:if>
              <dgm:if name="Name52" axis="ch" ptType="node" func="cnt" op="equ" val="1">
                <dgm:constrLst>
                  <dgm:constr type="w" for="ch" forName="singleCenter" refType="w" fact="0.5"/>
                  <dgm:constr type="h" for="ch" forName="singleCenter" refType="w" refFor="ch" refForName="singleCenter"/>
                  <dgm:constr type="userS" for="ch" ptType="node" refType="w" refFor="ch" refForName="singleCenter" fact="0.67"/>
                </dgm:constrLst>
              </dgm:if>
              <dgm:else name="Name53">
                <dgm:constrLst>
                  <dgm:constr type="w" for="ch" forName="singleCenter" refType="w" fact="0.3"/>
                  <dgm:constr type="h" for="ch" forName="singleCenter" refType="w" refFor="ch" refForName="singleCenter"/>
                  <dgm:constr type="userS" for="ch" ptType="node" refType="w" refFor="ch" refForName="singleCenter" fact="0.67"/>
                </dgm:constrLst>
              </dgm:else>
            </dgm:choose>
            <dgm:layoutNode name="singleCenter" styleLbl="node1">
              <dgm:varLst>
                <dgm:chMax val="7"/>
                <dgm:chPref val="7"/>
              </dgm:varLst>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54" axis="ch" cnt="21">
              <dgm:forEach name="Name55" axis="self" ptType="parTrans">
                <dgm:layoutNode name="Name5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57" axis="self" ptType="node">
                <dgm:layoutNode name="text0"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layoutNode>
        </dgm:if>
        <dgm:else name="Name58">
          <dgm:layoutNode name="textCenter" styleLbl="node1">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choose name="Name59">
            <dgm:if name="Name60" axis="ch" ptType="node" func="cnt" op="gte" val="1">
              <dgm:layoutNode name="cycle_1">
                <dgm:choose name="Name61">
                  <dgm:if name="Name62" func="var" arg="dir" op="equ" val="norm">
                    <dgm:choose name="Name63">
                      <dgm:if name="Name64" axis="ch" ptType="node" func="cnt" op="equ" val="1">
                        <dgm:choose name="Name65">
                          <dgm:if name="Name66" axis="ch ch" ptType="node node" st="1 1" cnt="1 0" func="cnt" op="equ" val="1">
                            <dgm:alg type="cycle">
                              <dgm:param type="ctrShpMap" val="fNode"/>
                              <dgm:param type="stAng" val="90"/>
                            </dgm:alg>
                          </dgm:if>
                          <dgm:if name="Name67" axis="ch ch" ptType="node node" st="1 1" cnt="1 0" func="cnt" op="equ" val="2">
                            <dgm:alg type="cycle">
                              <dgm:param type="ctrShpMap" val="fNode"/>
                              <dgm:param type="stAng" val="45"/>
                              <dgm:param type="spanAng" val="90"/>
                            </dgm:alg>
                          </dgm:if>
                          <dgm:else name="Name68">
                            <dgm:alg type="cycle">
                              <dgm:param type="ctrShpMap" val="fNode"/>
                              <dgm:param type="stAng" val="0"/>
                              <dgm:param type="spanAng" val="180"/>
                            </dgm:alg>
                          </dgm:else>
                        </dgm:choose>
                      </dgm:if>
                      <dgm:if name="Name69" axis="ch" ptType="node" func="cnt" op="equ" val="2">
                        <dgm:choose name="Name70">
                          <dgm:if name="Name71" axis="ch ch" ptType="node node" st="1 1" cnt="1 0" func="cnt" op="equ" val="1">
                            <dgm:alg type="cycle">
                              <dgm:param type="ctrShpMap" val="fNode"/>
                              <dgm:param type="stAng" val="0"/>
                            </dgm:alg>
                          </dgm:if>
                          <dgm:if name="Name72" axis="ch ch" ptType="node node" st="1 1" cnt="1 0" func="cnt" op="equ" val="2">
                            <dgm:alg type="cycle">
                              <dgm:param type="ctrShpMap" val="fNode"/>
                              <dgm:param type="stAng" val="315"/>
                              <dgm:param type="spanAng" val="90"/>
                            </dgm:alg>
                          </dgm:if>
                          <dgm:else name="Name73">
                            <dgm:alg type="cycle">
                              <dgm:param type="ctrShpMap" val="fNode"/>
                              <dgm:param type="stAng" val="270"/>
                              <dgm:param type="spanAng" val="180"/>
                            </dgm:alg>
                          </dgm:else>
                        </dgm:choose>
                      </dgm:if>
                      <dgm:if name="Name74" axis="ch" ptType="node" func="cnt" op="equ" val="3">
                        <dgm:choose name="Name75">
                          <dgm:if name="Name76" axis="ch ch" ptType="node node" st="1 1" cnt="1 0" func="cnt" op="equ" val="1">
                            <dgm:alg type="cycle">
                              <dgm:param type="ctrShpMap" val="fNode"/>
                              <dgm:param type="stAng" val="0"/>
                            </dgm:alg>
                          </dgm:if>
                          <dgm:if name="Name77" axis="ch ch" ptType="node node" st="1 1" cnt="1 0" func="cnt" op="equ" val="2">
                            <dgm:alg type="cycle">
                              <dgm:param type="ctrShpMap" val="fNode"/>
                              <dgm:param type="stAng" val="315"/>
                              <dgm:param type="spanAng" val="90"/>
                            </dgm:alg>
                          </dgm:if>
                          <dgm:else name="Name78">
                            <dgm:alg type="cycle">
                              <dgm:param type="ctrShpMap" val="fNode"/>
                              <dgm:param type="stAng" val="270"/>
                              <dgm:param type="spanAng" val="180"/>
                            </dgm:alg>
                          </dgm:else>
                        </dgm:choose>
                      </dgm:if>
                      <dgm:if name="Name79" axis="ch" ptType="node" func="cnt" op="equ" val="4">
                        <dgm:choose name="Name80">
                          <dgm:if name="Name81" axis="ch ch" ptType="node node" st="1 1" cnt="1 0" func="cnt" op="equ" val="1">
                            <dgm:alg type="cycle">
                              <dgm:param type="ctrShpMap" val="fNode"/>
                              <dgm:param type="stAng" val="0"/>
                            </dgm:alg>
                          </dgm:if>
                          <dgm:if name="Name82" axis="ch ch" ptType="node node" st="1 1" cnt="1 0" func="cnt" op="equ" val="2">
                            <dgm:alg type="cycle">
                              <dgm:param type="ctrShpMap" val="fNode"/>
                              <dgm:param type="stAng" val="315"/>
                              <dgm:param type="spanAng" val="90"/>
                            </dgm:alg>
                          </dgm:if>
                          <dgm:else name="Name83">
                            <dgm:alg type="cycle">
                              <dgm:param type="ctrShpMap" val="fNode"/>
                              <dgm:param type="stAng" val="292.5"/>
                              <dgm:param type="spanAng" val="135"/>
                            </dgm:alg>
                          </dgm:else>
                        </dgm:choose>
                      </dgm:if>
                      <dgm:if name="Name84" axis="ch" ptType="node" func="cnt" op="equ" val="5">
                        <dgm:choose name="Name85">
                          <dgm:if name="Name86" axis="ch ch" ptType="node node" st="1 1" cnt="1 0" func="cnt" op="equ" val="1">
                            <dgm:alg type="cycle">
                              <dgm:param type="ctrShpMap" val="fNode"/>
                              <dgm:param type="stAng" val="0"/>
                            </dgm:alg>
                          </dgm:if>
                          <dgm:if name="Name87" axis="ch ch" ptType="node node" st="1 1" cnt="1 0" func="cnt" op="equ" val="2">
                            <dgm:alg type="cycle">
                              <dgm:param type="ctrShpMap" val="fNode"/>
                              <dgm:param type="stAng" val="315"/>
                              <dgm:param type="spanAng" val="90"/>
                            </dgm:alg>
                          </dgm:if>
                          <dgm:else name="Name88">
                            <dgm:alg type="cycle">
                              <dgm:param type="ctrShpMap" val="fNode"/>
                              <dgm:param type="stAng" val="0"/>
                              <dgm:param type="spanAng" val="360"/>
                            </dgm:alg>
                          </dgm:else>
                        </dgm:choose>
                      </dgm:if>
                      <dgm:if name="Name89" axis="ch" ptType="node" func="cnt" op="equ" val="6">
                        <dgm:choose name="Name90">
                          <dgm:if name="Name91" axis="ch ch" ptType="node node" st="1 1" cnt="1 0" func="cnt" op="equ" val="1">
                            <dgm:alg type="cycle">
                              <dgm:param type="ctrShpMap" val="fNode"/>
                              <dgm:param type="stAng" val="0"/>
                            </dgm:alg>
                          </dgm:if>
                          <dgm:if name="Name92" axis="ch ch" ptType="node node" st="1 1" cnt="1 0" func="cnt" op="equ" val="2">
                            <dgm:alg type="cycle">
                              <dgm:param type="ctrShpMap" val="fNode"/>
                              <dgm:param type="stAng" val="315"/>
                              <dgm:param type="spanAng" val="90"/>
                            </dgm:alg>
                          </dgm:if>
                          <dgm:else name="Name93">
                            <dgm:alg type="cycle">
                              <dgm:param type="ctrShpMap" val="fNode"/>
                              <dgm:param type="stAng" val="0"/>
                              <dgm:param type="spanAng" val="360"/>
                            </dgm:alg>
                          </dgm:else>
                        </dgm:choose>
                      </dgm:if>
                      <dgm:if name="Name94" axis="ch" ptType="node" func="cnt" op="gte" val="7">
                        <dgm:choose name="Name95">
                          <dgm:if name="Name96" axis="ch ch" ptType="node node" st="1 1" cnt="1 0" func="cnt" op="equ" val="1">
                            <dgm:alg type="cycle">
                              <dgm:param type="ctrShpMap" val="fNode"/>
                              <dgm:param type="stAng" val="0"/>
                            </dgm:alg>
                          </dgm:if>
                          <dgm:if name="Name97" axis="ch ch" ptType="node node" st="1 1" cnt="1 0" func="cnt" op="equ" val="2">
                            <dgm:alg type="cycle">
                              <dgm:param type="ctrShpMap" val="fNode"/>
                              <dgm:param type="stAng" val="315"/>
                              <dgm:param type="spanAng" val="90"/>
                            </dgm:alg>
                          </dgm:if>
                          <dgm:else name="Name98">
                            <dgm:alg type="cycle">
                              <dgm:param type="ctrShpMap" val="fNode"/>
                              <dgm:param type="stAng" val="0"/>
                              <dgm:param type="spanAng" val="360"/>
                            </dgm:alg>
                          </dgm:else>
                        </dgm:choose>
                      </dgm:if>
                      <dgm:else name="Name99"/>
                    </dgm:choose>
                  </dgm:if>
                  <dgm:else name="Name100">
                    <dgm:choose name="Name101">
                      <dgm:if name="Name102" axis="ch" ptType="node" func="cnt" op="equ" val="1">
                        <dgm:choose name="Name103">
                          <dgm:if name="Name104" axis="ch ch" ptType="node node" st="1 1" cnt="1 0" func="cnt" op="equ" val="1">
                            <dgm:alg type="cycle">
                              <dgm:param type="ctrShpMap" val="fNode"/>
                              <dgm:param type="stAng" val="270"/>
                            </dgm:alg>
                          </dgm:if>
                          <dgm:if name="Name105" axis="ch ch" ptType="node node" st="1 1" cnt="1 0" func="cnt" op="equ" val="2">
                            <dgm:alg type="cycle">
                              <dgm:param type="ctrShpMap" val="fNode"/>
                              <dgm:param type="stAng" val="315"/>
                              <dgm:param type="spanAng" val="-90"/>
                            </dgm:alg>
                          </dgm:if>
                          <dgm:else name="Name106">
                            <dgm:alg type="cycle">
                              <dgm:param type="ctrShpMap" val="fNode"/>
                              <dgm:param type="stAng" val="0"/>
                              <dgm:param type="spanAng" val="-180"/>
                            </dgm:alg>
                          </dgm:else>
                        </dgm:choose>
                      </dgm:if>
                      <dgm:if name="Name107" axis="ch" ptType="node" func="cnt" op="equ" val="2">
                        <dgm:choose name="Name108">
                          <dgm:if name="Name109" axis="ch ch" ptType="node node" st="1 1" cnt="1 0" func="cnt" op="equ" val="1">
                            <dgm:alg type="cycle">
                              <dgm:param type="ctrShpMap" val="fNode"/>
                              <dgm:param type="stAng" val="0"/>
                            </dgm:alg>
                          </dgm:if>
                          <dgm:if name="Name110" axis="ch ch" ptType="node node" st="1 1" cnt="1 0" func="cnt" op="equ" val="2">
                            <dgm:alg type="cycle">
                              <dgm:param type="ctrShpMap" val="fNode"/>
                              <dgm:param type="stAng" val="45"/>
                              <dgm:param type="spanAng" val="-90"/>
                            </dgm:alg>
                          </dgm:if>
                          <dgm:else name="Name111">
                            <dgm:alg type="cycle">
                              <dgm:param type="ctrShpMap" val="fNode"/>
                              <dgm:param type="stAng" val="90"/>
                              <dgm:param type="spanAng" val="-180"/>
                            </dgm:alg>
                          </dgm:else>
                        </dgm:choose>
                      </dgm:if>
                      <dgm:if name="Name112" axis="ch" ptType="node" func="cnt" op="equ" val="3">
                        <dgm:choose name="Name113">
                          <dgm:if name="Name114" axis="ch ch" ptType="node node" st="1 1" cnt="1 0" func="cnt" op="equ" val="1">
                            <dgm:alg type="cycle">
                              <dgm:param type="ctrShpMap" val="fNode"/>
                              <dgm:param type="stAng" val="0"/>
                            </dgm:alg>
                          </dgm:if>
                          <dgm:if name="Name115" axis="ch ch" ptType="node node" st="1 1" cnt="1 0" func="cnt" op="equ" val="2">
                            <dgm:alg type="cycle">
                              <dgm:param type="ctrShpMap" val="fNode"/>
                              <dgm:param type="stAng" val="45"/>
                              <dgm:param type="spanAng" val="-90"/>
                            </dgm:alg>
                          </dgm:if>
                          <dgm:else name="Name116">
                            <dgm:alg type="cycle">
                              <dgm:param type="ctrShpMap" val="fNode"/>
                              <dgm:param type="stAng" val="90"/>
                              <dgm:param type="spanAng" val="-180"/>
                            </dgm:alg>
                          </dgm:else>
                        </dgm:choose>
                      </dgm:if>
                      <dgm:if name="Name117" axis="ch" ptType="node" func="cnt" op="equ" val="4">
                        <dgm:choose name="Name118">
                          <dgm:if name="Name119" axis="ch ch" ptType="node node" st="1 1" cnt="1 0" func="cnt" op="equ" val="1">
                            <dgm:alg type="cycle">
                              <dgm:param type="ctrShpMap" val="fNode"/>
                              <dgm:param type="stAng" val="0"/>
                            </dgm:alg>
                          </dgm:if>
                          <dgm:if name="Name120" axis="ch ch" ptType="node node" st="1 1" cnt="1 0" func="cnt" op="equ" val="2">
                            <dgm:alg type="cycle">
                              <dgm:param type="ctrShpMap" val="fNode"/>
                              <dgm:param type="stAng" val="45"/>
                              <dgm:param type="spanAng" val="-90"/>
                            </dgm:alg>
                          </dgm:if>
                          <dgm:else name="Name121">
                            <dgm:alg type="cycle">
                              <dgm:param type="ctrShpMap" val="fNode"/>
                              <dgm:param type="stAng" val="67.5"/>
                              <dgm:param type="spanAng" val="-135"/>
                            </dgm:alg>
                          </dgm:else>
                        </dgm:choose>
                      </dgm:if>
                      <dgm:if name="Name122" axis="ch" ptType="node" func="cnt" op="equ" val="5">
                        <dgm:choose name="Name123">
                          <dgm:if name="Name124" axis="ch ch" ptType="node node" st="1 1" cnt="1 0" func="cnt" op="equ" val="1">
                            <dgm:alg type="cycle">
                              <dgm:param type="ctrShpMap" val="fNode"/>
                              <dgm:param type="stAng" val="0"/>
                            </dgm:alg>
                          </dgm:if>
                          <dgm:if name="Name125" axis="ch ch" ptType="node node" st="1 1" cnt="1 0" func="cnt" op="equ" val="2">
                            <dgm:alg type="cycle">
                              <dgm:param type="ctrShpMap" val="fNode"/>
                              <dgm:param type="stAng" val="45"/>
                              <dgm:param type="spanAng" val="-90"/>
                            </dgm:alg>
                          </dgm:if>
                          <dgm:else name="Name126">
                            <dgm:alg type="cycle">
                              <dgm:param type="ctrShpMap" val="fNode"/>
                              <dgm:param type="stAng" val="0"/>
                              <dgm:param type="spanAng" val="-360"/>
                            </dgm:alg>
                          </dgm:else>
                        </dgm:choose>
                      </dgm:if>
                      <dgm:if name="Name127" axis="ch" ptType="node" func="cnt" op="equ" val="6">
                        <dgm:choose name="Name128">
                          <dgm:if name="Name129" axis="ch ch" ptType="node node" st="1 1" cnt="1 0" func="cnt" op="equ" val="1">
                            <dgm:alg type="cycle">
                              <dgm:param type="ctrShpMap" val="fNode"/>
                              <dgm:param type="stAng" val="0"/>
                            </dgm:alg>
                          </dgm:if>
                          <dgm:if name="Name130" axis="ch ch" ptType="node node" st="1 1" cnt="1 0" func="cnt" op="equ" val="2">
                            <dgm:alg type="cycle">
                              <dgm:param type="ctrShpMap" val="fNode"/>
                              <dgm:param type="stAng" val="45"/>
                              <dgm:param type="spanAng" val="-90"/>
                            </dgm:alg>
                          </dgm:if>
                          <dgm:else name="Name131">
                            <dgm:alg type="cycle">
                              <dgm:param type="ctrShpMap" val="fNode"/>
                              <dgm:param type="stAng" val="0"/>
                              <dgm:param type="spanAng" val="-360"/>
                            </dgm:alg>
                          </dgm:else>
                        </dgm:choose>
                      </dgm:if>
                      <dgm:if name="Name132" axis="ch" ptType="node" func="cnt" op="gte" val="7">
                        <dgm:choose name="Name133">
                          <dgm:if name="Name134" axis="ch ch" ptType="node node" st="1 1" cnt="1 0" func="cnt" op="equ" val="1">
                            <dgm:alg type="cycle">
                              <dgm:param type="ctrShpMap" val="fNode"/>
                              <dgm:param type="stAng" val="0"/>
                            </dgm:alg>
                          </dgm:if>
                          <dgm:if name="Name135" axis="ch ch" ptType="node node" st="1 1" cnt="1 0" func="cnt" op="equ" val="2">
                            <dgm:alg type="cycle">
                              <dgm:param type="ctrShpMap" val="fNode"/>
                              <dgm:param type="stAng" val="45"/>
                              <dgm:param type="spanAng" val="-90"/>
                            </dgm:alg>
                          </dgm:if>
                          <dgm:else name="Name136">
                            <dgm:alg type="cycle">
                              <dgm:param type="ctrShpMap" val="fNode"/>
                              <dgm:param type="stAng" val="0"/>
                              <dgm:param type="spanAng" val="-360"/>
                            </dgm:alg>
                          </dgm:else>
                        </dgm:choose>
                      </dgm:if>
                      <dgm:else name="Name137"/>
                    </dgm:choose>
                  </dgm:else>
                </dgm:choose>
                <dgm:shape xmlns:r="http://schemas.openxmlformats.org/officeDocument/2006/relationships" r:blip="">
                  <dgm:adjLst/>
                </dgm:shape>
                <dgm:presOf/>
                <dgm:constrLst>
                  <dgm:constr type="sp" refType="w" fact="0.1"/>
                  <dgm:constr type="sibSp" refType="w" fact="0.1"/>
                </dgm:constrLst>
                <dgm:forEach name="Name138" axis="ch" ptType="node" cnt="1">
                  <dgm:layoutNode name="childCenter1"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139" axis="ch">
                    <dgm:forEach name="Name140" axis="self" ptType="parTrans">
                      <dgm:layoutNode name="Name141">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142" axis="self" ptType="node">
                      <dgm:layoutNode name="text1"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143" axis="ch" ptType="parTrans" cnt="1">
                <dgm:layoutNode name="Name144">
                  <dgm:alg type="conn">
                    <dgm:param type="dim" val="1D"/>
                    <dgm:param type="begPts" val="auto"/>
                    <dgm:param type="endPts" val="auto"/>
                    <dgm:param type="endSty" val="noArr"/>
                    <dgm:param type="srcNode" val="textCenter"/>
                    <dgm:param type="dstNode" val="childCenter1"/>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145"/>
          </dgm:choose>
          <dgm:choose name="Name146">
            <dgm:if name="Name147" axis="ch" ptType="node" func="cnt" op="gte" val="2">
              <dgm:layoutNode name="cycle_2">
                <dgm:choose name="Name148">
                  <dgm:if name="Name149" func="var" arg="dir" op="equ" val="norm">
                    <dgm:choose name="Name150">
                      <dgm:if name="Name151" axis="ch" ptType="node" func="cnt" op="equ" val="2">
                        <dgm:choose name="Name152">
                          <dgm:if name="Name153" axis="ch ch" ptType="node node" st="2 1" cnt="1 0" func="cnt" op="equ" val="1">
                            <dgm:alg type="cycle">
                              <dgm:param type="ctrShpMap" val="fNode"/>
                              <dgm:param type="stAng" val="180"/>
                            </dgm:alg>
                          </dgm:if>
                          <dgm:if name="Name154" axis="ch ch" ptType="node node" st="2 1" cnt="1 0" func="cnt" op="equ" val="2">
                            <dgm:alg type="cycle">
                              <dgm:param type="ctrShpMap" val="fNode"/>
                              <dgm:param type="stAng" val="135"/>
                              <dgm:param type="spanAng" val="90"/>
                            </dgm:alg>
                          </dgm:if>
                          <dgm:else name="Name155">
                            <dgm:alg type="cycle">
                              <dgm:param type="ctrShpMap" val="fNode"/>
                              <dgm:param type="stAng" val="90"/>
                              <dgm:param type="spanAng" val="180"/>
                            </dgm:alg>
                          </dgm:else>
                        </dgm:choose>
                      </dgm:if>
                      <dgm:if name="Name156" axis="ch" ptType="node" func="cnt" op="equ" val="3">
                        <dgm:choose name="Name157">
                          <dgm:if name="Name158" axis="ch ch" ptType="node node" st="2 1" cnt="1 0" func="cnt" op="equ" val="1">
                            <dgm:alg type="cycle">
                              <dgm:param type="ctrShpMap" val="fNode"/>
                              <dgm:param type="stAng" val="120"/>
                              <dgm:param type="horzAlign" val="r"/>
                              <dgm:param type="vertAlign" val="b"/>
                            </dgm:alg>
                          </dgm:if>
                          <dgm:if name="Name159" axis="ch ch" ptType="node node" st="2 1" cnt="1 0" func="cnt" op="equ" val="2">
                            <dgm:alg type="cycle">
                              <dgm:param type="ctrShpMap" val="fNode"/>
                              <dgm:param type="stAng" val="75"/>
                              <dgm:param type="spanAng" val="90"/>
                              <dgm:param type="horzAlign" val="r"/>
                              <dgm:param type="vertAlign" val="b"/>
                            </dgm:alg>
                          </dgm:if>
                          <dgm:else name="Name160">
                            <dgm:alg type="cycle">
                              <dgm:param type="ctrShpMap" val="fNode"/>
                              <dgm:param type="stAng" val="30"/>
                              <dgm:param type="spanAng" val="180"/>
                            </dgm:alg>
                          </dgm:else>
                        </dgm:choose>
                      </dgm:if>
                      <dgm:if name="Name161" axis="ch" ptType="node" func="cnt" op="equ" val="4">
                        <dgm:choose name="Name162">
                          <dgm:if name="Name163" axis="ch ch" ptType="node node" st="2 1" cnt="1 0" func="cnt" op="equ" val="1">
                            <dgm:alg type="cycle">
                              <dgm:param type="ctrShpMap" val="fNode"/>
                              <dgm:param type="stAng" val="90"/>
                            </dgm:alg>
                          </dgm:if>
                          <dgm:if name="Name164" axis="ch ch" ptType="node node" st="2 1" cnt="1 0" func="cnt" op="equ" val="2">
                            <dgm:alg type="cycle">
                              <dgm:param type="ctrShpMap" val="fNode"/>
                              <dgm:param type="stAng" val="45"/>
                              <dgm:param type="spanAng" val="90"/>
                            </dgm:alg>
                          </dgm:if>
                          <dgm:else name="Name165">
                            <dgm:alg type="cycle">
                              <dgm:param type="ctrShpMap" val="fNode"/>
                              <dgm:param type="stAng" val="22.5"/>
                              <dgm:param type="spanAng" val="135"/>
                            </dgm:alg>
                          </dgm:else>
                        </dgm:choose>
                      </dgm:if>
                      <dgm:if name="Name166" axis="ch" ptType="node" func="cnt" op="equ" val="5">
                        <dgm:choose name="Name167">
                          <dgm:if name="Name168" axis="ch ch" ptType="node node" st="2 1" cnt="1 0" func="cnt" op="equ" val="1">
                            <dgm:alg type="cycle">
                              <dgm:param type="ctrShpMap" val="fNode"/>
                              <dgm:param type="stAng" val="72"/>
                            </dgm:alg>
                          </dgm:if>
                          <dgm:if name="Name169" axis="ch ch" ptType="node node" st="2 1" cnt="1 0" func="cnt" op="equ" val="2">
                            <dgm:alg type="cycle">
                              <dgm:param type="ctrShpMap" val="fNode"/>
                              <dgm:param type="stAng" val="27"/>
                              <dgm:param type="spanAng" val="90"/>
                            </dgm:alg>
                          </dgm:if>
                          <dgm:else name="Name170">
                            <dgm:alg type="cycle">
                              <dgm:param type="ctrShpMap" val="fNode"/>
                              <dgm:param type="stAng" val="0"/>
                              <dgm:param type="spanAng" val="360"/>
                            </dgm:alg>
                          </dgm:else>
                        </dgm:choose>
                      </dgm:if>
                      <dgm:if name="Name171" axis="ch" ptType="node" func="cnt" op="equ" val="6">
                        <dgm:choose name="Name172">
                          <dgm:if name="Name173" axis="ch ch" ptType="node node" st="2 1" cnt="1 0" func="cnt" op="equ" val="1">
                            <dgm:alg type="cycle">
                              <dgm:param type="ctrShpMap" val="fNode"/>
                              <dgm:param type="stAng" val="60"/>
                            </dgm:alg>
                          </dgm:if>
                          <dgm:if name="Name174" axis="ch ch" ptType="node node" st="2 1" cnt="1 0" func="cnt" op="equ" val="2">
                            <dgm:alg type="cycle">
                              <dgm:param type="ctrShpMap" val="fNode"/>
                              <dgm:param type="stAng" val="15"/>
                              <dgm:param type="spanAng" val="90"/>
                            </dgm:alg>
                          </dgm:if>
                          <dgm:else name="Name175">
                            <dgm:alg type="cycle">
                              <dgm:param type="ctrShpMap" val="fNode"/>
                              <dgm:param type="stAng" val="0"/>
                              <dgm:param type="spanAng" val="360"/>
                            </dgm:alg>
                          </dgm:else>
                        </dgm:choose>
                      </dgm:if>
                      <dgm:if name="Name176" axis="ch" ptType="node" func="cnt" op="gte" val="7">
                        <dgm:choose name="Name177">
                          <dgm:if name="Name178" axis="ch ch" ptType="node node" st="2 1" cnt="1 0" func="cnt" op="equ" val="1">
                            <dgm:alg type="cycle">
                              <dgm:param type="ctrShpMap" val="fNode"/>
                              <dgm:param type="stAng" val="51"/>
                            </dgm:alg>
                          </dgm:if>
                          <dgm:if name="Name179" axis="ch ch" ptType="node node" st="2 1" cnt="1 0" func="cnt" op="equ" val="2">
                            <dgm:alg type="cycle">
                              <dgm:param type="ctrShpMap" val="fNode"/>
                              <dgm:param type="stAng" val="6"/>
                              <dgm:param type="spanAng" val="90"/>
                            </dgm:alg>
                          </dgm:if>
                          <dgm:else name="Name180">
                            <dgm:alg type="cycle">
                              <dgm:param type="ctrShpMap" val="fNode"/>
                              <dgm:param type="stAng" val="0"/>
                              <dgm:param type="spanAng" val="360"/>
                            </dgm:alg>
                          </dgm:else>
                        </dgm:choose>
                      </dgm:if>
                      <dgm:else name="Name181"/>
                    </dgm:choose>
                  </dgm:if>
                  <dgm:else name="Name182">
                    <dgm:choose name="Name183">
                      <dgm:if name="Name184" axis="ch" ptType="node" func="cnt" op="equ" val="2">
                        <dgm:choose name="Name185">
                          <dgm:if name="Name186" axis="ch ch" ptType="node node" st="2 1" cnt="1 0" func="cnt" op="equ" val="1">
                            <dgm:alg type="cycle">
                              <dgm:param type="ctrShpMap" val="fNode"/>
                              <dgm:param type="stAng" val="180"/>
                            </dgm:alg>
                          </dgm:if>
                          <dgm:if name="Name187" axis="ch ch" ptType="node node" st="2 1" cnt="1 0" func="cnt" op="equ" val="2">
                            <dgm:alg type="cycle">
                              <dgm:param type="ctrShpMap" val="fNode"/>
                              <dgm:param type="stAng" val="225"/>
                              <dgm:param type="spanAng" val="-90"/>
                            </dgm:alg>
                          </dgm:if>
                          <dgm:else name="Name188">
                            <dgm:alg type="cycle">
                              <dgm:param type="ctrShpMap" val="fNode"/>
                              <dgm:param type="stAng" val="270"/>
                              <dgm:param type="spanAng" val="-180"/>
                            </dgm:alg>
                          </dgm:else>
                        </dgm:choose>
                      </dgm:if>
                      <dgm:if name="Name189" axis="ch" ptType="node" func="cnt" op="equ" val="3">
                        <dgm:choose name="Name190">
                          <dgm:if name="Name191" axis="ch ch" ptType="node node" st="2 1" cnt="1 0" func="cnt" op="equ" val="1">
                            <dgm:alg type="cycle">
                              <dgm:param type="ctrShpMap" val="fNode"/>
                              <dgm:param type="stAng" val="240"/>
                              <dgm:param type="horzAlign" val="l"/>
                              <dgm:param type="vertAlign" val="b"/>
                            </dgm:alg>
                          </dgm:if>
                          <dgm:if name="Name192" axis="ch ch" ptType="node node" st="2 1" cnt="1 0" func="cnt" op="equ" val="2">
                            <dgm:alg type="cycle">
                              <dgm:param type="ctrShpMap" val="fNode"/>
                              <dgm:param type="stAng" val="285"/>
                              <dgm:param type="spanAng" val="-90"/>
                              <dgm:param type="horzAlign" val="l"/>
                              <dgm:param type="vertAlign" val="b"/>
                            </dgm:alg>
                          </dgm:if>
                          <dgm:else name="Name193">
                            <dgm:alg type="cycle">
                              <dgm:param type="ctrShpMap" val="fNode"/>
                              <dgm:param type="stAng" val="330"/>
                              <dgm:param type="spanAng" val="-180"/>
                            </dgm:alg>
                          </dgm:else>
                        </dgm:choose>
                      </dgm:if>
                      <dgm:if name="Name194" axis="ch" ptType="node" func="cnt" op="equ" val="4">
                        <dgm:choose name="Name195">
                          <dgm:if name="Name196" axis="ch ch" ptType="node node" st="2 1" cnt="1 0" func="cnt" op="equ" val="1">
                            <dgm:alg type="cycle">
                              <dgm:param type="ctrShpMap" val="fNode"/>
                              <dgm:param type="stAng" val="270"/>
                            </dgm:alg>
                          </dgm:if>
                          <dgm:if name="Name197" axis="ch ch" ptType="node node" st="2 1" cnt="1 0" func="cnt" op="equ" val="2">
                            <dgm:alg type="cycle">
                              <dgm:param type="ctrShpMap" val="fNode"/>
                              <dgm:param type="stAng" val="315"/>
                              <dgm:param type="spanAng" val="-90"/>
                            </dgm:alg>
                          </dgm:if>
                          <dgm:else name="Name198">
                            <dgm:alg type="cycle">
                              <dgm:param type="ctrShpMap" val="fNode"/>
                              <dgm:param type="stAng" val="337.5"/>
                              <dgm:param type="spanAng" val="-135"/>
                            </dgm:alg>
                          </dgm:else>
                        </dgm:choose>
                      </dgm:if>
                      <dgm:if name="Name199" axis="ch" ptType="node" func="cnt" op="equ" val="5">
                        <dgm:choose name="Name200">
                          <dgm:if name="Name201" axis="ch ch" ptType="node node" st="2 1" cnt="1 0" func="cnt" op="equ" val="1">
                            <dgm:alg type="cycle">
                              <dgm:param type="ctrShpMap" val="fNode"/>
                              <dgm:param type="stAng" val="288"/>
                            </dgm:alg>
                          </dgm:if>
                          <dgm:if name="Name202" axis="ch ch" ptType="node node" st="2 1" cnt="1 0" func="cnt" op="equ" val="2">
                            <dgm:alg type="cycle">
                              <dgm:param type="ctrShpMap" val="fNode"/>
                              <dgm:param type="stAng" val="333"/>
                              <dgm:param type="spanAng" val="-90"/>
                            </dgm:alg>
                          </dgm:if>
                          <dgm:else name="Name203">
                            <dgm:alg type="cycle">
                              <dgm:param type="ctrShpMap" val="fNode"/>
                              <dgm:param type="stAng" val="0"/>
                              <dgm:param type="spanAng" val="-360"/>
                            </dgm:alg>
                          </dgm:else>
                        </dgm:choose>
                      </dgm:if>
                      <dgm:if name="Name204" axis="ch" ptType="node" func="cnt" op="equ" val="6">
                        <dgm:choose name="Name205">
                          <dgm:if name="Name206" axis="ch ch" ptType="node node" st="2 1" cnt="1 0" func="cnt" op="equ" val="1">
                            <dgm:alg type="cycle">
                              <dgm:param type="ctrShpMap" val="fNode"/>
                              <dgm:param type="stAng" val="300"/>
                            </dgm:alg>
                          </dgm:if>
                          <dgm:if name="Name207" axis="ch ch" ptType="node node" st="2 1" cnt="1 0" func="cnt" op="equ" val="2">
                            <dgm:alg type="cycle">
                              <dgm:param type="ctrShpMap" val="fNode"/>
                              <dgm:param type="stAng" val="345"/>
                              <dgm:param type="spanAng" val="-90"/>
                            </dgm:alg>
                          </dgm:if>
                          <dgm:else name="Name208">
                            <dgm:alg type="cycle">
                              <dgm:param type="ctrShpMap" val="fNode"/>
                              <dgm:param type="stAng" val="0"/>
                              <dgm:param type="spanAng" val="-360"/>
                            </dgm:alg>
                          </dgm:else>
                        </dgm:choose>
                      </dgm:if>
                      <dgm:if name="Name209" axis="ch" ptType="node" func="cnt" op="gte" val="7">
                        <dgm:choose name="Name210">
                          <dgm:if name="Name211" axis="ch ch" ptType="node node" st="2 1" cnt="1 0" func="cnt" op="equ" val="1">
                            <dgm:alg type="cycle">
                              <dgm:param type="ctrShpMap" val="fNode"/>
                              <dgm:param type="stAng" val="308"/>
                            </dgm:alg>
                          </dgm:if>
                          <dgm:if name="Name212" axis="ch ch" ptType="node node" st="2 1" cnt="1 0" func="cnt" op="equ" val="2">
                            <dgm:alg type="cycle">
                              <dgm:param type="ctrShpMap" val="fNode"/>
                              <dgm:param type="stAng" val="353"/>
                              <dgm:param type="spanAng" val="-90"/>
                            </dgm:alg>
                          </dgm:if>
                          <dgm:else name="Name213">
                            <dgm:alg type="cycle">
                              <dgm:param type="ctrShpMap" val="fNode"/>
                              <dgm:param type="stAng" val="0"/>
                              <dgm:param type="spanAng" val="-360"/>
                            </dgm:alg>
                          </dgm:else>
                        </dgm:choose>
                      </dgm:if>
                      <dgm:else name="Name214"/>
                    </dgm:choose>
                  </dgm:else>
                </dgm:choose>
                <dgm:shape xmlns:r="http://schemas.openxmlformats.org/officeDocument/2006/relationships" r:blip="">
                  <dgm:adjLst/>
                </dgm:shape>
                <dgm:presOf/>
                <dgm:constrLst>
                  <dgm:constr type="sp" refType="w" fact="0.1"/>
                  <dgm:constr type="sibSp" refType="w" fact="0.1"/>
                </dgm:constrLst>
                <dgm:forEach name="Name215" axis="ch" ptType="node" st="2" cnt="1">
                  <dgm:layoutNode name="childCenter2"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16" axis="ch">
                    <dgm:forEach name="Name217" axis="self" ptType="parTrans">
                      <dgm:layoutNode name="Name218">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19" axis="self" ptType="node">
                      <dgm:layoutNode name="text2"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20" axis="ch" ptType="parTrans" st="2" cnt="1">
                <dgm:layoutNode name="Name221">
                  <dgm:alg type="conn">
                    <dgm:param type="dim" val="1D"/>
                    <dgm:param type="begPts" val="auto"/>
                    <dgm:param type="endPts" val="auto"/>
                    <dgm:param type="endSty" val="noArr"/>
                    <dgm:param type="srcNode" val="textCenter"/>
                    <dgm:param type="dstNode" val="childCenter2"/>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22"/>
          </dgm:choose>
          <dgm:choose name="Name223">
            <dgm:if name="Name224" axis="ch" ptType="node" func="cnt" op="gte" val="3">
              <dgm:layoutNode name="cycle_3">
                <dgm:choose name="Name225">
                  <dgm:if name="Name226" func="var" arg="dir" op="equ" val="norm">
                    <dgm:choose name="Name227">
                      <dgm:if name="Name228" axis="ch" ptType="node" func="cnt" op="equ" val="3">
                        <dgm:choose name="Name229">
                          <dgm:if name="Name230" axis="ch ch" ptType="node node" st="3 1" cnt="1 0" func="cnt" op="equ" val="1">
                            <dgm:alg type="cycle">
                              <dgm:param type="ctrShpMap" val="fNode"/>
                              <dgm:param type="stAng" val="240"/>
                              <dgm:param type="horzAlign" val="l"/>
                              <dgm:param type="vertAlign" val="b"/>
                            </dgm:alg>
                          </dgm:if>
                          <dgm:if name="Name231" axis="ch ch" ptType="node node" st="3 1" cnt="1 0" func="cnt" op="equ" val="2">
                            <dgm:alg type="cycle">
                              <dgm:param type="ctrShpMap" val="fNode"/>
                              <dgm:param type="stAng" val="195"/>
                              <dgm:param type="spanAng" val="90"/>
                              <dgm:param type="horzAlign" val="l"/>
                              <dgm:param type="vertAlign" val="b"/>
                            </dgm:alg>
                          </dgm:if>
                          <dgm:else name="Name232">
                            <dgm:alg type="cycle">
                              <dgm:param type="ctrShpMap" val="fNode"/>
                              <dgm:param type="stAng" val="150"/>
                              <dgm:param type="spanAng" val="180"/>
                            </dgm:alg>
                          </dgm:else>
                        </dgm:choose>
                      </dgm:if>
                      <dgm:if name="Name233" axis="ch" ptType="node" func="cnt" op="equ" val="4">
                        <dgm:choose name="Name234">
                          <dgm:if name="Name235" axis="ch ch" ptType="node node" st="3 1" cnt="1 0" func="cnt" op="equ" val="1">
                            <dgm:alg type="cycle">
                              <dgm:param type="ctrShpMap" val="fNode"/>
                              <dgm:param type="stAng" val="180"/>
                            </dgm:alg>
                          </dgm:if>
                          <dgm:if name="Name236" axis="ch ch" ptType="node node" st="3 1" cnt="1 0" func="cnt" op="equ" val="2">
                            <dgm:alg type="cycle">
                              <dgm:param type="ctrShpMap" val="fNode"/>
                              <dgm:param type="stAng" val="135"/>
                              <dgm:param type="spanAng" val="90"/>
                            </dgm:alg>
                          </dgm:if>
                          <dgm:else name="Name237">
                            <dgm:alg type="cycle">
                              <dgm:param type="ctrShpMap" val="fNode"/>
                              <dgm:param type="stAng" val="112.5"/>
                              <dgm:param type="spanAng" val="135"/>
                            </dgm:alg>
                          </dgm:else>
                        </dgm:choose>
                      </dgm:if>
                      <dgm:if name="Name238" axis="ch" ptType="node" func="cnt" op="equ" val="5">
                        <dgm:choose name="Name239">
                          <dgm:if name="Name240" axis="ch ch" ptType="node node" st="3 1" cnt="1 0" func="cnt" op="equ" val="1">
                            <dgm:alg type="cycle">
                              <dgm:param type="ctrShpMap" val="fNode"/>
                              <dgm:param type="stAng" val="144"/>
                            </dgm:alg>
                          </dgm:if>
                          <dgm:if name="Name241" axis="ch ch" ptType="node node" st="3 1" cnt="1 0" func="cnt" op="equ" val="2">
                            <dgm:alg type="cycle">
                              <dgm:param type="ctrShpMap" val="fNode"/>
                              <dgm:param type="stAng" val="99"/>
                              <dgm:param type="spanAng" val="90"/>
                            </dgm:alg>
                          </dgm:if>
                          <dgm:else name="Name242">
                            <dgm:alg type="cycle">
                              <dgm:param type="ctrShpMap" val="fNode"/>
                              <dgm:param type="stAng" val="0"/>
                              <dgm:param type="spanAng" val="360"/>
                            </dgm:alg>
                          </dgm:else>
                        </dgm:choose>
                      </dgm:if>
                      <dgm:if name="Name243" axis="ch" ptType="node" func="cnt" op="equ" val="6">
                        <dgm:choose name="Name244">
                          <dgm:if name="Name245" axis="ch ch" ptType="node node" st="3 1" cnt="1 0" func="cnt" op="equ" val="1">
                            <dgm:alg type="cycle">
                              <dgm:param type="ctrShpMap" val="fNode"/>
                              <dgm:param type="stAng" val="120"/>
                            </dgm:alg>
                          </dgm:if>
                          <dgm:if name="Name246" axis="ch ch" ptType="node node" st="3 1" cnt="1 0" func="cnt" op="equ" val="2">
                            <dgm:alg type="cycle">
                              <dgm:param type="ctrShpMap" val="fNode"/>
                              <dgm:param type="stAng" val="75"/>
                              <dgm:param type="spanAng" val="90"/>
                            </dgm:alg>
                          </dgm:if>
                          <dgm:else name="Name247">
                            <dgm:alg type="cycle">
                              <dgm:param type="ctrShpMap" val="fNode"/>
                              <dgm:param type="stAng" val="0"/>
                              <dgm:param type="spanAng" val="360"/>
                            </dgm:alg>
                          </dgm:else>
                        </dgm:choose>
                      </dgm:if>
                      <dgm:if name="Name248" axis="ch" ptType="node" func="cnt" op="gte" val="7">
                        <dgm:choose name="Name249">
                          <dgm:if name="Name250" axis="ch ch" ptType="node node" st="3 1" cnt="1 0" func="cnt" op="equ" val="1">
                            <dgm:alg type="cycle">
                              <dgm:param type="ctrShpMap" val="fNode"/>
                              <dgm:param type="stAng" val="102"/>
                            </dgm:alg>
                          </dgm:if>
                          <dgm:if name="Name251" axis="ch ch" ptType="node node" st="3 1" cnt="1 0" func="cnt" op="equ" val="2">
                            <dgm:alg type="cycle">
                              <dgm:param type="ctrShpMap" val="fNode"/>
                              <dgm:param type="stAng" val="57"/>
                              <dgm:param type="spanAng" val="90"/>
                            </dgm:alg>
                          </dgm:if>
                          <dgm:else name="Name252">
                            <dgm:alg type="cycle">
                              <dgm:param type="ctrShpMap" val="fNode"/>
                              <dgm:param type="stAng" val="0"/>
                              <dgm:param type="spanAng" val="360"/>
                            </dgm:alg>
                          </dgm:else>
                        </dgm:choose>
                      </dgm:if>
                      <dgm:else name="Name253"/>
                    </dgm:choose>
                  </dgm:if>
                  <dgm:else name="Name254">
                    <dgm:choose name="Name255">
                      <dgm:if name="Name256" axis="ch" ptType="node" func="cnt" op="equ" val="3">
                        <dgm:choose name="Name257">
                          <dgm:if name="Name258" axis="ch ch" ptType="node node" st="3 1" cnt="1 0" func="cnt" op="equ" val="1">
                            <dgm:alg type="cycle">
                              <dgm:param type="ctrShpMap" val="fNode"/>
                              <dgm:param type="stAng" val="120"/>
                              <dgm:param type="horzAlign" val="r"/>
                              <dgm:param type="vertAlign" val="b"/>
                            </dgm:alg>
                          </dgm:if>
                          <dgm:if name="Name259" axis="ch ch" ptType="node node" st="3 1" cnt="1 0" func="cnt" op="equ" val="2">
                            <dgm:alg type="cycle">
                              <dgm:param type="ctrShpMap" val="fNode"/>
                              <dgm:param type="stAng" val="165"/>
                              <dgm:param type="spanAng" val="-90"/>
                              <dgm:param type="horzAlign" val="r"/>
                              <dgm:param type="vertAlign" val="b"/>
                            </dgm:alg>
                          </dgm:if>
                          <dgm:else name="Name260">
                            <dgm:alg type="cycle">
                              <dgm:param type="ctrShpMap" val="fNode"/>
                              <dgm:param type="stAng" val="210"/>
                              <dgm:param type="spanAng" val="-180"/>
                            </dgm:alg>
                          </dgm:else>
                        </dgm:choose>
                      </dgm:if>
                      <dgm:if name="Name261" axis="ch" ptType="node" func="cnt" op="equ" val="4">
                        <dgm:choose name="Name262">
                          <dgm:if name="Name263" axis="ch ch" ptType="node node" st="3 1" cnt="1 0" func="cnt" op="equ" val="1">
                            <dgm:alg type="cycle">
                              <dgm:param type="ctrShpMap" val="fNode"/>
                              <dgm:param type="stAng" val="180"/>
                            </dgm:alg>
                          </dgm:if>
                          <dgm:if name="Name264" axis="ch ch" ptType="node node" st="3 1" cnt="1 0" func="cnt" op="equ" val="2">
                            <dgm:alg type="cycle">
                              <dgm:param type="ctrShpMap" val="fNode"/>
                              <dgm:param type="stAng" val="225"/>
                              <dgm:param type="spanAng" val="-90"/>
                            </dgm:alg>
                          </dgm:if>
                          <dgm:else name="Name265">
                            <dgm:alg type="cycle">
                              <dgm:param type="ctrShpMap" val="fNode"/>
                              <dgm:param type="stAng" val="247.5"/>
                              <dgm:param type="spanAng" val="-135"/>
                            </dgm:alg>
                          </dgm:else>
                        </dgm:choose>
                      </dgm:if>
                      <dgm:if name="Name266" axis="ch" ptType="node" func="cnt" op="equ" val="5">
                        <dgm:choose name="Name267">
                          <dgm:if name="Name268" axis="ch ch" ptType="node node" st="3 1" cnt="1 0" func="cnt" op="equ" val="1">
                            <dgm:alg type="cycle">
                              <dgm:param type="ctrShpMap" val="fNode"/>
                              <dgm:param type="stAng" val="216"/>
                            </dgm:alg>
                          </dgm:if>
                          <dgm:if name="Name269" axis="ch ch" ptType="node node" st="3 1" cnt="1 0" func="cnt" op="equ" val="2">
                            <dgm:alg type="cycle">
                              <dgm:param type="ctrShpMap" val="fNode"/>
                              <dgm:param type="stAng" val="261"/>
                              <dgm:param type="spanAng" val="-90"/>
                            </dgm:alg>
                          </dgm:if>
                          <dgm:else name="Name270">
                            <dgm:alg type="cycle">
                              <dgm:param type="ctrShpMap" val="fNode"/>
                              <dgm:param type="stAng" val="0"/>
                              <dgm:param type="spanAng" val="-360"/>
                            </dgm:alg>
                          </dgm:else>
                        </dgm:choose>
                      </dgm:if>
                      <dgm:if name="Name271" axis="ch" ptType="node" func="cnt" op="equ" val="6">
                        <dgm:choose name="Name272">
                          <dgm:if name="Name273" axis="ch ch" ptType="node node" st="3 1" cnt="1 0" func="cnt" op="equ" val="1">
                            <dgm:alg type="cycle">
                              <dgm:param type="ctrShpMap" val="fNode"/>
                              <dgm:param type="stAng" val="240"/>
                            </dgm:alg>
                          </dgm:if>
                          <dgm:if name="Name274" axis="ch ch" ptType="node node" st="3 1" cnt="1 0" func="cnt" op="equ" val="2">
                            <dgm:alg type="cycle">
                              <dgm:param type="ctrShpMap" val="fNode"/>
                              <dgm:param type="stAng" val="285"/>
                              <dgm:param type="spanAng" val="-90"/>
                            </dgm:alg>
                          </dgm:if>
                          <dgm:else name="Name275">
                            <dgm:alg type="cycle">
                              <dgm:param type="ctrShpMap" val="fNode"/>
                              <dgm:param type="stAng" val="0"/>
                              <dgm:param type="spanAng" val="-360"/>
                            </dgm:alg>
                          </dgm:else>
                        </dgm:choose>
                      </dgm:if>
                      <dgm:if name="Name276" axis="ch" ptType="node" func="cnt" op="gte" val="7">
                        <dgm:choose name="Name277">
                          <dgm:if name="Name278" axis="ch ch" ptType="node node" st="3 1" cnt="1 0" func="cnt" op="equ" val="1">
                            <dgm:alg type="cycle">
                              <dgm:param type="ctrShpMap" val="fNode"/>
                              <dgm:param type="stAng" val="257"/>
                            </dgm:alg>
                          </dgm:if>
                          <dgm:if name="Name279" axis="ch ch" ptType="node node" st="3 1" cnt="1 0" func="cnt" op="equ" val="2">
                            <dgm:alg type="cycle">
                              <dgm:param type="ctrShpMap" val="fNode"/>
                              <dgm:param type="stAng" val="302"/>
                              <dgm:param type="spanAng" val="-90"/>
                            </dgm:alg>
                          </dgm:if>
                          <dgm:else name="Name280">
                            <dgm:alg type="cycle">
                              <dgm:param type="ctrShpMap" val="fNode"/>
                              <dgm:param type="stAng" val="0"/>
                              <dgm:param type="spanAng" val="-360"/>
                            </dgm:alg>
                          </dgm:else>
                        </dgm:choose>
                      </dgm:if>
                      <dgm:else name="Name281"/>
                    </dgm:choose>
                  </dgm:else>
                </dgm:choose>
                <dgm:shape xmlns:r="http://schemas.openxmlformats.org/officeDocument/2006/relationships" r:blip="">
                  <dgm:adjLst/>
                </dgm:shape>
                <dgm:presOf/>
                <dgm:constrLst>
                  <dgm:constr type="sp" refType="w" fact="0.1"/>
                  <dgm:constr type="sibSp" refType="w" fact="0.1"/>
                </dgm:constrLst>
                <dgm:forEach name="Name282" axis="ch" ptType="node" st="3" cnt="1">
                  <dgm:layoutNode name="childCenter3"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83" axis="ch">
                    <dgm:forEach name="Name284" axis="self" ptType="parTrans">
                      <dgm:layoutNode name="Name285">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86" axis="self" ptType="node">
                      <dgm:layoutNode name="text3"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87" axis="ch" ptType="parTrans" st="3" cnt="1">
                <dgm:layoutNode name="Name288">
                  <dgm:alg type="conn">
                    <dgm:param type="dim" val="1D"/>
                    <dgm:param type="begPts" val="auto"/>
                    <dgm:param type="endPts" val="auto"/>
                    <dgm:param type="endSty" val="noArr"/>
                    <dgm:param type="srcNode" val="textCenter"/>
                    <dgm:param type="dstNode" val="childCenter3"/>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89"/>
          </dgm:choose>
          <dgm:choose name="Name290">
            <dgm:if name="Name291" axis="ch" ptType="node" func="cnt" op="gte" val="4">
              <dgm:layoutNode name="cycle_4">
                <dgm:choose name="Name292">
                  <dgm:if name="Name293" func="var" arg="dir" op="equ" val="norm">
                    <dgm:choose name="Name294">
                      <dgm:if name="Name295" axis="ch" ptType="node" func="cnt" op="equ" val="4">
                        <dgm:choose name="Name296">
                          <dgm:if name="Name297" axis="ch ch" ptType="node node" st="4 1" cnt="1 0" func="cnt" op="equ" val="1">
                            <dgm:alg type="cycle">
                              <dgm:param type="ctrShpMap" val="fNode"/>
                              <dgm:param type="stAng" val="270"/>
                            </dgm:alg>
                          </dgm:if>
                          <dgm:if name="Name298" axis="ch ch" ptType="node node" st="4 1" cnt="1 0" func="cnt" op="equ" val="2">
                            <dgm:alg type="cycle">
                              <dgm:param type="ctrShpMap" val="fNode"/>
                              <dgm:param type="stAng" val="225"/>
                              <dgm:param type="spanAng" val="90"/>
                            </dgm:alg>
                          </dgm:if>
                          <dgm:else name="Name299">
                            <dgm:alg type="cycle">
                              <dgm:param type="ctrShpMap" val="fNode"/>
                              <dgm:param type="stAng" val="202.5"/>
                              <dgm:param type="spanAng" val="135"/>
                            </dgm:alg>
                          </dgm:else>
                        </dgm:choose>
                      </dgm:if>
                      <dgm:if name="Name300" axis="ch" ptType="node" func="cnt" op="equ" val="5">
                        <dgm:choose name="Name301">
                          <dgm:if name="Name302" axis="ch ch" ptType="node node" st="4 1" cnt="1 0" func="cnt" op="equ" val="1">
                            <dgm:alg type="cycle">
                              <dgm:param type="ctrShpMap" val="fNode"/>
                              <dgm:param type="stAng" val="216"/>
                            </dgm:alg>
                          </dgm:if>
                          <dgm:if name="Name303" axis="ch ch" ptType="node node" st="4 1" cnt="1 0" func="cnt" op="equ" val="2">
                            <dgm:alg type="cycle">
                              <dgm:param type="ctrShpMap" val="fNode"/>
                              <dgm:param type="stAng" val="171"/>
                              <dgm:param type="spanAng" val="90"/>
                            </dgm:alg>
                          </dgm:if>
                          <dgm:else name="Name304">
                            <dgm:alg type="cycle">
                              <dgm:param type="ctrShpMap" val="fNode"/>
                              <dgm:param type="stAng" val="0"/>
                              <dgm:param type="spanAng" val="360"/>
                            </dgm:alg>
                          </dgm:else>
                        </dgm:choose>
                      </dgm:if>
                      <dgm:if name="Name305" axis="ch" ptType="node" func="cnt" op="equ" val="6">
                        <dgm:choose name="Name306">
                          <dgm:if name="Name307" axis="ch ch" ptType="node node" st="4 1" cnt="1 0" func="cnt" op="equ" val="1">
                            <dgm:alg type="cycle">
                              <dgm:param type="ctrShpMap" val="fNode"/>
                              <dgm:param type="stAng" val="180"/>
                            </dgm:alg>
                          </dgm:if>
                          <dgm:if name="Name308" axis="ch ch" ptType="node node" st="4 1" cnt="1 0" func="cnt" op="equ" val="2">
                            <dgm:alg type="cycle">
                              <dgm:param type="ctrShpMap" val="fNode"/>
                              <dgm:param type="stAng" val="135"/>
                              <dgm:param type="spanAng" val="90"/>
                            </dgm:alg>
                          </dgm:if>
                          <dgm:else name="Name309">
                            <dgm:alg type="cycle">
                              <dgm:param type="ctrShpMap" val="fNode"/>
                              <dgm:param type="stAng" val="0"/>
                              <dgm:param type="spanAng" val="360"/>
                            </dgm:alg>
                          </dgm:else>
                        </dgm:choose>
                      </dgm:if>
                      <dgm:if name="Name310" axis="ch" ptType="node" func="cnt" op="gte" val="7">
                        <dgm:choose name="Name311">
                          <dgm:if name="Name312" axis="ch ch" ptType="node node" st="4 1" cnt="1 0" func="cnt" op="equ" val="1">
                            <dgm:alg type="cycle">
                              <dgm:param type="ctrShpMap" val="fNode"/>
                              <dgm:param type="stAng" val="154"/>
                            </dgm:alg>
                          </dgm:if>
                          <dgm:if name="Name313" axis="ch ch" ptType="node node" st="4 1" cnt="1 0" func="cnt" op="equ" val="2">
                            <dgm:alg type="cycle">
                              <dgm:param type="ctrShpMap" val="fNode"/>
                              <dgm:param type="stAng" val="109"/>
                              <dgm:param type="spanAng" val="90"/>
                            </dgm:alg>
                          </dgm:if>
                          <dgm:else name="Name314">
                            <dgm:alg type="cycle">
                              <dgm:param type="ctrShpMap" val="fNode"/>
                              <dgm:param type="stAng" val="0"/>
                              <dgm:param type="spanAng" val="360"/>
                            </dgm:alg>
                          </dgm:else>
                        </dgm:choose>
                      </dgm:if>
                      <dgm:else name="Name315"/>
                    </dgm:choose>
                  </dgm:if>
                  <dgm:else name="Name316">
                    <dgm:choose name="Name317">
                      <dgm:if name="Name318" axis="ch" ptType="node" func="cnt" op="equ" val="4">
                        <dgm:choose name="Name319">
                          <dgm:if name="Name320" axis="ch ch" ptType="node node" st="4 1" cnt="1 0" func="cnt" op="equ" val="1">
                            <dgm:alg type="cycle">
                              <dgm:param type="ctrShpMap" val="fNode"/>
                              <dgm:param type="stAng" val="90"/>
                            </dgm:alg>
                          </dgm:if>
                          <dgm:if name="Name321" axis="ch ch" ptType="node node" st="4 1" cnt="1 0" func="cnt" op="equ" val="2">
                            <dgm:alg type="cycle">
                              <dgm:param type="ctrShpMap" val="fNode"/>
                              <dgm:param type="stAng" val="135"/>
                              <dgm:param type="spanAng" val="-90"/>
                            </dgm:alg>
                          </dgm:if>
                          <dgm:else name="Name322">
                            <dgm:alg type="cycle">
                              <dgm:param type="ctrShpMap" val="fNode"/>
                              <dgm:param type="stAng" val="157.5"/>
                              <dgm:param type="spanAng" val="-135"/>
                            </dgm:alg>
                          </dgm:else>
                        </dgm:choose>
                      </dgm:if>
                      <dgm:if name="Name323" axis="ch" ptType="node" func="cnt" op="equ" val="5">
                        <dgm:choose name="Name324">
                          <dgm:if name="Name325" axis="ch ch" ptType="node node" st="4 1" cnt="1 0" func="cnt" op="equ" val="1">
                            <dgm:alg type="cycle">
                              <dgm:param type="ctrShpMap" val="fNode"/>
                              <dgm:param type="stAng" val="144"/>
                            </dgm:alg>
                          </dgm:if>
                          <dgm:if name="Name326" axis="ch ch" ptType="node node" st="4 1" cnt="1 0" func="cnt" op="equ" val="2">
                            <dgm:alg type="cycle">
                              <dgm:param type="ctrShpMap" val="fNode"/>
                              <dgm:param type="stAng" val="189"/>
                              <dgm:param type="spanAng" val="-90"/>
                            </dgm:alg>
                          </dgm:if>
                          <dgm:else name="Name327">
                            <dgm:alg type="cycle">
                              <dgm:param type="ctrShpMap" val="fNode"/>
                              <dgm:param type="stAng" val="0"/>
                              <dgm:param type="spanAng" val="-360"/>
                            </dgm:alg>
                          </dgm:else>
                        </dgm:choose>
                      </dgm:if>
                      <dgm:if name="Name328" axis="ch" ptType="node" func="cnt" op="equ" val="6">
                        <dgm:choose name="Name329">
                          <dgm:if name="Name330" axis="ch ch" ptType="node node" st="4 1" cnt="1 0" func="cnt" op="equ" val="1">
                            <dgm:alg type="cycle">
                              <dgm:param type="ctrShpMap" val="fNode"/>
                              <dgm:param type="stAng" val="180"/>
                            </dgm:alg>
                          </dgm:if>
                          <dgm:if name="Name331" axis="ch ch" ptType="node node" st="4 1" cnt="1 0" func="cnt" op="equ" val="2">
                            <dgm:alg type="cycle">
                              <dgm:param type="ctrShpMap" val="fNode"/>
                              <dgm:param type="stAng" val="225"/>
                              <dgm:param type="spanAng" val="-90"/>
                            </dgm:alg>
                          </dgm:if>
                          <dgm:else name="Name332">
                            <dgm:alg type="cycle">
                              <dgm:param type="ctrShpMap" val="fNode"/>
                              <dgm:param type="stAng" val="0"/>
                              <dgm:param type="spanAng" val="-360"/>
                            </dgm:alg>
                          </dgm:else>
                        </dgm:choose>
                      </dgm:if>
                      <dgm:if name="Name333" axis="ch" ptType="node" func="cnt" op="gte" val="7">
                        <dgm:choose name="Name334">
                          <dgm:if name="Name335" axis="ch ch" ptType="node node" st="4 1" cnt="1 0" func="cnt" op="equ" val="1">
                            <dgm:alg type="cycle">
                              <dgm:param type="ctrShpMap" val="fNode"/>
                              <dgm:param type="stAng" val="205"/>
                            </dgm:alg>
                          </dgm:if>
                          <dgm:if name="Name336" axis="ch ch" ptType="node node" st="4 1" cnt="1 0" func="cnt" op="equ" val="2">
                            <dgm:alg type="cycle">
                              <dgm:param type="ctrShpMap" val="fNode"/>
                              <dgm:param type="stAng" val="250"/>
                              <dgm:param type="spanAng" val="-90"/>
                            </dgm:alg>
                          </dgm:if>
                          <dgm:else name="Name337">
                            <dgm:alg type="cycle">
                              <dgm:param type="ctrShpMap" val="fNode"/>
                              <dgm:param type="stAng" val="0"/>
                              <dgm:param type="spanAng" val="-360"/>
                            </dgm:alg>
                          </dgm:else>
                        </dgm:choose>
                      </dgm:if>
                      <dgm:else name="Name338"/>
                    </dgm:choose>
                  </dgm:else>
                </dgm:choose>
                <dgm:shape xmlns:r="http://schemas.openxmlformats.org/officeDocument/2006/relationships" r:blip="">
                  <dgm:adjLst/>
                </dgm:shape>
                <dgm:presOf/>
                <dgm:constrLst>
                  <dgm:constr type="sp" refType="w" fact="0.1"/>
                  <dgm:constr type="sibSp" refType="w" fact="0.1"/>
                </dgm:constrLst>
                <dgm:forEach name="Name339" axis="ch" ptType="node" st="4" cnt="1">
                  <dgm:layoutNode name="childCenter4"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40" axis="ch">
                    <dgm:forEach name="Name341" axis="self" ptType="parTrans">
                      <dgm:layoutNode name="Name342">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43" axis="self" ptType="node">
                      <dgm:layoutNode name="text4"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44" axis="ch" ptType="parTrans" st="4" cnt="1">
                <dgm:layoutNode name="Name345">
                  <dgm:alg type="conn">
                    <dgm:param type="dim" val="1D"/>
                    <dgm:param type="begPts" val="auto"/>
                    <dgm:param type="endPts" val="auto"/>
                    <dgm:param type="endSty" val="noArr"/>
                    <dgm:param type="srcNode" val="textCenter"/>
                    <dgm:param type="dstNode" val="childCenter4"/>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46"/>
          </dgm:choose>
          <dgm:choose name="Name347">
            <dgm:if name="Name348" axis="ch" ptType="node" func="cnt" op="gte" val="5">
              <dgm:layoutNode name="cycle_5">
                <dgm:choose name="Name349">
                  <dgm:if name="Name350" func="var" arg="dir" op="equ" val="norm">
                    <dgm:choose name="Name351">
                      <dgm:if name="Name352" axis="ch" ptType="node" func="cnt" op="equ" val="5">
                        <dgm:choose name="Name353">
                          <dgm:if name="Name354" axis="ch ch" ptType="node node" st="5 1" cnt="1 0" func="cnt" op="equ" val="1">
                            <dgm:alg type="cycle">
                              <dgm:param type="ctrShpMap" val="fNode"/>
                              <dgm:param type="stAng" val="288"/>
                            </dgm:alg>
                          </dgm:if>
                          <dgm:if name="Name355" axis="ch ch" ptType="node node" st="5 1" cnt="1 0" func="cnt" op="equ" val="2">
                            <dgm:alg type="cycle">
                              <dgm:param type="ctrShpMap" val="fNode"/>
                              <dgm:param type="stAng" val="243"/>
                              <dgm:param type="spanAng" val="90"/>
                            </dgm:alg>
                          </dgm:if>
                          <dgm:else name="Name356">
                            <dgm:alg type="cycle">
                              <dgm:param type="ctrShpMap" val="fNode"/>
                              <dgm:param type="stAng" val="0"/>
                              <dgm:param type="spanAng" val="360"/>
                            </dgm:alg>
                          </dgm:else>
                        </dgm:choose>
                      </dgm:if>
                      <dgm:if name="Name357" axis="ch" ptType="node" func="cnt" op="equ" val="6">
                        <dgm:choose name="Name358">
                          <dgm:if name="Name359" axis="ch ch" ptType="node node" st="5 1" cnt="1 0" func="cnt" op="equ" val="1">
                            <dgm:alg type="cycle">
                              <dgm:param type="ctrShpMap" val="fNode"/>
                              <dgm:param type="stAng" val="240"/>
                            </dgm:alg>
                          </dgm:if>
                          <dgm:if name="Name360" axis="ch ch" ptType="node node" st="5 1" cnt="1 0" func="cnt" op="equ" val="2">
                            <dgm:alg type="cycle">
                              <dgm:param type="ctrShpMap" val="fNode"/>
                              <dgm:param type="stAng" val="195"/>
                              <dgm:param type="spanAng" val="90"/>
                            </dgm:alg>
                          </dgm:if>
                          <dgm:else name="Name361">
                            <dgm:alg type="cycle">
                              <dgm:param type="ctrShpMap" val="fNode"/>
                              <dgm:param type="stAng" val="0"/>
                              <dgm:param type="spanAng" val="360"/>
                            </dgm:alg>
                          </dgm:else>
                        </dgm:choose>
                      </dgm:if>
                      <dgm:if name="Name362" axis="ch" ptType="node" func="cnt" op="gte" val="7">
                        <dgm:choose name="Name363">
                          <dgm:if name="Name364" axis="ch ch" ptType="node node" st="5 1" cnt="1 0" func="cnt" op="equ" val="1">
                            <dgm:alg type="cycle">
                              <dgm:param type="ctrShpMap" val="fNode"/>
                              <dgm:param type="stAng" val="205"/>
                            </dgm:alg>
                          </dgm:if>
                          <dgm:if name="Name365" axis="ch ch" ptType="node node" st="5 1" cnt="1 0" func="cnt" op="equ" val="2">
                            <dgm:alg type="cycle">
                              <dgm:param type="ctrShpMap" val="fNode"/>
                              <dgm:param type="stAng" val="160"/>
                              <dgm:param type="spanAng" val="90"/>
                            </dgm:alg>
                          </dgm:if>
                          <dgm:else name="Name366">
                            <dgm:alg type="cycle">
                              <dgm:param type="ctrShpMap" val="fNode"/>
                              <dgm:param type="stAng" val="0"/>
                              <dgm:param type="spanAng" val="360"/>
                            </dgm:alg>
                          </dgm:else>
                        </dgm:choose>
                      </dgm:if>
                      <dgm:else name="Name367"/>
                    </dgm:choose>
                  </dgm:if>
                  <dgm:else name="Name368">
                    <dgm:choose name="Name369">
                      <dgm:if name="Name370" axis="ch" ptType="node" func="cnt" op="equ" val="5">
                        <dgm:choose name="Name371">
                          <dgm:if name="Name372" axis="ch ch" ptType="node node" st="5 1" cnt="1 0" func="cnt" op="equ" val="1">
                            <dgm:alg type="cycle">
                              <dgm:param type="ctrShpMap" val="fNode"/>
                              <dgm:param type="stAng" val="72"/>
                            </dgm:alg>
                          </dgm:if>
                          <dgm:if name="Name373" axis="ch ch" ptType="node node" st="5 1" cnt="1 0" func="cnt" op="equ" val="2">
                            <dgm:alg type="cycle">
                              <dgm:param type="ctrShpMap" val="fNode"/>
                              <dgm:param type="stAng" val="117"/>
                              <dgm:param type="spanAng" val="-90"/>
                            </dgm:alg>
                          </dgm:if>
                          <dgm:else name="Name374">
                            <dgm:alg type="cycle">
                              <dgm:param type="ctrShpMap" val="fNode"/>
                              <dgm:param type="stAng" val="0"/>
                              <dgm:param type="spanAng" val="-360"/>
                            </dgm:alg>
                          </dgm:else>
                        </dgm:choose>
                      </dgm:if>
                      <dgm:if name="Name375" axis="ch" ptType="node" func="cnt" op="equ" val="6">
                        <dgm:choose name="Name376">
                          <dgm:if name="Name377" axis="ch ch" ptType="node node" st="5 1" cnt="1 0" func="cnt" op="equ" val="1">
                            <dgm:alg type="cycle">
                              <dgm:param type="ctrShpMap" val="fNode"/>
                              <dgm:param type="stAng" val="120"/>
                            </dgm:alg>
                          </dgm:if>
                          <dgm:if name="Name378" axis="ch ch" ptType="node node" st="5 1" cnt="1 0" func="cnt" op="equ" val="2">
                            <dgm:alg type="cycle">
                              <dgm:param type="ctrShpMap" val="fNode"/>
                              <dgm:param type="stAng" val="165"/>
                              <dgm:param type="spanAng" val="-90"/>
                            </dgm:alg>
                          </dgm:if>
                          <dgm:else name="Name379">
                            <dgm:alg type="cycle">
                              <dgm:param type="ctrShpMap" val="fNode"/>
                              <dgm:param type="stAng" val="0"/>
                              <dgm:param type="spanAng" val="-360"/>
                            </dgm:alg>
                          </dgm:else>
                        </dgm:choose>
                      </dgm:if>
                      <dgm:if name="Name380" axis="ch" ptType="node" func="cnt" op="gte" val="7">
                        <dgm:choose name="Name381">
                          <dgm:if name="Name382" axis="ch ch" ptType="node node" st="5 1" cnt="1 0" func="cnt" op="equ" val="1">
                            <dgm:alg type="cycle">
                              <dgm:param type="ctrShpMap" val="fNode"/>
                              <dgm:param type="stAng" val="154"/>
                            </dgm:alg>
                          </dgm:if>
                          <dgm:if name="Name383" axis="ch ch" ptType="node node" st="5 1" cnt="1 0" func="cnt" op="equ" val="2">
                            <dgm:alg type="cycle">
                              <dgm:param type="ctrShpMap" val="fNode"/>
                              <dgm:param type="stAng" val="199"/>
                              <dgm:param type="spanAng" val="-90"/>
                            </dgm:alg>
                          </dgm:if>
                          <dgm:else name="Name384">
                            <dgm:alg type="cycle">
                              <dgm:param type="ctrShpMap" val="fNode"/>
                              <dgm:param type="stAng" val="0"/>
                              <dgm:param type="spanAng" val="-360"/>
                            </dgm:alg>
                          </dgm:else>
                        </dgm:choose>
                      </dgm:if>
                      <dgm:else name="Name385"/>
                    </dgm:choose>
                  </dgm:else>
                </dgm:choose>
                <dgm:shape xmlns:r="http://schemas.openxmlformats.org/officeDocument/2006/relationships" r:blip="">
                  <dgm:adjLst/>
                </dgm:shape>
                <dgm:presOf/>
                <dgm:constrLst>
                  <dgm:constr type="sp" refType="w" fact="0.1"/>
                  <dgm:constr type="sibSp" refType="w" fact="0.1"/>
                </dgm:constrLst>
                <dgm:forEach name="Name386" axis="ch" ptType="node" st="5" cnt="1">
                  <dgm:layoutNode name="childCenter5"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87" axis="ch">
                    <dgm:forEach name="Name388" axis="self" ptType="parTrans">
                      <dgm:layoutNode name="Name38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90" axis="self" ptType="node">
                      <dgm:layoutNode name="text5"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91" axis="ch" ptType="parTrans" st="5" cnt="1">
                <dgm:layoutNode name="Name392">
                  <dgm:alg type="conn">
                    <dgm:param type="dim" val="1D"/>
                    <dgm:param type="begPts" val="auto"/>
                    <dgm:param type="endPts" val="auto"/>
                    <dgm:param type="endSty" val="noArr"/>
                    <dgm:param type="srcNode" val="textCenter"/>
                    <dgm:param type="dstNode" val="childCenter5"/>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93"/>
          </dgm:choose>
          <dgm:choose name="Name394">
            <dgm:if name="Name395" axis="ch" ptType="node" func="cnt" op="gte" val="6">
              <dgm:layoutNode name="cycle_6">
                <dgm:choose name="Name396">
                  <dgm:if name="Name397" func="var" arg="dir" op="equ" val="norm">
                    <dgm:choose name="Name398">
                      <dgm:if name="Name399" axis="ch" ptType="node" func="cnt" op="equ" val="6">
                        <dgm:choose name="Name400">
                          <dgm:if name="Name401" axis="ch ch" ptType="node node" st="6 1" cnt="1 0" func="cnt" op="equ" val="1">
                            <dgm:alg type="cycle">
                              <dgm:param type="ctrShpMap" val="fNode"/>
                              <dgm:param type="stAng" val="300"/>
                            </dgm:alg>
                          </dgm:if>
                          <dgm:if name="Name402" axis="ch ch" ptType="node node" st="6 1" cnt="1 0" func="cnt" op="equ" val="2">
                            <dgm:alg type="cycle">
                              <dgm:param type="ctrShpMap" val="fNode"/>
                              <dgm:param type="stAng" val="255"/>
                              <dgm:param type="spanAng" val="90"/>
                            </dgm:alg>
                          </dgm:if>
                          <dgm:else name="Name403">
                            <dgm:alg type="cycle">
                              <dgm:param type="ctrShpMap" val="fNode"/>
                              <dgm:param type="stAng" val="0"/>
                              <dgm:param type="spanAng" val="360"/>
                            </dgm:alg>
                          </dgm:else>
                        </dgm:choose>
                      </dgm:if>
                      <dgm:if name="Name404" axis="ch" ptType="node" func="cnt" op="gte" val="7">
                        <dgm:choose name="Name405">
                          <dgm:if name="Name406" axis="ch ch" ptType="node node" st="6 1" cnt="1 0" func="cnt" op="equ" val="1">
                            <dgm:alg type="cycle">
                              <dgm:param type="ctrShpMap" val="fNode"/>
                              <dgm:param type="stAng" val="257"/>
                            </dgm:alg>
                          </dgm:if>
                          <dgm:if name="Name407" axis="ch ch" ptType="node node" st="6 1" cnt="1 0" func="cnt" op="equ" val="2">
                            <dgm:alg type="cycle">
                              <dgm:param type="ctrShpMap" val="fNode"/>
                              <dgm:param type="stAng" val="212"/>
                              <dgm:param type="spanAng" val="90"/>
                            </dgm:alg>
                          </dgm:if>
                          <dgm:else name="Name408">
                            <dgm:alg type="cycle">
                              <dgm:param type="ctrShpMap" val="fNode"/>
                              <dgm:param type="stAng" val="0"/>
                              <dgm:param type="spanAng" val="360"/>
                            </dgm:alg>
                          </dgm:else>
                        </dgm:choose>
                      </dgm:if>
                      <dgm:else name="Name409"/>
                    </dgm:choose>
                  </dgm:if>
                  <dgm:else name="Name410">
                    <dgm:choose name="Name411">
                      <dgm:if name="Name412" axis="ch" ptType="node" func="cnt" op="equ" val="6">
                        <dgm:choose name="Name413">
                          <dgm:if name="Name414" axis="ch ch" ptType="node node" st="6 1" cnt="1 0" func="cnt" op="equ" val="1">
                            <dgm:alg type="cycle">
                              <dgm:param type="ctrShpMap" val="fNode"/>
                              <dgm:param type="stAng" val="60"/>
                            </dgm:alg>
                          </dgm:if>
                          <dgm:if name="Name415" axis="ch ch" ptType="node node" st="6 1" cnt="1 0" func="cnt" op="equ" val="2">
                            <dgm:alg type="cycle">
                              <dgm:param type="ctrShpMap" val="fNode"/>
                              <dgm:param type="stAng" val="105"/>
                              <dgm:param type="spanAng" val="-90"/>
                            </dgm:alg>
                          </dgm:if>
                          <dgm:else name="Name416">
                            <dgm:alg type="cycle">
                              <dgm:param type="ctrShpMap" val="fNode"/>
                              <dgm:param type="stAng" val="0"/>
                              <dgm:param type="spanAng" val="-360"/>
                            </dgm:alg>
                          </dgm:else>
                        </dgm:choose>
                      </dgm:if>
                      <dgm:if name="Name417" axis="ch" ptType="node" func="cnt" op="gte" val="7">
                        <dgm:choose name="Name418">
                          <dgm:if name="Name419" axis="ch ch" ptType="node node" st="6 1" cnt="1 0" func="cnt" op="equ" val="1">
                            <dgm:alg type="cycle">
                              <dgm:param type="ctrShpMap" val="fNode"/>
                              <dgm:param type="stAng" val="102"/>
                            </dgm:alg>
                          </dgm:if>
                          <dgm:if name="Name420" axis="ch ch" ptType="node node" st="6 1" cnt="1 0" func="cnt" op="equ" val="2">
                            <dgm:alg type="cycle">
                              <dgm:param type="ctrShpMap" val="fNode"/>
                              <dgm:param type="stAng" val="147"/>
                              <dgm:param type="spanAng" val="-90"/>
                            </dgm:alg>
                          </dgm:if>
                          <dgm:else name="Name421">
                            <dgm:alg type="cycle">
                              <dgm:param type="ctrShpMap" val="fNode"/>
                              <dgm:param type="stAng" val="0"/>
                              <dgm:param type="spanAng" val="-360"/>
                            </dgm:alg>
                          </dgm:else>
                        </dgm:choose>
                      </dgm:if>
                      <dgm:else name="Name422"/>
                    </dgm:choose>
                  </dgm:else>
                </dgm:choose>
                <dgm:shape xmlns:r="http://schemas.openxmlformats.org/officeDocument/2006/relationships" r:blip="">
                  <dgm:adjLst/>
                </dgm:shape>
                <dgm:presOf/>
                <dgm:constrLst>
                  <dgm:constr type="sp" refType="w" fact="0.1"/>
                  <dgm:constr type="sibSp" refType="w" fact="0.1"/>
                </dgm:constrLst>
                <dgm:forEach name="Name423" axis="ch" ptType="node" st="6" cnt="1">
                  <dgm:layoutNode name="childCenter6"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24" axis="ch">
                    <dgm:forEach name="Name425" axis="self" ptType="parTrans">
                      <dgm:layoutNode name="Name42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27" axis="self" ptType="node">
                      <dgm:layoutNode name="text6"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28" axis="ch" ptType="parTrans" st="6" cnt="1">
                <dgm:layoutNode name="Name429">
                  <dgm:alg type="conn">
                    <dgm:param type="dim" val="1D"/>
                    <dgm:param type="begPts" val="auto"/>
                    <dgm:param type="endPts" val="auto"/>
                    <dgm:param type="endSty" val="noArr"/>
                    <dgm:param type="srcNode" val="textCenter"/>
                    <dgm:param type="dstNode" val="childCenter6"/>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30"/>
          </dgm:choose>
          <dgm:choose name="Name431">
            <dgm:if name="Name432" axis="ch" ptType="node" func="cnt" op="gte" val="7">
              <dgm:layoutNode name="cycle_7">
                <dgm:choose name="Name433">
                  <dgm:if name="Name434" func="var" arg="dir" op="equ" val="norm">
                    <dgm:choose name="Name435">
                      <dgm:if name="Name436" axis="ch" ptType="node" func="cnt" op="gte" val="7">
                        <dgm:choose name="Name437">
                          <dgm:if name="Name438" axis="ch ch" ptType="node node" st="7 1" cnt="1 0" func="cnt" op="equ" val="1">
                            <dgm:alg type="cycle">
                              <dgm:param type="ctrShpMap" val="fNode"/>
                              <dgm:param type="stAng" val="308"/>
                            </dgm:alg>
                          </dgm:if>
                          <dgm:if name="Name439" axis="ch ch" ptType="node node" st="7 1" cnt="1 0" func="cnt" op="equ" val="2">
                            <dgm:alg type="cycle">
                              <dgm:param type="ctrShpMap" val="fNode"/>
                              <dgm:param type="stAng" val="263"/>
                              <dgm:param type="spanAng" val="90"/>
                            </dgm:alg>
                          </dgm:if>
                          <dgm:else name="Name440">
                            <dgm:alg type="cycle">
                              <dgm:param type="ctrShpMap" val="fNode"/>
                              <dgm:param type="stAng" val="0"/>
                              <dgm:param type="spanAng" val="360"/>
                            </dgm:alg>
                          </dgm:else>
                        </dgm:choose>
                      </dgm:if>
                      <dgm:else name="Name441"/>
                    </dgm:choose>
                  </dgm:if>
                  <dgm:else name="Name442">
                    <dgm:choose name="Name443">
                      <dgm:if name="Name444" axis="ch" ptType="node" func="cnt" op="gte" val="7">
                        <dgm:choose name="Name445">
                          <dgm:if name="Name446" axis="ch ch" ptType="node node" st="7 1" cnt="1 0" func="cnt" op="equ" val="1">
                            <dgm:alg type="cycle">
                              <dgm:param type="ctrShpMap" val="fNode"/>
                              <dgm:param type="stAng" val="51"/>
                            </dgm:alg>
                          </dgm:if>
                          <dgm:if name="Name447" axis="ch ch" ptType="node node" st="7 1" cnt="1 0" func="cnt" op="equ" val="2">
                            <dgm:alg type="cycle">
                              <dgm:param type="ctrShpMap" val="fNode"/>
                              <dgm:param type="stAng" val="96"/>
                              <dgm:param type="spanAng" val="-90"/>
                            </dgm:alg>
                          </dgm:if>
                          <dgm:else name="Name448">
                            <dgm:alg type="cycle">
                              <dgm:param type="ctrShpMap" val="fNode"/>
                              <dgm:param type="stAng" val="0"/>
                              <dgm:param type="spanAng" val="-360"/>
                            </dgm:alg>
                          </dgm:else>
                        </dgm:choose>
                      </dgm:if>
                      <dgm:else name="Name449"/>
                    </dgm:choose>
                  </dgm:else>
                </dgm:choose>
                <dgm:shape xmlns:r="http://schemas.openxmlformats.org/officeDocument/2006/relationships" r:blip="">
                  <dgm:adjLst/>
                </dgm:shape>
                <dgm:presOf/>
                <dgm:constrLst>
                  <dgm:constr type="sp" refType="w" fact="0.1"/>
                  <dgm:constr type="sibSp" refType="w" fact="0.1"/>
                </dgm:constrLst>
                <dgm:forEach name="Name450" axis="ch" ptType="node" st="7" cnt="1">
                  <dgm:layoutNode name="childCenter7"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51" axis="ch">
                    <dgm:forEach name="Name452" axis="self" ptType="parTrans">
                      <dgm:layoutNode name="Name453">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54" axis="self" ptType="node">
                      <dgm:layoutNode name="text7"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55" axis="ch" ptType="parTrans" st="7" cnt="1">
                <dgm:layoutNode name="Name456">
                  <dgm:alg type="conn">
                    <dgm:param type="dim" val="1D"/>
                    <dgm:param type="begPts" val="auto"/>
                    <dgm:param type="endPts" val="auto"/>
                    <dgm:param type="endSty" val="noArr"/>
                    <dgm:param type="srcNode" val="textCenter"/>
                    <dgm:param type="dstNode" val="childCenter7"/>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5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AAB76A7-0BF8-9548-B848-78A4195FB7E8}"/>
              </a:ext>
            </a:extLst>
          </p:cNvPr>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defRPr>
            </a:lvl1pPr>
          </a:lstStyle>
          <a:p>
            <a:pPr>
              <a:defRPr/>
            </a:pPr>
            <a:endParaRPr lang="en-GB" dirty="0"/>
          </a:p>
        </p:txBody>
      </p:sp>
      <p:sp>
        <p:nvSpPr>
          <p:cNvPr id="3" name="Date Placeholder 2">
            <a:extLst>
              <a:ext uri="{FF2B5EF4-FFF2-40B4-BE49-F238E27FC236}">
                <a16:creationId xmlns:a16="http://schemas.microsoft.com/office/drawing/2014/main" id="{A50C4815-9C67-0C43-807D-E4678EB37C54}"/>
              </a:ext>
            </a:extLst>
          </p:cNvPr>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defRPr>
            </a:lvl1pPr>
          </a:lstStyle>
          <a:p>
            <a:pPr>
              <a:defRPr/>
            </a:pPr>
            <a:fld id="{6721A433-C691-0D45-9503-A48D8299E027}" type="datetimeFigureOut">
              <a:rPr lang="en-US"/>
              <a:pPr>
                <a:defRPr/>
              </a:pPr>
              <a:t>6/29/2019</a:t>
            </a:fld>
            <a:endParaRPr lang="en-GB" dirty="0"/>
          </a:p>
        </p:txBody>
      </p:sp>
      <p:sp>
        <p:nvSpPr>
          <p:cNvPr id="4" name="Slide Image Placeholder 3">
            <a:extLst>
              <a:ext uri="{FF2B5EF4-FFF2-40B4-BE49-F238E27FC236}">
                <a16:creationId xmlns:a16="http://schemas.microsoft.com/office/drawing/2014/main" id="{B4BA7364-E236-6A44-833F-D611732D6C31}"/>
              </a:ext>
            </a:extLst>
          </p:cNvPr>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dirty="0"/>
          </a:p>
        </p:txBody>
      </p:sp>
      <p:sp>
        <p:nvSpPr>
          <p:cNvPr id="5" name="Notes Placeholder 4">
            <a:extLst>
              <a:ext uri="{FF2B5EF4-FFF2-40B4-BE49-F238E27FC236}">
                <a16:creationId xmlns:a16="http://schemas.microsoft.com/office/drawing/2014/main" id="{7AAFF658-8778-EB4C-99D3-DDCDECB26F0E}"/>
              </a:ext>
            </a:extLst>
          </p:cNvPr>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DC658A78-B114-8740-9019-FBFE666AE950}"/>
              </a:ext>
            </a:extLst>
          </p:cNvPr>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defRPr>
            </a:lvl1pPr>
          </a:lstStyle>
          <a:p>
            <a:pPr>
              <a:defRPr/>
            </a:pPr>
            <a:endParaRPr lang="en-GB" dirty="0"/>
          </a:p>
        </p:txBody>
      </p:sp>
      <p:sp>
        <p:nvSpPr>
          <p:cNvPr id="7" name="Slide Number Placeholder 6">
            <a:extLst>
              <a:ext uri="{FF2B5EF4-FFF2-40B4-BE49-F238E27FC236}">
                <a16:creationId xmlns:a16="http://schemas.microsoft.com/office/drawing/2014/main" id="{424DB80B-CB5F-4945-8680-4C1DBCC5CEF6}"/>
              </a:ext>
            </a:extLst>
          </p:cNvPr>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smtClean="0">
                <a:latin typeface="Calibri" panose="020F0502020204030204" pitchFamily="34" charset="0"/>
              </a:defRPr>
            </a:lvl1pPr>
          </a:lstStyle>
          <a:p>
            <a:pPr>
              <a:defRPr/>
            </a:pPr>
            <a:fld id="{4B72C0DA-2A90-8241-9310-78A2F14435FA}"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Slide Image Placeholder 1">
            <a:extLst>
              <a:ext uri="{FF2B5EF4-FFF2-40B4-BE49-F238E27FC236}">
                <a16:creationId xmlns:a16="http://schemas.microsoft.com/office/drawing/2014/main" id="{90CCC511-7110-A04F-86F5-6FDB14A4B17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3" name="Notes Placeholder 2">
            <a:extLst>
              <a:ext uri="{FF2B5EF4-FFF2-40B4-BE49-F238E27FC236}">
                <a16:creationId xmlns:a16="http://schemas.microsoft.com/office/drawing/2014/main" id="{6123F24A-FDF7-B946-A071-B4F73BBF0D5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dirty="0"/>
          </a:p>
        </p:txBody>
      </p:sp>
      <p:sp>
        <p:nvSpPr>
          <p:cNvPr id="5124" name="Slide Number Placeholder 3">
            <a:extLst>
              <a:ext uri="{FF2B5EF4-FFF2-40B4-BE49-F238E27FC236}">
                <a16:creationId xmlns:a16="http://schemas.microsoft.com/office/drawing/2014/main" id="{F2BFF90A-D7F8-8542-8CB8-1E5EE32C524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82D164E8-82E5-8E47-9C8E-9E9A0F116D69}" type="slidenum">
              <a:rPr lang="en-GB" altLang="en-US">
                <a:latin typeface="Calibri" panose="020F0502020204030204" pitchFamily="34" charset="0"/>
              </a:rPr>
              <a:pPr/>
              <a:t>1</a:t>
            </a:fld>
            <a:endParaRPr lang="en-GB" altLang="en-US" dirty="0">
              <a:latin typeface="Calibri" panose="020F050202020403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4B72C0DA-2A90-8241-9310-78A2F14435FA}" type="slidenum">
              <a:rPr lang="en-GB" altLang="en-US" smtClean="0"/>
              <a:pPr>
                <a:defRPr/>
              </a:pPr>
              <a:t>2</a:t>
            </a:fld>
            <a:endParaRPr lang="en-GB" altLang="en-US" dirty="0"/>
          </a:p>
        </p:txBody>
      </p:sp>
    </p:spTree>
    <p:extLst>
      <p:ext uri="{BB962C8B-B14F-4D97-AF65-F5344CB8AC3E}">
        <p14:creationId xmlns:p14="http://schemas.microsoft.com/office/powerpoint/2010/main" val="19690792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4B72C0DA-2A90-8241-9310-78A2F14435FA}" type="slidenum">
              <a:rPr lang="en-GB" altLang="en-US" smtClean="0"/>
              <a:pPr>
                <a:defRPr/>
              </a:pPr>
              <a:t>3</a:t>
            </a:fld>
            <a:endParaRPr lang="en-GB" altLang="en-US" dirty="0"/>
          </a:p>
        </p:txBody>
      </p:sp>
    </p:spTree>
    <p:extLst>
      <p:ext uri="{BB962C8B-B14F-4D97-AF65-F5344CB8AC3E}">
        <p14:creationId xmlns:p14="http://schemas.microsoft.com/office/powerpoint/2010/main" val="33420757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GB" sz="2100" b="1" i="0" u="none" strike="noStrike" kern="1200" cap="none" spc="0" normalizeH="0" baseline="0" noProof="0" dirty="0">
                <a:ln>
                  <a:noFill/>
                </a:ln>
                <a:solidFill>
                  <a:prstClr val="black"/>
                </a:solidFill>
                <a:effectLst/>
                <a:uLnTx/>
                <a:uFillTx/>
                <a:latin typeface="+mn-lt"/>
                <a:ea typeface="+mn-ea"/>
                <a:cs typeface="+mn-cs"/>
              </a:rPr>
              <a:t>Model the way – </a:t>
            </a:r>
            <a:r>
              <a:rPr kumimoji="0" lang="en-GB" sz="2100" b="0" i="0" u="none" strike="noStrike" kern="1200" cap="none" spc="0" normalizeH="0" baseline="0" noProof="0" dirty="0">
                <a:ln>
                  <a:noFill/>
                </a:ln>
                <a:solidFill>
                  <a:prstClr val="black"/>
                </a:solidFill>
                <a:effectLst/>
                <a:uLnTx/>
                <a:uFillTx/>
                <a:latin typeface="+mn-lt"/>
                <a:ea typeface="+mn-ea"/>
                <a:cs typeface="+mn-cs"/>
              </a:rPr>
              <a:t>Find your voice and affirm shared values</a:t>
            </a:r>
          </a:p>
          <a:p>
            <a:pPr marL="800100" marR="0" lvl="1" indent="-342900" algn="l" defTabSz="685800" rtl="0" eaLnBrk="1" fontAlgn="auto" latinLnBrk="0" hangingPunct="1">
              <a:lnSpc>
                <a:spcPct val="90000"/>
              </a:lnSpc>
              <a:spcBef>
                <a:spcPts val="750"/>
              </a:spcBef>
              <a:spcAft>
                <a:spcPts val="0"/>
              </a:spcAft>
              <a:buClrTx/>
              <a:buSzTx/>
              <a:buFont typeface="Courier New" panose="02070309020205020404" pitchFamily="49" charset="0"/>
              <a:buChar char="o"/>
              <a:tabLst/>
              <a:defRPr/>
            </a:pPr>
            <a:r>
              <a:rPr kumimoji="0" lang="en-GB" sz="2100" b="0" i="0" u="none" strike="noStrike" kern="1200" cap="none" spc="0" normalizeH="0" baseline="0" noProof="0" dirty="0">
                <a:ln>
                  <a:noFill/>
                </a:ln>
                <a:solidFill>
                  <a:prstClr val="black"/>
                </a:solidFill>
                <a:effectLst/>
                <a:uLnTx/>
                <a:uFillTx/>
                <a:latin typeface="+mn-lt"/>
                <a:ea typeface="+mn-ea"/>
                <a:cs typeface="+mn-cs"/>
              </a:rPr>
              <a:t>Set the example</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Live the shared values</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Teach others to model the values</a:t>
            </a:r>
          </a:p>
          <a:p>
            <a:pPr marL="342900" marR="0" lvl="0" indent="-342900" algn="l" defTabSz="685800" rtl="0" eaLnBrk="1" fontAlgn="auto" latinLnBrk="0" hangingPunct="1">
              <a:lnSpc>
                <a:spcPct val="90000"/>
              </a:lnSpc>
              <a:spcBef>
                <a:spcPts val="750"/>
              </a:spcBef>
              <a:spcAft>
                <a:spcPts val="0"/>
              </a:spcAft>
              <a:buClrTx/>
              <a:buSzTx/>
              <a:buFont typeface="Courier New" panose="02070309020205020404" pitchFamily="49" charset="0"/>
              <a:buChar char="o"/>
              <a:tabLst/>
              <a:defRPr/>
            </a:pPr>
            <a:endParaRPr kumimoji="0" lang="en-GB" sz="2100" b="0" i="0" u="none" strike="noStrike" kern="1200" cap="none" spc="0" normalizeH="0" baseline="0" noProof="0" dirty="0">
              <a:ln>
                <a:noFill/>
              </a:ln>
              <a:solidFill>
                <a:prstClr val="black"/>
              </a:solidFill>
              <a:effectLst/>
              <a:uLnTx/>
              <a:uFillTx/>
              <a:latin typeface="+mn-lt"/>
              <a:ea typeface="+mn-ea"/>
              <a:cs typeface="+mn-cs"/>
            </a:endParaRPr>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GB" sz="2100" b="1" i="0" u="none" strike="noStrike" kern="1200" cap="none" spc="0" normalizeH="0" baseline="0" noProof="0" dirty="0">
                <a:ln>
                  <a:noFill/>
                </a:ln>
                <a:solidFill>
                  <a:prstClr val="black"/>
                </a:solidFill>
                <a:effectLst/>
                <a:uLnTx/>
                <a:uFillTx/>
                <a:latin typeface="+mn-lt"/>
                <a:ea typeface="+mn-ea"/>
                <a:cs typeface="+mn-cs"/>
              </a:rPr>
              <a:t>Inspire a shared vision – </a:t>
            </a:r>
          </a:p>
          <a:p>
            <a:pPr marL="800100" marR="0" lvl="1" indent="-342900" algn="l" defTabSz="685800" rtl="0" eaLnBrk="1" fontAlgn="auto" latinLnBrk="0" hangingPunct="1">
              <a:lnSpc>
                <a:spcPct val="90000"/>
              </a:lnSpc>
              <a:spcBef>
                <a:spcPts val="750"/>
              </a:spcBef>
              <a:spcAft>
                <a:spcPts val="0"/>
              </a:spcAft>
              <a:buClrTx/>
              <a:buSzTx/>
              <a:buFont typeface="Courier New" panose="02070309020205020404" pitchFamily="49" charset="0"/>
              <a:buChar char="o"/>
              <a:tabLst/>
              <a:defRPr/>
            </a:pPr>
            <a:r>
              <a:rPr kumimoji="0" lang="en-GB" sz="2100" b="0" i="0" u="none" strike="noStrike" kern="1200" cap="none" spc="0" normalizeH="0" baseline="0" noProof="0" dirty="0">
                <a:ln>
                  <a:noFill/>
                </a:ln>
                <a:solidFill>
                  <a:prstClr val="black"/>
                </a:solidFill>
                <a:effectLst/>
                <a:uLnTx/>
                <a:uFillTx/>
                <a:latin typeface="+mn-lt"/>
                <a:ea typeface="+mn-ea"/>
                <a:cs typeface="+mn-cs"/>
              </a:rPr>
              <a:t>Enlist others</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Appeal to common ideals</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Animate the vision</a:t>
            </a:r>
          </a:p>
          <a:p>
            <a:pPr marL="800100" marR="0" lvl="1" indent="-342900" algn="l" defTabSz="685800" rtl="0" eaLnBrk="1" fontAlgn="auto" latinLnBrk="0" hangingPunct="1">
              <a:lnSpc>
                <a:spcPct val="90000"/>
              </a:lnSpc>
              <a:spcBef>
                <a:spcPts val="750"/>
              </a:spcBef>
              <a:spcAft>
                <a:spcPts val="0"/>
              </a:spcAft>
              <a:buClrTx/>
              <a:buSzTx/>
              <a:buFont typeface="Courier New" panose="02070309020205020404" pitchFamily="49" charset="0"/>
              <a:buChar char="o"/>
              <a:tabLst/>
              <a:defRPr/>
            </a:pPr>
            <a:r>
              <a:rPr kumimoji="0" lang="en-GB" sz="2100" b="0" i="0" u="none" strike="noStrike" kern="1200" cap="none" spc="0" normalizeH="0" baseline="0" noProof="0" dirty="0">
                <a:ln>
                  <a:noFill/>
                </a:ln>
                <a:solidFill>
                  <a:prstClr val="black"/>
                </a:solidFill>
                <a:effectLst/>
                <a:uLnTx/>
                <a:uFillTx/>
                <a:latin typeface="+mn-lt"/>
                <a:ea typeface="+mn-ea"/>
                <a:cs typeface="+mn-cs"/>
              </a:rPr>
              <a:t>Envision the future</a:t>
            </a:r>
            <a:r>
              <a:rPr kumimoji="0" lang="en-GB" sz="2100" b="1" i="0" u="none" strike="noStrike" kern="1200" cap="none" spc="0" normalizeH="0" baseline="0" noProof="0" dirty="0">
                <a:ln>
                  <a:noFill/>
                </a:ln>
                <a:solidFill>
                  <a:prstClr val="black"/>
                </a:solidFill>
                <a:effectLst/>
                <a:uLnTx/>
                <a:uFillTx/>
                <a:latin typeface="+mn-lt"/>
                <a:ea typeface="+mn-ea"/>
                <a:cs typeface="+mn-cs"/>
              </a:rPr>
              <a:t> – </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Imagine the possibilities </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Find a common purpose</a:t>
            </a:r>
          </a:p>
          <a:p>
            <a:pPr marL="914400" marR="0" lvl="2" indent="0" algn="l" defTabSz="685800" rtl="0" eaLnBrk="1" fontAlgn="auto" latinLnBrk="0" hangingPunct="1">
              <a:lnSpc>
                <a:spcPct val="90000"/>
              </a:lnSpc>
              <a:spcBef>
                <a:spcPts val="750"/>
              </a:spcBef>
              <a:spcAft>
                <a:spcPts val="0"/>
              </a:spcAft>
              <a:buClrTx/>
              <a:buSzTx/>
              <a:buFont typeface="Wingdings" panose="05000000000000000000" pitchFamily="2" charset="2"/>
              <a:buNone/>
              <a:tabLst/>
              <a:defRPr/>
            </a:pPr>
            <a:endParaRPr kumimoji="0" lang="en-GB" sz="2100" b="0" i="1" u="none" strike="noStrike" kern="1200" cap="none" spc="0" normalizeH="0" baseline="0" noProof="0" dirty="0">
              <a:ln>
                <a:noFill/>
              </a:ln>
              <a:solidFill>
                <a:prstClr val="black"/>
              </a:solidFill>
              <a:effectLst/>
              <a:uLnTx/>
              <a:uFillTx/>
              <a:latin typeface="+mn-lt"/>
              <a:ea typeface="+mn-ea"/>
              <a:cs typeface="+mn-cs"/>
            </a:endParaRPr>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GB" sz="2100" b="1" i="0" u="none" strike="noStrike" kern="1200" cap="none" spc="0" normalizeH="0" baseline="0" noProof="0" dirty="0">
                <a:ln>
                  <a:noFill/>
                </a:ln>
                <a:solidFill>
                  <a:prstClr val="black"/>
                </a:solidFill>
                <a:effectLst/>
                <a:uLnTx/>
                <a:uFillTx/>
                <a:latin typeface="+mn-lt"/>
                <a:ea typeface="+mn-ea"/>
                <a:cs typeface="+mn-cs"/>
              </a:rPr>
              <a:t>Challenge the process</a:t>
            </a:r>
            <a:r>
              <a:rPr kumimoji="0" lang="en-GB" sz="2100" b="0" i="0" u="none" strike="noStrike" kern="1200" cap="none" spc="0" normalizeH="0" baseline="0" noProof="0" dirty="0">
                <a:ln>
                  <a:noFill/>
                </a:ln>
                <a:solidFill>
                  <a:prstClr val="black"/>
                </a:solidFill>
                <a:effectLst/>
                <a:uLnTx/>
                <a:uFillTx/>
                <a:latin typeface="+mn-lt"/>
                <a:ea typeface="+mn-ea"/>
                <a:cs typeface="+mn-cs"/>
              </a:rPr>
              <a:t> –</a:t>
            </a:r>
          </a:p>
          <a:p>
            <a:pPr marL="800100" marR="0" lvl="1" indent="-342900" algn="l" defTabSz="685800" rtl="0" eaLnBrk="1" fontAlgn="auto" latinLnBrk="0" hangingPunct="1">
              <a:lnSpc>
                <a:spcPct val="90000"/>
              </a:lnSpc>
              <a:spcBef>
                <a:spcPts val="750"/>
              </a:spcBef>
              <a:spcAft>
                <a:spcPts val="0"/>
              </a:spcAft>
              <a:buClrTx/>
              <a:buSzTx/>
              <a:buFont typeface="Courier New" panose="02070309020205020404" pitchFamily="49" charset="0"/>
              <a:buChar char="o"/>
              <a:tabLst/>
              <a:defRPr/>
            </a:pPr>
            <a:r>
              <a:rPr kumimoji="0" lang="en-GB" sz="2100" b="0" i="0" u="none" strike="noStrike" kern="1200" cap="none" spc="0" normalizeH="0" baseline="0" noProof="0" dirty="0">
                <a:ln>
                  <a:noFill/>
                </a:ln>
                <a:solidFill>
                  <a:prstClr val="black"/>
                </a:solidFill>
                <a:effectLst/>
                <a:uLnTx/>
                <a:uFillTx/>
                <a:latin typeface="+mn-lt"/>
                <a:ea typeface="+mn-ea"/>
                <a:cs typeface="+mn-cs"/>
              </a:rPr>
              <a:t> Search for opportunities. </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Seize the initiative</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Exercise outsight</a:t>
            </a:r>
          </a:p>
          <a:p>
            <a:pPr marL="800100" marR="0" lvl="1" indent="-342900" algn="l" defTabSz="685800" rtl="0" eaLnBrk="1" fontAlgn="auto" latinLnBrk="0" hangingPunct="1">
              <a:lnSpc>
                <a:spcPct val="90000"/>
              </a:lnSpc>
              <a:spcBef>
                <a:spcPts val="750"/>
              </a:spcBef>
              <a:spcAft>
                <a:spcPts val="0"/>
              </a:spcAft>
              <a:buClrTx/>
              <a:buSzTx/>
              <a:buFont typeface="Courier New" panose="02070309020205020404" pitchFamily="49" charset="0"/>
              <a:buChar char="o"/>
              <a:tabLst/>
              <a:defRPr/>
            </a:pPr>
            <a:r>
              <a:rPr kumimoji="0" lang="en-GB" sz="2100" b="0" i="0" u="none" strike="noStrike" kern="1200" cap="none" spc="0" normalizeH="0" baseline="0" noProof="0" dirty="0">
                <a:ln>
                  <a:noFill/>
                </a:ln>
                <a:solidFill>
                  <a:prstClr val="black"/>
                </a:solidFill>
                <a:effectLst/>
                <a:uLnTx/>
                <a:uFillTx/>
                <a:latin typeface="+mn-lt"/>
                <a:ea typeface="+mn-ea"/>
                <a:cs typeface="+mn-cs"/>
              </a:rPr>
              <a:t>Experiment and take risks</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Generate small wins</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Learn from experience</a:t>
            </a:r>
          </a:p>
          <a:p>
            <a:pPr marL="914400" marR="0" lvl="2" indent="0" algn="l" defTabSz="685800" rtl="0" eaLnBrk="1" fontAlgn="auto" latinLnBrk="0" hangingPunct="1">
              <a:lnSpc>
                <a:spcPct val="90000"/>
              </a:lnSpc>
              <a:spcBef>
                <a:spcPts val="750"/>
              </a:spcBef>
              <a:spcAft>
                <a:spcPts val="0"/>
              </a:spcAft>
              <a:buClrTx/>
              <a:buSzTx/>
              <a:buFont typeface="Wingdings" panose="05000000000000000000" pitchFamily="2" charset="2"/>
              <a:buNone/>
              <a:tabLst/>
              <a:defRPr/>
            </a:pPr>
            <a:endParaRPr kumimoji="0" lang="en-GB" sz="2100" b="0" i="1" u="none" strike="noStrike" kern="1200" cap="none" spc="0" normalizeH="0" baseline="0" noProof="0" dirty="0">
              <a:ln>
                <a:noFill/>
              </a:ln>
              <a:solidFill>
                <a:prstClr val="black"/>
              </a:solidFill>
              <a:effectLst/>
              <a:uLnTx/>
              <a:uFillTx/>
              <a:latin typeface="+mn-lt"/>
              <a:ea typeface="+mn-ea"/>
              <a:cs typeface="+mn-cs"/>
            </a:endParaRPr>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GB" sz="2100" b="1" i="0" u="none" strike="noStrike" kern="1200" cap="none" spc="0" normalizeH="0" baseline="0" noProof="0" dirty="0">
                <a:ln>
                  <a:noFill/>
                </a:ln>
                <a:solidFill>
                  <a:prstClr val="black"/>
                </a:solidFill>
                <a:effectLst/>
                <a:uLnTx/>
                <a:uFillTx/>
                <a:latin typeface="+mn-lt"/>
                <a:ea typeface="+mn-ea"/>
                <a:cs typeface="+mn-cs"/>
              </a:rPr>
              <a:t>Enable others to act</a:t>
            </a:r>
            <a:r>
              <a:rPr kumimoji="0" lang="en-GB" sz="2100" b="0" i="0" u="none" strike="noStrike" kern="1200" cap="none" spc="0" normalizeH="0" baseline="0" noProof="0" dirty="0">
                <a:ln>
                  <a:noFill/>
                </a:ln>
                <a:solidFill>
                  <a:prstClr val="black"/>
                </a:solidFill>
                <a:effectLst/>
                <a:uLnTx/>
                <a:uFillTx/>
                <a:latin typeface="+mn-lt"/>
                <a:ea typeface="+mn-ea"/>
                <a:cs typeface="+mn-cs"/>
              </a:rPr>
              <a:t> – </a:t>
            </a:r>
          </a:p>
          <a:p>
            <a:pPr marL="800100" marR="0" lvl="1" indent="-342900" algn="l" defTabSz="685800" rtl="0" eaLnBrk="1" fontAlgn="auto" latinLnBrk="0" hangingPunct="1">
              <a:lnSpc>
                <a:spcPct val="90000"/>
              </a:lnSpc>
              <a:spcBef>
                <a:spcPts val="750"/>
              </a:spcBef>
              <a:spcAft>
                <a:spcPts val="0"/>
              </a:spcAft>
              <a:buClrTx/>
              <a:buSzTx/>
              <a:buFont typeface="Courier New" panose="02070309020205020404" pitchFamily="49" charset="0"/>
              <a:buChar char="o"/>
              <a:tabLst/>
              <a:defRPr/>
            </a:pPr>
            <a:r>
              <a:rPr kumimoji="0" lang="en-GB" sz="2100" b="0" i="0" u="none" strike="noStrike" kern="1200" cap="none" spc="0" normalizeH="0" baseline="0" noProof="0" dirty="0">
                <a:ln>
                  <a:noFill/>
                </a:ln>
                <a:solidFill>
                  <a:prstClr val="black"/>
                </a:solidFill>
                <a:effectLst/>
                <a:uLnTx/>
                <a:uFillTx/>
                <a:latin typeface="+mn-lt"/>
                <a:ea typeface="+mn-ea"/>
                <a:cs typeface="+mn-cs"/>
              </a:rPr>
              <a:t>Foster collaboration</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Create a climate of trust </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Facilitate relationships</a:t>
            </a:r>
          </a:p>
          <a:p>
            <a:pPr marL="800100" marR="0" lvl="1" indent="-342900" algn="l" defTabSz="685800" rtl="0" eaLnBrk="1" fontAlgn="auto" latinLnBrk="0" hangingPunct="1">
              <a:lnSpc>
                <a:spcPct val="90000"/>
              </a:lnSpc>
              <a:spcBef>
                <a:spcPts val="750"/>
              </a:spcBef>
              <a:spcAft>
                <a:spcPts val="0"/>
              </a:spcAft>
              <a:buClrTx/>
              <a:buSzTx/>
              <a:buFont typeface="Courier New" panose="02070309020205020404" pitchFamily="49" charset="0"/>
              <a:buChar char="o"/>
              <a:tabLst/>
              <a:defRPr/>
            </a:pPr>
            <a:r>
              <a:rPr kumimoji="0" lang="en-GB" sz="2100" b="0" i="0" u="none" strike="noStrike" kern="1200" cap="none" spc="0" normalizeH="0" baseline="0" noProof="0" dirty="0">
                <a:ln>
                  <a:noFill/>
                </a:ln>
                <a:solidFill>
                  <a:prstClr val="black"/>
                </a:solidFill>
                <a:effectLst/>
                <a:uLnTx/>
                <a:uFillTx/>
                <a:latin typeface="+mn-lt"/>
                <a:ea typeface="+mn-ea"/>
                <a:cs typeface="+mn-cs"/>
              </a:rPr>
              <a:t>Strengthen others</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Enhance self determination</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Develop confidence and competence</a:t>
            </a:r>
          </a:p>
          <a:p>
            <a:pPr marL="628650" marR="0" lvl="1"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endParaRPr kumimoji="0" lang="en-GB" sz="2100" b="0" i="0" u="none" strike="noStrike" kern="1200" cap="none" spc="0" normalizeH="0" baseline="0" noProof="0" dirty="0">
              <a:ln>
                <a:noFill/>
              </a:ln>
              <a:solidFill>
                <a:prstClr val="black"/>
              </a:solidFill>
              <a:effectLst/>
              <a:uLnTx/>
              <a:uFillTx/>
              <a:latin typeface="+mn-lt"/>
              <a:ea typeface="+mn-ea"/>
              <a:cs typeface="+mn-cs"/>
            </a:endParaRPr>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GB" sz="2100" b="1" i="0" u="none" strike="noStrike" kern="1200" cap="none" spc="0" normalizeH="0" baseline="0" noProof="0" dirty="0">
                <a:ln>
                  <a:noFill/>
                </a:ln>
                <a:solidFill>
                  <a:prstClr val="black"/>
                </a:solidFill>
                <a:effectLst/>
                <a:uLnTx/>
                <a:uFillTx/>
                <a:latin typeface="+mn-lt"/>
                <a:ea typeface="+mn-ea"/>
                <a:cs typeface="+mn-cs"/>
              </a:rPr>
              <a:t>Encourage the heart</a:t>
            </a:r>
            <a:r>
              <a:rPr kumimoji="0" lang="en-GB" sz="2100" b="0" i="0" u="none" strike="noStrike" kern="1200" cap="none" spc="0" normalizeH="0" baseline="0" noProof="0" dirty="0">
                <a:ln>
                  <a:noFill/>
                </a:ln>
                <a:solidFill>
                  <a:prstClr val="black"/>
                </a:solidFill>
                <a:effectLst/>
                <a:uLnTx/>
                <a:uFillTx/>
                <a:latin typeface="+mn-lt"/>
                <a:ea typeface="+mn-ea"/>
                <a:cs typeface="+mn-cs"/>
              </a:rPr>
              <a:t> – </a:t>
            </a:r>
          </a:p>
          <a:p>
            <a:pPr marL="800100" marR="0" lvl="1" indent="-342900" algn="l" defTabSz="685800" rtl="0" eaLnBrk="1" fontAlgn="auto" latinLnBrk="0" hangingPunct="1">
              <a:lnSpc>
                <a:spcPct val="90000"/>
              </a:lnSpc>
              <a:spcBef>
                <a:spcPts val="750"/>
              </a:spcBef>
              <a:spcAft>
                <a:spcPts val="0"/>
              </a:spcAft>
              <a:buClrTx/>
              <a:buSzTx/>
              <a:buFont typeface="Courier New" panose="02070309020205020404" pitchFamily="49" charset="0"/>
              <a:buChar char="o"/>
              <a:tabLst/>
              <a:defRPr/>
            </a:pPr>
            <a:r>
              <a:rPr kumimoji="0" lang="en-GB" sz="2100" b="0" i="0" u="none" strike="noStrike" kern="1200" cap="none" spc="0" normalizeH="0" baseline="0" noProof="0" dirty="0">
                <a:ln>
                  <a:noFill/>
                </a:ln>
                <a:solidFill>
                  <a:prstClr val="black"/>
                </a:solidFill>
                <a:effectLst/>
                <a:uLnTx/>
                <a:uFillTx/>
                <a:latin typeface="+mn-lt"/>
                <a:ea typeface="+mn-ea"/>
                <a:cs typeface="+mn-cs"/>
              </a:rPr>
              <a:t>Recognise contributions</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Expect the best</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Personalise recognition</a:t>
            </a:r>
          </a:p>
          <a:p>
            <a:pPr marL="800100" marR="0" lvl="1" indent="-342900" algn="l" defTabSz="685800" rtl="0" eaLnBrk="1" fontAlgn="auto" latinLnBrk="0" hangingPunct="1">
              <a:lnSpc>
                <a:spcPct val="90000"/>
              </a:lnSpc>
              <a:spcBef>
                <a:spcPts val="750"/>
              </a:spcBef>
              <a:spcAft>
                <a:spcPts val="0"/>
              </a:spcAft>
              <a:buClrTx/>
              <a:buSzTx/>
              <a:buFont typeface="Courier New" panose="02070309020205020404" pitchFamily="49" charset="0"/>
              <a:buChar char="o"/>
              <a:tabLst/>
              <a:defRPr/>
            </a:pPr>
            <a:r>
              <a:rPr kumimoji="0" lang="en-GB" sz="2100" b="0" i="0" u="none" strike="noStrike" kern="1200" cap="none" spc="0" normalizeH="0" baseline="0" noProof="0" dirty="0">
                <a:ln>
                  <a:noFill/>
                </a:ln>
                <a:solidFill>
                  <a:prstClr val="black"/>
                </a:solidFill>
                <a:effectLst/>
                <a:uLnTx/>
                <a:uFillTx/>
                <a:latin typeface="+mn-lt"/>
                <a:ea typeface="+mn-ea"/>
                <a:cs typeface="+mn-cs"/>
              </a:rPr>
              <a:t>Celebrate the values and victories</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Create a spirit of community</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Get personally involved</a:t>
            </a:r>
          </a:p>
          <a:p>
            <a:pPr marL="1085850" marR="0" lvl="2"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endParaRPr kumimoji="0" lang="en-GB" sz="2100" b="0" i="0" u="none" strike="noStrike" kern="1200" cap="none" spc="0" normalizeH="0" baseline="0" noProof="0" dirty="0">
              <a:ln>
                <a:noFill/>
              </a:ln>
              <a:solidFill>
                <a:prstClr val="black"/>
              </a:solidFill>
              <a:effectLst/>
              <a:uLnTx/>
              <a:uFillTx/>
              <a:latin typeface="+mn-lt"/>
              <a:ea typeface="+mn-ea"/>
              <a:cs typeface="+mn-cs"/>
            </a:endParaRPr>
          </a:p>
          <a:p>
            <a:pPr marL="800100" marR="0" lvl="1" indent="-342900" algn="l" defTabSz="685800" rtl="0" eaLnBrk="1" fontAlgn="auto" latinLnBrk="0" hangingPunct="1">
              <a:lnSpc>
                <a:spcPct val="90000"/>
              </a:lnSpc>
              <a:spcBef>
                <a:spcPts val="750"/>
              </a:spcBef>
              <a:spcAft>
                <a:spcPts val="0"/>
              </a:spcAft>
              <a:buClrTx/>
              <a:buSzTx/>
              <a:buFont typeface="Courier New" panose="02070309020205020404" pitchFamily="49" charset="0"/>
              <a:buChar char="o"/>
              <a:tabLst/>
              <a:defRPr/>
            </a:pPr>
            <a:r>
              <a:rPr kumimoji="0" lang="en-GB" sz="2100" b="0" i="0" u="none" strike="noStrike" kern="1200" cap="none" spc="0" normalizeH="0" baseline="0" noProof="0" dirty="0">
                <a:ln>
                  <a:noFill/>
                </a:ln>
                <a:solidFill>
                  <a:prstClr val="black"/>
                </a:solidFill>
                <a:effectLst/>
                <a:uLnTx/>
                <a:uFillTx/>
                <a:latin typeface="+mn-lt"/>
                <a:ea typeface="+mn-ea"/>
                <a:cs typeface="+mn-cs"/>
              </a:rPr>
              <a:t>Leadership is everyone’s business</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Look to leaders everywhere</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Know how important you are</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Practice</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Reflect</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Remain humble and human</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Seize the moment</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Remember the secret to success in life</a:t>
            </a:r>
          </a:p>
          <a:p>
            <a:endParaRPr lang="en-GB" dirty="0"/>
          </a:p>
        </p:txBody>
      </p:sp>
      <p:sp>
        <p:nvSpPr>
          <p:cNvPr id="4" name="Slide Number Placeholder 3"/>
          <p:cNvSpPr>
            <a:spLocks noGrp="1"/>
          </p:cNvSpPr>
          <p:nvPr>
            <p:ph type="sldNum" sz="quarter" idx="10"/>
          </p:nvPr>
        </p:nvSpPr>
        <p:spPr/>
        <p:txBody>
          <a:bodyPr/>
          <a:lstStyle/>
          <a:p>
            <a:pPr>
              <a:defRPr/>
            </a:pPr>
            <a:fld id="{4B72C0DA-2A90-8241-9310-78A2F14435FA}" type="slidenum">
              <a:rPr lang="en-GB" altLang="en-US" smtClean="0"/>
              <a:pPr>
                <a:defRPr/>
              </a:pPr>
              <a:t>4</a:t>
            </a:fld>
            <a:endParaRPr lang="en-GB" altLang="en-US" dirty="0"/>
          </a:p>
        </p:txBody>
      </p:sp>
    </p:spTree>
    <p:extLst>
      <p:ext uri="{BB962C8B-B14F-4D97-AF65-F5344CB8AC3E}">
        <p14:creationId xmlns:p14="http://schemas.microsoft.com/office/powerpoint/2010/main" val="9546415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400" b="0" dirty="0"/>
              <a:t>Metaphor</a:t>
            </a:r>
            <a:r>
              <a:rPr lang="en-GB" sz="1400" b="0" baseline="0" dirty="0"/>
              <a:t> </a:t>
            </a:r>
            <a:r>
              <a:rPr lang="en-GB" baseline="0" dirty="0"/>
              <a:t>– visual analogy which are powerful which turn abstract notions into powerful images</a:t>
            </a:r>
          </a:p>
          <a:p>
            <a:endParaRPr lang="en-GB" dirty="0"/>
          </a:p>
        </p:txBody>
      </p:sp>
      <p:sp>
        <p:nvSpPr>
          <p:cNvPr id="4" name="Slide Number Placeholder 3"/>
          <p:cNvSpPr>
            <a:spLocks noGrp="1"/>
          </p:cNvSpPr>
          <p:nvPr>
            <p:ph type="sldNum" sz="quarter" idx="10"/>
          </p:nvPr>
        </p:nvSpPr>
        <p:spPr/>
        <p:txBody>
          <a:bodyPr/>
          <a:lstStyle/>
          <a:p>
            <a:pPr>
              <a:defRPr/>
            </a:pPr>
            <a:fld id="{4B72C0DA-2A90-8241-9310-78A2F14435FA}" type="slidenum">
              <a:rPr lang="en-GB" altLang="en-US" smtClean="0"/>
              <a:pPr>
                <a:defRPr/>
              </a:pPr>
              <a:t>9</a:t>
            </a:fld>
            <a:endParaRPr lang="en-GB" altLang="en-US" dirty="0"/>
          </a:p>
        </p:txBody>
      </p:sp>
    </p:spTree>
    <p:extLst>
      <p:ext uri="{BB962C8B-B14F-4D97-AF65-F5344CB8AC3E}">
        <p14:creationId xmlns:p14="http://schemas.microsoft.com/office/powerpoint/2010/main" val="48429795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pPr>
              <a:defRPr/>
            </a:pPr>
            <a:fld id="{43FC55E4-FC01-8A43-A7F0-831AAB05BDBA}" type="datetime1">
              <a:rPr lang="en-US" smtClean="0"/>
              <a:pPr>
                <a:defRPr/>
              </a:pPr>
              <a:t>6/29/2019</a:t>
            </a:fld>
            <a:endParaRPr lang="en-GB" dirty="0"/>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pPr>
              <a:defRPr/>
            </a:pPr>
            <a:r>
              <a:rPr lang="en-GB" dirty="0"/>
              <a:t>Emerging issues in leadership                                            TSD60011014</a:t>
            </a:r>
          </a:p>
        </p:txBody>
      </p:sp>
      <p:sp>
        <p:nvSpPr>
          <p:cNvPr id="6" name="Slide Number Placeholder 5"/>
          <p:cNvSpPr>
            <a:spLocks noGrp="1"/>
          </p:cNvSpPr>
          <p:nvPr>
            <p:ph type="sldNum" sz="quarter" idx="12"/>
          </p:nvPr>
        </p:nvSpPr>
        <p:spPr/>
        <p:txBody>
          <a:bodyPr/>
          <a:lstStyle/>
          <a:p>
            <a:pPr>
              <a:defRPr/>
            </a:pPr>
            <a:fld id="{89322815-AF6A-1042-96D6-85B5CD5EA367}" type="slidenum">
              <a:rPr lang="en-GB" altLang="en-US" smtClean="0"/>
              <a:pPr>
                <a:defRPr/>
              </a:pPr>
              <a:t>‹#›</a:t>
            </a:fld>
            <a:endParaRPr lang="en-GB" altLang="en-US" dirty="0"/>
          </a:p>
        </p:txBody>
      </p:sp>
    </p:spTree>
    <p:extLst>
      <p:ext uri="{BB962C8B-B14F-4D97-AF65-F5344CB8AC3E}">
        <p14:creationId xmlns:p14="http://schemas.microsoft.com/office/powerpoint/2010/main" val="41507378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fld id="{2C27C570-53FE-D34D-8836-1E5DC9B8404C}" type="datetime1">
              <a:rPr lang="en-US" smtClean="0"/>
              <a:pPr>
                <a:defRPr/>
              </a:pPr>
              <a:t>6/29/2019</a:t>
            </a:fld>
            <a:endParaRPr lang="en-GB" dirty="0"/>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pPr>
              <a:defRPr/>
            </a:pPr>
            <a:r>
              <a:rPr lang="en-GB" dirty="0"/>
              <a:t>Emerging issues in leadership                                            TSD60011014</a:t>
            </a:r>
          </a:p>
        </p:txBody>
      </p:sp>
      <p:sp>
        <p:nvSpPr>
          <p:cNvPr id="6" name="Slide Number Placeholder 5"/>
          <p:cNvSpPr>
            <a:spLocks noGrp="1"/>
          </p:cNvSpPr>
          <p:nvPr>
            <p:ph type="sldNum" sz="quarter" idx="12"/>
          </p:nvPr>
        </p:nvSpPr>
        <p:spPr/>
        <p:txBody>
          <a:bodyPr/>
          <a:lstStyle/>
          <a:p>
            <a:pPr>
              <a:defRPr/>
            </a:pPr>
            <a:fld id="{6A24026C-22B8-5B41-8A5F-75A5354CC9C9}" type="slidenum">
              <a:rPr lang="en-GB" altLang="en-US" smtClean="0"/>
              <a:pPr>
                <a:defRPr/>
              </a:pPr>
              <a:t>‹#›</a:t>
            </a:fld>
            <a:endParaRPr lang="en-GB" altLang="en-US" dirty="0"/>
          </a:p>
        </p:txBody>
      </p:sp>
    </p:spTree>
    <p:extLst>
      <p:ext uri="{BB962C8B-B14F-4D97-AF65-F5344CB8AC3E}">
        <p14:creationId xmlns:p14="http://schemas.microsoft.com/office/powerpoint/2010/main" val="3809532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fld id="{84FD46B5-4C6E-DE49-BE3F-7771910AB135}" type="datetime1">
              <a:rPr lang="en-US" smtClean="0"/>
              <a:pPr>
                <a:defRPr/>
              </a:pPr>
              <a:t>6/29/2019</a:t>
            </a:fld>
            <a:endParaRPr lang="en-GB" dirty="0"/>
          </a:p>
        </p:txBody>
      </p:sp>
      <p:sp>
        <p:nvSpPr>
          <p:cNvPr id="6" name="Slide Number Placeholder 5"/>
          <p:cNvSpPr>
            <a:spLocks noGrp="1"/>
          </p:cNvSpPr>
          <p:nvPr>
            <p:ph type="sldNum" sz="quarter" idx="12"/>
          </p:nvPr>
        </p:nvSpPr>
        <p:spPr/>
        <p:txBody>
          <a:bodyPr/>
          <a:lstStyle/>
          <a:p>
            <a:pPr>
              <a:defRPr/>
            </a:pPr>
            <a:fld id="{BC93A0F4-5F61-BE40-9381-AD06BB34D612}" type="slidenum">
              <a:rPr lang="en-GB" altLang="en-US" smtClean="0"/>
              <a:pPr>
                <a:defRPr/>
              </a:pPr>
              <a:t>‹#›</a:t>
            </a:fld>
            <a:endParaRPr lang="en-GB" altLang="en-US" dirty="0"/>
          </a:p>
        </p:txBody>
      </p:sp>
    </p:spTree>
    <p:extLst>
      <p:ext uri="{BB962C8B-B14F-4D97-AF65-F5344CB8AC3E}">
        <p14:creationId xmlns:p14="http://schemas.microsoft.com/office/powerpoint/2010/main" val="33428829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pPr>
              <a:defRPr/>
            </a:pPr>
            <a:fld id="{827A2459-3C01-824C-BFB2-FC5E80512E52}" type="datetime1">
              <a:rPr lang="en-US" smtClean="0"/>
              <a:pPr>
                <a:defRPr/>
              </a:pPr>
              <a:t>6/29/2019</a:t>
            </a:fld>
            <a:endParaRPr lang="en-GB" dirty="0"/>
          </a:p>
        </p:txBody>
      </p:sp>
      <p:sp>
        <p:nvSpPr>
          <p:cNvPr id="7" name="Slide Number Placeholder 6"/>
          <p:cNvSpPr>
            <a:spLocks noGrp="1"/>
          </p:cNvSpPr>
          <p:nvPr>
            <p:ph type="sldNum" sz="quarter" idx="12"/>
          </p:nvPr>
        </p:nvSpPr>
        <p:spPr/>
        <p:txBody>
          <a:bodyPr/>
          <a:lstStyle/>
          <a:p>
            <a:pPr>
              <a:defRPr/>
            </a:pPr>
            <a:fld id="{89EC83FA-1CBD-B347-9EFF-C0E7EC001C5E}" type="slidenum">
              <a:rPr lang="en-GB" altLang="en-US" smtClean="0"/>
              <a:pPr>
                <a:defRPr/>
              </a:pPr>
              <a:t>‹#›</a:t>
            </a:fld>
            <a:endParaRPr lang="en-GB" altLang="en-US" dirty="0"/>
          </a:p>
        </p:txBody>
      </p:sp>
    </p:spTree>
    <p:extLst>
      <p:ext uri="{BB962C8B-B14F-4D97-AF65-F5344CB8AC3E}">
        <p14:creationId xmlns:p14="http://schemas.microsoft.com/office/powerpoint/2010/main" val="6093110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pPr>
              <a:defRPr/>
            </a:pPr>
            <a:fld id="{4E9CBC42-AF54-D641-8818-3BA434F83CF9}" type="datetime1">
              <a:rPr lang="en-US" smtClean="0"/>
              <a:pPr>
                <a:defRPr/>
              </a:pPr>
              <a:t>6/29/2019</a:t>
            </a:fld>
            <a:endParaRPr lang="en-GB" dirty="0"/>
          </a:p>
        </p:txBody>
      </p:sp>
      <p:sp>
        <p:nvSpPr>
          <p:cNvPr id="9" name="Slide Number Placeholder 8"/>
          <p:cNvSpPr>
            <a:spLocks noGrp="1"/>
          </p:cNvSpPr>
          <p:nvPr>
            <p:ph type="sldNum" sz="quarter" idx="12"/>
          </p:nvPr>
        </p:nvSpPr>
        <p:spPr/>
        <p:txBody>
          <a:bodyPr/>
          <a:lstStyle/>
          <a:p>
            <a:pPr>
              <a:defRPr/>
            </a:pPr>
            <a:fld id="{0D381293-6E92-6F40-A91F-8A79FAC7F5E2}" type="slidenum">
              <a:rPr lang="en-GB" altLang="en-US" smtClean="0"/>
              <a:pPr>
                <a:defRPr/>
              </a:pPr>
              <a:t>‹#›</a:t>
            </a:fld>
            <a:endParaRPr lang="en-GB" altLang="en-US" dirty="0"/>
          </a:p>
        </p:txBody>
      </p:sp>
    </p:spTree>
    <p:extLst>
      <p:ext uri="{BB962C8B-B14F-4D97-AF65-F5344CB8AC3E}">
        <p14:creationId xmlns:p14="http://schemas.microsoft.com/office/powerpoint/2010/main" val="29719495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pPr>
              <a:defRPr/>
            </a:pPr>
            <a:fld id="{6FDA6E4E-4DDA-2E4A-B512-4AFA587C0A43}" type="datetime1">
              <a:rPr lang="en-US" smtClean="0"/>
              <a:pPr>
                <a:defRPr/>
              </a:pPr>
              <a:t>6/29/2019</a:t>
            </a:fld>
            <a:endParaRPr lang="en-GB" dirty="0"/>
          </a:p>
        </p:txBody>
      </p:sp>
      <p:sp>
        <p:nvSpPr>
          <p:cNvPr id="5" name="Slide Number Placeholder 4"/>
          <p:cNvSpPr>
            <a:spLocks noGrp="1"/>
          </p:cNvSpPr>
          <p:nvPr>
            <p:ph type="sldNum" sz="quarter" idx="12"/>
          </p:nvPr>
        </p:nvSpPr>
        <p:spPr/>
        <p:txBody>
          <a:bodyPr/>
          <a:lstStyle/>
          <a:p>
            <a:pPr>
              <a:defRPr/>
            </a:pPr>
            <a:fld id="{03EE7811-71B9-854B-A55F-FDC5FD277702}" type="slidenum">
              <a:rPr lang="en-GB" altLang="en-US" smtClean="0"/>
              <a:pPr>
                <a:defRPr/>
              </a:pPr>
              <a:t>‹#›</a:t>
            </a:fld>
            <a:endParaRPr lang="en-GB" altLang="en-US" dirty="0"/>
          </a:p>
        </p:txBody>
      </p:sp>
    </p:spTree>
    <p:extLst>
      <p:ext uri="{BB962C8B-B14F-4D97-AF65-F5344CB8AC3E}">
        <p14:creationId xmlns:p14="http://schemas.microsoft.com/office/powerpoint/2010/main" val="34726190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BEC400C9-51AA-A242-8BD3-12D8DCAC44FE}" type="datetime1">
              <a:rPr lang="en-US" smtClean="0"/>
              <a:pPr>
                <a:defRPr/>
              </a:pPr>
              <a:t>6/29/2019</a:t>
            </a:fld>
            <a:endParaRPr lang="en-GB" dirty="0"/>
          </a:p>
        </p:txBody>
      </p:sp>
      <p:sp>
        <p:nvSpPr>
          <p:cNvPr id="4" name="Slide Number Placeholder 3"/>
          <p:cNvSpPr>
            <a:spLocks noGrp="1"/>
          </p:cNvSpPr>
          <p:nvPr>
            <p:ph type="sldNum" sz="quarter" idx="12"/>
          </p:nvPr>
        </p:nvSpPr>
        <p:spPr/>
        <p:txBody>
          <a:bodyPr/>
          <a:lstStyle/>
          <a:p>
            <a:pPr>
              <a:defRPr/>
            </a:pPr>
            <a:fld id="{5BF44AD6-C318-114C-A51A-F7368A8E1B90}" type="slidenum">
              <a:rPr lang="en-GB" altLang="en-US" smtClean="0"/>
              <a:pPr>
                <a:defRPr/>
              </a:pPr>
              <a:t>‹#›</a:t>
            </a:fld>
            <a:endParaRPr lang="en-GB" altLang="en-US" dirty="0"/>
          </a:p>
        </p:txBody>
      </p:sp>
    </p:spTree>
    <p:extLst>
      <p:ext uri="{BB962C8B-B14F-4D97-AF65-F5344CB8AC3E}">
        <p14:creationId xmlns:p14="http://schemas.microsoft.com/office/powerpoint/2010/main" val="8547075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fld id="{4CD55AA6-CD84-2640-9591-41697F756728}" type="datetime1">
              <a:rPr lang="en-US" smtClean="0"/>
              <a:pPr>
                <a:defRPr/>
              </a:pPr>
              <a:t>6/29/2019</a:t>
            </a:fld>
            <a:endParaRPr lang="en-GB" dirty="0"/>
          </a:p>
        </p:txBody>
      </p:sp>
      <p:sp>
        <p:nvSpPr>
          <p:cNvPr id="7" name="Slide Number Placeholder 6"/>
          <p:cNvSpPr>
            <a:spLocks noGrp="1"/>
          </p:cNvSpPr>
          <p:nvPr>
            <p:ph type="sldNum" sz="quarter" idx="12"/>
          </p:nvPr>
        </p:nvSpPr>
        <p:spPr/>
        <p:txBody>
          <a:bodyPr/>
          <a:lstStyle/>
          <a:p>
            <a:pPr>
              <a:defRPr/>
            </a:pPr>
            <a:fld id="{7D62D6E6-5B33-7041-8FD7-DADDD94B7658}" type="slidenum">
              <a:rPr lang="en-GB" altLang="en-US" smtClean="0"/>
              <a:pPr>
                <a:defRPr/>
              </a:pPr>
              <a:t>‹#›</a:t>
            </a:fld>
            <a:endParaRPr lang="en-GB" altLang="en-US" dirty="0"/>
          </a:p>
        </p:txBody>
      </p:sp>
    </p:spTree>
    <p:extLst>
      <p:ext uri="{BB962C8B-B14F-4D97-AF65-F5344CB8AC3E}">
        <p14:creationId xmlns:p14="http://schemas.microsoft.com/office/powerpoint/2010/main" val="13755961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fld id="{45434A3B-4EE9-3B4C-AB56-E91C79DD0689}" type="datetime1">
              <a:rPr lang="en-US" smtClean="0"/>
              <a:pPr>
                <a:defRPr/>
              </a:pPr>
              <a:t>6/29/2019</a:t>
            </a:fld>
            <a:endParaRPr lang="en-GB" dirty="0"/>
          </a:p>
        </p:txBody>
      </p:sp>
      <p:sp>
        <p:nvSpPr>
          <p:cNvPr id="7" name="Slide Number Placeholder 6"/>
          <p:cNvSpPr>
            <a:spLocks noGrp="1"/>
          </p:cNvSpPr>
          <p:nvPr>
            <p:ph type="sldNum" sz="quarter" idx="12"/>
          </p:nvPr>
        </p:nvSpPr>
        <p:spPr/>
        <p:txBody>
          <a:bodyPr/>
          <a:lstStyle/>
          <a:p>
            <a:pPr>
              <a:defRPr/>
            </a:pPr>
            <a:fld id="{41DBF698-A3B9-5A44-AB72-E395634E80F2}" type="slidenum">
              <a:rPr lang="en-GB" altLang="en-US" smtClean="0"/>
              <a:pPr>
                <a:defRPr/>
              </a:pPr>
              <a:t>‹#›</a:t>
            </a:fld>
            <a:endParaRPr lang="en-GB" altLang="en-US" dirty="0"/>
          </a:p>
        </p:txBody>
      </p:sp>
    </p:spTree>
    <p:extLst>
      <p:ext uri="{BB962C8B-B14F-4D97-AF65-F5344CB8AC3E}">
        <p14:creationId xmlns:p14="http://schemas.microsoft.com/office/powerpoint/2010/main" val="21839122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fld id="{D24E2D62-45D0-A548-8ACD-9CCAE8D05AB8}" type="datetime1">
              <a:rPr lang="en-US" smtClean="0"/>
              <a:pPr>
                <a:defRPr/>
              </a:pPr>
              <a:t>6/29/2019</a:t>
            </a:fld>
            <a:endParaRPr lang="en-GB" dirty="0"/>
          </a:p>
        </p:txBody>
      </p:sp>
      <p:sp>
        <p:nvSpPr>
          <p:cNvPr id="6" name="Slide Number Placeholder 5"/>
          <p:cNvSpPr>
            <a:spLocks noGrp="1"/>
          </p:cNvSpPr>
          <p:nvPr>
            <p:ph type="sldNum" sz="quarter" idx="12"/>
          </p:nvPr>
        </p:nvSpPr>
        <p:spPr/>
        <p:txBody>
          <a:bodyPr/>
          <a:lstStyle/>
          <a:p>
            <a:pPr>
              <a:defRPr/>
            </a:pPr>
            <a:fld id="{85373844-BED9-4E4D-B2BD-008D94CDF87F}" type="slidenum">
              <a:rPr lang="en-GB" altLang="en-US" smtClean="0"/>
              <a:pPr>
                <a:defRPr/>
              </a:pPr>
              <a:t>‹#›</a:t>
            </a:fld>
            <a:endParaRPr lang="en-GB" altLang="en-US" dirty="0"/>
          </a:p>
        </p:txBody>
      </p:sp>
    </p:spTree>
    <p:extLst>
      <p:ext uri="{BB962C8B-B14F-4D97-AF65-F5344CB8AC3E}">
        <p14:creationId xmlns:p14="http://schemas.microsoft.com/office/powerpoint/2010/main" val="9462833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fld id="{7829EAF6-794B-8B48-B268-31FF476C4A57}" type="datetime1">
              <a:rPr lang="en-US" smtClean="0"/>
              <a:pPr>
                <a:defRPr/>
              </a:pPr>
              <a:t>6/29/2019</a:t>
            </a:fld>
            <a:endParaRPr lang="en-GB" dirty="0"/>
          </a:p>
        </p:txBody>
      </p:sp>
      <p:sp>
        <p:nvSpPr>
          <p:cNvPr id="6" name="Slide Number Placeholder 5"/>
          <p:cNvSpPr>
            <a:spLocks noGrp="1"/>
          </p:cNvSpPr>
          <p:nvPr>
            <p:ph type="sldNum" sz="quarter" idx="12"/>
          </p:nvPr>
        </p:nvSpPr>
        <p:spPr/>
        <p:txBody>
          <a:bodyPr/>
          <a:lstStyle/>
          <a:p>
            <a:pPr>
              <a:defRPr/>
            </a:pPr>
            <a:fld id="{AEE15A82-FBCB-AD4D-9029-7A85AB390D6E}" type="slidenum">
              <a:rPr lang="en-GB" altLang="en-US" smtClean="0"/>
              <a:pPr>
                <a:defRPr/>
              </a:pPr>
              <a:t>‹#›</a:t>
            </a:fld>
            <a:endParaRPr lang="en-GB" altLang="en-US" dirty="0"/>
          </a:p>
        </p:txBody>
      </p:sp>
    </p:spTree>
    <p:extLst>
      <p:ext uri="{BB962C8B-B14F-4D97-AF65-F5344CB8AC3E}">
        <p14:creationId xmlns:p14="http://schemas.microsoft.com/office/powerpoint/2010/main" val="18759092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pPr>
              <a:defRPr/>
            </a:pPr>
            <a:fld id="{DB531399-592F-4B44-83EE-72F5E9516830}" type="datetime1">
              <a:rPr lang="en-US" smtClean="0"/>
              <a:pPr>
                <a:defRPr/>
              </a:pPr>
              <a:t>6/29/2019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3F1A07FE-018A-CD4B-865D-28AE26881136}" type="slidenum">
              <a:rPr lang="en-GB" altLang="en-US" smtClean="0"/>
              <a:pPr>
                <a:defRPr/>
              </a:pPr>
              <a:t>‹#›</a:t>
            </a:fld>
            <a:endParaRPr lang="en-GB" altLang="en-US" dirty="0"/>
          </a:p>
        </p:txBody>
      </p:sp>
    </p:spTree>
    <p:extLst>
      <p:ext uri="{BB962C8B-B14F-4D97-AF65-F5344CB8AC3E}">
        <p14:creationId xmlns:p14="http://schemas.microsoft.com/office/powerpoint/2010/main" val="3416800199"/>
      </p:ext>
    </p:extLst>
  </p:cSld>
  <p:clrMap bg1="lt1" tx1="dk1" bg2="lt2" tx2="dk2" accent1="accent1" accent2="accent2" accent3="accent3" accent4="accent4" accent5="accent5" accent6="accent6" hlink="hlink" folHlink="folHlink"/>
  <p:sldLayoutIdLst>
    <p:sldLayoutId id="2147483744" r:id="rId1"/>
    <p:sldLayoutId id="2147483745" r:id="rId2"/>
    <p:sldLayoutId id="2147483746" r:id="rId3"/>
    <p:sldLayoutId id="2147483747" r:id="rId4"/>
    <p:sldLayoutId id="2147483748" r:id="rId5"/>
    <p:sldLayoutId id="2147483749" r:id="rId6"/>
    <p:sldLayoutId id="2147483750" r:id="rId7"/>
    <p:sldLayoutId id="2147483751" r:id="rId8"/>
    <p:sldLayoutId id="2147483752" r:id="rId9"/>
    <p:sldLayoutId id="2147483753" r:id="rId10"/>
    <p:sldLayoutId id="2147483754" r:id="rId11"/>
  </p:sldLayoutIdLst>
  <p:hf sldNum="0" hd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en.wikipedia.org/wiki/The_Leadership_Challenge" TargetMode="Externa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isensmith.deviantart.com/art/It-s-a-Metaphor-154887139"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englishi2009-2010.wikispaces.com/Internal+Lightning" TargetMode="External"/><Relationship Id="rId2" Type="http://schemas.openxmlformats.org/officeDocument/2006/relationships/image" Target="../media/image10.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a:extLst>
              <a:ext uri="{FF2B5EF4-FFF2-40B4-BE49-F238E27FC236}">
                <a16:creationId xmlns:a16="http://schemas.microsoft.com/office/drawing/2014/main" id="{87744DB2-CFDF-B646-82AD-CEEC1DC7E7A2}"/>
              </a:ext>
            </a:extLst>
          </p:cNvPr>
          <p:cNvSpPr>
            <a:spLocks noGrp="1"/>
          </p:cNvSpPr>
          <p:nvPr>
            <p:ph type="ctrTitle"/>
          </p:nvPr>
        </p:nvSpPr>
        <p:spPr/>
        <p:txBody>
          <a:bodyPr>
            <a:normAutofit fontScale="90000"/>
          </a:bodyPr>
          <a:lstStyle/>
          <a:p>
            <a:r>
              <a:rPr lang="en-GB" altLang="en-US" b="1" dirty="0">
                <a:solidFill>
                  <a:schemeClr val="bg1">
                    <a:lumMod val="95000"/>
                  </a:schemeClr>
                </a:solidFill>
              </a:rPr>
              <a:t>BMSK6001</a:t>
            </a:r>
            <a:br>
              <a:rPr lang="en-GB" altLang="en-US" b="1" dirty="0">
                <a:solidFill>
                  <a:schemeClr val="bg1">
                    <a:lumMod val="95000"/>
                  </a:schemeClr>
                </a:solidFill>
              </a:rPr>
            </a:br>
            <a:r>
              <a:rPr lang="en-GB" altLang="en-US" dirty="0">
                <a:solidFill>
                  <a:schemeClr val="bg1">
                    <a:lumMod val="95000"/>
                  </a:schemeClr>
                </a:solidFill>
              </a:rPr>
              <a:t>EMERGENT LEADERSHIP SKILLS  FOR THE WORKPLACE</a:t>
            </a:r>
          </a:p>
        </p:txBody>
      </p:sp>
      <p:sp>
        <p:nvSpPr>
          <p:cNvPr id="4099" name="Subtitle 2">
            <a:extLst>
              <a:ext uri="{FF2B5EF4-FFF2-40B4-BE49-F238E27FC236}">
                <a16:creationId xmlns:a16="http://schemas.microsoft.com/office/drawing/2014/main" id="{DA6156D2-8135-0B41-8A9A-3BB63F8CB45E}"/>
              </a:ext>
            </a:extLst>
          </p:cNvPr>
          <p:cNvSpPr>
            <a:spLocks noGrp="1"/>
          </p:cNvSpPr>
          <p:nvPr>
            <p:ph type="subTitle" idx="1"/>
          </p:nvPr>
        </p:nvSpPr>
        <p:spPr bwMode="auto"/>
        <p:txBody>
          <a:bodyPr wrap="square" numCol="1" anchor="t" anchorCtr="0" compatLnSpc="1">
            <a:prstTxWarp prst="textNoShape">
              <a:avLst/>
            </a:prstTxWarp>
          </a:bodyPr>
          <a:lstStyle/>
          <a:p>
            <a:r>
              <a:rPr lang="en-GB" altLang="en-US" b="1">
                <a:solidFill>
                  <a:schemeClr val="bg1">
                    <a:lumMod val="95000"/>
                  </a:schemeClr>
                </a:solidFill>
              </a:rPr>
              <a:t>Session </a:t>
            </a:r>
            <a:r>
              <a:rPr lang="en-GB" altLang="en-US" b="1" dirty="0">
                <a:solidFill>
                  <a:schemeClr val="bg1">
                    <a:lumMod val="95000"/>
                  </a:schemeClr>
                </a:solidFill>
              </a:rPr>
              <a:t>2</a:t>
            </a:r>
          </a:p>
        </p:txBody>
      </p:sp>
      <p:pic>
        <p:nvPicPr>
          <p:cNvPr id="4101" name="Picture 2">
            <a:extLst>
              <a:ext uri="{FF2B5EF4-FFF2-40B4-BE49-F238E27FC236}">
                <a16:creationId xmlns:a16="http://schemas.microsoft.com/office/drawing/2014/main" id="{78357C8F-21F9-2842-9AC5-B5F2CED01B0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40650" y="5397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6B6C90-7FD6-9D4D-9A96-9B78F946D5A0}"/>
              </a:ext>
            </a:extLst>
          </p:cNvPr>
          <p:cNvSpPr>
            <a:spLocks noGrp="1"/>
          </p:cNvSpPr>
          <p:nvPr>
            <p:ph type="title"/>
          </p:nvPr>
        </p:nvSpPr>
        <p:spPr>
          <a:xfrm>
            <a:off x="34712" y="34350"/>
            <a:ext cx="8229600" cy="1143000"/>
          </a:xfrm>
        </p:spPr>
        <p:txBody>
          <a:bodyPr/>
          <a:lstStyle/>
          <a:p>
            <a:r>
              <a:rPr lang="en-GB" dirty="0"/>
              <a:t>Task 1 Formative Assessment</a:t>
            </a:r>
          </a:p>
        </p:txBody>
      </p:sp>
      <p:graphicFrame>
        <p:nvGraphicFramePr>
          <p:cNvPr id="5" name="Table 4">
            <a:extLst>
              <a:ext uri="{FF2B5EF4-FFF2-40B4-BE49-F238E27FC236}">
                <a16:creationId xmlns:a16="http://schemas.microsoft.com/office/drawing/2014/main" id="{366D7122-9036-E145-9F86-8F8FFCCBF05B}"/>
              </a:ext>
            </a:extLst>
          </p:cNvPr>
          <p:cNvGraphicFramePr>
            <a:graphicFrameLocks noGrp="1"/>
          </p:cNvGraphicFramePr>
          <p:nvPr>
            <p:extLst>
              <p:ext uri="{D42A27DB-BD31-4B8C-83A1-F6EECF244321}">
                <p14:modId xmlns:p14="http://schemas.microsoft.com/office/powerpoint/2010/main" val="2841663182"/>
              </p:ext>
            </p:extLst>
          </p:nvPr>
        </p:nvGraphicFramePr>
        <p:xfrm>
          <a:off x="179512" y="1273861"/>
          <a:ext cx="8136904" cy="4351458"/>
        </p:xfrm>
        <a:graphic>
          <a:graphicData uri="http://schemas.openxmlformats.org/drawingml/2006/table">
            <a:tbl>
              <a:tblPr firstRow="1" firstCol="1" bandRow="1">
                <a:tableStyleId>{5C22544A-7EE6-4342-B048-85BDC9FD1C3A}</a:tableStyleId>
              </a:tblPr>
              <a:tblGrid>
                <a:gridCol w="3192682">
                  <a:extLst>
                    <a:ext uri="{9D8B030D-6E8A-4147-A177-3AD203B41FA5}">
                      <a16:colId xmlns:a16="http://schemas.microsoft.com/office/drawing/2014/main" val="1229665487"/>
                    </a:ext>
                  </a:extLst>
                </a:gridCol>
                <a:gridCol w="2755588">
                  <a:extLst>
                    <a:ext uri="{9D8B030D-6E8A-4147-A177-3AD203B41FA5}">
                      <a16:colId xmlns:a16="http://schemas.microsoft.com/office/drawing/2014/main" val="3034708748"/>
                    </a:ext>
                  </a:extLst>
                </a:gridCol>
                <a:gridCol w="2188634">
                  <a:extLst>
                    <a:ext uri="{9D8B030D-6E8A-4147-A177-3AD203B41FA5}">
                      <a16:colId xmlns:a16="http://schemas.microsoft.com/office/drawing/2014/main" val="3640192745"/>
                    </a:ext>
                  </a:extLst>
                </a:gridCol>
              </a:tblGrid>
              <a:tr h="238862">
                <a:tc>
                  <a:txBody>
                    <a:bodyPr/>
                    <a:lstStyle/>
                    <a:p>
                      <a:pPr algn="ctr">
                        <a:lnSpc>
                          <a:spcPct val="115000"/>
                        </a:lnSpc>
                        <a:spcAft>
                          <a:spcPts val="0"/>
                        </a:spcAft>
                      </a:pPr>
                      <a:r>
                        <a:rPr lang="en-GB" sz="1300" dirty="0">
                          <a:effectLst/>
                        </a:rPr>
                        <a:t>Task Criteria</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55238" marR="55238" marT="0" marB="0"/>
                </a:tc>
                <a:tc>
                  <a:txBody>
                    <a:bodyPr/>
                    <a:lstStyle/>
                    <a:p>
                      <a:pPr algn="ctr">
                        <a:lnSpc>
                          <a:spcPct val="115000"/>
                        </a:lnSpc>
                        <a:spcAft>
                          <a:spcPts val="0"/>
                        </a:spcAft>
                      </a:pPr>
                      <a:r>
                        <a:rPr lang="en-GB" sz="1300" dirty="0">
                          <a:effectLst/>
                        </a:rPr>
                        <a:t>Actions</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55238" marR="55238" marT="0" marB="0"/>
                </a:tc>
                <a:tc>
                  <a:txBody>
                    <a:bodyPr/>
                    <a:lstStyle/>
                    <a:p>
                      <a:pPr algn="ctr">
                        <a:lnSpc>
                          <a:spcPct val="115000"/>
                        </a:lnSpc>
                        <a:spcAft>
                          <a:spcPts val="0"/>
                        </a:spcAft>
                      </a:pPr>
                      <a:r>
                        <a:rPr lang="en-GB" sz="1300" dirty="0">
                          <a:effectLst/>
                        </a:rPr>
                        <a:t>Comments</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55238" marR="55238" marT="0" marB="0"/>
                </a:tc>
                <a:extLst>
                  <a:ext uri="{0D108BD9-81ED-4DB2-BD59-A6C34878D82A}">
                    <a16:rowId xmlns:a16="http://schemas.microsoft.com/office/drawing/2014/main" val="2847145380"/>
                  </a:ext>
                </a:extLst>
              </a:tr>
              <a:tr h="645481">
                <a:tc>
                  <a:txBody>
                    <a:bodyPr/>
                    <a:lstStyle/>
                    <a:p>
                      <a:pPr>
                        <a:lnSpc>
                          <a:spcPct val="115000"/>
                        </a:lnSpc>
                        <a:spcAft>
                          <a:spcPts val="0"/>
                        </a:spcAft>
                      </a:pPr>
                      <a:r>
                        <a:rPr lang="en-GB" sz="1100" dirty="0">
                          <a:effectLst/>
                        </a:rPr>
                        <a:t>Undertake research in emerging themes in leadership and management using an appropriate research methodology</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55238" marR="55238" marT="0" marB="0"/>
                </a:tc>
                <a:tc>
                  <a:txBody>
                    <a:bodyPr/>
                    <a:lstStyle/>
                    <a:p>
                      <a:pPr>
                        <a:lnSpc>
                          <a:spcPct val="115000"/>
                        </a:lnSpc>
                        <a:spcAft>
                          <a:spcPts val="0"/>
                        </a:spcAft>
                      </a:pPr>
                      <a:r>
                        <a:rPr lang="en-GB" sz="900" dirty="0">
                          <a:effectLst/>
                        </a:rPr>
                        <a:t> </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55238" marR="55238" marT="0" marB="0"/>
                </a:tc>
                <a:tc>
                  <a:txBody>
                    <a:bodyPr/>
                    <a:lstStyle/>
                    <a:p>
                      <a:pPr>
                        <a:lnSpc>
                          <a:spcPct val="115000"/>
                        </a:lnSpc>
                        <a:spcAft>
                          <a:spcPts val="0"/>
                        </a:spcAft>
                      </a:pPr>
                      <a:r>
                        <a:rPr lang="en-GB" sz="900" dirty="0">
                          <a:effectLst/>
                        </a:rPr>
                        <a:t> </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55238" marR="55238" marT="0" marB="0"/>
                </a:tc>
                <a:extLst>
                  <a:ext uri="{0D108BD9-81ED-4DB2-BD59-A6C34878D82A}">
                    <a16:rowId xmlns:a16="http://schemas.microsoft.com/office/drawing/2014/main" val="3572437010"/>
                  </a:ext>
                </a:extLst>
              </a:tr>
              <a:tr h="183762">
                <a:tc>
                  <a:txBody>
                    <a:bodyPr/>
                    <a:lstStyle/>
                    <a:p>
                      <a:pPr>
                        <a:lnSpc>
                          <a:spcPct val="115000"/>
                        </a:lnSpc>
                        <a:spcAft>
                          <a:spcPts val="0"/>
                        </a:spcAft>
                      </a:pPr>
                      <a:r>
                        <a:rPr lang="en-GB" sz="900" dirty="0">
                          <a:effectLst/>
                        </a:rPr>
                        <a:t> </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55238" marR="55238" marT="0" marB="0"/>
                </a:tc>
                <a:tc>
                  <a:txBody>
                    <a:bodyPr/>
                    <a:lstStyle/>
                    <a:p>
                      <a:pPr algn="ctr">
                        <a:lnSpc>
                          <a:spcPct val="115000"/>
                        </a:lnSpc>
                        <a:spcAft>
                          <a:spcPts val="0"/>
                        </a:spcAft>
                      </a:pPr>
                      <a:r>
                        <a:rPr lang="en-GB" sz="1000" dirty="0">
                          <a:effectLst/>
                        </a:rPr>
                        <a:t>Pre - Workshop</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55238" marR="55238" marT="0" marB="0"/>
                </a:tc>
                <a:tc>
                  <a:txBody>
                    <a:bodyPr/>
                    <a:lstStyle/>
                    <a:p>
                      <a:pPr>
                        <a:lnSpc>
                          <a:spcPct val="115000"/>
                        </a:lnSpc>
                        <a:spcAft>
                          <a:spcPts val="0"/>
                        </a:spcAft>
                      </a:pPr>
                      <a:r>
                        <a:rPr lang="en-GB" sz="900" dirty="0">
                          <a:effectLst/>
                        </a:rPr>
                        <a:t> </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55238" marR="55238" marT="0" marB="0"/>
                </a:tc>
                <a:extLst>
                  <a:ext uri="{0D108BD9-81ED-4DB2-BD59-A6C34878D82A}">
                    <a16:rowId xmlns:a16="http://schemas.microsoft.com/office/drawing/2014/main" val="3727611521"/>
                  </a:ext>
                </a:extLst>
              </a:tr>
              <a:tr h="2449452">
                <a:tc>
                  <a:txBody>
                    <a:bodyPr/>
                    <a:lstStyle/>
                    <a:p>
                      <a:pPr>
                        <a:lnSpc>
                          <a:spcPct val="115000"/>
                        </a:lnSpc>
                        <a:spcAft>
                          <a:spcPts val="0"/>
                        </a:spcAft>
                      </a:pP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55238" marR="55238" marT="0" marB="0"/>
                </a:tc>
                <a:tc>
                  <a:txBody>
                    <a:bodyPr/>
                    <a:lstStyle/>
                    <a:p>
                      <a:pPr marL="342900" lvl="0" indent="-342900">
                        <a:lnSpc>
                          <a:spcPct val="115000"/>
                        </a:lnSpc>
                        <a:spcAft>
                          <a:spcPts val="0"/>
                        </a:spcAft>
                        <a:buFont typeface="+mj-lt"/>
                        <a:buAutoNum type="arabicPeriod"/>
                      </a:pPr>
                      <a:r>
                        <a:rPr lang="en-GB" sz="1000" dirty="0">
                          <a:effectLst/>
                        </a:rPr>
                        <a:t>Learner to identify prior to the workshop range of L&amp;M emerging leadership issues that they identify as affecting organisations.</a:t>
                      </a:r>
                    </a:p>
                    <a:p>
                      <a:pPr marL="342900" lvl="0" indent="-342900">
                        <a:lnSpc>
                          <a:spcPct val="115000"/>
                        </a:lnSpc>
                        <a:spcAft>
                          <a:spcPts val="0"/>
                        </a:spcAft>
                        <a:buFont typeface="+mj-lt"/>
                        <a:buAutoNum type="arabicPeriod"/>
                      </a:pPr>
                      <a:r>
                        <a:rPr lang="en-GB" sz="1000" dirty="0">
                          <a:effectLst/>
                        </a:rPr>
                        <a:t>Moving from the identification of general themes to the identification of a main theme which is or has the potential to have an impact in their own workplace. </a:t>
                      </a:r>
                    </a:p>
                    <a:p>
                      <a:pPr marL="342900" lvl="0" indent="-342900">
                        <a:lnSpc>
                          <a:spcPct val="115000"/>
                        </a:lnSpc>
                        <a:spcAft>
                          <a:spcPts val="0"/>
                        </a:spcAft>
                        <a:buFont typeface="+mj-lt"/>
                        <a:buAutoNum type="arabicPeriod"/>
                      </a:pPr>
                      <a:r>
                        <a:rPr lang="en-GB" sz="1000" dirty="0">
                          <a:effectLst/>
                        </a:rPr>
                        <a:t>Desk research – via professional bodies, journals’, on-line search, in-house internal departments, HR, IT, Marketing etc., trade journals, quality press etc. </a:t>
                      </a:r>
                    </a:p>
                    <a:p>
                      <a:pPr marL="457200">
                        <a:lnSpc>
                          <a:spcPct val="115000"/>
                        </a:lnSpc>
                        <a:spcAft>
                          <a:spcPts val="0"/>
                        </a:spcAft>
                      </a:pPr>
                      <a:r>
                        <a:rPr lang="en-GB" sz="900" dirty="0">
                          <a:effectLst/>
                        </a:rPr>
                        <a:t> </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55238" marR="55238" marT="0" marB="0"/>
                </a:tc>
                <a:tc>
                  <a:txBody>
                    <a:bodyPr/>
                    <a:lstStyle/>
                    <a:p>
                      <a:pPr marL="342900" lvl="0" indent="-342900">
                        <a:lnSpc>
                          <a:spcPct val="115000"/>
                        </a:lnSpc>
                        <a:spcAft>
                          <a:spcPts val="0"/>
                        </a:spcAft>
                        <a:buFont typeface="+mj-lt"/>
                        <a:buAutoNum type="alphaUcPeriod"/>
                      </a:pPr>
                      <a:r>
                        <a:rPr lang="en-GB" sz="1000" dirty="0">
                          <a:effectLst/>
                        </a:rPr>
                        <a:t>This will facilitate the focus on identifiable leadership styles that they have to apply in different situations.</a:t>
                      </a:r>
                    </a:p>
                    <a:p>
                      <a:pPr marL="342900" lvl="0" indent="-342900">
                        <a:lnSpc>
                          <a:spcPct val="115000"/>
                        </a:lnSpc>
                        <a:spcAft>
                          <a:spcPts val="0"/>
                        </a:spcAft>
                        <a:buFont typeface="+mj-lt"/>
                        <a:buAutoNum type="alphaUcPeriod"/>
                      </a:pPr>
                      <a:r>
                        <a:rPr lang="en-GB" sz="1000" dirty="0">
                          <a:effectLst/>
                        </a:rPr>
                        <a:t>This will facilitate the focus on what the learners see to be a real workplace leadership theme, issue or potential problem around which they can critically assess, using a recognised model or theory of leadership.</a:t>
                      </a:r>
                    </a:p>
                    <a:p>
                      <a:pPr marL="342900" lvl="0" indent="-342900">
                        <a:lnSpc>
                          <a:spcPct val="115000"/>
                        </a:lnSpc>
                        <a:spcAft>
                          <a:spcPts val="0"/>
                        </a:spcAft>
                        <a:buFont typeface="+mj-lt"/>
                        <a:buAutoNum type="alphaUcPeriod"/>
                      </a:pPr>
                      <a:r>
                        <a:rPr lang="en-GB" sz="1000" dirty="0">
                          <a:effectLst/>
                        </a:rPr>
                        <a:t>All sources must be fully attributed and referenced</a:t>
                      </a:r>
                      <a:r>
                        <a:rPr lang="en-GB" sz="900" dirty="0">
                          <a:effectLst/>
                        </a:rPr>
                        <a:t>.</a:t>
                      </a:r>
                    </a:p>
                    <a:p>
                      <a:pPr marL="240030">
                        <a:lnSpc>
                          <a:spcPct val="115000"/>
                        </a:lnSpc>
                        <a:spcAft>
                          <a:spcPts val="0"/>
                        </a:spcAft>
                      </a:pPr>
                      <a:r>
                        <a:rPr lang="en-GB" sz="900" dirty="0">
                          <a:effectLst/>
                        </a:rPr>
                        <a:t> </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55238" marR="55238" marT="0" marB="0"/>
                </a:tc>
                <a:extLst>
                  <a:ext uri="{0D108BD9-81ED-4DB2-BD59-A6C34878D82A}">
                    <a16:rowId xmlns:a16="http://schemas.microsoft.com/office/drawing/2014/main" val="2052829399"/>
                  </a:ext>
                </a:extLst>
              </a:tr>
              <a:tr h="165371">
                <a:tc rowSpan="2">
                  <a:txBody>
                    <a:bodyPr/>
                    <a:lstStyle/>
                    <a:p>
                      <a:pPr>
                        <a:lnSpc>
                          <a:spcPct val="115000"/>
                        </a:lnSpc>
                        <a:spcAft>
                          <a:spcPts val="0"/>
                        </a:spcAft>
                      </a:pPr>
                      <a:r>
                        <a:rPr lang="en-GB" sz="1000" dirty="0">
                          <a:effectLst/>
                        </a:rPr>
                        <a:t>Evaluate research outcomes and potential implications for own area of responsibility</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55238" marR="55238" marT="0" marB="0"/>
                </a:tc>
                <a:tc>
                  <a:txBody>
                    <a:bodyPr/>
                    <a:lstStyle/>
                    <a:p>
                      <a:pPr algn="ctr">
                        <a:lnSpc>
                          <a:spcPct val="115000"/>
                        </a:lnSpc>
                        <a:spcAft>
                          <a:spcPts val="0"/>
                        </a:spcAft>
                      </a:pPr>
                      <a:r>
                        <a:rPr lang="en-GB" sz="900" dirty="0">
                          <a:effectLst/>
                        </a:rPr>
                        <a:t>Workshop(s)</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55238" marR="55238" marT="0" marB="0"/>
                </a:tc>
                <a:tc>
                  <a:txBody>
                    <a:bodyPr/>
                    <a:lstStyle/>
                    <a:p>
                      <a:pPr>
                        <a:lnSpc>
                          <a:spcPct val="115000"/>
                        </a:lnSpc>
                        <a:spcAft>
                          <a:spcPts val="0"/>
                        </a:spcAft>
                      </a:pPr>
                      <a:r>
                        <a:rPr lang="en-GB" sz="900" dirty="0">
                          <a:effectLst/>
                        </a:rPr>
                        <a:t> </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55238" marR="55238" marT="0" marB="0"/>
                </a:tc>
                <a:extLst>
                  <a:ext uri="{0D108BD9-81ED-4DB2-BD59-A6C34878D82A}">
                    <a16:rowId xmlns:a16="http://schemas.microsoft.com/office/drawing/2014/main" val="2054870590"/>
                  </a:ext>
                </a:extLst>
              </a:tr>
              <a:tr h="516768">
                <a:tc vMerge="1">
                  <a:txBody>
                    <a:bodyPr/>
                    <a:lstStyle/>
                    <a:p>
                      <a:endParaRPr lang="en-GB"/>
                    </a:p>
                  </a:txBody>
                  <a:tcPr/>
                </a:tc>
                <a:tc>
                  <a:txBody>
                    <a:bodyPr/>
                    <a:lstStyle/>
                    <a:p>
                      <a:pPr>
                        <a:lnSpc>
                          <a:spcPct val="115000"/>
                        </a:lnSpc>
                        <a:spcAft>
                          <a:spcPts val="0"/>
                        </a:spcAft>
                      </a:pPr>
                      <a:r>
                        <a:rPr lang="en-GB" sz="1000" dirty="0">
                          <a:effectLst/>
                        </a:rPr>
                        <a:t>      4.   A five minute presentation of findings to  the workshop</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55238" marR="55238" marT="0" marB="0"/>
                </a:tc>
                <a:tc>
                  <a:txBody>
                    <a:bodyPr/>
                    <a:lstStyle/>
                    <a:p>
                      <a:pPr>
                        <a:lnSpc>
                          <a:spcPct val="115000"/>
                        </a:lnSpc>
                        <a:spcAft>
                          <a:spcPts val="0"/>
                        </a:spcAft>
                      </a:pPr>
                      <a:r>
                        <a:rPr lang="en-GB" sz="1000" dirty="0">
                          <a:effectLst/>
                        </a:rPr>
                        <a:t>4. Group sharing of issues and the justification of selected issues and (why this why now?)</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55238" marR="55238" marT="0" marB="0"/>
                </a:tc>
                <a:extLst>
                  <a:ext uri="{0D108BD9-81ED-4DB2-BD59-A6C34878D82A}">
                    <a16:rowId xmlns:a16="http://schemas.microsoft.com/office/drawing/2014/main" val="828393289"/>
                  </a:ext>
                </a:extLst>
              </a:tr>
            </a:tbl>
          </a:graphicData>
        </a:graphic>
      </p:graphicFrame>
      <p:graphicFrame>
        <p:nvGraphicFramePr>
          <p:cNvPr id="6" name="Diagram 5">
            <a:extLst>
              <a:ext uri="{FF2B5EF4-FFF2-40B4-BE49-F238E27FC236}">
                <a16:creationId xmlns:a16="http://schemas.microsoft.com/office/drawing/2014/main" id="{03614EB0-661E-C847-8AD4-65549B4B2BCF}"/>
              </a:ext>
            </a:extLst>
          </p:cNvPr>
          <p:cNvGraphicFramePr/>
          <p:nvPr>
            <p:extLst>
              <p:ext uri="{D42A27DB-BD31-4B8C-83A1-F6EECF244321}">
                <p14:modId xmlns:p14="http://schemas.microsoft.com/office/powerpoint/2010/main" val="2030406421"/>
              </p:ext>
            </p:extLst>
          </p:nvPr>
        </p:nvGraphicFramePr>
        <p:xfrm>
          <a:off x="-144801" y="2403053"/>
          <a:ext cx="4716801" cy="205189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Rectangle 2">
            <a:extLst>
              <a:ext uri="{FF2B5EF4-FFF2-40B4-BE49-F238E27FC236}">
                <a16:creationId xmlns:a16="http://schemas.microsoft.com/office/drawing/2014/main" id="{AC0AA684-08CD-0A44-BE9A-291D8B2C43FD}"/>
              </a:ext>
            </a:extLst>
          </p:cNvPr>
          <p:cNvSpPr>
            <a:spLocks noChangeArrowheads="1"/>
          </p:cNvSpPr>
          <p:nvPr/>
        </p:nvSpPr>
        <p:spPr bwMode="auto">
          <a:xfrm>
            <a:off x="179512" y="72015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endParaRPr kumimoji="0" lang="en-US"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This task is a </a:t>
            </a:r>
            <a:r>
              <a:rPr kumimoji="0" lang="en-US" altLang="en-US" sz="1400" b="1" i="0" u="none" strike="noStrike" cap="none" normalizeH="0" baseline="0" dirty="0">
                <a:ln>
                  <a:noFill/>
                </a:ln>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compulsory</a:t>
            </a:r>
            <a:r>
              <a:rPr kumimoji="0" lang="en-US" altLang="en-US" sz="1400" b="0" i="0" u="none" strike="noStrike" cap="none" normalizeH="0" baseline="0" dirty="0">
                <a:ln>
                  <a:noFill/>
                </a:ln>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 integrated, component of the </a:t>
            </a:r>
            <a:r>
              <a:rPr kumimoji="0" lang="en-US" altLang="en-US" sz="1400" b="1" i="0" u="none" strike="noStrike" cap="none" normalizeH="0" baseline="0" dirty="0">
                <a:ln>
                  <a:noFill/>
                </a:ln>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formative assessment</a:t>
            </a:r>
            <a:r>
              <a:rPr kumimoji="0" lang="en-US" altLang="en-US" sz="1400" b="0" i="0" u="none" strike="noStrike" cap="none" normalizeH="0" baseline="0" dirty="0">
                <a:ln>
                  <a:noFill/>
                </a:ln>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 for this module</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8" name="Picture 2">
            <a:extLst>
              <a:ext uri="{FF2B5EF4-FFF2-40B4-BE49-F238E27FC236}">
                <a16:creationId xmlns:a16="http://schemas.microsoft.com/office/drawing/2014/main" id="{FF13D27C-9A98-46BC-BC3D-EE20619F515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740650" y="5397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403640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996C88-20FD-4847-82BC-CE624753591F}"/>
              </a:ext>
            </a:extLst>
          </p:cNvPr>
          <p:cNvSpPr>
            <a:spLocks noGrp="1"/>
          </p:cNvSpPr>
          <p:nvPr>
            <p:ph type="title"/>
          </p:nvPr>
        </p:nvSpPr>
        <p:spPr/>
        <p:txBody>
          <a:bodyPr/>
          <a:lstStyle/>
          <a:p>
            <a:r>
              <a:rPr lang="en-GB" dirty="0"/>
              <a:t>The Leadership Challenge</a:t>
            </a:r>
          </a:p>
        </p:txBody>
      </p:sp>
      <p:sp>
        <p:nvSpPr>
          <p:cNvPr id="3" name="Content Placeholder 2">
            <a:extLst>
              <a:ext uri="{FF2B5EF4-FFF2-40B4-BE49-F238E27FC236}">
                <a16:creationId xmlns:a16="http://schemas.microsoft.com/office/drawing/2014/main" id="{43F74E23-4B79-4CF8-957F-CC52DD9ED0BE}"/>
              </a:ext>
            </a:extLst>
          </p:cNvPr>
          <p:cNvSpPr>
            <a:spLocks noGrp="1"/>
          </p:cNvSpPr>
          <p:nvPr>
            <p:ph idx="1"/>
          </p:nvPr>
        </p:nvSpPr>
        <p:spPr/>
        <p:txBody>
          <a:bodyPr/>
          <a:lstStyle/>
          <a:p>
            <a:r>
              <a:rPr lang="en-GB" dirty="0"/>
              <a:t>Kouzes &amp; Posner (2012) </a:t>
            </a:r>
          </a:p>
          <a:p>
            <a:endParaRPr lang="en-GB" dirty="0"/>
          </a:p>
        </p:txBody>
      </p:sp>
      <p:pic>
        <p:nvPicPr>
          <p:cNvPr id="6" name="Picture 5" descr="A close up of a sign&#10;&#10;Description generated with very high confidence">
            <a:extLst>
              <a:ext uri="{FF2B5EF4-FFF2-40B4-BE49-F238E27FC236}">
                <a16:creationId xmlns:a16="http://schemas.microsoft.com/office/drawing/2014/main" id="{6B732E7F-749E-4509-8F77-45EF132FADB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868144" y="1780209"/>
            <a:ext cx="2340864" cy="3557016"/>
          </a:xfrm>
          <a:prstGeom prst="rect">
            <a:avLst/>
          </a:prstGeom>
        </p:spPr>
      </p:pic>
      <p:sp>
        <p:nvSpPr>
          <p:cNvPr id="8" name="Rectangle 7">
            <a:extLst>
              <a:ext uri="{FF2B5EF4-FFF2-40B4-BE49-F238E27FC236}">
                <a16:creationId xmlns:a16="http://schemas.microsoft.com/office/drawing/2014/main" id="{8A97A1E2-2261-4168-89DD-D37AE9146EDA}"/>
              </a:ext>
            </a:extLst>
          </p:cNvPr>
          <p:cNvSpPr/>
          <p:nvPr/>
        </p:nvSpPr>
        <p:spPr>
          <a:xfrm>
            <a:off x="818352" y="2782669"/>
            <a:ext cx="4572000" cy="707886"/>
          </a:xfrm>
          <a:prstGeom prst="rect">
            <a:avLst/>
          </a:prstGeom>
        </p:spPr>
        <p:txBody>
          <a:bodyPr>
            <a:spAutoFit/>
          </a:bodyPr>
          <a:lstStyle/>
          <a:p>
            <a:r>
              <a:rPr lang="en-US" sz="2000" b="1" dirty="0">
                <a:solidFill>
                  <a:srgbClr val="FF0000"/>
                </a:solidFill>
              </a:rPr>
              <a:t>How to Make Extraordinary Things Happen in Organizations</a:t>
            </a:r>
            <a:endParaRPr lang="en-GB" sz="2000" dirty="0">
              <a:solidFill>
                <a:srgbClr val="FF0000"/>
              </a:solidFill>
            </a:endParaRPr>
          </a:p>
        </p:txBody>
      </p:sp>
    </p:spTree>
    <p:extLst>
      <p:ext uri="{BB962C8B-B14F-4D97-AF65-F5344CB8AC3E}">
        <p14:creationId xmlns:p14="http://schemas.microsoft.com/office/powerpoint/2010/main" val="38565110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D4CD9-8B62-48A1-8D0B-02AE1039BB37}"/>
              </a:ext>
            </a:extLst>
          </p:cNvPr>
          <p:cNvSpPr>
            <a:spLocks noGrp="1"/>
          </p:cNvSpPr>
          <p:nvPr>
            <p:ph type="title"/>
          </p:nvPr>
        </p:nvSpPr>
        <p:spPr/>
        <p:txBody>
          <a:bodyPr>
            <a:normAutofit fontScale="90000"/>
          </a:bodyPr>
          <a:lstStyle/>
          <a:p>
            <a:r>
              <a:rPr lang="en-GB" dirty="0"/>
              <a:t>The five practices of exemplary leadership</a:t>
            </a:r>
            <a:br>
              <a:rPr lang="en-GB" dirty="0"/>
            </a:br>
            <a:r>
              <a:rPr lang="en-GB" sz="2000" dirty="0"/>
              <a:t>Kouzes &amp; Posner (2012) </a:t>
            </a:r>
            <a:endParaRPr lang="en-GB" dirty="0"/>
          </a:p>
        </p:txBody>
      </p:sp>
      <p:sp>
        <p:nvSpPr>
          <p:cNvPr id="3" name="Content Placeholder 2">
            <a:extLst>
              <a:ext uri="{FF2B5EF4-FFF2-40B4-BE49-F238E27FC236}">
                <a16:creationId xmlns:a16="http://schemas.microsoft.com/office/drawing/2014/main" id="{73D2C899-1519-4D12-8154-B5C9909CB19E}"/>
              </a:ext>
            </a:extLst>
          </p:cNvPr>
          <p:cNvSpPr>
            <a:spLocks noGrp="1"/>
          </p:cNvSpPr>
          <p:nvPr>
            <p:ph idx="1"/>
          </p:nvPr>
        </p:nvSpPr>
        <p:spPr>
          <a:xfrm>
            <a:off x="251520" y="1844824"/>
            <a:ext cx="8229600" cy="3917032"/>
          </a:xfrm>
        </p:spPr>
        <p:txBody>
          <a:bodyPr>
            <a:normAutofit fontScale="70000" lnSpcReduction="20000"/>
          </a:bodyPr>
          <a:lstStyle/>
          <a:p>
            <a:pPr>
              <a:defRPr/>
            </a:pPr>
            <a:r>
              <a:rPr lang="en-GB" b="1" dirty="0">
                <a:solidFill>
                  <a:srgbClr val="FF0000"/>
                </a:solidFill>
              </a:rPr>
              <a:t>Model the way - </a:t>
            </a:r>
            <a:r>
              <a:rPr lang="en-GB" dirty="0">
                <a:solidFill>
                  <a:srgbClr val="FF0000"/>
                </a:solidFill>
              </a:rPr>
              <a:t>When the process gets tough, get your hands dirty. A boss tells others what to do...</a:t>
            </a:r>
            <a:r>
              <a:rPr lang="en-GB" i="1" dirty="0">
                <a:solidFill>
                  <a:srgbClr val="FF0000"/>
                </a:solidFill>
              </a:rPr>
              <a:t>a leader shows that it can be done. </a:t>
            </a:r>
          </a:p>
          <a:p>
            <a:pPr>
              <a:defRPr/>
            </a:pPr>
            <a:r>
              <a:rPr lang="en-GB" b="1" dirty="0">
                <a:solidFill>
                  <a:srgbClr val="002060"/>
                </a:solidFill>
              </a:rPr>
              <a:t>Inspire a shared vision - </a:t>
            </a:r>
            <a:r>
              <a:rPr lang="en-GB" dirty="0">
                <a:solidFill>
                  <a:srgbClr val="002060"/>
                </a:solidFill>
              </a:rPr>
              <a:t>Next, share your vision in words that can be understood by your followers</a:t>
            </a:r>
            <a:r>
              <a:rPr lang="en-GB" b="1" dirty="0">
                <a:solidFill>
                  <a:srgbClr val="002060"/>
                </a:solidFill>
              </a:rPr>
              <a:t>. </a:t>
            </a:r>
          </a:p>
          <a:p>
            <a:pPr>
              <a:defRPr/>
            </a:pPr>
            <a:r>
              <a:rPr lang="en-GB" b="1" dirty="0">
                <a:solidFill>
                  <a:srgbClr val="7030A0"/>
                </a:solidFill>
              </a:rPr>
              <a:t>Challenge the process</a:t>
            </a:r>
            <a:r>
              <a:rPr lang="en-GB" dirty="0">
                <a:solidFill>
                  <a:srgbClr val="7030A0"/>
                </a:solidFill>
              </a:rPr>
              <a:t> - First, find a process that you believe needs to be improved the most. </a:t>
            </a:r>
          </a:p>
          <a:p>
            <a:pPr>
              <a:defRPr/>
            </a:pPr>
            <a:r>
              <a:rPr lang="en-GB" b="1" dirty="0">
                <a:solidFill>
                  <a:srgbClr val="0070C0"/>
                </a:solidFill>
              </a:rPr>
              <a:t>Enable others to act</a:t>
            </a:r>
            <a:r>
              <a:rPr lang="en-GB" dirty="0">
                <a:solidFill>
                  <a:srgbClr val="0070C0"/>
                </a:solidFill>
              </a:rPr>
              <a:t> - Give them the tools and methods to solve the problem. </a:t>
            </a:r>
          </a:p>
          <a:p>
            <a:pPr>
              <a:defRPr/>
            </a:pPr>
            <a:r>
              <a:rPr lang="en-GB" b="1" dirty="0">
                <a:solidFill>
                  <a:srgbClr val="C00000"/>
                </a:solidFill>
              </a:rPr>
              <a:t>Encourage the heart</a:t>
            </a:r>
            <a:r>
              <a:rPr lang="en-GB" dirty="0">
                <a:solidFill>
                  <a:srgbClr val="C00000"/>
                </a:solidFill>
              </a:rPr>
              <a:t> - Share the glory with your followers' heart, while keeping the pains within your own</a:t>
            </a:r>
          </a:p>
          <a:p>
            <a:endParaRPr lang="en-GB" dirty="0"/>
          </a:p>
        </p:txBody>
      </p:sp>
    </p:spTree>
    <p:extLst>
      <p:ext uri="{BB962C8B-B14F-4D97-AF65-F5344CB8AC3E}">
        <p14:creationId xmlns:p14="http://schemas.microsoft.com/office/powerpoint/2010/main" val="17786053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22B363-6272-48DB-AAE0-2C18820BD53A}"/>
              </a:ext>
            </a:extLst>
          </p:cNvPr>
          <p:cNvSpPr>
            <a:spLocks noGrp="1"/>
          </p:cNvSpPr>
          <p:nvPr>
            <p:ph type="title"/>
          </p:nvPr>
        </p:nvSpPr>
        <p:spPr/>
        <p:txBody>
          <a:bodyPr/>
          <a:lstStyle/>
          <a:p>
            <a:r>
              <a:rPr lang="en-GB" dirty="0"/>
              <a:t>Model the Way</a:t>
            </a:r>
          </a:p>
        </p:txBody>
      </p:sp>
      <p:sp>
        <p:nvSpPr>
          <p:cNvPr id="5" name="Content Placeholder 2">
            <a:extLst>
              <a:ext uri="{FF2B5EF4-FFF2-40B4-BE49-F238E27FC236}">
                <a16:creationId xmlns:a16="http://schemas.microsoft.com/office/drawing/2014/main" id="{D21F8D57-464F-4C33-8BD8-A1D1621F3E94}"/>
              </a:ext>
            </a:extLst>
          </p:cNvPr>
          <p:cNvSpPr>
            <a:spLocks noGrp="1"/>
          </p:cNvSpPr>
          <p:nvPr>
            <p:ph sz="half" idx="1"/>
          </p:nvPr>
        </p:nvSpPr>
        <p:spPr>
          <a:xfrm>
            <a:off x="1568" y="1154872"/>
            <a:ext cx="3886200" cy="4351338"/>
          </a:xfrm>
        </p:spPr>
        <p:txBody>
          <a:bodyPr>
            <a:normAutofit/>
          </a:bodyPr>
          <a:lstStyle/>
          <a:p>
            <a:pPr lvl="0">
              <a:defRPr/>
            </a:pPr>
            <a:r>
              <a:rPr lang="en-GB" b="1" dirty="0">
                <a:solidFill>
                  <a:srgbClr val="7030A0"/>
                </a:solidFill>
              </a:rPr>
              <a:t>Model the way  </a:t>
            </a:r>
            <a:r>
              <a:rPr lang="en-GB" dirty="0">
                <a:solidFill>
                  <a:srgbClr val="7030A0"/>
                </a:solidFill>
              </a:rPr>
              <a:t>Find your voice and affirm shared values</a:t>
            </a:r>
          </a:p>
          <a:p>
            <a:pPr marL="457200" lvl="1" indent="0">
              <a:spcBef>
                <a:spcPts val="750"/>
              </a:spcBef>
              <a:buNone/>
              <a:defRPr/>
            </a:pPr>
            <a:r>
              <a:rPr lang="en-GB" sz="2100" dirty="0">
                <a:solidFill>
                  <a:srgbClr val="0070C0"/>
                </a:solidFill>
              </a:rPr>
              <a:t>Set the example: -</a:t>
            </a:r>
          </a:p>
          <a:p>
            <a:pPr marL="1257300" lvl="2" indent="-342900">
              <a:spcBef>
                <a:spcPts val="750"/>
              </a:spcBef>
              <a:buFont typeface="Wingdings" panose="05000000000000000000" pitchFamily="2" charset="2"/>
              <a:buChar char="ü"/>
              <a:defRPr/>
            </a:pPr>
            <a:r>
              <a:rPr lang="en-GB" sz="2100" i="1" dirty="0">
                <a:solidFill>
                  <a:srgbClr val="0070C0"/>
                </a:solidFill>
              </a:rPr>
              <a:t>Live the shared values</a:t>
            </a:r>
          </a:p>
          <a:p>
            <a:pPr marL="1257300" lvl="2" indent="-342900">
              <a:spcBef>
                <a:spcPts val="750"/>
              </a:spcBef>
              <a:buFont typeface="Wingdings" panose="05000000000000000000" pitchFamily="2" charset="2"/>
              <a:buChar char="ü"/>
              <a:defRPr/>
            </a:pPr>
            <a:r>
              <a:rPr lang="en-GB" sz="2100" i="1" dirty="0">
                <a:solidFill>
                  <a:srgbClr val="0070C0"/>
                </a:solidFill>
              </a:rPr>
              <a:t>Teach others to model the values</a:t>
            </a:r>
          </a:p>
          <a:p>
            <a:endParaRPr lang="en-GB" dirty="0"/>
          </a:p>
        </p:txBody>
      </p:sp>
      <p:sp>
        <p:nvSpPr>
          <p:cNvPr id="6" name="Content Placeholder 6">
            <a:extLst>
              <a:ext uri="{FF2B5EF4-FFF2-40B4-BE49-F238E27FC236}">
                <a16:creationId xmlns:a16="http://schemas.microsoft.com/office/drawing/2014/main" id="{8C242F37-1009-4057-9B9E-811BFDBB8E85}"/>
              </a:ext>
            </a:extLst>
          </p:cNvPr>
          <p:cNvSpPr txBox="1">
            <a:spLocks/>
          </p:cNvSpPr>
          <p:nvPr/>
        </p:nvSpPr>
        <p:spPr>
          <a:xfrm>
            <a:off x="3995936" y="1124744"/>
            <a:ext cx="4934272" cy="3924646"/>
          </a:xfrm>
          <a:prstGeom prst="rect">
            <a:avLst/>
          </a:prstGeom>
        </p:spPr>
        <p:txBody>
          <a:bodyPr>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fontAlgn="auto">
              <a:lnSpc>
                <a:spcPct val="170000"/>
              </a:lnSpc>
              <a:spcBef>
                <a:spcPts val="0"/>
              </a:spcBef>
              <a:spcAft>
                <a:spcPts val="0"/>
              </a:spcAft>
              <a:buNone/>
            </a:pPr>
            <a:r>
              <a:rPr lang="en-GB" sz="1600" b="1" i="1" dirty="0">
                <a:solidFill>
                  <a:srgbClr val="FF0000"/>
                </a:solidFill>
              </a:rPr>
              <a:t>The manager of a manufacturing facility</a:t>
            </a:r>
            <a:r>
              <a:rPr lang="en-GB" sz="1600" dirty="0">
                <a:solidFill>
                  <a:srgbClr val="FF0000"/>
                </a:solidFill>
              </a:rPr>
              <a:t> saw that housekeeping conditions around the site didn’t meet the plant’s vision of being a “World Class Plant”. He painted the words “World Class Plant” on a two gallon bucket and began walking around every day picking up trash. Word spread quickly and it didn’t take long for more buckets to appear. The process that he started by his visible  example soon became the norm and generated lots of new ideas about how they could make the job of cleaning the plant easier.</a:t>
            </a:r>
          </a:p>
        </p:txBody>
      </p:sp>
    </p:spTree>
    <p:extLst>
      <p:ext uri="{BB962C8B-B14F-4D97-AF65-F5344CB8AC3E}">
        <p14:creationId xmlns:p14="http://schemas.microsoft.com/office/powerpoint/2010/main" val="35359896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38F6CB-A05D-4F04-BB7A-0E95B0798FD5}"/>
              </a:ext>
            </a:extLst>
          </p:cNvPr>
          <p:cNvSpPr>
            <a:spLocks noGrp="1"/>
          </p:cNvSpPr>
          <p:nvPr>
            <p:ph type="title"/>
          </p:nvPr>
        </p:nvSpPr>
        <p:spPr/>
        <p:txBody>
          <a:bodyPr>
            <a:normAutofit fontScale="90000"/>
          </a:bodyPr>
          <a:lstStyle/>
          <a:p>
            <a:r>
              <a:rPr lang="en-GB" dirty="0">
                <a:solidFill>
                  <a:prstClr val="black"/>
                </a:solidFill>
              </a:rPr>
              <a:t>Exercise: </a:t>
            </a:r>
            <a:r>
              <a:rPr lang="en-GB" dirty="0"/>
              <a:t>Clarify your own values</a:t>
            </a:r>
          </a:p>
        </p:txBody>
      </p:sp>
      <p:sp>
        <p:nvSpPr>
          <p:cNvPr id="3" name="Content Placeholder 2">
            <a:extLst>
              <a:ext uri="{FF2B5EF4-FFF2-40B4-BE49-F238E27FC236}">
                <a16:creationId xmlns:a16="http://schemas.microsoft.com/office/drawing/2014/main" id="{D6229AF6-8EBA-483B-9B91-57B7384E605A}"/>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26333296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2417B-B406-4FAD-8691-42EF9E03B4AD}"/>
              </a:ext>
            </a:extLst>
          </p:cNvPr>
          <p:cNvSpPr>
            <a:spLocks noGrp="1"/>
          </p:cNvSpPr>
          <p:nvPr>
            <p:ph type="title"/>
          </p:nvPr>
        </p:nvSpPr>
        <p:spPr/>
        <p:txBody>
          <a:bodyPr/>
          <a:lstStyle/>
          <a:p>
            <a:r>
              <a:rPr lang="en-GB" dirty="0"/>
              <a:t>Inspire a shared vision </a:t>
            </a:r>
          </a:p>
        </p:txBody>
      </p:sp>
      <p:sp>
        <p:nvSpPr>
          <p:cNvPr id="5" name="Content Placeholder 2">
            <a:extLst>
              <a:ext uri="{FF2B5EF4-FFF2-40B4-BE49-F238E27FC236}">
                <a16:creationId xmlns:a16="http://schemas.microsoft.com/office/drawing/2014/main" id="{A858364C-059A-4613-8845-B5B206F094F4}"/>
              </a:ext>
            </a:extLst>
          </p:cNvPr>
          <p:cNvSpPr>
            <a:spLocks noGrp="1"/>
          </p:cNvSpPr>
          <p:nvPr>
            <p:ph sz="half" idx="1"/>
          </p:nvPr>
        </p:nvSpPr>
        <p:spPr>
          <a:xfrm>
            <a:off x="323528" y="1253331"/>
            <a:ext cx="3886200" cy="4351338"/>
          </a:xfrm>
        </p:spPr>
        <p:txBody>
          <a:bodyPr>
            <a:normAutofit lnSpcReduction="10000"/>
          </a:bodyPr>
          <a:lstStyle/>
          <a:p>
            <a:pPr lvl="0">
              <a:defRPr/>
            </a:pPr>
            <a:r>
              <a:rPr lang="en-GB" b="1" dirty="0">
                <a:solidFill>
                  <a:srgbClr val="FF0000"/>
                </a:solidFill>
              </a:rPr>
              <a:t>Inspire a shared vision – </a:t>
            </a:r>
          </a:p>
          <a:p>
            <a:pPr marL="800100" lvl="1" indent="-342900">
              <a:spcBef>
                <a:spcPts val="750"/>
              </a:spcBef>
              <a:buFont typeface="Courier New" panose="02070309020205020404" pitchFamily="49" charset="0"/>
              <a:buChar char="o"/>
              <a:defRPr/>
            </a:pPr>
            <a:r>
              <a:rPr lang="en-GB" sz="2100" dirty="0">
                <a:solidFill>
                  <a:srgbClr val="FF0000"/>
                </a:solidFill>
              </a:rPr>
              <a:t>Enlist others</a:t>
            </a:r>
          </a:p>
          <a:p>
            <a:pPr marL="1257300" lvl="2" indent="-342900">
              <a:spcBef>
                <a:spcPts val="750"/>
              </a:spcBef>
              <a:buFont typeface="Wingdings" panose="05000000000000000000" pitchFamily="2" charset="2"/>
              <a:buChar char="ü"/>
              <a:defRPr/>
            </a:pPr>
            <a:r>
              <a:rPr lang="en-GB" sz="2100" i="1" dirty="0">
                <a:solidFill>
                  <a:srgbClr val="FF0000"/>
                </a:solidFill>
              </a:rPr>
              <a:t>Appeal to common ideals</a:t>
            </a:r>
          </a:p>
          <a:p>
            <a:pPr marL="1257300" lvl="2" indent="-342900">
              <a:spcBef>
                <a:spcPts val="750"/>
              </a:spcBef>
              <a:buFont typeface="Wingdings" panose="05000000000000000000" pitchFamily="2" charset="2"/>
              <a:buChar char="ü"/>
              <a:defRPr/>
            </a:pPr>
            <a:r>
              <a:rPr lang="en-GB" sz="2100" i="1" dirty="0">
                <a:solidFill>
                  <a:srgbClr val="FF0000"/>
                </a:solidFill>
              </a:rPr>
              <a:t>Animate the vision</a:t>
            </a:r>
          </a:p>
          <a:p>
            <a:pPr marL="800100" lvl="1" indent="-342900">
              <a:spcBef>
                <a:spcPts val="750"/>
              </a:spcBef>
              <a:buFont typeface="Courier New" panose="02070309020205020404" pitchFamily="49" charset="0"/>
              <a:buChar char="o"/>
              <a:defRPr/>
            </a:pPr>
            <a:r>
              <a:rPr lang="en-GB" sz="2100" dirty="0">
                <a:solidFill>
                  <a:srgbClr val="FF0000"/>
                </a:solidFill>
              </a:rPr>
              <a:t>Envision the future</a:t>
            </a:r>
            <a:r>
              <a:rPr lang="en-GB" sz="2100" b="1" dirty="0">
                <a:solidFill>
                  <a:srgbClr val="FF0000"/>
                </a:solidFill>
              </a:rPr>
              <a:t> – </a:t>
            </a:r>
          </a:p>
          <a:p>
            <a:pPr marL="1257300" lvl="2" indent="-342900">
              <a:spcBef>
                <a:spcPts val="750"/>
              </a:spcBef>
              <a:buFont typeface="Wingdings" panose="05000000000000000000" pitchFamily="2" charset="2"/>
              <a:buChar char="ü"/>
              <a:defRPr/>
            </a:pPr>
            <a:r>
              <a:rPr lang="en-GB" sz="2100" i="1" dirty="0">
                <a:solidFill>
                  <a:srgbClr val="FF0000"/>
                </a:solidFill>
              </a:rPr>
              <a:t>Imagine the possibilities </a:t>
            </a:r>
          </a:p>
          <a:p>
            <a:pPr marL="1257300" lvl="2" indent="-342900">
              <a:spcBef>
                <a:spcPts val="750"/>
              </a:spcBef>
              <a:buFont typeface="Wingdings" panose="05000000000000000000" pitchFamily="2" charset="2"/>
              <a:buChar char="ü"/>
              <a:defRPr/>
            </a:pPr>
            <a:r>
              <a:rPr lang="en-GB" sz="2100" i="1" dirty="0">
                <a:solidFill>
                  <a:srgbClr val="FF0000"/>
                </a:solidFill>
              </a:rPr>
              <a:t>Find a common purpose</a:t>
            </a:r>
          </a:p>
          <a:p>
            <a:endParaRPr lang="en-GB" dirty="0"/>
          </a:p>
        </p:txBody>
      </p:sp>
    </p:spTree>
    <p:extLst>
      <p:ext uri="{BB962C8B-B14F-4D97-AF65-F5344CB8AC3E}">
        <p14:creationId xmlns:p14="http://schemas.microsoft.com/office/powerpoint/2010/main" val="32390572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500"/>
                                        <p:tgtEl>
                                          <p:spTgt spid="5">
                                            <p:txEl>
                                              <p:pRg st="1" end="1"/>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animEffect transition="in" filter="fade">
                                      <p:cBhvr>
                                        <p:cTn id="15" dur="500"/>
                                        <p:tgtEl>
                                          <p:spTgt spid="5">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5">
                                            <p:txEl>
                                              <p:pRg st="3" end="3"/>
                                            </p:txEl>
                                          </p:spTgt>
                                        </p:tgtEl>
                                        <p:attrNameLst>
                                          <p:attrName>style.visibility</p:attrName>
                                        </p:attrNameLst>
                                      </p:cBhvr>
                                      <p:to>
                                        <p:strVal val="visible"/>
                                      </p:to>
                                    </p:set>
                                    <p:animEffect transition="in" filter="fade">
                                      <p:cBhvr>
                                        <p:cTn id="20" dur="500"/>
                                        <p:tgtEl>
                                          <p:spTgt spid="5">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5">
                                            <p:txEl>
                                              <p:pRg st="4" end="4"/>
                                            </p:txEl>
                                          </p:spTgt>
                                        </p:tgtEl>
                                        <p:attrNameLst>
                                          <p:attrName>style.visibility</p:attrName>
                                        </p:attrNameLst>
                                      </p:cBhvr>
                                      <p:to>
                                        <p:strVal val="visible"/>
                                      </p:to>
                                    </p:set>
                                    <p:animEffect transition="in" filter="fade">
                                      <p:cBhvr>
                                        <p:cTn id="25" dur="500"/>
                                        <p:tgtEl>
                                          <p:spTgt spid="5">
                                            <p:txEl>
                                              <p:pRg st="4" end="4"/>
                                            </p:txEl>
                                          </p:spTgt>
                                        </p:tgtEl>
                                      </p:cBhvr>
                                    </p:animEffect>
                                  </p:childTnLst>
                                </p:cTn>
                              </p:par>
                              <p:par>
                                <p:cTn id="26" presetID="10" presetClass="entr" presetSubtype="0" fill="hold" nodeType="withEffect">
                                  <p:stCondLst>
                                    <p:cond delay="0"/>
                                  </p:stCondLst>
                                  <p:childTnLst>
                                    <p:set>
                                      <p:cBhvr>
                                        <p:cTn id="27" dur="1" fill="hold">
                                          <p:stCondLst>
                                            <p:cond delay="0"/>
                                          </p:stCondLst>
                                        </p:cTn>
                                        <p:tgtEl>
                                          <p:spTgt spid="5">
                                            <p:txEl>
                                              <p:pRg st="5" end="5"/>
                                            </p:txEl>
                                          </p:spTgt>
                                        </p:tgtEl>
                                        <p:attrNameLst>
                                          <p:attrName>style.visibility</p:attrName>
                                        </p:attrNameLst>
                                      </p:cBhvr>
                                      <p:to>
                                        <p:strVal val="visible"/>
                                      </p:to>
                                    </p:set>
                                    <p:animEffect transition="in" filter="fade">
                                      <p:cBhvr>
                                        <p:cTn id="28" dur="500"/>
                                        <p:tgtEl>
                                          <p:spTgt spid="5">
                                            <p:txEl>
                                              <p:pRg st="5" end="5"/>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5">
                                            <p:txEl>
                                              <p:pRg st="6" end="6"/>
                                            </p:txEl>
                                          </p:spTgt>
                                        </p:tgtEl>
                                        <p:attrNameLst>
                                          <p:attrName>style.visibility</p:attrName>
                                        </p:attrNameLst>
                                      </p:cBhvr>
                                      <p:to>
                                        <p:strVal val="visible"/>
                                      </p:to>
                                    </p:set>
                                    <p:animEffect transition="in" filter="fade">
                                      <p:cBhvr>
                                        <p:cTn id="33" dur="500"/>
                                        <p:tgtEl>
                                          <p:spTgt spid="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1EBE77-212D-45CF-8E79-92D273F6432B}"/>
              </a:ext>
            </a:extLst>
          </p:cNvPr>
          <p:cNvSpPr>
            <a:spLocks noGrp="1"/>
          </p:cNvSpPr>
          <p:nvPr>
            <p:ph type="title"/>
          </p:nvPr>
        </p:nvSpPr>
        <p:spPr/>
        <p:txBody>
          <a:bodyPr>
            <a:normAutofit/>
          </a:bodyPr>
          <a:lstStyle/>
          <a:p>
            <a:r>
              <a:rPr lang="en-GB" dirty="0">
                <a:solidFill>
                  <a:prstClr val="black"/>
                </a:solidFill>
              </a:rPr>
              <a:t>Exercise: Envision the future</a:t>
            </a:r>
            <a:endParaRPr lang="en-GB" dirty="0"/>
          </a:p>
        </p:txBody>
      </p:sp>
      <p:sp>
        <p:nvSpPr>
          <p:cNvPr id="5" name="Text Placeholder 2">
            <a:extLst>
              <a:ext uri="{FF2B5EF4-FFF2-40B4-BE49-F238E27FC236}">
                <a16:creationId xmlns:a16="http://schemas.microsoft.com/office/drawing/2014/main" id="{2793A751-DFEC-4046-BDEB-C6601ED22DB2}"/>
              </a:ext>
            </a:extLst>
          </p:cNvPr>
          <p:cNvSpPr txBox="1">
            <a:spLocks/>
          </p:cNvSpPr>
          <p:nvPr/>
        </p:nvSpPr>
        <p:spPr>
          <a:xfrm>
            <a:off x="47946" y="1452702"/>
            <a:ext cx="8844534" cy="1256218"/>
          </a:xfrm>
          <a:prstGeom prst="rect">
            <a:avLst/>
          </a:prstGeom>
        </p:spPr>
        <p:txBody>
          <a:bodyPr vert="horz" lIns="91440" tIns="45720" rIns="91440" bIns="45720" rtlCol="0">
            <a:normAutofit fontScale="70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fontAlgn="auto">
              <a:spcAft>
                <a:spcPts val="0"/>
              </a:spcAft>
            </a:pPr>
            <a:r>
              <a:rPr lang="en-GB" dirty="0">
                <a:solidFill>
                  <a:srgbClr val="00B050"/>
                </a:solidFill>
              </a:rPr>
              <a:t>Picture yourself, your family, your class mates at the end of your studies: you have been successful beyond your wildest dreams.</a:t>
            </a:r>
          </a:p>
          <a:p>
            <a:pPr marL="400050" lvl="1" indent="0" fontAlgn="auto">
              <a:spcAft>
                <a:spcPts val="0"/>
              </a:spcAft>
              <a:buNone/>
            </a:pPr>
            <a:r>
              <a:rPr lang="en-GB" i="1" u="sng" dirty="0">
                <a:solidFill>
                  <a:srgbClr val="00B050"/>
                </a:solidFill>
              </a:rPr>
              <a:t>What do you see?  </a:t>
            </a:r>
            <a:r>
              <a:rPr lang="en-GB" dirty="0">
                <a:solidFill>
                  <a:srgbClr val="00B050"/>
                </a:solidFill>
              </a:rPr>
              <a:t>Describe in rich detail by responding to the questions that follow…… </a:t>
            </a:r>
          </a:p>
        </p:txBody>
      </p:sp>
      <p:sp>
        <p:nvSpPr>
          <p:cNvPr id="6" name="Content Placeholder 3">
            <a:extLst>
              <a:ext uri="{FF2B5EF4-FFF2-40B4-BE49-F238E27FC236}">
                <a16:creationId xmlns:a16="http://schemas.microsoft.com/office/drawing/2014/main" id="{992F4773-4BB2-4832-A774-9D4E48BA7BCF}"/>
              </a:ext>
            </a:extLst>
          </p:cNvPr>
          <p:cNvSpPr txBox="1">
            <a:spLocks/>
          </p:cNvSpPr>
          <p:nvPr/>
        </p:nvSpPr>
        <p:spPr>
          <a:xfrm>
            <a:off x="118685" y="2891056"/>
            <a:ext cx="6613556" cy="2648816"/>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fontAlgn="auto">
              <a:spcAft>
                <a:spcPts val="0"/>
              </a:spcAft>
            </a:pPr>
            <a:r>
              <a:rPr lang="en-GB" sz="2800" dirty="0">
                <a:solidFill>
                  <a:srgbClr val="0070C0"/>
                </a:solidFill>
              </a:rPr>
              <a:t>What are people doing?</a:t>
            </a:r>
          </a:p>
          <a:p>
            <a:pPr fontAlgn="auto">
              <a:spcAft>
                <a:spcPts val="0"/>
              </a:spcAft>
            </a:pPr>
            <a:r>
              <a:rPr lang="en-GB" sz="2800" dirty="0">
                <a:solidFill>
                  <a:srgbClr val="0070C0"/>
                </a:solidFill>
              </a:rPr>
              <a:t>What are people saying?</a:t>
            </a:r>
          </a:p>
          <a:p>
            <a:pPr fontAlgn="auto">
              <a:spcAft>
                <a:spcPts val="0"/>
              </a:spcAft>
            </a:pPr>
            <a:r>
              <a:rPr lang="en-GB" sz="2800" dirty="0">
                <a:solidFill>
                  <a:srgbClr val="0070C0"/>
                </a:solidFill>
              </a:rPr>
              <a:t>How are people feeling?</a:t>
            </a:r>
          </a:p>
          <a:p>
            <a:pPr fontAlgn="auto">
              <a:spcAft>
                <a:spcPts val="0"/>
              </a:spcAft>
            </a:pPr>
            <a:r>
              <a:rPr lang="en-GB" sz="2800" dirty="0">
                <a:solidFill>
                  <a:srgbClr val="0070C0"/>
                </a:solidFill>
              </a:rPr>
              <a:t>What positive things have happened as a result?</a:t>
            </a:r>
          </a:p>
        </p:txBody>
      </p:sp>
      <p:pic>
        <p:nvPicPr>
          <p:cNvPr id="7" name="Picture 6">
            <a:extLst>
              <a:ext uri="{FF2B5EF4-FFF2-40B4-BE49-F238E27FC236}">
                <a16:creationId xmlns:a16="http://schemas.microsoft.com/office/drawing/2014/main" id="{F06B8579-2617-42D2-9428-79B444B7E76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79787" y="2891056"/>
            <a:ext cx="2493526" cy="2338144"/>
          </a:xfrm>
          <a:prstGeom prst="rect">
            <a:avLst/>
          </a:prstGeom>
        </p:spPr>
      </p:pic>
    </p:spTree>
    <p:extLst>
      <p:ext uri="{BB962C8B-B14F-4D97-AF65-F5344CB8AC3E}">
        <p14:creationId xmlns:p14="http://schemas.microsoft.com/office/powerpoint/2010/main" val="13065697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500"/>
                                        <p:tgtEl>
                                          <p:spTgt spid="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0" end="0"/>
                                            </p:txEl>
                                          </p:spTgt>
                                        </p:tgtEl>
                                        <p:attrNameLst>
                                          <p:attrName>style.visibility</p:attrName>
                                        </p:attrNameLst>
                                      </p:cBhvr>
                                      <p:to>
                                        <p:strVal val="visible"/>
                                      </p:to>
                                    </p:set>
                                    <p:animEffect transition="in" filter="fade">
                                      <p:cBhvr>
                                        <p:cTn id="17" dur="500"/>
                                        <p:tgtEl>
                                          <p:spTgt spid="6">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1" end="1"/>
                                            </p:txEl>
                                          </p:spTgt>
                                        </p:tgtEl>
                                        <p:attrNameLst>
                                          <p:attrName>style.visibility</p:attrName>
                                        </p:attrNameLst>
                                      </p:cBhvr>
                                      <p:to>
                                        <p:strVal val="visible"/>
                                      </p:to>
                                    </p:set>
                                    <p:animEffect transition="in" filter="fade">
                                      <p:cBhvr>
                                        <p:cTn id="22" dur="500"/>
                                        <p:tgtEl>
                                          <p:spTgt spid="6">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2" end="2"/>
                                            </p:txEl>
                                          </p:spTgt>
                                        </p:tgtEl>
                                        <p:attrNameLst>
                                          <p:attrName>style.visibility</p:attrName>
                                        </p:attrNameLst>
                                      </p:cBhvr>
                                      <p:to>
                                        <p:strVal val="visible"/>
                                      </p:to>
                                    </p:set>
                                    <p:animEffect transition="in" filter="fade">
                                      <p:cBhvr>
                                        <p:cTn id="27" dur="500"/>
                                        <p:tgtEl>
                                          <p:spTgt spid="6">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3" end="3"/>
                                            </p:txEl>
                                          </p:spTgt>
                                        </p:tgtEl>
                                        <p:attrNameLst>
                                          <p:attrName>style.visibility</p:attrName>
                                        </p:attrNameLst>
                                      </p:cBhvr>
                                      <p:to>
                                        <p:strVal val="visible"/>
                                      </p:to>
                                    </p:set>
                                    <p:animEffect transition="in" filter="fade">
                                      <p:cBhvr>
                                        <p:cTn id="32" dur="500"/>
                                        <p:tgtEl>
                                          <p:spTgt spid="6">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17E0A8-DE17-4BBD-9399-E609DDB200D1}"/>
              </a:ext>
            </a:extLst>
          </p:cNvPr>
          <p:cNvSpPr>
            <a:spLocks noGrp="1"/>
          </p:cNvSpPr>
          <p:nvPr>
            <p:ph type="title"/>
          </p:nvPr>
        </p:nvSpPr>
        <p:spPr/>
        <p:txBody>
          <a:bodyPr>
            <a:normAutofit/>
          </a:bodyPr>
          <a:lstStyle/>
          <a:p>
            <a:r>
              <a:rPr lang="en-GB" dirty="0"/>
              <a:t>Exercise: Metaphor</a:t>
            </a:r>
          </a:p>
        </p:txBody>
      </p:sp>
      <p:graphicFrame>
        <p:nvGraphicFramePr>
          <p:cNvPr id="5" name="Table 4">
            <a:extLst>
              <a:ext uri="{FF2B5EF4-FFF2-40B4-BE49-F238E27FC236}">
                <a16:creationId xmlns:a16="http://schemas.microsoft.com/office/drawing/2014/main" id="{0AEFCAC5-B726-4864-84FC-7DD9B556F011}"/>
              </a:ext>
            </a:extLst>
          </p:cNvPr>
          <p:cNvGraphicFramePr>
            <a:graphicFrameLocks noGrp="1"/>
          </p:cNvGraphicFramePr>
          <p:nvPr>
            <p:extLst>
              <p:ext uri="{D42A27DB-BD31-4B8C-83A1-F6EECF244321}">
                <p14:modId xmlns:p14="http://schemas.microsoft.com/office/powerpoint/2010/main" val="424582874"/>
              </p:ext>
            </p:extLst>
          </p:nvPr>
        </p:nvGraphicFramePr>
        <p:xfrm>
          <a:off x="0" y="1581914"/>
          <a:ext cx="9144001" cy="1828800"/>
        </p:xfrm>
        <a:graphic>
          <a:graphicData uri="http://schemas.openxmlformats.org/drawingml/2006/table">
            <a:tbl>
              <a:tblPr firstRow="1" bandRow="1">
                <a:tableStyleId>{5C22544A-7EE6-4342-B048-85BDC9FD1C3A}</a:tableStyleId>
              </a:tblPr>
              <a:tblGrid>
                <a:gridCol w="3159280">
                  <a:extLst>
                    <a:ext uri="{9D8B030D-6E8A-4147-A177-3AD203B41FA5}">
                      <a16:colId xmlns:a16="http://schemas.microsoft.com/office/drawing/2014/main" val="20000"/>
                    </a:ext>
                  </a:extLst>
                </a:gridCol>
                <a:gridCol w="5984721">
                  <a:extLst>
                    <a:ext uri="{9D8B030D-6E8A-4147-A177-3AD203B41FA5}">
                      <a16:colId xmlns:a16="http://schemas.microsoft.com/office/drawing/2014/main" val="20001"/>
                    </a:ext>
                  </a:extLst>
                </a:gridCol>
              </a:tblGrid>
              <a:tr h="0">
                <a:tc>
                  <a:txBody>
                    <a:bodyPr/>
                    <a:lstStyle/>
                    <a:p>
                      <a:r>
                        <a:rPr lang="en-GB" sz="1800" i="1" dirty="0"/>
                        <a:t>Metaphor</a:t>
                      </a:r>
                    </a:p>
                  </a:txBody>
                  <a:tcPr/>
                </a:tc>
                <a:tc>
                  <a:txBody>
                    <a:bodyPr/>
                    <a:lstStyle/>
                    <a:p>
                      <a:r>
                        <a:rPr lang="en-GB" sz="1800" i="1" dirty="0"/>
                        <a:t>How is it like your project?</a:t>
                      </a:r>
                    </a:p>
                  </a:txBody>
                  <a:tcPr/>
                </a:tc>
                <a:extLst>
                  <a:ext uri="{0D108BD9-81ED-4DB2-BD59-A6C34878D82A}">
                    <a16:rowId xmlns:a16="http://schemas.microsoft.com/office/drawing/2014/main" val="10000"/>
                  </a:ext>
                </a:extLst>
              </a:tr>
              <a:tr h="370840">
                <a:tc>
                  <a:txBody>
                    <a:bodyPr/>
                    <a:lstStyle/>
                    <a:p>
                      <a:r>
                        <a:rPr lang="en-GB" sz="1800" dirty="0"/>
                        <a:t> Skyscraper</a:t>
                      </a:r>
                    </a:p>
                  </a:txBody>
                  <a:tcPr/>
                </a:tc>
                <a:tc>
                  <a:txBody>
                    <a:bodyPr/>
                    <a:lstStyle/>
                    <a:p>
                      <a:pPr marL="285750" indent="-285750">
                        <a:buFont typeface="Courier New" panose="02070309020205020404" pitchFamily="49" charset="0"/>
                        <a:buChar char="o"/>
                      </a:pPr>
                      <a:r>
                        <a:rPr lang="en-GB" sz="1800" dirty="0"/>
                        <a:t>Ambitious, expensive</a:t>
                      </a:r>
                    </a:p>
                    <a:p>
                      <a:pPr marL="285750" indent="-285750">
                        <a:buFont typeface="Courier New" panose="02070309020205020404" pitchFamily="49" charset="0"/>
                        <a:buChar char="o"/>
                      </a:pPr>
                      <a:r>
                        <a:rPr lang="en-GB" sz="1800" dirty="0"/>
                        <a:t>Reaches upwar</a:t>
                      </a:r>
                      <a:r>
                        <a:rPr lang="en-GB" sz="1800" baseline="0" dirty="0"/>
                        <a:t>d to the sky</a:t>
                      </a:r>
                    </a:p>
                    <a:p>
                      <a:pPr marL="285750" indent="-285750">
                        <a:buFont typeface="Courier New" panose="02070309020205020404" pitchFamily="49" charset="0"/>
                        <a:buChar char="o"/>
                      </a:pPr>
                      <a:r>
                        <a:rPr lang="en-GB" sz="1800" baseline="0" dirty="0"/>
                        <a:t>Requires a team and lots of coordination</a:t>
                      </a:r>
                    </a:p>
                    <a:p>
                      <a:pPr marL="285750" indent="-285750">
                        <a:buFont typeface="Courier New" panose="02070309020205020404" pitchFamily="49" charset="0"/>
                        <a:buChar char="o"/>
                      </a:pPr>
                      <a:r>
                        <a:rPr lang="en-GB" sz="1800" baseline="0" dirty="0"/>
                        <a:t>Requires different types of material  to make it strong and beautiful</a:t>
                      </a:r>
                      <a:endParaRPr lang="en-GB" sz="1800" dirty="0"/>
                    </a:p>
                  </a:txBody>
                  <a:tcPr/>
                </a:tc>
                <a:extLst>
                  <a:ext uri="{0D108BD9-81ED-4DB2-BD59-A6C34878D82A}">
                    <a16:rowId xmlns:a16="http://schemas.microsoft.com/office/drawing/2014/main" val="10001"/>
                  </a:ext>
                </a:extLst>
              </a:tr>
            </a:tbl>
          </a:graphicData>
        </a:graphic>
      </p:graphicFrame>
      <p:sp>
        <p:nvSpPr>
          <p:cNvPr id="6" name="Rectangle 5">
            <a:extLst>
              <a:ext uri="{FF2B5EF4-FFF2-40B4-BE49-F238E27FC236}">
                <a16:creationId xmlns:a16="http://schemas.microsoft.com/office/drawing/2014/main" id="{374CAB45-8ED9-4288-8FB5-575F3FA8225B}"/>
              </a:ext>
            </a:extLst>
          </p:cNvPr>
          <p:cNvSpPr/>
          <p:nvPr/>
        </p:nvSpPr>
        <p:spPr>
          <a:xfrm>
            <a:off x="251520" y="3521760"/>
            <a:ext cx="8435280" cy="2031325"/>
          </a:xfrm>
          <a:prstGeom prst="rect">
            <a:avLst/>
          </a:prstGeom>
        </p:spPr>
        <p:txBody>
          <a:bodyPr wrap="square">
            <a:spAutoFit/>
          </a:bodyPr>
          <a:lstStyle/>
          <a:p>
            <a:pPr marL="285750" indent="-285750">
              <a:buFont typeface="Arial" panose="020B0604020202020204" pitchFamily="34" charset="0"/>
              <a:buChar char="•"/>
            </a:pPr>
            <a:r>
              <a:rPr lang="en-GB" dirty="0"/>
              <a:t>List metaphors that suggest a likeness between your project (degree studies) and something else</a:t>
            </a:r>
          </a:p>
          <a:p>
            <a:pPr marL="285750" indent="-285750">
              <a:buFont typeface="Arial" panose="020B0604020202020204" pitchFamily="34" charset="0"/>
              <a:buChar char="•"/>
            </a:pPr>
            <a:r>
              <a:rPr lang="en-GB" dirty="0"/>
              <a:t>From you list choose one that works best and explain how your project is like your metaphor</a:t>
            </a:r>
          </a:p>
          <a:p>
            <a:pPr marL="285750" indent="-285750">
              <a:buFont typeface="Arial" panose="020B0604020202020204" pitchFamily="34" charset="0"/>
              <a:buChar char="•"/>
            </a:pPr>
            <a:r>
              <a:rPr lang="en-GB" dirty="0"/>
              <a:t>List the people you want to inspire with the your vision e.g. stakeholders</a:t>
            </a:r>
          </a:p>
          <a:p>
            <a:pPr marL="285750" indent="-285750">
              <a:buFont typeface="Arial" panose="020B0604020202020204" pitchFamily="34" charset="0"/>
              <a:buChar char="•"/>
            </a:pPr>
            <a:r>
              <a:rPr lang="en-GB" dirty="0"/>
              <a:t>What will motivate them? </a:t>
            </a:r>
            <a:r>
              <a:rPr lang="en-GB" i="1" dirty="0"/>
              <a:t>(Stakeholders = profit, future growth, market share, brand, image)</a:t>
            </a:r>
          </a:p>
        </p:txBody>
      </p:sp>
      <p:pic>
        <p:nvPicPr>
          <p:cNvPr id="8" name="Picture 7" descr="A close up of a logo&#10;&#10;Description generated with very high confidence">
            <a:extLst>
              <a:ext uri="{FF2B5EF4-FFF2-40B4-BE49-F238E27FC236}">
                <a16:creationId xmlns:a16="http://schemas.microsoft.com/office/drawing/2014/main" id="{1234FF30-A4B2-4F8B-A013-59F653FDE08B}"/>
              </a:ext>
            </a:extLst>
          </p:cNvPr>
          <p:cNvPicPr>
            <a:picLocks noChangeAspect="1"/>
          </p:cNvPicPr>
          <p:nvPr/>
        </p:nvPicPr>
        <p:blipFill>
          <a:blip r:embed="rId3" cstate="hq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511376" y="47248"/>
            <a:ext cx="1632624" cy="1534666"/>
          </a:xfrm>
          <a:prstGeom prst="rect">
            <a:avLst/>
          </a:prstGeom>
        </p:spPr>
      </p:pic>
    </p:spTree>
    <p:extLst>
      <p:ext uri="{BB962C8B-B14F-4D97-AF65-F5344CB8AC3E}">
        <p14:creationId xmlns:p14="http://schemas.microsoft.com/office/powerpoint/2010/main" val="29789968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7E418-6AB9-43F4-8E03-43BD652FC548}"/>
              </a:ext>
            </a:extLst>
          </p:cNvPr>
          <p:cNvSpPr>
            <a:spLocks noGrp="1"/>
          </p:cNvSpPr>
          <p:nvPr>
            <p:ph type="title"/>
          </p:nvPr>
        </p:nvSpPr>
        <p:spPr/>
        <p:txBody>
          <a:bodyPr/>
          <a:lstStyle/>
          <a:p>
            <a:r>
              <a:rPr lang="en-GB" dirty="0"/>
              <a:t>Challenge the process </a:t>
            </a:r>
          </a:p>
        </p:txBody>
      </p:sp>
      <p:sp>
        <p:nvSpPr>
          <p:cNvPr id="5" name="Content Placeholder 2">
            <a:extLst>
              <a:ext uri="{FF2B5EF4-FFF2-40B4-BE49-F238E27FC236}">
                <a16:creationId xmlns:a16="http://schemas.microsoft.com/office/drawing/2014/main" id="{D85CFF83-1D77-4260-9041-23ED4A95EB80}"/>
              </a:ext>
            </a:extLst>
          </p:cNvPr>
          <p:cNvSpPr>
            <a:spLocks noGrp="1"/>
          </p:cNvSpPr>
          <p:nvPr>
            <p:ph sz="half" idx="1"/>
          </p:nvPr>
        </p:nvSpPr>
        <p:spPr>
          <a:xfrm>
            <a:off x="0" y="1369228"/>
            <a:ext cx="3886200" cy="4351338"/>
          </a:xfrm>
        </p:spPr>
        <p:txBody>
          <a:bodyPr>
            <a:normAutofit lnSpcReduction="10000"/>
          </a:bodyPr>
          <a:lstStyle/>
          <a:p>
            <a:pPr lvl="0">
              <a:defRPr/>
            </a:pPr>
            <a:r>
              <a:rPr lang="en-GB" b="1" dirty="0">
                <a:solidFill>
                  <a:srgbClr val="7030A0"/>
                </a:solidFill>
              </a:rPr>
              <a:t>Challenge the process</a:t>
            </a:r>
            <a:r>
              <a:rPr lang="en-GB" dirty="0">
                <a:solidFill>
                  <a:srgbClr val="7030A0"/>
                </a:solidFill>
              </a:rPr>
              <a:t> –</a:t>
            </a:r>
          </a:p>
          <a:p>
            <a:pPr marL="800100" lvl="1" indent="-342900">
              <a:spcBef>
                <a:spcPts val="750"/>
              </a:spcBef>
              <a:buFont typeface="Courier New" panose="02070309020205020404" pitchFamily="49" charset="0"/>
              <a:buChar char="o"/>
              <a:defRPr/>
            </a:pPr>
            <a:r>
              <a:rPr lang="en-GB" sz="2100" dirty="0">
                <a:solidFill>
                  <a:prstClr val="black"/>
                </a:solidFill>
              </a:rPr>
              <a:t> </a:t>
            </a:r>
            <a:r>
              <a:rPr lang="en-GB" sz="2100" dirty="0">
                <a:solidFill>
                  <a:srgbClr val="7030A0"/>
                </a:solidFill>
              </a:rPr>
              <a:t>Search for opportunities. </a:t>
            </a:r>
          </a:p>
          <a:p>
            <a:pPr marL="1257300" lvl="2" indent="-342900">
              <a:spcBef>
                <a:spcPts val="750"/>
              </a:spcBef>
              <a:buFont typeface="Wingdings" panose="05000000000000000000" pitchFamily="2" charset="2"/>
              <a:buChar char="ü"/>
              <a:defRPr/>
            </a:pPr>
            <a:r>
              <a:rPr lang="en-GB" sz="2100" i="1" dirty="0">
                <a:solidFill>
                  <a:srgbClr val="7030A0"/>
                </a:solidFill>
              </a:rPr>
              <a:t>Seize the initiative</a:t>
            </a:r>
          </a:p>
          <a:p>
            <a:pPr marL="1257300" lvl="2" indent="-342900">
              <a:spcBef>
                <a:spcPts val="750"/>
              </a:spcBef>
              <a:buFont typeface="Wingdings" panose="05000000000000000000" pitchFamily="2" charset="2"/>
              <a:buChar char="ü"/>
              <a:defRPr/>
            </a:pPr>
            <a:r>
              <a:rPr lang="en-GB" sz="2100" i="1" dirty="0">
                <a:solidFill>
                  <a:srgbClr val="7030A0"/>
                </a:solidFill>
              </a:rPr>
              <a:t>Exercise outsight</a:t>
            </a:r>
          </a:p>
          <a:p>
            <a:pPr marL="800100" lvl="1" indent="-342900">
              <a:spcBef>
                <a:spcPts val="750"/>
              </a:spcBef>
              <a:buFont typeface="Courier New" panose="02070309020205020404" pitchFamily="49" charset="0"/>
              <a:buChar char="o"/>
              <a:defRPr/>
            </a:pPr>
            <a:r>
              <a:rPr lang="en-GB" sz="2100" dirty="0">
                <a:solidFill>
                  <a:srgbClr val="7030A0"/>
                </a:solidFill>
              </a:rPr>
              <a:t>Experiment and take risks</a:t>
            </a:r>
          </a:p>
          <a:p>
            <a:pPr marL="1257300" lvl="2" indent="-342900">
              <a:spcBef>
                <a:spcPts val="750"/>
              </a:spcBef>
              <a:buFont typeface="Wingdings" panose="05000000000000000000" pitchFamily="2" charset="2"/>
              <a:buChar char="ü"/>
              <a:defRPr/>
            </a:pPr>
            <a:r>
              <a:rPr lang="en-GB" sz="2100" i="1" dirty="0">
                <a:solidFill>
                  <a:srgbClr val="7030A0"/>
                </a:solidFill>
              </a:rPr>
              <a:t>Generate small wins</a:t>
            </a:r>
          </a:p>
          <a:p>
            <a:pPr marL="1257300" lvl="2" indent="-342900">
              <a:spcBef>
                <a:spcPts val="750"/>
              </a:spcBef>
              <a:buFont typeface="Wingdings" panose="05000000000000000000" pitchFamily="2" charset="2"/>
              <a:buChar char="ü"/>
              <a:defRPr/>
            </a:pPr>
            <a:r>
              <a:rPr lang="en-GB" sz="2100" i="1" dirty="0">
                <a:solidFill>
                  <a:srgbClr val="7030A0"/>
                </a:solidFill>
              </a:rPr>
              <a:t>Learn from experience</a:t>
            </a:r>
          </a:p>
          <a:p>
            <a:endParaRPr lang="en-GB" dirty="0"/>
          </a:p>
        </p:txBody>
      </p:sp>
      <p:pic>
        <p:nvPicPr>
          <p:cNvPr id="6" name="Content Placeholder 7">
            <a:extLst>
              <a:ext uri="{FF2B5EF4-FFF2-40B4-BE49-F238E27FC236}">
                <a16:creationId xmlns:a16="http://schemas.microsoft.com/office/drawing/2014/main" id="{A1E402CA-1E72-4F3D-90B0-C1B67E85A43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81897" y="1625610"/>
            <a:ext cx="3838575" cy="3838575"/>
          </a:xfrm>
          <a:prstGeom prst="rect">
            <a:avLst/>
          </a:prstGeom>
        </p:spPr>
      </p:pic>
    </p:spTree>
    <p:extLst>
      <p:ext uri="{BB962C8B-B14F-4D97-AF65-F5344CB8AC3E}">
        <p14:creationId xmlns:p14="http://schemas.microsoft.com/office/powerpoint/2010/main" val="13997764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5">
                                            <p:txEl>
                                              <p:pRg st="1" end="1"/>
                                            </p:txEl>
                                          </p:spTgt>
                                        </p:tgtEl>
                                        <p:attrNameLst>
                                          <p:attrName>style.visibility</p:attrName>
                                        </p:attrNameLst>
                                      </p:cBhvr>
                                      <p:to>
                                        <p:strVal val="visible"/>
                                      </p:to>
                                    </p:set>
                                    <p:animEffect transition="in" filter="fade">
                                      <p:cBhvr>
                                        <p:cTn id="10" dur="500"/>
                                        <p:tgtEl>
                                          <p:spTgt spid="5">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animEffect transition="in" filter="fade">
                                      <p:cBhvr>
                                        <p:cTn id="15" dur="500"/>
                                        <p:tgtEl>
                                          <p:spTgt spid="5">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5">
                                            <p:txEl>
                                              <p:pRg st="3" end="3"/>
                                            </p:txEl>
                                          </p:spTgt>
                                        </p:tgtEl>
                                        <p:attrNameLst>
                                          <p:attrName>style.visibility</p:attrName>
                                        </p:attrNameLst>
                                      </p:cBhvr>
                                      <p:to>
                                        <p:strVal val="visible"/>
                                      </p:to>
                                    </p:set>
                                    <p:animEffect transition="in" filter="fade">
                                      <p:cBhvr>
                                        <p:cTn id="20" dur="500"/>
                                        <p:tgtEl>
                                          <p:spTgt spid="5">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5">
                                            <p:txEl>
                                              <p:pRg st="4" end="4"/>
                                            </p:txEl>
                                          </p:spTgt>
                                        </p:tgtEl>
                                        <p:attrNameLst>
                                          <p:attrName>style.visibility</p:attrName>
                                        </p:attrNameLst>
                                      </p:cBhvr>
                                      <p:to>
                                        <p:strVal val="visible"/>
                                      </p:to>
                                    </p:set>
                                    <p:animEffect transition="in" filter="fade">
                                      <p:cBhvr>
                                        <p:cTn id="25" dur="500"/>
                                        <p:tgtEl>
                                          <p:spTgt spid="5">
                                            <p:txEl>
                                              <p:pRg st="4" end="4"/>
                                            </p:txEl>
                                          </p:spTgt>
                                        </p:tgtEl>
                                      </p:cBhvr>
                                    </p:animEffect>
                                  </p:childTnLst>
                                </p:cTn>
                              </p:par>
                              <p:par>
                                <p:cTn id="26" presetID="10" presetClass="entr" presetSubtype="0" fill="hold" nodeType="withEffect">
                                  <p:stCondLst>
                                    <p:cond delay="0"/>
                                  </p:stCondLst>
                                  <p:childTnLst>
                                    <p:set>
                                      <p:cBhvr>
                                        <p:cTn id="27" dur="1" fill="hold">
                                          <p:stCondLst>
                                            <p:cond delay="0"/>
                                          </p:stCondLst>
                                        </p:cTn>
                                        <p:tgtEl>
                                          <p:spTgt spid="5">
                                            <p:txEl>
                                              <p:pRg st="5" end="5"/>
                                            </p:txEl>
                                          </p:spTgt>
                                        </p:tgtEl>
                                        <p:attrNameLst>
                                          <p:attrName>style.visibility</p:attrName>
                                        </p:attrNameLst>
                                      </p:cBhvr>
                                      <p:to>
                                        <p:strVal val="visible"/>
                                      </p:to>
                                    </p:set>
                                    <p:animEffect transition="in" filter="fade">
                                      <p:cBhvr>
                                        <p:cTn id="28" dur="500"/>
                                        <p:tgtEl>
                                          <p:spTgt spid="5">
                                            <p:txEl>
                                              <p:pRg st="5" end="5"/>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5">
                                            <p:txEl>
                                              <p:pRg st="6" end="6"/>
                                            </p:txEl>
                                          </p:spTgt>
                                        </p:tgtEl>
                                        <p:attrNameLst>
                                          <p:attrName>style.visibility</p:attrName>
                                        </p:attrNameLst>
                                      </p:cBhvr>
                                      <p:to>
                                        <p:strVal val="visible"/>
                                      </p:to>
                                    </p:set>
                                    <p:animEffect transition="in" filter="fade">
                                      <p:cBhvr>
                                        <p:cTn id="33" dur="500"/>
                                        <p:tgtEl>
                                          <p:spTgt spid="5">
                                            <p:txEl>
                                              <p:pRg st="6" end="6"/>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nodeType="clickEffect">
                                  <p:stCondLst>
                                    <p:cond delay="0"/>
                                  </p:stCondLst>
                                  <p:childTnLst>
                                    <p:set>
                                      <p:cBhvr>
                                        <p:cTn id="37" dur="1" fill="hold">
                                          <p:stCondLst>
                                            <p:cond delay="0"/>
                                          </p:stCondLst>
                                        </p:cTn>
                                        <p:tgtEl>
                                          <p:spTgt spid="6"/>
                                        </p:tgtEl>
                                        <p:attrNameLst>
                                          <p:attrName>style.visibility</p:attrName>
                                        </p:attrNameLst>
                                      </p:cBhvr>
                                      <p:to>
                                        <p:strVal val="visible"/>
                                      </p:to>
                                    </p:set>
                                    <p:animEffect transition="in" filter="fade">
                                      <p:cBhvr>
                                        <p:cTn id="38"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3EF001-870B-4A29-9E5B-7B581DEFE1AF}"/>
              </a:ext>
            </a:extLst>
          </p:cNvPr>
          <p:cNvSpPr>
            <a:spLocks noGrp="1"/>
          </p:cNvSpPr>
          <p:nvPr>
            <p:ph type="title"/>
          </p:nvPr>
        </p:nvSpPr>
        <p:spPr/>
        <p:txBody>
          <a:bodyPr/>
          <a:lstStyle/>
          <a:p>
            <a:r>
              <a:rPr lang="en-GB" dirty="0"/>
              <a:t>Enable others to act </a:t>
            </a:r>
          </a:p>
        </p:txBody>
      </p:sp>
      <p:sp>
        <p:nvSpPr>
          <p:cNvPr id="5" name="Content Placeholder 2">
            <a:extLst>
              <a:ext uri="{FF2B5EF4-FFF2-40B4-BE49-F238E27FC236}">
                <a16:creationId xmlns:a16="http://schemas.microsoft.com/office/drawing/2014/main" id="{E6144A21-8509-44ED-A96E-14AC37313AAC}"/>
              </a:ext>
            </a:extLst>
          </p:cNvPr>
          <p:cNvSpPr>
            <a:spLocks noGrp="1"/>
          </p:cNvSpPr>
          <p:nvPr>
            <p:ph sz="half" idx="1"/>
          </p:nvPr>
        </p:nvSpPr>
        <p:spPr>
          <a:xfrm>
            <a:off x="0" y="1384514"/>
            <a:ext cx="5181600" cy="4351338"/>
          </a:xfrm>
        </p:spPr>
        <p:txBody>
          <a:bodyPr/>
          <a:lstStyle/>
          <a:p>
            <a:pPr lvl="0">
              <a:defRPr/>
            </a:pPr>
            <a:r>
              <a:rPr lang="en-GB" b="1" dirty="0">
                <a:solidFill>
                  <a:srgbClr val="00B050"/>
                </a:solidFill>
              </a:rPr>
              <a:t>Enable others to act</a:t>
            </a:r>
            <a:r>
              <a:rPr lang="en-GB" dirty="0">
                <a:solidFill>
                  <a:srgbClr val="00B050"/>
                </a:solidFill>
              </a:rPr>
              <a:t> </a:t>
            </a:r>
            <a:r>
              <a:rPr lang="en-GB" dirty="0">
                <a:solidFill>
                  <a:prstClr val="black"/>
                </a:solidFill>
              </a:rPr>
              <a:t> </a:t>
            </a:r>
          </a:p>
          <a:p>
            <a:pPr marL="800100" lvl="1" indent="-342900">
              <a:spcBef>
                <a:spcPts val="750"/>
              </a:spcBef>
              <a:buFont typeface="Courier New" panose="02070309020205020404" pitchFamily="49" charset="0"/>
              <a:buChar char="o"/>
              <a:defRPr/>
            </a:pPr>
            <a:r>
              <a:rPr lang="en-GB" sz="2100" dirty="0">
                <a:solidFill>
                  <a:srgbClr val="00B050"/>
                </a:solidFill>
              </a:rPr>
              <a:t>Foster collaboration</a:t>
            </a:r>
          </a:p>
          <a:p>
            <a:pPr marL="1257300" lvl="2" indent="-342900">
              <a:spcBef>
                <a:spcPts val="750"/>
              </a:spcBef>
              <a:buFont typeface="Wingdings" panose="05000000000000000000" pitchFamily="2" charset="2"/>
              <a:buChar char="ü"/>
              <a:defRPr/>
            </a:pPr>
            <a:r>
              <a:rPr lang="en-GB" sz="2100" i="1" dirty="0">
                <a:solidFill>
                  <a:srgbClr val="00B050"/>
                </a:solidFill>
              </a:rPr>
              <a:t>Create a climate of trust </a:t>
            </a:r>
          </a:p>
          <a:p>
            <a:pPr marL="1257300" lvl="2" indent="-342900">
              <a:spcBef>
                <a:spcPts val="750"/>
              </a:spcBef>
              <a:buFont typeface="Wingdings" panose="05000000000000000000" pitchFamily="2" charset="2"/>
              <a:buChar char="ü"/>
              <a:defRPr/>
            </a:pPr>
            <a:r>
              <a:rPr lang="en-GB" sz="2100" i="1" dirty="0">
                <a:solidFill>
                  <a:srgbClr val="00B050"/>
                </a:solidFill>
              </a:rPr>
              <a:t>Facilitate relationships</a:t>
            </a:r>
          </a:p>
          <a:p>
            <a:pPr marL="800100" lvl="1" indent="-342900">
              <a:spcBef>
                <a:spcPts val="750"/>
              </a:spcBef>
              <a:buFont typeface="Courier New" panose="02070309020205020404" pitchFamily="49" charset="0"/>
              <a:buChar char="o"/>
              <a:defRPr/>
            </a:pPr>
            <a:r>
              <a:rPr lang="en-GB" sz="2100" dirty="0">
                <a:solidFill>
                  <a:srgbClr val="00B050"/>
                </a:solidFill>
              </a:rPr>
              <a:t>Strengthen others</a:t>
            </a:r>
          </a:p>
          <a:p>
            <a:pPr marL="1257300" lvl="2" indent="-342900">
              <a:spcBef>
                <a:spcPts val="750"/>
              </a:spcBef>
              <a:buFont typeface="Wingdings" panose="05000000000000000000" pitchFamily="2" charset="2"/>
              <a:buChar char="ü"/>
              <a:defRPr/>
            </a:pPr>
            <a:r>
              <a:rPr lang="en-GB" sz="2100" i="1" dirty="0">
                <a:solidFill>
                  <a:srgbClr val="00B050"/>
                </a:solidFill>
              </a:rPr>
              <a:t>Enhance self determination</a:t>
            </a:r>
          </a:p>
          <a:p>
            <a:pPr marL="1257300" lvl="2" indent="-342900">
              <a:spcBef>
                <a:spcPts val="750"/>
              </a:spcBef>
              <a:buFont typeface="Wingdings" panose="05000000000000000000" pitchFamily="2" charset="2"/>
              <a:buChar char="ü"/>
              <a:defRPr/>
            </a:pPr>
            <a:r>
              <a:rPr lang="en-GB" sz="2100" i="1" dirty="0">
                <a:solidFill>
                  <a:srgbClr val="00B050"/>
                </a:solidFill>
              </a:rPr>
              <a:t>Develop confidence and competence</a:t>
            </a:r>
          </a:p>
        </p:txBody>
      </p:sp>
      <p:pic>
        <p:nvPicPr>
          <p:cNvPr id="6" name="Content Placeholder 6">
            <a:extLst>
              <a:ext uri="{FF2B5EF4-FFF2-40B4-BE49-F238E27FC236}">
                <a16:creationId xmlns:a16="http://schemas.microsoft.com/office/drawing/2014/main" id="{E8795EF3-DA7F-47AD-AC07-91CB687FCDA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88024" y="1901429"/>
            <a:ext cx="4078772" cy="3055142"/>
          </a:xfrm>
          <a:prstGeom prst="rect">
            <a:avLst/>
          </a:prstGeom>
        </p:spPr>
      </p:pic>
    </p:spTree>
    <p:extLst>
      <p:ext uri="{BB962C8B-B14F-4D97-AF65-F5344CB8AC3E}">
        <p14:creationId xmlns:p14="http://schemas.microsoft.com/office/powerpoint/2010/main" val="6751237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animEffect transition="in" filter="fade">
                                      <p:cBhvr>
                                        <p:cTn id="11" dur="500"/>
                                        <p:tgtEl>
                                          <p:spTgt spid="5">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5">
                                            <p:txEl>
                                              <p:pRg st="1" end="1"/>
                                            </p:txEl>
                                          </p:spTgt>
                                        </p:tgtEl>
                                        <p:attrNameLst>
                                          <p:attrName>style.visibility</p:attrName>
                                        </p:attrNameLst>
                                      </p:cBhvr>
                                      <p:to>
                                        <p:strVal val="visible"/>
                                      </p:to>
                                    </p:set>
                                    <p:animEffect transition="in" filter="fade">
                                      <p:cBhvr>
                                        <p:cTn id="16" dur="500"/>
                                        <p:tgtEl>
                                          <p:spTgt spid="5">
                                            <p:txEl>
                                              <p:pRg st="1" end="1"/>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animEffect transition="in" filter="fade">
                                      <p:cBhvr>
                                        <p:cTn id="19" dur="500"/>
                                        <p:tgtEl>
                                          <p:spTgt spid="5">
                                            <p:txEl>
                                              <p:pRg st="2" end="2"/>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nodeType="clickEffect">
                                  <p:stCondLst>
                                    <p:cond delay="0"/>
                                  </p:stCondLst>
                                  <p:childTnLst>
                                    <p:set>
                                      <p:cBhvr>
                                        <p:cTn id="23" dur="1" fill="hold">
                                          <p:stCondLst>
                                            <p:cond delay="0"/>
                                          </p:stCondLst>
                                        </p:cTn>
                                        <p:tgtEl>
                                          <p:spTgt spid="5">
                                            <p:txEl>
                                              <p:pRg st="3" end="3"/>
                                            </p:txEl>
                                          </p:spTgt>
                                        </p:tgtEl>
                                        <p:attrNameLst>
                                          <p:attrName>style.visibility</p:attrName>
                                        </p:attrNameLst>
                                      </p:cBhvr>
                                      <p:to>
                                        <p:strVal val="visible"/>
                                      </p:to>
                                    </p:set>
                                    <p:animEffect transition="in" filter="fade">
                                      <p:cBhvr>
                                        <p:cTn id="24" dur="500"/>
                                        <p:tgtEl>
                                          <p:spTgt spid="5">
                                            <p:txEl>
                                              <p:pRg st="3" end="3"/>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nodeType="clickEffect">
                                  <p:stCondLst>
                                    <p:cond delay="0"/>
                                  </p:stCondLst>
                                  <p:childTnLst>
                                    <p:set>
                                      <p:cBhvr>
                                        <p:cTn id="28" dur="1" fill="hold">
                                          <p:stCondLst>
                                            <p:cond delay="0"/>
                                          </p:stCondLst>
                                        </p:cTn>
                                        <p:tgtEl>
                                          <p:spTgt spid="5">
                                            <p:txEl>
                                              <p:pRg st="4" end="4"/>
                                            </p:txEl>
                                          </p:spTgt>
                                        </p:tgtEl>
                                        <p:attrNameLst>
                                          <p:attrName>style.visibility</p:attrName>
                                        </p:attrNameLst>
                                      </p:cBhvr>
                                      <p:to>
                                        <p:strVal val="visible"/>
                                      </p:to>
                                    </p:set>
                                    <p:animEffect transition="in" filter="fade">
                                      <p:cBhvr>
                                        <p:cTn id="29" dur="500"/>
                                        <p:tgtEl>
                                          <p:spTgt spid="5">
                                            <p:txEl>
                                              <p:pRg st="4" end="4"/>
                                            </p:txEl>
                                          </p:spTgt>
                                        </p:tgtEl>
                                      </p:cBhvr>
                                    </p:animEffect>
                                  </p:childTnLst>
                                </p:cTn>
                              </p:par>
                              <p:par>
                                <p:cTn id="30" presetID="10" presetClass="entr" presetSubtype="0" fill="hold" nodeType="withEffect">
                                  <p:stCondLst>
                                    <p:cond delay="0"/>
                                  </p:stCondLst>
                                  <p:childTnLst>
                                    <p:set>
                                      <p:cBhvr>
                                        <p:cTn id="31" dur="1" fill="hold">
                                          <p:stCondLst>
                                            <p:cond delay="0"/>
                                          </p:stCondLst>
                                        </p:cTn>
                                        <p:tgtEl>
                                          <p:spTgt spid="5">
                                            <p:txEl>
                                              <p:pRg st="5" end="5"/>
                                            </p:txEl>
                                          </p:spTgt>
                                        </p:tgtEl>
                                        <p:attrNameLst>
                                          <p:attrName>style.visibility</p:attrName>
                                        </p:attrNameLst>
                                      </p:cBhvr>
                                      <p:to>
                                        <p:strVal val="visible"/>
                                      </p:to>
                                    </p:set>
                                    <p:animEffect transition="in" filter="fade">
                                      <p:cBhvr>
                                        <p:cTn id="32" dur="500"/>
                                        <p:tgtEl>
                                          <p:spTgt spid="5">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5">
                                            <p:txEl>
                                              <p:pRg st="6" end="6"/>
                                            </p:txEl>
                                          </p:spTgt>
                                        </p:tgtEl>
                                        <p:attrNameLst>
                                          <p:attrName>style.visibility</p:attrName>
                                        </p:attrNameLst>
                                      </p:cBhvr>
                                      <p:to>
                                        <p:strVal val="visible"/>
                                      </p:to>
                                    </p:set>
                                    <p:animEffect transition="in" filter="fade">
                                      <p:cBhvr>
                                        <p:cTn id="37" dur="500"/>
                                        <p:tgtEl>
                                          <p:spTgt spid="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2E23A-B00F-4EDE-AF1C-C2694CB6CA2F}"/>
              </a:ext>
            </a:extLst>
          </p:cNvPr>
          <p:cNvSpPr>
            <a:spLocks noGrp="1"/>
          </p:cNvSpPr>
          <p:nvPr>
            <p:ph type="title"/>
          </p:nvPr>
        </p:nvSpPr>
        <p:spPr/>
        <p:txBody>
          <a:bodyPr/>
          <a:lstStyle/>
          <a:p>
            <a:r>
              <a:rPr lang="en-GB" dirty="0"/>
              <a:t>Encourage the heart </a:t>
            </a:r>
          </a:p>
        </p:txBody>
      </p:sp>
      <p:sp>
        <p:nvSpPr>
          <p:cNvPr id="6" name="Content Placeholder 2">
            <a:extLst>
              <a:ext uri="{FF2B5EF4-FFF2-40B4-BE49-F238E27FC236}">
                <a16:creationId xmlns:a16="http://schemas.microsoft.com/office/drawing/2014/main" id="{F5993177-5BFB-42F4-B6E2-4812193A8020}"/>
              </a:ext>
            </a:extLst>
          </p:cNvPr>
          <p:cNvSpPr>
            <a:spLocks noGrp="1"/>
          </p:cNvSpPr>
          <p:nvPr>
            <p:ph sz="half" idx="1"/>
          </p:nvPr>
        </p:nvSpPr>
        <p:spPr>
          <a:xfrm>
            <a:off x="30882" y="1445092"/>
            <a:ext cx="5181600" cy="4351338"/>
          </a:xfrm>
        </p:spPr>
        <p:txBody>
          <a:bodyPr/>
          <a:lstStyle/>
          <a:p>
            <a:pPr lvl="0">
              <a:defRPr/>
            </a:pPr>
            <a:r>
              <a:rPr lang="en-GB" b="1" dirty="0">
                <a:solidFill>
                  <a:srgbClr val="FF0000"/>
                </a:solidFill>
              </a:rPr>
              <a:t>Encourage the heart</a:t>
            </a:r>
            <a:r>
              <a:rPr lang="en-GB" dirty="0">
                <a:solidFill>
                  <a:srgbClr val="FF0000"/>
                </a:solidFill>
              </a:rPr>
              <a:t> – </a:t>
            </a:r>
          </a:p>
          <a:p>
            <a:pPr marL="800100" lvl="1" indent="-342900">
              <a:spcBef>
                <a:spcPts val="750"/>
              </a:spcBef>
              <a:buFont typeface="Courier New" panose="02070309020205020404" pitchFamily="49" charset="0"/>
              <a:buChar char="o"/>
              <a:defRPr/>
            </a:pPr>
            <a:r>
              <a:rPr lang="en-GB" sz="2100" dirty="0">
                <a:solidFill>
                  <a:srgbClr val="FF0000"/>
                </a:solidFill>
              </a:rPr>
              <a:t>Recognise contributions</a:t>
            </a:r>
          </a:p>
          <a:p>
            <a:pPr marL="1257300" lvl="2" indent="-342900">
              <a:spcBef>
                <a:spcPts val="750"/>
              </a:spcBef>
              <a:buFont typeface="Wingdings" panose="05000000000000000000" pitchFamily="2" charset="2"/>
              <a:buChar char="ü"/>
              <a:defRPr/>
            </a:pPr>
            <a:r>
              <a:rPr lang="en-GB" sz="2100" i="1" dirty="0">
                <a:solidFill>
                  <a:srgbClr val="FF0000"/>
                </a:solidFill>
              </a:rPr>
              <a:t>Expect the best</a:t>
            </a:r>
          </a:p>
          <a:p>
            <a:pPr marL="1257300" lvl="2" indent="-342900">
              <a:spcBef>
                <a:spcPts val="750"/>
              </a:spcBef>
              <a:buFont typeface="Wingdings" panose="05000000000000000000" pitchFamily="2" charset="2"/>
              <a:buChar char="ü"/>
              <a:defRPr/>
            </a:pPr>
            <a:r>
              <a:rPr lang="en-GB" sz="2100" i="1" dirty="0">
                <a:solidFill>
                  <a:srgbClr val="FF0000"/>
                </a:solidFill>
              </a:rPr>
              <a:t>Personalise recognition</a:t>
            </a:r>
          </a:p>
          <a:p>
            <a:pPr marL="800100" lvl="1" indent="-342900">
              <a:spcBef>
                <a:spcPts val="750"/>
              </a:spcBef>
              <a:buFont typeface="Courier New" panose="02070309020205020404" pitchFamily="49" charset="0"/>
              <a:buChar char="o"/>
              <a:defRPr/>
            </a:pPr>
            <a:r>
              <a:rPr lang="en-GB" sz="2100" dirty="0">
                <a:solidFill>
                  <a:srgbClr val="FF0000"/>
                </a:solidFill>
              </a:rPr>
              <a:t>Celebrate the values and victories</a:t>
            </a:r>
          </a:p>
          <a:p>
            <a:pPr marL="1257300" lvl="2" indent="-342900">
              <a:spcBef>
                <a:spcPts val="750"/>
              </a:spcBef>
              <a:buFont typeface="Wingdings" panose="05000000000000000000" pitchFamily="2" charset="2"/>
              <a:buChar char="ü"/>
              <a:defRPr/>
            </a:pPr>
            <a:r>
              <a:rPr lang="en-GB" sz="2100" i="1" dirty="0">
                <a:solidFill>
                  <a:srgbClr val="FF0000"/>
                </a:solidFill>
              </a:rPr>
              <a:t>Create a spirit of community</a:t>
            </a:r>
          </a:p>
          <a:p>
            <a:pPr marL="1257300" lvl="2" indent="-342900">
              <a:spcBef>
                <a:spcPts val="750"/>
              </a:spcBef>
              <a:buFont typeface="Wingdings" panose="05000000000000000000" pitchFamily="2" charset="2"/>
              <a:buChar char="ü"/>
              <a:defRPr/>
            </a:pPr>
            <a:r>
              <a:rPr lang="en-GB" sz="2100" i="1" dirty="0">
                <a:solidFill>
                  <a:srgbClr val="FF0000"/>
                </a:solidFill>
              </a:rPr>
              <a:t>Get personally involved</a:t>
            </a:r>
          </a:p>
        </p:txBody>
      </p:sp>
      <p:pic>
        <p:nvPicPr>
          <p:cNvPr id="7" name="Content Placeholder 6">
            <a:extLst>
              <a:ext uri="{FF2B5EF4-FFF2-40B4-BE49-F238E27FC236}">
                <a16:creationId xmlns:a16="http://schemas.microsoft.com/office/drawing/2014/main" id="{2029515B-9F51-4F22-BD28-BAA420D5029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19825" y="2696836"/>
            <a:ext cx="2466975" cy="1847850"/>
          </a:xfrm>
          <a:prstGeom prst="rect">
            <a:avLst/>
          </a:prstGeom>
        </p:spPr>
      </p:pic>
    </p:spTree>
    <p:extLst>
      <p:ext uri="{BB962C8B-B14F-4D97-AF65-F5344CB8AC3E}">
        <p14:creationId xmlns:p14="http://schemas.microsoft.com/office/powerpoint/2010/main" val="32469866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animEffect transition="in" filter="fade">
                                      <p:cBhvr>
                                        <p:cTn id="11" dur="500"/>
                                        <p:tgtEl>
                                          <p:spTgt spid="6">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6">
                                            <p:txEl>
                                              <p:pRg st="1" end="1"/>
                                            </p:txEl>
                                          </p:spTgt>
                                        </p:tgtEl>
                                        <p:attrNameLst>
                                          <p:attrName>style.visibility</p:attrName>
                                        </p:attrNameLst>
                                      </p:cBhvr>
                                      <p:to>
                                        <p:strVal val="visible"/>
                                      </p:to>
                                    </p:set>
                                    <p:animEffect transition="in" filter="fade">
                                      <p:cBhvr>
                                        <p:cTn id="16" dur="500"/>
                                        <p:tgtEl>
                                          <p:spTgt spid="6">
                                            <p:txEl>
                                              <p:pRg st="1" end="1"/>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Effect transition="in" filter="fade">
                                      <p:cBhvr>
                                        <p:cTn id="19" dur="500"/>
                                        <p:tgtEl>
                                          <p:spTgt spid="6">
                                            <p:txEl>
                                              <p:pRg st="2" end="2"/>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nodeType="clickEffect">
                                  <p:stCondLst>
                                    <p:cond delay="0"/>
                                  </p:stCondLst>
                                  <p:childTnLst>
                                    <p:set>
                                      <p:cBhvr>
                                        <p:cTn id="23" dur="1" fill="hold">
                                          <p:stCondLst>
                                            <p:cond delay="0"/>
                                          </p:stCondLst>
                                        </p:cTn>
                                        <p:tgtEl>
                                          <p:spTgt spid="6">
                                            <p:txEl>
                                              <p:pRg st="3" end="3"/>
                                            </p:txEl>
                                          </p:spTgt>
                                        </p:tgtEl>
                                        <p:attrNameLst>
                                          <p:attrName>style.visibility</p:attrName>
                                        </p:attrNameLst>
                                      </p:cBhvr>
                                      <p:to>
                                        <p:strVal val="visible"/>
                                      </p:to>
                                    </p:set>
                                    <p:animEffect transition="in" filter="fade">
                                      <p:cBhvr>
                                        <p:cTn id="24" dur="500"/>
                                        <p:tgtEl>
                                          <p:spTgt spid="6">
                                            <p:txEl>
                                              <p:pRg st="3" end="3"/>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nodeType="clickEffect">
                                  <p:stCondLst>
                                    <p:cond delay="0"/>
                                  </p:stCondLst>
                                  <p:childTnLst>
                                    <p:set>
                                      <p:cBhvr>
                                        <p:cTn id="28" dur="1" fill="hold">
                                          <p:stCondLst>
                                            <p:cond delay="0"/>
                                          </p:stCondLst>
                                        </p:cTn>
                                        <p:tgtEl>
                                          <p:spTgt spid="6">
                                            <p:txEl>
                                              <p:pRg st="4" end="4"/>
                                            </p:txEl>
                                          </p:spTgt>
                                        </p:tgtEl>
                                        <p:attrNameLst>
                                          <p:attrName>style.visibility</p:attrName>
                                        </p:attrNameLst>
                                      </p:cBhvr>
                                      <p:to>
                                        <p:strVal val="visible"/>
                                      </p:to>
                                    </p:set>
                                    <p:animEffect transition="in" filter="fade">
                                      <p:cBhvr>
                                        <p:cTn id="29" dur="500"/>
                                        <p:tgtEl>
                                          <p:spTgt spid="6">
                                            <p:txEl>
                                              <p:pRg st="4" end="4"/>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nodeType="clickEffect">
                                  <p:stCondLst>
                                    <p:cond delay="0"/>
                                  </p:stCondLst>
                                  <p:childTnLst>
                                    <p:set>
                                      <p:cBhvr>
                                        <p:cTn id="33" dur="1" fill="hold">
                                          <p:stCondLst>
                                            <p:cond delay="0"/>
                                          </p:stCondLst>
                                        </p:cTn>
                                        <p:tgtEl>
                                          <p:spTgt spid="6">
                                            <p:txEl>
                                              <p:pRg st="5" end="5"/>
                                            </p:txEl>
                                          </p:spTgt>
                                        </p:tgtEl>
                                        <p:attrNameLst>
                                          <p:attrName>style.visibility</p:attrName>
                                        </p:attrNameLst>
                                      </p:cBhvr>
                                      <p:to>
                                        <p:strVal val="visible"/>
                                      </p:to>
                                    </p:set>
                                    <p:animEffect transition="in" filter="fade">
                                      <p:cBhvr>
                                        <p:cTn id="34" dur="500"/>
                                        <p:tgtEl>
                                          <p:spTgt spid="6">
                                            <p:txEl>
                                              <p:pRg st="5" end="5"/>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nodeType="clickEffect">
                                  <p:stCondLst>
                                    <p:cond delay="0"/>
                                  </p:stCondLst>
                                  <p:childTnLst>
                                    <p:set>
                                      <p:cBhvr>
                                        <p:cTn id="38" dur="1" fill="hold">
                                          <p:stCondLst>
                                            <p:cond delay="0"/>
                                          </p:stCondLst>
                                        </p:cTn>
                                        <p:tgtEl>
                                          <p:spTgt spid="6">
                                            <p:txEl>
                                              <p:pRg st="6" end="6"/>
                                            </p:txEl>
                                          </p:spTgt>
                                        </p:tgtEl>
                                        <p:attrNameLst>
                                          <p:attrName>style.visibility</p:attrName>
                                        </p:attrNameLst>
                                      </p:cBhvr>
                                      <p:to>
                                        <p:strVal val="visible"/>
                                      </p:to>
                                    </p:set>
                                    <p:animEffect transition="in" filter="fade">
                                      <p:cBhvr>
                                        <p:cTn id="39" dur="500"/>
                                        <p:tgtEl>
                                          <p:spTgt spid="6">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A015EB-9805-4AD0-8DDC-14F42203720F}"/>
              </a:ext>
            </a:extLst>
          </p:cNvPr>
          <p:cNvSpPr>
            <a:spLocks noGrp="1"/>
          </p:cNvSpPr>
          <p:nvPr>
            <p:ph type="title"/>
          </p:nvPr>
        </p:nvSpPr>
        <p:spPr/>
        <p:txBody>
          <a:bodyPr/>
          <a:lstStyle/>
          <a:p>
            <a:r>
              <a:rPr lang="en-GB" dirty="0"/>
              <a:t>Summary/Reflection</a:t>
            </a:r>
          </a:p>
        </p:txBody>
      </p:sp>
      <p:sp>
        <p:nvSpPr>
          <p:cNvPr id="3" name="Content Placeholder 2">
            <a:extLst>
              <a:ext uri="{FF2B5EF4-FFF2-40B4-BE49-F238E27FC236}">
                <a16:creationId xmlns:a16="http://schemas.microsoft.com/office/drawing/2014/main" id="{EBB565F4-34A2-4D8A-88AA-7F1C57DB37FA}"/>
              </a:ext>
            </a:extLst>
          </p:cNvPr>
          <p:cNvSpPr>
            <a:spLocks noGrp="1"/>
          </p:cNvSpPr>
          <p:nvPr>
            <p:ph idx="1"/>
          </p:nvPr>
        </p:nvSpPr>
        <p:spPr>
          <a:xfrm>
            <a:off x="449560" y="1201262"/>
            <a:ext cx="8229600" cy="3917032"/>
          </a:xfrm>
        </p:spPr>
        <p:txBody>
          <a:bodyPr/>
          <a:lstStyle/>
          <a:p>
            <a:r>
              <a:rPr lang="en-GB" dirty="0">
                <a:solidFill>
                  <a:srgbClr val="7030A0"/>
                </a:solidFill>
              </a:rPr>
              <a:t>Take 5 minutes to reflect on the issues we have covered today…</a:t>
            </a:r>
          </a:p>
        </p:txBody>
      </p:sp>
      <p:pic>
        <p:nvPicPr>
          <p:cNvPr id="6" name="Picture 5" descr="A picture containing nature, water&#10;&#10;Description generated with very high confidence">
            <a:extLst>
              <a:ext uri="{FF2B5EF4-FFF2-40B4-BE49-F238E27FC236}">
                <a16:creationId xmlns:a16="http://schemas.microsoft.com/office/drawing/2014/main" id="{87400402-283D-4518-9CD3-D3CCF6E74D2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47936" y="2276872"/>
            <a:ext cx="7931224" cy="3456384"/>
          </a:xfrm>
          <a:prstGeom prst="rect">
            <a:avLst/>
          </a:prstGeom>
        </p:spPr>
      </p:pic>
    </p:spTree>
    <p:extLst>
      <p:ext uri="{BB962C8B-B14F-4D97-AF65-F5344CB8AC3E}">
        <p14:creationId xmlns:p14="http://schemas.microsoft.com/office/powerpoint/2010/main" val="170590371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8130</TotalTime>
  <Words>992</Words>
  <Application>Microsoft Office PowerPoint</Application>
  <PresentationFormat>On-screen Show (4:3)</PresentationFormat>
  <Paragraphs>152</Paragraphs>
  <Slides>13</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Courier New</vt:lpstr>
      <vt:lpstr>Myriad Pro</vt:lpstr>
      <vt:lpstr>Wingdings</vt:lpstr>
      <vt:lpstr>20140311PresentationUWTSDTemplate</vt:lpstr>
      <vt:lpstr>BMSK6001 EMERGENT LEADERSHIP SKILLS  FOR THE WORKPLACE</vt:lpstr>
      <vt:lpstr>Task 1 Formative Assessment</vt:lpstr>
      <vt:lpstr>The Leadership Challenge</vt:lpstr>
      <vt:lpstr>The five practices of exemplary leadership Kouzes &amp; Posner (2012) </vt:lpstr>
      <vt:lpstr>Model the Way</vt:lpstr>
      <vt:lpstr>Exercise: Clarify your own values</vt:lpstr>
      <vt:lpstr>Inspire a shared vision </vt:lpstr>
      <vt:lpstr>Exercise: Envision the future</vt:lpstr>
      <vt:lpstr>Exercise: Metaphor</vt:lpstr>
      <vt:lpstr>Challenge the process </vt:lpstr>
      <vt:lpstr>Enable others to act </vt:lpstr>
      <vt:lpstr>Encourage the heart </vt:lpstr>
      <vt:lpstr>Summary/Reflection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Becoming an effective leader</dc:title>
  <dc:creator>Andrews Work Desk</dc:creator>
  <cp:lastModifiedBy>Yajesh Kumar</cp:lastModifiedBy>
  <cp:revision>82</cp:revision>
  <dcterms:created xsi:type="dcterms:W3CDTF">2009-12-04T11:48:58Z</dcterms:created>
  <dcterms:modified xsi:type="dcterms:W3CDTF">2019-06-29T17:50:52Z</dcterms:modified>
</cp:coreProperties>
</file>