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69" r:id="rId3"/>
    <p:sldId id="257" r:id="rId4"/>
    <p:sldId id="268" r:id="rId5"/>
    <p:sldId id="260" r:id="rId6"/>
    <p:sldId id="271" r:id="rId7"/>
    <p:sldId id="272" r:id="rId8"/>
    <p:sldId id="266" r:id="rId9"/>
    <p:sldId id="270" r:id="rId10"/>
    <p:sldId id="261" r:id="rId11"/>
    <p:sldId id="267" r:id="rId12"/>
    <p:sldId id="263" r:id="rId13"/>
    <p:sldId id="264" r:id="rId14"/>
    <p:sldId id="265"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529" autoAdjust="0"/>
  </p:normalViewPr>
  <p:slideViewPr>
    <p:cSldViewPr snapToGrid="0">
      <p:cViewPr varScale="1">
        <p:scale>
          <a:sx n="50" d="100"/>
          <a:sy n="50" d="100"/>
        </p:scale>
        <p:origin x="14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C4B7A5-37AB-4CDB-B3AD-74935B1786E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312F6701-4887-4464-8B84-2C13ED583A56}">
      <dgm:prSet phldrT="[Text]"/>
      <dgm:spPr>
        <a:solidFill>
          <a:srgbClr val="0070C0"/>
        </a:solidFill>
      </dgm:spPr>
      <dgm:t>
        <a:bodyPr/>
        <a:lstStyle/>
        <a:p>
          <a:r>
            <a:rPr lang="en-US" dirty="0">
              <a:latin typeface="Times New Roman" panose="02020603050405020304" pitchFamily="18" charset="0"/>
              <a:cs typeface="Times New Roman" panose="02020603050405020304" pitchFamily="18" charset="0"/>
            </a:rPr>
            <a:t>Ability to create a specific selection of dishes or menus to extremely high standards on a mass scale</a:t>
          </a:r>
        </a:p>
      </dgm:t>
    </dgm:pt>
    <dgm:pt modelId="{BFF37E99-EB1A-4F87-AF23-6E6737F1F22C}" type="parTrans" cxnId="{A815B996-B43F-4DF2-8493-C23B12B032E9}">
      <dgm:prSet/>
      <dgm:spPr/>
      <dgm:t>
        <a:bodyPr/>
        <a:lstStyle/>
        <a:p>
          <a:endParaRPr lang="en-US"/>
        </a:p>
      </dgm:t>
    </dgm:pt>
    <dgm:pt modelId="{80EE07EC-586B-49E8-BB4C-11976577C491}" type="sibTrans" cxnId="{A815B996-B43F-4DF2-8493-C23B12B032E9}">
      <dgm:prSet/>
      <dgm:spPr/>
      <dgm:t>
        <a:bodyPr/>
        <a:lstStyle/>
        <a:p>
          <a:endParaRPr lang="en-US"/>
        </a:p>
      </dgm:t>
    </dgm:pt>
    <dgm:pt modelId="{D70C989C-771D-453A-8025-82BCD845B8EB}">
      <dgm:prSet phldrT="[Text]"/>
      <dgm:spPr>
        <a:solidFill>
          <a:srgbClr val="0070C0"/>
        </a:solidFill>
      </dgm:spPr>
      <dgm:t>
        <a:bodyPr/>
        <a:lstStyle/>
        <a:p>
          <a:r>
            <a:rPr lang="en-US" dirty="0">
              <a:latin typeface="Times New Roman" panose="02020603050405020304" pitchFamily="18" charset="0"/>
              <a:cs typeface="Times New Roman" panose="02020603050405020304" pitchFamily="18" charset="0"/>
            </a:rPr>
            <a:t>Capabilities to working in pressurized kitchen environment</a:t>
          </a:r>
        </a:p>
      </dgm:t>
    </dgm:pt>
    <dgm:pt modelId="{37E281C4-B81A-4F6A-80DC-8F91FD04CFB2}" type="parTrans" cxnId="{971EE409-200E-485F-A596-8F7B6BC06799}">
      <dgm:prSet/>
      <dgm:spPr/>
      <dgm:t>
        <a:bodyPr/>
        <a:lstStyle/>
        <a:p>
          <a:endParaRPr lang="en-US"/>
        </a:p>
      </dgm:t>
    </dgm:pt>
    <dgm:pt modelId="{32E13D9C-7793-4761-9D0E-48C50F228D73}" type="sibTrans" cxnId="{971EE409-200E-485F-A596-8F7B6BC06799}">
      <dgm:prSet/>
      <dgm:spPr/>
      <dgm:t>
        <a:bodyPr/>
        <a:lstStyle/>
        <a:p>
          <a:endParaRPr lang="en-US"/>
        </a:p>
      </dgm:t>
    </dgm:pt>
    <dgm:pt modelId="{C486B0F9-7EEB-471F-9C19-22C8B1C1EC29}">
      <dgm:prSet phldrT="[Text]"/>
      <dgm:spPr>
        <a:solidFill>
          <a:srgbClr val="0070C0"/>
        </a:solidFill>
      </dgm:spPr>
      <dgm:t>
        <a:bodyPr/>
        <a:lstStyle/>
        <a:p>
          <a:r>
            <a:rPr lang="en-US" dirty="0">
              <a:latin typeface="Times New Roman" panose="02020603050405020304" pitchFamily="18" charset="0"/>
              <a:cs typeface="Times New Roman" panose="02020603050405020304" pitchFamily="18" charset="0"/>
            </a:rPr>
            <a:t>Establish respectful working relationships with other team members </a:t>
          </a:r>
        </a:p>
      </dgm:t>
    </dgm:pt>
    <dgm:pt modelId="{3F20CA93-30F0-4E9B-8E40-EEE6C0875365}" type="parTrans" cxnId="{6C3553B9-6976-48CB-9A07-8252FFE678F2}">
      <dgm:prSet/>
      <dgm:spPr/>
      <dgm:t>
        <a:bodyPr/>
        <a:lstStyle/>
        <a:p>
          <a:endParaRPr lang="en-US"/>
        </a:p>
      </dgm:t>
    </dgm:pt>
    <dgm:pt modelId="{05AC9C67-8236-474C-BC2C-78FA427709D6}" type="sibTrans" cxnId="{6C3553B9-6976-48CB-9A07-8252FFE678F2}">
      <dgm:prSet/>
      <dgm:spPr/>
      <dgm:t>
        <a:bodyPr/>
        <a:lstStyle/>
        <a:p>
          <a:endParaRPr lang="en-US"/>
        </a:p>
      </dgm:t>
    </dgm:pt>
    <dgm:pt modelId="{6152CD09-0B7A-4BED-85BB-7A274D7417DE}" type="pres">
      <dgm:prSet presAssocID="{D6C4B7A5-37AB-4CDB-B3AD-74935B1786E4}" presName="linear" presStyleCnt="0">
        <dgm:presLayoutVars>
          <dgm:dir/>
          <dgm:animLvl val="lvl"/>
          <dgm:resizeHandles val="exact"/>
        </dgm:presLayoutVars>
      </dgm:prSet>
      <dgm:spPr/>
    </dgm:pt>
    <dgm:pt modelId="{22B68B51-BF3C-4511-AA41-A6A0E458977A}" type="pres">
      <dgm:prSet presAssocID="{312F6701-4887-4464-8B84-2C13ED583A56}" presName="parentLin" presStyleCnt="0"/>
      <dgm:spPr/>
    </dgm:pt>
    <dgm:pt modelId="{0B2D7492-5061-47AE-B9CC-3DA211B4844C}" type="pres">
      <dgm:prSet presAssocID="{312F6701-4887-4464-8B84-2C13ED583A56}" presName="parentLeftMargin" presStyleLbl="node1" presStyleIdx="0" presStyleCnt="3"/>
      <dgm:spPr/>
    </dgm:pt>
    <dgm:pt modelId="{21A6B381-1FF2-4A13-9B09-1B6A19FB054A}" type="pres">
      <dgm:prSet presAssocID="{312F6701-4887-4464-8B84-2C13ED583A56}" presName="parentText" presStyleLbl="node1" presStyleIdx="0" presStyleCnt="3">
        <dgm:presLayoutVars>
          <dgm:chMax val="0"/>
          <dgm:bulletEnabled val="1"/>
        </dgm:presLayoutVars>
      </dgm:prSet>
      <dgm:spPr/>
    </dgm:pt>
    <dgm:pt modelId="{8808C518-85AC-40B5-8211-B4E24A6F1631}" type="pres">
      <dgm:prSet presAssocID="{312F6701-4887-4464-8B84-2C13ED583A56}" presName="negativeSpace" presStyleCnt="0"/>
      <dgm:spPr/>
    </dgm:pt>
    <dgm:pt modelId="{55B6C89B-5904-423E-8284-6A9305CA3C45}" type="pres">
      <dgm:prSet presAssocID="{312F6701-4887-4464-8B84-2C13ED583A56}" presName="childText" presStyleLbl="conFgAcc1" presStyleIdx="0" presStyleCnt="3">
        <dgm:presLayoutVars>
          <dgm:bulletEnabled val="1"/>
        </dgm:presLayoutVars>
      </dgm:prSet>
      <dgm:spPr/>
    </dgm:pt>
    <dgm:pt modelId="{47F228BF-4ED9-4848-A685-A675400A32F2}" type="pres">
      <dgm:prSet presAssocID="{80EE07EC-586B-49E8-BB4C-11976577C491}" presName="spaceBetweenRectangles" presStyleCnt="0"/>
      <dgm:spPr/>
    </dgm:pt>
    <dgm:pt modelId="{723B1671-F886-440E-9736-922072E924F7}" type="pres">
      <dgm:prSet presAssocID="{D70C989C-771D-453A-8025-82BCD845B8EB}" presName="parentLin" presStyleCnt="0"/>
      <dgm:spPr/>
    </dgm:pt>
    <dgm:pt modelId="{9E342110-626E-4209-9716-43FA6F6FA1EA}" type="pres">
      <dgm:prSet presAssocID="{D70C989C-771D-453A-8025-82BCD845B8EB}" presName="parentLeftMargin" presStyleLbl="node1" presStyleIdx="0" presStyleCnt="3"/>
      <dgm:spPr/>
    </dgm:pt>
    <dgm:pt modelId="{8B58B12C-0EBE-48E2-8013-F7345FBAA797}" type="pres">
      <dgm:prSet presAssocID="{D70C989C-771D-453A-8025-82BCD845B8EB}" presName="parentText" presStyleLbl="node1" presStyleIdx="1" presStyleCnt="3">
        <dgm:presLayoutVars>
          <dgm:chMax val="0"/>
          <dgm:bulletEnabled val="1"/>
        </dgm:presLayoutVars>
      </dgm:prSet>
      <dgm:spPr/>
    </dgm:pt>
    <dgm:pt modelId="{9E93512C-4039-4CAB-A438-C307D551AF0E}" type="pres">
      <dgm:prSet presAssocID="{D70C989C-771D-453A-8025-82BCD845B8EB}" presName="negativeSpace" presStyleCnt="0"/>
      <dgm:spPr/>
    </dgm:pt>
    <dgm:pt modelId="{FE427CCE-F1FD-4B48-8818-4DB45EEE0073}" type="pres">
      <dgm:prSet presAssocID="{D70C989C-771D-453A-8025-82BCD845B8EB}" presName="childText" presStyleLbl="conFgAcc1" presStyleIdx="1" presStyleCnt="3">
        <dgm:presLayoutVars>
          <dgm:bulletEnabled val="1"/>
        </dgm:presLayoutVars>
      </dgm:prSet>
      <dgm:spPr/>
    </dgm:pt>
    <dgm:pt modelId="{AA1F8833-98EE-491C-9DB3-E3CB447D855B}" type="pres">
      <dgm:prSet presAssocID="{32E13D9C-7793-4761-9D0E-48C50F228D73}" presName="spaceBetweenRectangles" presStyleCnt="0"/>
      <dgm:spPr/>
    </dgm:pt>
    <dgm:pt modelId="{4D297552-ED7E-493F-8559-C0668242FFF0}" type="pres">
      <dgm:prSet presAssocID="{C486B0F9-7EEB-471F-9C19-22C8B1C1EC29}" presName="parentLin" presStyleCnt="0"/>
      <dgm:spPr/>
    </dgm:pt>
    <dgm:pt modelId="{93491198-65FF-4127-A5E8-68DF8493B3CB}" type="pres">
      <dgm:prSet presAssocID="{C486B0F9-7EEB-471F-9C19-22C8B1C1EC29}" presName="parentLeftMargin" presStyleLbl="node1" presStyleIdx="1" presStyleCnt="3"/>
      <dgm:spPr/>
    </dgm:pt>
    <dgm:pt modelId="{164FD695-AE8A-49E4-96BF-1EAD76D6B40E}" type="pres">
      <dgm:prSet presAssocID="{C486B0F9-7EEB-471F-9C19-22C8B1C1EC29}" presName="parentText" presStyleLbl="node1" presStyleIdx="2" presStyleCnt="3">
        <dgm:presLayoutVars>
          <dgm:chMax val="0"/>
          <dgm:bulletEnabled val="1"/>
        </dgm:presLayoutVars>
      </dgm:prSet>
      <dgm:spPr/>
    </dgm:pt>
    <dgm:pt modelId="{767AD6E3-4637-4622-B417-C46DD16D3AC3}" type="pres">
      <dgm:prSet presAssocID="{C486B0F9-7EEB-471F-9C19-22C8B1C1EC29}" presName="negativeSpace" presStyleCnt="0"/>
      <dgm:spPr/>
    </dgm:pt>
    <dgm:pt modelId="{AAE67CD5-CE89-42D1-8695-0D998FA5CD68}" type="pres">
      <dgm:prSet presAssocID="{C486B0F9-7EEB-471F-9C19-22C8B1C1EC29}" presName="childText" presStyleLbl="conFgAcc1" presStyleIdx="2" presStyleCnt="3">
        <dgm:presLayoutVars>
          <dgm:bulletEnabled val="1"/>
        </dgm:presLayoutVars>
      </dgm:prSet>
      <dgm:spPr/>
    </dgm:pt>
  </dgm:ptLst>
  <dgm:cxnLst>
    <dgm:cxn modelId="{554C7507-9CDD-4503-9493-A4897BEB2451}" type="presOf" srcId="{D6C4B7A5-37AB-4CDB-B3AD-74935B1786E4}" destId="{6152CD09-0B7A-4BED-85BB-7A274D7417DE}" srcOrd="0" destOrd="0" presId="urn:microsoft.com/office/officeart/2005/8/layout/list1"/>
    <dgm:cxn modelId="{971EE409-200E-485F-A596-8F7B6BC06799}" srcId="{D6C4B7A5-37AB-4CDB-B3AD-74935B1786E4}" destId="{D70C989C-771D-453A-8025-82BCD845B8EB}" srcOrd="1" destOrd="0" parTransId="{37E281C4-B81A-4F6A-80DC-8F91FD04CFB2}" sibTransId="{32E13D9C-7793-4761-9D0E-48C50F228D73}"/>
    <dgm:cxn modelId="{75879816-76F4-4FC1-A1FB-F8F8475FBDF8}" type="presOf" srcId="{C486B0F9-7EEB-471F-9C19-22C8B1C1EC29}" destId="{93491198-65FF-4127-A5E8-68DF8493B3CB}" srcOrd="0" destOrd="0" presId="urn:microsoft.com/office/officeart/2005/8/layout/list1"/>
    <dgm:cxn modelId="{51FDB432-9307-4898-8A8F-0F39AEBC333C}" type="presOf" srcId="{312F6701-4887-4464-8B84-2C13ED583A56}" destId="{21A6B381-1FF2-4A13-9B09-1B6A19FB054A}" srcOrd="1" destOrd="0" presId="urn:microsoft.com/office/officeart/2005/8/layout/list1"/>
    <dgm:cxn modelId="{5387A467-90DC-4C3C-8A40-1254BFC291DF}" type="presOf" srcId="{C486B0F9-7EEB-471F-9C19-22C8B1C1EC29}" destId="{164FD695-AE8A-49E4-96BF-1EAD76D6B40E}" srcOrd="1" destOrd="0" presId="urn:microsoft.com/office/officeart/2005/8/layout/list1"/>
    <dgm:cxn modelId="{A815B996-B43F-4DF2-8493-C23B12B032E9}" srcId="{D6C4B7A5-37AB-4CDB-B3AD-74935B1786E4}" destId="{312F6701-4887-4464-8B84-2C13ED583A56}" srcOrd="0" destOrd="0" parTransId="{BFF37E99-EB1A-4F87-AF23-6E6737F1F22C}" sibTransId="{80EE07EC-586B-49E8-BB4C-11976577C491}"/>
    <dgm:cxn modelId="{6C3553B9-6976-48CB-9A07-8252FFE678F2}" srcId="{D6C4B7A5-37AB-4CDB-B3AD-74935B1786E4}" destId="{C486B0F9-7EEB-471F-9C19-22C8B1C1EC29}" srcOrd="2" destOrd="0" parTransId="{3F20CA93-30F0-4E9B-8E40-EEE6C0875365}" sibTransId="{05AC9C67-8236-474C-BC2C-78FA427709D6}"/>
    <dgm:cxn modelId="{4FCD70BD-01E3-4CB7-AC0D-5422A795BC01}" type="presOf" srcId="{D70C989C-771D-453A-8025-82BCD845B8EB}" destId="{8B58B12C-0EBE-48E2-8013-F7345FBAA797}" srcOrd="1" destOrd="0" presId="urn:microsoft.com/office/officeart/2005/8/layout/list1"/>
    <dgm:cxn modelId="{1AE851CB-179F-4C7C-A279-408DE2113208}" type="presOf" srcId="{312F6701-4887-4464-8B84-2C13ED583A56}" destId="{0B2D7492-5061-47AE-B9CC-3DA211B4844C}" srcOrd="0" destOrd="0" presId="urn:microsoft.com/office/officeart/2005/8/layout/list1"/>
    <dgm:cxn modelId="{203A21D9-5F29-461A-A956-104ACCBC2145}" type="presOf" srcId="{D70C989C-771D-453A-8025-82BCD845B8EB}" destId="{9E342110-626E-4209-9716-43FA6F6FA1EA}" srcOrd="0" destOrd="0" presId="urn:microsoft.com/office/officeart/2005/8/layout/list1"/>
    <dgm:cxn modelId="{83DC7F81-36A7-413B-9E07-333A921FD05A}" type="presParOf" srcId="{6152CD09-0B7A-4BED-85BB-7A274D7417DE}" destId="{22B68B51-BF3C-4511-AA41-A6A0E458977A}" srcOrd="0" destOrd="0" presId="urn:microsoft.com/office/officeart/2005/8/layout/list1"/>
    <dgm:cxn modelId="{5604730C-CCF1-4A98-A409-CFC08FC2A69D}" type="presParOf" srcId="{22B68B51-BF3C-4511-AA41-A6A0E458977A}" destId="{0B2D7492-5061-47AE-B9CC-3DA211B4844C}" srcOrd="0" destOrd="0" presId="urn:microsoft.com/office/officeart/2005/8/layout/list1"/>
    <dgm:cxn modelId="{B67C30DE-1772-44A2-86E5-89E55E4E262C}" type="presParOf" srcId="{22B68B51-BF3C-4511-AA41-A6A0E458977A}" destId="{21A6B381-1FF2-4A13-9B09-1B6A19FB054A}" srcOrd="1" destOrd="0" presId="urn:microsoft.com/office/officeart/2005/8/layout/list1"/>
    <dgm:cxn modelId="{65A2E69B-491C-4631-9493-CD3D10CE89DE}" type="presParOf" srcId="{6152CD09-0B7A-4BED-85BB-7A274D7417DE}" destId="{8808C518-85AC-40B5-8211-B4E24A6F1631}" srcOrd="1" destOrd="0" presId="urn:microsoft.com/office/officeart/2005/8/layout/list1"/>
    <dgm:cxn modelId="{E90D7AE5-9BFC-407E-8C9B-B40790D2A21C}" type="presParOf" srcId="{6152CD09-0B7A-4BED-85BB-7A274D7417DE}" destId="{55B6C89B-5904-423E-8284-6A9305CA3C45}" srcOrd="2" destOrd="0" presId="urn:microsoft.com/office/officeart/2005/8/layout/list1"/>
    <dgm:cxn modelId="{CF8C4B0A-C973-4B37-8FCF-02425449BE57}" type="presParOf" srcId="{6152CD09-0B7A-4BED-85BB-7A274D7417DE}" destId="{47F228BF-4ED9-4848-A685-A675400A32F2}" srcOrd="3" destOrd="0" presId="urn:microsoft.com/office/officeart/2005/8/layout/list1"/>
    <dgm:cxn modelId="{77551940-5416-4E99-BD72-E4830124FA42}" type="presParOf" srcId="{6152CD09-0B7A-4BED-85BB-7A274D7417DE}" destId="{723B1671-F886-440E-9736-922072E924F7}" srcOrd="4" destOrd="0" presId="urn:microsoft.com/office/officeart/2005/8/layout/list1"/>
    <dgm:cxn modelId="{C8F570A7-413A-4942-8DD1-83C1C23E53F3}" type="presParOf" srcId="{723B1671-F886-440E-9736-922072E924F7}" destId="{9E342110-626E-4209-9716-43FA6F6FA1EA}" srcOrd="0" destOrd="0" presId="urn:microsoft.com/office/officeart/2005/8/layout/list1"/>
    <dgm:cxn modelId="{61AEDFEB-20E6-4208-BD69-6DCCAAFD002C}" type="presParOf" srcId="{723B1671-F886-440E-9736-922072E924F7}" destId="{8B58B12C-0EBE-48E2-8013-F7345FBAA797}" srcOrd="1" destOrd="0" presId="urn:microsoft.com/office/officeart/2005/8/layout/list1"/>
    <dgm:cxn modelId="{AE44DD45-0EE6-42FC-8AF7-CFFFC403A8F8}" type="presParOf" srcId="{6152CD09-0B7A-4BED-85BB-7A274D7417DE}" destId="{9E93512C-4039-4CAB-A438-C307D551AF0E}" srcOrd="5" destOrd="0" presId="urn:microsoft.com/office/officeart/2005/8/layout/list1"/>
    <dgm:cxn modelId="{49FCA70C-EF77-4C1F-ADFD-E7D60334D106}" type="presParOf" srcId="{6152CD09-0B7A-4BED-85BB-7A274D7417DE}" destId="{FE427CCE-F1FD-4B48-8818-4DB45EEE0073}" srcOrd="6" destOrd="0" presId="urn:microsoft.com/office/officeart/2005/8/layout/list1"/>
    <dgm:cxn modelId="{1E5C4A33-D444-4DB0-874B-C68E8B1DE558}" type="presParOf" srcId="{6152CD09-0B7A-4BED-85BB-7A274D7417DE}" destId="{AA1F8833-98EE-491C-9DB3-E3CB447D855B}" srcOrd="7" destOrd="0" presId="urn:microsoft.com/office/officeart/2005/8/layout/list1"/>
    <dgm:cxn modelId="{CDB9B3FE-4D5D-4361-97D5-FFDB4D56DDFF}" type="presParOf" srcId="{6152CD09-0B7A-4BED-85BB-7A274D7417DE}" destId="{4D297552-ED7E-493F-8559-C0668242FFF0}" srcOrd="8" destOrd="0" presId="urn:microsoft.com/office/officeart/2005/8/layout/list1"/>
    <dgm:cxn modelId="{D84E09D0-2FBB-4545-882F-CD43B176E8D1}" type="presParOf" srcId="{4D297552-ED7E-493F-8559-C0668242FFF0}" destId="{93491198-65FF-4127-A5E8-68DF8493B3CB}" srcOrd="0" destOrd="0" presId="urn:microsoft.com/office/officeart/2005/8/layout/list1"/>
    <dgm:cxn modelId="{122EB37D-44F1-4523-B6FF-4FB1E93A408F}" type="presParOf" srcId="{4D297552-ED7E-493F-8559-C0668242FFF0}" destId="{164FD695-AE8A-49E4-96BF-1EAD76D6B40E}" srcOrd="1" destOrd="0" presId="urn:microsoft.com/office/officeart/2005/8/layout/list1"/>
    <dgm:cxn modelId="{7582C7A9-C6EC-4D7D-A702-84786D5877F6}" type="presParOf" srcId="{6152CD09-0B7A-4BED-85BB-7A274D7417DE}" destId="{767AD6E3-4637-4622-B417-C46DD16D3AC3}" srcOrd="9" destOrd="0" presId="urn:microsoft.com/office/officeart/2005/8/layout/list1"/>
    <dgm:cxn modelId="{23F5A1F9-7A5F-4663-8D01-FA78FAA3C511}" type="presParOf" srcId="{6152CD09-0B7A-4BED-85BB-7A274D7417DE}" destId="{AAE67CD5-CE89-42D1-8695-0D998FA5CD68}"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A63875-07F8-4FDA-B298-9DD231B75546}" type="doc">
      <dgm:prSet loTypeId="urn:microsoft.com/office/officeart/2005/8/layout/list1" loCatId="list" qsTypeId="urn:microsoft.com/office/officeart/2009/2/quickstyle/3d8" qsCatId="3D" csTypeId="urn:microsoft.com/office/officeart/2005/8/colors/accent1_2" csCatId="accent1" phldr="1"/>
      <dgm:spPr/>
      <dgm:t>
        <a:bodyPr/>
        <a:lstStyle/>
        <a:p>
          <a:endParaRPr lang="en-US"/>
        </a:p>
      </dgm:t>
    </dgm:pt>
    <dgm:pt modelId="{8DD23639-1C90-45B8-A6AF-4D25273C823C}">
      <dgm:prSet phldrT="[Text]"/>
      <dgm:spPr/>
      <dgm:t>
        <a:bodyPr/>
        <a:lstStyle/>
        <a:p>
          <a:r>
            <a:rPr lang="en-US" dirty="0"/>
            <a:t>Food Safety</a:t>
          </a:r>
        </a:p>
      </dgm:t>
    </dgm:pt>
    <dgm:pt modelId="{9D524EA1-7954-4F72-9AF2-338A4BDDC871}" type="parTrans" cxnId="{FC22396E-976B-4F7B-A0E1-37FD2C6694DA}">
      <dgm:prSet/>
      <dgm:spPr/>
      <dgm:t>
        <a:bodyPr/>
        <a:lstStyle/>
        <a:p>
          <a:endParaRPr lang="en-US"/>
        </a:p>
      </dgm:t>
    </dgm:pt>
    <dgm:pt modelId="{AA24A401-0868-4F36-85C2-F2AA0FD8D9BD}" type="sibTrans" cxnId="{FC22396E-976B-4F7B-A0E1-37FD2C6694DA}">
      <dgm:prSet/>
      <dgm:spPr/>
      <dgm:t>
        <a:bodyPr/>
        <a:lstStyle/>
        <a:p>
          <a:endParaRPr lang="en-US"/>
        </a:p>
      </dgm:t>
    </dgm:pt>
    <dgm:pt modelId="{138B4E60-1D77-4C2A-B59D-42DFBE63C8C9}">
      <dgm:prSet phldrT="[Text]"/>
      <dgm:spPr/>
      <dgm:t>
        <a:bodyPr/>
        <a:lstStyle/>
        <a:p>
          <a:r>
            <a:rPr lang="en-US" dirty="0"/>
            <a:t>Teamwork </a:t>
          </a:r>
        </a:p>
      </dgm:t>
    </dgm:pt>
    <dgm:pt modelId="{712F2B0F-9124-4922-9C59-B6A767122648}" type="parTrans" cxnId="{8B7598F7-3900-41DB-A2B2-80A53F011761}">
      <dgm:prSet/>
      <dgm:spPr/>
      <dgm:t>
        <a:bodyPr/>
        <a:lstStyle/>
        <a:p>
          <a:endParaRPr lang="en-US"/>
        </a:p>
      </dgm:t>
    </dgm:pt>
    <dgm:pt modelId="{CA093789-083C-4CDE-B3F7-549B2071E77B}" type="sibTrans" cxnId="{8B7598F7-3900-41DB-A2B2-80A53F011761}">
      <dgm:prSet/>
      <dgm:spPr/>
      <dgm:t>
        <a:bodyPr/>
        <a:lstStyle/>
        <a:p>
          <a:endParaRPr lang="en-US"/>
        </a:p>
      </dgm:t>
    </dgm:pt>
    <dgm:pt modelId="{4430B01C-864C-4D75-9489-527D4DAAE29B}">
      <dgm:prSet phldrT="[Text]"/>
      <dgm:spPr/>
      <dgm:t>
        <a:bodyPr/>
        <a:lstStyle/>
        <a:p>
          <a:r>
            <a:rPr lang="en-US" dirty="0"/>
            <a:t>Commitment to Quality </a:t>
          </a:r>
        </a:p>
      </dgm:t>
    </dgm:pt>
    <dgm:pt modelId="{CF4AF5F4-A300-44E5-8CE3-6E29CF1A2AEB}" type="parTrans" cxnId="{E816E188-1520-4ADB-8F70-12CBF6A13712}">
      <dgm:prSet/>
      <dgm:spPr/>
      <dgm:t>
        <a:bodyPr/>
        <a:lstStyle/>
        <a:p>
          <a:endParaRPr lang="en-US"/>
        </a:p>
      </dgm:t>
    </dgm:pt>
    <dgm:pt modelId="{E130612F-D398-4E77-B3A6-C167BAE96D5D}" type="sibTrans" cxnId="{E816E188-1520-4ADB-8F70-12CBF6A13712}">
      <dgm:prSet/>
      <dgm:spPr/>
      <dgm:t>
        <a:bodyPr/>
        <a:lstStyle/>
        <a:p>
          <a:endParaRPr lang="en-US"/>
        </a:p>
      </dgm:t>
    </dgm:pt>
    <dgm:pt modelId="{5642A0BB-ACF5-45E1-BBD1-7CC21B6AE88B}" type="pres">
      <dgm:prSet presAssocID="{38A63875-07F8-4FDA-B298-9DD231B75546}" presName="linear" presStyleCnt="0">
        <dgm:presLayoutVars>
          <dgm:dir/>
          <dgm:animLvl val="lvl"/>
          <dgm:resizeHandles val="exact"/>
        </dgm:presLayoutVars>
      </dgm:prSet>
      <dgm:spPr/>
    </dgm:pt>
    <dgm:pt modelId="{6CCE681A-E7B4-4987-B355-075655F21143}" type="pres">
      <dgm:prSet presAssocID="{8DD23639-1C90-45B8-A6AF-4D25273C823C}" presName="parentLin" presStyleCnt="0"/>
      <dgm:spPr/>
    </dgm:pt>
    <dgm:pt modelId="{39903A0D-BA69-44AD-8587-2D61D9872163}" type="pres">
      <dgm:prSet presAssocID="{8DD23639-1C90-45B8-A6AF-4D25273C823C}" presName="parentLeftMargin" presStyleLbl="node1" presStyleIdx="0" presStyleCnt="3"/>
      <dgm:spPr/>
    </dgm:pt>
    <dgm:pt modelId="{C912863F-5FC2-4BC9-85B2-6E65AEA8B195}" type="pres">
      <dgm:prSet presAssocID="{8DD23639-1C90-45B8-A6AF-4D25273C823C}" presName="parentText" presStyleLbl="node1" presStyleIdx="0" presStyleCnt="3">
        <dgm:presLayoutVars>
          <dgm:chMax val="0"/>
          <dgm:bulletEnabled val="1"/>
        </dgm:presLayoutVars>
      </dgm:prSet>
      <dgm:spPr/>
    </dgm:pt>
    <dgm:pt modelId="{B42B3EFE-4610-4DD4-98AE-276EB547F61F}" type="pres">
      <dgm:prSet presAssocID="{8DD23639-1C90-45B8-A6AF-4D25273C823C}" presName="negativeSpace" presStyleCnt="0"/>
      <dgm:spPr/>
    </dgm:pt>
    <dgm:pt modelId="{151A052F-1360-4D7A-9400-030521276D1C}" type="pres">
      <dgm:prSet presAssocID="{8DD23639-1C90-45B8-A6AF-4D25273C823C}" presName="childText" presStyleLbl="conFgAcc1" presStyleIdx="0" presStyleCnt="3">
        <dgm:presLayoutVars>
          <dgm:bulletEnabled val="1"/>
        </dgm:presLayoutVars>
      </dgm:prSet>
      <dgm:spPr/>
    </dgm:pt>
    <dgm:pt modelId="{98406A23-E512-4911-8D4C-10FB9D090516}" type="pres">
      <dgm:prSet presAssocID="{AA24A401-0868-4F36-85C2-F2AA0FD8D9BD}" presName="spaceBetweenRectangles" presStyleCnt="0"/>
      <dgm:spPr/>
    </dgm:pt>
    <dgm:pt modelId="{E881682D-367A-43B9-8827-2C93D42A9477}" type="pres">
      <dgm:prSet presAssocID="{138B4E60-1D77-4C2A-B59D-42DFBE63C8C9}" presName="parentLin" presStyleCnt="0"/>
      <dgm:spPr/>
    </dgm:pt>
    <dgm:pt modelId="{D9CFE361-4AF7-4BAE-8269-C9D04489244D}" type="pres">
      <dgm:prSet presAssocID="{138B4E60-1D77-4C2A-B59D-42DFBE63C8C9}" presName="parentLeftMargin" presStyleLbl="node1" presStyleIdx="0" presStyleCnt="3"/>
      <dgm:spPr/>
    </dgm:pt>
    <dgm:pt modelId="{B87D7AD3-E6C5-4A56-AAE8-1F24F435A39F}" type="pres">
      <dgm:prSet presAssocID="{138B4E60-1D77-4C2A-B59D-42DFBE63C8C9}" presName="parentText" presStyleLbl="node1" presStyleIdx="1" presStyleCnt="3">
        <dgm:presLayoutVars>
          <dgm:chMax val="0"/>
          <dgm:bulletEnabled val="1"/>
        </dgm:presLayoutVars>
      </dgm:prSet>
      <dgm:spPr/>
    </dgm:pt>
    <dgm:pt modelId="{9AE4B41D-D9FB-4B69-ABE5-53777969B09F}" type="pres">
      <dgm:prSet presAssocID="{138B4E60-1D77-4C2A-B59D-42DFBE63C8C9}" presName="negativeSpace" presStyleCnt="0"/>
      <dgm:spPr/>
    </dgm:pt>
    <dgm:pt modelId="{5BDDE516-55A6-4776-9AA9-BBCDC5A2CA40}" type="pres">
      <dgm:prSet presAssocID="{138B4E60-1D77-4C2A-B59D-42DFBE63C8C9}" presName="childText" presStyleLbl="conFgAcc1" presStyleIdx="1" presStyleCnt="3">
        <dgm:presLayoutVars>
          <dgm:bulletEnabled val="1"/>
        </dgm:presLayoutVars>
      </dgm:prSet>
      <dgm:spPr/>
    </dgm:pt>
    <dgm:pt modelId="{74B30106-2236-4BA1-B5D4-F69A710E83D7}" type="pres">
      <dgm:prSet presAssocID="{CA093789-083C-4CDE-B3F7-549B2071E77B}" presName="spaceBetweenRectangles" presStyleCnt="0"/>
      <dgm:spPr/>
    </dgm:pt>
    <dgm:pt modelId="{69DF0720-E49F-4AA8-92F2-FD85C9C297F8}" type="pres">
      <dgm:prSet presAssocID="{4430B01C-864C-4D75-9489-527D4DAAE29B}" presName="parentLin" presStyleCnt="0"/>
      <dgm:spPr/>
    </dgm:pt>
    <dgm:pt modelId="{20E715A6-EBA5-411A-A5E7-00512CCBC7A0}" type="pres">
      <dgm:prSet presAssocID="{4430B01C-864C-4D75-9489-527D4DAAE29B}" presName="parentLeftMargin" presStyleLbl="node1" presStyleIdx="1" presStyleCnt="3"/>
      <dgm:spPr/>
    </dgm:pt>
    <dgm:pt modelId="{FCB41558-8871-4589-B040-AB5D3D09B80D}" type="pres">
      <dgm:prSet presAssocID="{4430B01C-864C-4D75-9489-527D4DAAE29B}" presName="parentText" presStyleLbl="node1" presStyleIdx="2" presStyleCnt="3">
        <dgm:presLayoutVars>
          <dgm:chMax val="0"/>
          <dgm:bulletEnabled val="1"/>
        </dgm:presLayoutVars>
      </dgm:prSet>
      <dgm:spPr/>
    </dgm:pt>
    <dgm:pt modelId="{9028CDFF-DD9A-4811-9AD3-319F0087DC0F}" type="pres">
      <dgm:prSet presAssocID="{4430B01C-864C-4D75-9489-527D4DAAE29B}" presName="negativeSpace" presStyleCnt="0"/>
      <dgm:spPr/>
    </dgm:pt>
    <dgm:pt modelId="{A4C7432D-BD94-47CC-83A3-8992F3A7C860}" type="pres">
      <dgm:prSet presAssocID="{4430B01C-864C-4D75-9489-527D4DAAE29B}" presName="childText" presStyleLbl="conFgAcc1" presStyleIdx="2" presStyleCnt="3">
        <dgm:presLayoutVars>
          <dgm:bulletEnabled val="1"/>
        </dgm:presLayoutVars>
      </dgm:prSet>
      <dgm:spPr/>
    </dgm:pt>
  </dgm:ptLst>
  <dgm:cxnLst>
    <dgm:cxn modelId="{6294A615-3FF1-4EC9-B129-DF8D49211CFC}" type="presOf" srcId="{138B4E60-1D77-4C2A-B59D-42DFBE63C8C9}" destId="{B87D7AD3-E6C5-4A56-AAE8-1F24F435A39F}" srcOrd="1" destOrd="0" presId="urn:microsoft.com/office/officeart/2005/8/layout/list1"/>
    <dgm:cxn modelId="{FC22396E-976B-4F7B-A0E1-37FD2C6694DA}" srcId="{38A63875-07F8-4FDA-B298-9DD231B75546}" destId="{8DD23639-1C90-45B8-A6AF-4D25273C823C}" srcOrd="0" destOrd="0" parTransId="{9D524EA1-7954-4F72-9AF2-338A4BDDC871}" sibTransId="{AA24A401-0868-4F36-85C2-F2AA0FD8D9BD}"/>
    <dgm:cxn modelId="{56DF6678-BC73-4AB9-98C3-0B40BA9830C7}" type="presOf" srcId="{8DD23639-1C90-45B8-A6AF-4D25273C823C}" destId="{C912863F-5FC2-4BC9-85B2-6E65AEA8B195}" srcOrd="1" destOrd="0" presId="urn:microsoft.com/office/officeart/2005/8/layout/list1"/>
    <dgm:cxn modelId="{E816E188-1520-4ADB-8F70-12CBF6A13712}" srcId="{38A63875-07F8-4FDA-B298-9DD231B75546}" destId="{4430B01C-864C-4D75-9489-527D4DAAE29B}" srcOrd="2" destOrd="0" parTransId="{CF4AF5F4-A300-44E5-8CE3-6E29CF1A2AEB}" sibTransId="{E130612F-D398-4E77-B3A6-C167BAE96D5D}"/>
    <dgm:cxn modelId="{C27AC7BF-B734-45BB-A1B3-C62A97C45AA4}" type="presOf" srcId="{4430B01C-864C-4D75-9489-527D4DAAE29B}" destId="{FCB41558-8871-4589-B040-AB5D3D09B80D}" srcOrd="1" destOrd="0" presId="urn:microsoft.com/office/officeart/2005/8/layout/list1"/>
    <dgm:cxn modelId="{ECD2C0CC-D79E-4168-A508-C064FAD37E1D}" type="presOf" srcId="{4430B01C-864C-4D75-9489-527D4DAAE29B}" destId="{20E715A6-EBA5-411A-A5E7-00512CCBC7A0}" srcOrd="0" destOrd="0" presId="urn:microsoft.com/office/officeart/2005/8/layout/list1"/>
    <dgm:cxn modelId="{B490E4D3-97F4-4FFA-850B-062E61215D8B}" type="presOf" srcId="{138B4E60-1D77-4C2A-B59D-42DFBE63C8C9}" destId="{D9CFE361-4AF7-4BAE-8269-C9D04489244D}" srcOrd="0" destOrd="0" presId="urn:microsoft.com/office/officeart/2005/8/layout/list1"/>
    <dgm:cxn modelId="{6E79A5E3-79E0-4745-BED6-A45ED2F1F069}" type="presOf" srcId="{38A63875-07F8-4FDA-B298-9DD231B75546}" destId="{5642A0BB-ACF5-45E1-BBD1-7CC21B6AE88B}" srcOrd="0" destOrd="0" presId="urn:microsoft.com/office/officeart/2005/8/layout/list1"/>
    <dgm:cxn modelId="{8B7598F7-3900-41DB-A2B2-80A53F011761}" srcId="{38A63875-07F8-4FDA-B298-9DD231B75546}" destId="{138B4E60-1D77-4C2A-B59D-42DFBE63C8C9}" srcOrd="1" destOrd="0" parTransId="{712F2B0F-9124-4922-9C59-B6A767122648}" sibTransId="{CA093789-083C-4CDE-B3F7-549B2071E77B}"/>
    <dgm:cxn modelId="{FD3A91F8-C66E-44CB-9097-A0FF27C0BD0D}" type="presOf" srcId="{8DD23639-1C90-45B8-A6AF-4D25273C823C}" destId="{39903A0D-BA69-44AD-8587-2D61D9872163}" srcOrd="0" destOrd="0" presId="urn:microsoft.com/office/officeart/2005/8/layout/list1"/>
    <dgm:cxn modelId="{6911B4E2-DF28-4543-90B4-B7CE290A5FD7}" type="presParOf" srcId="{5642A0BB-ACF5-45E1-BBD1-7CC21B6AE88B}" destId="{6CCE681A-E7B4-4987-B355-075655F21143}" srcOrd="0" destOrd="0" presId="urn:microsoft.com/office/officeart/2005/8/layout/list1"/>
    <dgm:cxn modelId="{49D6EA92-3CF4-4C21-A44B-158461545D82}" type="presParOf" srcId="{6CCE681A-E7B4-4987-B355-075655F21143}" destId="{39903A0D-BA69-44AD-8587-2D61D9872163}" srcOrd="0" destOrd="0" presId="urn:microsoft.com/office/officeart/2005/8/layout/list1"/>
    <dgm:cxn modelId="{16D89CDB-FE7C-4F45-85CA-535606AC5E68}" type="presParOf" srcId="{6CCE681A-E7B4-4987-B355-075655F21143}" destId="{C912863F-5FC2-4BC9-85B2-6E65AEA8B195}" srcOrd="1" destOrd="0" presId="urn:microsoft.com/office/officeart/2005/8/layout/list1"/>
    <dgm:cxn modelId="{4FC937BD-CAB5-4C0E-A3D3-B14C2DBF5B68}" type="presParOf" srcId="{5642A0BB-ACF5-45E1-BBD1-7CC21B6AE88B}" destId="{B42B3EFE-4610-4DD4-98AE-276EB547F61F}" srcOrd="1" destOrd="0" presId="urn:microsoft.com/office/officeart/2005/8/layout/list1"/>
    <dgm:cxn modelId="{649F45DF-CC61-411A-A706-9E6C294F3DBF}" type="presParOf" srcId="{5642A0BB-ACF5-45E1-BBD1-7CC21B6AE88B}" destId="{151A052F-1360-4D7A-9400-030521276D1C}" srcOrd="2" destOrd="0" presId="urn:microsoft.com/office/officeart/2005/8/layout/list1"/>
    <dgm:cxn modelId="{65FBA43C-9C8F-4932-B780-1DF0F9A09E5E}" type="presParOf" srcId="{5642A0BB-ACF5-45E1-BBD1-7CC21B6AE88B}" destId="{98406A23-E512-4911-8D4C-10FB9D090516}" srcOrd="3" destOrd="0" presId="urn:microsoft.com/office/officeart/2005/8/layout/list1"/>
    <dgm:cxn modelId="{28E3507F-9E47-45A5-A8C5-8F56DE1E704B}" type="presParOf" srcId="{5642A0BB-ACF5-45E1-BBD1-7CC21B6AE88B}" destId="{E881682D-367A-43B9-8827-2C93D42A9477}" srcOrd="4" destOrd="0" presId="urn:microsoft.com/office/officeart/2005/8/layout/list1"/>
    <dgm:cxn modelId="{545C20B0-E845-458D-B3A1-4ED09D3DDE82}" type="presParOf" srcId="{E881682D-367A-43B9-8827-2C93D42A9477}" destId="{D9CFE361-4AF7-4BAE-8269-C9D04489244D}" srcOrd="0" destOrd="0" presId="urn:microsoft.com/office/officeart/2005/8/layout/list1"/>
    <dgm:cxn modelId="{F9B34683-8EBD-4AF6-BCE6-87C8DA23841E}" type="presParOf" srcId="{E881682D-367A-43B9-8827-2C93D42A9477}" destId="{B87D7AD3-E6C5-4A56-AAE8-1F24F435A39F}" srcOrd="1" destOrd="0" presId="urn:microsoft.com/office/officeart/2005/8/layout/list1"/>
    <dgm:cxn modelId="{89322300-CAC0-46F4-9DAE-7CEE534DDEF1}" type="presParOf" srcId="{5642A0BB-ACF5-45E1-BBD1-7CC21B6AE88B}" destId="{9AE4B41D-D9FB-4B69-ABE5-53777969B09F}" srcOrd="5" destOrd="0" presId="urn:microsoft.com/office/officeart/2005/8/layout/list1"/>
    <dgm:cxn modelId="{B9D0F76A-805F-4F28-AE2F-9A173D9ECAF3}" type="presParOf" srcId="{5642A0BB-ACF5-45E1-BBD1-7CC21B6AE88B}" destId="{5BDDE516-55A6-4776-9AA9-BBCDC5A2CA40}" srcOrd="6" destOrd="0" presId="urn:microsoft.com/office/officeart/2005/8/layout/list1"/>
    <dgm:cxn modelId="{EE912607-084C-47A1-88A3-336E4013DB07}" type="presParOf" srcId="{5642A0BB-ACF5-45E1-BBD1-7CC21B6AE88B}" destId="{74B30106-2236-4BA1-B5D4-F69A710E83D7}" srcOrd="7" destOrd="0" presId="urn:microsoft.com/office/officeart/2005/8/layout/list1"/>
    <dgm:cxn modelId="{8E57290C-F85B-4590-95FC-BEAE1F526C81}" type="presParOf" srcId="{5642A0BB-ACF5-45E1-BBD1-7CC21B6AE88B}" destId="{69DF0720-E49F-4AA8-92F2-FD85C9C297F8}" srcOrd="8" destOrd="0" presId="urn:microsoft.com/office/officeart/2005/8/layout/list1"/>
    <dgm:cxn modelId="{E89560AE-F0FD-42D6-974A-AB1EED27B714}" type="presParOf" srcId="{69DF0720-E49F-4AA8-92F2-FD85C9C297F8}" destId="{20E715A6-EBA5-411A-A5E7-00512CCBC7A0}" srcOrd="0" destOrd="0" presId="urn:microsoft.com/office/officeart/2005/8/layout/list1"/>
    <dgm:cxn modelId="{21441DC2-5383-4126-8C8A-B567DCF513B4}" type="presParOf" srcId="{69DF0720-E49F-4AA8-92F2-FD85C9C297F8}" destId="{FCB41558-8871-4589-B040-AB5D3D09B80D}" srcOrd="1" destOrd="0" presId="urn:microsoft.com/office/officeart/2005/8/layout/list1"/>
    <dgm:cxn modelId="{38780D33-81DC-4C92-B860-5DA8778BAC3C}" type="presParOf" srcId="{5642A0BB-ACF5-45E1-BBD1-7CC21B6AE88B}" destId="{9028CDFF-DD9A-4811-9AD3-319F0087DC0F}" srcOrd="9" destOrd="0" presId="urn:microsoft.com/office/officeart/2005/8/layout/list1"/>
    <dgm:cxn modelId="{F67F53A3-1113-4070-895B-0879D2A74A3B}" type="presParOf" srcId="{5642A0BB-ACF5-45E1-BBD1-7CC21B6AE88B}" destId="{A4C7432D-BD94-47CC-83A3-8992F3A7C860}"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870D127-2D21-4F9F-85E4-2D7B5EB1D85C}" type="doc">
      <dgm:prSet loTypeId="urn:microsoft.com/office/officeart/2005/8/layout/list1" loCatId="list" qsTypeId="urn:microsoft.com/office/officeart/2009/2/quickstyle/3d8" qsCatId="3D" csTypeId="urn:microsoft.com/office/officeart/2005/8/colors/accent1_2" csCatId="accent1" phldr="1"/>
      <dgm:spPr/>
      <dgm:t>
        <a:bodyPr/>
        <a:lstStyle/>
        <a:p>
          <a:endParaRPr lang="en-US"/>
        </a:p>
      </dgm:t>
    </dgm:pt>
    <dgm:pt modelId="{038664BA-F3BB-430C-92CC-6E773B9154AD}">
      <dgm:prSet phldrT="[Text]"/>
      <dgm:spPr/>
      <dgm:t>
        <a:bodyPr/>
        <a:lstStyle/>
        <a:p>
          <a:r>
            <a:rPr lang="en-US" dirty="0"/>
            <a:t>Cleanliness </a:t>
          </a:r>
        </a:p>
      </dgm:t>
    </dgm:pt>
    <dgm:pt modelId="{754D8D3D-C3E5-4B07-A56E-C9E7F2B5F471}" type="parTrans" cxnId="{A7932DE0-0533-4FA4-9253-782D10334905}">
      <dgm:prSet/>
      <dgm:spPr/>
      <dgm:t>
        <a:bodyPr/>
        <a:lstStyle/>
        <a:p>
          <a:endParaRPr lang="en-US"/>
        </a:p>
      </dgm:t>
    </dgm:pt>
    <dgm:pt modelId="{5D9B2276-B9AF-47D3-9BD0-A0737B8BA036}" type="sibTrans" cxnId="{A7932DE0-0533-4FA4-9253-782D10334905}">
      <dgm:prSet/>
      <dgm:spPr/>
      <dgm:t>
        <a:bodyPr/>
        <a:lstStyle/>
        <a:p>
          <a:endParaRPr lang="en-US"/>
        </a:p>
      </dgm:t>
    </dgm:pt>
    <dgm:pt modelId="{96722686-FC18-401A-A834-0E62D76D2CEE}">
      <dgm:prSet phldrT="[Text]"/>
      <dgm:spPr/>
      <dgm:t>
        <a:bodyPr/>
        <a:lstStyle/>
        <a:p>
          <a:r>
            <a:rPr lang="en-US" dirty="0"/>
            <a:t>Creativity </a:t>
          </a:r>
        </a:p>
      </dgm:t>
    </dgm:pt>
    <dgm:pt modelId="{5D11444B-DED3-45C9-9A08-1ACCA7B3C4F7}" type="parTrans" cxnId="{7E6560FC-F13C-430F-B564-11D3607C986E}">
      <dgm:prSet/>
      <dgm:spPr/>
      <dgm:t>
        <a:bodyPr/>
        <a:lstStyle/>
        <a:p>
          <a:endParaRPr lang="en-US"/>
        </a:p>
      </dgm:t>
    </dgm:pt>
    <dgm:pt modelId="{DCB98811-3708-4A6F-A34E-406150B9E77F}" type="sibTrans" cxnId="{7E6560FC-F13C-430F-B564-11D3607C986E}">
      <dgm:prSet/>
      <dgm:spPr/>
      <dgm:t>
        <a:bodyPr/>
        <a:lstStyle/>
        <a:p>
          <a:endParaRPr lang="en-US"/>
        </a:p>
      </dgm:t>
    </dgm:pt>
    <dgm:pt modelId="{10CB9B6F-92FE-4136-815F-9C9DCB9CF7D7}">
      <dgm:prSet phldrT="[Text]"/>
      <dgm:spPr/>
      <dgm:t>
        <a:bodyPr/>
        <a:lstStyle/>
        <a:p>
          <a:r>
            <a:rPr lang="en-US" dirty="0"/>
            <a:t>Multitasking </a:t>
          </a:r>
        </a:p>
      </dgm:t>
    </dgm:pt>
    <dgm:pt modelId="{F5941E33-764C-41EB-B791-7AAE38ACE64F}" type="parTrans" cxnId="{C3CAE9B5-7782-4D81-8CF1-8A8BB4148EE9}">
      <dgm:prSet/>
      <dgm:spPr/>
      <dgm:t>
        <a:bodyPr/>
        <a:lstStyle/>
        <a:p>
          <a:endParaRPr lang="en-US"/>
        </a:p>
      </dgm:t>
    </dgm:pt>
    <dgm:pt modelId="{49FB18E1-44CA-4E4E-9256-B689BAF9AE8E}" type="sibTrans" cxnId="{C3CAE9B5-7782-4D81-8CF1-8A8BB4148EE9}">
      <dgm:prSet/>
      <dgm:spPr/>
      <dgm:t>
        <a:bodyPr/>
        <a:lstStyle/>
        <a:p>
          <a:endParaRPr lang="en-US"/>
        </a:p>
      </dgm:t>
    </dgm:pt>
    <dgm:pt modelId="{28A1526C-B11F-4A07-B3EB-0905588813A5}" type="pres">
      <dgm:prSet presAssocID="{3870D127-2D21-4F9F-85E4-2D7B5EB1D85C}" presName="linear" presStyleCnt="0">
        <dgm:presLayoutVars>
          <dgm:dir/>
          <dgm:animLvl val="lvl"/>
          <dgm:resizeHandles val="exact"/>
        </dgm:presLayoutVars>
      </dgm:prSet>
      <dgm:spPr/>
    </dgm:pt>
    <dgm:pt modelId="{857AFB6A-A3FC-4AF4-A281-F8A5D01E49C3}" type="pres">
      <dgm:prSet presAssocID="{038664BA-F3BB-430C-92CC-6E773B9154AD}" presName="parentLin" presStyleCnt="0"/>
      <dgm:spPr/>
    </dgm:pt>
    <dgm:pt modelId="{E20D5730-4818-4841-B6CC-B2C363E87056}" type="pres">
      <dgm:prSet presAssocID="{038664BA-F3BB-430C-92CC-6E773B9154AD}" presName="parentLeftMargin" presStyleLbl="node1" presStyleIdx="0" presStyleCnt="3"/>
      <dgm:spPr/>
    </dgm:pt>
    <dgm:pt modelId="{B421A064-8517-4E31-953C-ED8286ED4359}" type="pres">
      <dgm:prSet presAssocID="{038664BA-F3BB-430C-92CC-6E773B9154AD}" presName="parentText" presStyleLbl="node1" presStyleIdx="0" presStyleCnt="3">
        <dgm:presLayoutVars>
          <dgm:chMax val="0"/>
          <dgm:bulletEnabled val="1"/>
        </dgm:presLayoutVars>
      </dgm:prSet>
      <dgm:spPr/>
    </dgm:pt>
    <dgm:pt modelId="{B26DD5AF-8126-46E0-B101-C5CDBBED8C4A}" type="pres">
      <dgm:prSet presAssocID="{038664BA-F3BB-430C-92CC-6E773B9154AD}" presName="negativeSpace" presStyleCnt="0"/>
      <dgm:spPr/>
    </dgm:pt>
    <dgm:pt modelId="{72D50AB9-DD1B-4608-8C12-DF6C9946FD6D}" type="pres">
      <dgm:prSet presAssocID="{038664BA-F3BB-430C-92CC-6E773B9154AD}" presName="childText" presStyleLbl="conFgAcc1" presStyleIdx="0" presStyleCnt="3">
        <dgm:presLayoutVars>
          <dgm:bulletEnabled val="1"/>
        </dgm:presLayoutVars>
      </dgm:prSet>
      <dgm:spPr/>
    </dgm:pt>
    <dgm:pt modelId="{A6383CCE-A59C-409D-A15C-AC553F8AB6BF}" type="pres">
      <dgm:prSet presAssocID="{5D9B2276-B9AF-47D3-9BD0-A0737B8BA036}" presName="spaceBetweenRectangles" presStyleCnt="0"/>
      <dgm:spPr/>
    </dgm:pt>
    <dgm:pt modelId="{053D2AF5-07E8-4AA7-A988-4E910FBBF384}" type="pres">
      <dgm:prSet presAssocID="{96722686-FC18-401A-A834-0E62D76D2CEE}" presName="parentLin" presStyleCnt="0"/>
      <dgm:spPr/>
    </dgm:pt>
    <dgm:pt modelId="{7002C5D5-7548-475A-94DB-33252B97A180}" type="pres">
      <dgm:prSet presAssocID="{96722686-FC18-401A-A834-0E62D76D2CEE}" presName="parentLeftMargin" presStyleLbl="node1" presStyleIdx="0" presStyleCnt="3"/>
      <dgm:spPr/>
    </dgm:pt>
    <dgm:pt modelId="{9BD94A79-D1D7-4C07-96D3-3B20C48E2900}" type="pres">
      <dgm:prSet presAssocID="{96722686-FC18-401A-A834-0E62D76D2CEE}" presName="parentText" presStyleLbl="node1" presStyleIdx="1" presStyleCnt="3">
        <dgm:presLayoutVars>
          <dgm:chMax val="0"/>
          <dgm:bulletEnabled val="1"/>
        </dgm:presLayoutVars>
      </dgm:prSet>
      <dgm:spPr/>
    </dgm:pt>
    <dgm:pt modelId="{A58196D6-8F85-4DA9-ACC3-F9D6D39AD329}" type="pres">
      <dgm:prSet presAssocID="{96722686-FC18-401A-A834-0E62D76D2CEE}" presName="negativeSpace" presStyleCnt="0"/>
      <dgm:spPr/>
    </dgm:pt>
    <dgm:pt modelId="{8C5E8142-F56D-41A6-8A7C-6F7F3F7312EA}" type="pres">
      <dgm:prSet presAssocID="{96722686-FC18-401A-A834-0E62D76D2CEE}" presName="childText" presStyleLbl="conFgAcc1" presStyleIdx="1" presStyleCnt="3">
        <dgm:presLayoutVars>
          <dgm:bulletEnabled val="1"/>
        </dgm:presLayoutVars>
      </dgm:prSet>
      <dgm:spPr/>
    </dgm:pt>
    <dgm:pt modelId="{EDA24999-099D-43F6-854B-62ADE688ACC1}" type="pres">
      <dgm:prSet presAssocID="{DCB98811-3708-4A6F-A34E-406150B9E77F}" presName="spaceBetweenRectangles" presStyleCnt="0"/>
      <dgm:spPr/>
    </dgm:pt>
    <dgm:pt modelId="{7B038537-7021-4A57-BBC1-6AB21B81DEBE}" type="pres">
      <dgm:prSet presAssocID="{10CB9B6F-92FE-4136-815F-9C9DCB9CF7D7}" presName="parentLin" presStyleCnt="0"/>
      <dgm:spPr/>
    </dgm:pt>
    <dgm:pt modelId="{A37A8A07-DC07-40CD-8C7E-2C3E3C111577}" type="pres">
      <dgm:prSet presAssocID="{10CB9B6F-92FE-4136-815F-9C9DCB9CF7D7}" presName="parentLeftMargin" presStyleLbl="node1" presStyleIdx="1" presStyleCnt="3"/>
      <dgm:spPr/>
    </dgm:pt>
    <dgm:pt modelId="{908201E2-4E1F-42EA-9F8B-57C88DE915FB}" type="pres">
      <dgm:prSet presAssocID="{10CB9B6F-92FE-4136-815F-9C9DCB9CF7D7}" presName="parentText" presStyleLbl="node1" presStyleIdx="2" presStyleCnt="3">
        <dgm:presLayoutVars>
          <dgm:chMax val="0"/>
          <dgm:bulletEnabled val="1"/>
        </dgm:presLayoutVars>
      </dgm:prSet>
      <dgm:spPr/>
    </dgm:pt>
    <dgm:pt modelId="{1D90EDDB-E354-4ED8-82B0-ACE528521998}" type="pres">
      <dgm:prSet presAssocID="{10CB9B6F-92FE-4136-815F-9C9DCB9CF7D7}" presName="negativeSpace" presStyleCnt="0"/>
      <dgm:spPr/>
    </dgm:pt>
    <dgm:pt modelId="{4CDD9B8F-666B-48B2-B828-58E920951DA8}" type="pres">
      <dgm:prSet presAssocID="{10CB9B6F-92FE-4136-815F-9C9DCB9CF7D7}" presName="childText" presStyleLbl="conFgAcc1" presStyleIdx="2" presStyleCnt="3">
        <dgm:presLayoutVars>
          <dgm:bulletEnabled val="1"/>
        </dgm:presLayoutVars>
      </dgm:prSet>
      <dgm:spPr/>
    </dgm:pt>
  </dgm:ptLst>
  <dgm:cxnLst>
    <dgm:cxn modelId="{E52FF811-9B51-4E34-AEBC-26C3611D9A63}" type="presOf" srcId="{96722686-FC18-401A-A834-0E62D76D2CEE}" destId="{7002C5D5-7548-475A-94DB-33252B97A180}" srcOrd="0" destOrd="0" presId="urn:microsoft.com/office/officeart/2005/8/layout/list1"/>
    <dgm:cxn modelId="{47893322-ADBC-4D00-A359-9FBBD90D4E78}" type="presOf" srcId="{96722686-FC18-401A-A834-0E62D76D2CEE}" destId="{9BD94A79-D1D7-4C07-96D3-3B20C48E2900}" srcOrd="1" destOrd="0" presId="urn:microsoft.com/office/officeart/2005/8/layout/list1"/>
    <dgm:cxn modelId="{94C1AD4E-DCDD-407D-AE4E-16AC87D5A16B}" type="presOf" srcId="{10CB9B6F-92FE-4136-815F-9C9DCB9CF7D7}" destId="{A37A8A07-DC07-40CD-8C7E-2C3E3C111577}" srcOrd="0" destOrd="0" presId="urn:microsoft.com/office/officeart/2005/8/layout/list1"/>
    <dgm:cxn modelId="{C3CAE9B5-7782-4D81-8CF1-8A8BB4148EE9}" srcId="{3870D127-2D21-4F9F-85E4-2D7B5EB1D85C}" destId="{10CB9B6F-92FE-4136-815F-9C9DCB9CF7D7}" srcOrd="2" destOrd="0" parTransId="{F5941E33-764C-41EB-B791-7AAE38ACE64F}" sibTransId="{49FB18E1-44CA-4E4E-9256-B689BAF9AE8E}"/>
    <dgm:cxn modelId="{CDB63ABC-B5F2-4721-8314-345455B7F974}" type="presOf" srcId="{038664BA-F3BB-430C-92CC-6E773B9154AD}" destId="{E20D5730-4818-4841-B6CC-B2C363E87056}" srcOrd="0" destOrd="0" presId="urn:microsoft.com/office/officeart/2005/8/layout/list1"/>
    <dgm:cxn modelId="{86437EC0-B5B7-40B2-84AA-2A5FF82298B1}" type="presOf" srcId="{10CB9B6F-92FE-4136-815F-9C9DCB9CF7D7}" destId="{908201E2-4E1F-42EA-9F8B-57C88DE915FB}" srcOrd="1" destOrd="0" presId="urn:microsoft.com/office/officeart/2005/8/layout/list1"/>
    <dgm:cxn modelId="{A7932DE0-0533-4FA4-9253-782D10334905}" srcId="{3870D127-2D21-4F9F-85E4-2D7B5EB1D85C}" destId="{038664BA-F3BB-430C-92CC-6E773B9154AD}" srcOrd="0" destOrd="0" parTransId="{754D8D3D-C3E5-4B07-A56E-C9E7F2B5F471}" sibTransId="{5D9B2276-B9AF-47D3-9BD0-A0737B8BA036}"/>
    <dgm:cxn modelId="{4FBE22E6-0150-404F-A78D-B26391D491A8}" type="presOf" srcId="{3870D127-2D21-4F9F-85E4-2D7B5EB1D85C}" destId="{28A1526C-B11F-4A07-B3EB-0905588813A5}" srcOrd="0" destOrd="0" presId="urn:microsoft.com/office/officeart/2005/8/layout/list1"/>
    <dgm:cxn modelId="{CECEEEEA-54F1-45AB-857D-2CE459CF2BC2}" type="presOf" srcId="{038664BA-F3BB-430C-92CC-6E773B9154AD}" destId="{B421A064-8517-4E31-953C-ED8286ED4359}" srcOrd="1" destOrd="0" presId="urn:microsoft.com/office/officeart/2005/8/layout/list1"/>
    <dgm:cxn modelId="{7E6560FC-F13C-430F-B564-11D3607C986E}" srcId="{3870D127-2D21-4F9F-85E4-2D7B5EB1D85C}" destId="{96722686-FC18-401A-A834-0E62D76D2CEE}" srcOrd="1" destOrd="0" parTransId="{5D11444B-DED3-45C9-9A08-1ACCA7B3C4F7}" sibTransId="{DCB98811-3708-4A6F-A34E-406150B9E77F}"/>
    <dgm:cxn modelId="{77552AC5-5AEF-4580-B18C-997EE6008A8C}" type="presParOf" srcId="{28A1526C-B11F-4A07-B3EB-0905588813A5}" destId="{857AFB6A-A3FC-4AF4-A281-F8A5D01E49C3}" srcOrd="0" destOrd="0" presId="urn:microsoft.com/office/officeart/2005/8/layout/list1"/>
    <dgm:cxn modelId="{5848A1C5-5197-416C-8E92-45AFBCA20433}" type="presParOf" srcId="{857AFB6A-A3FC-4AF4-A281-F8A5D01E49C3}" destId="{E20D5730-4818-4841-B6CC-B2C363E87056}" srcOrd="0" destOrd="0" presId="urn:microsoft.com/office/officeart/2005/8/layout/list1"/>
    <dgm:cxn modelId="{24B18990-78FC-4B6E-B245-F83FE141038D}" type="presParOf" srcId="{857AFB6A-A3FC-4AF4-A281-F8A5D01E49C3}" destId="{B421A064-8517-4E31-953C-ED8286ED4359}" srcOrd="1" destOrd="0" presId="urn:microsoft.com/office/officeart/2005/8/layout/list1"/>
    <dgm:cxn modelId="{5DA39426-EE21-4438-AB29-75CEFD7B2058}" type="presParOf" srcId="{28A1526C-B11F-4A07-B3EB-0905588813A5}" destId="{B26DD5AF-8126-46E0-B101-C5CDBBED8C4A}" srcOrd="1" destOrd="0" presId="urn:microsoft.com/office/officeart/2005/8/layout/list1"/>
    <dgm:cxn modelId="{F8F182DA-28D9-4B09-BD47-D42DA4EC6B17}" type="presParOf" srcId="{28A1526C-B11F-4A07-B3EB-0905588813A5}" destId="{72D50AB9-DD1B-4608-8C12-DF6C9946FD6D}" srcOrd="2" destOrd="0" presId="urn:microsoft.com/office/officeart/2005/8/layout/list1"/>
    <dgm:cxn modelId="{24E0342E-4F09-4BFC-8593-16DF30587818}" type="presParOf" srcId="{28A1526C-B11F-4A07-B3EB-0905588813A5}" destId="{A6383CCE-A59C-409D-A15C-AC553F8AB6BF}" srcOrd="3" destOrd="0" presId="urn:microsoft.com/office/officeart/2005/8/layout/list1"/>
    <dgm:cxn modelId="{03BC1035-5E1C-48CD-B318-3AED0105946C}" type="presParOf" srcId="{28A1526C-B11F-4A07-B3EB-0905588813A5}" destId="{053D2AF5-07E8-4AA7-A988-4E910FBBF384}" srcOrd="4" destOrd="0" presId="urn:microsoft.com/office/officeart/2005/8/layout/list1"/>
    <dgm:cxn modelId="{45EF6543-7F32-41E1-9319-FC3EC51EE30C}" type="presParOf" srcId="{053D2AF5-07E8-4AA7-A988-4E910FBBF384}" destId="{7002C5D5-7548-475A-94DB-33252B97A180}" srcOrd="0" destOrd="0" presId="urn:microsoft.com/office/officeart/2005/8/layout/list1"/>
    <dgm:cxn modelId="{7653E275-644B-4C5F-8C54-764E0EF9A2B9}" type="presParOf" srcId="{053D2AF5-07E8-4AA7-A988-4E910FBBF384}" destId="{9BD94A79-D1D7-4C07-96D3-3B20C48E2900}" srcOrd="1" destOrd="0" presId="urn:microsoft.com/office/officeart/2005/8/layout/list1"/>
    <dgm:cxn modelId="{FB920E5A-3839-4FB7-8E45-73437E530C99}" type="presParOf" srcId="{28A1526C-B11F-4A07-B3EB-0905588813A5}" destId="{A58196D6-8F85-4DA9-ACC3-F9D6D39AD329}" srcOrd="5" destOrd="0" presId="urn:microsoft.com/office/officeart/2005/8/layout/list1"/>
    <dgm:cxn modelId="{5483DDE5-B0E0-4BEC-85F5-A6C5A92A2BAF}" type="presParOf" srcId="{28A1526C-B11F-4A07-B3EB-0905588813A5}" destId="{8C5E8142-F56D-41A6-8A7C-6F7F3F7312EA}" srcOrd="6" destOrd="0" presId="urn:microsoft.com/office/officeart/2005/8/layout/list1"/>
    <dgm:cxn modelId="{252196CC-8106-4E38-B683-2A9A65AD2F15}" type="presParOf" srcId="{28A1526C-B11F-4A07-B3EB-0905588813A5}" destId="{EDA24999-099D-43F6-854B-62ADE688ACC1}" srcOrd="7" destOrd="0" presId="urn:microsoft.com/office/officeart/2005/8/layout/list1"/>
    <dgm:cxn modelId="{882ADD90-28B1-476C-9004-A7D4780CB44F}" type="presParOf" srcId="{28A1526C-B11F-4A07-B3EB-0905588813A5}" destId="{7B038537-7021-4A57-BBC1-6AB21B81DEBE}" srcOrd="8" destOrd="0" presId="urn:microsoft.com/office/officeart/2005/8/layout/list1"/>
    <dgm:cxn modelId="{14811C3C-C1E5-4944-A087-AA19C8FA9B22}" type="presParOf" srcId="{7B038537-7021-4A57-BBC1-6AB21B81DEBE}" destId="{A37A8A07-DC07-40CD-8C7E-2C3E3C111577}" srcOrd="0" destOrd="0" presId="urn:microsoft.com/office/officeart/2005/8/layout/list1"/>
    <dgm:cxn modelId="{6DA2FDA7-8FDF-4B5A-BD38-39D09163E4F4}" type="presParOf" srcId="{7B038537-7021-4A57-BBC1-6AB21B81DEBE}" destId="{908201E2-4E1F-42EA-9F8B-57C88DE915FB}" srcOrd="1" destOrd="0" presId="urn:microsoft.com/office/officeart/2005/8/layout/list1"/>
    <dgm:cxn modelId="{D9D41921-291A-4F2D-9E16-50AAE7552280}" type="presParOf" srcId="{28A1526C-B11F-4A07-B3EB-0905588813A5}" destId="{1D90EDDB-E354-4ED8-82B0-ACE528521998}" srcOrd="9" destOrd="0" presId="urn:microsoft.com/office/officeart/2005/8/layout/list1"/>
    <dgm:cxn modelId="{5ABFA7F8-5FCC-4EE9-B268-0AA0011591FA}" type="presParOf" srcId="{28A1526C-B11F-4A07-B3EB-0905588813A5}" destId="{4CDD9B8F-666B-48B2-B828-58E920951DA8}"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8DFD737-21DF-43DD-99E7-86A1AABE2B10}"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n-US"/>
        </a:p>
      </dgm:t>
    </dgm:pt>
    <dgm:pt modelId="{445B7BA3-9E60-45F2-BB86-B59AFEE7F25E}">
      <dgm:prSet phldrT="[Text]"/>
      <dgm:spPr/>
      <dgm:t>
        <a:bodyPr/>
        <a:lstStyle/>
        <a:p>
          <a:r>
            <a:rPr lang="en-IN" baseline="0" dirty="0">
              <a:latin typeface="Times New Roman" panose="02020603050405020304" pitchFamily="18" charset="0"/>
              <a:cs typeface="Times New Roman" panose="02020603050405020304" pitchFamily="18" charset="0"/>
            </a:rPr>
            <a:t>Develop kitchen porters as per the expectations of managers and other members of top management. </a:t>
          </a:r>
          <a:endParaRPr lang="en-US" dirty="0"/>
        </a:p>
      </dgm:t>
    </dgm:pt>
    <dgm:pt modelId="{A33F47E6-16B7-41DB-86C2-1FDFB6CF59F2}" type="parTrans" cxnId="{385B553C-61AF-4CD0-ADB2-8C5C49B937BA}">
      <dgm:prSet/>
      <dgm:spPr/>
      <dgm:t>
        <a:bodyPr/>
        <a:lstStyle/>
        <a:p>
          <a:endParaRPr lang="en-US"/>
        </a:p>
      </dgm:t>
    </dgm:pt>
    <dgm:pt modelId="{551DD141-A0FA-4BCF-AA30-E3A44AE6A5A4}" type="sibTrans" cxnId="{385B553C-61AF-4CD0-ADB2-8C5C49B937BA}">
      <dgm:prSet/>
      <dgm:spPr/>
      <dgm:t>
        <a:bodyPr/>
        <a:lstStyle/>
        <a:p>
          <a:endParaRPr lang="en-US"/>
        </a:p>
      </dgm:t>
    </dgm:pt>
    <dgm:pt modelId="{253BC1CC-692E-4180-88CB-BFE45367CDAA}">
      <dgm:prSet phldrT="[Text]"/>
      <dgm:spPr/>
      <dgm:t>
        <a:bodyPr/>
        <a:lstStyle/>
        <a:p>
          <a:r>
            <a:rPr lang="en-IN" baseline="0" dirty="0">
              <a:latin typeface="Times New Roman" panose="02020603050405020304" pitchFamily="18" charset="0"/>
              <a:cs typeface="Times New Roman" panose="02020603050405020304" pitchFamily="18" charset="0"/>
            </a:rPr>
            <a:t>Skills of identifying variety of ingredients for fresh food</a:t>
          </a:r>
          <a:endParaRPr lang="en-US" dirty="0"/>
        </a:p>
      </dgm:t>
    </dgm:pt>
    <dgm:pt modelId="{9D6A1E3A-FAF1-40F2-A43E-1CABF2D08FDD}" type="parTrans" cxnId="{E4C79F77-4436-4D9C-B267-A23F6025C8FC}">
      <dgm:prSet/>
      <dgm:spPr/>
      <dgm:t>
        <a:bodyPr/>
        <a:lstStyle/>
        <a:p>
          <a:endParaRPr lang="en-US"/>
        </a:p>
      </dgm:t>
    </dgm:pt>
    <dgm:pt modelId="{380FF61B-F122-4B32-BF70-E7FFFC6D961B}" type="sibTrans" cxnId="{E4C79F77-4436-4D9C-B267-A23F6025C8FC}">
      <dgm:prSet/>
      <dgm:spPr/>
      <dgm:t>
        <a:bodyPr/>
        <a:lstStyle/>
        <a:p>
          <a:endParaRPr lang="en-US"/>
        </a:p>
      </dgm:t>
    </dgm:pt>
    <dgm:pt modelId="{7472822A-123D-4524-945B-36472CF1A44E}">
      <dgm:prSet phldrT="[Text]"/>
      <dgm:spPr/>
      <dgm:t>
        <a:bodyPr/>
        <a:lstStyle/>
        <a:p>
          <a:r>
            <a:rPr lang="en-US" dirty="0">
              <a:latin typeface="Times New Roman" panose="02020603050405020304" pitchFamily="18" charset="0"/>
              <a:cs typeface="Times New Roman" panose="02020603050405020304" pitchFamily="18" charset="0"/>
            </a:rPr>
            <a:t>Portion Sizing</a:t>
          </a:r>
        </a:p>
      </dgm:t>
    </dgm:pt>
    <dgm:pt modelId="{0A838CB1-6AAA-4D2B-965F-6EBA12E7DABB}" type="parTrans" cxnId="{A2D943EF-94D3-432D-B1C4-EC8BD346A989}">
      <dgm:prSet/>
      <dgm:spPr/>
      <dgm:t>
        <a:bodyPr/>
        <a:lstStyle/>
        <a:p>
          <a:endParaRPr lang="en-US"/>
        </a:p>
      </dgm:t>
    </dgm:pt>
    <dgm:pt modelId="{25308397-885C-4E89-B233-B8B2BCF64228}" type="sibTrans" cxnId="{A2D943EF-94D3-432D-B1C4-EC8BD346A989}">
      <dgm:prSet/>
      <dgm:spPr/>
      <dgm:t>
        <a:bodyPr/>
        <a:lstStyle/>
        <a:p>
          <a:endParaRPr lang="en-US"/>
        </a:p>
      </dgm:t>
    </dgm:pt>
    <dgm:pt modelId="{7F20B3CD-569C-4657-B204-B2169D0CC0F3}" type="pres">
      <dgm:prSet presAssocID="{F8DFD737-21DF-43DD-99E7-86A1AABE2B10}" presName="linear" presStyleCnt="0">
        <dgm:presLayoutVars>
          <dgm:dir/>
          <dgm:animLvl val="lvl"/>
          <dgm:resizeHandles val="exact"/>
        </dgm:presLayoutVars>
      </dgm:prSet>
      <dgm:spPr/>
    </dgm:pt>
    <dgm:pt modelId="{09A1C2D8-0CDC-4260-BFD1-DB003355E8FA}" type="pres">
      <dgm:prSet presAssocID="{445B7BA3-9E60-45F2-BB86-B59AFEE7F25E}" presName="parentLin" presStyleCnt="0"/>
      <dgm:spPr/>
    </dgm:pt>
    <dgm:pt modelId="{9D2A1256-EB88-4040-92F3-C22F91B9F2A9}" type="pres">
      <dgm:prSet presAssocID="{445B7BA3-9E60-45F2-BB86-B59AFEE7F25E}" presName="parentLeftMargin" presStyleLbl="node1" presStyleIdx="0" presStyleCnt="3"/>
      <dgm:spPr/>
    </dgm:pt>
    <dgm:pt modelId="{A1186323-CF7F-4421-901A-2E63E2D82AC9}" type="pres">
      <dgm:prSet presAssocID="{445B7BA3-9E60-45F2-BB86-B59AFEE7F25E}" presName="parentText" presStyleLbl="node1" presStyleIdx="0" presStyleCnt="3">
        <dgm:presLayoutVars>
          <dgm:chMax val="0"/>
          <dgm:bulletEnabled val="1"/>
        </dgm:presLayoutVars>
      </dgm:prSet>
      <dgm:spPr/>
    </dgm:pt>
    <dgm:pt modelId="{EBED2727-ECDE-4CEE-8081-0834F91175A2}" type="pres">
      <dgm:prSet presAssocID="{445B7BA3-9E60-45F2-BB86-B59AFEE7F25E}" presName="negativeSpace" presStyleCnt="0"/>
      <dgm:spPr/>
    </dgm:pt>
    <dgm:pt modelId="{6DC4C3E8-1269-4730-82C0-689FFC416420}" type="pres">
      <dgm:prSet presAssocID="{445B7BA3-9E60-45F2-BB86-B59AFEE7F25E}" presName="childText" presStyleLbl="conFgAcc1" presStyleIdx="0" presStyleCnt="3">
        <dgm:presLayoutVars>
          <dgm:bulletEnabled val="1"/>
        </dgm:presLayoutVars>
      </dgm:prSet>
      <dgm:spPr/>
    </dgm:pt>
    <dgm:pt modelId="{74281792-100A-41E0-9EF2-8837F22602EE}" type="pres">
      <dgm:prSet presAssocID="{551DD141-A0FA-4BCF-AA30-E3A44AE6A5A4}" presName="spaceBetweenRectangles" presStyleCnt="0"/>
      <dgm:spPr/>
    </dgm:pt>
    <dgm:pt modelId="{96AD204D-00F4-4C23-A5D1-4EB41D996862}" type="pres">
      <dgm:prSet presAssocID="{253BC1CC-692E-4180-88CB-BFE45367CDAA}" presName="parentLin" presStyleCnt="0"/>
      <dgm:spPr/>
    </dgm:pt>
    <dgm:pt modelId="{212400FF-BF48-4DD4-A4AC-399D6D4A6638}" type="pres">
      <dgm:prSet presAssocID="{253BC1CC-692E-4180-88CB-BFE45367CDAA}" presName="parentLeftMargin" presStyleLbl="node1" presStyleIdx="0" presStyleCnt="3"/>
      <dgm:spPr/>
    </dgm:pt>
    <dgm:pt modelId="{32EB0A80-8E21-4370-B179-61E55C7BA76E}" type="pres">
      <dgm:prSet presAssocID="{253BC1CC-692E-4180-88CB-BFE45367CDAA}" presName="parentText" presStyleLbl="node1" presStyleIdx="1" presStyleCnt="3">
        <dgm:presLayoutVars>
          <dgm:chMax val="0"/>
          <dgm:bulletEnabled val="1"/>
        </dgm:presLayoutVars>
      </dgm:prSet>
      <dgm:spPr/>
    </dgm:pt>
    <dgm:pt modelId="{586E77F9-128E-4611-93A2-E93BCBF55EFE}" type="pres">
      <dgm:prSet presAssocID="{253BC1CC-692E-4180-88CB-BFE45367CDAA}" presName="negativeSpace" presStyleCnt="0"/>
      <dgm:spPr/>
    </dgm:pt>
    <dgm:pt modelId="{75EBC9E1-94D7-4425-9AEB-8A2618F03F34}" type="pres">
      <dgm:prSet presAssocID="{253BC1CC-692E-4180-88CB-BFE45367CDAA}" presName="childText" presStyleLbl="conFgAcc1" presStyleIdx="1" presStyleCnt="3">
        <dgm:presLayoutVars>
          <dgm:bulletEnabled val="1"/>
        </dgm:presLayoutVars>
      </dgm:prSet>
      <dgm:spPr/>
    </dgm:pt>
    <dgm:pt modelId="{2A235C2B-C88D-4BEA-BED8-0E7DD8F78593}" type="pres">
      <dgm:prSet presAssocID="{380FF61B-F122-4B32-BF70-E7FFFC6D961B}" presName="spaceBetweenRectangles" presStyleCnt="0"/>
      <dgm:spPr/>
    </dgm:pt>
    <dgm:pt modelId="{DCF6DDC8-C03C-409D-8FA1-A369157B15B0}" type="pres">
      <dgm:prSet presAssocID="{7472822A-123D-4524-945B-36472CF1A44E}" presName="parentLin" presStyleCnt="0"/>
      <dgm:spPr/>
    </dgm:pt>
    <dgm:pt modelId="{9554881E-BD4A-4DB4-BFB1-B2A50BE1C8BB}" type="pres">
      <dgm:prSet presAssocID="{7472822A-123D-4524-945B-36472CF1A44E}" presName="parentLeftMargin" presStyleLbl="node1" presStyleIdx="1" presStyleCnt="3"/>
      <dgm:spPr/>
    </dgm:pt>
    <dgm:pt modelId="{D8A0DC37-4A2E-4AA7-9470-36AEBE32B574}" type="pres">
      <dgm:prSet presAssocID="{7472822A-123D-4524-945B-36472CF1A44E}" presName="parentText" presStyleLbl="node1" presStyleIdx="2" presStyleCnt="3">
        <dgm:presLayoutVars>
          <dgm:chMax val="0"/>
          <dgm:bulletEnabled val="1"/>
        </dgm:presLayoutVars>
      </dgm:prSet>
      <dgm:spPr/>
    </dgm:pt>
    <dgm:pt modelId="{94ADFC56-875F-4E20-B74F-09BDEAE9EE53}" type="pres">
      <dgm:prSet presAssocID="{7472822A-123D-4524-945B-36472CF1A44E}" presName="negativeSpace" presStyleCnt="0"/>
      <dgm:spPr/>
    </dgm:pt>
    <dgm:pt modelId="{66984B56-AF94-42CC-9B83-C63AB0A93B8A}" type="pres">
      <dgm:prSet presAssocID="{7472822A-123D-4524-945B-36472CF1A44E}" presName="childText" presStyleLbl="conFgAcc1" presStyleIdx="2" presStyleCnt="3">
        <dgm:presLayoutVars>
          <dgm:bulletEnabled val="1"/>
        </dgm:presLayoutVars>
      </dgm:prSet>
      <dgm:spPr/>
    </dgm:pt>
  </dgm:ptLst>
  <dgm:cxnLst>
    <dgm:cxn modelId="{C5417C07-4EC6-404C-B50A-691336B329CB}" type="presOf" srcId="{F8DFD737-21DF-43DD-99E7-86A1AABE2B10}" destId="{7F20B3CD-569C-4657-B204-B2169D0CC0F3}" srcOrd="0" destOrd="0" presId="urn:microsoft.com/office/officeart/2005/8/layout/list1"/>
    <dgm:cxn modelId="{1AAA1C19-1436-4951-AAA6-C92AF4E43FD1}" type="presOf" srcId="{253BC1CC-692E-4180-88CB-BFE45367CDAA}" destId="{32EB0A80-8E21-4370-B179-61E55C7BA76E}" srcOrd="1" destOrd="0" presId="urn:microsoft.com/office/officeart/2005/8/layout/list1"/>
    <dgm:cxn modelId="{EC636633-0F58-4DD9-9CD5-65C5A0AEBE8E}" type="presOf" srcId="{7472822A-123D-4524-945B-36472CF1A44E}" destId="{D8A0DC37-4A2E-4AA7-9470-36AEBE32B574}" srcOrd="1" destOrd="0" presId="urn:microsoft.com/office/officeart/2005/8/layout/list1"/>
    <dgm:cxn modelId="{F63A2637-B782-405C-AE7E-1316A9C224B2}" type="presOf" srcId="{7472822A-123D-4524-945B-36472CF1A44E}" destId="{9554881E-BD4A-4DB4-BFB1-B2A50BE1C8BB}" srcOrd="0" destOrd="0" presId="urn:microsoft.com/office/officeart/2005/8/layout/list1"/>
    <dgm:cxn modelId="{385B553C-61AF-4CD0-ADB2-8C5C49B937BA}" srcId="{F8DFD737-21DF-43DD-99E7-86A1AABE2B10}" destId="{445B7BA3-9E60-45F2-BB86-B59AFEE7F25E}" srcOrd="0" destOrd="0" parTransId="{A33F47E6-16B7-41DB-86C2-1FDFB6CF59F2}" sibTransId="{551DD141-A0FA-4BCF-AA30-E3A44AE6A5A4}"/>
    <dgm:cxn modelId="{4E07AC62-6BF6-40B5-8802-DF76F225674D}" type="presOf" srcId="{253BC1CC-692E-4180-88CB-BFE45367CDAA}" destId="{212400FF-BF48-4DD4-A4AC-399D6D4A6638}" srcOrd="0" destOrd="0" presId="urn:microsoft.com/office/officeart/2005/8/layout/list1"/>
    <dgm:cxn modelId="{E4C79F77-4436-4D9C-B267-A23F6025C8FC}" srcId="{F8DFD737-21DF-43DD-99E7-86A1AABE2B10}" destId="{253BC1CC-692E-4180-88CB-BFE45367CDAA}" srcOrd="1" destOrd="0" parTransId="{9D6A1E3A-FAF1-40F2-A43E-1CABF2D08FDD}" sibTransId="{380FF61B-F122-4B32-BF70-E7FFFC6D961B}"/>
    <dgm:cxn modelId="{3E0A19D7-EBB0-4584-BDFB-63E89699FE4A}" type="presOf" srcId="{445B7BA3-9E60-45F2-BB86-B59AFEE7F25E}" destId="{9D2A1256-EB88-4040-92F3-C22F91B9F2A9}" srcOrd="0" destOrd="0" presId="urn:microsoft.com/office/officeart/2005/8/layout/list1"/>
    <dgm:cxn modelId="{EDA022D7-53E7-4815-BCCD-67B10F99BC3A}" type="presOf" srcId="{445B7BA3-9E60-45F2-BB86-B59AFEE7F25E}" destId="{A1186323-CF7F-4421-901A-2E63E2D82AC9}" srcOrd="1" destOrd="0" presId="urn:microsoft.com/office/officeart/2005/8/layout/list1"/>
    <dgm:cxn modelId="{A2D943EF-94D3-432D-B1C4-EC8BD346A989}" srcId="{F8DFD737-21DF-43DD-99E7-86A1AABE2B10}" destId="{7472822A-123D-4524-945B-36472CF1A44E}" srcOrd="2" destOrd="0" parTransId="{0A838CB1-6AAA-4D2B-965F-6EBA12E7DABB}" sibTransId="{25308397-885C-4E89-B233-B8B2BCF64228}"/>
    <dgm:cxn modelId="{EAB7ED31-51A6-4FF8-AA6C-F1BED9C0980A}" type="presParOf" srcId="{7F20B3CD-569C-4657-B204-B2169D0CC0F3}" destId="{09A1C2D8-0CDC-4260-BFD1-DB003355E8FA}" srcOrd="0" destOrd="0" presId="urn:microsoft.com/office/officeart/2005/8/layout/list1"/>
    <dgm:cxn modelId="{6A9938FB-C5A3-4FDC-BAC9-CCB9CF589B94}" type="presParOf" srcId="{09A1C2D8-0CDC-4260-BFD1-DB003355E8FA}" destId="{9D2A1256-EB88-4040-92F3-C22F91B9F2A9}" srcOrd="0" destOrd="0" presId="urn:microsoft.com/office/officeart/2005/8/layout/list1"/>
    <dgm:cxn modelId="{109235CF-8AA3-46F6-8BC5-91C3E203894F}" type="presParOf" srcId="{09A1C2D8-0CDC-4260-BFD1-DB003355E8FA}" destId="{A1186323-CF7F-4421-901A-2E63E2D82AC9}" srcOrd="1" destOrd="0" presId="urn:microsoft.com/office/officeart/2005/8/layout/list1"/>
    <dgm:cxn modelId="{B99F4411-74BF-4CB1-93F6-B172B9B31B9A}" type="presParOf" srcId="{7F20B3CD-569C-4657-B204-B2169D0CC0F3}" destId="{EBED2727-ECDE-4CEE-8081-0834F91175A2}" srcOrd="1" destOrd="0" presId="urn:microsoft.com/office/officeart/2005/8/layout/list1"/>
    <dgm:cxn modelId="{DF61B3AB-3F03-48D3-95D4-2D7E752CF6C8}" type="presParOf" srcId="{7F20B3CD-569C-4657-B204-B2169D0CC0F3}" destId="{6DC4C3E8-1269-4730-82C0-689FFC416420}" srcOrd="2" destOrd="0" presId="urn:microsoft.com/office/officeart/2005/8/layout/list1"/>
    <dgm:cxn modelId="{9139E404-280F-449D-95FA-198CC45AD4E4}" type="presParOf" srcId="{7F20B3CD-569C-4657-B204-B2169D0CC0F3}" destId="{74281792-100A-41E0-9EF2-8837F22602EE}" srcOrd="3" destOrd="0" presId="urn:microsoft.com/office/officeart/2005/8/layout/list1"/>
    <dgm:cxn modelId="{C7A98CC6-65F0-4289-8121-D95BE5CE7FE6}" type="presParOf" srcId="{7F20B3CD-569C-4657-B204-B2169D0CC0F3}" destId="{96AD204D-00F4-4C23-A5D1-4EB41D996862}" srcOrd="4" destOrd="0" presId="urn:microsoft.com/office/officeart/2005/8/layout/list1"/>
    <dgm:cxn modelId="{BD6A0783-B243-4372-A2C6-8A89E82A3639}" type="presParOf" srcId="{96AD204D-00F4-4C23-A5D1-4EB41D996862}" destId="{212400FF-BF48-4DD4-A4AC-399D6D4A6638}" srcOrd="0" destOrd="0" presId="urn:microsoft.com/office/officeart/2005/8/layout/list1"/>
    <dgm:cxn modelId="{7B386D2E-2114-412B-BB5C-79294275FCE7}" type="presParOf" srcId="{96AD204D-00F4-4C23-A5D1-4EB41D996862}" destId="{32EB0A80-8E21-4370-B179-61E55C7BA76E}" srcOrd="1" destOrd="0" presId="urn:microsoft.com/office/officeart/2005/8/layout/list1"/>
    <dgm:cxn modelId="{A3B50B1D-13DE-426F-BCA6-73C8638C57E4}" type="presParOf" srcId="{7F20B3CD-569C-4657-B204-B2169D0CC0F3}" destId="{586E77F9-128E-4611-93A2-E93BCBF55EFE}" srcOrd="5" destOrd="0" presId="urn:microsoft.com/office/officeart/2005/8/layout/list1"/>
    <dgm:cxn modelId="{7001A746-A87E-426F-BAD3-6CB54C341534}" type="presParOf" srcId="{7F20B3CD-569C-4657-B204-B2169D0CC0F3}" destId="{75EBC9E1-94D7-4425-9AEB-8A2618F03F34}" srcOrd="6" destOrd="0" presId="urn:microsoft.com/office/officeart/2005/8/layout/list1"/>
    <dgm:cxn modelId="{08E0AEE3-A398-4C0B-9E6C-324C62A90C8A}" type="presParOf" srcId="{7F20B3CD-569C-4657-B204-B2169D0CC0F3}" destId="{2A235C2B-C88D-4BEA-BED8-0E7DD8F78593}" srcOrd="7" destOrd="0" presId="urn:microsoft.com/office/officeart/2005/8/layout/list1"/>
    <dgm:cxn modelId="{94953FF6-59BB-4518-B34E-7C390E0DFE82}" type="presParOf" srcId="{7F20B3CD-569C-4657-B204-B2169D0CC0F3}" destId="{DCF6DDC8-C03C-409D-8FA1-A369157B15B0}" srcOrd="8" destOrd="0" presId="urn:microsoft.com/office/officeart/2005/8/layout/list1"/>
    <dgm:cxn modelId="{0457D5E1-97DC-431E-8077-FF66C003A329}" type="presParOf" srcId="{DCF6DDC8-C03C-409D-8FA1-A369157B15B0}" destId="{9554881E-BD4A-4DB4-BFB1-B2A50BE1C8BB}" srcOrd="0" destOrd="0" presId="urn:microsoft.com/office/officeart/2005/8/layout/list1"/>
    <dgm:cxn modelId="{33551B7D-2D36-48B9-B532-C2B4DA995CA9}" type="presParOf" srcId="{DCF6DDC8-C03C-409D-8FA1-A369157B15B0}" destId="{D8A0DC37-4A2E-4AA7-9470-36AEBE32B574}" srcOrd="1" destOrd="0" presId="urn:microsoft.com/office/officeart/2005/8/layout/list1"/>
    <dgm:cxn modelId="{C88886BC-303F-4D7F-AC6C-95DE1C21C22E}" type="presParOf" srcId="{7F20B3CD-569C-4657-B204-B2169D0CC0F3}" destId="{94ADFC56-875F-4E20-B74F-09BDEAE9EE53}" srcOrd="9" destOrd="0" presId="urn:microsoft.com/office/officeart/2005/8/layout/list1"/>
    <dgm:cxn modelId="{0D97DE1F-D2FB-4CF4-8A6F-4686A9D38DC3}" type="presParOf" srcId="{7F20B3CD-569C-4657-B204-B2169D0CC0F3}" destId="{66984B56-AF94-42CC-9B83-C63AB0A93B8A}"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B6C89B-5904-423E-8284-6A9305CA3C45}">
      <dsp:nvSpPr>
        <dsp:cNvPr id="0" name=""/>
        <dsp:cNvSpPr/>
      </dsp:nvSpPr>
      <dsp:spPr>
        <a:xfrm>
          <a:off x="0" y="636091"/>
          <a:ext cx="96139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A6B381-1FF2-4A13-9B09-1B6A19FB054A}">
      <dsp:nvSpPr>
        <dsp:cNvPr id="0" name=""/>
        <dsp:cNvSpPr/>
      </dsp:nvSpPr>
      <dsp:spPr>
        <a:xfrm>
          <a:off x="480695" y="296611"/>
          <a:ext cx="6729730" cy="678960"/>
        </a:xfrm>
        <a:prstGeom prst="roundRect">
          <a:avLst/>
        </a:prstGeom>
        <a:solidFill>
          <a:srgbClr val="0070C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368" tIns="0" rIns="254368" bIns="0" numCol="1" spcCol="1270" anchor="ctr" anchorCtr="0">
          <a:noAutofit/>
        </a:bodyPr>
        <a:lstStyle/>
        <a:p>
          <a:pPr marL="0" lvl="0" indent="0" algn="l" defTabSz="1022350">
            <a:lnSpc>
              <a:spcPct val="90000"/>
            </a:lnSpc>
            <a:spcBef>
              <a:spcPct val="0"/>
            </a:spcBef>
            <a:spcAft>
              <a:spcPct val="35000"/>
            </a:spcAft>
            <a:buNone/>
          </a:pPr>
          <a:r>
            <a:rPr lang="en-US" sz="2300" kern="1200" dirty="0">
              <a:latin typeface="Times New Roman" panose="02020603050405020304" pitchFamily="18" charset="0"/>
              <a:cs typeface="Times New Roman" panose="02020603050405020304" pitchFamily="18" charset="0"/>
            </a:rPr>
            <a:t>Ability to create a specific selection of dishes or menus to extremely high standards on a mass scale</a:t>
          </a:r>
        </a:p>
      </dsp:txBody>
      <dsp:txXfrm>
        <a:off x="513839" y="329755"/>
        <a:ext cx="6663442" cy="612672"/>
      </dsp:txXfrm>
    </dsp:sp>
    <dsp:sp modelId="{FE427CCE-F1FD-4B48-8818-4DB45EEE0073}">
      <dsp:nvSpPr>
        <dsp:cNvPr id="0" name=""/>
        <dsp:cNvSpPr/>
      </dsp:nvSpPr>
      <dsp:spPr>
        <a:xfrm>
          <a:off x="0" y="1679371"/>
          <a:ext cx="96139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B58B12C-0EBE-48E2-8013-F7345FBAA797}">
      <dsp:nvSpPr>
        <dsp:cNvPr id="0" name=""/>
        <dsp:cNvSpPr/>
      </dsp:nvSpPr>
      <dsp:spPr>
        <a:xfrm>
          <a:off x="480695" y="1339891"/>
          <a:ext cx="6729730" cy="678960"/>
        </a:xfrm>
        <a:prstGeom prst="roundRect">
          <a:avLst/>
        </a:prstGeom>
        <a:solidFill>
          <a:srgbClr val="0070C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368" tIns="0" rIns="254368" bIns="0" numCol="1" spcCol="1270" anchor="ctr" anchorCtr="0">
          <a:noAutofit/>
        </a:bodyPr>
        <a:lstStyle/>
        <a:p>
          <a:pPr marL="0" lvl="0" indent="0" algn="l" defTabSz="1022350">
            <a:lnSpc>
              <a:spcPct val="90000"/>
            </a:lnSpc>
            <a:spcBef>
              <a:spcPct val="0"/>
            </a:spcBef>
            <a:spcAft>
              <a:spcPct val="35000"/>
            </a:spcAft>
            <a:buNone/>
          </a:pPr>
          <a:r>
            <a:rPr lang="en-US" sz="2300" kern="1200" dirty="0">
              <a:latin typeface="Times New Roman" panose="02020603050405020304" pitchFamily="18" charset="0"/>
              <a:cs typeface="Times New Roman" panose="02020603050405020304" pitchFamily="18" charset="0"/>
            </a:rPr>
            <a:t>Capabilities to working in pressurized kitchen environment</a:t>
          </a:r>
        </a:p>
      </dsp:txBody>
      <dsp:txXfrm>
        <a:off x="513839" y="1373035"/>
        <a:ext cx="6663442" cy="612672"/>
      </dsp:txXfrm>
    </dsp:sp>
    <dsp:sp modelId="{AAE67CD5-CE89-42D1-8695-0D998FA5CD68}">
      <dsp:nvSpPr>
        <dsp:cNvPr id="0" name=""/>
        <dsp:cNvSpPr/>
      </dsp:nvSpPr>
      <dsp:spPr>
        <a:xfrm>
          <a:off x="0" y="2722651"/>
          <a:ext cx="9613900" cy="579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64FD695-AE8A-49E4-96BF-1EAD76D6B40E}">
      <dsp:nvSpPr>
        <dsp:cNvPr id="0" name=""/>
        <dsp:cNvSpPr/>
      </dsp:nvSpPr>
      <dsp:spPr>
        <a:xfrm>
          <a:off x="480695" y="2383171"/>
          <a:ext cx="6729730" cy="678960"/>
        </a:xfrm>
        <a:prstGeom prst="roundRect">
          <a:avLst/>
        </a:prstGeom>
        <a:solidFill>
          <a:srgbClr val="0070C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368" tIns="0" rIns="254368" bIns="0" numCol="1" spcCol="1270" anchor="ctr" anchorCtr="0">
          <a:noAutofit/>
        </a:bodyPr>
        <a:lstStyle/>
        <a:p>
          <a:pPr marL="0" lvl="0" indent="0" algn="l" defTabSz="1022350">
            <a:lnSpc>
              <a:spcPct val="90000"/>
            </a:lnSpc>
            <a:spcBef>
              <a:spcPct val="0"/>
            </a:spcBef>
            <a:spcAft>
              <a:spcPct val="35000"/>
            </a:spcAft>
            <a:buNone/>
          </a:pPr>
          <a:r>
            <a:rPr lang="en-US" sz="2300" kern="1200" dirty="0">
              <a:latin typeface="Times New Roman" panose="02020603050405020304" pitchFamily="18" charset="0"/>
              <a:cs typeface="Times New Roman" panose="02020603050405020304" pitchFamily="18" charset="0"/>
            </a:rPr>
            <a:t>Establish respectful working relationships with other team members </a:t>
          </a:r>
        </a:p>
      </dsp:txBody>
      <dsp:txXfrm>
        <a:off x="513839" y="2416315"/>
        <a:ext cx="6663442" cy="6126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1A052F-1360-4D7A-9400-030521276D1C}">
      <dsp:nvSpPr>
        <dsp:cNvPr id="0" name=""/>
        <dsp:cNvSpPr/>
      </dsp:nvSpPr>
      <dsp:spPr>
        <a:xfrm>
          <a:off x="0" y="433771"/>
          <a:ext cx="9613900" cy="680400"/>
        </a:xfrm>
        <a:prstGeom prst="rect">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C912863F-5FC2-4BC9-85B2-6E65AEA8B195}">
      <dsp:nvSpPr>
        <dsp:cNvPr id="0" name=""/>
        <dsp:cNvSpPr/>
      </dsp:nvSpPr>
      <dsp:spPr>
        <a:xfrm>
          <a:off x="480695" y="35251"/>
          <a:ext cx="6729730" cy="797040"/>
        </a:xfrm>
        <a:prstGeom prst="round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254368" tIns="0" rIns="254368" bIns="0" numCol="1" spcCol="1270" anchor="ctr" anchorCtr="0">
          <a:noAutofit/>
        </a:bodyPr>
        <a:lstStyle/>
        <a:p>
          <a:pPr marL="0" lvl="0" indent="0" algn="l" defTabSz="1200150">
            <a:lnSpc>
              <a:spcPct val="90000"/>
            </a:lnSpc>
            <a:spcBef>
              <a:spcPct val="0"/>
            </a:spcBef>
            <a:spcAft>
              <a:spcPct val="35000"/>
            </a:spcAft>
            <a:buNone/>
          </a:pPr>
          <a:r>
            <a:rPr lang="en-US" sz="2700" kern="1200" dirty="0"/>
            <a:t>Food Safety</a:t>
          </a:r>
        </a:p>
      </dsp:txBody>
      <dsp:txXfrm>
        <a:off x="519603" y="74159"/>
        <a:ext cx="6651914" cy="719224"/>
      </dsp:txXfrm>
    </dsp:sp>
    <dsp:sp modelId="{5BDDE516-55A6-4776-9AA9-BBCDC5A2CA40}">
      <dsp:nvSpPr>
        <dsp:cNvPr id="0" name=""/>
        <dsp:cNvSpPr/>
      </dsp:nvSpPr>
      <dsp:spPr>
        <a:xfrm>
          <a:off x="0" y="1658491"/>
          <a:ext cx="9613900" cy="680400"/>
        </a:xfrm>
        <a:prstGeom prst="rect">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B87D7AD3-E6C5-4A56-AAE8-1F24F435A39F}">
      <dsp:nvSpPr>
        <dsp:cNvPr id="0" name=""/>
        <dsp:cNvSpPr/>
      </dsp:nvSpPr>
      <dsp:spPr>
        <a:xfrm>
          <a:off x="480695" y="1259971"/>
          <a:ext cx="6729730" cy="797040"/>
        </a:xfrm>
        <a:prstGeom prst="round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254368" tIns="0" rIns="254368" bIns="0" numCol="1" spcCol="1270" anchor="ctr" anchorCtr="0">
          <a:noAutofit/>
        </a:bodyPr>
        <a:lstStyle/>
        <a:p>
          <a:pPr marL="0" lvl="0" indent="0" algn="l" defTabSz="1200150">
            <a:lnSpc>
              <a:spcPct val="90000"/>
            </a:lnSpc>
            <a:spcBef>
              <a:spcPct val="0"/>
            </a:spcBef>
            <a:spcAft>
              <a:spcPct val="35000"/>
            </a:spcAft>
            <a:buNone/>
          </a:pPr>
          <a:r>
            <a:rPr lang="en-US" sz="2700" kern="1200" dirty="0"/>
            <a:t>Teamwork </a:t>
          </a:r>
        </a:p>
      </dsp:txBody>
      <dsp:txXfrm>
        <a:off x="519603" y="1298879"/>
        <a:ext cx="6651914" cy="719224"/>
      </dsp:txXfrm>
    </dsp:sp>
    <dsp:sp modelId="{A4C7432D-BD94-47CC-83A3-8992F3A7C860}">
      <dsp:nvSpPr>
        <dsp:cNvPr id="0" name=""/>
        <dsp:cNvSpPr/>
      </dsp:nvSpPr>
      <dsp:spPr>
        <a:xfrm>
          <a:off x="0" y="2883211"/>
          <a:ext cx="9613900" cy="680400"/>
        </a:xfrm>
        <a:prstGeom prst="rect">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FCB41558-8871-4589-B040-AB5D3D09B80D}">
      <dsp:nvSpPr>
        <dsp:cNvPr id="0" name=""/>
        <dsp:cNvSpPr/>
      </dsp:nvSpPr>
      <dsp:spPr>
        <a:xfrm>
          <a:off x="480695" y="2484691"/>
          <a:ext cx="6729730" cy="797040"/>
        </a:xfrm>
        <a:prstGeom prst="round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254368" tIns="0" rIns="254368" bIns="0" numCol="1" spcCol="1270" anchor="ctr" anchorCtr="0">
          <a:noAutofit/>
        </a:bodyPr>
        <a:lstStyle/>
        <a:p>
          <a:pPr marL="0" lvl="0" indent="0" algn="l" defTabSz="1200150">
            <a:lnSpc>
              <a:spcPct val="90000"/>
            </a:lnSpc>
            <a:spcBef>
              <a:spcPct val="0"/>
            </a:spcBef>
            <a:spcAft>
              <a:spcPct val="35000"/>
            </a:spcAft>
            <a:buNone/>
          </a:pPr>
          <a:r>
            <a:rPr lang="en-US" sz="2700" kern="1200" dirty="0"/>
            <a:t>Commitment to Quality </a:t>
          </a:r>
        </a:p>
      </dsp:txBody>
      <dsp:txXfrm>
        <a:off x="519603" y="2523599"/>
        <a:ext cx="6651914" cy="7192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D50AB9-DD1B-4608-8C12-DF6C9946FD6D}">
      <dsp:nvSpPr>
        <dsp:cNvPr id="0" name=""/>
        <dsp:cNvSpPr/>
      </dsp:nvSpPr>
      <dsp:spPr>
        <a:xfrm>
          <a:off x="0" y="433771"/>
          <a:ext cx="9613900" cy="680400"/>
        </a:xfrm>
        <a:prstGeom prst="rect">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B421A064-8517-4E31-953C-ED8286ED4359}">
      <dsp:nvSpPr>
        <dsp:cNvPr id="0" name=""/>
        <dsp:cNvSpPr/>
      </dsp:nvSpPr>
      <dsp:spPr>
        <a:xfrm>
          <a:off x="480695" y="35251"/>
          <a:ext cx="6729730" cy="797040"/>
        </a:xfrm>
        <a:prstGeom prst="round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254368" tIns="0" rIns="254368" bIns="0" numCol="1" spcCol="1270" anchor="ctr" anchorCtr="0">
          <a:noAutofit/>
        </a:bodyPr>
        <a:lstStyle/>
        <a:p>
          <a:pPr marL="0" lvl="0" indent="0" algn="l" defTabSz="1200150">
            <a:lnSpc>
              <a:spcPct val="90000"/>
            </a:lnSpc>
            <a:spcBef>
              <a:spcPct val="0"/>
            </a:spcBef>
            <a:spcAft>
              <a:spcPct val="35000"/>
            </a:spcAft>
            <a:buNone/>
          </a:pPr>
          <a:r>
            <a:rPr lang="en-US" sz="2700" kern="1200" dirty="0"/>
            <a:t>Cleanliness </a:t>
          </a:r>
        </a:p>
      </dsp:txBody>
      <dsp:txXfrm>
        <a:off x="519603" y="74159"/>
        <a:ext cx="6651914" cy="719224"/>
      </dsp:txXfrm>
    </dsp:sp>
    <dsp:sp modelId="{8C5E8142-F56D-41A6-8A7C-6F7F3F7312EA}">
      <dsp:nvSpPr>
        <dsp:cNvPr id="0" name=""/>
        <dsp:cNvSpPr/>
      </dsp:nvSpPr>
      <dsp:spPr>
        <a:xfrm>
          <a:off x="0" y="1658491"/>
          <a:ext cx="9613900" cy="680400"/>
        </a:xfrm>
        <a:prstGeom prst="rect">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9BD94A79-D1D7-4C07-96D3-3B20C48E2900}">
      <dsp:nvSpPr>
        <dsp:cNvPr id="0" name=""/>
        <dsp:cNvSpPr/>
      </dsp:nvSpPr>
      <dsp:spPr>
        <a:xfrm>
          <a:off x="480695" y="1259971"/>
          <a:ext cx="6729730" cy="797040"/>
        </a:xfrm>
        <a:prstGeom prst="round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254368" tIns="0" rIns="254368" bIns="0" numCol="1" spcCol="1270" anchor="ctr" anchorCtr="0">
          <a:noAutofit/>
        </a:bodyPr>
        <a:lstStyle/>
        <a:p>
          <a:pPr marL="0" lvl="0" indent="0" algn="l" defTabSz="1200150">
            <a:lnSpc>
              <a:spcPct val="90000"/>
            </a:lnSpc>
            <a:spcBef>
              <a:spcPct val="0"/>
            </a:spcBef>
            <a:spcAft>
              <a:spcPct val="35000"/>
            </a:spcAft>
            <a:buNone/>
          </a:pPr>
          <a:r>
            <a:rPr lang="en-US" sz="2700" kern="1200" dirty="0"/>
            <a:t>Creativity </a:t>
          </a:r>
        </a:p>
      </dsp:txBody>
      <dsp:txXfrm>
        <a:off x="519603" y="1298879"/>
        <a:ext cx="6651914" cy="719224"/>
      </dsp:txXfrm>
    </dsp:sp>
    <dsp:sp modelId="{4CDD9B8F-666B-48B2-B828-58E920951DA8}">
      <dsp:nvSpPr>
        <dsp:cNvPr id="0" name=""/>
        <dsp:cNvSpPr/>
      </dsp:nvSpPr>
      <dsp:spPr>
        <a:xfrm>
          <a:off x="0" y="2883211"/>
          <a:ext cx="9613900" cy="680400"/>
        </a:xfrm>
        <a:prstGeom prst="rect">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908201E2-4E1F-42EA-9F8B-57C88DE915FB}">
      <dsp:nvSpPr>
        <dsp:cNvPr id="0" name=""/>
        <dsp:cNvSpPr/>
      </dsp:nvSpPr>
      <dsp:spPr>
        <a:xfrm>
          <a:off x="480695" y="2484691"/>
          <a:ext cx="6729730" cy="797040"/>
        </a:xfrm>
        <a:prstGeom prst="round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254368" tIns="0" rIns="254368" bIns="0" numCol="1" spcCol="1270" anchor="ctr" anchorCtr="0">
          <a:noAutofit/>
        </a:bodyPr>
        <a:lstStyle/>
        <a:p>
          <a:pPr marL="0" lvl="0" indent="0" algn="l" defTabSz="1200150">
            <a:lnSpc>
              <a:spcPct val="90000"/>
            </a:lnSpc>
            <a:spcBef>
              <a:spcPct val="0"/>
            </a:spcBef>
            <a:spcAft>
              <a:spcPct val="35000"/>
            </a:spcAft>
            <a:buNone/>
          </a:pPr>
          <a:r>
            <a:rPr lang="en-US" sz="2700" kern="1200" dirty="0"/>
            <a:t>Multitasking </a:t>
          </a:r>
        </a:p>
      </dsp:txBody>
      <dsp:txXfrm>
        <a:off x="519603" y="2523599"/>
        <a:ext cx="6651914" cy="71922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C4C3E8-1269-4730-82C0-689FFC416420}">
      <dsp:nvSpPr>
        <dsp:cNvPr id="0" name=""/>
        <dsp:cNvSpPr/>
      </dsp:nvSpPr>
      <dsp:spPr>
        <a:xfrm>
          <a:off x="0" y="585511"/>
          <a:ext cx="9613900" cy="6048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1186323-CF7F-4421-901A-2E63E2D82AC9}">
      <dsp:nvSpPr>
        <dsp:cNvPr id="0" name=""/>
        <dsp:cNvSpPr/>
      </dsp:nvSpPr>
      <dsp:spPr>
        <a:xfrm>
          <a:off x="480695" y="231271"/>
          <a:ext cx="6729730" cy="7084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368" tIns="0" rIns="254368" bIns="0" numCol="1" spcCol="1270" anchor="ctr" anchorCtr="0">
          <a:noAutofit/>
        </a:bodyPr>
        <a:lstStyle/>
        <a:p>
          <a:pPr marL="0" lvl="0" indent="0" algn="l" defTabSz="1066800">
            <a:lnSpc>
              <a:spcPct val="90000"/>
            </a:lnSpc>
            <a:spcBef>
              <a:spcPct val="0"/>
            </a:spcBef>
            <a:spcAft>
              <a:spcPct val="35000"/>
            </a:spcAft>
            <a:buNone/>
          </a:pPr>
          <a:r>
            <a:rPr lang="en-IN" sz="2400" kern="1200" baseline="0" dirty="0">
              <a:latin typeface="Times New Roman" panose="02020603050405020304" pitchFamily="18" charset="0"/>
              <a:cs typeface="Times New Roman" panose="02020603050405020304" pitchFamily="18" charset="0"/>
            </a:rPr>
            <a:t>Develop kitchen porters as per the expectations of managers and other members of top management. </a:t>
          </a:r>
          <a:endParaRPr lang="en-US" sz="2400" kern="1200" dirty="0"/>
        </a:p>
      </dsp:txBody>
      <dsp:txXfrm>
        <a:off x="515280" y="265856"/>
        <a:ext cx="6660560" cy="639310"/>
      </dsp:txXfrm>
    </dsp:sp>
    <dsp:sp modelId="{75EBC9E1-94D7-4425-9AEB-8A2618F03F34}">
      <dsp:nvSpPr>
        <dsp:cNvPr id="0" name=""/>
        <dsp:cNvSpPr/>
      </dsp:nvSpPr>
      <dsp:spPr>
        <a:xfrm>
          <a:off x="0" y="1674151"/>
          <a:ext cx="9613900" cy="604800"/>
        </a:xfrm>
        <a:prstGeom prst="rect">
          <a:avLst/>
        </a:prstGeom>
        <a:solidFill>
          <a:schemeClr val="lt1">
            <a:alpha val="90000"/>
            <a:hueOff val="0"/>
            <a:satOff val="0"/>
            <a:lumOff val="0"/>
            <a:alphaOff val="0"/>
          </a:schemeClr>
        </a:solidFill>
        <a:ln w="12700" cap="flat" cmpd="sng" algn="ctr">
          <a:solidFill>
            <a:schemeClr val="accent2">
              <a:hueOff val="2771159"/>
              <a:satOff val="-477"/>
              <a:lumOff val="-4902"/>
              <a:alphaOff val="0"/>
            </a:schemeClr>
          </a:solidFill>
          <a:prstDash val="solid"/>
        </a:ln>
        <a:effectLst/>
      </dsp:spPr>
      <dsp:style>
        <a:lnRef idx="2">
          <a:scrgbClr r="0" g="0" b="0"/>
        </a:lnRef>
        <a:fillRef idx="1">
          <a:scrgbClr r="0" g="0" b="0"/>
        </a:fillRef>
        <a:effectRef idx="0">
          <a:scrgbClr r="0" g="0" b="0"/>
        </a:effectRef>
        <a:fontRef idx="minor"/>
      </dsp:style>
    </dsp:sp>
    <dsp:sp modelId="{32EB0A80-8E21-4370-B179-61E55C7BA76E}">
      <dsp:nvSpPr>
        <dsp:cNvPr id="0" name=""/>
        <dsp:cNvSpPr/>
      </dsp:nvSpPr>
      <dsp:spPr>
        <a:xfrm>
          <a:off x="480695" y="1319911"/>
          <a:ext cx="6729730" cy="708480"/>
        </a:xfrm>
        <a:prstGeom prst="roundRect">
          <a:avLst/>
        </a:prstGeom>
        <a:solidFill>
          <a:schemeClr val="accent2">
            <a:hueOff val="2771159"/>
            <a:satOff val="-477"/>
            <a:lumOff val="-490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368" tIns="0" rIns="254368" bIns="0" numCol="1" spcCol="1270" anchor="ctr" anchorCtr="0">
          <a:noAutofit/>
        </a:bodyPr>
        <a:lstStyle/>
        <a:p>
          <a:pPr marL="0" lvl="0" indent="0" algn="l" defTabSz="1066800">
            <a:lnSpc>
              <a:spcPct val="90000"/>
            </a:lnSpc>
            <a:spcBef>
              <a:spcPct val="0"/>
            </a:spcBef>
            <a:spcAft>
              <a:spcPct val="35000"/>
            </a:spcAft>
            <a:buNone/>
          </a:pPr>
          <a:r>
            <a:rPr lang="en-IN" sz="2400" kern="1200" baseline="0" dirty="0">
              <a:latin typeface="Times New Roman" panose="02020603050405020304" pitchFamily="18" charset="0"/>
              <a:cs typeface="Times New Roman" panose="02020603050405020304" pitchFamily="18" charset="0"/>
            </a:rPr>
            <a:t>Skills of identifying variety of ingredients for fresh food</a:t>
          </a:r>
          <a:endParaRPr lang="en-US" sz="2400" kern="1200" dirty="0"/>
        </a:p>
      </dsp:txBody>
      <dsp:txXfrm>
        <a:off x="515280" y="1354496"/>
        <a:ext cx="6660560" cy="639310"/>
      </dsp:txXfrm>
    </dsp:sp>
    <dsp:sp modelId="{66984B56-AF94-42CC-9B83-C63AB0A93B8A}">
      <dsp:nvSpPr>
        <dsp:cNvPr id="0" name=""/>
        <dsp:cNvSpPr/>
      </dsp:nvSpPr>
      <dsp:spPr>
        <a:xfrm>
          <a:off x="0" y="2762791"/>
          <a:ext cx="9613900" cy="604800"/>
        </a:xfrm>
        <a:prstGeom prst="rect">
          <a:avLst/>
        </a:prstGeom>
        <a:solidFill>
          <a:schemeClr val="lt1">
            <a:alpha val="90000"/>
            <a:hueOff val="0"/>
            <a:satOff val="0"/>
            <a:lumOff val="0"/>
            <a:alphaOff val="0"/>
          </a:schemeClr>
        </a:solidFill>
        <a:ln w="12700" cap="flat" cmpd="sng" algn="ctr">
          <a:solidFill>
            <a:schemeClr val="accent2">
              <a:hueOff val="5542319"/>
              <a:satOff val="-953"/>
              <a:lumOff val="-9804"/>
              <a:alphaOff val="0"/>
            </a:schemeClr>
          </a:solidFill>
          <a:prstDash val="solid"/>
        </a:ln>
        <a:effectLst/>
      </dsp:spPr>
      <dsp:style>
        <a:lnRef idx="2">
          <a:scrgbClr r="0" g="0" b="0"/>
        </a:lnRef>
        <a:fillRef idx="1">
          <a:scrgbClr r="0" g="0" b="0"/>
        </a:fillRef>
        <a:effectRef idx="0">
          <a:scrgbClr r="0" g="0" b="0"/>
        </a:effectRef>
        <a:fontRef idx="minor"/>
      </dsp:style>
    </dsp:sp>
    <dsp:sp modelId="{D8A0DC37-4A2E-4AA7-9470-36AEBE32B574}">
      <dsp:nvSpPr>
        <dsp:cNvPr id="0" name=""/>
        <dsp:cNvSpPr/>
      </dsp:nvSpPr>
      <dsp:spPr>
        <a:xfrm>
          <a:off x="480695" y="2408551"/>
          <a:ext cx="6729730" cy="708480"/>
        </a:xfrm>
        <a:prstGeom prst="roundRect">
          <a:avLst/>
        </a:prstGeom>
        <a:solidFill>
          <a:schemeClr val="accent2">
            <a:hueOff val="5542319"/>
            <a:satOff val="-953"/>
            <a:lumOff val="-980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368" tIns="0" rIns="254368" bIns="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Portion Sizing</a:t>
          </a:r>
        </a:p>
      </dsp:txBody>
      <dsp:txXfrm>
        <a:off x="515280" y="2443136"/>
        <a:ext cx="6660560" cy="63931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005DE-4E4E-4274-A908-B40517642206}" type="datetimeFigureOut">
              <a:rPr lang="en-IN" smtClean="0"/>
              <a:t>08/08/22</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E86F63-FB3A-4860-8C20-2D3AC3D5703D}" type="slidenum">
              <a:rPr lang="en-IN" smtClean="0"/>
              <a:t>‹#›</a:t>
            </a:fld>
            <a:endParaRPr lang="en-IN"/>
          </a:p>
        </p:txBody>
      </p:sp>
    </p:spTree>
    <p:extLst>
      <p:ext uri="{BB962C8B-B14F-4D97-AF65-F5344CB8AC3E}">
        <p14:creationId xmlns:p14="http://schemas.microsoft.com/office/powerpoint/2010/main" val="2079249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This statistic shows revenue in the Australian hospitality industry during the fiscal year to June 2018, by sector. In the period examined, the restaurant sector achieved 20.08 billion Australian dollars and hotels and resorts achieved 8.24 billion AUD (</a:t>
            </a:r>
            <a:r>
              <a:rPr lang="en-US" dirty="0" err="1">
                <a:latin typeface="Times New Roman" panose="02020603050405020304" pitchFamily="18" charset="0"/>
                <a:cs typeface="Times New Roman" panose="02020603050405020304" pitchFamily="18" charset="0"/>
              </a:rPr>
              <a:t>Polak</a:t>
            </a:r>
            <a:r>
              <a:rPr lang="en-US" dirty="0">
                <a:latin typeface="Times New Roman" panose="02020603050405020304" pitchFamily="18" charset="0"/>
                <a:cs typeface="Times New Roman" panose="02020603050405020304" pitchFamily="18" charset="0"/>
              </a:rPr>
              <a:t> et al., 2019). </a:t>
            </a:r>
            <a:endParaRPr lang="en-IN" dirty="0"/>
          </a:p>
        </p:txBody>
      </p:sp>
      <p:sp>
        <p:nvSpPr>
          <p:cNvPr id="4" name="Slide Number Placeholder 3"/>
          <p:cNvSpPr>
            <a:spLocks noGrp="1"/>
          </p:cNvSpPr>
          <p:nvPr>
            <p:ph type="sldNum" sz="quarter" idx="10"/>
          </p:nvPr>
        </p:nvSpPr>
        <p:spPr/>
        <p:txBody>
          <a:bodyPr/>
          <a:lstStyle/>
          <a:p>
            <a:fld id="{DAE86F63-FB3A-4860-8C20-2D3AC3D5703D}" type="slidenum">
              <a:rPr lang="en-IN" smtClean="0"/>
              <a:t>4</a:t>
            </a:fld>
            <a:endParaRPr lang="en-IN"/>
          </a:p>
        </p:txBody>
      </p:sp>
    </p:spTree>
    <p:extLst>
      <p:ext uri="{BB962C8B-B14F-4D97-AF65-F5344CB8AC3E}">
        <p14:creationId xmlns:p14="http://schemas.microsoft.com/office/powerpoint/2010/main" val="963430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Ability to create a specific selection of dishes or menus:</a:t>
            </a:r>
            <a:r>
              <a:rPr lang="en-IN" baseline="0" dirty="0"/>
              <a:t> In order to become the food production chef, it is essential to improve the abilities to create a selection of dishes or menus to satisfy guests (</a:t>
            </a:r>
            <a:r>
              <a:rPr lang="en-US" dirty="0" err="1">
                <a:latin typeface="Times New Roman" panose="02020603050405020304" pitchFamily="18" charset="0"/>
                <a:cs typeface="Times New Roman" panose="02020603050405020304" pitchFamily="18" charset="0"/>
              </a:rPr>
              <a:t>Mahfud</a:t>
            </a:r>
            <a:r>
              <a:rPr lang="en-US" baseline="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and </a:t>
            </a:r>
            <a:r>
              <a:rPr lang="en-US" dirty="0" err="1">
                <a:latin typeface="Times New Roman" panose="02020603050405020304" pitchFamily="18" charset="0"/>
                <a:cs typeface="Times New Roman" panose="02020603050405020304" pitchFamily="18" charset="0"/>
              </a:rPr>
              <a:t>Lastariwati</a:t>
            </a:r>
            <a:r>
              <a:rPr lang="en-US" dirty="0">
                <a:latin typeface="Times New Roman" panose="02020603050405020304" pitchFamily="18" charset="0"/>
                <a:cs typeface="Times New Roman" panose="02020603050405020304" pitchFamily="18" charset="0"/>
              </a:rPr>
              <a:t>, 2019)</a:t>
            </a:r>
            <a:r>
              <a:rPr lang="en-IN" baseline="0" dirty="0"/>
              <a:t>. </a:t>
            </a:r>
          </a:p>
          <a:p>
            <a:r>
              <a:rPr lang="en-IN" baseline="0" dirty="0"/>
              <a:t>Capabilities to working in pressurized kitchen environment. In order to build career as a food production chef, I needs to develop the capabilities to work in pressurized kitchen environment. </a:t>
            </a:r>
          </a:p>
          <a:p>
            <a:r>
              <a:rPr lang="en-IN" baseline="0" dirty="0"/>
              <a:t>Establish respectful working relationships with other team members: Next, I need to coordinate with other team members to strengthen the existing relationship to come up with the creative and quality food items. </a:t>
            </a:r>
            <a:endParaRPr lang="en-IN" dirty="0"/>
          </a:p>
        </p:txBody>
      </p:sp>
      <p:sp>
        <p:nvSpPr>
          <p:cNvPr id="4" name="Slide Number Placeholder 3"/>
          <p:cNvSpPr>
            <a:spLocks noGrp="1"/>
          </p:cNvSpPr>
          <p:nvPr>
            <p:ph type="sldNum" sz="quarter" idx="10"/>
          </p:nvPr>
        </p:nvSpPr>
        <p:spPr/>
        <p:txBody>
          <a:bodyPr/>
          <a:lstStyle/>
          <a:p>
            <a:fld id="{DAE86F63-FB3A-4860-8C20-2D3AC3D5703D}" type="slidenum">
              <a:rPr lang="en-IN" smtClean="0"/>
              <a:t>5</a:t>
            </a:fld>
            <a:endParaRPr lang="en-IN"/>
          </a:p>
        </p:txBody>
      </p:sp>
    </p:spTree>
    <p:extLst>
      <p:ext uri="{BB962C8B-B14F-4D97-AF65-F5344CB8AC3E}">
        <p14:creationId xmlns:p14="http://schemas.microsoft.com/office/powerpoint/2010/main" val="14884648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Food safety: </a:t>
            </a:r>
            <a:r>
              <a:rPr lang="en-US" sz="1200" b="0" i="0" kern="1200" dirty="0">
                <a:solidFill>
                  <a:schemeClr val="tx1"/>
                </a:solidFill>
                <a:effectLst/>
                <a:latin typeface="+mn-lt"/>
                <a:ea typeface="+mn-ea"/>
                <a:cs typeface="+mn-cs"/>
              </a:rPr>
              <a:t>In most cases, it's the role of cooks to check that the food they prepare is safe for consumption. Understanding the local health regulations and industry standards on food safety can help chefs prevent foodborne illnesses (</a:t>
            </a:r>
            <a:r>
              <a:rPr lang="en-US" dirty="0">
                <a:latin typeface="Times New Roman" panose="02020603050405020304" pitchFamily="18" charset="0"/>
                <a:cs typeface="Times New Roman" panose="02020603050405020304" pitchFamily="18" charset="0"/>
              </a:rPr>
              <a:t>Indeed editorial team, 2021)</a:t>
            </a:r>
            <a:r>
              <a:rPr lang="en-US" sz="1200" b="0" i="0" kern="1200" dirty="0">
                <a:solidFill>
                  <a:schemeClr val="tx1"/>
                </a:solidFill>
                <a:effectLst/>
                <a:latin typeface="+mn-lt"/>
                <a:ea typeface="+mn-ea"/>
                <a:cs typeface="+mn-cs"/>
              </a:rPr>
              <a:t>. </a:t>
            </a:r>
            <a:endParaRPr lang="en-IN" dirty="0"/>
          </a:p>
          <a:p>
            <a:r>
              <a:rPr lang="en-IN" dirty="0"/>
              <a:t>Teamwork: </a:t>
            </a:r>
            <a:r>
              <a:rPr lang="en-US" sz="1200" b="0" i="0" kern="1200" dirty="0">
                <a:solidFill>
                  <a:schemeClr val="tx1"/>
                </a:solidFill>
                <a:effectLst/>
                <a:latin typeface="+mn-lt"/>
                <a:ea typeface="+mn-ea"/>
                <a:cs typeface="+mn-cs"/>
              </a:rPr>
              <a:t>Cooks often work alongside other kitchen staff, such as wait staff, line cooks and head chefs. They may use teamwork in various situations</a:t>
            </a:r>
            <a:r>
              <a:rPr lang="en-US" sz="1200" b="0" i="0" kern="1200" baseline="0" dirty="0">
                <a:solidFill>
                  <a:schemeClr val="tx1"/>
                </a:solidFill>
                <a:effectLst/>
                <a:latin typeface="+mn-lt"/>
                <a:ea typeface="+mn-ea"/>
                <a:cs typeface="+mn-cs"/>
              </a:rPr>
              <a:t> such as cooking food and various others. </a:t>
            </a:r>
            <a:endParaRPr lang="en-IN" dirty="0"/>
          </a:p>
          <a:p>
            <a:r>
              <a:rPr lang="en-IN" dirty="0"/>
              <a:t>Commitment to Quality: </a:t>
            </a:r>
            <a:r>
              <a:rPr lang="en-US" sz="1200" b="0" i="0" kern="1200" dirty="0">
                <a:solidFill>
                  <a:schemeClr val="tx1"/>
                </a:solidFill>
                <a:effectLst/>
                <a:latin typeface="+mn-lt"/>
                <a:ea typeface="+mn-ea"/>
                <a:cs typeface="+mn-cs"/>
              </a:rPr>
              <a:t>A chef can show commitment to their work by producing quality food for their customers. </a:t>
            </a:r>
            <a:endParaRPr lang="en-IN" dirty="0"/>
          </a:p>
        </p:txBody>
      </p:sp>
      <p:sp>
        <p:nvSpPr>
          <p:cNvPr id="4" name="Slide Number Placeholder 3"/>
          <p:cNvSpPr>
            <a:spLocks noGrp="1"/>
          </p:cNvSpPr>
          <p:nvPr>
            <p:ph type="sldNum" sz="quarter" idx="10"/>
          </p:nvPr>
        </p:nvSpPr>
        <p:spPr/>
        <p:txBody>
          <a:bodyPr/>
          <a:lstStyle/>
          <a:p>
            <a:fld id="{DAE86F63-FB3A-4860-8C20-2D3AC3D5703D}" type="slidenum">
              <a:rPr lang="en-IN" smtClean="0"/>
              <a:t>6</a:t>
            </a:fld>
            <a:endParaRPr lang="en-IN"/>
          </a:p>
        </p:txBody>
      </p:sp>
    </p:spTree>
    <p:extLst>
      <p:ext uri="{BB962C8B-B14F-4D97-AF65-F5344CB8AC3E}">
        <p14:creationId xmlns:p14="http://schemas.microsoft.com/office/powerpoint/2010/main" val="42535362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Cleanliness</a:t>
            </a:r>
            <a:r>
              <a:rPr lang="en-IN" baseline="0" dirty="0"/>
              <a:t>: </a:t>
            </a:r>
            <a:r>
              <a:rPr lang="en-US" sz="1200" b="0" i="0" kern="1200" dirty="0">
                <a:solidFill>
                  <a:schemeClr val="tx1"/>
                </a:solidFill>
                <a:effectLst/>
                <a:latin typeface="+mn-lt"/>
                <a:ea typeface="+mn-ea"/>
                <a:cs typeface="+mn-cs"/>
              </a:rPr>
              <a:t>Cleanliness is one of the main essential skills that employers expect chef to have. Cleanliness encourages kitchen and food safety and also portrays a pleasant and healthy environment to existing and new customers. </a:t>
            </a:r>
            <a:endParaRPr lang="en-IN"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baseline="0" dirty="0"/>
              <a:t>Creativity: </a:t>
            </a:r>
            <a:r>
              <a:rPr lang="en-US" sz="1200" b="0" i="0" kern="1200" dirty="0">
                <a:solidFill>
                  <a:schemeClr val="tx1"/>
                </a:solidFill>
                <a:effectLst/>
                <a:latin typeface="+mn-lt"/>
                <a:ea typeface="+mn-ea"/>
                <a:cs typeface="+mn-cs"/>
              </a:rPr>
              <a:t>Another great chef skill is creativity, which allows them to experiment with different cooking techniques, potentially impressing their customers and employers (</a:t>
            </a:r>
            <a:r>
              <a:rPr lang="en-US" dirty="0">
                <a:latin typeface="Times New Roman" panose="02020603050405020304" pitchFamily="18" charset="0"/>
                <a:cs typeface="Times New Roman" panose="02020603050405020304" pitchFamily="18" charset="0"/>
              </a:rPr>
              <a:t>Indeed editorial team, 2021)</a:t>
            </a:r>
            <a:r>
              <a:rPr lang="en-US" sz="1200" b="0" i="0" kern="1200" dirty="0">
                <a:solidFill>
                  <a:schemeClr val="tx1"/>
                </a:solidFill>
                <a:effectLst/>
                <a:latin typeface="+mn-lt"/>
                <a:ea typeface="+mn-ea"/>
                <a:cs typeface="+mn-cs"/>
              </a:rPr>
              <a:t>.</a:t>
            </a:r>
            <a:endParaRPr lang="en-IN" baseline="0" dirty="0"/>
          </a:p>
          <a:p>
            <a:r>
              <a:rPr lang="en-IN" baseline="0" dirty="0"/>
              <a:t>Multitasking: </a:t>
            </a:r>
            <a:r>
              <a:rPr lang="en-US" sz="1200" b="0" i="0" kern="1200" dirty="0">
                <a:solidFill>
                  <a:schemeClr val="tx1"/>
                </a:solidFill>
                <a:effectLst/>
                <a:latin typeface="+mn-lt"/>
                <a:ea typeface="+mn-ea"/>
                <a:cs typeface="+mn-cs"/>
              </a:rPr>
              <a:t>As a cook, chef may do a lot of things simultaneously. They may cook in different pots or pans simultaneously, all by themselves, to meet customer orders and move swiftly to the next dish. </a:t>
            </a:r>
            <a:endParaRPr lang="en-IN" dirty="0"/>
          </a:p>
        </p:txBody>
      </p:sp>
      <p:sp>
        <p:nvSpPr>
          <p:cNvPr id="4" name="Slide Number Placeholder 3"/>
          <p:cNvSpPr>
            <a:spLocks noGrp="1"/>
          </p:cNvSpPr>
          <p:nvPr>
            <p:ph type="sldNum" sz="quarter" idx="10"/>
          </p:nvPr>
        </p:nvSpPr>
        <p:spPr/>
        <p:txBody>
          <a:bodyPr/>
          <a:lstStyle/>
          <a:p>
            <a:fld id="{DAE86F63-FB3A-4860-8C20-2D3AC3D5703D}" type="slidenum">
              <a:rPr lang="en-IN" smtClean="0"/>
              <a:t>7</a:t>
            </a:fld>
            <a:endParaRPr lang="en-IN"/>
          </a:p>
        </p:txBody>
      </p:sp>
    </p:spTree>
    <p:extLst>
      <p:ext uri="{BB962C8B-B14F-4D97-AF65-F5344CB8AC3E}">
        <p14:creationId xmlns:p14="http://schemas.microsoft.com/office/powerpoint/2010/main" val="4757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Cooking is a science. Every ingredient and measurement must be exact, including ordering food products or figuring out how long to cook certain items so that they're all plated at the same time. A chef needs to have an eye for details such as:</a:t>
            </a:r>
          </a:p>
          <a:p>
            <a:pPr marL="228600" indent="-228600">
              <a:buAutoNum type="arabicPeriod"/>
            </a:pPr>
            <a:r>
              <a:rPr lang="en-US" sz="1200" b="0" i="0" kern="1200" dirty="0">
                <a:solidFill>
                  <a:schemeClr val="tx1"/>
                </a:solidFill>
                <a:effectLst/>
                <a:latin typeface="+mn-lt"/>
                <a:ea typeface="+mn-ea"/>
                <a:cs typeface="+mn-cs"/>
              </a:rPr>
              <a:t>Develop kitchen porters as per the expectations of managers</a:t>
            </a:r>
            <a:r>
              <a:rPr lang="en-US" sz="1200" b="0" i="0" kern="1200" baseline="0" dirty="0">
                <a:solidFill>
                  <a:schemeClr val="tx1"/>
                </a:solidFill>
                <a:effectLst/>
                <a:latin typeface="+mn-lt"/>
                <a:ea typeface="+mn-ea"/>
                <a:cs typeface="+mn-cs"/>
              </a:rPr>
              <a:t> and other members of top management (</a:t>
            </a:r>
            <a:r>
              <a:rPr lang="en-US" dirty="0">
                <a:latin typeface="Times New Roman" panose="02020603050405020304" pitchFamily="18" charset="0"/>
                <a:cs typeface="Times New Roman" panose="02020603050405020304" pitchFamily="18" charset="0"/>
              </a:rPr>
              <a:t>Taylor, 2019)</a:t>
            </a:r>
            <a:endParaRPr lang="en-US" sz="1200" b="0" i="0" kern="1200" baseline="0" dirty="0">
              <a:solidFill>
                <a:schemeClr val="tx1"/>
              </a:solidFill>
              <a:effectLst/>
              <a:latin typeface="+mn-lt"/>
              <a:ea typeface="+mn-ea"/>
              <a:cs typeface="+mn-cs"/>
            </a:endParaRPr>
          </a:p>
          <a:p>
            <a:pPr marL="228600" indent="-228600">
              <a:buAutoNum type="arabicPeriod"/>
            </a:pPr>
            <a:r>
              <a:rPr lang="en-US" sz="1200" b="0" i="0" kern="1200" baseline="0" dirty="0">
                <a:solidFill>
                  <a:schemeClr val="tx1"/>
                </a:solidFill>
                <a:effectLst/>
                <a:latin typeface="+mn-lt"/>
                <a:ea typeface="+mn-ea"/>
                <a:cs typeface="+mn-cs"/>
              </a:rPr>
              <a:t>Skills of identifying variety of ingredients for fresh food</a:t>
            </a:r>
          </a:p>
          <a:p>
            <a:pPr marL="228600" indent="-228600">
              <a:buAutoNum type="arabicPeriod"/>
            </a:pPr>
            <a:r>
              <a:rPr lang="en-US" sz="1200" b="0" i="0" kern="1200" baseline="0" dirty="0">
                <a:solidFill>
                  <a:schemeClr val="tx1"/>
                </a:solidFill>
                <a:effectLst/>
                <a:latin typeface="+mn-lt"/>
                <a:ea typeface="+mn-ea"/>
                <a:cs typeface="+mn-cs"/>
              </a:rPr>
              <a:t>Portion Sizing </a:t>
            </a:r>
            <a:endParaRPr lang="en-IN" dirty="0"/>
          </a:p>
        </p:txBody>
      </p:sp>
      <p:sp>
        <p:nvSpPr>
          <p:cNvPr id="4" name="Slide Number Placeholder 3"/>
          <p:cNvSpPr>
            <a:spLocks noGrp="1"/>
          </p:cNvSpPr>
          <p:nvPr>
            <p:ph type="sldNum" sz="quarter" idx="10"/>
          </p:nvPr>
        </p:nvSpPr>
        <p:spPr/>
        <p:txBody>
          <a:bodyPr/>
          <a:lstStyle/>
          <a:p>
            <a:fld id="{DAE86F63-FB3A-4860-8C20-2D3AC3D5703D}" type="slidenum">
              <a:rPr lang="en-IN" smtClean="0"/>
              <a:t>11</a:t>
            </a:fld>
            <a:endParaRPr lang="en-IN"/>
          </a:p>
        </p:txBody>
      </p:sp>
    </p:spTree>
    <p:extLst>
      <p:ext uri="{BB962C8B-B14F-4D97-AF65-F5344CB8AC3E}">
        <p14:creationId xmlns:p14="http://schemas.microsoft.com/office/powerpoint/2010/main" val="34745087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b="0" i="0" kern="1200" dirty="0">
                <a:solidFill>
                  <a:schemeClr val="tx1"/>
                </a:solidFill>
                <a:effectLst/>
                <a:latin typeface="Times New Roman" panose="02020603050405020304" pitchFamily="18" charset="0"/>
                <a:ea typeface="+mn-ea"/>
                <a:cs typeface="Times New Roman" panose="02020603050405020304" pitchFamily="18" charset="0"/>
              </a:rPr>
              <a:t>A PDP is a form of self-evaluation and self-reflection that is typically used in higher education and the workplace. However, it can also be a beneficial exercise in personal life of an individual. </a:t>
            </a:r>
            <a:endParaRPr lang="en-IN" b="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AE86F63-FB3A-4860-8C20-2D3AC3D5703D}" type="slidenum">
              <a:rPr lang="en-IN" smtClean="0"/>
              <a:t>12</a:t>
            </a:fld>
            <a:endParaRPr lang="en-IN"/>
          </a:p>
        </p:txBody>
      </p:sp>
    </p:spTree>
    <p:extLst>
      <p:ext uri="{BB962C8B-B14F-4D97-AF65-F5344CB8AC3E}">
        <p14:creationId xmlns:p14="http://schemas.microsoft.com/office/powerpoint/2010/main" val="99801077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75FDEBF-71C5-41EC-9683-007962B2F01A}" type="datetimeFigureOut">
              <a:rPr lang="en-IN" smtClean="0"/>
              <a:t>08/08/22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9255346" y="2750337"/>
            <a:ext cx="1171888" cy="1356442"/>
          </a:xfrm>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32935045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5FDEBF-71C5-41EC-9683-007962B2F01A}" type="datetimeFigureOut">
              <a:rPr lang="en-IN" smtClean="0"/>
              <a:t>08/08/22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3166189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75FDEBF-71C5-41EC-9683-007962B2F01A}" type="datetimeFigureOut">
              <a:rPr lang="en-IN" smtClean="0"/>
              <a:t>08/08/22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729455" y="2869895"/>
            <a:ext cx="1154151" cy="1090789"/>
          </a:xfrm>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4059571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75FDEBF-71C5-41EC-9683-007962B2F01A}" type="datetimeFigureOut">
              <a:rPr lang="en-IN" smtClean="0"/>
              <a:t>08/08/22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2370624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75FDEBF-71C5-41EC-9683-007962B2F01A}" type="datetimeFigureOut">
              <a:rPr lang="en-IN" smtClean="0"/>
              <a:t>08/08/22</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1819381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75FDEBF-71C5-41EC-9683-007962B2F01A}" type="datetimeFigureOut">
              <a:rPr lang="en-IN" smtClean="0"/>
              <a:t>08/08/22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708752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E75FDEBF-71C5-41EC-9683-007962B2F01A}" type="datetimeFigureOut">
              <a:rPr lang="en-IN" smtClean="0"/>
              <a:t>08/08/22</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2829264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75FDEBF-71C5-41EC-9683-007962B2F01A}" type="datetimeFigureOut">
              <a:rPr lang="en-IN" smtClean="0"/>
              <a:t>08/08/22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3838006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75FDEBF-71C5-41EC-9683-007962B2F01A}" type="datetimeFigureOut">
              <a:rPr lang="en-IN" smtClean="0"/>
              <a:t>08/08/22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3730844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75FDEBF-71C5-41EC-9683-007962B2F01A}" type="datetimeFigureOut">
              <a:rPr lang="en-IN" smtClean="0"/>
              <a:t>08/08/22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a:xfrm>
            <a:off x="10729455" y="4711309"/>
            <a:ext cx="1154151" cy="1090789"/>
          </a:xfrm>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3698728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75FDEBF-71C5-41EC-9683-007962B2F01A}" type="datetimeFigureOut">
              <a:rPr lang="en-IN" smtClean="0"/>
              <a:t>08/08/22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a:xfrm>
            <a:off x="10729455" y="4711615"/>
            <a:ext cx="1154151" cy="1090789"/>
          </a:xfrm>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3369714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75FDEBF-71C5-41EC-9683-007962B2F01A}" type="datetimeFigureOut">
              <a:rPr lang="en-IN" smtClean="0"/>
              <a:t>08/08/22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a:xfrm>
            <a:off x="10729455" y="4709925"/>
            <a:ext cx="1154151" cy="1090789"/>
          </a:xfrm>
        </p:spPr>
        <p:txBody>
          <a:bodyPr/>
          <a:lstStyle/>
          <a:p>
            <a:fld id="{B9D4B17A-3C0A-4DA9-B223-09B3218845DB}" type="slidenum">
              <a:rPr lang="en-IN" smtClean="0"/>
              <a:t>‹#›</a:t>
            </a:fld>
            <a:endParaRPr lang="en-IN"/>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9450075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75FDEBF-71C5-41EC-9683-007962B2F01A}" type="datetimeFigureOut">
              <a:rPr lang="en-IN" smtClean="0"/>
              <a:t>08/08/22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a:xfrm>
            <a:off x="10729455" y="4709925"/>
            <a:ext cx="1154151" cy="1090789"/>
          </a:xfrm>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32537670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E75FDEBF-71C5-41EC-9683-007962B2F01A}" type="datetimeFigureOut">
              <a:rPr lang="en-IN" smtClean="0"/>
              <a:t>08/08/22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1538382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E75FDEBF-71C5-41EC-9683-007962B2F01A}" type="datetimeFigureOut">
              <a:rPr lang="en-IN" smtClean="0"/>
              <a:t>08/08/22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28291704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5FDEBF-71C5-41EC-9683-007962B2F01A}" type="datetimeFigureOut">
              <a:rPr lang="en-IN" smtClean="0"/>
              <a:t>08/08/22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D4B17A-3C0A-4DA9-B223-09B3218845DB}" type="slidenum">
              <a:rPr lang="en-IN" smtClean="0"/>
              <a:t>‹#›</a:t>
            </a:fld>
            <a:endParaRPr lang="en-IN"/>
          </a:p>
        </p:txBody>
      </p:sp>
    </p:spTree>
    <p:extLst>
      <p:ext uri="{BB962C8B-B14F-4D97-AF65-F5344CB8AC3E}">
        <p14:creationId xmlns:p14="http://schemas.microsoft.com/office/powerpoint/2010/main" val="4075303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E75FDEBF-71C5-41EC-9683-007962B2F01A}" type="datetimeFigureOut">
              <a:rPr lang="en-IN" smtClean="0"/>
              <a:t>08/08/22</a:t>
            </a:fld>
            <a:endParaRPr lang="en-IN"/>
          </a:p>
        </p:txBody>
      </p:sp>
      <p:sp>
        <p:nvSpPr>
          <p:cNvPr id="5" name="Footer Placeholder 4"/>
          <p:cNvSpPr>
            <a:spLocks noGrp="1"/>
          </p:cNvSpPr>
          <p:nvPr>
            <p:ph type="ftr" sz="quarter" idx="11"/>
          </p:nvPr>
        </p:nvSpPr>
        <p:spPr>
          <a:xfrm>
            <a:off x="680321" y="5936188"/>
            <a:ext cx="6126805" cy="365125"/>
          </a:xfrm>
        </p:spPr>
        <p:txBody>
          <a:bodyPr/>
          <a:lstStyle/>
          <a:p>
            <a:endParaRPr lang="en-IN"/>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B9D4B17A-3C0A-4DA9-B223-09B3218845DB}" type="slidenum">
              <a:rPr lang="en-IN" smtClean="0"/>
              <a:t>‹#›</a:t>
            </a:fld>
            <a:endParaRPr lang="en-IN"/>
          </a:p>
        </p:txBody>
      </p:sp>
    </p:spTree>
    <p:extLst>
      <p:ext uri="{BB962C8B-B14F-4D97-AF65-F5344CB8AC3E}">
        <p14:creationId xmlns:p14="http://schemas.microsoft.com/office/powerpoint/2010/main" val="3103619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75FDEBF-71C5-41EC-9683-007962B2F01A}" type="datetimeFigureOut">
              <a:rPr lang="en-IN" smtClean="0"/>
              <a:t>08/08/22</a:t>
            </a:fld>
            <a:endParaRPr lang="en-IN"/>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B9D4B17A-3C0A-4DA9-B223-09B3218845DB}" type="slidenum">
              <a:rPr lang="en-IN" smtClean="0"/>
              <a:t>‹#›</a:t>
            </a:fld>
            <a:endParaRPr lang="en-IN"/>
          </a:p>
        </p:txBody>
      </p:sp>
    </p:spTree>
    <p:extLst>
      <p:ext uri="{BB962C8B-B14F-4D97-AF65-F5344CB8AC3E}">
        <p14:creationId xmlns:p14="http://schemas.microsoft.com/office/powerpoint/2010/main" val="222830892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IN" b="1" dirty="0">
                <a:latin typeface="Times New Roman" panose="02020603050405020304" pitchFamily="18" charset="0"/>
                <a:cs typeface="Times New Roman" panose="02020603050405020304" pitchFamily="18" charset="0"/>
              </a:rPr>
              <a:t>Task 1: Reflection on Employability Skills</a:t>
            </a:r>
          </a:p>
        </p:txBody>
      </p:sp>
      <p:sp>
        <p:nvSpPr>
          <p:cNvPr id="3" name="Subtitle 2"/>
          <p:cNvSpPr>
            <a:spLocks noGrp="1"/>
          </p:cNvSpPr>
          <p:nvPr>
            <p:ph type="subTitle" idx="1"/>
          </p:nvPr>
        </p:nvSpPr>
        <p:spPr>
          <a:xfrm>
            <a:off x="680322" y="4394039"/>
            <a:ext cx="8144134" cy="2463961"/>
          </a:xfrm>
        </p:spPr>
        <p:txBody>
          <a:bodyPr>
            <a:noAutofit/>
          </a:bodyPr>
          <a:lstStyle/>
          <a:p>
            <a:r>
              <a:rPr lang="en-IN" sz="1600" b="1" dirty="0">
                <a:latin typeface="Times New Roman" panose="02020603050405020304" pitchFamily="18" charset="0"/>
                <a:cs typeface="Times New Roman" panose="02020603050405020304" pitchFamily="18" charset="0"/>
              </a:rPr>
              <a:t>Submitted By</a:t>
            </a:r>
            <a:r>
              <a:rPr lang="en-GB" sz="1600" dirty="0">
                <a:latin typeface="Times New Roman" panose="02020603050405020304" pitchFamily="18" charset="0"/>
                <a:cs typeface="Times New Roman" panose="02020603050405020304" pitchFamily="18" charset="0"/>
              </a:rPr>
              <a:t>:</a:t>
            </a:r>
            <a:r>
              <a:rPr lang="en-GB" sz="1600" b="1" dirty="0">
                <a:latin typeface="Times New Roman" panose="02020603050405020304" pitchFamily="18" charset="0"/>
                <a:cs typeface="Times New Roman" panose="02020603050405020304" pitchFamily="18" charset="0"/>
              </a:rPr>
              <a:t> </a:t>
            </a:r>
            <a:r>
              <a:rPr lang="en-GB" sz="1600" dirty="0">
                <a:latin typeface="Times New Roman" panose="02020603050405020304" pitchFamily="18" charset="0"/>
                <a:cs typeface="Times New Roman" panose="02020603050405020304" pitchFamily="18" charset="0"/>
              </a:rPr>
              <a:t>Caroline </a:t>
            </a:r>
            <a:r>
              <a:rPr lang="en-GB" sz="1600" dirty="0" err="1">
                <a:latin typeface="Times New Roman" panose="02020603050405020304" pitchFamily="18" charset="0"/>
                <a:cs typeface="Times New Roman" panose="02020603050405020304" pitchFamily="18" charset="0"/>
              </a:rPr>
              <a:t>Akiotu</a:t>
            </a:r>
            <a:endParaRPr lang="en-IN" sz="1600" dirty="0">
              <a:latin typeface="Times New Roman" panose="02020603050405020304" pitchFamily="18" charset="0"/>
              <a:cs typeface="Times New Roman" panose="02020603050405020304" pitchFamily="18" charset="0"/>
            </a:endParaRPr>
          </a:p>
          <a:p>
            <a:r>
              <a:rPr lang="en-GB" sz="1600" b="1" i="0" u="none" strike="noStrike" dirty="0">
                <a:effectLst/>
                <a:latin typeface="HelveticaNeue-Regular"/>
              </a:rPr>
              <a:t>Student Id</a:t>
            </a:r>
            <a:r>
              <a:rPr lang="en-GB" sz="1600" b="0" i="0" u="none" strike="noStrike" dirty="0">
                <a:effectLst/>
                <a:latin typeface="HelveticaNeue-Regular"/>
              </a:rPr>
              <a:t>: 2133382</a:t>
            </a:r>
          </a:p>
          <a:p>
            <a:r>
              <a:rPr lang="en-GB" sz="1600" b="1" i="0" u="none" strike="noStrike" dirty="0">
                <a:effectLst/>
                <a:latin typeface="HelveticaNeue-Regular"/>
              </a:rPr>
              <a:t>Course</a:t>
            </a:r>
            <a:r>
              <a:rPr lang="en-GB" sz="1600" b="0" i="0" u="none" strike="noStrike" dirty="0">
                <a:effectLst/>
                <a:latin typeface="HelveticaNeue-Regular"/>
              </a:rPr>
              <a:t>: Academic And Employability Skills </a:t>
            </a:r>
            <a:br>
              <a:rPr lang="en-GB" sz="1600" b="0" i="0" u="none" strike="noStrike" dirty="0">
                <a:effectLst/>
                <a:latin typeface="HelveticaNeue-Regular"/>
              </a:rPr>
            </a:br>
            <a:r>
              <a:rPr lang="en-GB" sz="1600" b="1" i="0" u="none" strike="noStrike" dirty="0">
                <a:effectLst/>
                <a:latin typeface="HelveticaNeue-Regular"/>
              </a:rPr>
              <a:t>Module Code</a:t>
            </a:r>
            <a:r>
              <a:rPr lang="en-GB" sz="1600" b="0" i="0" u="none" strike="noStrike" dirty="0">
                <a:effectLst/>
                <a:latin typeface="HelveticaNeue-Regular"/>
              </a:rPr>
              <a:t>: BMSW 4001</a:t>
            </a:r>
            <a:br>
              <a:rPr lang="en-GB" sz="1600" b="0" i="0" u="none" strike="noStrike" dirty="0">
                <a:effectLst/>
                <a:latin typeface="HelveticaNeue-Regular"/>
              </a:rPr>
            </a:br>
            <a:r>
              <a:rPr lang="en-GB" sz="1600" b="1" i="0" u="none" strike="noStrike" dirty="0">
                <a:effectLst/>
                <a:latin typeface="HelveticaNeue-Regular"/>
              </a:rPr>
              <a:t>Module Leader</a:t>
            </a:r>
            <a:r>
              <a:rPr lang="en-GB" sz="1600" i="0" u="none" strike="noStrike" dirty="0">
                <a:effectLst/>
                <a:latin typeface="HelveticaNeue-Regular"/>
              </a:rPr>
              <a:t>: Sylvia</a:t>
            </a:r>
            <a:r>
              <a:rPr lang="en-GB" sz="1600" b="0" i="0" u="none" strike="noStrike" dirty="0">
                <a:effectLst/>
                <a:latin typeface="HelveticaNeue-Regular"/>
              </a:rPr>
              <a:t> Hoffman</a:t>
            </a:r>
            <a:br>
              <a:rPr lang="en-GB" sz="1600" b="0" i="0" u="none" strike="noStrike" dirty="0">
                <a:effectLst/>
                <a:latin typeface="HelveticaNeue-Regular"/>
              </a:rPr>
            </a:br>
            <a:r>
              <a:rPr lang="en-GB" sz="1600" b="1" i="0" u="none" strike="noStrike" dirty="0">
                <a:effectLst/>
                <a:latin typeface="HelveticaNeue-Regular"/>
              </a:rPr>
              <a:t>University</a:t>
            </a:r>
            <a:r>
              <a:rPr lang="en-GB" sz="1600" b="0" i="0" u="none" strike="noStrike" dirty="0">
                <a:effectLst/>
                <a:latin typeface="HelveticaNeue-Regular"/>
              </a:rPr>
              <a:t> </a:t>
            </a:r>
            <a:r>
              <a:rPr lang="en-GB" sz="1600" b="1" i="0" u="none" strike="noStrike" dirty="0">
                <a:effectLst/>
                <a:latin typeface="HelveticaNeue-Regular"/>
              </a:rPr>
              <a:t>Name</a:t>
            </a:r>
            <a:r>
              <a:rPr lang="en-GB" sz="1600" b="0" i="0" u="none" strike="noStrike" dirty="0">
                <a:effectLst/>
                <a:latin typeface="HelveticaNeue-Regular"/>
              </a:rPr>
              <a:t>: University Of Wales Trinity Saint David </a:t>
            </a:r>
            <a:br>
              <a:rPr lang="en-GB" sz="1600" b="0" i="0" u="none" strike="noStrike" dirty="0">
                <a:effectLst/>
                <a:latin typeface="HelveticaNeue-Regular"/>
              </a:rPr>
            </a:br>
            <a:endParaRPr lang="en-GB" sz="1600" b="0" i="0" u="none" strike="noStrike" dirty="0">
              <a:effectLst/>
              <a:latin typeface="HelveticaNeue-Regular"/>
            </a:endParaRPr>
          </a:p>
          <a:p>
            <a:r>
              <a:rPr lang="en-GB" sz="1600" b="1" i="0" strike="noStrike" dirty="0">
                <a:effectLst/>
                <a:latin typeface="HelveticaNeue-Regular"/>
              </a:rPr>
              <a:t>Date</a:t>
            </a:r>
            <a:r>
              <a:rPr lang="en-GB" sz="1600" b="0" i="0" strike="noStrike" dirty="0">
                <a:effectLst/>
                <a:latin typeface="HelveticaNeue-Regular"/>
              </a:rPr>
              <a:t>: 12/08/2022</a:t>
            </a:r>
          </a:p>
          <a:p>
            <a:br>
              <a:rPr lang="en-GB" sz="1600" dirty="0"/>
            </a:br>
            <a:r>
              <a:rPr lang="en-IN" sz="1600"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123974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Table of Contents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51299037"/>
              </p:ext>
            </p:extLst>
          </p:nvPr>
        </p:nvGraphicFramePr>
        <p:xfrm>
          <a:off x="681038" y="2336800"/>
          <a:ext cx="9613900" cy="3708400"/>
        </p:xfrm>
        <a:graphic>
          <a:graphicData uri="http://schemas.openxmlformats.org/drawingml/2006/table">
            <a:tbl>
              <a:tblPr firstRow="1" bandRow="1">
                <a:tableStyleId>{5C22544A-7EE6-4342-B048-85BDC9FD1C3A}</a:tableStyleId>
              </a:tblPr>
              <a:tblGrid>
                <a:gridCol w="4806950">
                  <a:extLst>
                    <a:ext uri="{9D8B030D-6E8A-4147-A177-3AD203B41FA5}">
                      <a16:colId xmlns:a16="http://schemas.microsoft.com/office/drawing/2014/main" val="3569279561"/>
                    </a:ext>
                  </a:extLst>
                </a:gridCol>
                <a:gridCol w="4806950">
                  <a:extLst>
                    <a:ext uri="{9D8B030D-6E8A-4147-A177-3AD203B41FA5}">
                      <a16:colId xmlns:a16="http://schemas.microsoft.com/office/drawing/2014/main" val="3968164654"/>
                    </a:ext>
                  </a:extLst>
                </a:gridCol>
              </a:tblGrid>
              <a:tr h="370840">
                <a:tc>
                  <a:txBody>
                    <a:bodyPr/>
                    <a:lstStyle/>
                    <a:p>
                      <a:pPr algn="ctr"/>
                      <a:r>
                        <a:rPr lang="en-IN" dirty="0">
                          <a:latin typeface="Times New Roman" panose="02020603050405020304" pitchFamily="18" charset="0"/>
                          <a:cs typeface="Times New Roman" panose="02020603050405020304" pitchFamily="18" charset="0"/>
                        </a:rPr>
                        <a:t>Contents</a:t>
                      </a:r>
                    </a:p>
                  </a:txBody>
                  <a:tcPr/>
                </a:tc>
                <a:tc>
                  <a:txBody>
                    <a:bodyPr/>
                    <a:lstStyle/>
                    <a:p>
                      <a:pPr algn="ctr"/>
                      <a:r>
                        <a:rPr lang="en-IN" dirty="0">
                          <a:latin typeface="Times New Roman" panose="02020603050405020304" pitchFamily="18" charset="0"/>
                          <a:cs typeface="Times New Roman" panose="02020603050405020304" pitchFamily="18" charset="0"/>
                        </a:rPr>
                        <a:t>Slide No. </a:t>
                      </a:r>
                    </a:p>
                  </a:txBody>
                  <a:tcPr/>
                </a:tc>
                <a:extLst>
                  <a:ext uri="{0D108BD9-81ED-4DB2-BD59-A6C34878D82A}">
                    <a16:rowId xmlns:a16="http://schemas.microsoft.com/office/drawing/2014/main" val="1127291828"/>
                  </a:ext>
                </a:extLst>
              </a:tr>
              <a:tr h="370840">
                <a:tc>
                  <a:txBody>
                    <a:bodyPr/>
                    <a:lstStyle/>
                    <a:p>
                      <a:pPr algn="ctr"/>
                      <a:r>
                        <a:rPr lang="en-IN" dirty="0">
                          <a:latin typeface="Times New Roman" panose="02020603050405020304" pitchFamily="18" charset="0"/>
                          <a:cs typeface="Times New Roman" panose="02020603050405020304" pitchFamily="18" charset="0"/>
                        </a:rPr>
                        <a:t>Introduction </a:t>
                      </a:r>
                    </a:p>
                  </a:txBody>
                  <a:tcPr/>
                </a:tc>
                <a:tc>
                  <a:txBody>
                    <a:bodyPr/>
                    <a:lstStyle/>
                    <a:p>
                      <a:pPr algn="ctr"/>
                      <a:r>
                        <a:rPr lang="en-IN" dirty="0">
                          <a:latin typeface="Times New Roman" panose="02020603050405020304" pitchFamily="18" charset="0"/>
                          <a:cs typeface="Times New Roman" panose="02020603050405020304" pitchFamily="18" charset="0"/>
                        </a:rPr>
                        <a:t>3</a:t>
                      </a:r>
                    </a:p>
                  </a:txBody>
                  <a:tcPr/>
                </a:tc>
                <a:extLst>
                  <a:ext uri="{0D108BD9-81ED-4DB2-BD59-A6C34878D82A}">
                    <a16:rowId xmlns:a16="http://schemas.microsoft.com/office/drawing/2014/main" val="1566858106"/>
                  </a:ext>
                </a:extLst>
              </a:tr>
              <a:tr h="370840">
                <a:tc>
                  <a:txBody>
                    <a:bodyPr/>
                    <a:lstStyle/>
                    <a:p>
                      <a:pPr algn="ctr"/>
                      <a:r>
                        <a:rPr lang="en-IN" dirty="0">
                          <a:latin typeface="Times New Roman" panose="02020603050405020304" pitchFamily="18" charset="0"/>
                          <a:cs typeface="Times New Roman" panose="02020603050405020304" pitchFamily="18" charset="0"/>
                        </a:rPr>
                        <a:t>Growth trends of hospitality industry of Australia </a:t>
                      </a:r>
                    </a:p>
                  </a:txBody>
                  <a:tcPr/>
                </a:tc>
                <a:tc>
                  <a:txBody>
                    <a:bodyPr/>
                    <a:lstStyle/>
                    <a:p>
                      <a:pPr algn="ctr"/>
                      <a:r>
                        <a:rPr lang="en-IN" dirty="0">
                          <a:latin typeface="Times New Roman" panose="02020603050405020304" pitchFamily="18" charset="0"/>
                          <a:cs typeface="Times New Roman" panose="02020603050405020304" pitchFamily="18" charset="0"/>
                        </a:rPr>
                        <a:t>4</a:t>
                      </a:r>
                    </a:p>
                  </a:txBody>
                  <a:tcPr/>
                </a:tc>
                <a:extLst>
                  <a:ext uri="{0D108BD9-81ED-4DB2-BD59-A6C34878D82A}">
                    <a16:rowId xmlns:a16="http://schemas.microsoft.com/office/drawing/2014/main" val="4253741269"/>
                  </a:ext>
                </a:extLst>
              </a:tr>
              <a:tr h="370840">
                <a:tc>
                  <a:txBody>
                    <a:bodyPr/>
                    <a:lstStyle/>
                    <a:p>
                      <a:pPr algn="ctr"/>
                      <a:r>
                        <a:rPr lang="en-IN" dirty="0">
                          <a:latin typeface="Times New Roman" panose="02020603050405020304" pitchFamily="18" charset="0"/>
                          <a:cs typeface="Times New Roman" panose="02020603050405020304" pitchFamily="18" charset="0"/>
                        </a:rPr>
                        <a:t>Required skills</a:t>
                      </a:r>
                      <a:r>
                        <a:rPr lang="en-IN" baseline="0" dirty="0">
                          <a:latin typeface="Times New Roman" panose="02020603050405020304" pitchFamily="18" charset="0"/>
                          <a:cs typeface="Times New Roman" panose="02020603050405020304" pitchFamily="18" charset="0"/>
                        </a:rPr>
                        <a:t> as per industry trends</a:t>
                      </a:r>
                      <a:endParaRPr lang="en-IN" dirty="0">
                        <a:latin typeface="Times New Roman" panose="02020603050405020304" pitchFamily="18" charset="0"/>
                        <a:cs typeface="Times New Roman" panose="02020603050405020304" pitchFamily="18" charset="0"/>
                      </a:endParaRPr>
                    </a:p>
                  </a:txBody>
                  <a:tcPr/>
                </a:tc>
                <a:tc>
                  <a:txBody>
                    <a:bodyPr/>
                    <a:lstStyle/>
                    <a:p>
                      <a:pPr algn="ctr"/>
                      <a:r>
                        <a:rPr lang="en-IN" dirty="0">
                          <a:latin typeface="Times New Roman" panose="02020603050405020304" pitchFamily="18" charset="0"/>
                          <a:cs typeface="Times New Roman" panose="02020603050405020304" pitchFamily="18" charset="0"/>
                        </a:rPr>
                        <a:t>5</a:t>
                      </a:r>
                    </a:p>
                  </a:txBody>
                  <a:tcPr/>
                </a:tc>
                <a:extLst>
                  <a:ext uri="{0D108BD9-81ED-4DB2-BD59-A6C34878D82A}">
                    <a16:rowId xmlns:a16="http://schemas.microsoft.com/office/drawing/2014/main" val="758717111"/>
                  </a:ext>
                </a:extLst>
              </a:tr>
              <a:tr h="370840">
                <a:tc>
                  <a:txBody>
                    <a:bodyPr/>
                    <a:lstStyle/>
                    <a:p>
                      <a:pPr algn="ctr"/>
                      <a:r>
                        <a:rPr lang="en-IN" dirty="0">
                          <a:latin typeface="Times New Roman" panose="02020603050405020304" pitchFamily="18" charset="0"/>
                          <a:cs typeface="Times New Roman" panose="02020603050405020304" pitchFamily="18" charset="0"/>
                        </a:rPr>
                        <a:t>Current employability skills </a:t>
                      </a:r>
                    </a:p>
                  </a:txBody>
                  <a:tcPr/>
                </a:tc>
                <a:tc>
                  <a:txBody>
                    <a:bodyPr/>
                    <a:lstStyle/>
                    <a:p>
                      <a:pPr algn="ctr"/>
                      <a:r>
                        <a:rPr lang="en-IN" dirty="0">
                          <a:latin typeface="Times New Roman" panose="02020603050405020304" pitchFamily="18" charset="0"/>
                          <a:cs typeface="Times New Roman" panose="02020603050405020304" pitchFamily="18" charset="0"/>
                        </a:rPr>
                        <a:t>6</a:t>
                      </a:r>
                    </a:p>
                  </a:txBody>
                  <a:tcPr/>
                </a:tc>
                <a:extLst>
                  <a:ext uri="{0D108BD9-81ED-4DB2-BD59-A6C34878D82A}">
                    <a16:rowId xmlns:a16="http://schemas.microsoft.com/office/drawing/2014/main" val="128800501"/>
                  </a:ext>
                </a:extLst>
              </a:tr>
              <a:tr h="370840">
                <a:tc>
                  <a:txBody>
                    <a:bodyPr/>
                    <a:lstStyle/>
                    <a:p>
                      <a:pPr algn="ctr"/>
                      <a:r>
                        <a:rPr lang="en-IN" dirty="0">
                          <a:latin typeface="Times New Roman" panose="02020603050405020304" pitchFamily="18" charset="0"/>
                          <a:cs typeface="Times New Roman" panose="02020603050405020304" pitchFamily="18" charset="0"/>
                        </a:rPr>
                        <a:t>Personal SWOT Analysis </a:t>
                      </a:r>
                    </a:p>
                  </a:txBody>
                  <a:tcPr/>
                </a:tc>
                <a:tc>
                  <a:txBody>
                    <a:bodyPr/>
                    <a:lstStyle/>
                    <a:p>
                      <a:pPr algn="ctr"/>
                      <a:r>
                        <a:rPr lang="en-IN" dirty="0">
                          <a:latin typeface="Times New Roman" panose="02020603050405020304" pitchFamily="18" charset="0"/>
                          <a:cs typeface="Times New Roman" panose="02020603050405020304" pitchFamily="18" charset="0"/>
                        </a:rPr>
                        <a:t>7</a:t>
                      </a:r>
                    </a:p>
                  </a:txBody>
                  <a:tcPr/>
                </a:tc>
                <a:extLst>
                  <a:ext uri="{0D108BD9-81ED-4DB2-BD59-A6C34878D82A}">
                    <a16:rowId xmlns:a16="http://schemas.microsoft.com/office/drawing/2014/main" val="2136173785"/>
                  </a:ext>
                </a:extLst>
              </a:tr>
              <a:tr h="370840">
                <a:tc>
                  <a:txBody>
                    <a:bodyPr/>
                    <a:lstStyle/>
                    <a:p>
                      <a:pPr algn="ctr"/>
                      <a:r>
                        <a:rPr lang="en-IN" dirty="0">
                          <a:latin typeface="Times New Roman" panose="02020603050405020304" pitchFamily="18" charset="0"/>
                          <a:cs typeface="Times New Roman" panose="02020603050405020304" pitchFamily="18" charset="0"/>
                        </a:rPr>
                        <a:t>Potential skills to improve </a:t>
                      </a:r>
                    </a:p>
                  </a:txBody>
                  <a:tcPr/>
                </a:tc>
                <a:tc>
                  <a:txBody>
                    <a:bodyPr/>
                    <a:lstStyle/>
                    <a:p>
                      <a:pPr algn="ctr"/>
                      <a:r>
                        <a:rPr lang="en-IN" dirty="0">
                          <a:latin typeface="Times New Roman" panose="02020603050405020304" pitchFamily="18" charset="0"/>
                          <a:cs typeface="Times New Roman" panose="02020603050405020304" pitchFamily="18" charset="0"/>
                        </a:rPr>
                        <a:t>8</a:t>
                      </a:r>
                    </a:p>
                  </a:txBody>
                  <a:tcPr/>
                </a:tc>
                <a:extLst>
                  <a:ext uri="{0D108BD9-81ED-4DB2-BD59-A6C34878D82A}">
                    <a16:rowId xmlns:a16="http://schemas.microsoft.com/office/drawing/2014/main" val="4038753311"/>
                  </a:ext>
                </a:extLst>
              </a:tr>
              <a:tr h="370840">
                <a:tc>
                  <a:txBody>
                    <a:bodyPr/>
                    <a:lstStyle/>
                    <a:p>
                      <a:pPr algn="ctr"/>
                      <a:r>
                        <a:rPr lang="en-IN" dirty="0">
                          <a:latin typeface="Times New Roman" panose="02020603050405020304" pitchFamily="18" charset="0"/>
                          <a:cs typeface="Times New Roman" panose="02020603050405020304" pitchFamily="18" charset="0"/>
                        </a:rPr>
                        <a:t>Personal Development Plan </a:t>
                      </a:r>
                    </a:p>
                  </a:txBody>
                  <a:tcPr/>
                </a:tc>
                <a:tc>
                  <a:txBody>
                    <a:bodyPr/>
                    <a:lstStyle/>
                    <a:p>
                      <a:pPr algn="ctr"/>
                      <a:r>
                        <a:rPr lang="en-IN" dirty="0">
                          <a:latin typeface="Times New Roman" panose="02020603050405020304" pitchFamily="18" charset="0"/>
                          <a:cs typeface="Times New Roman" panose="02020603050405020304" pitchFamily="18" charset="0"/>
                        </a:rPr>
                        <a:t>9</a:t>
                      </a:r>
                    </a:p>
                  </a:txBody>
                  <a:tcPr/>
                </a:tc>
                <a:extLst>
                  <a:ext uri="{0D108BD9-81ED-4DB2-BD59-A6C34878D82A}">
                    <a16:rowId xmlns:a16="http://schemas.microsoft.com/office/drawing/2014/main" val="3450403952"/>
                  </a:ext>
                </a:extLst>
              </a:tr>
              <a:tr h="370840">
                <a:tc>
                  <a:txBody>
                    <a:bodyPr/>
                    <a:lstStyle/>
                    <a:p>
                      <a:pPr algn="ctr"/>
                      <a:r>
                        <a:rPr lang="en-IN" dirty="0">
                          <a:latin typeface="Times New Roman" panose="02020603050405020304" pitchFamily="18" charset="0"/>
                          <a:cs typeface="Times New Roman" panose="02020603050405020304" pitchFamily="18" charset="0"/>
                        </a:rPr>
                        <a:t>Conclusion </a:t>
                      </a:r>
                    </a:p>
                  </a:txBody>
                  <a:tcPr/>
                </a:tc>
                <a:tc>
                  <a:txBody>
                    <a:bodyPr/>
                    <a:lstStyle/>
                    <a:p>
                      <a:pPr algn="ctr"/>
                      <a:r>
                        <a:rPr lang="en-IN" dirty="0">
                          <a:latin typeface="Times New Roman" panose="02020603050405020304" pitchFamily="18" charset="0"/>
                          <a:cs typeface="Times New Roman" panose="02020603050405020304" pitchFamily="18" charset="0"/>
                        </a:rPr>
                        <a:t>10</a:t>
                      </a:r>
                    </a:p>
                  </a:txBody>
                  <a:tcPr/>
                </a:tc>
                <a:extLst>
                  <a:ext uri="{0D108BD9-81ED-4DB2-BD59-A6C34878D82A}">
                    <a16:rowId xmlns:a16="http://schemas.microsoft.com/office/drawing/2014/main" val="2517016697"/>
                  </a:ext>
                </a:extLst>
              </a:tr>
              <a:tr h="370840">
                <a:tc>
                  <a:txBody>
                    <a:bodyPr/>
                    <a:lstStyle/>
                    <a:p>
                      <a:pPr algn="ctr"/>
                      <a:r>
                        <a:rPr lang="en-IN" dirty="0">
                          <a:latin typeface="Times New Roman" panose="02020603050405020304" pitchFamily="18" charset="0"/>
                          <a:cs typeface="Times New Roman" panose="02020603050405020304" pitchFamily="18" charset="0"/>
                        </a:rPr>
                        <a:t>References </a:t>
                      </a:r>
                    </a:p>
                  </a:txBody>
                  <a:tcPr/>
                </a:tc>
                <a:tc>
                  <a:txBody>
                    <a:bodyPr/>
                    <a:lstStyle/>
                    <a:p>
                      <a:pPr algn="ctr"/>
                      <a:r>
                        <a:rPr lang="en-IN" dirty="0">
                          <a:latin typeface="Times New Roman" panose="02020603050405020304" pitchFamily="18" charset="0"/>
                          <a:cs typeface="Times New Roman" panose="02020603050405020304" pitchFamily="18" charset="0"/>
                        </a:rPr>
                        <a:t>11</a:t>
                      </a:r>
                    </a:p>
                  </a:txBody>
                  <a:tcPr/>
                </a:tc>
                <a:extLst>
                  <a:ext uri="{0D108BD9-81ED-4DB2-BD59-A6C34878D82A}">
                    <a16:rowId xmlns:a16="http://schemas.microsoft.com/office/drawing/2014/main" val="1680729403"/>
                  </a:ext>
                </a:extLst>
              </a:tr>
            </a:tbl>
          </a:graphicData>
        </a:graphic>
      </p:graphicFrame>
    </p:spTree>
    <p:extLst>
      <p:ext uri="{BB962C8B-B14F-4D97-AF65-F5344CB8AC3E}">
        <p14:creationId xmlns:p14="http://schemas.microsoft.com/office/powerpoint/2010/main" val="3394173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Introduction</a:t>
            </a:r>
            <a:r>
              <a:rPr lang="en-IN" dirty="0"/>
              <a:t> </a:t>
            </a:r>
          </a:p>
        </p:txBody>
      </p:sp>
      <p:sp>
        <p:nvSpPr>
          <p:cNvPr id="3" name="Content Placeholder 2"/>
          <p:cNvSpPr>
            <a:spLocks noGrp="1"/>
          </p:cNvSpPr>
          <p:nvPr>
            <p:ph idx="1"/>
          </p:nvPr>
        </p:nvSpPr>
        <p:spPr/>
        <p:txBody>
          <a:bodyPr/>
          <a:lstStyle/>
          <a:p>
            <a:pPr algn="just"/>
            <a:r>
              <a:rPr lang="en-IN" dirty="0">
                <a:latin typeface="Times New Roman" panose="02020603050405020304" pitchFamily="18" charset="0"/>
                <a:cs typeface="Times New Roman" panose="02020603050405020304" pitchFamily="18" charset="0"/>
              </a:rPr>
              <a:t>Nowadays, the hotel and tourism industry is growing rapidly (</a:t>
            </a:r>
            <a:r>
              <a:rPr lang="en-US" dirty="0" err="1">
                <a:latin typeface="Times New Roman" panose="02020603050405020304" pitchFamily="18" charset="0"/>
                <a:cs typeface="Times New Roman" panose="02020603050405020304" pitchFamily="18" charset="0"/>
              </a:rPr>
              <a:t>Polak</a:t>
            </a:r>
            <a:r>
              <a:rPr lang="en-US" dirty="0">
                <a:latin typeface="Times New Roman" panose="02020603050405020304" pitchFamily="18" charset="0"/>
                <a:cs typeface="Times New Roman" panose="02020603050405020304" pitchFamily="18" charset="0"/>
              </a:rPr>
              <a:t> et al., 2019)</a:t>
            </a:r>
            <a:r>
              <a:rPr lang="en-IN" dirty="0">
                <a:latin typeface="Times New Roman" panose="02020603050405020304" pitchFamily="18" charset="0"/>
                <a:cs typeface="Times New Roman" panose="02020603050405020304" pitchFamily="18" charset="0"/>
              </a:rPr>
              <a:t>. As a result, I have a lot of growth opportunities to build my career in Food production route. </a:t>
            </a:r>
          </a:p>
          <a:p>
            <a:pPr algn="just"/>
            <a:r>
              <a:rPr lang="en-IN" b="1" dirty="0">
                <a:latin typeface="Times New Roman" panose="02020603050405020304" pitchFamily="18" charset="0"/>
                <a:cs typeface="Times New Roman" panose="02020603050405020304" pitchFamily="18" charset="0"/>
              </a:rPr>
              <a:t>Intended Career: </a:t>
            </a:r>
            <a:r>
              <a:rPr lang="en-IN" dirty="0">
                <a:latin typeface="Times New Roman" panose="02020603050405020304" pitchFamily="18" charset="0"/>
                <a:cs typeface="Times New Roman" panose="02020603050405020304" pitchFamily="18" charset="0"/>
              </a:rPr>
              <a:t>I want to become a food production chef and wants to involve in working with branded restaurant chains, and banquets. </a:t>
            </a:r>
            <a:endParaRPr lang="en-IN"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8708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Growth trends of hospitality industry of Australia</a:t>
            </a:r>
          </a:p>
        </p:txBody>
      </p:sp>
      <p:pic>
        <p:nvPicPr>
          <p:cNvPr id="4" name="Content Placeholder 3"/>
          <p:cNvPicPr>
            <a:picLocks noGrp="1" noChangeAspect="1"/>
          </p:cNvPicPr>
          <p:nvPr>
            <p:ph idx="1"/>
          </p:nvPr>
        </p:nvPicPr>
        <p:blipFill>
          <a:blip r:embed="rId3"/>
          <a:stretch>
            <a:fillRect/>
          </a:stretch>
        </p:blipFill>
        <p:spPr>
          <a:xfrm>
            <a:off x="1285104" y="2224216"/>
            <a:ext cx="8427308" cy="4176584"/>
          </a:xfrm>
          <a:prstGeom prst="rect">
            <a:avLst/>
          </a:prstGeom>
        </p:spPr>
      </p:pic>
    </p:spTree>
    <p:extLst>
      <p:ext uri="{BB962C8B-B14F-4D97-AF65-F5344CB8AC3E}">
        <p14:creationId xmlns:p14="http://schemas.microsoft.com/office/powerpoint/2010/main" val="12365741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Required Skills as per Industry Trends</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45675780"/>
              </p:ext>
            </p:extLst>
          </p:nvPr>
        </p:nvGraphicFramePr>
        <p:xfrm>
          <a:off x="681038" y="2336800"/>
          <a:ext cx="9613900" cy="35988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1092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Required Skills as per requirement agencies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49502134"/>
              </p:ext>
            </p:extLst>
          </p:nvPr>
        </p:nvGraphicFramePr>
        <p:xfrm>
          <a:off x="681038" y="2336800"/>
          <a:ext cx="9613900" cy="35988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821126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Required Skills as per requirement agencies</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30539677"/>
              </p:ext>
            </p:extLst>
          </p:nvPr>
        </p:nvGraphicFramePr>
        <p:xfrm>
          <a:off x="681038" y="2336800"/>
          <a:ext cx="9613900" cy="35988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59840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Current Employability Skills</a:t>
            </a:r>
            <a:endParaRPr lang="en-IN" dirty="0"/>
          </a:p>
        </p:txBody>
      </p:sp>
      <p:sp>
        <p:nvSpPr>
          <p:cNvPr id="3" name="Content Placeholder 2"/>
          <p:cNvSpPr>
            <a:spLocks noGrp="1"/>
          </p:cNvSpPr>
          <p:nvPr>
            <p:ph idx="1"/>
          </p:nvPr>
        </p:nvSpPr>
        <p:spPr/>
        <p:txBody>
          <a:bodyPr/>
          <a:lstStyle/>
          <a:p>
            <a:pPr algn="just"/>
            <a:r>
              <a:rPr lang="en-IN" dirty="0">
                <a:latin typeface="Times New Roman" panose="02020603050405020304" pitchFamily="18" charset="0"/>
                <a:cs typeface="Times New Roman" panose="02020603050405020304" pitchFamily="18" charset="0"/>
              </a:rPr>
              <a:t>I have the following skills that differentiate me from other chefs and individuals;</a:t>
            </a:r>
          </a:p>
          <a:p>
            <a:pPr algn="just"/>
            <a:r>
              <a:rPr lang="en-IN" dirty="0">
                <a:latin typeface="Times New Roman" panose="02020603050405020304" pitchFamily="18" charset="0"/>
                <a:cs typeface="Times New Roman" panose="02020603050405020304" pitchFamily="18" charset="0"/>
              </a:rPr>
              <a:t>Communication </a:t>
            </a:r>
          </a:p>
          <a:p>
            <a:pPr algn="just"/>
            <a:r>
              <a:rPr lang="en-IN" dirty="0">
                <a:latin typeface="Times New Roman" panose="02020603050405020304" pitchFamily="18" charset="0"/>
                <a:cs typeface="Times New Roman" panose="02020603050405020304" pitchFamily="18" charset="0"/>
              </a:rPr>
              <a:t>Motivation </a:t>
            </a:r>
          </a:p>
          <a:p>
            <a:pPr algn="just"/>
            <a:r>
              <a:rPr lang="en-IN" dirty="0">
                <a:latin typeface="Times New Roman" panose="02020603050405020304" pitchFamily="18" charset="0"/>
                <a:cs typeface="Times New Roman" panose="02020603050405020304" pitchFamily="18" charset="0"/>
              </a:rPr>
              <a:t>Problem-solving </a:t>
            </a:r>
          </a:p>
          <a:p>
            <a:pPr algn="just"/>
            <a:r>
              <a:rPr lang="en-IN" dirty="0">
                <a:latin typeface="Times New Roman" panose="02020603050405020304" pitchFamily="18" charset="0"/>
                <a:cs typeface="Times New Roman" panose="02020603050405020304" pitchFamily="18" charset="0"/>
              </a:rPr>
              <a:t>Quality of Food </a:t>
            </a:r>
          </a:p>
          <a:p>
            <a:pPr algn="just"/>
            <a:r>
              <a:rPr lang="en-IN" dirty="0">
                <a:latin typeface="Times New Roman" panose="02020603050405020304" pitchFamily="18" charset="0"/>
                <a:cs typeface="Times New Roman" panose="02020603050405020304" pitchFamily="18" charset="0"/>
              </a:rPr>
              <a:t>Handling pressure </a:t>
            </a:r>
          </a:p>
        </p:txBody>
      </p:sp>
    </p:spTree>
    <p:extLst>
      <p:ext uri="{BB962C8B-B14F-4D97-AF65-F5344CB8AC3E}">
        <p14:creationId xmlns:p14="http://schemas.microsoft.com/office/powerpoint/2010/main" val="253132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Current Employability Skills (Cont.)</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73468073"/>
              </p:ext>
            </p:extLst>
          </p:nvPr>
        </p:nvGraphicFramePr>
        <p:xfrm>
          <a:off x="681038" y="2361514"/>
          <a:ext cx="9613900" cy="3975122"/>
        </p:xfrm>
        <a:graphic>
          <a:graphicData uri="http://schemas.openxmlformats.org/drawingml/2006/table">
            <a:tbl>
              <a:tblPr firstRow="1" bandRow="1">
                <a:tableStyleId>{5C22544A-7EE6-4342-B048-85BDC9FD1C3A}</a:tableStyleId>
              </a:tblPr>
              <a:tblGrid>
                <a:gridCol w="4806950">
                  <a:extLst>
                    <a:ext uri="{9D8B030D-6E8A-4147-A177-3AD203B41FA5}">
                      <a16:colId xmlns:a16="http://schemas.microsoft.com/office/drawing/2014/main" val="1575616916"/>
                    </a:ext>
                  </a:extLst>
                </a:gridCol>
                <a:gridCol w="4806950">
                  <a:extLst>
                    <a:ext uri="{9D8B030D-6E8A-4147-A177-3AD203B41FA5}">
                      <a16:colId xmlns:a16="http://schemas.microsoft.com/office/drawing/2014/main" val="3466684955"/>
                    </a:ext>
                  </a:extLst>
                </a:gridCol>
              </a:tblGrid>
              <a:tr h="570241">
                <a:tc>
                  <a:txBody>
                    <a:bodyPr/>
                    <a:lstStyle/>
                    <a:p>
                      <a:r>
                        <a:rPr lang="en-IN" dirty="0">
                          <a:latin typeface="Times New Roman" panose="02020603050405020304" pitchFamily="18" charset="0"/>
                          <a:cs typeface="Times New Roman" panose="02020603050405020304" pitchFamily="18" charset="0"/>
                        </a:rPr>
                        <a:t>Employability Skills</a:t>
                      </a:r>
                    </a:p>
                  </a:txBody>
                  <a:tcPr/>
                </a:tc>
                <a:tc>
                  <a:txBody>
                    <a:bodyPr/>
                    <a:lstStyle/>
                    <a:p>
                      <a:r>
                        <a:rPr lang="en-IN" dirty="0">
                          <a:latin typeface="Times New Roman" panose="02020603050405020304" pitchFamily="18" charset="0"/>
                          <a:cs typeface="Times New Roman" panose="02020603050405020304" pitchFamily="18" charset="0"/>
                        </a:rPr>
                        <a:t>Reasons</a:t>
                      </a:r>
                      <a:r>
                        <a:rPr lang="en-IN" baseline="0" dirty="0">
                          <a:latin typeface="Times New Roman" panose="02020603050405020304" pitchFamily="18" charset="0"/>
                          <a:cs typeface="Times New Roman" panose="02020603050405020304" pitchFamily="18" charset="0"/>
                        </a:rPr>
                        <a:t> behind considering these skills </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400937615"/>
                  </a:ext>
                </a:extLst>
              </a:tr>
              <a:tr h="570241">
                <a:tc>
                  <a:txBody>
                    <a:bodyPr/>
                    <a:lstStyle/>
                    <a:p>
                      <a:pPr algn="just"/>
                      <a:r>
                        <a:rPr lang="en-IN" dirty="0">
                          <a:latin typeface="Times New Roman" panose="02020603050405020304" pitchFamily="18" charset="0"/>
                          <a:cs typeface="Times New Roman" panose="02020603050405020304" pitchFamily="18" charset="0"/>
                        </a:rPr>
                        <a:t>Communication </a:t>
                      </a:r>
                    </a:p>
                  </a:txBody>
                  <a:tcPr/>
                </a:tc>
                <a:tc>
                  <a:txBody>
                    <a:bodyPr/>
                    <a:lstStyle/>
                    <a:p>
                      <a:r>
                        <a:rPr lang="en-IN" dirty="0">
                          <a:latin typeface="Times New Roman" panose="02020603050405020304" pitchFamily="18" charset="0"/>
                          <a:cs typeface="Times New Roman" panose="02020603050405020304" pitchFamily="18" charset="0"/>
                        </a:rPr>
                        <a:t>Openly</a:t>
                      </a:r>
                      <a:r>
                        <a:rPr lang="en-IN" baseline="0" dirty="0">
                          <a:latin typeface="Times New Roman" panose="02020603050405020304" pitchFamily="18" charset="0"/>
                          <a:cs typeface="Times New Roman" panose="02020603050405020304" pitchFamily="18" charset="0"/>
                        </a:rPr>
                        <a:t> expression of thoughts and key considerations </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276193308"/>
                  </a:ext>
                </a:extLst>
              </a:tr>
              <a:tr h="570241">
                <a:tc>
                  <a:txBody>
                    <a:bodyPr/>
                    <a:lstStyle/>
                    <a:p>
                      <a:pPr algn="just"/>
                      <a:r>
                        <a:rPr lang="en-IN" dirty="0">
                          <a:latin typeface="Times New Roman" panose="02020603050405020304" pitchFamily="18" charset="0"/>
                          <a:cs typeface="Times New Roman" panose="02020603050405020304" pitchFamily="18" charset="0"/>
                        </a:rPr>
                        <a:t>Motivation </a:t>
                      </a:r>
                    </a:p>
                  </a:txBody>
                  <a:tcPr/>
                </a:tc>
                <a:tc>
                  <a:txBody>
                    <a:bodyPr/>
                    <a:lstStyle/>
                    <a:p>
                      <a:r>
                        <a:rPr lang="en-IN" dirty="0">
                          <a:latin typeface="Times New Roman" panose="02020603050405020304" pitchFamily="18" charset="0"/>
                          <a:cs typeface="Times New Roman" panose="02020603050405020304" pitchFamily="18" charset="0"/>
                        </a:rPr>
                        <a:t>The high-level</a:t>
                      </a:r>
                      <a:r>
                        <a:rPr lang="en-IN" baseline="0" dirty="0">
                          <a:latin typeface="Times New Roman" panose="02020603050405020304" pitchFamily="18" charset="0"/>
                          <a:cs typeface="Times New Roman" panose="02020603050405020304" pitchFamily="18" charset="0"/>
                        </a:rPr>
                        <a:t> coordination with the staff members and influencing capabilities to influence behaviour</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044749249"/>
                  </a:ext>
                </a:extLst>
              </a:tr>
              <a:tr h="570241">
                <a:tc>
                  <a:txBody>
                    <a:bodyPr/>
                    <a:lstStyle/>
                    <a:p>
                      <a:r>
                        <a:rPr lang="en-IN" dirty="0">
                          <a:latin typeface="Times New Roman" panose="02020603050405020304" pitchFamily="18" charset="0"/>
                          <a:cs typeface="Times New Roman" panose="02020603050405020304" pitchFamily="18" charset="0"/>
                        </a:rPr>
                        <a:t>Problem-solving</a:t>
                      </a:r>
                      <a:r>
                        <a:rPr lang="en-IN" baseline="0" dirty="0">
                          <a:latin typeface="Times New Roman" panose="02020603050405020304" pitchFamily="18" charset="0"/>
                          <a:cs typeface="Times New Roman" panose="02020603050405020304" pitchFamily="18" charset="0"/>
                        </a:rPr>
                        <a:t> </a:t>
                      </a:r>
                      <a:endParaRPr lang="en-IN" dirty="0">
                        <a:latin typeface="Times New Roman" panose="02020603050405020304" pitchFamily="18" charset="0"/>
                        <a:cs typeface="Times New Roman" panose="02020603050405020304" pitchFamily="18" charset="0"/>
                      </a:endParaRPr>
                    </a:p>
                  </a:txBody>
                  <a:tcPr/>
                </a:tc>
                <a:tc>
                  <a:txBody>
                    <a:bodyPr/>
                    <a:lstStyle/>
                    <a:p>
                      <a:r>
                        <a:rPr lang="en-IN" dirty="0">
                          <a:latin typeface="Times New Roman" panose="02020603050405020304" pitchFamily="18" charset="0"/>
                          <a:cs typeface="Times New Roman" panose="02020603050405020304" pitchFamily="18" charset="0"/>
                        </a:rPr>
                        <a:t>Know</a:t>
                      </a:r>
                      <a:r>
                        <a:rPr lang="en-IN" baseline="0" dirty="0">
                          <a:latin typeface="Times New Roman" panose="02020603050405020304" pitchFamily="18" charset="0"/>
                          <a:cs typeface="Times New Roman" panose="02020603050405020304" pitchFamily="18" charset="0"/>
                        </a:rPr>
                        <a:t> about the practical and theoretical concepts to solve different concerns in front of chef </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647606079"/>
                  </a:ext>
                </a:extLst>
              </a:tr>
              <a:tr h="570241">
                <a:tc>
                  <a:txBody>
                    <a:bodyPr/>
                    <a:lstStyle/>
                    <a:p>
                      <a:r>
                        <a:rPr lang="en-IN" dirty="0">
                          <a:latin typeface="Times New Roman" panose="02020603050405020304" pitchFamily="18" charset="0"/>
                          <a:cs typeface="Times New Roman" panose="02020603050405020304" pitchFamily="18" charset="0"/>
                        </a:rPr>
                        <a:t>Quality of Food</a:t>
                      </a:r>
                    </a:p>
                  </a:txBody>
                  <a:tcPr/>
                </a:tc>
                <a:tc>
                  <a:txBody>
                    <a:bodyPr/>
                    <a:lstStyle/>
                    <a:p>
                      <a:r>
                        <a:rPr lang="en-IN" dirty="0">
                          <a:latin typeface="Times New Roman" panose="02020603050405020304" pitchFamily="18" charset="0"/>
                          <a:cs typeface="Times New Roman" panose="02020603050405020304" pitchFamily="18" charset="0"/>
                        </a:rPr>
                        <a:t>Best</a:t>
                      </a:r>
                      <a:r>
                        <a:rPr lang="en-IN" baseline="0" dirty="0">
                          <a:latin typeface="Times New Roman" panose="02020603050405020304" pitchFamily="18" charset="0"/>
                          <a:cs typeface="Times New Roman" panose="02020603050405020304" pitchFamily="18" charset="0"/>
                        </a:rPr>
                        <a:t> knowledge of food preparation techniques </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142646106"/>
                  </a:ext>
                </a:extLst>
              </a:tr>
              <a:tr h="570241">
                <a:tc>
                  <a:txBody>
                    <a:bodyPr/>
                    <a:lstStyle/>
                    <a:p>
                      <a:r>
                        <a:rPr lang="en-IN" dirty="0">
                          <a:latin typeface="Times New Roman" panose="02020603050405020304" pitchFamily="18" charset="0"/>
                          <a:cs typeface="Times New Roman" panose="02020603050405020304" pitchFamily="18" charset="0"/>
                        </a:rPr>
                        <a:t>Handling Pressure </a:t>
                      </a:r>
                    </a:p>
                  </a:txBody>
                  <a:tcPr/>
                </a:tc>
                <a:tc>
                  <a:txBody>
                    <a:bodyPr/>
                    <a:lstStyle/>
                    <a:p>
                      <a:r>
                        <a:rPr lang="en-IN" dirty="0">
                          <a:latin typeface="Times New Roman" panose="02020603050405020304" pitchFamily="18" charset="0"/>
                          <a:cs typeface="Times New Roman" panose="02020603050405020304" pitchFamily="18" charset="0"/>
                        </a:rPr>
                        <a:t>Working</a:t>
                      </a:r>
                      <a:r>
                        <a:rPr lang="en-IN" baseline="0" dirty="0">
                          <a:latin typeface="Times New Roman" panose="02020603050405020304" pitchFamily="18" charset="0"/>
                          <a:cs typeface="Times New Roman" panose="02020603050405020304" pitchFamily="18" charset="0"/>
                        </a:rPr>
                        <a:t> in pressurizing environment since beginning of my career </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249125895"/>
                  </a:ext>
                </a:extLst>
              </a:tr>
            </a:tbl>
          </a:graphicData>
        </a:graphic>
      </p:graphicFrame>
    </p:spTree>
    <p:extLst>
      <p:ext uri="{BB962C8B-B14F-4D97-AF65-F5344CB8AC3E}">
        <p14:creationId xmlns:p14="http://schemas.microsoft.com/office/powerpoint/2010/main" val="27838686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Personal SWOT Analysis</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85576109"/>
              </p:ext>
            </p:extLst>
          </p:nvPr>
        </p:nvGraphicFramePr>
        <p:xfrm>
          <a:off x="681038" y="2336800"/>
          <a:ext cx="9613900" cy="4143455"/>
        </p:xfrm>
        <a:graphic>
          <a:graphicData uri="http://schemas.openxmlformats.org/drawingml/2006/table">
            <a:tbl>
              <a:tblPr firstRow="1" bandRow="1">
                <a:tableStyleId>{00A15C55-8517-42AA-B614-E9B94910E393}</a:tableStyleId>
              </a:tblPr>
              <a:tblGrid>
                <a:gridCol w="4806950">
                  <a:extLst>
                    <a:ext uri="{9D8B030D-6E8A-4147-A177-3AD203B41FA5}">
                      <a16:colId xmlns:a16="http://schemas.microsoft.com/office/drawing/2014/main" val="2923755274"/>
                    </a:ext>
                  </a:extLst>
                </a:gridCol>
                <a:gridCol w="4806950">
                  <a:extLst>
                    <a:ext uri="{9D8B030D-6E8A-4147-A177-3AD203B41FA5}">
                      <a16:colId xmlns:a16="http://schemas.microsoft.com/office/drawing/2014/main" val="1538493791"/>
                    </a:ext>
                  </a:extLst>
                </a:gridCol>
              </a:tblGrid>
              <a:tr h="441999">
                <a:tc>
                  <a:txBody>
                    <a:bodyPr/>
                    <a:lstStyle/>
                    <a:p>
                      <a:pPr algn="just"/>
                      <a:r>
                        <a:rPr lang="en-IN" b="1" dirty="0">
                          <a:latin typeface="Times New Roman" panose="02020603050405020304" pitchFamily="18" charset="0"/>
                          <a:cs typeface="Times New Roman" panose="02020603050405020304" pitchFamily="18" charset="0"/>
                        </a:rPr>
                        <a:t>Strengths</a:t>
                      </a:r>
                    </a:p>
                  </a:txBody>
                  <a:tcPr/>
                </a:tc>
                <a:tc>
                  <a:txBody>
                    <a:bodyPr/>
                    <a:lstStyle/>
                    <a:p>
                      <a:pPr algn="just"/>
                      <a:r>
                        <a:rPr lang="en-IN" b="1" dirty="0">
                          <a:latin typeface="Times New Roman" panose="02020603050405020304" pitchFamily="18" charset="0"/>
                          <a:cs typeface="Times New Roman" panose="02020603050405020304" pitchFamily="18" charset="0"/>
                        </a:rPr>
                        <a:t>Weaknesses </a:t>
                      </a:r>
                    </a:p>
                  </a:txBody>
                  <a:tcPr/>
                </a:tc>
                <a:extLst>
                  <a:ext uri="{0D108BD9-81ED-4DB2-BD59-A6C34878D82A}">
                    <a16:rowId xmlns:a16="http://schemas.microsoft.com/office/drawing/2014/main" val="1181859056"/>
                  </a:ext>
                </a:extLst>
              </a:tr>
              <a:tr h="2070737">
                <a:tc>
                  <a:txBody>
                    <a:bodyPr/>
                    <a:lstStyle/>
                    <a:p>
                      <a:pPr marL="342900" indent="-342900" algn="just">
                        <a:buAutoNum type="arabicPeriod"/>
                      </a:pPr>
                      <a:r>
                        <a:rPr lang="en-IN" baseline="0" dirty="0">
                          <a:latin typeface="Times New Roman" panose="02020603050405020304" pitchFamily="18" charset="0"/>
                          <a:cs typeface="Times New Roman" panose="02020603050405020304" pitchFamily="18" charset="0"/>
                        </a:rPr>
                        <a:t>Food and Flavour Pairing</a:t>
                      </a:r>
                    </a:p>
                    <a:p>
                      <a:pPr marL="342900" indent="-342900" algn="just">
                        <a:buAutoNum type="arabicPeriod"/>
                      </a:pPr>
                      <a:r>
                        <a:rPr lang="en-IN" baseline="0" dirty="0">
                          <a:latin typeface="Times New Roman" panose="02020603050405020304" pitchFamily="18" charset="0"/>
                          <a:cs typeface="Times New Roman" panose="02020603050405020304" pitchFamily="18" charset="0"/>
                        </a:rPr>
                        <a:t>Artistic food presentation style </a:t>
                      </a:r>
                    </a:p>
                    <a:p>
                      <a:pPr marL="342900" indent="-342900" algn="just">
                        <a:buAutoNum type="arabicPeriod"/>
                      </a:pPr>
                      <a:r>
                        <a:rPr lang="en-IN" baseline="0" dirty="0">
                          <a:latin typeface="Times New Roman" panose="02020603050405020304" pitchFamily="18" charset="0"/>
                          <a:cs typeface="Times New Roman" panose="02020603050405020304" pitchFamily="18" charset="0"/>
                        </a:rPr>
                        <a:t>Multi-tasking </a:t>
                      </a:r>
                    </a:p>
                    <a:p>
                      <a:pPr marL="342900" indent="-342900" algn="just">
                        <a:buAutoNum type="arabicPeriod"/>
                      </a:pPr>
                      <a:r>
                        <a:rPr lang="en-IN" baseline="0" dirty="0">
                          <a:latin typeface="Times New Roman" panose="02020603050405020304" pitchFamily="18" charset="0"/>
                          <a:cs typeface="Times New Roman" panose="02020603050405020304" pitchFamily="18" charset="0"/>
                        </a:rPr>
                        <a:t>Great knowledge of Culinary Science </a:t>
                      </a:r>
                    </a:p>
                    <a:p>
                      <a:pPr marL="342900" indent="-342900" algn="just">
                        <a:buAutoNum type="arabicPeriod"/>
                      </a:pPr>
                      <a:r>
                        <a:rPr lang="en-IN" baseline="0" dirty="0">
                          <a:latin typeface="Times New Roman" panose="02020603050405020304" pitchFamily="18" charset="0"/>
                          <a:cs typeface="Times New Roman" panose="02020603050405020304" pitchFamily="18" charset="0"/>
                        </a:rPr>
                        <a:t>High capabilities to work in pressurized environment </a:t>
                      </a:r>
                      <a:endParaRPr lang="en-IN" dirty="0">
                        <a:latin typeface="Times New Roman" panose="02020603050405020304" pitchFamily="18" charset="0"/>
                        <a:cs typeface="Times New Roman" panose="02020603050405020304" pitchFamily="18" charset="0"/>
                      </a:endParaRPr>
                    </a:p>
                  </a:txBody>
                  <a:tcPr/>
                </a:tc>
                <a:tc>
                  <a:txBody>
                    <a:bodyPr/>
                    <a:lstStyle/>
                    <a:p>
                      <a:pPr marL="342900" indent="-342900" algn="just">
                        <a:buAutoNum type="arabicPeriod"/>
                      </a:pPr>
                      <a:r>
                        <a:rPr lang="en-IN" dirty="0">
                          <a:latin typeface="Times New Roman" panose="02020603050405020304" pitchFamily="18" charset="0"/>
                          <a:cs typeface="Times New Roman" panose="02020603050405020304" pitchFamily="18" charset="0"/>
                        </a:rPr>
                        <a:t>Poor</a:t>
                      </a:r>
                      <a:r>
                        <a:rPr lang="en-IN" baseline="0" dirty="0">
                          <a:latin typeface="Times New Roman" panose="02020603050405020304" pitchFamily="18" charset="0"/>
                          <a:cs typeface="Times New Roman" panose="02020603050405020304" pitchFamily="18" charset="0"/>
                        </a:rPr>
                        <a:t> capabilities to develop kitchen porters as per the expectations of managers and other members of top management. </a:t>
                      </a:r>
                    </a:p>
                    <a:p>
                      <a:pPr marL="342900" indent="-342900" algn="just">
                        <a:buAutoNum type="arabicPeriod"/>
                      </a:pPr>
                      <a:r>
                        <a:rPr lang="en-IN" baseline="0" dirty="0">
                          <a:latin typeface="Times New Roman" panose="02020603050405020304" pitchFamily="18" charset="0"/>
                          <a:cs typeface="Times New Roman" panose="02020603050405020304" pitchFamily="18" charset="0"/>
                        </a:rPr>
                        <a:t>Poor skills of identifying variety of ingredients for fresh food. </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39484357"/>
                  </a:ext>
                </a:extLst>
              </a:tr>
              <a:tr h="441999">
                <a:tc>
                  <a:txBody>
                    <a:bodyPr/>
                    <a:lstStyle/>
                    <a:p>
                      <a:pPr algn="just"/>
                      <a:r>
                        <a:rPr lang="en-IN" b="1" dirty="0">
                          <a:latin typeface="Times New Roman" panose="02020603050405020304" pitchFamily="18" charset="0"/>
                          <a:cs typeface="Times New Roman" panose="02020603050405020304" pitchFamily="18" charset="0"/>
                        </a:rPr>
                        <a:t>Threats</a:t>
                      </a:r>
                    </a:p>
                  </a:txBody>
                  <a:tcPr/>
                </a:tc>
                <a:tc>
                  <a:txBody>
                    <a:bodyPr/>
                    <a:lstStyle/>
                    <a:p>
                      <a:pPr algn="just"/>
                      <a:r>
                        <a:rPr lang="en-IN" b="1" dirty="0">
                          <a:latin typeface="Times New Roman" panose="02020603050405020304" pitchFamily="18" charset="0"/>
                          <a:cs typeface="Times New Roman" panose="02020603050405020304" pitchFamily="18" charset="0"/>
                        </a:rPr>
                        <a:t>Opportunities </a:t>
                      </a:r>
                    </a:p>
                  </a:txBody>
                  <a:tcPr/>
                </a:tc>
                <a:extLst>
                  <a:ext uri="{0D108BD9-81ED-4DB2-BD59-A6C34878D82A}">
                    <a16:rowId xmlns:a16="http://schemas.microsoft.com/office/drawing/2014/main" val="1705005055"/>
                  </a:ext>
                </a:extLst>
              </a:tr>
              <a:tr h="441999">
                <a:tc>
                  <a:txBody>
                    <a:bodyPr/>
                    <a:lstStyle/>
                    <a:p>
                      <a:pPr marL="285750" indent="-285750" algn="just">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Presence</a:t>
                      </a:r>
                      <a:r>
                        <a:rPr lang="en-IN" baseline="0" dirty="0">
                          <a:latin typeface="Times New Roman" panose="02020603050405020304" pitchFamily="18" charset="0"/>
                          <a:cs typeface="Times New Roman" panose="02020603050405020304" pitchFamily="18" charset="0"/>
                        </a:rPr>
                        <a:t> of a lot of physical hazards which may cause harmful effects. </a:t>
                      </a:r>
                      <a:endParaRPr lang="en-IN" dirty="0">
                        <a:latin typeface="Times New Roman" panose="02020603050405020304" pitchFamily="18" charset="0"/>
                        <a:cs typeface="Times New Roman" panose="02020603050405020304" pitchFamily="18" charset="0"/>
                      </a:endParaRPr>
                    </a:p>
                  </a:txBody>
                  <a:tcPr/>
                </a:tc>
                <a:tc>
                  <a:txBody>
                    <a:bodyPr/>
                    <a:lstStyle/>
                    <a:p>
                      <a:pPr marL="285750" indent="-285750" algn="just">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Increasing growth</a:t>
                      </a:r>
                      <a:r>
                        <a:rPr lang="en-IN" baseline="0" dirty="0">
                          <a:latin typeface="Times New Roman" panose="02020603050405020304" pitchFamily="18" charset="0"/>
                          <a:cs typeface="Times New Roman" panose="02020603050405020304" pitchFamily="18" charset="0"/>
                        </a:rPr>
                        <a:t> of the hotel and tourism industry. </a:t>
                      </a:r>
                    </a:p>
                    <a:p>
                      <a:pPr marL="285750" indent="-285750" algn="just">
                        <a:buFont typeface="Arial" panose="020B0604020202020204" pitchFamily="34" charset="0"/>
                        <a:buChar char="•"/>
                      </a:pPr>
                      <a:r>
                        <a:rPr lang="en-IN" baseline="0" dirty="0">
                          <a:latin typeface="Times New Roman" panose="02020603050405020304" pitchFamily="18" charset="0"/>
                          <a:cs typeface="Times New Roman" panose="02020603050405020304" pitchFamily="18" charset="0"/>
                        </a:rPr>
                        <a:t>Increasing requirements of quality chefs in branded hotel brands </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112163752"/>
                  </a:ext>
                </a:extLst>
              </a:tr>
            </a:tbl>
          </a:graphicData>
        </a:graphic>
      </p:graphicFrame>
    </p:spTree>
    <p:extLst>
      <p:ext uri="{BB962C8B-B14F-4D97-AF65-F5344CB8AC3E}">
        <p14:creationId xmlns:p14="http://schemas.microsoft.com/office/powerpoint/2010/main" val="25929004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Potential skills to improve</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19589187"/>
              </p:ext>
            </p:extLst>
          </p:nvPr>
        </p:nvGraphicFramePr>
        <p:xfrm>
          <a:off x="681038" y="2336800"/>
          <a:ext cx="9613900" cy="35988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032325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Personal Development Plan</a:t>
            </a:r>
            <a:endParaRPr lang="en-I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67235954"/>
              </p:ext>
            </p:extLst>
          </p:nvPr>
        </p:nvGraphicFramePr>
        <p:xfrm>
          <a:off x="681038" y="2336800"/>
          <a:ext cx="9613900" cy="3997498"/>
        </p:xfrm>
        <a:graphic>
          <a:graphicData uri="http://schemas.openxmlformats.org/drawingml/2006/table">
            <a:tbl>
              <a:tblPr firstRow="1" bandRow="1">
                <a:tableStyleId>{7DF18680-E054-41AD-8BC1-D1AEF772440D}</a:tableStyleId>
              </a:tblPr>
              <a:tblGrid>
                <a:gridCol w="2403475">
                  <a:extLst>
                    <a:ext uri="{9D8B030D-6E8A-4147-A177-3AD203B41FA5}">
                      <a16:colId xmlns:a16="http://schemas.microsoft.com/office/drawing/2014/main" val="779767044"/>
                    </a:ext>
                  </a:extLst>
                </a:gridCol>
                <a:gridCol w="2403475">
                  <a:extLst>
                    <a:ext uri="{9D8B030D-6E8A-4147-A177-3AD203B41FA5}">
                      <a16:colId xmlns:a16="http://schemas.microsoft.com/office/drawing/2014/main" val="3696642487"/>
                    </a:ext>
                  </a:extLst>
                </a:gridCol>
                <a:gridCol w="2403475">
                  <a:extLst>
                    <a:ext uri="{9D8B030D-6E8A-4147-A177-3AD203B41FA5}">
                      <a16:colId xmlns:a16="http://schemas.microsoft.com/office/drawing/2014/main" val="3473710779"/>
                    </a:ext>
                  </a:extLst>
                </a:gridCol>
                <a:gridCol w="2403475">
                  <a:extLst>
                    <a:ext uri="{9D8B030D-6E8A-4147-A177-3AD203B41FA5}">
                      <a16:colId xmlns:a16="http://schemas.microsoft.com/office/drawing/2014/main" val="1946023992"/>
                    </a:ext>
                  </a:extLst>
                </a:gridCol>
              </a:tblGrid>
              <a:tr h="1270652">
                <a:tc>
                  <a:txBody>
                    <a:bodyPr/>
                    <a:lstStyle/>
                    <a:p>
                      <a:r>
                        <a:rPr lang="en-IN" dirty="0">
                          <a:latin typeface="Times New Roman" panose="02020603050405020304" pitchFamily="18" charset="0"/>
                          <a:cs typeface="Times New Roman" panose="02020603050405020304" pitchFamily="18" charset="0"/>
                        </a:rPr>
                        <a:t>Target </a:t>
                      </a:r>
                    </a:p>
                  </a:txBody>
                  <a:tcPr/>
                </a:tc>
                <a:tc>
                  <a:txBody>
                    <a:bodyPr/>
                    <a:lstStyle/>
                    <a:p>
                      <a:r>
                        <a:rPr lang="en-IN" dirty="0">
                          <a:latin typeface="Times New Roman" panose="02020603050405020304" pitchFamily="18" charset="0"/>
                          <a:cs typeface="Times New Roman" panose="02020603050405020304" pitchFamily="18" charset="0"/>
                        </a:rPr>
                        <a:t>How</a:t>
                      </a:r>
                    </a:p>
                  </a:txBody>
                  <a:tcPr/>
                </a:tc>
                <a:tc>
                  <a:txBody>
                    <a:bodyPr/>
                    <a:lstStyle/>
                    <a:p>
                      <a:r>
                        <a:rPr lang="en-IN" dirty="0">
                          <a:latin typeface="Times New Roman" panose="02020603050405020304" pitchFamily="18" charset="0"/>
                          <a:cs typeface="Times New Roman" panose="02020603050405020304" pitchFamily="18" charset="0"/>
                        </a:rPr>
                        <a:t>Resources and Support</a:t>
                      </a:r>
                    </a:p>
                  </a:txBody>
                  <a:tcPr/>
                </a:tc>
                <a:tc>
                  <a:txBody>
                    <a:bodyPr/>
                    <a:lstStyle/>
                    <a:p>
                      <a:r>
                        <a:rPr lang="en-IN" dirty="0">
                          <a:latin typeface="Times New Roman" panose="02020603050405020304" pitchFamily="18" charset="0"/>
                          <a:cs typeface="Times New Roman" panose="02020603050405020304" pitchFamily="18" charset="0"/>
                        </a:rPr>
                        <a:t>Time</a:t>
                      </a:r>
                      <a:r>
                        <a:rPr lang="en-IN" baseline="0" dirty="0">
                          <a:latin typeface="Times New Roman" panose="02020603050405020304" pitchFamily="18" charset="0"/>
                          <a:cs typeface="Times New Roman" panose="02020603050405020304" pitchFamily="18" charset="0"/>
                        </a:rPr>
                        <a:t> Period</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908150758"/>
                  </a:ext>
                </a:extLst>
              </a:tr>
              <a:tr h="1222379">
                <a:tc>
                  <a:txBody>
                    <a:bodyPr/>
                    <a:lstStyle/>
                    <a:p>
                      <a:r>
                        <a:rPr lang="en-IN" dirty="0">
                          <a:latin typeface="Times New Roman" panose="02020603050405020304" pitchFamily="18" charset="0"/>
                          <a:cs typeface="Times New Roman" panose="02020603050405020304" pitchFamily="18" charset="0"/>
                        </a:rPr>
                        <a:t>Attend</a:t>
                      </a:r>
                      <a:r>
                        <a:rPr lang="en-IN" baseline="0" dirty="0">
                          <a:latin typeface="Times New Roman" panose="02020603050405020304" pitchFamily="18" charset="0"/>
                          <a:cs typeface="Times New Roman" panose="02020603050405020304" pitchFamily="18" charset="0"/>
                        </a:rPr>
                        <a:t> Commis Chef Apprenticeship</a:t>
                      </a:r>
                      <a:endParaRPr lang="en-IN" dirty="0">
                        <a:latin typeface="Times New Roman" panose="02020603050405020304" pitchFamily="18" charset="0"/>
                        <a:cs typeface="Times New Roman" panose="02020603050405020304" pitchFamily="18" charset="0"/>
                      </a:endParaRPr>
                    </a:p>
                  </a:txBody>
                  <a:tcPr/>
                </a:tc>
                <a:tc>
                  <a:txBody>
                    <a:bodyPr/>
                    <a:lstStyle/>
                    <a:p>
                      <a:r>
                        <a:rPr lang="en-IN" dirty="0">
                          <a:latin typeface="Times New Roman" panose="02020603050405020304" pitchFamily="18" charset="0"/>
                          <a:cs typeface="Times New Roman" panose="02020603050405020304" pitchFamily="18" charset="0"/>
                        </a:rPr>
                        <a:t>Look for the most reputed chef development</a:t>
                      </a:r>
                      <a:r>
                        <a:rPr lang="en-IN" baseline="0" dirty="0">
                          <a:latin typeface="Times New Roman" panose="02020603050405020304" pitchFamily="18" charset="0"/>
                          <a:cs typeface="Times New Roman" panose="02020603050405020304" pitchFamily="18" charset="0"/>
                        </a:rPr>
                        <a:t> and training college </a:t>
                      </a:r>
                      <a:endParaRPr lang="en-IN" dirty="0">
                        <a:latin typeface="Times New Roman" panose="02020603050405020304" pitchFamily="18" charset="0"/>
                        <a:cs typeface="Times New Roman" panose="02020603050405020304" pitchFamily="18" charset="0"/>
                      </a:endParaRPr>
                    </a:p>
                  </a:txBody>
                  <a:tcPr/>
                </a:tc>
                <a:tc>
                  <a:txBody>
                    <a:bodyPr/>
                    <a:lstStyle/>
                    <a:p>
                      <a:r>
                        <a:rPr lang="en-IN" dirty="0">
                          <a:latin typeface="Times New Roman" panose="02020603050405020304" pitchFamily="18" charset="0"/>
                          <a:cs typeface="Times New Roman" panose="02020603050405020304" pitchFamily="18" charset="0"/>
                        </a:rPr>
                        <a:t>Online research, library, reading real-life accounts </a:t>
                      </a:r>
                    </a:p>
                  </a:txBody>
                  <a:tcPr/>
                </a:tc>
                <a:tc>
                  <a:txBody>
                    <a:bodyPr/>
                    <a:lstStyle/>
                    <a:p>
                      <a:r>
                        <a:rPr lang="en-IN" dirty="0">
                          <a:latin typeface="Times New Roman" panose="02020603050405020304" pitchFamily="18" charset="0"/>
                          <a:cs typeface="Times New Roman" panose="02020603050405020304" pitchFamily="18" charset="0"/>
                        </a:rPr>
                        <a:t>6 months </a:t>
                      </a:r>
                    </a:p>
                  </a:txBody>
                  <a:tcPr/>
                </a:tc>
                <a:extLst>
                  <a:ext uri="{0D108BD9-81ED-4DB2-BD59-A6C34878D82A}">
                    <a16:rowId xmlns:a16="http://schemas.microsoft.com/office/drawing/2014/main" val="3115008707"/>
                  </a:ext>
                </a:extLst>
              </a:tr>
              <a:tr h="1504467">
                <a:tc>
                  <a:txBody>
                    <a:bodyPr/>
                    <a:lstStyle/>
                    <a:p>
                      <a:r>
                        <a:rPr lang="en-IN" dirty="0">
                          <a:latin typeface="Times New Roman" panose="02020603050405020304" pitchFamily="18" charset="0"/>
                          <a:cs typeface="Times New Roman" panose="02020603050405020304" pitchFamily="18" charset="0"/>
                        </a:rPr>
                        <a:t>Carry</a:t>
                      </a:r>
                      <a:r>
                        <a:rPr lang="en-IN" baseline="0" dirty="0">
                          <a:latin typeface="Times New Roman" panose="02020603050405020304" pitchFamily="18" charset="0"/>
                          <a:cs typeface="Times New Roman" panose="02020603050405020304" pitchFamily="18" charset="0"/>
                        </a:rPr>
                        <a:t> out Production Chef Apprenticeships </a:t>
                      </a:r>
                      <a:endParaRPr lang="en-IN"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latin typeface="Times New Roman" panose="02020603050405020304" pitchFamily="18" charset="0"/>
                          <a:cs typeface="Times New Roman" panose="02020603050405020304" pitchFamily="18" charset="0"/>
                        </a:rPr>
                        <a:t>Look for the most reputed chef development</a:t>
                      </a:r>
                      <a:r>
                        <a:rPr lang="en-IN" baseline="0" dirty="0">
                          <a:latin typeface="Times New Roman" panose="02020603050405020304" pitchFamily="18" charset="0"/>
                          <a:cs typeface="Times New Roman" panose="02020603050405020304" pitchFamily="18" charset="0"/>
                        </a:rPr>
                        <a:t> and training college </a:t>
                      </a:r>
                      <a:endParaRPr lang="en-IN"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latin typeface="Times New Roman" panose="02020603050405020304" pitchFamily="18" charset="0"/>
                          <a:cs typeface="Times New Roman" panose="02020603050405020304" pitchFamily="18" charset="0"/>
                        </a:rPr>
                        <a:t>Online research, library, reading real-life accounts </a:t>
                      </a:r>
                    </a:p>
                    <a:p>
                      <a:endParaRPr lang="en-IN" dirty="0">
                        <a:latin typeface="Times New Roman" panose="02020603050405020304" pitchFamily="18" charset="0"/>
                        <a:cs typeface="Times New Roman" panose="02020603050405020304" pitchFamily="18" charset="0"/>
                      </a:endParaRPr>
                    </a:p>
                  </a:txBody>
                  <a:tcPr/>
                </a:tc>
                <a:tc>
                  <a:txBody>
                    <a:bodyPr/>
                    <a:lstStyle/>
                    <a:p>
                      <a:r>
                        <a:rPr lang="en-IN" dirty="0">
                          <a:latin typeface="Times New Roman" panose="02020603050405020304" pitchFamily="18" charset="0"/>
                          <a:cs typeface="Times New Roman" panose="02020603050405020304" pitchFamily="18" charset="0"/>
                        </a:rPr>
                        <a:t>6 months </a:t>
                      </a:r>
                    </a:p>
                  </a:txBody>
                  <a:tcPr/>
                </a:tc>
                <a:extLst>
                  <a:ext uri="{0D108BD9-81ED-4DB2-BD59-A6C34878D82A}">
                    <a16:rowId xmlns:a16="http://schemas.microsoft.com/office/drawing/2014/main" val="2999748460"/>
                  </a:ext>
                </a:extLst>
              </a:tr>
            </a:tbl>
          </a:graphicData>
        </a:graphic>
      </p:graphicFrame>
    </p:spTree>
    <p:extLst>
      <p:ext uri="{BB962C8B-B14F-4D97-AF65-F5344CB8AC3E}">
        <p14:creationId xmlns:p14="http://schemas.microsoft.com/office/powerpoint/2010/main" val="2898718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Conclusion</a:t>
            </a:r>
            <a:endParaRPr lang="en-IN" dirty="0"/>
          </a:p>
        </p:txBody>
      </p:sp>
      <p:sp>
        <p:nvSpPr>
          <p:cNvPr id="3" name="Content Placeholder 2"/>
          <p:cNvSpPr>
            <a:spLocks noGrp="1"/>
          </p:cNvSpPr>
          <p:nvPr>
            <p:ph idx="1"/>
          </p:nvPr>
        </p:nvSpPr>
        <p:spPr/>
        <p:txBody>
          <a:bodyPr/>
          <a:lstStyle/>
          <a:p>
            <a:pPr algn="just"/>
            <a:r>
              <a:rPr lang="en-IN" dirty="0">
                <a:latin typeface="Times New Roman" panose="02020603050405020304" pitchFamily="18" charset="0"/>
                <a:cs typeface="Times New Roman" panose="02020603050405020304" pitchFamily="18" charset="0"/>
              </a:rPr>
              <a:t>Based on the findings, it can be said that the development of a career in a production chef is challenging and complex. </a:t>
            </a:r>
          </a:p>
          <a:p>
            <a:pPr algn="just"/>
            <a:r>
              <a:rPr lang="en-IN" dirty="0">
                <a:latin typeface="Times New Roman" panose="02020603050405020304" pitchFamily="18" charset="0"/>
                <a:cs typeface="Times New Roman" panose="02020603050405020304" pitchFamily="18" charset="0"/>
              </a:rPr>
              <a:t>It is because of the presence of a wide range of physical hazards. </a:t>
            </a:r>
          </a:p>
          <a:p>
            <a:pPr algn="just"/>
            <a:r>
              <a:rPr lang="en-IN" dirty="0">
                <a:latin typeface="Times New Roman" panose="02020603050405020304" pitchFamily="18" charset="0"/>
                <a:cs typeface="Times New Roman" panose="02020603050405020304" pitchFamily="18" charset="0"/>
              </a:rPr>
              <a:t>Besides, the development of a career as chef requires high abilities to handle pressure, manage menus, and other key critical thinking skills to take relevant decisions. </a:t>
            </a:r>
          </a:p>
        </p:txBody>
      </p:sp>
    </p:spTree>
    <p:extLst>
      <p:ext uri="{BB962C8B-B14F-4D97-AF65-F5344CB8AC3E}">
        <p14:creationId xmlns:p14="http://schemas.microsoft.com/office/powerpoint/2010/main" val="27447588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References</a:t>
            </a:r>
            <a:endParaRPr lang="en-IN" dirty="0"/>
          </a:p>
        </p:txBody>
      </p:sp>
      <p:sp>
        <p:nvSpPr>
          <p:cNvPr id="3" name="Content Placeholder 2"/>
          <p:cNvSpPr>
            <a:spLocks noGrp="1"/>
          </p:cNvSpPr>
          <p:nvPr>
            <p:ph idx="1"/>
          </p:nvPr>
        </p:nvSpPr>
        <p:spPr>
          <a:xfrm>
            <a:off x="680321" y="1834166"/>
            <a:ext cx="9613861" cy="4286349"/>
          </a:xfrm>
        </p:spPr>
        <p:txBody>
          <a:bodyPr>
            <a:noAutofit/>
          </a:bodyPr>
          <a:lstStyle/>
          <a:p>
            <a:pPr algn="just"/>
            <a:r>
              <a:rPr lang="en-US" dirty="0">
                <a:latin typeface="Times New Roman" panose="02020603050405020304" pitchFamily="18" charset="0"/>
                <a:cs typeface="Times New Roman" panose="02020603050405020304" pitchFamily="18" charset="0"/>
              </a:rPr>
              <a:t>Indeed editorial team, 2021. </a:t>
            </a:r>
            <a:r>
              <a:rPr lang="en-US" i="1" dirty="0">
                <a:latin typeface="Times New Roman" panose="02020603050405020304" pitchFamily="18" charset="0"/>
                <a:cs typeface="Times New Roman" panose="02020603050405020304" pitchFamily="18" charset="0"/>
              </a:rPr>
              <a:t>10 Essential Chef Skills</a:t>
            </a:r>
            <a:r>
              <a:rPr lang="en-US" dirty="0">
                <a:latin typeface="Times New Roman" panose="02020603050405020304" pitchFamily="18" charset="0"/>
                <a:cs typeface="Times New Roman" panose="02020603050405020304" pitchFamily="18" charset="0"/>
              </a:rPr>
              <a:t>. [online] Indeed Career Guide. Available at: &lt;https://uk.indeed.com/career-advice/career-development/chef-skills&gt; [Accessed 25 July 2022].</a:t>
            </a:r>
          </a:p>
          <a:p>
            <a:pPr algn="just"/>
            <a:r>
              <a:rPr lang="en-US" dirty="0" err="1">
                <a:latin typeface="Times New Roman" panose="02020603050405020304" pitchFamily="18" charset="0"/>
                <a:cs typeface="Times New Roman" panose="02020603050405020304" pitchFamily="18" charset="0"/>
              </a:rPr>
              <a:t>Mahfud</a:t>
            </a:r>
            <a:r>
              <a:rPr lang="en-US" dirty="0">
                <a:latin typeface="Times New Roman" panose="02020603050405020304" pitchFamily="18" charset="0"/>
                <a:cs typeface="Times New Roman" panose="02020603050405020304" pitchFamily="18" charset="0"/>
              </a:rPr>
              <a:t>, T. and </a:t>
            </a:r>
            <a:r>
              <a:rPr lang="en-US" dirty="0" err="1">
                <a:latin typeface="Times New Roman" panose="02020603050405020304" pitchFamily="18" charset="0"/>
                <a:cs typeface="Times New Roman" panose="02020603050405020304" pitchFamily="18" charset="0"/>
              </a:rPr>
              <a:t>Lastariwati</a:t>
            </a:r>
            <a:r>
              <a:rPr lang="en-US" dirty="0">
                <a:latin typeface="Times New Roman" panose="02020603050405020304" pitchFamily="18" charset="0"/>
                <a:cs typeface="Times New Roman" panose="02020603050405020304" pitchFamily="18" charset="0"/>
              </a:rPr>
              <a:t>, B., 2019. Chef's competency as a key element in food tourism success: a literature review. </a:t>
            </a:r>
            <a:r>
              <a:rPr lang="en-US" i="1" dirty="0">
                <a:latin typeface="Times New Roman" panose="02020603050405020304" pitchFamily="18" charset="0"/>
                <a:cs typeface="Times New Roman" panose="02020603050405020304" pitchFamily="18" charset="0"/>
              </a:rPr>
              <a:t>Geo Journal of Tourism and </a:t>
            </a:r>
            <a:r>
              <a:rPr lang="en-US" i="1" dirty="0" err="1">
                <a:latin typeface="Times New Roman" panose="02020603050405020304" pitchFamily="18" charset="0"/>
                <a:cs typeface="Times New Roman" panose="02020603050405020304" pitchFamily="18" charset="0"/>
              </a:rPr>
              <a:t>Geosites</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26</a:t>
            </a:r>
            <a:r>
              <a:rPr lang="en-US" dirty="0">
                <a:latin typeface="Times New Roman" panose="02020603050405020304" pitchFamily="18" charset="0"/>
                <a:cs typeface="Times New Roman" panose="02020603050405020304" pitchFamily="18" charset="0"/>
              </a:rPr>
              <a:t>(3), pp.1057-1071.</a:t>
            </a:r>
          </a:p>
          <a:p>
            <a:pPr algn="just"/>
            <a:r>
              <a:rPr lang="en-US" dirty="0" err="1">
                <a:latin typeface="Times New Roman" panose="02020603050405020304" pitchFamily="18" charset="0"/>
                <a:cs typeface="Times New Roman" panose="02020603050405020304" pitchFamily="18" charset="0"/>
              </a:rPr>
              <a:t>Polak</a:t>
            </a:r>
            <a:r>
              <a:rPr lang="en-US" dirty="0">
                <a:latin typeface="Times New Roman" panose="02020603050405020304" pitchFamily="18" charset="0"/>
                <a:cs typeface="Times New Roman" panose="02020603050405020304" pitchFamily="18" charset="0"/>
              </a:rPr>
              <a:t>, R., Finkelstein, A., </a:t>
            </a:r>
            <a:r>
              <a:rPr lang="en-US" dirty="0" err="1">
                <a:latin typeface="Times New Roman" panose="02020603050405020304" pitchFamily="18" charset="0"/>
                <a:cs typeface="Times New Roman" panose="02020603050405020304" pitchFamily="18" charset="0"/>
              </a:rPr>
              <a:t>Paganoni</a:t>
            </a:r>
            <a:r>
              <a:rPr lang="en-US" dirty="0">
                <a:latin typeface="Times New Roman" panose="02020603050405020304" pitchFamily="18" charset="0"/>
                <a:cs typeface="Times New Roman" panose="02020603050405020304" pitchFamily="18" charset="0"/>
              </a:rPr>
              <a:t>, S., Welch, R. and Silver, J.K., 2019. Cooking online with a chef: health professionals’ evaluation of a live culinary coaching module. </a:t>
            </a:r>
            <a:r>
              <a:rPr lang="en-US" i="1" dirty="0">
                <a:latin typeface="Times New Roman" panose="02020603050405020304" pitchFamily="18" charset="0"/>
                <a:cs typeface="Times New Roman" panose="02020603050405020304" pitchFamily="18" charset="0"/>
              </a:rPr>
              <a:t>Nutrition and Metabolic Insights</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12</a:t>
            </a:r>
            <a:r>
              <a:rPr lang="en-US" dirty="0">
                <a:latin typeface="Times New Roman" panose="02020603050405020304" pitchFamily="18" charset="0"/>
                <a:cs typeface="Times New Roman" panose="02020603050405020304" pitchFamily="18" charset="0"/>
              </a:rPr>
              <a:t>, p.1178638819887397.</a:t>
            </a:r>
          </a:p>
          <a:p>
            <a:pPr algn="just"/>
            <a:r>
              <a:rPr lang="en-US" dirty="0">
                <a:latin typeface="Times New Roman" panose="02020603050405020304" pitchFamily="18" charset="0"/>
                <a:cs typeface="Times New Roman" panose="02020603050405020304" pitchFamily="18" charset="0"/>
              </a:rPr>
              <a:t>Taylor, S., 2019. </a:t>
            </a:r>
            <a:r>
              <a:rPr lang="en-US" i="1" dirty="0">
                <a:latin typeface="Times New Roman" panose="02020603050405020304" pitchFamily="18" charset="0"/>
                <a:cs typeface="Times New Roman" panose="02020603050405020304" pitchFamily="18" charset="0"/>
              </a:rPr>
              <a:t>Requirements to Be a Chef | Top 10 Skills</a:t>
            </a:r>
            <a:r>
              <a:rPr lang="en-US" dirty="0">
                <a:latin typeface="Times New Roman" panose="02020603050405020304" pitchFamily="18" charset="0"/>
                <a:cs typeface="Times New Roman" panose="02020603050405020304" pitchFamily="18" charset="0"/>
              </a:rPr>
              <a:t>. [online] The Hub | High Speed Training. Available at: &lt;https://www.highspeedtraining.co.uk/hub/requirements-to-be-a-chef/&gt; [Accessed 25 July 2022].</a:t>
            </a:r>
          </a:p>
          <a:p>
            <a:pPr marL="0" indent="0" algn="just">
              <a:buNone/>
            </a:pPr>
            <a:endParaRPr lang="en-US"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8082300"/>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Berlin</Template>
  <TotalTime>207</TotalTime>
  <Words>1210</Words>
  <Application>Microsoft Office PowerPoint</Application>
  <PresentationFormat>Widescreen</PresentationFormat>
  <Paragraphs>123</Paragraphs>
  <Slides>14</Slides>
  <Notes>6</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Berlin</vt:lpstr>
      <vt:lpstr>Task 1: Reflection on Employability Skills</vt:lpstr>
      <vt:lpstr>Table of Contents</vt:lpstr>
      <vt:lpstr>Introduction </vt:lpstr>
      <vt:lpstr>Growth trends of hospitality industry of Australia</vt:lpstr>
      <vt:lpstr>Required Skills as per Industry Trends</vt:lpstr>
      <vt:lpstr>Required Skills as per requirement agencies</vt:lpstr>
      <vt:lpstr>Required Skills as per requirement agencies</vt:lpstr>
      <vt:lpstr>Current Employability Skills</vt:lpstr>
      <vt:lpstr>Current Employability Skills (Cont.)</vt:lpstr>
      <vt:lpstr>Personal SWOT Analysis</vt:lpstr>
      <vt:lpstr>Potential skills to improve</vt:lpstr>
      <vt:lpstr>Personal Development Plan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Task 1: Reflection on Employability Skills</dc:title>
  <dc:creator>Shikha</dc:creator>
  <cp:lastModifiedBy>rachel jatto</cp:lastModifiedBy>
  <cp:revision>17</cp:revision>
  <dcterms:created xsi:type="dcterms:W3CDTF">2022-07-24T05:41:45Z</dcterms:created>
  <dcterms:modified xsi:type="dcterms:W3CDTF">2022-08-08T16:38:10Z</dcterms:modified>
</cp:coreProperties>
</file>