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79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25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126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417320"/>
            <a:ext cx="7869270" cy="73866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200" b="1">
                <a:solidFill>
                  <a:srgbClr val="FFFFFF"/>
                </a:solidFill>
                <a:latin typeface="Aptos Display"/>
              </a:defRPr>
            </a:pPr>
            <a:r>
              <a:rPr lang="en-US"/>
              <a:t>DS3: Digital </a:t>
            </a:r>
            <a:r>
              <a:rPr lang="en-US" dirty="0"/>
              <a:t>Portfolio &amp; Reflection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8952" y="2743200"/>
            <a:ext cx="7197098" cy="86177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>
                <a:solidFill>
                  <a:srgbClr val="FFFFFF"/>
                </a:solidFill>
                <a:latin typeface="Aptos"/>
              </a:defRPr>
            </a:pPr>
            <a:r>
              <a:rPr dirty="0"/>
              <a:t>Microsoft Excel – River Fitness Customer Feedback</a:t>
            </a:r>
            <a:endParaRPr lang="en-US" dirty="0"/>
          </a:p>
          <a:p>
            <a:pPr>
              <a:defRPr sz="2500">
                <a:solidFill>
                  <a:srgbClr val="FFFFFF"/>
                </a:solidFill>
                <a:latin typeface="Aptos"/>
              </a:defRPr>
            </a:pPr>
            <a:r>
              <a:rPr lang="en-US" dirty="0"/>
              <a:t>About my DS2 Digital Artefact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5166360"/>
            <a:ext cx="154882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DCDCE6"/>
                </a:solidFill>
              </a:defRPr>
            </a:pPr>
            <a:r>
              <a:rPr lang="en-US" dirty="0"/>
              <a:t>LEFTER MARIA</a:t>
            </a:r>
            <a:endParaRPr dirty="0"/>
          </a:p>
        </p:txBody>
      </p:sp>
      <p:sp>
        <p:nvSpPr>
          <p:cNvPr id="6" name="TextBox 5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8813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2B255B"/>
                </a:solidFill>
                <a:latin typeface="Aptos Display"/>
              </a:defRPr>
            </a:pPr>
            <a:r>
              <a:t>What was my DS2 task?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9728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73"/>
                </a:solidFill>
                <a:latin typeface="Aptos"/>
              </a:defRPr>
            </a:pPr>
            <a:r>
              <a:t>The River Fitness customer feedback scenario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914400" y="1600200"/>
            <a:ext cx="10241280" cy="1051560"/>
          </a:xfrm>
          <a:prstGeom prst="roundRect">
            <a:avLst/>
          </a:prstGeom>
          <a:solidFill>
            <a:srgbClr val="EEECF8"/>
          </a:solidFill>
          <a:ln>
            <a:solidFill>
              <a:srgbClr val="EEECF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200">
                <a:solidFill>
                  <a:srgbClr val="2B255B"/>
                </a:solidFill>
                <a:latin typeface="Aptos"/>
              </a:defRPr>
            </a:pPr>
            <a:r>
              <a:t>Turn simple customer feedback into a clear and useful summary.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60120" y="2971800"/>
            <a:ext cx="1014984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100" b="0">
                <a:solidFill>
                  <a:srgbClr val="23232D"/>
                </a:solidFill>
                <a:latin typeface="Aptos"/>
              </a:defRPr>
            </a:pPr>
            <a:r>
              <a:t>I used the customer feedback already collected by River Fitness.</a:t>
            </a:r>
          </a:p>
          <a:p>
            <a:pPr>
              <a:spcAft>
                <a:spcPts val="1200"/>
              </a:spcAft>
              <a:defRPr sz="2100" b="0">
                <a:solidFill>
                  <a:srgbClr val="23232D"/>
                </a:solidFill>
                <a:latin typeface="Aptos"/>
              </a:defRPr>
            </a:pPr>
            <a:r>
              <a:t>I organised the results into a simple Excel table.</a:t>
            </a:r>
          </a:p>
          <a:p>
            <a:pPr>
              <a:spcAft>
                <a:spcPts val="1200"/>
              </a:spcAft>
              <a:defRPr sz="2100" b="0">
                <a:solidFill>
                  <a:srgbClr val="23232D"/>
                </a:solidFill>
                <a:latin typeface="Aptos"/>
              </a:defRPr>
            </a:pPr>
            <a:r>
              <a:t>I created a pie chart so the results could be compared more easily.</a:t>
            </a:r>
          </a:p>
          <a:p>
            <a:pPr>
              <a:spcAft>
                <a:spcPts val="1200"/>
              </a:spcAft>
              <a:defRPr sz="2100" b="0">
                <a:solidFill>
                  <a:srgbClr val="23232D"/>
                </a:solidFill>
                <a:latin typeface="Aptos"/>
              </a:defRPr>
            </a:pPr>
            <a:r>
              <a:t>The aim was to help the manager understand the feedback quickly.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8813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2B255B"/>
                </a:solidFill>
                <a:latin typeface="Aptos Display"/>
              </a:defRPr>
            </a:pPr>
            <a:r>
              <a:t>Why did I choose Microsoft Excel?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9728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73"/>
                </a:solidFill>
                <a:latin typeface="Aptos"/>
              </a:defRPr>
            </a:pPr>
            <a:r>
              <a:t>My choice of digital tool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1554480"/>
            <a:ext cx="10241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200" b="0">
                <a:solidFill>
                  <a:srgbClr val="23232D"/>
                </a:solidFill>
                <a:latin typeface="Aptos"/>
              </a:defRPr>
            </a:pPr>
            <a:r>
              <a:t>The information was mainly numerical, so Excel was suitable for the task.</a:t>
            </a:r>
          </a:p>
          <a:p>
            <a:pPr>
              <a:spcAft>
                <a:spcPts val="1200"/>
              </a:spcAft>
              <a:defRPr sz="2200" b="0">
                <a:solidFill>
                  <a:srgbClr val="23232D"/>
                </a:solidFill>
                <a:latin typeface="Aptos"/>
              </a:defRPr>
            </a:pPr>
            <a:r>
              <a:t>I had used Excel before, so I felt comfortable working with it.</a:t>
            </a:r>
          </a:p>
          <a:p>
            <a:pPr>
              <a:spcAft>
                <a:spcPts val="1200"/>
              </a:spcAft>
              <a:defRPr sz="2200" b="0">
                <a:solidFill>
                  <a:srgbClr val="23232D"/>
                </a:solidFill>
                <a:latin typeface="Aptos"/>
              </a:defRPr>
            </a:pPr>
            <a:r>
              <a:t>Excel allowed me to organise the categories and compare the results.</a:t>
            </a:r>
          </a:p>
          <a:p>
            <a:pPr>
              <a:spcAft>
                <a:spcPts val="1200"/>
              </a:spcAft>
              <a:defRPr sz="2200" b="0">
                <a:solidFill>
                  <a:srgbClr val="23232D"/>
                </a:solidFill>
                <a:latin typeface="Aptos"/>
              </a:defRPr>
            </a:pPr>
            <a:r>
              <a:t>I could keep the table and the chart together in one document.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097280" y="5349240"/>
            <a:ext cx="9875520" cy="731520"/>
          </a:xfrm>
          <a:prstGeom prst="roundRect">
            <a:avLst/>
          </a:prstGeom>
          <a:solidFill>
            <a:srgbClr val="FAF2F7"/>
          </a:solidFill>
          <a:ln>
            <a:solidFill>
              <a:srgbClr val="FAF2F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>
                <a:solidFill>
                  <a:srgbClr val="2B255B"/>
                </a:solidFill>
                <a:latin typeface="Aptos"/>
              </a:defRPr>
            </a:pPr>
            <a:r>
              <a:t>Excel was a practical choice because it combined data organisation and visual presentation.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8813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2B255B"/>
                </a:solidFill>
                <a:latin typeface="Aptos Display"/>
              </a:defRPr>
            </a:pPr>
            <a:r>
              <a:t>My Excel artefact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9728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73"/>
                </a:solidFill>
                <a:latin typeface="Aptos"/>
              </a:defRPr>
            </a:pPr>
            <a:r>
              <a:t>The final table and pie chart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4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4ECB55C-3C13-45BC-F8D7-9A44F73B9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745" y="1784483"/>
            <a:ext cx="6973135" cy="376971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8813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2B255B"/>
                </a:solidFill>
                <a:latin typeface="Aptos Display"/>
              </a:defRPr>
            </a:pPr>
            <a:r>
              <a:t>How did I improve the spreadsheet?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9728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73"/>
                </a:solidFill>
                <a:latin typeface="Aptos"/>
              </a:defRPr>
            </a:pPr>
            <a:r>
              <a:t>From basic information to a clearer presentation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1463040"/>
            <a:ext cx="1033272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I organised the feedback into a table.</a:t>
            </a:r>
          </a:p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I added a total of 75 responses.</a:t>
            </a:r>
          </a:p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I created a pie chart to make the proportions easier to see.</a:t>
            </a:r>
          </a:p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I added a chart title, data labels and a legend.</a:t>
            </a:r>
          </a:p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I adjusted the size and position of the chart so the table and chart worked together.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8813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2B255B"/>
                </a:solidFill>
                <a:latin typeface="Aptos Display"/>
              </a:defRPr>
            </a:pPr>
            <a:r>
              <a:t>What digital skills does it show?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9728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73"/>
                </a:solidFill>
                <a:latin typeface="Aptos"/>
              </a:defRPr>
            </a:pPr>
            <a:r>
              <a:t>Skills demonstrated through the artefact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914400" y="1508760"/>
            <a:ext cx="2971800" cy="731520"/>
          </a:xfrm>
          <a:prstGeom prst="roundRect">
            <a:avLst/>
          </a:prstGeom>
          <a:solidFill>
            <a:srgbClr val="EEECF8"/>
          </a:solidFill>
          <a:ln>
            <a:solidFill>
              <a:srgbClr val="EEECF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700">
                <a:solidFill>
                  <a:srgbClr val="2B255B"/>
                </a:solidFill>
                <a:latin typeface="Aptos"/>
              </a:defRPr>
            </a:pPr>
            <a:r>
              <a:t>Organising data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60520" y="1536192"/>
            <a:ext cx="67665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23232D"/>
                </a:solidFill>
              </a:defRPr>
            </a:pPr>
            <a:r>
              <a:t>Turning simple feedback into a structured table.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14400" y="2651760"/>
            <a:ext cx="2971800" cy="731520"/>
          </a:xfrm>
          <a:prstGeom prst="roundRect">
            <a:avLst/>
          </a:prstGeom>
          <a:solidFill>
            <a:srgbClr val="EEECF8"/>
          </a:solidFill>
          <a:ln>
            <a:solidFill>
              <a:srgbClr val="EEECF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700">
                <a:solidFill>
                  <a:srgbClr val="2B255B"/>
                </a:solidFill>
                <a:latin typeface="Aptos"/>
              </a:defRPr>
            </a:pPr>
            <a:r>
              <a:t>Data visualisation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60520" y="2679191"/>
            <a:ext cx="67665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23232D"/>
                </a:solidFill>
              </a:defRPr>
            </a:pPr>
            <a:r>
              <a:t>Using a pie chart to communicate the results.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14400" y="3794760"/>
            <a:ext cx="2971800" cy="731520"/>
          </a:xfrm>
          <a:prstGeom prst="roundRect">
            <a:avLst/>
          </a:prstGeom>
          <a:solidFill>
            <a:srgbClr val="EEECF8"/>
          </a:solidFill>
          <a:ln>
            <a:solidFill>
              <a:srgbClr val="EEECF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700">
                <a:solidFill>
                  <a:srgbClr val="2B255B"/>
                </a:solidFill>
                <a:latin typeface="Aptos"/>
              </a:defRPr>
            </a:pPr>
            <a:r>
              <a:t>Presentation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160520" y="3822192"/>
            <a:ext cx="67665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23232D"/>
                </a:solidFill>
              </a:defRPr>
            </a:pPr>
            <a:r>
              <a:t>Using titles, labels and a legend to improve clarity.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14400" y="4937760"/>
            <a:ext cx="2971800" cy="731520"/>
          </a:xfrm>
          <a:prstGeom prst="roundRect">
            <a:avLst/>
          </a:prstGeom>
          <a:solidFill>
            <a:srgbClr val="EEECF8"/>
          </a:solidFill>
          <a:ln>
            <a:solidFill>
              <a:srgbClr val="EEECF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700">
                <a:solidFill>
                  <a:srgbClr val="2B255B"/>
                </a:solidFill>
                <a:latin typeface="Aptos"/>
              </a:defRPr>
            </a:pPr>
            <a:r>
              <a:t>Attention to detail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160520" y="4965192"/>
            <a:ext cx="67665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23232D"/>
                </a:solidFill>
              </a:defRPr>
            </a:pPr>
            <a:r>
              <a:t>Adjusting layout and positioning for readability.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8813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2B255B"/>
                </a:solidFill>
                <a:latin typeface="Aptos Display"/>
              </a:defRPr>
            </a:pPr>
            <a:r>
              <a:t>What did I learn from DS2?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9728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73"/>
                </a:solidFill>
                <a:latin typeface="Aptos"/>
              </a:defRPr>
            </a:pPr>
            <a:r>
              <a:t>Personal reflection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1554480"/>
            <a:ext cx="10241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100" b="0">
                <a:solidFill>
                  <a:srgbClr val="23232D"/>
                </a:solidFill>
                <a:latin typeface="Aptos"/>
              </a:defRPr>
            </a:pPr>
            <a:r>
              <a:t>I learned that using Excel is not only about entering numbers.</a:t>
            </a:r>
          </a:p>
          <a:p>
            <a:pPr>
              <a:spcAft>
                <a:spcPts val="1200"/>
              </a:spcAft>
              <a:defRPr sz="2100" b="0">
                <a:solidFill>
                  <a:srgbClr val="23232D"/>
                </a:solidFill>
                <a:latin typeface="Aptos"/>
              </a:defRPr>
            </a:pPr>
            <a:r>
              <a:t>The way information is organised and presented can change how easily people understand it.</a:t>
            </a:r>
          </a:p>
          <a:p>
            <a:pPr>
              <a:spcAft>
                <a:spcPts val="1200"/>
              </a:spcAft>
              <a:defRPr sz="2100" b="0">
                <a:solidFill>
                  <a:srgbClr val="23232D"/>
                </a:solidFill>
                <a:latin typeface="Aptos"/>
              </a:defRPr>
            </a:pPr>
            <a:r>
              <a:t>I became more confident in using charts to communicate numerical information.</a:t>
            </a:r>
          </a:p>
          <a:p>
            <a:pPr>
              <a:spcAft>
                <a:spcPts val="1200"/>
              </a:spcAft>
              <a:defRPr sz="2100" b="0">
                <a:solidFill>
                  <a:srgbClr val="23232D"/>
                </a:solidFill>
                <a:latin typeface="Aptos"/>
              </a:defRPr>
            </a:pPr>
            <a:r>
              <a:t>I also learned to think about the person who will use the final document.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8813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2B255B"/>
                </a:solidFill>
                <a:latin typeface="Aptos Display"/>
              </a:defRPr>
            </a:pPr>
            <a:r>
              <a:t>Why is this useful?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9728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73"/>
                </a:solidFill>
                <a:latin typeface="Aptos"/>
              </a:defRPr>
            </a:pPr>
            <a:r>
              <a:t>From university work to the workplace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914400" y="1600200"/>
            <a:ext cx="2926080" cy="777240"/>
          </a:xfrm>
          <a:prstGeom prst="roundRect">
            <a:avLst/>
          </a:prstGeom>
          <a:solidFill>
            <a:srgbClr val="EEECF8"/>
          </a:solidFill>
          <a:ln>
            <a:solidFill>
              <a:srgbClr val="EEECF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000">
                <a:solidFill>
                  <a:srgbClr val="2B255B"/>
                </a:solidFill>
                <a:latin typeface="Aptos"/>
              </a:defRPr>
            </a:pPr>
            <a:r>
              <a:t>Study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617720" y="1600200"/>
            <a:ext cx="2926080" cy="777240"/>
          </a:xfrm>
          <a:prstGeom prst="roundRect">
            <a:avLst/>
          </a:prstGeom>
          <a:solidFill>
            <a:srgbClr val="FAF2F7"/>
          </a:solidFill>
          <a:ln>
            <a:solidFill>
              <a:srgbClr val="FAF2F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000">
                <a:solidFill>
                  <a:srgbClr val="2B255B"/>
                </a:solidFill>
                <a:latin typeface="Aptos"/>
              </a:defRPr>
            </a:pPr>
            <a:r>
              <a:t>Work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321040" y="1600200"/>
            <a:ext cx="2926080" cy="777240"/>
          </a:xfrm>
          <a:prstGeom prst="roundRect">
            <a:avLst/>
          </a:prstGeom>
          <a:solidFill>
            <a:srgbClr val="F2F2F2"/>
          </a:solidFill>
          <a:ln>
            <a:solidFill>
              <a:srgbClr val="F2F2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000">
                <a:solidFill>
                  <a:srgbClr val="2B255B"/>
                </a:solidFill>
                <a:latin typeface="Aptos"/>
              </a:defRPr>
            </a:pPr>
            <a:r>
              <a:rPr dirty="0"/>
              <a:t>Everyday digital tasks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60120" y="2834640"/>
            <a:ext cx="1014984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I can organise numerical information in a structured way.</a:t>
            </a:r>
          </a:p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I can create a simple visual summary instead of showing only raw numbers.</a:t>
            </a:r>
          </a:p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I can present information so another person can understand it quickly.</a:t>
            </a:r>
          </a:p>
          <a:p>
            <a:pPr>
              <a:spcAft>
                <a:spcPts val="1200"/>
              </a:spcAft>
              <a:defRPr sz="2000" b="0">
                <a:solidFill>
                  <a:srgbClr val="23232D"/>
                </a:solidFill>
                <a:latin typeface="Aptos"/>
              </a:defRPr>
            </a:pPr>
            <a:r>
              <a:t>These are transferable digital skills that can support future study and work.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8813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2B255B"/>
                </a:solidFill>
                <a:latin typeface="Aptos Display"/>
              </a:defRPr>
            </a:pPr>
            <a:r>
              <a:t>My DS2 reflection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9728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73"/>
                </a:solidFill>
                <a:latin typeface="Aptos"/>
              </a:defRPr>
            </a:pPr>
            <a:r>
              <a:t>Linking the artefact to my digital development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914400" y="1508760"/>
            <a:ext cx="10332720" cy="2743200"/>
          </a:xfrm>
          <a:prstGeom prst="roundRect">
            <a:avLst/>
          </a:prstGeom>
          <a:solidFill>
            <a:srgbClr val="EEECF8"/>
          </a:solidFill>
          <a:ln>
            <a:solidFill>
              <a:srgbClr val="EEECF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200">
                <a:solidFill>
                  <a:srgbClr val="2B255B"/>
                </a:solidFill>
                <a:latin typeface="Aptos"/>
              </a:defRPr>
            </a:pPr>
            <a:r>
              <a:t>I used Microsoft Excel to turn customer feedback into a clear table and chart. I am proud that the final result is simple and easy to understand. The task helped me become more confident in organising data and presenting it visually. I can use these skills in future university and workplace tasks.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234440" y="4892040"/>
            <a:ext cx="9738360" cy="914400"/>
          </a:xfrm>
          <a:prstGeom prst="roundRect">
            <a:avLst/>
          </a:prstGeom>
          <a:solidFill>
            <a:srgbClr val="FAF2F7"/>
          </a:solidFill>
          <a:ln>
            <a:solidFill>
              <a:srgbClr val="FAF2F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>
                <a:solidFill>
                  <a:srgbClr val="2B255B"/>
                </a:solidFill>
                <a:latin typeface="Aptos"/>
              </a:defRPr>
            </a:pPr>
            <a:r>
              <a:t>Key message: the artefact shows both technical Excel skills and digital professionalism.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25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2057400"/>
            <a:ext cx="103327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4000" b="1">
                <a:solidFill>
                  <a:srgbClr val="FFFFFF"/>
                </a:solidFill>
              </a:defRPr>
            </a:pPr>
            <a:r>
              <a:t>Thank you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152462" y="3246120"/>
            <a:ext cx="1856598" cy="430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>
                <a:solidFill>
                  <a:srgbClr val="DCDCE6"/>
                </a:solidFill>
              </a:defRPr>
            </a:pPr>
            <a:r>
              <a:rPr lang="en-US" dirty="0"/>
              <a:t>LEFTER MARIA</a:t>
            </a: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11475720" y="6473952"/>
            <a:ext cx="32004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96973"/>
                </a:solidFill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527</Words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LEFTER MARIA</dc:creator>
  <cp:keywords/>
  <dcterms:created xsi:type="dcterms:W3CDTF">2013-01-27T09:14:16Z</dcterms:created>
  <dcterms:modified xsi:type="dcterms:W3CDTF">2026-08-11T19:02:35Z</dcterms:modified>
  <cp:category/>
</cp:coreProperties>
</file>