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1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9D0E63-068C-414A-A91A-A85E2580814E}" type="doc">
      <dgm:prSet loTypeId="urn:microsoft.com/office/officeart/2008/layout/LinedLis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E94ADE-B46A-4B03-BC36-19D82F9827EC}">
      <dgm:prSet/>
      <dgm:spPr/>
      <dgm:t>
        <a:bodyPr/>
        <a:lstStyle/>
        <a:p>
          <a:r>
            <a:rPr lang="en-US"/>
            <a:t>People on board who are significantly fit on the most ideal approach to foster business from the scratch to transforming into a public marvel. </a:t>
          </a:r>
        </a:p>
      </dgm:t>
    </dgm:pt>
    <dgm:pt modelId="{0F8179B6-38A4-4504-9022-40B4F53CF333}" type="parTrans" cxnId="{87D744DF-C73D-48C8-8987-7335A02DAFED}">
      <dgm:prSet/>
      <dgm:spPr/>
      <dgm:t>
        <a:bodyPr/>
        <a:lstStyle/>
        <a:p>
          <a:endParaRPr lang="en-US"/>
        </a:p>
      </dgm:t>
    </dgm:pt>
    <dgm:pt modelId="{0CADF3D1-C696-4E5B-9A6D-23BB9C43BC7F}" type="sibTrans" cxnId="{87D744DF-C73D-48C8-8987-7335A02DAFED}">
      <dgm:prSet/>
      <dgm:spPr/>
      <dgm:t>
        <a:bodyPr/>
        <a:lstStyle/>
        <a:p>
          <a:endParaRPr lang="en-US"/>
        </a:p>
      </dgm:t>
    </dgm:pt>
    <dgm:pt modelId="{D87F1B3D-11DC-4B26-8603-D0A4B75B406F}">
      <dgm:prSet/>
      <dgm:spPr/>
      <dgm:t>
        <a:bodyPr/>
        <a:lstStyle/>
        <a:p>
          <a:r>
            <a:rPr lang="en-US"/>
            <a:t>A different face cover creation association and we can’t afford to compete with gigantic associations.</a:t>
          </a:r>
        </a:p>
      </dgm:t>
    </dgm:pt>
    <dgm:pt modelId="{164682E8-3F6D-417A-AFB8-B7A80A21BF7A}" type="parTrans" cxnId="{83232340-8F28-4E82-BEE0-8F6156F31129}">
      <dgm:prSet/>
      <dgm:spPr/>
      <dgm:t>
        <a:bodyPr/>
        <a:lstStyle/>
        <a:p>
          <a:endParaRPr lang="en-US"/>
        </a:p>
      </dgm:t>
    </dgm:pt>
    <dgm:pt modelId="{EE53F295-7DCB-45AE-9173-79CF8AF2566B}" type="sibTrans" cxnId="{83232340-8F28-4E82-BEE0-8F6156F31129}">
      <dgm:prSet/>
      <dgm:spPr/>
      <dgm:t>
        <a:bodyPr/>
        <a:lstStyle/>
        <a:p>
          <a:endParaRPr lang="en-US"/>
        </a:p>
      </dgm:t>
    </dgm:pt>
    <dgm:pt modelId="{0ADAECA0-6ED5-4FFB-9DBD-716D991CFA6C}">
      <dgm:prSet/>
      <dgm:spPr/>
      <dgm:t>
        <a:bodyPr/>
        <a:lstStyle/>
        <a:p>
          <a:r>
            <a:rPr lang="en-US"/>
            <a:t>The chances accessible to go facing cover fabricating relationship with a wide degree of things are enormous. </a:t>
          </a:r>
        </a:p>
      </dgm:t>
    </dgm:pt>
    <dgm:pt modelId="{33E3366E-04ED-4607-8F8D-27C780F45DBD}" type="parTrans" cxnId="{E97C0E35-BF07-4C2D-AA8A-D0A1D53814C7}">
      <dgm:prSet/>
      <dgm:spPr/>
      <dgm:t>
        <a:bodyPr/>
        <a:lstStyle/>
        <a:p>
          <a:endParaRPr lang="en-US"/>
        </a:p>
      </dgm:t>
    </dgm:pt>
    <dgm:pt modelId="{78007B9D-E644-454F-9E0F-A90B2E123749}" type="sibTrans" cxnId="{E97C0E35-BF07-4C2D-AA8A-D0A1D53814C7}">
      <dgm:prSet/>
      <dgm:spPr/>
      <dgm:t>
        <a:bodyPr/>
        <a:lstStyle/>
        <a:p>
          <a:endParaRPr lang="en-US"/>
        </a:p>
      </dgm:t>
    </dgm:pt>
    <dgm:pt modelId="{C830964D-290F-467B-B982-643AA943D9FC}">
      <dgm:prSet/>
      <dgm:spPr/>
      <dgm:t>
        <a:bodyPr/>
        <a:lstStyle/>
        <a:p>
          <a:r>
            <a:rPr lang="en-US"/>
            <a:t>Pay for this industry is depended upon to decay reasonably, since pay began at an unscrupulously extended level due to the constant Covid pandemic. </a:t>
          </a:r>
        </a:p>
      </dgm:t>
    </dgm:pt>
    <dgm:pt modelId="{90305798-B2F7-4BF7-84F5-5CE5986C1F70}" type="parTrans" cxnId="{0601236F-51C3-4DC5-894E-E9DAF48C9E1E}">
      <dgm:prSet/>
      <dgm:spPr/>
      <dgm:t>
        <a:bodyPr/>
        <a:lstStyle/>
        <a:p>
          <a:endParaRPr lang="en-US"/>
        </a:p>
      </dgm:t>
    </dgm:pt>
    <dgm:pt modelId="{8B00C32C-A373-4E24-A932-F729772EC30F}" type="sibTrans" cxnId="{0601236F-51C3-4DC5-894E-E9DAF48C9E1E}">
      <dgm:prSet/>
      <dgm:spPr/>
      <dgm:t>
        <a:bodyPr/>
        <a:lstStyle/>
        <a:p>
          <a:endParaRPr lang="en-US"/>
        </a:p>
      </dgm:t>
    </dgm:pt>
    <dgm:pt modelId="{55EB7C98-9A49-4B3E-9743-D42DE6AE1058}" type="pres">
      <dgm:prSet presAssocID="{829D0E63-068C-414A-A91A-A85E2580814E}" presName="vert0" presStyleCnt="0">
        <dgm:presLayoutVars>
          <dgm:dir/>
          <dgm:animOne val="branch"/>
          <dgm:animLvl val="lvl"/>
        </dgm:presLayoutVars>
      </dgm:prSet>
      <dgm:spPr/>
    </dgm:pt>
    <dgm:pt modelId="{B9A36406-425B-4905-9109-18DA3FE8BFD9}" type="pres">
      <dgm:prSet presAssocID="{6DE94ADE-B46A-4B03-BC36-19D82F9827EC}" presName="thickLine" presStyleLbl="alignNode1" presStyleIdx="0" presStyleCnt="4"/>
      <dgm:spPr/>
    </dgm:pt>
    <dgm:pt modelId="{26632753-C7C1-4F7D-A76F-A6A0B2AA8321}" type="pres">
      <dgm:prSet presAssocID="{6DE94ADE-B46A-4B03-BC36-19D82F9827EC}" presName="horz1" presStyleCnt="0"/>
      <dgm:spPr/>
    </dgm:pt>
    <dgm:pt modelId="{A723788F-0945-49C9-9986-497506D00A17}" type="pres">
      <dgm:prSet presAssocID="{6DE94ADE-B46A-4B03-BC36-19D82F9827EC}" presName="tx1" presStyleLbl="revTx" presStyleIdx="0" presStyleCnt="4"/>
      <dgm:spPr/>
    </dgm:pt>
    <dgm:pt modelId="{E0CADE3A-F335-4AA4-A9D1-A6CC65B48154}" type="pres">
      <dgm:prSet presAssocID="{6DE94ADE-B46A-4B03-BC36-19D82F9827EC}" presName="vert1" presStyleCnt="0"/>
      <dgm:spPr/>
    </dgm:pt>
    <dgm:pt modelId="{11A0F9CB-04E6-471B-B6C1-3750FCDD3D87}" type="pres">
      <dgm:prSet presAssocID="{D87F1B3D-11DC-4B26-8603-D0A4B75B406F}" presName="thickLine" presStyleLbl="alignNode1" presStyleIdx="1" presStyleCnt="4"/>
      <dgm:spPr/>
    </dgm:pt>
    <dgm:pt modelId="{5DFDBD78-1973-48F9-8D8C-88C2D89485C5}" type="pres">
      <dgm:prSet presAssocID="{D87F1B3D-11DC-4B26-8603-D0A4B75B406F}" presName="horz1" presStyleCnt="0"/>
      <dgm:spPr/>
    </dgm:pt>
    <dgm:pt modelId="{8C4873D9-6E48-4A5A-A6B0-C1E9F44EE54F}" type="pres">
      <dgm:prSet presAssocID="{D87F1B3D-11DC-4B26-8603-D0A4B75B406F}" presName="tx1" presStyleLbl="revTx" presStyleIdx="1" presStyleCnt="4"/>
      <dgm:spPr/>
    </dgm:pt>
    <dgm:pt modelId="{98E85DD9-DDC0-475C-9AAA-F5B3DFA1536D}" type="pres">
      <dgm:prSet presAssocID="{D87F1B3D-11DC-4B26-8603-D0A4B75B406F}" presName="vert1" presStyleCnt="0"/>
      <dgm:spPr/>
    </dgm:pt>
    <dgm:pt modelId="{F29F7BCD-224B-48A2-8790-DEC595C3AF05}" type="pres">
      <dgm:prSet presAssocID="{0ADAECA0-6ED5-4FFB-9DBD-716D991CFA6C}" presName="thickLine" presStyleLbl="alignNode1" presStyleIdx="2" presStyleCnt="4"/>
      <dgm:spPr/>
    </dgm:pt>
    <dgm:pt modelId="{04CC48F3-4D5F-4D6A-9AE0-690E0C4988B3}" type="pres">
      <dgm:prSet presAssocID="{0ADAECA0-6ED5-4FFB-9DBD-716D991CFA6C}" presName="horz1" presStyleCnt="0"/>
      <dgm:spPr/>
    </dgm:pt>
    <dgm:pt modelId="{4F26261D-B77A-422C-930C-CAB0E678CDE1}" type="pres">
      <dgm:prSet presAssocID="{0ADAECA0-6ED5-4FFB-9DBD-716D991CFA6C}" presName="tx1" presStyleLbl="revTx" presStyleIdx="2" presStyleCnt="4"/>
      <dgm:spPr/>
    </dgm:pt>
    <dgm:pt modelId="{F8C3FFD1-93B4-4CFE-B0F1-CABB6A0FEF43}" type="pres">
      <dgm:prSet presAssocID="{0ADAECA0-6ED5-4FFB-9DBD-716D991CFA6C}" presName="vert1" presStyleCnt="0"/>
      <dgm:spPr/>
    </dgm:pt>
    <dgm:pt modelId="{3E0B7F7B-23A9-4246-9854-BA851A9D9E5D}" type="pres">
      <dgm:prSet presAssocID="{C830964D-290F-467B-B982-643AA943D9FC}" presName="thickLine" presStyleLbl="alignNode1" presStyleIdx="3" presStyleCnt="4"/>
      <dgm:spPr/>
    </dgm:pt>
    <dgm:pt modelId="{04C8213F-83A3-4C19-9E20-45B631E0D744}" type="pres">
      <dgm:prSet presAssocID="{C830964D-290F-467B-B982-643AA943D9FC}" presName="horz1" presStyleCnt="0"/>
      <dgm:spPr/>
    </dgm:pt>
    <dgm:pt modelId="{F4D022E4-C6B3-49E9-89B5-60E38E717846}" type="pres">
      <dgm:prSet presAssocID="{C830964D-290F-467B-B982-643AA943D9FC}" presName="tx1" presStyleLbl="revTx" presStyleIdx="3" presStyleCnt="4"/>
      <dgm:spPr/>
    </dgm:pt>
    <dgm:pt modelId="{4D2CD657-2A48-483B-A1E5-E49A75515EB2}" type="pres">
      <dgm:prSet presAssocID="{C830964D-290F-467B-B982-643AA943D9FC}" presName="vert1" presStyleCnt="0"/>
      <dgm:spPr/>
    </dgm:pt>
  </dgm:ptLst>
  <dgm:cxnLst>
    <dgm:cxn modelId="{1CEE001C-1805-4BF9-8AE8-DB9E3885789E}" type="presOf" srcId="{829D0E63-068C-414A-A91A-A85E2580814E}" destId="{55EB7C98-9A49-4B3E-9743-D42DE6AE1058}" srcOrd="0" destOrd="0" presId="urn:microsoft.com/office/officeart/2008/layout/LinedList"/>
    <dgm:cxn modelId="{E97C0E35-BF07-4C2D-AA8A-D0A1D53814C7}" srcId="{829D0E63-068C-414A-A91A-A85E2580814E}" destId="{0ADAECA0-6ED5-4FFB-9DBD-716D991CFA6C}" srcOrd="2" destOrd="0" parTransId="{33E3366E-04ED-4607-8F8D-27C780F45DBD}" sibTransId="{78007B9D-E644-454F-9E0F-A90B2E123749}"/>
    <dgm:cxn modelId="{83232340-8F28-4E82-BEE0-8F6156F31129}" srcId="{829D0E63-068C-414A-A91A-A85E2580814E}" destId="{D87F1B3D-11DC-4B26-8603-D0A4B75B406F}" srcOrd="1" destOrd="0" parTransId="{164682E8-3F6D-417A-AFB8-B7A80A21BF7A}" sibTransId="{EE53F295-7DCB-45AE-9173-79CF8AF2566B}"/>
    <dgm:cxn modelId="{0601236F-51C3-4DC5-894E-E9DAF48C9E1E}" srcId="{829D0E63-068C-414A-A91A-A85E2580814E}" destId="{C830964D-290F-467B-B982-643AA943D9FC}" srcOrd="3" destOrd="0" parTransId="{90305798-B2F7-4BF7-84F5-5CE5986C1F70}" sibTransId="{8B00C32C-A373-4E24-A932-F729772EC30F}"/>
    <dgm:cxn modelId="{F30D0A8B-460A-4EBA-A8F6-F7C37CAFCA54}" type="presOf" srcId="{C830964D-290F-467B-B982-643AA943D9FC}" destId="{F4D022E4-C6B3-49E9-89B5-60E38E717846}" srcOrd="0" destOrd="0" presId="urn:microsoft.com/office/officeart/2008/layout/LinedList"/>
    <dgm:cxn modelId="{F4FE60AA-3DFE-4625-A8C3-49ED1A5B58FE}" type="presOf" srcId="{6DE94ADE-B46A-4B03-BC36-19D82F9827EC}" destId="{A723788F-0945-49C9-9986-497506D00A17}" srcOrd="0" destOrd="0" presId="urn:microsoft.com/office/officeart/2008/layout/LinedList"/>
    <dgm:cxn modelId="{72FD4DAD-6E59-461A-9653-2A75DF105D13}" type="presOf" srcId="{D87F1B3D-11DC-4B26-8603-D0A4B75B406F}" destId="{8C4873D9-6E48-4A5A-A6B0-C1E9F44EE54F}" srcOrd="0" destOrd="0" presId="urn:microsoft.com/office/officeart/2008/layout/LinedList"/>
    <dgm:cxn modelId="{CB10EDDE-8589-44D7-BDB3-9DDAAAA4249F}" type="presOf" srcId="{0ADAECA0-6ED5-4FFB-9DBD-716D991CFA6C}" destId="{4F26261D-B77A-422C-930C-CAB0E678CDE1}" srcOrd="0" destOrd="0" presId="urn:microsoft.com/office/officeart/2008/layout/LinedList"/>
    <dgm:cxn modelId="{87D744DF-C73D-48C8-8987-7335A02DAFED}" srcId="{829D0E63-068C-414A-A91A-A85E2580814E}" destId="{6DE94ADE-B46A-4B03-BC36-19D82F9827EC}" srcOrd="0" destOrd="0" parTransId="{0F8179B6-38A4-4504-9022-40B4F53CF333}" sibTransId="{0CADF3D1-C696-4E5B-9A6D-23BB9C43BC7F}"/>
    <dgm:cxn modelId="{F73F456A-1C2B-481B-AED5-484983DC95C5}" type="presParOf" srcId="{55EB7C98-9A49-4B3E-9743-D42DE6AE1058}" destId="{B9A36406-425B-4905-9109-18DA3FE8BFD9}" srcOrd="0" destOrd="0" presId="urn:microsoft.com/office/officeart/2008/layout/LinedList"/>
    <dgm:cxn modelId="{05BCED17-7F5D-4B70-9C47-5D8C115F378F}" type="presParOf" srcId="{55EB7C98-9A49-4B3E-9743-D42DE6AE1058}" destId="{26632753-C7C1-4F7D-A76F-A6A0B2AA8321}" srcOrd="1" destOrd="0" presId="urn:microsoft.com/office/officeart/2008/layout/LinedList"/>
    <dgm:cxn modelId="{F21CE3DE-0646-4F4F-9424-816C1D33E58E}" type="presParOf" srcId="{26632753-C7C1-4F7D-A76F-A6A0B2AA8321}" destId="{A723788F-0945-49C9-9986-497506D00A17}" srcOrd="0" destOrd="0" presId="urn:microsoft.com/office/officeart/2008/layout/LinedList"/>
    <dgm:cxn modelId="{136934C7-1288-4807-8D5E-228619047EEC}" type="presParOf" srcId="{26632753-C7C1-4F7D-A76F-A6A0B2AA8321}" destId="{E0CADE3A-F335-4AA4-A9D1-A6CC65B48154}" srcOrd="1" destOrd="0" presId="urn:microsoft.com/office/officeart/2008/layout/LinedList"/>
    <dgm:cxn modelId="{362F2463-9E02-479B-A826-E7D232C918EB}" type="presParOf" srcId="{55EB7C98-9A49-4B3E-9743-D42DE6AE1058}" destId="{11A0F9CB-04E6-471B-B6C1-3750FCDD3D87}" srcOrd="2" destOrd="0" presId="urn:microsoft.com/office/officeart/2008/layout/LinedList"/>
    <dgm:cxn modelId="{09EA6EDC-180A-44FE-AA95-B66643A17578}" type="presParOf" srcId="{55EB7C98-9A49-4B3E-9743-D42DE6AE1058}" destId="{5DFDBD78-1973-48F9-8D8C-88C2D89485C5}" srcOrd="3" destOrd="0" presId="urn:microsoft.com/office/officeart/2008/layout/LinedList"/>
    <dgm:cxn modelId="{698A7944-B670-4954-97D7-3CA8A8FF02FB}" type="presParOf" srcId="{5DFDBD78-1973-48F9-8D8C-88C2D89485C5}" destId="{8C4873D9-6E48-4A5A-A6B0-C1E9F44EE54F}" srcOrd="0" destOrd="0" presId="urn:microsoft.com/office/officeart/2008/layout/LinedList"/>
    <dgm:cxn modelId="{034EF7A8-6307-40B1-9912-D4B51F0700F8}" type="presParOf" srcId="{5DFDBD78-1973-48F9-8D8C-88C2D89485C5}" destId="{98E85DD9-DDC0-475C-9AAA-F5B3DFA1536D}" srcOrd="1" destOrd="0" presId="urn:microsoft.com/office/officeart/2008/layout/LinedList"/>
    <dgm:cxn modelId="{5EA59AA8-4872-4FF9-9135-50F309BFD716}" type="presParOf" srcId="{55EB7C98-9A49-4B3E-9743-D42DE6AE1058}" destId="{F29F7BCD-224B-48A2-8790-DEC595C3AF05}" srcOrd="4" destOrd="0" presId="urn:microsoft.com/office/officeart/2008/layout/LinedList"/>
    <dgm:cxn modelId="{A88EC022-FED2-4120-8845-BF5B6DA11732}" type="presParOf" srcId="{55EB7C98-9A49-4B3E-9743-D42DE6AE1058}" destId="{04CC48F3-4D5F-4D6A-9AE0-690E0C4988B3}" srcOrd="5" destOrd="0" presId="urn:microsoft.com/office/officeart/2008/layout/LinedList"/>
    <dgm:cxn modelId="{9A642515-B91D-4FEF-87C2-9E46E314F42E}" type="presParOf" srcId="{04CC48F3-4D5F-4D6A-9AE0-690E0C4988B3}" destId="{4F26261D-B77A-422C-930C-CAB0E678CDE1}" srcOrd="0" destOrd="0" presId="urn:microsoft.com/office/officeart/2008/layout/LinedList"/>
    <dgm:cxn modelId="{9AFD9894-512C-44D3-BC35-70D4A8B8458F}" type="presParOf" srcId="{04CC48F3-4D5F-4D6A-9AE0-690E0C4988B3}" destId="{F8C3FFD1-93B4-4CFE-B0F1-CABB6A0FEF43}" srcOrd="1" destOrd="0" presId="urn:microsoft.com/office/officeart/2008/layout/LinedList"/>
    <dgm:cxn modelId="{92EF3B54-96B3-4AF3-BE5B-98F5455B02CF}" type="presParOf" srcId="{55EB7C98-9A49-4B3E-9743-D42DE6AE1058}" destId="{3E0B7F7B-23A9-4246-9854-BA851A9D9E5D}" srcOrd="6" destOrd="0" presId="urn:microsoft.com/office/officeart/2008/layout/LinedList"/>
    <dgm:cxn modelId="{62397110-DB05-4E41-AAE4-AF2671959211}" type="presParOf" srcId="{55EB7C98-9A49-4B3E-9743-D42DE6AE1058}" destId="{04C8213F-83A3-4C19-9E20-45B631E0D744}" srcOrd="7" destOrd="0" presId="urn:microsoft.com/office/officeart/2008/layout/LinedList"/>
    <dgm:cxn modelId="{82FD9F98-97F6-46A1-B725-9224910EA035}" type="presParOf" srcId="{04C8213F-83A3-4C19-9E20-45B631E0D744}" destId="{F4D022E4-C6B3-49E9-89B5-60E38E717846}" srcOrd="0" destOrd="0" presId="urn:microsoft.com/office/officeart/2008/layout/LinedList"/>
    <dgm:cxn modelId="{490508CD-0A9C-4962-853B-5E23FB663D9E}" type="presParOf" srcId="{04C8213F-83A3-4C19-9E20-45B631E0D744}" destId="{4D2CD657-2A48-483B-A1E5-E49A75515E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641B24-60E1-4ABB-95A3-0AB6F13E1AD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34FCC56-6EE4-4C62-BC74-C96F8B30A734}">
      <dgm:prSet/>
      <dgm:spPr/>
      <dgm:t>
        <a:bodyPr/>
        <a:lstStyle/>
        <a:p>
          <a:pPr algn="just"/>
          <a:r>
            <a:rPr lang="en-US" dirty="0"/>
            <a:t>Pay headway has been changed from 1.9 percent to 16.6 percent in 2021 because of quickly flooding interest. </a:t>
          </a:r>
        </a:p>
      </dgm:t>
    </dgm:pt>
    <dgm:pt modelId="{933F9ACC-AEC5-4C60-827D-291345D0320B}" type="parTrans" cxnId="{A8B49CBD-AB74-4286-A73A-B04BE5DE3A62}">
      <dgm:prSet/>
      <dgm:spPr/>
      <dgm:t>
        <a:bodyPr/>
        <a:lstStyle/>
        <a:p>
          <a:endParaRPr lang="en-US"/>
        </a:p>
      </dgm:t>
    </dgm:pt>
    <dgm:pt modelId="{38B9FF10-4D67-4C41-9115-AC4725A11469}" type="sibTrans" cxnId="{A8B49CBD-AB74-4286-A73A-B04BE5DE3A62}">
      <dgm:prSet/>
      <dgm:spPr/>
      <dgm:t>
        <a:bodyPr/>
        <a:lstStyle/>
        <a:p>
          <a:endParaRPr lang="en-US"/>
        </a:p>
      </dgm:t>
    </dgm:pt>
    <dgm:pt modelId="{04291C2C-2AC1-4B0B-9CD9-5CE44BF52268}">
      <dgm:prSet/>
      <dgm:spPr/>
      <dgm:t>
        <a:bodyPr/>
        <a:lstStyle/>
        <a:p>
          <a:pPr algn="just"/>
          <a:r>
            <a:rPr lang="en-US" dirty="0"/>
            <a:t>Security first - Face Mask Company has a long – term plan of surrounding our face shroud in different locales all around the United Kingdom.</a:t>
          </a:r>
        </a:p>
      </dgm:t>
    </dgm:pt>
    <dgm:pt modelId="{C959C772-33D4-4779-9075-67C8A597F056}" type="parTrans" cxnId="{0D997D76-DC47-4037-BA7B-294E61C2D783}">
      <dgm:prSet/>
      <dgm:spPr/>
      <dgm:t>
        <a:bodyPr/>
        <a:lstStyle/>
        <a:p>
          <a:endParaRPr lang="en-US"/>
        </a:p>
      </dgm:t>
    </dgm:pt>
    <dgm:pt modelId="{162DF3A9-DCA6-457B-BABE-DF46F77BA76B}" type="sibTrans" cxnId="{0D997D76-DC47-4037-BA7B-294E61C2D783}">
      <dgm:prSet/>
      <dgm:spPr/>
      <dgm:t>
        <a:bodyPr/>
        <a:lstStyle/>
        <a:p>
          <a:endParaRPr lang="en-US"/>
        </a:p>
      </dgm:t>
    </dgm:pt>
    <dgm:pt modelId="{208116AD-B9B0-49A9-BF66-73BE3CE40628}">
      <dgm:prSet/>
      <dgm:spPr/>
      <dgm:t>
        <a:bodyPr/>
        <a:lstStyle/>
        <a:p>
          <a:pPr algn="just"/>
          <a:r>
            <a:rPr lang="en-US" dirty="0"/>
            <a:t>The costs will change as per what explicitly is reachable in the business at any rate will guarantee that inside the hidden 6 to a year our things are sold a touch under the normal costs in the United Kingdom. </a:t>
          </a:r>
        </a:p>
      </dgm:t>
    </dgm:pt>
    <dgm:pt modelId="{5D964A7E-49BA-4D2A-B208-293A363404CE}" type="parTrans" cxnId="{283EE05D-499B-4B48-A22A-E36E4CC57B9C}">
      <dgm:prSet/>
      <dgm:spPr/>
      <dgm:t>
        <a:bodyPr/>
        <a:lstStyle/>
        <a:p>
          <a:endParaRPr lang="en-US"/>
        </a:p>
      </dgm:t>
    </dgm:pt>
    <dgm:pt modelId="{68CC9163-9B09-4ADF-A6D8-8D52BF4C7BB2}" type="sibTrans" cxnId="{283EE05D-499B-4B48-A22A-E36E4CC57B9C}">
      <dgm:prSet/>
      <dgm:spPr/>
      <dgm:t>
        <a:bodyPr/>
        <a:lstStyle/>
        <a:p>
          <a:endParaRPr lang="en-US"/>
        </a:p>
      </dgm:t>
    </dgm:pt>
    <dgm:pt modelId="{169D4E0F-5ACF-4608-97A0-0D2945AF60CE}" type="pres">
      <dgm:prSet presAssocID="{E8641B24-60E1-4ABB-95A3-0AB6F13E1ADA}" presName="vert0" presStyleCnt="0">
        <dgm:presLayoutVars>
          <dgm:dir/>
          <dgm:animOne val="branch"/>
          <dgm:animLvl val="lvl"/>
        </dgm:presLayoutVars>
      </dgm:prSet>
      <dgm:spPr/>
    </dgm:pt>
    <dgm:pt modelId="{2CB78B4B-D453-4A9F-9771-68B032D69147}" type="pres">
      <dgm:prSet presAssocID="{B34FCC56-6EE4-4C62-BC74-C96F8B30A734}" presName="thickLine" presStyleLbl="alignNode1" presStyleIdx="0" presStyleCnt="3"/>
      <dgm:spPr/>
    </dgm:pt>
    <dgm:pt modelId="{8E273483-ED81-4529-A09D-E6743CAD9CCB}" type="pres">
      <dgm:prSet presAssocID="{B34FCC56-6EE4-4C62-BC74-C96F8B30A734}" presName="horz1" presStyleCnt="0"/>
      <dgm:spPr/>
    </dgm:pt>
    <dgm:pt modelId="{6E8680D7-04C9-4CBD-B34D-4560634F286F}" type="pres">
      <dgm:prSet presAssocID="{B34FCC56-6EE4-4C62-BC74-C96F8B30A734}" presName="tx1" presStyleLbl="revTx" presStyleIdx="0" presStyleCnt="3"/>
      <dgm:spPr/>
    </dgm:pt>
    <dgm:pt modelId="{ABD38ED4-A7E8-4B87-9BC4-F0A5AB2F0C55}" type="pres">
      <dgm:prSet presAssocID="{B34FCC56-6EE4-4C62-BC74-C96F8B30A734}" presName="vert1" presStyleCnt="0"/>
      <dgm:spPr/>
    </dgm:pt>
    <dgm:pt modelId="{C92BFF94-07EB-48EC-AE27-2F5863A7F62D}" type="pres">
      <dgm:prSet presAssocID="{04291C2C-2AC1-4B0B-9CD9-5CE44BF52268}" presName="thickLine" presStyleLbl="alignNode1" presStyleIdx="1" presStyleCnt="3"/>
      <dgm:spPr/>
    </dgm:pt>
    <dgm:pt modelId="{94E78AD8-918C-4A9D-85EC-CE8F631FA13E}" type="pres">
      <dgm:prSet presAssocID="{04291C2C-2AC1-4B0B-9CD9-5CE44BF52268}" presName="horz1" presStyleCnt="0"/>
      <dgm:spPr/>
    </dgm:pt>
    <dgm:pt modelId="{4CA2D7CF-9902-4B2C-BD6F-BC24BA11954D}" type="pres">
      <dgm:prSet presAssocID="{04291C2C-2AC1-4B0B-9CD9-5CE44BF52268}" presName="tx1" presStyleLbl="revTx" presStyleIdx="1" presStyleCnt="3"/>
      <dgm:spPr/>
    </dgm:pt>
    <dgm:pt modelId="{2711D787-7061-4AFC-92B8-E9129C7338EF}" type="pres">
      <dgm:prSet presAssocID="{04291C2C-2AC1-4B0B-9CD9-5CE44BF52268}" presName="vert1" presStyleCnt="0"/>
      <dgm:spPr/>
    </dgm:pt>
    <dgm:pt modelId="{5CAE7809-C0D6-4546-9DB2-D69424F2216A}" type="pres">
      <dgm:prSet presAssocID="{208116AD-B9B0-49A9-BF66-73BE3CE40628}" presName="thickLine" presStyleLbl="alignNode1" presStyleIdx="2" presStyleCnt="3"/>
      <dgm:spPr/>
    </dgm:pt>
    <dgm:pt modelId="{86690670-2776-4A12-AEEB-162490054A4F}" type="pres">
      <dgm:prSet presAssocID="{208116AD-B9B0-49A9-BF66-73BE3CE40628}" presName="horz1" presStyleCnt="0"/>
      <dgm:spPr/>
    </dgm:pt>
    <dgm:pt modelId="{B633BB13-65F7-4973-8CB7-470C771A5F5F}" type="pres">
      <dgm:prSet presAssocID="{208116AD-B9B0-49A9-BF66-73BE3CE40628}" presName="tx1" presStyleLbl="revTx" presStyleIdx="2" presStyleCnt="3"/>
      <dgm:spPr/>
    </dgm:pt>
    <dgm:pt modelId="{D6AA5150-4464-4264-867E-BD73CC1C8377}" type="pres">
      <dgm:prSet presAssocID="{208116AD-B9B0-49A9-BF66-73BE3CE40628}" presName="vert1" presStyleCnt="0"/>
      <dgm:spPr/>
    </dgm:pt>
  </dgm:ptLst>
  <dgm:cxnLst>
    <dgm:cxn modelId="{6AFD2102-CEE8-4550-AAF0-280364B1A72B}" type="presOf" srcId="{B34FCC56-6EE4-4C62-BC74-C96F8B30A734}" destId="{6E8680D7-04C9-4CBD-B34D-4560634F286F}" srcOrd="0" destOrd="0" presId="urn:microsoft.com/office/officeart/2008/layout/LinedList"/>
    <dgm:cxn modelId="{283EE05D-499B-4B48-A22A-E36E4CC57B9C}" srcId="{E8641B24-60E1-4ABB-95A3-0AB6F13E1ADA}" destId="{208116AD-B9B0-49A9-BF66-73BE3CE40628}" srcOrd="2" destOrd="0" parTransId="{5D964A7E-49BA-4D2A-B208-293A363404CE}" sibTransId="{68CC9163-9B09-4ADF-A6D8-8D52BF4C7BB2}"/>
    <dgm:cxn modelId="{0D997D76-DC47-4037-BA7B-294E61C2D783}" srcId="{E8641B24-60E1-4ABB-95A3-0AB6F13E1ADA}" destId="{04291C2C-2AC1-4B0B-9CD9-5CE44BF52268}" srcOrd="1" destOrd="0" parTransId="{C959C772-33D4-4779-9075-67C8A597F056}" sibTransId="{162DF3A9-DCA6-457B-BABE-DF46F77BA76B}"/>
    <dgm:cxn modelId="{7986CD91-C24D-4EE7-9994-8ED07ACE3D32}" type="presOf" srcId="{E8641B24-60E1-4ABB-95A3-0AB6F13E1ADA}" destId="{169D4E0F-5ACF-4608-97A0-0D2945AF60CE}" srcOrd="0" destOrd="0" presId="urn:microsoft.com/office/officeart/2008/layout/LinedList"/>
    <dgm:cxn modelId="{A8B49CBD-AB74-4286-A73A-B04BE5DE3A62}" srcId="{E8641B24-60E1-4ABB-95A3-0AB6F13E1ADA}" destId="{B34FCC56-6EE4-4C62-BC74-C96F8B30A734}" srcOrd="0" destOrd="0" parTransId="{933F9ACC-AEC5-4C60-827D-291345D0320B}" sibTransId="{38B9FF10-4D67-4C41-9115-AC4725A11469}"/>
    <dgm:cxn modelId="{669AD1F3-4AF3-4A1E-8B87-87FF3B4D1952}" type="presOf" srcId="{208116AD-B9B0-49A9-BF66-73BE3CE40628}" destId="{B633BB13-65F7-4973-8CB7-470C771A5F5F}" srcOrd="0" destOrd="0" presId="urn:microsoft.com/office/officeart/2008/layout/LinedList"/>
    <dgm:cxn modelId="{086312FE-2ECF-447C-82B7-A1E2489A8E18}" type="presOf" srcId="{04291C2C-2AC1-4B0B-9CD9-5CE44BF52268}" destId="{4CA2D7CF-9902-4B2C-BD6F-BC24BA11954D}" srcOrd="0" destOrd="0" presId="urn:microsoft.com/office/officeart/2008/layout/LinedList"/>
    <dgm:cxn modelId="{D122E9A9-441F-439A-A113-7025B74A4CBC}" type="presParOf" srcId="{169D4E0F-5ACF-4608-97A0-0D2945AF60CE}" destId="{2CB78B4B-D453-4A9F-9771-68B032D69147}" srcOrd="0" destOrd="0" presId="urn:microsoft.com/office/officeart/2008/layout/LinedList"/>
    <dgm:cxn modelId="{C83BF2F1-350C-46DC-8503-3C608EC26FDD}" type="presParOf" srcId="{169D4E0F-5ACF-4608-97A0-0D2945AF60CE}" destId="{8E273483-ED81-4529-A09D-E6743CAD9CCB}" srcOrd="1" destOrd="0" presId="urn:microsoft.com/office/officeart/2008/layout/LinedList"/>
    <dgm:cxn modelId="{B49AB694-E3C6-4182-B6ED-8A1AC0B161E2}" type="presParOf" srcId="{8E273483-ED81-4529-A09D-E6743CAD9CCB}" destId="{6E8680D7-04C9-4CBD-B34D-4560634F286F}" srcOrd="0" destOrd="0" presId="urn:microsoft.com/office/officeart/2008/layout/LinedList"/>
    <dgm:cxn modelId="{742A29AF-FE13-46E5-B2D2-4865FB4750D6}" type="presParOf" srcId="{8E273483-ED81-4529-A09D-E6743CAD9CCB}" destId="{ABD38ED4-A7E8-4B87-9BC4-F0A5AB2F0C55}" srcOrd="1" destOrd="0" presId="urn:microsoft.com/office/officeart/2008/layout/LinedList"/>
    <dgm:cxn modelId="{B2660305-4DD0-4EF3-84B3-4CEF94189A9D}" type="presParOf" srcId="{169D4E0F-5ACF-4608-97A0-0D2945AF60CE}" destId="{C92BFF94-07EB-48EC-AE27-2F5863A7F62D}" srcOrd="2" destOrd="0" presId="urn:microsoft.com/office/officeart/2008/layout/LinedList"/>
    <dgm:cxn modelId="{6AD20143-890E-4859-8768-1FE108542B40}" type="presParOf" srcId="{169D4E0F-5ACF-4608-97A0-0D2945AF60CE}" destId="{94E78AD8-918C-4A9D-85EC-CE8F631FA13E}" srcOrd="3" destOrd="0" presId="urn:microsoft.com/office/officeart/2008/layout/LinedList"/>
    <dgm:cxn modelId="{80D26AEC-70BE-411F-8ABA-7C5C3B9C5AB0}" type="presParOf" srcId="{94E78AD8-918C-4A9D-85EC-CE8F631FA13E}" destId="{4CA2D7CF-9902-4B2C-BD6F-BC24BA11954D}" srcOrd="0" destOrd="0" presId="urn:microsoft.com/office/officeart/2008/layout/LinedList"/>
    <dgm:cxn modelId="{6469BADC-AF2C-4A56-8CCF-C39A82D72FF2}" type="presParOf" srcId="{94E78AD8-918C-4A9D-85EC-CE8F631FA13E}" destId="{2711D787-7061-4AFC-92B8-E9129C7338EF}" srcOrd="1" destOrd="0" presId="urn:microsoft.com/office/officeart/2008/layout/LinedList"/>
    <dgm:cxn modelId="{51113F0B-1DDC-4BB7-A689-E26041E35F78}" type="presParOf" srcId="{169D4E0F-5ACF-4608-97A0-0D2945AF60CE}" destId="{5CAE7809-C0D6-4546-9DB2-D69424F2216A}" srcOrd="4" destOrd="0" presId="urn:microsoft.com/office/officeart/2008/layout/LinedList"/>
    <dgm:cxn modelId="{4C027FAC-FD72-4C4E-BFE7-B5CF730189CD}" type="presParOf" srcId="{169D4E0F-5ACF-4608-97A0-0D2945AF60CE}" destId="{86690670-2776-4A12-AEEB-162490054A4F}" srcOrd="5" destOrd="0" presId="urn:microsoft.com/office/officeart/2008/layout/LinedList"/>
    <dgm:cxn modelId="{37958AD8-D800-4F0A-A2E9-890474910723}" type="presParOf" srcId="{86690670-2776-4A12-AEEB-162490054A4F}" destId="{B633BB13-65F7-4973-8CB7-470C771A5F5F}" srcOrd="0" destOrd="0" presId="urn:microsoft.com/office/officeart/2008/layout/LinedList"/>
    <dgm:cxn modelId="{78C9981E-2896-4DBF-BE8C-06B3140D58AD}" type="presParOf" srcId="{86690670-2776-4A12-AEEB-162490054A4F}" destId="{D6AA5150-4464-4264-867E-BD73CC1C837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D369CF-18E7-4A98-8F7C-4FA70D0538B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860D2D-4D91-4C3E-BD25-26E7FBA6765D}">
      <dgm:prSet/>
      <dgm:spPr/>
      <dgm:t>
        <a:bodyPr/>
        <a:lstStyle/>
        <a:p>
          <a:r>
            <a:rPr lang="en-US"/>
            <a:t>The bit framework got by Safety first - Face Mask Company is thorough since we are incredibly cautious that various clients incline toward various part choices as it suits them in any case.</a:t>
          </a:r>
        </a:p>
      </dgm:t>
    </dgm:pt>
    <dgm:pt modelId="{3407F47E-1375-43BE-88D6-FBD2DC325E2A}" type="parTrans" cxnId="{A63BB021-32A2-4F68-B9F7-20DA302CA5BB}">
      <dgm:prSet/>
      <dgm:spPr/>
      <dgm:t>
        <a:bodyPr/>
        <a:lstStyle/>
        <a:p>
          <a:endParaRPr lang="en-US"/>
        </a:p>
      </dgm:t>
    </dgm:pt>
    <dgm:pt modelId="{D2071A21-35FA-45BC-8EFF-28A77E1C5457}" type="sibTrans" cxnId="{A63BB021-32A2-4F68-B9F7-20DA302CA5BB}">
      <dgm:prSet/>
      <dgm:spPr/>
      <dgm:t>
        <a:bodyPr/>
        <a:lstStyle/>
        <a:p>
          <a:endParaRPr lang="en-US"/>
        </a:p>
      </dgm:t>
    </dgm:pt>
    <dgm:pt modelId="{23B352F5-1933-46EC-BE1F-E0C447A48AB6}">
      <dgm:prSet/>
      <dgm:spPr/>
      <dgm:t>
        <a:bodyPr/>
        <a:lstStyle/>
        <a:p>
          <a:r>
            <a:rPr lang="en-US"/>
            <a:t>It depends upon the space of our business and different components as it identifies with near nothing and medium scale face cover creation new associations in the United Kingdom; </a:t>
          </a:r>
        </a:p>
      </dgm:t>
    </dgm:pt>
    <dgm:pt modelId="{284BB066-4A16-40C8-BEFE-DD28EFDB3502}" type="parTrans" cxnId="{3C8ED6AA-1C5B-428E-8BDE-41945C8A4E56}">
      <dgm:prSet/>
      <dgm:spPr/>
      <dgm:t>
        <a:bodyPr/>
        <a:lstStyle/>
        <a:p>
          <a:endParaRPr lang="en-US"/>
        </a:p>
      </dgm:t>
    </dgm:pt>
    <dgm:pt modelId="{AD991CCE-0B82-47A9-889B-C26BB82F58FA}" type="sibTrans" cxnId="{3C8ED6AA-1C5B-428E-8BDE-41945C8A4E56}">
      <dgm:prSet/>
      <dgm:spPr/>
      <dgm:t>
        <a:bodyPr/>
        <a:lstStyle/>
        <a:p>
          <a:endParaRPr lang="en-US"/>
        </a:p>
      </dgm:t>
    </dgm:pt>
    <dgm:pt modelId="{516350CC-7855-411D-B63C-6B4DC14AF898}">
      <dgm:prSet/>
      <dgm:spPr/>
      <dgm:t>
        <a:bodyPr/>
        <a:lstStyle/>
        <a:p>
          <a:r>
            <a:rPr lang="en-US"/>
            <a:t>First Fiscal Year: £370,000 </a:t>
          </a:r>
        </a:p>
      </dgm:t>
    </dgm:pt>
    <dgm:pt modelId="{0B04D588-767D-47F4-A6A3-4F058B9996C5}" type="parTrans" cxnId="{A57726B2-947C-4036-92CE-D8113DC60286}">
      <dgm:prSet/>
      <dgm:spPr/>
      <dgm:t>
        <a:bodyPr/>
        <a:lstStyle/>
        <a:p>
          <a:endParaRPr lang="en-US"/>
        </a:p>
      </dgm:t>
    </dgm:pt>
    <dgm:pt modelId="{A81B6BA2-B87B-4503-8027-E8913EFBD94E}" type="sibTrans" cxnId="{A57726B2-947C-4036-92CE-D8113DC60286}">
      <dgm:prSet/>
      <dgm:spPr/>
      <dgm:t>
        <a:bodyPr/>
        <a:lstStyle/>
        <a:p>
          <a:endParaRPr lang="en-US"/>
        </a:p>
      </dgm:t>
    </dgm:pt>
    <dgm:pt modelId="{16D8CF4F-784D-4C2E-9F2C-9588053F07CB}">
      <dgm:prSet/>
      <dgm:spPr/>
      <dgm:t>
        <a:bodyPr/>
        <a:lstStyle/>
        <a:p>
          <a:r>
            <a:rPr lang="en-US"/>
            <a:t>Second Fiscal Year: £430,000 </a:t>
          </a:r>
        </a:p>
      </dgm:t>
    </dgm:pt>
    <dgm:pt modelId="{284F11F2-395D-4500-A7C4-B6F2FF8BE2F5}" type="parTrans" cxnId="{44C2DFAD-2701-45CB-9AE5-836169DFC920}">
      <dgm:prSet/>
      <dgm:spPr/>
      <dgm:t>
        <a:bodyPr/>
        <a:lstStyle/>
        <a:p>
          <a:endParaRPr lang="en-US"/>
        </a:p>
      </dgm:t>
    </dgm:pt>
    <dgm:pt modelId="{CBA0B6AB-0AA8-4AAB-8E01-2BDCA94D5189}" type="sibTrans" cxnId="{44C2DFAD-2701-45CB-9AE5-836169DFC920}">
      <dgm:prSet/>
      <dgm:spPr/>
      <dgm:t>
        <a:bodyPr/>
        <a:lstStyle/>
        <a:p>
          <a:endParaRPr lang="en-US"/>
        </a:p>
      </dgm:t>
    </dgm:pt>
    <dgm:pt modelId="{0F6E5E1B-D24E-4431-92E1-94CB185FE859}">
      <dgm:prSet/>
      <dgm:spPr/>
      <dgm:t>
        <a:bodyPr/>
        <a:lstStyle/>
        <a:p>
          <a:r>
            <a:rPr lang="en-US"/>
            <a:t>Third Fiscal Year: £310,000</a:t>
          </a:r>
        </a:p>
      </dgm:t>
    </dgm:pt>
    <dgm:pt modelId="{254E69F2-13DF-4165-977B-41E08786E2DC}" type="parTrans" cxnId="{CFA0D8D8-35CB-4DFB-8E28-542EAFB7BFE5}">
      <dgm:prSet/>
      <dgm:spPr/>
      <dgm:t>
        <a:bodyPr/>
        <a:lstStyle/>
        <a:p>
          <a:endParaRPr lang="en-US"/>
        </a:p>
      </dgm:t>
    </dgm:pt>
    <dgm:pt modelId="{72E13D6A-40D4-4D33-9FF8-DED432703813}" type="sibTrans" cxnId="{CFA0D8D8-35CB-4DFB-8E28-542EAFB7BFE5}">
      <dgm:prSet/>
      <dgm:spPr/>
      <dgm:t>
        <a:bodyPr/>
        <a:lstStyle/>
        <a:p>
          <a:endParaRPr lang="en-US"/>
        </a:p>
      </dgm:t>
    </dgm:pt>
    <dgm:pt modelId="{46FCCE1F-AB81-4306-A125-C7FC524169E4}" type="pres">
      <dgm:prSet presAssocID="{0AD369CF-18E7-4A98-8F7C-4FA70D0538BF}" presName="diagram" presStyleCnt="0">
        <dgm:presLayoutVars>
          <dgm:dir/>
          <dgm:resizeHandles val="exact"/>
        </dgm:presLayoutVars>
      </dgm:prSet>
      <dgm:spPr/>
    </dgm:pt>
    <dgm:pt modelId="{30A7D7EF-F749-480E-9ABA-9EE7E42AAEFD}" type="pres">
      <dgm:prSet presAssocID="{94860D2D-4D91-4C3E-BD25-26E7FBA6765D}" presName="node" presStyleLbl="node1" presStyleIdx="0" presStyleCnt="5">
        <dgm:presLayoutVars>
          <dgm:bulletEnabled val="1"/>
        </dgm:presLayoutVars>
      </dgm:prSet>
      <dgm:spPr/>
    </dgm:pt>
    <dgm:pt modelId="{83EA8434-344F-4A78-A5FE-0FBDBFEBE0F0}" type="pres">
      <dgm:prSet presAssocID="{D2071A21-35FA-45BC-8EFF-28A77E1C5457}" presName="sibTrans" presStyleCnt="0"/>
      <dgm:spPr/>
    </dgm:pt>
    <dgm:pt modelId="{B1A5B448-A99E-46AC-8B49-F25C0E5ECFCC}" type="pres">
      <dgm:prSet presAssocID="{23B352F5-1933-46EC-BE1F-E0C447A48AB6}" presName="node" presStyleLbl="node1" presStyleIdx="1" presStyleCnt="5">
        <dgm:presLayoutVars>
          <dgm:bulletEnabled val="1"/>
        </dgm:presLayoutVars>
      </dgm:prSet>
      <dgm:spPr/>
    </dgm:pt>
    <dgm:pt modelId="{F47B7EFF-2F29-4770-8D28-83CCFD55B505}" type="pres">
      <dgm:prSet presAssocID="{AD991CCE-0B82-47A9-889B-C26BB82F58FA}" presName="sibTrans" presStyleCnt="0"/>
      <dgm:spPr/>
    </dgm:pt>
    <dgm:pt modelId="{0BCE329F-CBE7-4B17-9030-3D2816526A4E}" type="pres">
      <dgm:prSet presAssocID="{516350CC-7855-411D-B63C-6B4DC14AF898}" presName="node" presStyleLbl="node1" presStyleIdx="2" presStyleCnt="5">
        <dgm:presLayoutVars>
          <dgm:bulletEnabled val="1"/>
        </dgm:presLayoutVars>
      </dgm:prSet>
      <dgm:spPr/>
    </dgm:pt>
    <dgm:pt modelId="{7365264B-5EF1-4820-88E8-9E5F531B7A0C}" type="pres">
      <dgm:prSet presAssocID="{A81B6BA2-B87B-4503-8027-E8913EFBD94E}" presName="sibTrans" presStyleCnt="0"/>
      <dgm:spPr/>
    </dgm:pt>
    <dgm:pt modelId="{CED26ACE-99F4-4D99-8287-C1026F6DDE05}" type="pres">
      <dgm:prSet presAssocID="{16D8CF4F-784D-4C2E-9F2C-9588053F07CB}" presName="node" presStyleLbl="node1" presStyleIdx="3" presStyleCnt="5">
        <dgm:presLayoutVars>
          <dgm:bulletEnabled val="1"/>
        </dgm:presLayoutVars>
      </dgm:prSet>
      <dgm:spPr/>
    </dgm:pt>
    <dgm:pt modelId="{044C8C05-2EA5-4955-9E4F-AE566D5D4EC6}" type="pres">
      <dgm:prSet presAssocID="{CBA0B6AB-0AA8-4AAB-8E01-2BDCA94D5189}" presName="sibTrans" presStyleCnt="0"/>
      <dgm:spPr/>
    </dgm:pt>
    <dgm:pt modelId="{D157523C-3B9F-481E-9647-D12679F81283}" type="pres">
      <dgm:prSet presAssocID="{0F6E5E1B-D24E-4431-92E1-94CB185FE859}" presName="node" presStyleLbl="node1" presStyleIdx="4" presStyleCnt="5">
        <dgm:presLayoutVars>
          <dgm:bulletEnabled val="1"/>
        </dgm:presLayoutVars>
      </dgm:prSet>
      <dgm:spPr/>
    </dgm:pt>
  </dgm:ptLst>
  <dgm:cxnLst>
    <dgm:cxn modelId="{A63BB021-32A2-4F68-B9F7-20DA302CA5BB}" srcId="{0AD369CF-18E7-4A98-8F7C-4FA70D0538BF}" destId="{94860D2D-4D91-4C3E-BD25-26E7FBA6765D}" srcOrd="0" destOrd="0" parTransId="{3407F47E-1375-43BE-88D6-FBD2DC325E2A}" sibTransId="{D2071A21-35FA-45BC-8EFF-28A77E1C5457}"/>
    <dgm:cxn modelId="{CF4C626F-0652-4E17-80F2-B29FD87C6F94}" type="presOf" srcId="{0F6E5E1B-D24E-4431-92E1-94CB185FE859}" destId="{D157523C-3B9F-481E-9647-D12679F81283}" srcOrd="0" destOrd="0" presId="urn:microsoft.com/office/officeart/2005/8/layout/default"/>
    <dgm:cxn modelId="{8EEDB873-B3AE-4ED2-BD56-09487EC42A36}" type="presOf" srcId="{23B352F5-1933-46EC-BE1F-E0C447A48AB6}" destId="{B1A5B448-A99E-46AC-8B49-F25C0E5ECFCC}" srcOrd="0" destOrd="0" presId="urn:microsoft.com/office/officeart/2005/8/layout/default"/>
    <dgm:cxn modelId="{AD9BFD87-E146-4679-B180-917014B6897A}" type="presOf" srcId="{516350CC-7855-411D-B63C-6B4DC14AF898}" destId="{0BCE329F-CBE7-4B17-9030-3D2816526A4E}" srcOrd="0" destOrd="0" presId="urn:microsoft.com/office/officeart/2005/8/layout/default"/>
    <dgm:cxn modelId="{C2F84188-1557-416F-AA0F-DEE9759D759F}" type="presOf" srcId="{0AD369CF-18E7-4A98-8F7C-4FA70D0538BF}" destId="{46FCCE1F-AB81-4306-A125-C7FC524169E4}" srcOrd="0" destOrd="0" presId="urn:microsoft.com/office/officeart/2005/8/layout/default"/>
    <dgm:cxn modelId="{3C8ED6AA-1C5B-428E-8BDE-41945C8A4E56}" srcId="{0AD369CF-18E7-4A98-8F7C-4FA70D0538BF}" destId="{23B352F5-1933-46EC-BE1F-E0C447A48AB6}" srcOrd="1" destOrd="0" parTransId="{284BB066-4A16-40C8-BEFE-DD28EFDB3502}" sibTransId="{AD991CCE-0B82-47A9-889B-C26BB82F58FA}"/>
    <dgm:cxn modelId="{44C2DFAD-2701-45CB-9AE5-836169DFC920}" srcId="{0AD369CF-18E7-4A98-8F7C-4FA70D0538BF}" destId="{16D8CF4F-784D-4C2E-9F2C-9588053F07CB}" srcOrd="3" destOrd="0" parTransId="{284F11F2-395D-4500-A7C4-B6F2FF8BE2F5}" sibTransId="{CBA0B6AB-0AA8-4AAB-8E01-2BDCA94D5189}"/>
    <dgm:cxn modelId="{A57726B2-947C-4036-92CE-D8113DC60286}" srcId="{0AD369CF-18E7-4A98-8F7C-4FA70D0538BF}" destId="{516350CC-7855-411D-B63C-6B4DC14AF898}" srcOrd="2" destOrd="0" parTransId="{0B04D588-767D-47F4-A6A3-4F058B9996C5}" sibTransId="{A81B6BA2-B87B-4503-8027-E8913EFBD94E}"/>
    <dgm:cxn modelId="{93067CD0-BB9E-4D0B-AC04-0BF02FB3681A}" type="presOf" srcId="{16D8CF4F-784D-4C2E-9F2C-9588053F07CB}" destId="{CED26ACE-99F4-4D99-8287-C1026F6DDE05}" srcOrd="0" destOrd="0" presId="urn:microsoft.com/office/officeart/2005/8/layout/default"/>
    <dgm:cxn modelId="{465D3CD2-427B-43E4-82F2-3355EB164584}" type="presOf" srcId="{94860D2D-4D91-4C3E-BD25-26E7FBA6765D}" destId="{30A7D7EF-F749-480E-9ABA-9EE7E42AAEFD}" srcOrd="0" destOrd="0" presId="urn:microsoft.com/office/officeart/2005/8/layout/default"/>
    <dgm:cxn modelId="{CFA0D8D8-35CB-4DFB-8E28-542EAFB7BFE5}" srcId="{0AD369CF-18E7-4A98-8F7C-4FA70D0538BF}" destId="{0F6E5E1B-D24E-4431-92E1-94CB185FE859}" srcOrd="4" destOrd="0" parTransId="{254E69F2-13DF-4165-977B-41E08786E2DC}" sibTransId="{72E13D6A-40D4-4D33-9FF8-DED432703813}"/>
    <dgm:cxn modelId="{4F9B3B1F-1685-408A-8A0B-54448D4BF79F}" type="presParOf" srcId="{46FCCE1F-AB81-4306-A125-C7FC524169E4}" destId="{30A7D7EF-F749-480E-9ABA-9EE7E42AAEFD}" srcOrd="0" destOrd="0" presId="urn:microsoft.com/office/officeart/2005/8/layout/default"/>
    <dgm:cxn modelId="{A5662875-1E6E-4E01-AAD7-8BD468080CA8}" type="presParOf" srcId="{46FCCE1F-AB81-4306-A125-C7FC524169E4}" destId="{83EA8434-344F-4A78-A5FE-0FBDBFEBE0F0}" srcOrd="1" destOrd="0" presId="urn:microsoft.com/office/officeart/2005/8/layout/default"/>
    <dgm:cxn modelId="{B871A933-78A1-45C9-ADCB-BC0C589BCC75}" type="presParOf" srcId="{46FCCE1F-AB81-4306-A125-C7FC524169E4}" destId="{B1A5B448-A99E-46AC-8B49-F25C0E5ECFCC}" srcOrd="2" destOrd="0" presId="urn:microsoft.com/office/officeart/2005/8/layout/default"/>
    <dgm:cxn modelId="{8015399C-25D7-4E56-ABF7-119705A74B1C}" type="presParOf" srcId="{46FCCE1F-AB81-4306-A125-C7FC524169E4}" destId="{F47B7EFF-2F29-4770-8D28-83CCFD55B505}" srcOrd="3" destOrd="0" presId="urn:microsoft.com/office/officeart/2005/8/layout/default"/>
    <dgm:cxn modelId="{CB062D3D-ACC5-4B2A-873B-AF79790924E3}" type="presParOf" srcId="{46FCCE1F-AB81-4306-A125-C7FC524169E4}" destId="{0BCE329F-CBE7-4B17-9030-3D2816526A4E}" srcOrd="4" destOrd="0" presId="urn:microsoft.com/office/officeart/2005/8/layout/default"/>
    <dgm:cxn modelId="{23DF6C47-C79A-42D1-949E-DE34B610C91E}" type="presParOf" srcId="{46FCCE1F-AB81-4306-A125-C7FC524169E4}" destId="{7365264B-5EF1-4820-88E8-9E5F531B7A0C}" srcOrd="5" destOrd="0" presId="urn:microsoft.com/office/officeart/2005/8/layout/default"/>
    <dgm:cxn modelId="{DF50F1BD-24B8-443A-9D7E-3CAA6E5E9B23}" type="presParOf" srcId="{46FCCE1F-AB81-4306-A125-C7FC524169E4}" destId="{CED26ACE-99F4-4D99-8287-C1026F6DDE05}" srcOrd="6" destOrd="0" presId="urn:microsoft.com/office/officeart/2005/8/layout/default"/>
    <dgm:cxn modelId="{957F087B-2FB7-4CF0-89CC-C5A36C04647A}" type="presParOf" srcId="{46FCCE1F-AB81-4306-A125-C7FC524169E4}" destId="{044C8C05-2EA5-4955-9E4F-AE566D5D4EC6}" srcOrd="7" destOrd="0" presId="urn:microsoft.com/office/officeart/2005/8/layout/default"/>
    <dgm:cxn modelId="{B9B9C235-8041-4A67-A671-36FDCCA2F96A}" type="presParOf" srcId="{46FCCE1F-AB81-4306-A125-C7FC524169E4}" destId="{D157523C-3B9F-481E-9647-D12679F8128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A36406-425B-4905-9109-18DA3FE8BFD9}">
      <dsp:nvSpPr>
        <dsp:cNvPr id="0" name=""/>
        <dsp:cNvSpPr/>
      </dsp:nvSpPr>
      <dsp:spPr>
        <a:xfrm>
          <a:off x="0" y="0"/>
          <a:ext cx="539336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23788F-0945-49C9-9986-497506D00A17}">
      <dsp:nvSpPr>
        <dsp:cNvPr id="0" name=""/>
        <dsp:cNvSpPr/>
      </dsp:nvSpPr>
      <dsp:spPr>
        <a:xfrm>
          <a:off x="0" y="0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People on board who are significantly fit on the most ideal approach to foster business from the scratch to transforming into a public marvel. </a:t>
          </a:r>
        </a:p>
      </dsp:txBody>
      <dsp:txXfrm>
        <a:off x="0" y="0"/>
        <a:ext cx="5393361" cy="1087834"/>
      </dsp:txXfrm>
    </dsp:sp>
    <dsp:sp modelId="{11A0F9CB-04E6-471B-B6C1-3750FCDD3D87}">
      <dsp:nvSpPr>
        <dsp:cNvPr id="0" name=""/>
        <dsp:cNvSpPr/>
      </dsp:nvSpPr>
      <dsp:spPr>
        <a:xfrm>
          <a:off x="0" y="1087834"/>
          <a:ext cx="5393361" cy="0"/>
        </a:xfrm>
        <a:prstGeom prst="line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4873D9-6E48-4A5A-A6B0-C1E9F44EE54F}">
      <dsp:nvSpPr>
        <dsp:cNvPr id="0" name=""/>
        <dsp:cNvSpPr/>
      </dsp:nvSpPr>
      <dsp:spPr>
        <a:xfrm>
          <a:off x="0" y="1087834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different face cover creation association and we can’t afford to compete with gigantic associations.</a:t>
          </a:r>
        </a:p>
      </dsp:txBody>
      <dsp:txXfrm>
        <a:off x="0" y="1087834"/>
        <a:ext cx="5393361" cy="1087834"/>
      </dsp:txXfrm>
    </dsp:sp>
    <dsp:sp modelId="{F29F7BCD-224B-48A2-8790-DEC595C3AF05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26261D-B77A-422C-930C-CAB0E678CDE1}">
      <dsp:nvSpPr>
        <dsp:cNvPr id="0" name=""/>
        <dsp:cNvSpPr/>
      </dsp:nvSpPr>
      <dsp:spPr>
        <a:xfrm>
          <a:off x="0" y="2175669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chances accessible to go facing cover fabricating relationship with a wide degree of things are enormous. </a:t>
          </a:r>
        </a:p>
      </dsp:txBody>
      <dsp:txXfrm>
        <a:off x="0" y="2175669"/>
        <a:ext cx="5393361" cy="1087834"/>
      </dsp:txXfrm>
    </dsp:sp>
    <dsp:sp modelId="{3E0B7F7B-23A9-4246-9854-BA851A9D9E5D}">
      <dsp:nvSpPr>
        <dsp:cNvPr id="0" name=""/>
        <dsp:cNvSpPr/>
      </dsp:nvSpPr>
      <dsp:spPr>
        <a:xfrm>
          <a:off x="0" y="3263503"/>
          <a:ext cx="5393361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D022E4-C6B3-49E9-89B5-60E38E717846}">
      <dsp:nvSpPr>
        <dsp:cNvPr id="0" name=""/>
        <dsp:cNvSpPr/>
      </dsp:nvSpPr>
      <dsp:spPr>
        <a:xfrm>
          <a:off x="0" y="3263503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Pay for this industry is depended upon to decay reasonably, since pay began at an unscrupulously extended level due to the constant Covid pandemic. </a:t>
          </a:r>
        </a:p>
      </dsp:txBody>
      <dsp:txXfrm>
        <a:off x="0" y="3263503"/>
        <a:ext cx="5393361" cy="1087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78B4B-D453-4A9F-9771-68B032D6914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680D7-04C9-4CBD-B34D-4560634F286F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Pay headway has been changed from 1.9 percent to 16.6 percent in 2021 because of quickly flooding interest. </a:t>
          </a:r>
        </a:p>
      </dsp:txBody>
      <dsp:txXfrm>
        <a:off x="0" y="2703"/>
        <a:ext cx="6900512" cy="1843578"/>
      </dsp:txXfrm>
    </dsp:sp>
    <dsp:sp modelId="{C92BFF94-07EB-48EC-AE27-2F5863A7F62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2D7CF-9902-4B2C-BD6F-BC24BA11954D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Security first - Face Mask Company has a long – term plan of surrounding our face shroud in different locales all around the United Kingdom.</a:t>
          </a:r>
        </a:p>
      </dsp:txBody>
      <dsp:txXfrm>
        <a:off x="0" y="1846281"/>
        <a:ext cx="6900512" cy="1843578"/>
      </dsp:txXfrm>
    </dsp:sp>
    <dsp:sp modelId="{5CAE7809-C0D6-4546-9DB2-D69424F2216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3BB13-65F7-4973-8CB7-470C771A5F5F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costs will change as per what explicitly is reachable in the business at any rate will guarantee that inside the hidden 6 to a year our things are sold a touch under the normal costs in the United Kingdom. </a:t>
          </a:r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7D7EF-F749-480E-9ABA-9EE7E42AAEFD}">
      <dsp:nvSpPr>
        <dsp:cNvPr id="0" name=""/>
        <dsp:cNvSpPr/>
      </dsp:nvSpPr>
      <dsp:spPr>
        <a:xfrm>
          <a:off x="287912" y="535"/>
          <a:ext cx="2756380" cy="16538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bit framework got by Safety first - Face Mask Company is thorough since we are incredibly cautious that various clients incline toward various part choices as it suits them in any case.</a:t>
          </a:r>
        </a:p>
      </dsp:txBody>
      <dsp:txXfrm>
        <a:off x="287912" y="535"/>
        <a:ext cx="2756380" cy="1653828"/>
      </dsp:txXfrm>
    </dsp:sp>
    <dsp:sp modelId="{B1A5B448-A99E-46AC-8B49-F25C0E5ECFCC}">
      <dsp:nvSpPr>
        <dsp:cNvPr id="0" name=""/>
        <dsp:cNvSpPr/>
      </dsp:nvSpPr>
      <dsp:spPr>
        <a:xfrm>
          <a:off x="3319931" y="535"/>
          <a:ext cx="2756380" cy="16538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depends upon the space of our business and different components as it identifies with near nothing and medium scale face cover creation new associations in the United Kingdom; </a:t>
          </a:r>
        </a:p>
      </dsp:txBody>
      <dsp:txXfrm>
        <a:off x="3319931" y="535"/>
        <a:ext cx="2756380" cy="1653828"/>
      </dsp:txXfrm>
    </dsp:sp>
    <dsp:sp modelId="{0BCE329F-CBE7-4B17-9030-3D2816526A4E}">
      <dsp:nvSpPr>
        <dsp:cNvPr id="0" name=""/>
        <dsp:cNvSpPr/>
      </dsp:nvSpPr>
      <dsp:spPr>
        <a:xfrm>
          <a:off x="287912" y="1930001"/>
          <a:ext cx="2756380" cy="165382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First Fiscal Year: £370,000 </a:t>
          </a:r>
        </a:p>
      </dsp:txBody>
      <dsp:txXfrm>
        <a:off x="287912" y="1930001"/>
        <a:ext cx="2756380" cy="1653828"/>
      </dsp:txXfrm>
    </dsp:sp>
    <dsp:sp modelId="{CED26ACE-99F4-4D99-8287-C1026F6DDE05}">
      <dsp:nvSpPr>
        <dsp:cNvPr id="0" name=""/>
        <dsp:cNvSpPr/>
      </dsp:nvSpPr>
      <dsp:spPr>
        <a:xfrm>
          <a:off x="3319931" y="1930001"/>
          <a:ext cx="2756380" cy="16538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Second Fiscal Year: £430,000 </a:t>
          </a:r>
        </a:p>
      </dsp:txBody>
      <dsp:txXfrm>
        <a:off x="3319931" y="1930001"/>
        <a:ext cx="2756380" cy="1653828"/>
      </dsp:txXfrm>
    </dsp:sp>
    <dsp:sp modelId="{D157523C-3B9F-481E-9647-D12679F81283}">
      <dsp:nvSpPr>
        <dsp:cNvPr id="0" name=""/>
        <dsp:cNvSpPr/>
      </dsp:nvSpPr>
      <dsp:spPr>
        <a:xfrm>
          <a:off x="1803921" y="3859468"/>
          <a:ext cx="2756380" cy="16538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Third Fiscal Year: £310,000</a:t>
          </a:r>
        </a:p>
      </dsp:txBody>
      <dsp:txXfrm>
        <a:off x="1803921" y="3859468"/>
        <a:ext cx="2756380" cy="16538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4F038C-2F11-42F8-BD79-8F6E66708192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D0288-A343-4BAD-949B-B30BCE42A6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0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CD0288-A343-4BAD-949B-B30BCE42A62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008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2FD31-3552-43C4-A7EB-A8B731A7C2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6B34A5-940E-4602-A9DA-FE7532BC0C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FA46A-A410-4F37-810F-2807F93E0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F5F6E-A7AE-444F-8B90-ED955482C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E9B32-E01E-422F-A892-A53947649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45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F4A33-F63E-441C-8218-BB999EA3E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65CF8-F754-47DF-B7AD-C2A9BD8EF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B251D-E236-4623-A4BC-47CB27F59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2C636-1B43-43D5-8EA5-7F82F9946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FD34F-7181-459F-B215-10CC11E1C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6044-1E5D-46AF-93C3-C89A7A832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0B23AC-A6C2-40FB-B49A-EC1ED4C940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D6CCC-FD6A-4CB7-AF62-D691A8EEC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AA873-D4DB-4D1C-A723-9D94A490F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6389B-9D99-4E16-8A4E-4CD4E0842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77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60771-3419-43EE-B6F2-A827AAC3F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D065C-0537-40E9-BC4D-30D1F5B1A0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681178-4A3A-4D7C-8AB2-3E52B0F93A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46D1F9-FA63-4DF6-9E00-ABF8194DF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18CA67-928F-4E89-A591-ABC9D761B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8C4B6-3A42-4CEF-9270-EA3398353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93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888AD-F3A3-4E08-8564-7419CA2E0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65DE2-AC85-4AD2-8221-694497733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27704-D053-4EEF-AB16-BD215CDA1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8CCC6C-718F-4985-A3AD-7CBA83F6C8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6441CE-B8D5-4E64-93ED-415E47A26E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283C6F-8B87-440C-9C3F-9730EB9D3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889085-9D62-4581-B3FF-091B07A01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F8F9F2-5440-43FC-9917-8BCADC48E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88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86509-86D0-444D-AC1E-1A8CBC6D7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D994FB-95C3-46C4-974D-4939654D4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80E779-6B9D-4F0A-8D55-26E64A0A1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36FB18-7864-4FA5-BB65-2B28A17D1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042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A699B3-4FE5-4CEF-BFF5-0662E4C80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159247-5CE9-4E05-99C1-139E60CCD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3A06D-FE92-49DA-836A-C70BCD116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700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480E4-9812-4671-BA74-70A1F356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3B347-ED1F-481B-8226-3F42BE356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7B422-5A11-4DE2-AF83-F7B94F85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7911F-E5BA-4CEF-B1C4-B96E5B47D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3B29CB-A3C1-4E32-AD0D-16E0929FB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4BDED7-9506-483E-B12C-CECAB4B6B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64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539EE-2952-4AA4-83F0-A41DD70CD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28C218-7950-4FFD-8ED5-61E347B409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9B5F92-A698-4E3F-B1C4-FC6390CCF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606BFB-BCA6-4F1B-B1B2-1E0A30079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F7E9-E08A-4C88-B01C-4384BF2B8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C88003-D7D8-476C-AC3C-806604199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666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40D0B-8D05-4D21-B4DC-113175E27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07750C-C5B6-4E01-A3D6-7A543F043A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E4029-A64F-468E-A052-B0C9E93C5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36643-7A55-4B64-BAAE-D730362A4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ECFBC-5CB6-433E-A6B8-AA9645F79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357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3E1CD4-EA10-4E23-B5CA-B15F0F5706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1B94C0-0A92-46AF-900D-3A91E9BA12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8B1DE-1F5D-430C-BFA5-D56668DC2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A1275-9C10-4864-963E-BFE18CB38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BAAA9-EAF3-4B29-AFA6-52E3E44B8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74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155F-5578-4F89-9B3E-74ADC9970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01D04-FE54-43DE-BA25-FB49F1487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49FB9-2E69-4734-9599-92370DE412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5F6F4-2ADD-41BE-B43C-ADF771B405E5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1E07D-4CCE-487B-9BA2-DA41F71FB0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7FAD7-3775-4874-B7C9-9FBB4FCFED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E70F81-BCC5-4845-8C47-F4F831D8B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303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88B3BD-5ABF-4AA2-AA5D-B2C8749708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0" b="11026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70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36BD6-6F23-4011-9371-C26F7AA033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5749" y="1347619"/>
            <a:ext cx="5698787" cy="189991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dirty="0">
                <a:latin typeface="Ink Free" panose="03080402000500000000" pitchFamily="66" charset="0"/>
              </a:rPr>
              <a:t>Face mask business 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C99BDC-AC7C-474A-A446-2B248E29C1BB}"/>
              </a:ext>
            </a:extLst>
          </p:cNvPr>
          <p:cNvSpPr txBox="1"/>
          <p:nvPr/>
        </p:nvSpPr>
        <p:spPr>
          <a:xfrm>
            <a:off x="1237034" y="4943937"/>
            <a:ext cx="3822189" cy="16903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Ink Free" panose="03080402000500000000" pitchFamily="66" charset="0"/>
              </a:rPr>
              <a:t>Loredana Chirana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Ink Free" panose="03080402000500000000" pitchFamily="66" charset="0"/>
              </a:rPr>
              <a:t>1918446</a:t>
            </a:r>
          </a:p>
        </p:txBody>
      </p:sp>
    </p:spTree>
    <p:extLst>
      <p:ext uri="{BB962C8B-B14F-4D97-AF65-F5344CB8AC3E}">
        <p14:creationId xmlns:p14="http://schemas.microsoft.com/office/powerpoint/2010/main" val="719587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462BA-E543-46FF-BB3B-7EEE9EA58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79" y="794007"/>
            <a:ext cx="5393361" cy="1325563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to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D6C80-0FA4-4A19-BBE9-18B76D417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24084"/>
            <a:ext cx="5393361" cy="3500519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Safety first - Face Mask Company is an approved face cloak creation association that will be arranged in Walsall –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Uk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algn="just"/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need to gather a company that can be recorded among the best 3 face shroud creations in the United Kingdom.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Safety first - Face Mask Company is set up resolved to battle well with most of the driving face cloak competitors in the business. </a:t>
            </a:r>
            <a:endParaRPr lang="en-US" sz="2000" dirty="0"/>
          </a:p>
        </p:txBody>
      </p: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8E4DDAA5-6DE1-424D-BBA6-88E65C67CE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91" r="22009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7946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FB242-9B64-4A7D-ACA2-377163F0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</a:t>
            </a:r>
            <a:br>
              <a:rPr lang="en-US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557F1C-8B29-4529-86CB-15B246B06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2" r="36849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47CDFE-01E8-4903-B68D-7255E6B974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99671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80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43650-243E-48BD-81ED-2EBE611B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70" y="640822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 ANALYSIS</a:t>
            </a:r>
            <a:br>
              <a:rPr lang="en-US" sz="5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7CF1D0-DD06-44E0-9945-CB87ACBC97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5204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3214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68A92-65E9-4EB5-91EB-DD2D18EB0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Game plan forecast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5A99EE1-EBFC-498C-B67B-55EB0E177D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82146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9592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uple of street signs&#10;&#10;Description automatically generated with medium confidence">
            <a:extLst>
              <a:ext uri="{FF2B5EF4-FFF2-40B4-BE49-F238E27FC236}">
                <a16:creationId xmlns:a16="http://schemas.microsoft.com/office/drawing/2014/main" id="{177F9047-A8F9-40A6-A794-778F190F5C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44" b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F31C4-62B0-4DB6-990A-2364D94CC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 and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0D7B6-536C-4D7F-ADEB-D5612021C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2121763"/>
            <a:ext cx="6620505" cy="377301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Security first - Face Mask Company is declared and financed by a fiery couple and their immediate relations. They don't plan to invite some various accomplices which is the clarification they have chosen to keep the sourcing of the startup financing to 3 basic sources. </a:t>
            </a:r>
            <a:endParaRPr lang="en-US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Produce part of the startup capital from solitary theory resources and sell of stocks </a:t>
            </a:r>
            <a:endParaRPr lang="en-US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Point of convergence for touchy credits from relatives and accomplices </a:t>
            </a:r>
            <a:endParaRPr lang="en-US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 for credit from my Bank </a:t>
            </a:r>
            <a:endParaRPr lang="en-US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would require a check of 100 and 150,000 pounds (£250,000) to effectively set up our face cover creation plant in West Midlands – UK. </a:t>
            </a:r>
            <a:endParaRPr lang="en-US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678724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1F0C61D-6C00-46C3-BD77-59C9CB63F4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4" b="3727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9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582C0-A230-4D0C-BE4B-E206886EC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086" y="2524343"/>
            <a:ext cx="4458446" cy="3132654"/>
          </a:xfrm>
        </p:spPr>
        <p:txBody>
          <a:bodyPr anchor="ctr">
            <a:normAutofit/>
          </a:bodyPr>
          <a:lstStyle/>
          <a:p>
            <a:r>
              <a:rPr lang="en-US" sz="1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One of our basic objectives of beginning Safety first - Face Mask Company is to make a business that will get by off its own compensation without permeating money from outside sources once the business is authoritatively running. </a:t>
            </a: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6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Safety first - Face Mask Company, will ensure that the right establishment, plans and cycles are set up to guarantee that our staff government help are especially taken of.</a:t>
            </a:r>
          </a:p>
          <a:p>
            <a:r>
              <a:rPr lang="en-US" sz="16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We comprehend that if that is set up, we will truly have to effectively enroll and hold the best hands we can get in the business.</a:t>
            </a:r>
            <a:endParaRPr lang="en-US" sz="1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7A788-DCB1-456D-AB2D-AACF77153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28" y="1071350"/>
            <a:ext cx="4775162" cy="1242924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719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2E680E4-1EAA-43EF-A7D4-641233260E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" r="1178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FE281-AB4F-4AB4-9D20-2E846EFCD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sz="400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25D55-A887-4387-BA2A-4720E0981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701040" algn="l"/>
              </a:tabLst>
            </a:pPr>
            <a:r>
              <a:rPr lang="en-US" sz="13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Hufford, A. (2020). N95 face mask makers ramp up production to meet US COVID-19 demand. Wall St. J.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701040" algn="l"/>
              </a:tabLst>
            </a:pPr>
            <a:r>
              <a:rPr lang="en-US" sz="13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Husain, S. S. (2020). Report Of Business Plan ENT 300: Liplous Kiss.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701040" algn="l"/>
              </a:tabLst>
            </a:pPr>
            <a:r>
              <a:rPr lang="en-US" sz="13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Koonin, L. M. (2020). Novel coronavirus disease (COVID-19) outbreak: Now is the time to refresh pandemic plans. Journal of business continuity &amp; emergency planning, 13(4), 1-15.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701040" algn="l"/>
              </a:tabLst>
            </a:pPr>
            <a:r>
              <a:rPr lang="en-US" sz="13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Lee, E., Chen, Y. Y., McDonald, M., &amp; O’Neill, E. (2020). Dynamic response systems of healthcare mask production to COVID-19: A case study of Korea. Systems, 8(2), 18.</a:t>
            </a:r>
          </a:p>
          <a:p>
            <a:pPr marL="342900" marR="0" lvl="0" indent="-342900"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701040" algn="l"/>
              </a:tabLst>
            </a:pPr>
            <a:r>
              <a:rPr lang="en-US" sz="13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Morris, N. B., Piil, J. F., Christiansen, L., Flouris, A. D., &amp; Nybo, L. (2020). Prolonged facemask use in the heat worsens dyspnea without compromising motor-cognitive performance. Temperature, 1-6.</a:t>
            </a:r>
          </a:p>
          <a:p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3069131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725</Words>
  <Application>Microsoft Office PowerPoint</Application>
  <PresentationFormat>Widescreen</PresentationFormat>
  <Paragraphs>39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Ink Free</vt:lpstr>
      <vt:lpstr>Times New Roman</vt:lpstr>
      <vt:lpstr>Office Theme</vt:lpstr>
      <vt:lpstr>Face mask business plan</vt:lpstr>
      <vt:lpstr>Good to know</vt:lpstr>
      <vt:lpstr>SWOT Analysis </vt:lpstr>
      <vt:lpstr>MARKET ANALYSIS </vt:lpstr>
      <vt:lpstr>Game plan forecast</vt:lpstr>
      <vt:lpstr>Strategy and options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 mask business plan</dc:title>
  <dc:creator>27202</dc:creator>
  <cp:lastModifiedBy>27202</cp:lastModifiedBy>
  <cp:revision>2</cp:revision>
  <dcterms:created xsi:type="dcterms:W3CDTF">2021-07-21T10:00:14Z</dcterms:created>
  <dcterms:modified xsi:type="dcterms:W3CDTF">2021-07-21T11:24:59Z</dcterms:modified>
</cp:coreProperties>
</file>