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notesMasterIdLst>
    <p:notesMasterId r:id="rId8"/>
  </p:notesMasterIdLst>
  <p:sldIdLst>
    <p:sldId id="263" r:id="rId2"/>
    <p:sldId id="258" r:id="rId3"/>
    <p:sldId id="259" r:id="rId4"/>
    <p:sldId id="260" r:id="rId5"/>
    <p:sldId id="262" r:id="rId6"/>
    <p:sldId id="264" r:id="rId7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B6945C9-27C7-483F-ACB8-63CCF1B3FAB4}">
          <p14:sldIdLst>
            <p14:sldId id="263"/>
            <p14:sldId id="258"/>
            <p14:sldId id="259"/>
            <p14:sldId id="260"/>
            <p14:sldId id="262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56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tags" Target="tags/tag1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1D45D3-A45A-467C-A245-540B6008A8CA}" type="doc">
      <dgm:prSet loTypeId="urn:microsoft.com/office/officeart/2005/8/layout/list1" loCatId="list" qsTypeId="urn:microsoft.com/office/officeart/2005/8/quickstyle/simple2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915BAC70-58F9-4370-B756-3E35D4AE62D7}">
      <dgm:prSet/>
      <dgm:spPr/>
      <dgm:t>
        <a:bodyPr/>
        <a:lstStyle/>
        <a:p>
          <a:r>
            <a:rPr lang="en-GB"/>
            <a:t>Economic Impact.</a:t>
          </a:r>
          <a:endParaRPr lang="en-US"/>
        </a:p>
      </dgm:t>
    </dgm:pt>
    <dgm:pt modelId="{EBA68FBD-FD55-4E47-B7E4-971FCD0ED38D}" type="parTrans" cxnId="{C7061263-225B-442B-A13C-B1A44A0E37AE}">
      <dgm:prSet/>
      <dgm:spPr/>
      <dgm:t>
        <a:bodyPr/>
        <a:lstStyle/>
        <a:p>
          <a:endParaRPr lang="en-US"/>
        </a:p>
      </dgm:t>
    </dgm:pt>
    <dgm:pt modelId="{54828693-DDB9-4362-B21D-50EA73E47511}" type="sibTrans" cxnId="{C7061263-225B-442B-A13C-B1A44A0E37AE}">
      <dgm:prSet/>
      <dgm:spPr/>
      <dgm:t>
        <a:bodyPr/>
        <a:lstStyle/>
        <a:p>
          <a:endParaRPr lang="en-US"/>
        </a:p>
      </dgm:t>
    </dgm:pt>
    <dgm:pt modelId="{9613F3B5-252B-4273-8363-BE8E8439C3F0}">
      <dgm:prSet/>
      <dgm:spPr/>
      <dgm:t>
        <a:bodyPr/>
        <a:lstStyle/>
        <a:p>
          <a:r>
            <a:rPr lang="en-GB"/>
            <a:t>Geospatial Services.</a:t>
          </a:r>
          <a:endParaRPr lang="en-US"/>
        </a:p>
      </dgm:t>
    </dgm:pt>
    <dgm:pt modelId="{03A98FF7-1BE1-4322-B4A7-BC7F7565C5A9}" type="parTrans" cxnId="{6987B70D-B6E5-4081-84DA-E153183CA16E}">
      <dgm:prSet/>
      <dgm:spPr/>
      <dgm:t>
        <a:bodyPr/>
        <a:lstStyle/>
        <a:p>
          <a:endParaRPr lang="en-US"/>
        </a:p>
      </dgm:t>
    </dgm:pt>
    <dgm:pt modelId="{89607E9E-5085-4F8D-8876-5BF7CE333826}" type="sibTrans" cxnId="{6987B70D-B6E5-4081-84DA-E153183CA16E}">
      <dgm:prSet/>
      <dgm:spPr/>
      <dgm:t>
        <a:bodyPr/>
        <a:lstStyle/>
        <a:p>
          <a:endParaRPr lang="en-US"/>
        </a:p>
      </dgm:t>
    </dgm:pt>
    <dgm:pt modelId="{21C5A13E-0604-4D54-B7A1-A9F030522507}">
      <dgm:prSet/>
      <dgm:spPr/>
      <dgm:t>
        <a:bodyPr/>
        <a:lstStyle/>
        <a:p>
          <a:r>
            <a:rPr lang="en-GB"/>
            <a:t>Google Maps</a:t>
          </a:r>
          <a:endParaRPr lang="en-US"/>
        </a:p>
      </dgm:t>
    </dgm:pt>
    <dgm:pt modelId="{CDAFEC9F-1240-41FC-9395-41FA79E06AA6}" type="parTrans" cxnId="{B3426B78-62FA-441C-87D9-74E3210D24E1}">
      <dgm:prSet/>
      <dgm:spPr/>
      <dgm:t>
        <a:bodyPr/>
        <a:lstStyle/>
        <a:p>
          <a:endParaRPr lang="en-US"/>
        </a:p>
      </dgm:t>
    </dgm:pt>
    <dgm:pt modelId="{4F421433-1BC6-44A1-92E6-D6BFD4D7EFA8}" type="sibTrans" cxnId="{B3426B78-62FA-441C-87D9-74E3210D24E1}">
      <dgm:prSet/>
      <dgm:spPr/>
      <dgm:t>
        <a:bodyPr/>
        <a:lstStyle/>
        <a:p>
          <a:endParaRPr lang="en-US"/>
        </a:p>
      </dgm:t>
    </dgm:pt>
    <dgm:pt modelId="{3C7B335D-11A8-4FD9-A50F-BD186C89A14A}">
      <dgm:prSet/>
      <dgm:spPr/>
      <dgm:t>
        <a:bodyPr/>
        <a:lstStyle/>
        <a:p>
          <a:r>
            <a:rPr lang="en-GB"/>
            <a:t>Consumer Benefits</a:t>
          </a:r>
          <a:endParaRPr lang="en-US"/>
        </a:p>
      </dgm:t>
    </dgm:pt>
    <dgm:pt modelId="{AFFEB52C-20B4-4D08-BFFE-4632AE6251B7}" type="parTrans" cxnId="{91C02582-642F-41E8-A2D2-369A97A654B6}">
      <dgm:prSet/>
      <dgm:spPr/>
      <dgm:t>
        <a:bodyPr/>
        <a:lstStyle/>
        <a:p>
          <a:endParaRPr lang="en-US"/>
        </a:p>
      </dgm:t>
    </dgm:pt>
    <dgm:pt modelId="{AAB71FB9-9F72-43B9-A126-895516CEE1EC}" type="sibTrans" cxnId="{91C02582-642F-41E8-A2D2-369A97A654B6}">
      <dgm:prSet/>
      <dgm:spPr/>
      <dgm:t>
        <a:bodyPr/>
        <a:lstStyle/>
        <a:p>
          <a:endParaRPr lang="en-US"/>
        </a:p>
      </dgm:t>
    </dgm:pt>
    <dgm:pt modelId="{A8034B6A-7DAE-41D8-A6A1-5E7E32F551A1}">
      <dgm:prSet/>
      <dgm:spPr/>
      <dgm:t>
        <a:bodyPr/>
        <a:lstStyle/>
        <a:p>
          <a:r>
            <a:rPr lang="en-GB"/>
            <a:t>Business Benefits</a:t>
          </a:r>
          <a:endParaRPr lang="en-US"/>
        </a:p>
      </dgm:t>
    </dgm:pt>
    <dgm:pt modelId="{454D787F-7AC7-4EF5-9A7F-7A1939FDBF45}" type="parTrans" cxnId="{30769E4D-6338-4978-AF6C-7BB8E663985A}">
      <dgm:prSet/>
      <dgm:spPr/>
      <dgm:t>
        <a:bodyPr/>
        <a:lstStyle/>
        <a:p>
          <a:endParaRPr lang="en-US"/>
        </a:p>
      </dgm:t>
    </dgm:pt>
    <dgm:pt modelId="{0545484C-9221-40FF-8B1E-305C3427AD63}" type="sibTrans" cxnId="{30769E4D-6338-4978-AF6C-7BB8E663985A}">
      <dgm:prSet/>
      <dgm:spPr/>
      <dgm:t>
        <a:bodyPr/>
        <a:lstStyle/>
        <a:p>
          <a:endParaRPr lang="en-US"/>
        </a:p>
      </dgm:t>
    </dgm:pt>
    <dgm:pt modelId="{08CB1A44-52F9-43DD-86D2-B4987111A7D4}">
      <dgm:prSet/>
      <dgm:spPr/>
      <dgm:t>
        <a:bodyPr/>
        <a:lstStyle/>
        <a:p>
          <a:r>
            <a:rPr lang="en-GB"/>
            <a:t>Social Benefits</a:t>
          </a:r>
          <a:endParaRPr lang="en-US"/>
        </a:p>
      </dgm:t>
    </dgm:pt>
    <dgm:pt modelId="{8ED82A77-27B4-4EA6-8661-BB77BCF89798}" type="parTrans" cxnId="{BDFA9EF4-719D-4ED8-8012-FF1568E30A3B}">
      <dgm:prSet/>
      <dgm:spPr/>
      <dgm:t>
        <a:bodyPr/>
        <a:lstStyle/>
        <a:p>
          <a:endParaRPr lang="en-US"/>
        </a:p>
      </dgm:t>
    </dgm:pt>
    <dgm:pt modelId="{49E49EAF-6165-47E2-A287-DDDFC538C961}" type="sibTrans" cxnId="{BDFA9EF4-719D-4ED8-8012-FF1568E30A3B}">
      <dgm:prSet/>
      <dgm:spPr/>
      <dgm:t>
        <a:bodyPr/>
        <a:lstStyle/>
        <a:p>
          <a:endParaRPr lang="en-US"/>
        </a:p>
      </dgm:t>
    </dgm:pt>
    <dgm:pt modelId="{8521A38D-E808-422F-8A21-C2D55C56A538}" type="pres">
      <dgm:prSet presAssocID="{691D45D3-A45A-467C-A245-540B6008A8CA}" presName="linear" presStyleCnt="0">
        <dgm:presLayoutVars>
          <dgm:dir/>
          <dgm:animLvl val="lvl"/>
          <dgm:resizeHandles val="exact"/>
        </dgm:presLayoutVars>
      </dgm:prSet>
      <dgm:spPr/>
    </dgm:pt>
    <dgm:pt modelId="{6B3247D3-C204-4A91-B79B-621D611139B5}" type="pres">
      <dgm:prSet presAssocID="{915BAC70-58F9-4370-B756-3E35D4AE62D7}" presName="parentLin" presStyleCnt="0"/>
      <dgm:spPr/>
    </dgm:pt>
    <dgm:pt modelId="{18E3A4A5-6975-4054-AA45-0679C7FE1A3B}" type="pres">
      <dgm:prSet presAssocID="{915BAC70-58F9-4370-B756-3E35D4AE62D7}" presName="parentLeftMargin" presStyleLbl="node1" presStyleIdx="0" presStyleCnt="3"/>
      <dgm:spPr/>
    </dgm:pt>
    <dgm:pt modelId="{C7A13B39-1678-4386-B5F9-D81DDA56EF66}" type="pres">
      <dgm:prSet presAssocID="{915BAC70-58F9-4370-B756-3E35D4AE62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B3EDFC4-BC2E-4F99-B44E-265748C20266}" type="pres">
      <dgm:prSet presAssocID="{915BAC70-58F9-4370-B756-3E35D4AE62D7}" presName="negativeSpace" presStyleCnt="0"/>
      <dgm:spPr/>
    </dgm:pt>
    <dgm:pt modelId="{98F142F9-B6B6-481B-BDFF-22D054D444B1}" type="pres">
      <dgm:prSet presAssocID="{915BAC70-58F9-4370-B756-3E35D4AE62D7}" presName="childText" presStyleLbl="conFgAcc1" presStyleIdx="0" presStyleCnt="3">
        <dgm:presLayoutVars>
          <dgm:bulletEnabled val="1"/>
        </dgm:presLayoutVars>
      </dgm:prSet>
      <dgm:spPr/>
    </dgm:pt>
    <dgm:pt modelId="{EF8DFD18-77B8-40AB-AF5B-3074762F7ABD}" type="pres">
      <dgm:prSet presAssocID="{54828693-DDB9-4362-B21D-50EA73E47511}" presName="spaceBetweenRectangles" presStyleCnt="0"/>
      <dgm:spPr/>
    </dgm:pt>
    <dgm:pt modelId="{26BA98B4-7F7F-4496-9983-0B6C7AFD099D}" type="pres">
      <dgm:prSet presAssocID="{9613F3B5-252B-4273-8363-BE8E8439C3F0}" presName="parentLin" presStyleCnt="0"/>
      <dgm:spPr/>
    </dgm:pt>
    <dgm:pt modelId="{049BA4B5-5654-49E2-8960-630F1A086507}" type="pres">
      <dgm:prSet presAssocID="{9613F3B5-252B-4273-8363-BE8E8439C3F0}" presName="parentLeftMargin" presStyleLbl="node1" presStyleIdx="0" presStyleCnt="3"/>
      <dgm:spPr/>
    </dgm:pt>
    <dgm:pt modelId="{C1C94A42-30ED-4AA9-AF47-3D35CDCAFC00}" type="pres">
      <dgm:prSet presAssocID="{9613F3B5-252B-4273-8363-BE8E8439C3F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EBAC2F7-09A6-4F47-8D4B-CB1187B87643}" type="pres">
      <dgm:prSet presAssocID="{9613F3B5-252B-4273-8363-BE8E8439C3F0}" presName="negativeSpace" presStyleCnt="0"/>
      <dgm:spPr/>
    </dgm:pt>
    <dgm:pt modelId="{95B514B6-007E-4738-8C72-FA3D8455039B}" type="pres">
      <dgm:prSet presAssocID="{9613F3B5-252B-4273-8363-BE8E8439C3F0}" presName="childText" presStyleLbl="conFgAcc1" presStyleIdx="1" presStyleCnt="3">
        <dgm:presLayoutVars>
          <dgm:bulletEnabled val="1"/>
        </dgm:presLayoutVars>
      </dgm:prSet>
      <dgm:spPr/>
    </dgm:pt>
    <dgm:pt modelId="{8A844F14-7632-427E-8F07-F46FA79CA1BF}" type="pres">
      <dgm:prSet presAssocID="{89607E9E-5085-4F8D-8876-5BF7CE333826}" presName="spaceBetweenRectangles" presStyleCnt="0"/>
      <dgm:spPr/>
    </dgm:pt>
    <dgm:pt modelId="{DF766244-A909-4924-A7E3-A9CADFA370CE}" type="pres">
      <dgm:prSet presAssocID="{21C5A13E-0604-4D54-B7A1-A9F030522507}" presName="parentLin" presStyleCnt="0"/>
      <dgm:spPr/>
    </dgm:pt>
    <dgm:pt modelId="{193865A9-7DBF-42B1-A778-01C0F58D50C1}" type="pres">
      <dgm:prSet presAssocID="{21C5A13E-0604-4D54-B7A1-A9F030522507}" presName="parentLeftMargin" presStyleLbl="node1" presStyleIdx="1" presStyleCnt="3"/>
      <dgm:spPr/>
    </dgm:pt>
    <dgm:pt modelId="{228DF5F1-1FA1-49CD-BAAC-F7EE18F3822A}" type="pres">
      <dgm:prSet presAssocID="{21C5A13E-0604-4D54-B7A1-A9F03052250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1AA6E1D-F045-483C-8FAC-C068BCAA56D8}" type="pres">
      <dgm:prSet presAssocID="{21C5A13E-0604-4D54-B7A1-A9F030522507}" presName="negativeSpace" presStyleCnt="0"/>
      <dgm:spPr/>
    </dgm:pt>
    <dgm:pt modelId="{03D0E959-B3F7-42BD-91EC-9B0CB14B6859}" type="pres">
      <dgm:prSet presAssocID="{21C5A13E-0604-4D54-B7A1-A9F03052250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F695506-EE3A-42D0-A0F6-474A8876431D}" type="presOf" srcId="{9613F3B5-252B-4273-8363-BE8E8439C3F0}" destId="{C1C94A42-30ED-4AA9-AF47-3D35CDCAFC00}" srcOrd="1" destOrd="0" presId="urn:microsoft.com/office/officeart/2005/8/layout/list1"/>
    <dgm:cxn modelId="{6987B70D-B6E5-4081-84DA-E153183CA16E}" srcId="{691D45D3-A45A-467C-A245-540B6008A8CA}" destId="{9613F3B5-252B-4273-8363-BE8E8439C3F0}" srcOrd="1" destOrd="0" parTransId="{03A98FF7-1BE1-4322-B4A7-BC7F7565C5A9}" sibTransId="{89607E9E-5085-4F8D-8876-5BF7CE333826}"/>
    <dgm:cxn modelId="{BD04C50F-0B47-4FBC-9261-69FD79AE7649}" type="presOf" srcId="{A8034B6A-7DAE-41D8-A6A1-5E7E32F551A1}" destId="{03D0E959-B3F7-42BD-91EC-9B0CB14B6859}" srcOrd="0" destOrd="1" presId="urn:microsoft.com/office/officeart/2005/8/layout/list1"/>
    <dgm:cxn modelId="{13373122-4D6A-4290-A072-299D2BD96E8B}" type="presOf" srcId="{9613F3B5-252B-4273-8363-BE8E8439C3F0}" destId="{049BA4B5-5654-49E2-8960-630F1A086507}" srcOrd="0" destOrd="0" presId="urn:microsoft.com/office/officeart/2005/8/layout/list1"/>
    <dgm:cxn modelId="{29B87A25-A9C2-4331-8AF8-93BCF3518809}" type="presOf" srcId="{915BAC70-58F9-4370-B756-3E35D4AE62D7}" destId="{18E3A4A5-6975-4054-AA45-0679C7FE1A3B}" srcOrd="0" destOrd="0" presId="urn:microsoft.com/office/officeart/2005/8/layout/list1"/>
    <dgm:cxn modelId="{C7061263-225B-442B-A13C-B1A44A0E37AE}" srcId="{691D45D3-A45A-467C-A245-540B6008A8CA}" destId="{915BAC70-58F9-4370-B756-3E35D4AE62D7}" srcOrd="0" destOrd="0" parTransId="{EBA68FBD-FD55-4E47-B7E4-971FCD0ED38D}" sibTransId="{54828693-DDB9-4362-B21D-50EA73E47511}"/>
    <dgm:cxn modelId="{30769E4D-6338-4978-AF6C-7BB8E663985A}" srcId="{21C5A13E-0604-4D54-B7A1-A9F030522507}" destId="{A8034B6A-7DAE-41D8-A6A1-5E7E32F551A1}" srcOrd="1" destOrd="0" parTransId="{454D787F-7AC7-4EF5-9A7F-7A1939FDBF45}" sibTransId="{0545484C-9221-40FF-8B1E-305C3427AD63}"/>
    <dgm:cxn modelId="{0504AA56-F5F5-4163-80F5-B6A10E428F9D}" type="presOf" srcId="{691D45D3-A45A-467C-A245-540B6008A8CA}" destId="{8521A38D-E808-422F-8A21-C2D55C56A538}" srcOrd="0" destOrd="0" presId="urn:microsoft.com/office/officeart/2005/8/layout/list1"/>
    <dgm:cxn modelId="{5940FC57-DB54-4657-85D5-F2F67972AA98}" type="presOf" srcId="{3C7B335D-11A8-4FD9-A50F-BD186C89A14A}" destId="{03D0E959-B3F7-42BD-91EC-9B0CB14B6859}" srcOrd="0" destOrd="0" presId="urn:microsoft.com/office/officeart/2005/8/layout/list1"/>
    <dgm:cxn modelId="{B3426B78-62FA-441C-87D9-74E3210D24E1}" srcId="{691D45D3-A45A-467C-A245-540B6008A8CA}" destId="{21C5A13E-0604-4D54-B7A1-A9F030522507}" srcOrd="2" destOrd="0" parTransId="{CDAFEC9F-1240-41FC-9395-41FA79E06AA6}" sibTransId="{4F421433-1BC6-44A1-92E6-D6BFD4D7EFA8}"/>
    <dgm:cxn modelId="{91C02582-642F-41E8-A2D2-369A97A654B6}" srcId="{21C5A13E-0604-4D54-B7A1-A9F030522507}" destId="{3C7B335D-11A8-4FD9-A50F-BD186C89A14A}" srcOrd="0" destOrd="0" parTransId="{AFFEB52C-20B4-4D08-BFFE-4632AE6251B7}" sibTransId="{AAB71FB9-9F72-43B9-A126-895516CEE1EC}"/>
    <dgm:cxn modelId="{EEEAC88F-FC58-4433-B8BB-54AAB16B3DFF}" type="presOf" srcId="{915BAC70-58F9-4370-B756-3E35D4AE62D7}" destId="{C7A13B39-1678-4386-B5F9-D81DDA56EF66}" srcOrd="1" destOrd="0" presId="urn:microsoft.com/office/officeart/2005/8/layout/list1"/>
    <dgm:cxn modelId="{809CC7B4-AFAC-4E48-B569-9D6C93911B5B}" type="presOf" srcId="{08CB1A44-52F9-43DD-86D2-B4987111A7D4}" destId="{03D0E959-B3F7-42BD-91EC-9B0CB14B6859}" srcOrd="0" destOrd="2" presId="urn:microsoft.com/office/officeart/2005/8/layout/list1"/>
    <dgm:cxn modelId="{F6E74FBF-6E2E-4C91-A6D1-ED8F3215CD8B}" type="presOf" srcId="{21C5A13E-0604-4D54-B7A1-A9F030522507}" destId="{228DF5F1-1FA1-49CD-BAAC-F7EE18F3822A}" srcOrd="1" destOrd="0" presId="urn:microsoft.com/office/officeart/2005/8/layout/list1"/>
    <dgm:cxn modelId="{F39A9BC9-F814-4F70-84ED-40BAD04448EC}" type="presOf" srcId="{21C5A13E-0604-4D54-B7A1-A9F030522507}" destId="{193865A9-7DBF-42B1-A778-01C0F58D50C1}" srcOrd="0" destOrd="0" presId="urn:microsoft.com/office/officeart/2005/8/layout/list1"/>
    <dgm:cxn modelId="{BDFA9EF4-719D-4ED8-8012-FF1568E30A3B}" srcId="{21C5A13E-0604-4D54-B7A1-A9F030522507}" destId="{08CB1A44-52F9-43DD-86D2-B4987111A7D4}" srcOrd="2" destOrd="0" parTransId="{8ED82A77-27B4-4EA6-8661-BB77BCF89798}" sibTransId="{49E49EAF-6165-47E2-A287-DDDFC538C961}"/>
    <dgm:cxn modelId="{535D7666-B513-410D-AF60-C087775A6572}" type="presParOf" srcId="{8521A38D-E808-422F-8A21-C2D55C56A538}" destId="{6B3247D3-C204-4A91-B79B-621D611139B5}" srcOrd="0" destOrd="0" presId="urn:microsoft.com/office/officeart/2005/8/layout/list1"/>
    <dgm:cxn modelId="{44F2720F-EF04-4136-A4BD-367A2B9C8470}" type="presParOf" srcId="{6B3247D3-C204-4A91-B79B-621D611139B5}" destId="{18E3A4A5-6975-4054-AA45-0679C7FE1A3B}" srcOrd="0" destOrd="0" presId="urn:microsoft.com/office/officeart/2005/8/layout/list1"/>
    <dgm:cxn modelId="{F10109C3-EEEF-465C-931B-B8CB88304A42}" type="presParOf" srcId="{6B3247D3-C204-4A91-B79B-621D611139B5}" destId="{C7A13B39-1678-4386-B5F9-D81DDA56EF66}" srcOrd="1" destOrd="0" presId="urn:microsoft.com/office/officeart/2005/8/layout/list1"/>
    <dgm:cxn modelId="{92E5ACBF-D189-41AB-ADBC-F3F77868451B}" type="presParOf" srcId="{8521A38D-E808-422F-8A21-C2D55C56A538}" destId="{8B3EDFC4-BC2E-4F99-B44E-265748C20266}" srcOrd="1" destOrd="0" presId="urn:microsoft.com/office/officeart/2005/8/layout/list1"/>
    <dgm:cxn modelId="{E91C5BC8-AF47-45E1-9B48-DA8F7065AF62}" type="presParOf" srcId="{8521A38D-E808-422F-8A21-C2D55C56A538}" destId="{98F142F9-B6B6-481B-BDFF-22D054D444B1}" srcOrd="2" destOrd="0" presId="urn:microsoft.com/office/officeart/2005/8/layout/list1"/>
    <dgm:cxn modelId="{F3EE5198-5F47-47E5-9EF9-FABE6E4AF7A2}" type="presParOf" srcId="{8521A38D-E808-422F-8A21-C2D55C56A538}" destId="{EF8DFD18-77B8-40AB-AF5B-3074762F7ABD}" srcOrd="3" destOrd="0" presId="urn:microsoft.com/office/officeart/2005/8/layout/list1"/>
    <dgm:cxn modelId="{5EC21CAF-80D4-4DB4-8236-9DED4AD49D9C}" type="presParOf" srcId="{8521A38D-E808-422F-8A21-C2D55C56A538}" destId="{26BA98B4-7F7F-4496-9983-0B6C7AFD099D}" srcOrd="4" destOrd="0" presId="urn:microsoft.com/office/officeart/2005/8/layout/list1"/>
    <dgm:cxn modelId="{E4C8F347-518E-4CBF-915D-3667E95C2C23}" type="presParOf" srcId="{26BA98B4-7F7F-4496-9983-0B6C7AFD099D}" destId="{049BA4B5-5654-49E2-8960-630F1A086507}" srcOrd="0" destOrd="0" presId="urn:microsoft.com/office/officeart/2005/8/layout/list1"/>
    <dgm:cxn modelId="{DBF1020C-D990-438A-B3F0-8EE7E879A1E2}" type="presParOf" srcId="{26BA98B4-7F7F-4496-9983-0B6C7AFD099D}" destId="{C1C94A42-30ED-4AA9-AF47-3D35CDCAFC00}" srcOrd="1" destOrd="0" presId="urn:microsoft.com/office/officeart/2005/8/layout/list1"/>
    <dgm:cxn modelId="{1ACB4104-79CA-4960-98E6-07F5491A1219}" type="presParOf" srcId="{8521A38D-E808-422F-8A21-C2D55C56A538}" destId="{3EBAC2F7-09A6-4F47-8D4B-CB1187B87643}" srcOrd="5" destOrd="0" presId="urn:microsoft.com/office/officeart/2005/8/layout/list1"/>
    <dgm:cxn modelId="{51397893-2893-4443-B71B-AB026A58F4A8}" type="presParOf" srcId="{8521A38D-E808-422F-8A21-C2D55C56A538}" destId="{95B514B6-007E-4738-8C72-FA3D8455039B}" srcOrd="6" destOrd="0" presId="urn:microsoft.com/office/officeart/2005/8/layout/list1"/>
    <dgm:cxn modelId="{2FEA6979-22FA-49E3-B84D-8D40F9C903B4}" type="presParOf" srcId="{8521A38D-E808-422F-8A21-C2D55C56A538}" destId="{8A844F14-7632-427E-8F07-F46FA79CA1BF}" srcOrd="7" destOrd="0" presId="urn:microsoft.com/office/officeart/2005/8/layout/list1"/>
    <dgm:cxn modelId="{550CC60E-0120-412B-BD37-13AC51B69C24}" type="presParOf" srcId="{8521A38D-E808-422F-8A21-C2D55C56A538}" destId="{DF766244-A909-4924-A7E3-A9CADFA370CE}" srcOrd="8" destOrd="0" presId="urn:microsoft.com/office/officeart/2005/8/layout/list1"/>
    <dgm:cxn modelId="{85760580-B73D-4DC3-BB92-0D3D464C792C}" type="presParOf" srcId="{DF766244-A909-4924-A7E3-A9CADFA370CE}" destId="{193865A9-7DBF-42B1-A778-01C0F58D50C1}" srcOrd="0" destOrd="0" presId="urn:microsoft.com/office/officeart/2005/8/layout/list1"/>
    <dgm:cxn modelId="{A42A976A-59A1-433F-A61B-90BC6299902B}" type="presParOf" srcId="{DF766244-A909-4924-A7E3-A9CADFA370CE}" destId="{228DF5F1-1FA1-49CD-BAAC-F7EE18F3822A}" srcOrd="1" destOrd="0" presId="urn:microsoft.com/office/officeart/2005/8/layout/list1"/>
    <dgm:cxn modelId="{C4AFDB75-91D3-4D68-8D86-FF307BEB81AD}" type="presParOf" srcId="{8521A38D-E808-422F-8A21-C2D55C56A538}" destId="{91AA6E1D-F045-483C-8FAC-C068BCAA56D8}" srcOrd="9" destOrd="0" presId="urn:microsoft.com/office/officeart/2005/8/layout/list1"/>
    <dgm:cxn modelId="{59B0C87A-46C4-469B-8A0F-B49CB01A1294}" type="presParOf" srcId="{8521A38D-E808-422F-8A21-C2D55C56A538}" destId="{03D0E959-B3F7-42BD-91EC-9B0CB14B685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142F9-B6B6-481B-BDFF-22D054D444B1}">
      <dsp:nvSpPr>
        <dsp:cNvPr id="0" name=""/>
        <dsp:cNvSpPr/>
      </dsp:nvSpPr>
      <dsp:spPr>
        <a:xfrm>
          <a:off x="0" y="430859"/>
          <a:ext cx="6492875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A13B39-1678-4386-B5F9-D81DDA56EF66}">
      <dsp:nvSpPr>
        <dsp:cNvPr id="0" name=""/>
        <dsp:cNvSpPr/>
      </dsp:nvSpPr>
      <dsp:spPr>
        <a:xfrm>
          <a:off x="324643" y="17579"/>
          <a:ext cx="4545012" cy="826560"/>
        </a:xfrm>
        <a:prstGeom prst="roundRect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Economic Impact.</a:t>
          </a:r>
          <a:endParaRPr lang="en-US" sz="2800" kern="1200"/>
        </a:p>
      </dsp:txBody>
      <dsp:txXfrm>
        <a:off x="364992" y="57928"/>
        <a:ext cx="4464314" cy="745862"/>
      </dsp:txXfrm>
    </dsp:sp>
    <dsp:sp modelId="{95B514B6-007E-4738-8C72-FA3D8455039B}">
      <dsp:nvSpPr>
        <dsp:cNvPr id="0" name=""/>
        <dsp:cNvSpPr/>
      </dsp:nvSpPr>
      <dsp:spPr>
        <a:xfrm>
          <a:off x="0" y="1700940"/>
          <a:ext cx="6492875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50000"/>
              <a:hueOff val="-339640"/>
              <a:satOff val="13451"/>
              <a:lumOff val="282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C94A42-30ED-4AA9-AF47-3D35CDCAFC00}">
      <dsp:nvSpPr>
        <dsp:cNvPr id="0" name=""/>
        <dsp:cNvSpPr/>
      </dsp:nvSpPr>
      <dsp:spPr>
        <a:xfrm>
          <a:off x="324643" y="1287660"/>
          <a:ext cx="4545012" cy="826560"/>
        </a:xfrm>
        <a:prstGeom prst="roundRect">
          <a:avLst/>
        </a:prstGeom>
        <a:solidFill>
          <a:schemeClr val="accent2">
            <a:shade val="50000"/>
            <a:hueOff val="-360320"/>
            <a:satOff val="13100"/>
            <a:lumOff val="3044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Geospatial Services.</a:t>
          </a:r>
          <a:endParaRPr lang="en-US" sz="2800" kern="1200"/>
        </a:p>
      </dsp:txBody>
      <dsp:txXfrm>
        <a:off x="364992" y="1328009"/>
        <a:ext cx="4464314" cy="745862"/>
      </dsp:txXfrm>
    </dsp:sp>
    <dsp:sp modelId="{03D0E959-B3F7-42BD-91EC-9B0CB14B6859}">
      <dsp:nvSpPr>
        <dsp:cNvPr id="0" name=""/>
        <dsp:cNvSpPr/>
      </dsp:nvSpPr>
      <dsp:spPr>
        <a:xfrm>
          <a:off x="0" y="2971020"/>
          <a:ext cx="6492875" cy="211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shade val="50000"/>
              <a:hueOff val="-339640"/>
              <a:satOff val="13451"/>
              <a:lumOff val="282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3919" tIns="583184" rIns="503919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Consumer Benefits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Business Benefits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Social Benefits</a:t>
          </a:r>
          <a:endParaRPr lang="en-US" sz="2800" kern="1200"/>
        </a:p>
      </dsp:txBody>
      <dsp:txXfrm>
        <a:off x="0" y="2971020"/>
        <a:ext cx="6492875" cy="2116800"/>
      </dsp:txXfrm>
    </dsp:sp>
    <dsp:sp modelId="{228DF5F1-1FA1-49CD-BAAC-F7EE18F3822A}">
      <dsp:nvSpPr>
        <dsp:cNvPr id="0" name=""/>
        <dsp:cNvSpPr/>
      </dsp:nvSpPr>
      <dsp:spPr>
        <a:xfrm>
          <a:off x="324643" y="2557740"/>
          <a:ext cx="4545012" cy="826560"/>
        </a:xfrm>
        <a:prstGeom prst="roundRect">
          <a:avLst/>
        </a:prstGeom>
        <a:solidFill>
          <a:schemeClr val="accent2">
            <a:shade val="50000"/>
            <a:hueOff val="-360320"/>
            <a:satOff val="13100"/>
            <a:lumOff val="3044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Google Maps</a:t>
          </a:r>
          <a:endParaRPr lang="en-US" sz="2800" kern="1200"/>
        </a:p>
      </dsp:txBody>
      <dsp:txXfrm>
        <a:off x="364992" y="2598089"/>
        <a:ext cx="4464314" cy="745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E7190-9519-4B0B-9B22-4AC26B68D2E0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7D0B87-D95A-4796-86B5-0A88914A95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13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55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2514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14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621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872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303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559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080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830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544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5785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364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879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817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105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1541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211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81ABCA-2CC3-47F9-B5C6-CC7BF50E043C}" type="datetimeFigureOut">
              <a:rPr lang="en-US" smtClean="0"/>
              <a:t>1/8/2018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6D5CBBD-A024-4FED-80B2-6B399A933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66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danielramsey600@gmail.com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2BD9DA2-90D3-4578-83CC-0DF1C99925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GOOGLE  PRESENTATION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E466256-F25E-4B13-8BD6-D5A1678EEB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377" y="3996266"/>
            <a:ext cx="6987645" cy="2201333"/>
          </a:xfrm>
        </p:spPr>
        <p:txBody>
          <a:bodyPr/>
          <a:lstStyle/>
          <a:p>
            <a:r>
              <a:rPr lang="en-GB" dirty="0"/>
              <a:t>By Daniel Ramsey</a:t>
            </a:r>
          </a:p>
          <a:p>
            <a:r>
              <a:rPr lang="en-GB" dirty="0">
                <a:hlinkClick r:id="rId2"/>
              </a:rPr>
              <a:t>danielramsey600@gmail.com</a:t>
            </a:r>
            <a:endParaRPr lang="en-GB" dirty="0"/>
          </a:p>
          <a:p>
            <a:r>
              <a:rPr lang="en-GB" dirty="0"/>
              <a:t>@dan_ramsey170@twitter.com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242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>
                <a:solidFill>
                  <a:schemeClr val="bg1"/>
                </a:solidFill>
              </a:rPr>
              <a:t>THE BIRTH OF GOOGLE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4167" y="1675227"/>
            <a:ext cx="7323665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824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3AE710-7D3C-454B-82CF-49B0093E989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39CC2B4-028D-4241-812D-86DEFC665C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A13242B-E02E-4DE0-859A-2A46B775FBD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5ACFC104-86F4-4D49-B858-F1CA033539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80627160-C0E1-4BB7-AA86-D39CB7E7945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F9C4CF4B-A323-44D9-9FEE-90EFE1D0650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13E2B3A4-22DB-49DD-A716-388DEC5F874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337CB09C-5543-4330-8C3D-354519D8D4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F54B39E1-DFCE-43D0-80F5-D9256E47DFA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MORE THAN JUST A SEARCH ENGINE</a:t>
            </a:r>
          </a:p>
        </p:txBody>
      </p:sp>
      <p:graphicFrame>
        <p:nvGraphicFramePr>
          <p:cNvPr id="7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423944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0190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9" r="18316" b="2"/>
          <a:stretch/>
        </p:blipFill>
        <p:spPr>
          <a:xfrm>
            <a:off x="6434407" y="1011765"/>
            <a:ext cx="4744154" cy="4546708"/>
          </a:xfrm>
          <a:prstGeom prst="rect">
            <a:avLst/>
          </a:prstGeom>
        </p:spPr>
      </p:pic>
      <p:sp>
        <p:nvSpPr>
          <p:cNvPr id="4" name="AutoShape 2" descr="Hacked climate science emails : US senator James Inhofe at COP15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685800"/>
            <a:ext cx="4278313" cy="1752600"/>
          </a:xfrm>
        </p:spPr>
        <p:txBody>
          <a:bodyPr>
            <a:normAutofit/>
          </a:bodyPr>
          <a:lstStyle/>
          <a:p>
            <a:r>
              <a:rPr lang="en-GB" b="1"/>
              <a:t>SUSTAINABLE INITIATIVES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2667000"/>
            <a:ext cx="4278313" cy="3124200"/>
          </a:xfrm>
        </p:spPr>
        <p:txBody>
          <a:bodyPr>
            <a:normAutofit/>
          </a:bodyPr>
          <a:lstStyle/>
          <a:p>
            <a:r>
              <a:rPr lang="en-GB" dirty="0"/>
              <a:t>Renewable Energy</a:t>
            </a:r>
          </a:p>
          <a:p>
            <a:r>
              <a:rPr lang="en-GB" dirty="0"/>
              <a:t>Google Green</a:t>
            </a:r>
          </a:p>
          <a:p>
            <a:r>
              <a:rPr lang="en-GB" dirty="0"/>
              <a:t>Jim Inhofe  (pictured right)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2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HIGHLIGHTS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Designing Efficient Data Centres</a:t>
            </a:r>
          </a:p>
          <a:p>
            <a:r>
              <a:rPr lang="en-GB" dirty="0"/>
              <a:t>Advancing Renewable Energy</a:t>
            </a:r>
          </a:p>
          <a:p>
            <a:r>
              <a:rPr lang="en-GB" dirty="0"/>
              <a:t>Creating Sustainable Workplaces</a:t>
            </a:r>
          </a:p>
          <a:p>
            <a:r>
              <a:rPr lang="en-GB" dirty="0"/>
              <a:t>Empowering Users with Technology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118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A76974-C7E7-4A60-9D7A-28945AAF7C0F}"/>
              </a:ext>
            </a:extLst>
          </p:cNvPr>
          <p:cNvSpPr txBox="1"/>
          <p:nvPr/>
        </p:nvSpPr>
        <p:spPr>
          <a:xfrm>
            <a:off x="571501" y="1968500"/>
            <a:ext cx="11226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Thank you for listening,</a:t>
            </a:r>
          </a:p>
          <a:p>
            <a:pPr algn="ctr"/>
            <a:r>
              <a:rPr lang="en-GB" sz="4400" dirty="0"/>
              <a:t> I would now like to invite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3758730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TEMPLATEID" val="1e550058-f64c-45c4-a6fc-52ed6e4f2db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85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Corbel</vt:lpstr>
      <vt:lpstr>Parallax</vt:lpstr>
      <vt:lpstr>GOOGLE  PRESENTATION</vt:lpstr>
      <vt:lpstr>THE BIRTH OF GOOGLE</vt:lpstr>
      <vt:lpstr>MORE THAN JUST A SEARCH ENGINE</vt:lpstr>
      <vt:lpstr>SUSTAINABLE INITIATIVES</vt:lpstr>
      <vt:lpstr>PERFORMANCE HIGHLIGHTS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2017-12-27T20:09:13Z</dcterms:created>
  <dcterms:modified xsi:type="dcterms:W3CDTF">2018-01-09T11:07:13Z</dcterms:modified>
</cp:coreProperties>
</file>