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sldIdLst>
    <p:sldId id="256" r:id="rId2"/>
    <p:sldId id="257" r:id="rId3"/>
    <p:sldId id="282" r:id="rId4"/>
    <p:sldId id="283" r:id="rId5"/>
    <p:sldId id="284" r:id="rId6"/>
    <p:sldId id="259" r:id="rId7"/>
    <p:sldId id="286" r:id="rId8"/>
    <p:sldId id="285" r:id="rId9"/>
    <p:sldId id="287" r:id="rId10"/>
    <p:sldId id="288" r:id="rId11"/>
    <p:sldId id="271" r:id="rId12"/>
    <p:sldId id="270" r:id="rId13"/>
    <p:sldId id="262" r:id="rId14"/>
    <p:sldId id="27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y Brown (2106914)" userId="cb79b4a6-3426-4e35-9087-3f8aa139c696" providerId="ADAL" clId="{C1F556B5-9A46-424E-B079-684191CBBF68}"/>
    <pc:docChg chg="custSel addSld delSld modSld">
      <pc:chgData name="Jenny Brown (2106914)" userId="cb79b4a6-3426-4e35-9087-3f8aa139c696" providerId="ADAL" clId="{C1F556B5-9A46-424E-B079-684191CBBF68}" dt="2023-01-30T18:10:38.996" v="4052" actId="14100"/>
      <pc:docMkLst>
        <pc:docMk/>
      </pc:docMkLst>
      <pc:sldChg chg="addSp delSp modSp">
        <pc:chgData name="Jenny Brown (2106914)" userId="cb79b4a6-3426-4e35-9087-3f8aa139c696" providerId="ADAL" clId="{C1F556B5-9A46-424E-B079-684191CBBF68}" dt="2023-01-30T17:08:06.408" v="709" actId="122"/>
        <pc:sldMkLst>
          <pc:docMk/>
          <pc:sldMk cId="4236285185" sldId="256"/>
        </pc:sldMkLst>
        <pc:spChg chg="mod">
          <ac:chgData name="Jenny Brown (2106914)" userId="cb79b4a6-3426-4e35-9087-3f8aa139c696" providerId="ADAL" clId="{C1F556B5-9A46-424E-B079-684191CBBF68}" dt="2023-01-30T16:45:06.680" v="47" actId="20577"/>
          <ac:spMkLst>
            <pc:docMk/>
            <pc:sldMk cId="4236285185" sldId="256"/>
            <ac:spMk id="2" creationId="{25A0A3A8-6D6B-6741-A0D4-4BCD4AFCF7A5}"/>
          </ac:spMkLst>
        </pc:spChg>
        <pc:spChg chg="mod">
          <ac:chgData name="Jenny Brown (2106914)" userId="cb79b4a6-3426-4e35-9087-3f8aa139c696" providerId="ADAL" clId="{C1F556B5-9A46-424E-B079-684191CBBF68}" dt="2023-01-30T17:08:06.408" v="709" actId="122"/>
          <ac:spMkLst>
            <pc:docMk/>
            <pc:sldMk cId="4236285185" sldId="256"/>
            <ac:spMk id="3" creationId="{EF5C1F7E-DAC0-29BA-2AD7-17EE771DB499}"/>
          </ac:spMkLst>
        </pc:spChg>
        <pc:picChg chg="add mod">
          <ac:chgData name="Jenny Brown (2106914)" userId="cb79b4a6-3426-4e35-9087-3f8aa139c696" providerId="ADAL" clId="{C1F556B5-9A46-424E-B079-684191CBBF68}" dt="2023-01-30T16:45:40.982" v="51" actId="14100"/>
          <ac:picMkLst>
            <pc:docMk/>
            <pc:sldMk cId="4236285185" sldId="256"/>
            <ac:picMk id="4" creationId="{8B09320E-F95F-27EB-2D84-A0526BDFF75D}"/>
          </ac:picMkLst>
        </pc:picChg>
        <pc:picChg chg="del">
          <ac:chgData name="Jenny Brown (2106914)" userId="cb79b4a6-3426-4e35-9087-3f8aa139c696" providerId="ADAL" clId="{C1F556B5-9A46-424E-B079-684191CBBF68}" dt="2023-01-30T16:39:57.254" v="0" actId="478"/>
          <ac:picMkLst>
            <pc:docMk/>
            <pc:sldMk cId="4236285185" sldId="256"/>
            <ac:picMk id="5" creationId="{621EB48D-8423-1E08-92DC-C7B5B0DCE1AA}"/>
          </ac:picMkLst>
        </pc:picChg>
      </pc:sldChg>
      <pc:sldChg chg="modSp">
        <pc:chgData name="Jenny Brown (2106914)" userId="cb79b4a6-3426-4e35-9087-3f8aa139c696" providerId="ADAL" clId="{C1F556B5-9A46-424E-B079-684191CBBF68}" dt="2023-01-30T17:07:34.013" v="700" actId="22"/>
        <pc:sldMkLst>
          <pc:docMk/>
          <pc:sldMk cId="3592819641" sldId="257"/>
        </pc:sldMkLst>
        <pc:spChg chg="mod">
          <ac:chgData name="Jenny Brown (2106914)" userId="cb79b4a6-3426-4e35-9087-3f8aa139c696" providerId="ADAL" clId="{C1F556B5-9A46-424E-B079-684191CBBF68}" dt="2023-01-30T16:46:13.755" v="78" actId="20577"/>
          <ac:spMkLst>
            <pc:docMk/>
            <pc:sldMk cId="3592819641" sldId="257"/>
            <ac:spMk id="2" creationId="{592901BA-F6FD-4976-080D-816A9600CC62}"/>
          </ac:spMkLst>
        </pc:spChg>
        <pc:spChg chg="mod">
          <ac:chgData name="Jenny Brown (2106914)" userId="cb79b4a6-3426-4e35-9087-3f8aa139c696" providerId="ADAL" clId="{C1F556B5-9A46-424E-B079-684191CBBF68}" dt="2023-01-30T17:07:34.013" v="700" actId="22"/>
          <ac:spMkLst>
            <pc:docMk/>
            <pc:sldMk cId="3592819641" sldId="257"/>
            <ac:spMk id="3" creationId="{A764D00A-F6B1-C8FB-5F39-AFFCA0983B76}"/>
          </ac:spMkLst>
        </pc:spChg>
      </pc:sldChg>
      <pc:sldChg chg="addSp delSp modSp del mod setBg">
        <pc:chgData name="Jenny Brown (2106914)" userId="cb79b4a6-3426-4e35-9087-3f8aa139c696" providerId="ADAL" clId="{C1F556B5-9A46-424E-B079-684191CBBF68}" dt="2023-01-30T17:20:05.801" v="1514" actId="2696"/>
        <pc:sldMkLst>
          <pc:docMk/>
          <pc:sldMk cId="86616276" sldId="258"/>
        </pc:sldMkLst>
        <pc:spChg chg="mod">
          <ac:chgData name="Jenny Brown (2106914)" userId="cb79b4a6-3426-4e35-9087-3f8aa139c696" providerId="ADAL" clId="{C1F556B5-9A46-424E-B079-684191CBBF68}" dt="2023-01-30T17:00:39.625" v="418" actId="20577"/>
          <ac:spMkLst>
            <pc:docMk/>
            <pc:sldMk cId="86616276" sldId="258"/>
            <ac:spMk id="2" creationId="{F3F226C8-04C5-AB72-990A-0F12A0EF57BC}"/>
          </ac:spMkLst>
        </pc:spChg>
        <pc:spChg chg="mod">
          <ac:chgData name="Jenny Brown (2106914)" userId="cb79b4a6-3426-4e35-9087-3f8aa139c696" providerId="ADAL" clId="{C1F556B5-9A46-424E-B079-684191CBBF68}" dt="2023-01-30T17:02:37.329" v="450" actId="21"/>
          <ac:spMkLst>
            <pc:docMk/>
            <pc:sldMk cId="86616276" sldId="258"/>
            <ac:spMk id="3" creationId="{E19F005D-C20D-775C-D839-F97A9AF89CB9}"/>
          </ac:spMkLst>
        </pc:spChg>
        <pc:spChg chg="add">
          <ac:chgData name="Jenny Brown (2106914)" userId="cb79b4a6-3426-4e35-9087-3f8aa139c696" providerId="ADAL" clId="{C1F556B5-9A46-424E-B079-684191CBBF68}" dt="2023-01-30T17:00:22.335" v="416" actId="26606"/>
          <ac:spMkLst>
            <pc:docMk/>
            <pc:sldMk cId="86616276" sldId="258"/>
            <ac:spMk id="16" creationId="{29C51009-A09A-4689-8E6C-F8FC99E6A840}"/>
          </ac:spMkLst>
        </pc:spChg>
        <pc:grpChg chg="del">
          <ac:chgData name="Jenny Brown (2106914)" userId="cb79b4a6-3426-4e35-9087-3f8aa139c696" providerId="ADAL" clId="{C1F556B5-9A46-424E-B079-684191CBBF68}" dt="2023-01-30T17:00:22.335" v="416" actId="26606"/>
          <ac:grpSpMkLst>
            <pc:docMk/>
            <pc:sldMk cId="86616276" sldId="258"/>
            <ac:grpSpMk id="9" creationId="{7B733C3F-9682-42F2-95C8-440BBDB77DE1}"/>
          </ac:grpSpMkLst>
        </pc:grpChg>
        <pc:picChg chg="del">
          <ac:chgData name="Jenny Brown (2106914)" userId="cb79b4a6-3426-4e35-9087-3f8aa139c696" providerId="ADAL" clId="{C1F556B5-9A46-424E-B079-684191CBBF68}" dt="2023-01-30T16:59:39.932" v="415" actId="478"/>
          <ac:picMkLst>
            <pc:docMk/>
            <pc:sldMk cId="86616276" sldId="258"/>
            <ac:picMk id="4" creationId="{3395D19E-8EF5-1D16-8BDF-1C5BDD2E75E7}"/>
          </ac:picMkLst>
        </pc:picChg>
        <pc:cxnChg chg="add">
          <ac:chgData name="Jenny Brown (2106914)" userId="cb79b4a6-3426-4e35-9087-3f8aa139c696" providerId="ADAL" clId="{C1F556B5-9A46-424E-B079-684191CBBF68}" dt="2023-01-30T17:00:22.335" v="416" actId="26606"/>
          <ac:cxnSpMkLst>
            <pc:docMk/>
            <pc:sldMk cId="86616276" sldId="258"/>
            <ac:cxnSpMk id="18" creationId="{9EC65442-F244-409C-BF44-C5D6472E810A}"/>
          </ac:cxnSpMkLst>
        </pc:cxnChg>
      </pc:sldChg>
      <pc:sldChg chg="modSp">
        <pc:chgData name="Jenny Brown (2106914)" userId="cb79b4a6-3426-4e35-9087-3f8aa139c696" providerId="ADAL" clId="{C1F556B5-9A46-424E-B079-684191CBBF68}" dt="2023-01-30T18:10:38.996" v="4052" actId="14100"/>
        <pc:sldMkLst>
          <pc:docMk/>
          <pc:sldMk cId="1299733907" sldId="259"/>
        </pc:sldMkLst>
        <pc:spChg chg="mod">
          <ac:chgData name="Jenny Brown (2106914)" userId="cb79b4a6-3426-4e35-9087-3f8aa139c696" providerId="ADAL" clId="{C1F556B5-9A46-424E-B079-684191CBBF68}" dt="2023-01-30T17:32:25.395" v="2362" actId="20577"/>
          <ac:spMkLst>
            <pc:docMk/>
            <pc:sldMk cId="1299733907" sldId="259"/>
            <ac:spMk id="2" creationId="{450F30A5-4A0E-0ED2-4211-26787D280BDB}"/>
          </ac:spMkLst>
        </pc:spChg>
        <pc:spChg chg="mod">
          <ac:chgData name="Jenny Brown (2106914)" userId="cb79b4a6-3426-4e35-9087-3f8aa139c696" providerId="ADAL" clId="{C1F556B5-9A46-424E-B079-684191CBBF68}" dt="2023-01-30T18:10:38.996" v="4052" actId="14100"/>
          <ac:spMkLst>
            <pc:docMk/>
            <pc:sldMk cId="1299733907" sldId="259"/>
            <ac:spMk id="3" creationId="{E56D00C4-C703-8D39-AC23-9D8931727148}"/>
          </ac:spMkLst>
        </pc:spChg>
      </pc:sldChg>
      <pc:sldChg chg="del">
        <pc:chgData name="Jenny Brown (2106914)" userId="cb79b4a6-3426-4e35-9087-3f8aa139c696" providerId="ADAL" clId="{C1F556B5-9A46-424E-B079-684191CBBF68}" dt="2023-01-30T17:55:11.599" v="2949" actId="2696"/>
        <pc:sldMkLst>
          <pc:docMk/>
          <pc:sldMk cId="1501711278" sldId="260"/>
        </pc:sldMkLst>
      </pc:sldChg>
      <pc:sldChg chg="del">
        <pc:chgData name="Jenny Brown (2106914)" userId="cb79b4a6-3426-4e35-9087-3f8aa139c696" providerId="ADAL" clId="{C1F556B5-9A46-424E-B079-684191CBBF68}" dt="2023-01-30T17:56:57.295" v="2965" actId="2696"/>
        <pc:sldMkLst>
          <pc:docMk/>
          <pc:sldMk cId="2927021672" sldId="261"/>
        </pc:sldMkLst>
      </pc:sldChg>
      <pc:sldChg chg="del">
        <pc:chgData name="Jenny Brown (2106914)" userId="cb79b4a6-3426-4e35-9087-3f8aa139c696" providerId="ADAL" clId="{C1F556B5-9A46-424E-B079-684191CBBF68}" dt="2023-01-30T17:56:01.298" v="2953" actId="2696"/>
        <pc:sldMkLst>
          <pc:docMk/>
          <pc:sldMk cId="617420799" sldId="263"/>
        </pc:sldMkLst>
      </pc:sldChg>
      <pc:sldChg chg="del">
        <pc:chgData name="Jenny Brown (2106914)" userId="cb79b4a6-3426-4e35-9087-3f8aa139c696" providerId="ADAL" clId="{C1F556B5-9A46-424E-B079-684191CBBF68}" dt="2023-01-30T17:56:16.397" v="2958" actId="2696"/>
        <pc:sldMkLst>
          <pc:docMk/>
          <pc:sldMk cId="3338537387" sldId="264"/>
        </pc:sldMkLst>
      </pc:sldChg>
      <pc:sldChg chg="del">
        <pc:chgData name="Jenny Brown (2106914)" userId="cb79b4a6-3426-4e35-9087-3f8aa139c696" providerId="ADAL" clId="{C1F556B5-9A46-424E-B079-684191CBBF68}" dt="2023-01-30T17:56:19.041" v="2959" actId="2696"/>
        <pc:sldMkLst>
          <pc:docMk/>
          <pc:sldMk cId="2927091935" sldId="265"/>
        </pc:sldMkLst>
      </pc:sldChg>
      <pc:sldChg chg="del">
        <pc:chgData name="Jenny Brown (2106914)" userId="cb79b4a6-3426-4e35-9087-3f8aa139c696" providerId="ADAL" clId="{C1F556B5-9A46-424E-B079-684191CBBF68}" dt="2023-01-30T17:56:21.731" v="2960" actId="2696"/>
        <pc:sldMkLst>
          <pc:docMk/>
          <pc:sldMk cId="479910329" sldId="266"/>
        </pc:sldMkLst>
      </pc:sldChg>
      <pc:sldChg chg="del">
        <pc:chgData name="Jenny Brown (2106914)" userId="cb79b4a6-3426-4e35-9087-3f8aa139c696" providerId="ADAL" clId="{C1F556B5-9A46-424E-B079-684191CBBF68}" dt="2023-01-30T17:56:23.975" v="2961" actId="2696"/>
        <pc:sldMkLst>
          <pc:docMk/>
          <pc:sldMk cId="2383689935" sldId="267"/>
        </pc:sldMkLst>
      </pc:sldChg>
      <pc:sldChg chg="del">
        <pc:chgData name="Jenny Brown (2106914)" userId="cb79b4a6-3426-4e35-9087-3f8aa139c696" providerId="ADAL" clId="{C1F556B5-9A46-424E-B079-684191CBBF68}" dt="2023-01-30T17:56:27.406" v="2962" actId="2696"/>
        <pc:sldMkLst>
          <pc:docMk/>
          <pc:sldMk cId="1074509740" sldId="268"/>
        </pc:sldMkLst>
      </pc:sldChg>
      <pc:sldChg chg="del">
        <pc:chgData name="Jenny Brown (2106914)" userId="cb79b4a6-3426-4e35-9087-3f8aa139c696" providerId="ADAL" clId="{C1F556B5-9A46-424E-B079-684191CBBF68}" dt="2023-01-30T17:56:29.658" v="2963" actId="2696"/>
        <pc:sldMkLst>
          <pc:docMk/>
          <pc:sldMk cId="264621335" sldId="269"/>
        </pc:sldMkLst>
      </pc:sldChg>
      <pc:sldChg chg="del">
        <pc:chgData name="Jenny Brown (2106914)" userId="cb79b4a6-3426-4e35-9087-3f8aa139c696" providerId="ADAL" clId="{C1F556B5-9A46-424E-B079-684191CBBF68}" dt="2023-01-30T17:55:46.628" v="2950" actId="2696"/>
        <pc:sldMkLst>
          <pc:docMk/>
          <pc:sldMk cId="2057899447" sldId="272"/>
        </pc:sldMkLst>
      </pc:sldChg>
      <pc:sldChg chg="del">
        <pc:chgData name="Jenny Brown (2106914)" userId="cb79b4a6-3426-4e35-9087-3f8aa139c696" providerId="ADAL" clId="{C1F556B5-9A46-424E-B079-684191CBBF68}" dt="2023-01-30T17:55:49.611" v="2951" actId="2696"/>
        <pc:sldMkLst>
          <pc:docMk/>
          <pc:sldMk cId="1157292103" sldId="273"/>
        </pc:sldMkLst>
      </pc:sldChg>
      <pc:sldChg chg="del">
        <pc:chgData name="Jenny Brown (2106914)" userId="cb79b4a6-3426-4e35-9087-3f8aa139c696" providerId="ADAL" clId="{C1F556B5-9A46-424E-B079-684191CBBF68}" dt="2023-01-30T17:56:32.507" v="2964" actId="2696"/>
        <pc:sldMkLst>
          <pc:docMk/>
          <pc:sldMk cId="616347941" sldId="274"/>
        </pc:sldMkLst>
      </pc:sldChg>
      <pc:sldChg chg="del">
        <pc:chgData name="Jenny Brown (2106914)" userId="cb79b4a6-3426-4e35-9087-3f8aa139c696" providerId="ADAL" clId="{C1F556B5-9A46-424E-B079-684191CBBF68}" dt="2023-01-30T17:56:04.327" v="2954" actId="2696"/>
        <pc:sldMkLst>
          <pc:docMk/>
          <pc:sldMk cId="2448425734" sldId="276"/>
        </pc:sldMkLst>
      </pc:sldChg>
      <pc:sldChg chg="del">
        <pc:chgData name="Jenny Brown (2106914)" userId="cb79b4a6-3426-4e35-9087-3f8aa139c696" providerId="ADAL" clId="{C1F556B5-9A46-424E-B079-684191CBBF68}" dt="2023-01-30T17:56:07.811" v="2955" actId="2696"/>
        <pc:sldMkLst>
          <pc:docMk/>
          <pc:sldMk cId="2840212860" sldId="277"/>
        </pc:sldMkLst>
      </pc:sldChg>
      <pc:sldChg chg="del">
        <pc:chgData name="Jenny Brown (2106914)" userId="cb79b4a6-3426-4e35-9087-3f8aa139c696" providerId="ADAL" clId="{C1F556B5-9A46-424E-B079-684191CBBF68}" dt="2023-01-30T17:56:10.881" v="2956" actId="2696"/>
        <pc:sldMkLst>
          <pc:docMk/>
          <pc:sldMk cId="495507363" sldId="278"/>
        </pc:sldMkLst>
      </pc:sldChg>
      <pc:sldChg chg="del">
        <pc:chgData name="Jenny Brown (2106914)" userId="cb79b4a6-3426-4e35-9087-3f8aa139c696" providerId="ADAL" clId="{C1F556B5-9A46-424E-B079-684191CBBF68}" dt="2023-01-30T17:56:13.464" v="2957" actId="2696"/>
        <pc:sldMkLst>
          <pc:docMk/>
          <pc:sldMk cId="3664709457" sldId="279"/>
        </pc:sldMkLst>
      </pc:sldChg>
      <pc:sldChg chg="del">
        <pc:chgData name="Jenny Brown (2106914)" userId="cb79b4a6-3426-4e35-9087-3f8aa139c696" providerId="ADAL" clId="{C1F556B5-9A46-424E-B079-684191CBBF68}" dt="2023-01-30T17:55:08.599" v="2948" actId="2696"/>
        <pc:sldMkLst>
          <pc:docMk/>
          <pc:sldMk cId="4148288508" sldId="280"/>
        </pc:sldMkLst>
      </pc:sldChg>
      <pc:sldChg chg="del">
        <pc:chgData name="Jenny Brown (2106914)" userId="cb79b4a6-3426-4e35-9087-3f8aa139c696" providerId="ADAL" clId="{C1F556B5-9A46-424E-B079-684191CBBF68}" dt="2023-01-30T17:55:54.539" v="2952" actId="2696"/>
        <pc:sldMkLst>
          <pc:docMk/>
          <pc:sldMk cId="1161339935" sldId="281"/>
        </pc:sldMkLst>
      </pc:sldChg>
      <pc:sldChg chg="modSp add">
        <pc:chgData name="Jenny Brown (2106914)" userId="cb79b4a6-3426-4e35-9087-3f8aa139c696" providerId="ADAL" clId="{C1F556B5-9A46-424E-B079-684191CBBF68}" dt="2023-01-30T17:09:01.138" v="756" actId="20577"/>
        <pc:sldMkLst>
          <pc:docMk/>
          <pc:sldMk cId="1996247213" sldId="282"/>
        </pc:sldMkLst>
        <pc:spChg chg="mod">
          <ac:chgData name="Jenny Brown (2106914)" userId="cb79b4a6-3426-4e35-9087-3f8aa139c696" providerId="ADAL" clId="{C1F556B5-9A46-424E-B079-684191CBBF68}" dt="2023-01-30T17:03:31.848" v="497" actId="20577"/>
          <ac:spMkLst>
            <pc:docMk/>
            <pc:sldMk cId="1996247213" sldId="282"/>
            <ac:spMk id="2" creationId="{592901BA-F6FD-4976-080D-816A9600CC62}"/>
          </ac:spMkLst>
        </pc:spChg>
        <pc:spChg chg="mod">
          <ac:chgData name="Jenny Brown (2106914)" userId="cb79b4a6-3426-4e35-9087-3f8aa139c696" providerId="ADAL" clId="{C1F556B5-9A46-424E-B079-684191CBBF68}" dt="2023-01-30T17:09:01.138" v="756" actId="20577"/>
          <ac:spMkLst>
            <pc:docMk/>
            <pc:sldMk cId="1996247213" sldId="282"/>
            <ac:spMk id="3" creationId="{A764D00A-F6B1-C8FB-5F39-AFFCA0983B76}"/>
          </ac:spMkLst>
        </pc:spChg>
      </pc:sldChg>
      <pc:sldChg chg="delSp modSp new del">
        <pc:chgData name="Jenny Brown (2106914)" userId="cb79b4a6-3426-4e35-9087-3f8aa139c696" providerId="ADAL" clId="{C1F556B5-9A46-424E-B079-684191CBBF68}" dt="2023-01-30T17:02:06.345" v="446" actId="2696"/>
        <pc:sldMkLst>
          <pc:docMk/>
          <pc:sldMk cId="2901686636" sldId="282"/>
        </pc:sldMkLst>
        <pc:spChg chg="mod">
          <ac:chgData name="Jenny Brown (2106914)" userId="cb79b4a6-3426-4e35-9087-3f8aa139c696" providerId="ADAL" clId="{C1F556B5-9A46-424E-B079-684191CBBF68}" dt="2023-01-30T17:01:44.075" v="444" actId="20577"/>
          <ac:spMkLst>
            <pc:docMk/>
            <pc:sldMk cId="2901686636" sldId="282"/>
            <ac:spMk id="2" creationId="{50E5FA1A-E9FD-0417-FE1D-7F00A21FC342}"/>
          </ac:spMkLst>
        </pc:spChg>
        <pc:spChg chg="del">
          <ac:chgData name="Jenny Brown (2106914)" userId="cb79b4a6-3426-4e35-9087-3f8aa139c696" providerId="ADAL" clId="{C1F556B5-9A46-424E-B079-684191CBBF68}" dt="2023-01-30T17:01:57.962" v="445" actId="478"/>
          <ac:spMkLst>
            <pc:docMk/>
            <pc:sldMk cId="2901686636" sldId="282"/>
            <ac:spMk id="3" creationId="{F2D637D2-F3C8-2AE5-6381-802FA78DB1A5}"/>
          </ac:spMkLst>
        </pc:spChg>
      </pc:sldChg>
      <pc:sldChg chg="modSp add">
        <pc:chgData name="Jenny Brown (2106914)" userId="cb79b4a6-3426-4e35-9087-3f8aa139c696" providerId="ADAL" clId="{C1F556B5-9A46-424E-B079-684191CBBF68}" dt="2023-01-30T17:15:01.676" v="1205" actId="20577"/>
        <pc:sldMkLst>
          <pc:docMk/>
          <pc:sldMk cId="3641953551" sldId="283"/>
        </pc:sldMkLst>
        <pc:spChg chg="mod">
          <ac:chgData name="Jenny Brown (2106914)" userId="cb79b4a6-3426-4e35-9087-3f8aa139c696" providerId="ADAL" clId="{C1F556B5-9A46-424E-B079-684191CBBF68}" dt="2023-01-30T17:09:40.671" v="799" actId="20577"/>
          <ac:spMkLst>
            <pc:docMk/>
            <pc:sldMk cId="3641953551" sldId="283"/>
            <ac:spMk id="2" creationId="{592901BA-F6FD-4976-080D-816A9600CC62}"/>
          </ac:spMkLst>
        </pc:spChg>
        <pc:spChg chg="mod">
          <ac:chgData name="Jenny Brown (2106914)" userId="cb79b4a6-3426-4e35-9087-3f8aa139c696" providerId="ADAL" clId="{C1F556B5-9A46-424E-B079-684191CBBF68}" dt="2023-01-30T17:15:01.676" v="1205" actId="20577"/>
          <ac:spMkLst>
            <pc:docMk/>
            <pc:sldMk cId="3641953551" sldId="283"/>
            <ac:spMk id="3" creationId="{A764D00A-F6B1-C8FB-5F39-AFFCA0983B76}"/>
          </ac:spMkLst>
        </pc:spChg>
      </pc:sldChg>
      <pc:sldChg chg="modSp add">
        <pc:chgData name="Jenny Brown (2106914)" userId="cb79b4a6-3426-4e35-9087-3f8aa139c696" providerId="ADAL" clId="{C1F556B5-9A46-424E-B079-684191CBBF68}" dt="2023-01-30T17:18:57.925" v="1513" actId="255"/>
        <pc:sldMkLst>
          <pc:docMk/>
          <pc:sldMk cId="3569461265" sldId="284"/>
        </pc:sldMkLst>
        <pc:spChg chg="mod">
          <ac:chgData name="Jenny Brown (2106914)" userId="cb79b4a6-3426-4e35-9087-3f8aa139c696" providerId="ADAL" clId="{C1F556B5-9A46-424E-B079-684191CBBF68}" dt="2023-01-30T17:15:42.955" v="1242" actId="20577"/>
          <ac:spMkLst>
            <pc:docMk/>
            <pc:sldMk cId="3569461265" sldId="284"/>
            <ac:spMk id="2" creationId="{592901BA-F6FD-4976-080D-816A9600CC62}"/>
          </ac:spMkLst>
        </pc:spChg>
        <pc:spChg chg="mod">
          <ac:chgData name="Jenny Brown (2106914)" userId="cb79b4a6-3426-4e35-9087-3f8aa139c696" providerId="ADAL" clId="{C1F556B5-9A46-424E-B079-684191CBBF68}" dt="2023-01-30T17:18:57.925" v="1513" actId="255"/>
          <ac:spMkLst>
            <pc:docMk/>
            <pc:sldMk cId="3569461265" sldId="284"/>
            <ac:spMk id="3" creationId="{A764D00A-F6B1-C8FB-5F39-AFFCA0983B76}"/>
          </ac:spMkLst>
        </pc:spChg>
      </pc:sldChg>
      <pc:sldChg chg="modSp add">
        <pc:chgData name="Jenny Brown (2106914)" userId="cb79b4a6-3426-4e35-9087-3f8aa139c696" providerId="ADAL" clId="{C1F556B5-9A46-424E-B079-684191CBBF68}" dt="2023-01-30T18:09:48.961" v="4039" actId="255"/>
        <pc:sldMkLst>
          <pc:docMk/>
          <pc:sldMk cId="73159430" sldId="285"/>
        </pc:sldMkLst>
        <pc:spChg chg="mod">
          <ac:chgData name="Jenny Brown (2106914)" userId="cb79b4a6-3426-4e35-9087-3f8aa139c696" providerId="ADAL" clId="{C1F556B5-9A46-424E-B079-684191CBBF68}" dt="2023-01-30T17:35:30.884" v="2688" actId="20577"/>
          <ac:spMkLst>
            <pc:docMk/>
            <pc:sldMk cId="73159430" sldId="285"/>
            <ac:spMk id="2" creationId="{450F30A5-4A0E-0ED2-4211-26787D280BDB}"/>
          </ac:spMkLst>
        </pc:spChg>
        <pc:spChg chg="mod">
          <ac:chgData name="Jenny Brown (2106914)" userId="cb79b4a6-3426-4e35-9087-3f8aa139c696" providerId="ADAL" clId="{C1F556B5-9A46-424E-B079-684191CBBF68}" dt="2023-01-30T18:09:48.961" v="4039" actId="255"/>
          <ac:spMkLst>
            <pc:docMk/>
            <pc:sldMk cId="73159430" sldId="285"/>
            <ac:spMk id="3" creationId="{E56D00C4-C703-8D39-AC23-9D8931727148}"/>
          </ac:spMkLst>
        </pc:spChg>
      </pc:sldChg>
      <pc:sldChg chg="modSp add">
        <pc:chgData name="Jenny Brown (2106914)" userId="cb79b4a6-3426-4e35-9087-3f8aa139c696" providerId="ADAL" clId="{C1F556B5-9A46-424E-B079-684191CBBF68}" dt="2023-01-30T18:10:06.943" v="4048" actId="255"/>
        <pc:sldMkLst>
          <pc:docMk/>
          <pc:sldMk cId="793047979" sldId="286"/>
        </pc:sldMkLst>
        <pc:spChg chg="mod">
          <ac:chgData name="Jenny Brown (2106914)" userId="cb79b4a6-3426-4e35-9087-3f8aa139c696" providerId="ADAL" clId="{C1F556B5-9A46-424E-B079-684191CBBF68}" dt="2023-01-30T18:10:06.943" v="4048" actId="255"/>
          <ac:spMkLst>
            <pc:docMk/>
            <pc:sldMk cId="793047979" sldId="286"/>
            <ac:spMk id="3" creationId="{E56D00C4-C703-8D39-AC23-9D8931727148}"/>
          </ac:spMkLst>
        </pc:spChg>
      </pc:sldChg>
      <pc:sldChg chg="modSp add">
        <pc:chgData name="Jenny Brown (2106914)" userId="cb79b4a6-3426-4e35-9087-3f8aa139c696" providerId="ADAL" clId="{C1F556B5-9A46-424E-B079-684191CBBF68}" dt="2023-01-30T18:09:15.759" v="4030" actId="255"/>
        <pc:sldMkLst>
          <pc:docMk/>
          <pc:sldMk cId="3493492121" sldId="287"/>
        </pc:sldMkLst>
        <pc:spChg chg="mod">
          <ac:chgData name="Jenny Brown (2106914)" userId="cb79b4a6-3426-4e35-9087-3f8aa139c696" providerId="ADAL" clId="{C1F556B5-9A46-424E-B079-684191CBBF68}" dt="2023-01-30T17:57:27.484" v="2968" actId="20577"/>
          <ac:spMkLst>
            <pc:docMk/>
            <pc:sldMk cId="3493492121" sldId="287"/>
            <ac:spMk id="2" creationId="{450F30A5-4A0E-0ED2-4211-26787D280BDB}"/>
          </ac:spMkLst>
        </pc:spChg>
        <pc:spChg chg="mod">
          <ac:chgData name="Jenny Brown (2106914)" userId="cb79b4a6-3426-4e35-9087-3f8aa139c696" providerId="ADAL" clId="{C1F556B5-9A46-424E-B079-684191CBBF68}" dt="2023-01-30T18:09:15.759" v="4030" actId="255"/>
          <ac:spMkLst>
            <pc:docMk/>
            <pc:sldMk cId="3493492121" sldId="287"/>
            <ac:spMk id="3" creationId="{E56D00C4-C703-8D39-AC23-9D8931727148}"/>
          </ac:spMkLst>
        </pc:spChg>
      </pc:sldChg>
      <pc:sldChg chg="modSp add">
        <pc:chgData name="Jenny Brown (2106914)" userId="cb79b4a6-3426-4e35-9087-3f8aa139c696" providerId="ADAL" clId="{C1F556B5-9A46-424E-B079-684191CBBF68}" dt="2023-01-30T18:09:00.561" v="4025" actId="255"/>
        <pc:sldMkLst>
          <pc:docMk/>
          <pc:sldMk cId="2865876288" sldId="288"/>
        </pc:sldMkLst>
        <pc:spChg chg="mod">
          <ac:chgData name="Jenny Brown (2106914)" userId="cb79b4a6-3426-4e35-9087-3f8aa139c696" providerId="ADAL" clId="{C1F556B5-9A46-424E-B079-684191CBBF68}" dt="2023-01-30T18:09:00.561" v="4025" actId="255"/>
          <ac:spMkLst>
            <pc:docMk/>
            <pc:sldMk cId="2865876288" sldId="288"/>
            <ac:spMk id="3" creationId="{E56D00C4-C703-8D39-AC23-9D893172714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81491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66050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1/30/23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92804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1/30/23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1318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1/30/23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1120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1/30/23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1371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1/30/23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1684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7585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1/30/23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822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80942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8529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1/30/23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9942948"/>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sparta-health.co.uk/carl-rogers-core-conditions-for-therapy" TargetMode="External"/><Relationship Id="rId2" Type="http://schemas.openxmlformats.org/officeDocument/2006/relationships/hyperlink" Target="https://lifecharity.org.uk/wp-content/uploads/2020/02/Conditions-of-worth.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EF77632-1A0C-4B9F-829B-226E68A78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DCFC27-6BCE-42B6-8372-070EA07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5A0A3A8-6D6B-6741-A0D4-4BCD4AFCF7A5}"/>
              </a:ext>
            </a:extLst>
          </p:cNvPr>
          <p:cNvSpPr>
            <a:spLocks noGrp="1"/>
          </p:cNvSpPr>
          <p:nvPr>
            <p:ph type="ctrTitle"/>
          </p:nvPr>
        </p:nvSpPr>
        <p:spPr>
          <a:xfrm>
            <a:off x="1776424" y="4460798"/>
            <a:ext cx="8637073" cy="558063"/>
          </a:xfrm>
        </p:spPr>
        <p:txBody>
          <a:bodyPr>
            <a:noAutofit/>
          </a:bodyPr>
          <a:lstStyle/>
          <a:p>
            <a:pPr algn="ctr"/>
            <a:br>
              <a:rPr lang="en-GB" sz="3800" dirty="0"/>
            </a:br>
            <a:br>
              <a:rPr lang="en-GB" sz="3800" dirty="0"/>
            </a:br>
            <a:r>
              <a:rPr lang="en-GB" sz="3800" dirty="0"/>
              <a:t>Communication and </a:t>
            </a:r>
            <a:br>
              <a:rPr lang="en-GB" sz="3800" dirty="0"/>
            </a:br>
            <a:r>
              <a:rPr lang="en-GB" sz="3800" dirty="0"/>
              <a:t>integrated working </a:t>
            </a:r>
            <a:endParaRPr lang="en-US" sz="3800" dirty="0"/>
          </a:p>
        </p:txBody>
      </p:sp>
      <p:sp>
        <p:nvSpPr>
          <p:cNvPr id="3" name="Subtitle 2">
            <a:extLst>
              <a:ext uri="{FF2B5EF4-FFF2-40B4-BE49-F238E27FC236}">
                <a16:creationId xmlns:a16="http://schemas.microsoft.com/office/drawing/2014/main" id="{EF5C1F7E-DAC0-29BA-2AD7-17EE771DB499}"/>
              </a:ext>
            </a:extLst>
          </p:cNvPr>
          <p:cNvSpPr>
            <a:spLocks noGrp="1"/>
          </p:cNvSpPr>
          <p:nvPr>
            <p:ph type="subTitle" idx="1"/>
          </p:nvPr>
        </p:nvSpPr>
        <p:spPr>
          <a:xfrm>
            <a:off x="1776425" y="5029495"/>
            <a:ext cx="8637072" cy="429072"/>
          </a:xfrm>
        </p:spPr>
        <p:txBody>
          <a:bodyPr>
            <a:normAutofit fontScale="92500" lnSpcReduction="10000"/>
          </a:bodyPr>
          <a:lstStyle/>
          <a:p>
            <a:pPr algn="ctr"/>
            <a:r>
              <a:rPr lang="en-GB" sz="1600" dirty="0"/>
              <a:t>BMNS4003</a:t>
            </a:r>
            <a:endParaRPr lang="en-US" sz="1600" dirty="0"/>
          </a:p>
        </p:txBody>
      </p:sp>
      <p:cxnSp>
        <p:nvCxnSpPr>
          <p:cNvPr id="15" name="Straight Connector 14">
            <a:extLst>
              <a:ext uri="{FF2B5EF4-FFF2-40B4-BE49-F238E27FC236}">
                <a16:creationId xmlns:a16="http://schemas.microsoft.com/office/drawing/2014/main" id="{96A4B1E0-284C-4A01-8141-A24D2B8EE0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5027185"/>
            <a:ext cx="8643010"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7" name="Picture 16">
            <a:extLst>
              <a:ext uri="{FF2B5EF4-FFF2-40B4-BE49-F238E27FC236}">
                <a16:creationId xmlns:a16="http://schemas.microsoft.com/office/drawing/2014/main" id="{F82046CE-87C5-4670-A404-6AB453F5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A224BAD7-5931-4CA6-BB58-0CBCFCFA65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Picture 5">
            <a:extLst>
              <a:ext uri="{FF2B5EF4-FFF2-40B4-BE49-F238E27FC236}">
                <a16:creationId xmlns:a16="http://schemas.microsoft.com/office/drawing/2014/main" id="{8B09320E-F95F-27EB-2D84-A0526BDFF75D}"/>
              </a:ext>
            </a:extLst>
          </p:cNvPr>
          <p:cNvPicPr>
            <a:picLocks noChangeAspect="1"/>
          </p:cNvPicPr>
          <p:nvPr/>
        </p:nvPicPr>
        <p:blipFill>
          <a:blip r:embed="rId3"/>
          <a:stretch>
            <a:fillRect/>
          </a:stretch>
        </p:blipFill>
        <p:spPr>
          <a:xfrm>
            <a:off x="2592918" y="-17845"/>
            <a:ext cx="7294344" cy="3861711"/>
          </a:xfrm>
          <a:prstGeom prst="rect">
            <a:avLst/>
          </a:prstGeom>
        </p:spPr>
      </p:pic>
    </p:spTree>
    <p:extLst>
      <p:ext uri="{BB962C8B-B14F-4D97-AF65-F5344CB8AC3E}">
        <p14:creationId xmlns:p14="http://schemas.microsoft.com/office/powerpoint/2010/main" val="4236285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901BA-F6FD-4976-080D-816A9600CC62}"/>
              </a:ext>
            </a:extLst>
          </p:cNvPr>
          <p:cNvSpPr>
            <a:spLocks noGrp="1"/>
          </p:cNvSpPr>
          <p:nvPr>
            <p:ph type="title"/>
          </p:nvPr>
        </p:nvSpPr>
        <p:spPr/>
        <p:txBody>
          <a:bodyPr/>
          <a:lstStyle/>
          <a:p>
            <a:pPr algn="ctr"/>
            <a:r>
              <a:rPr lang="en-GB" dirty="0"/>
              <a:t>Week 1 - agenda </a:t>
            </a:r>
            <a:endParaRPr lang="en-US" dirty="0"/>
          </a:p>
        </p:txBody>
      </p:sp>
      <p:sp>
        <p:nvSpPr>
          <p:cNvPr id="3" name="Content Placeholder 2">
            <a:extLst>
              <a:ext uri="{FF2B5EF4-FFF2-40B4-BE49-F238E27FC236}">
                <a16:creationId xmlns:a16="http://schemas.microsoft.com/office/drawing/2014/main" id="{A764D00A-F6B1-C8FB-5F39-AFFCA0983B76}"/>
              </a:ext>
            </a:extLst>
          </p:cNvPr>
          <p:cNvSpPr>
            <a:spLocks noGrp="1"/>
          </p:cNvSpPr>
          <p:nvPr>
            <p:ph idx="1"/>
          </p:nvPr>
        </p:nvSpPr>
        <p:spPr/>
        <p:txBody>
          <a:bodyPr>
            <a:noAutofit/>
          </a:bodyPr>
          <a:lstStyle/>
          <a:p>
            <a:r>
              <a:rPr lang="en-GB" sz="3800" dirty="0"/>
              <a:t>Introductions – your stories</a:t>
            </a:r>
          </a:p>
          <a:p>
            <a:r>
              <a:rPr lang="en-GB" sz="3800" dirty="0"/>
              <a:t>Description of course</a:t>
            </a:r>
          </a:p>
          <a:p>
            <a:r>
              <a:rPr lang="en-GB" sz="3800" dirty="0"/>
              <a:t>Assignment discussions and deadlines </a:t>
            </a:r>
          </a:p>
          <a:p>
            <a:r>
              <a:rPr lang="en-GB" sz="3800" dirty="0"/>
              <a:t>Ground rules, safeguarding</a:t>
            </a:r>
          </a:p>
          <a:p>
            <a:endParaRPr lang="en-GB" sz="2300" dirty="0"/>
          </a:p>
        </p:txBody>
      </p:sp>
    </p:spTree>
    <p:extLst>
      <p:ext uri="{BB962C8B-B14F-4D97-AF65-F5344CB8AC3E}">
        <p14:creationId xmlns:p14="http://schemas.microsoft.com/office/powerpoint/2010/main" val="3592819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901BA-F6FD-4976-080D-816A9600CC62}"/>
              </a:ext>
            </a:extLst>
          </p:cNvPr>
          <p:cNvSpPr>
            <a:spLocks noGrp="1"/>
          </p:cNvSpPr>
          <p:nvPr>
            <p:ph type="title"/>
          </p:nvPr>
        </p:nvSpPr>
        <p:spPr/>
        <p:txBody>
          <a:bodyPr/>
          <a:lstStyle/>
          <a:p>
            <a:pPr algn="ctr"/>
            <a:r>
              <a:rPr lang="en-GB" dirty="0"/>
              <a:t>Introductions – about you</a:t>
            </a:r>
            <a:endParaRPr lang="en-US" dirty="0"/>
          </a:p>
        </p:txBody>
      </p:sp>
      <p:sp>
        <p:nvSpPr>
          <p:cNvPr id="3" name="Content Placeholder 2">
            <a:extLst>
              <a:ext uri="{FF2B5EF4-FFF2-40B4-BE49-F238E27FC236}">
                <a16:creationId xmlns:a16="http://schemas.microsoft.com/office/drawing/2014/main" id="{A764D00A-F6B1-C8FB-5F39-AFFCA0983B76}"/>
              </a:ext>
            </a:extLst>
          </p:cNvPr>
          <p:cNvSpPr>
            <a:spLocks noGrp="1"/>
          </p:cNvSpPr>
          <p:nvPr>
            <p:ph idx="1"/>
          </p:nvPr>
        </p:nvSpPr>
        <p:spPr>
          <a:xfrm>
            <a:off x="1137146" y="2005207"/>
            <a:ext cx="9603275" cy="4048274"/>
          </a:xfrm>
        </p:spPr>
        <p:txBody>
          <a:bodyPr>
            <a:noAutofit/>
          </a:bodyPr>
          <a:lstStyle/>
          <a:p>
            <a:r>
              <a:rPr lang="en-GB" sz="3400" dirty="0"/>
              <a:t>Name</a:t>
            </a:r>
          </a:p>
          <a:p>
            <a:r>
              <a:rPr lang="en-GB" sz="3400" dirty="0"/>
              <a:t>Current work </a:t>
            </a:r>
          </a:p>
          <a:p>
            <a:r>
              <a:rPr lang="en-GB" sz="3400" dirty="0"/>
              <a:t>Purpose of taking this course</a:t>
            </a:r>
          </a:p>
          <a:p>
            <a:r>
              <a:rPr lang="en-GB" sz="3400" dirty="0"/>
              <a:t>Anticipated challenges</a:t>
            </a:r>
          </a:p>
          <a:p>
            <a:r>
              <a:rPr lang="en-GB" sz="3400" dirty="0"/>
              <a:t>Goals</a:t>
            </a:r>
          </a:p>
          <a:p>
            <a:endParaRPr lang="en-GB" sz="3400" dirty="0"/>
          </a:p>
        </p:txBody>
      </p:sp>
    </p:spTree>
    <p:extLst>
      <p:ext uri="{BB962C8B-B14F-4D97-AF65-F5344CB8AC3E}">
        <p14:creationId xmlns:p14="http://schemas.microsoft.com/office/powerpoint/2010/main" val="1996247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901BA-F6FD-4976-080D-816A9600CC62}"/>
              </a:ext>
            </a:extLst>
          </p:cNvPr>
          <p:cNvSpPr>
            <a:spLocks noGrp="1"/>
          </p:cNvSpPr>
          <p:nvPr>
            <p:ph type="title"/>
          </p:nvPr>
        </p:nvSpPr>
        <p:spPr/>
        <p:txBody>
          <a:bodyPr/>
          <a:lstStyle/>
          <a:p>
            <a:pPr algn="ctr"/>
            <a:r>
              <a:rPr lang="en-GB" dirty="0"/>
              <a:t>Course overview </a:t>
            </a:r>
            <a:endParaRPr lang="en-US" dirty="0"/>
          </a:p>
        </p:txBody>
      </p:sp>
      <p:sp>
        <p:nvSpPr>
          <p:cNvPr id="3" name="Content Placeholder 2">
            <a:extLst>
              <a:ext uri="{FF2B5EF4-FFF2-40B4-BE49-F238E27FC236}">
                <a16:creationId xmlns:a16="http://schemas.microsoft.com/office/drawing/2014/main" id="{A764D00A-F6B1-C8FB-5F39-AFFCA0983B76}"/>
              </a:ext>
            </a:extLst>
          </p:cNvPr>
          <p:cNvSpPr>
            <a:spLocks noGrp="1"/>
          </p:cNvSpPr>
          <p:nvPr>
            <p:ph idx="1"/>
          </p:nvPr>
        </p:nvSpPr>
        <p:spPr>
          <a:xfrm>
            <a:off x="1137146" y="2005207"/>
            <a:ext cx="9603275" cy="4048274"/>
          </a:xfrm>
        </p:spPr>
        <p:txBody>
          <a:bodyPr>
            <a:noAutofit/>
          </a:bodyPr>
          <a:lstStyle/>
          <a:p>
            <a:r>
              <a:rPr lang="en-GB" sz="2400" dirty="0"/>
              <a:t>Bad communication versus good communication</a:t>
            </a:r>
          </a:p>
          <a:p>
            <a:r>
              <a:rPr lang="en-GB" sz="2400" dirty="0"/>
              <a:t>Types of communication</a:t>
            </a:r>
          </a:p>
          <a:p>
            <a:pPr lvl="4">
              <a:buFont typeface="Wingdings" pitchFamily="2" charset="2"/>
              <a:buChar char="Ø"/>
            </a:pPr>
            <a:r>
              <a:rPr lang="en-GB" sz="2400" dirty="0"/>
              <a:t>Active listening skills</a:t>
            </a:r>
            <a:endParaRPr lang="en-GB" sz="3200" dirty="0"/>
          </a:p>
          <a:p>
            <a:pPr lvl="4">
              <a:buFont typeface="Wingdings" pitchFamily="2" charset="2"/>
              <a:buChar char="Ø"/>
            </a:pPr>
            <a:r>
              <a:rPr lang="en-GB" sz="2400" dirty="0"/>
              <a:t>Non violent communication</a:t>
            </a:r>
          </a:p>
          <a:p>
            <a:pPr lvl="4">
              <a:buFont typeface="Wingdings" pitchFamily="2" charset="2"/>
              <a:buChar char="Ø"/>
            </a:pPr>
            <a:r>
              <a:rPr lang="en-GB" sz="2400" dirty="0"/>
              <a:t>Assertive communication</a:t>
            </a:r>
          </a:p>
          <a:p>
            <a:pPr lvl="4">
              <a:buFont typeface="Wingdings" pitchFamily="2" charset="2"/>
              <a:buChar char="Ø"/>
            </a:pPr>
            <a:r>
              <a:rPr lang="en-GB" sz="2400" dirty="0"/>
              <a:t>Working in teams</a:t>
            </a:r>
          </a:p>
          <a:p>
            <a:pPr lvl="4">
              <a:buFont typeface="Wingdings" pitchFamily="2" charset="2"/>
              <a:buChar char="Ø"/>
            </a:pPr>
            <a:r>
              <a:rPr lang="en-GB" sz="2400" dirty="0"/>
              <a:t>Transactional Analysis</a:t>
            </a:r>
          </a:p>
          <a:p>
            <a:pPr lvl="4">
              <a:buFont typeface="Wingdings" pitchFamily="2" charset="2"/>
              <a:buChar char="Ø"/>
            </a:pPr>
            <a:r>
              <a:rPr lang="en-GB" sz="2400" dirty="0"/>
              <a:t>Written communication </a:t>
            </a:r>
          </a:p>
          <a:p>
            <a:pPr lvl="4">
              <a:buFont typeface="Wingdings" pitchFamily="2" charset="2"/>
              <a:buChar char="Ø"/>
            </a:pPr>
            <a:endParaRPr lang="en-GB" sz="2400" dirty="0"/>
          </a:p>
          <a:p>
            <a:pPr lvl="4">
              <a:buFont typeface="Wingdings" pitchFamily="2" charset="2"/>
              <a:buChar char="Ø"/>
            </a:pPr>
            <a:endParaRPr lang="en-GB" sz="1600" dirty="0"/>
          </a:p>
          <a:p>
            <a:endParaRPr lang="en-GB" sz="2400" dirty="0"/>
          </a:p>
          <a:p>
            <a:endParaRPr lang="en-GB" sz="2400" dirty="0"/>
          </a:p>
        </p:txBody>
      </p:sp>
    </p:spTree>
    <p:extLst>
      <p:ext uri="{BB962C8B-B14F-4D97-AF65-F5344CB8AC3E}">
        <p14:creationId xmlns:p14="http://schemas.microsoft.com/office/powerpoint/2010/main" val="3641953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901BA-F6FD-4976-080D-816A9600CC62}"/>
              </a:ext>
            </a:extLst>
          </p:cNvPr>
          <p:cNvSpPr>
            <a:spLocks noGrp="1"/>
          </p:cNvSpPr>
          <p:nvPr>
            <p:ph type="title"/>
          </p:nvPr>
        </p:nvSpPr>
        <p:spPr/>
        <p:txBody>
          <a:bodyPr/>
          <a:lstStyle/>
          <a:p>
            <a:pPr algn="ctr"/>
            <a:r>
              <a:rPr lang="en-GB" dirty="0"/>
              <a:t>Delivery style</a:t>
            </a:r>
            <a:endParaRPr lang="en-US" dirty="0"/>
          </a:p>
        </p:txBody>
      </p:sp>
      <p:sp>
        <p:nvSpPr>
          <p:cNvPr id="3" name="Content Placeholder 2">
            <a:extLst>
              <a:ext uri="{FF2B5EF4-FFF2-40B4-BE49-F238E27FC236}">
                <a16:creationId xmlns:a16="http://schemas.microsoft.com/office/drawing/2014/main" id="{A764D00A-F6B1-C8FB-5F39-AFFCA0983B76}"/>
              </a:ext>
            </a:extLst>
          </p:cNvPr>
          <p:cNvSpPr>
            <a:spLocks noGrp="1"/>
          </p:cNvSpPr>
          <p:nvPr>
            <p:ph idx="1"/>
          </p:nvPr>
        </p:nvSpPr>
        <p:spPr>
          <a:xfrm>
            <a:off x="1137146" y="2005207"/>
            <a:ext cx="9603275" cy="4048274"/>
          </a:xfrm>
        </p:spPr>
        <p:txBody>
          <a:bodyPr>
            <a:noAutofit/>
          </a:bodyPr>
          <a:lstStyle/>
          <a:p>
            <a:r>
              <a:rPr lang="en-GB" sz="3300" dirty="0"/>
              <a:t>Interactive </a:t>
            </a:r>
          </a:p>
          <a:p>
            <a:r>
              <a:rPr lang="en-GB" sz="3300" dirty="0"/>
              <a:t>Small group work</a:t>
            </a:r>
          </a:p>
          <a:p>
            <a:r>
              <a:rPr lang="en-GB" sz="3300" dirty="0"/>
              <a:t>Role playing</a:t>
            </a:r>
          </a:p>
          <a:p>
            <a:r>
              <a:rPr lang="en-GB" sz="3300" dirty="0"/>
              <a:t>Mixed format:  lecture, videos, guest speakers, written work</a:t>
            </a:r>
          </a:p>
        </p:txBody>
      </p:sp>
    </p:spTree>
    <p:extLst>
      <p:ext uri="{BB962C8B-B14F-4D97-AF65-F5344CB8AC3E}">
        <p14:creationId xmlns:p14="http://schemas.microsoft.com/office/powerpoint/2010/main" val="3569461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30A5-4A0E-0ED2-4211-26787D280BDB}"/>
              </a:ext>
            </a:extLst>
          </p:cNvPr>
          <p:cNvSpPr>
            <a:spLocks noGrp="1"/>
          </p:cNvSpPr>
          <p:nvPr>
            <p:ph type="title"/>
          </p:nvPr>
        </p:nvSpPr>
        <p:spPr/>
        <p:txBody>
          <a:bodyPr/>
          <a:lstStyle/>
          <a:p>
            <a:pPr algn="ctr"/>
            <a:r>
              <a:rPr lang="en-GB" dirty="0"/>
              <a:t>Assignment 1 </a:t>
            </a:r>
            <a:endParaRPr lang="en-US" dirty="0"/>
          </a:p>
        </p:txBody>
      </p:sp>
      <p:sp>
        <p:nvSpPr>
          <p:cNvPr id="3" name="Content Placeholder 2">
            <a:extLst>
              <a:ext uri="{FF2B5EF4-FFF2-40B4-BE49-F238E27FC236}">
                <a16:creationId xmlns:a16="http://schemas.microsoft.com/office/drawing/2014/main" id="{E56D00C4-C703-8D39-AC23-9D8931727148}"/>
              </a:ext>
            </a:extLst>
          </p:cNvPr>
          <p:cNvSpPr>
            <a:spLocks noGrp="1"/>
          </p:cNvSpPr>
          <p:nvPr>
            <p:ph idx="1"/>
          </p:nvPr>
        </p:nvSpPr>
        <p:spPr>
          <a:xfrm>
            <a:off x="1451579" y="1853753"/>
            <a:ext cx="9603275" cy="4199727"/>
          </a:xfrm>
        </p:spPr>
        <p:txBody>
          <a:bodyPr>
            <a:noAutofit/>
          </a:bodyPr>
          <a:lstStyle/>
          <a:p>
            <a:pPr marL="0" indent="0">
              <a:buNone/>
            </a:pPr>
            <a:r>
              <a:rPr lang="en-GB" sz="2100" dirty="0"/>
              <a:t>Write a 2000 word essay</a:t>
            </a:r>
          </a:p>
          <a:p>
            <a:pPr marL="0" indent="0">
              <a:buNone/>
            </a:pPr>
            <a:r>
              <a:rPr lang="en-GB" sz="2100" dirty="0"/>
              <a:t>Part 1:  (1500 words) Discuss and compare a range of communication methods used within health care settings. Give example(s) of nursing/health care situation or environment where these methods would arise or be applicable and why.  Choose 2-3 methods:</a:t>
            </a:r>
          </a:p>
          <a:p>
            <a:r>
              <a:rPr lang="en-GB" sz="2100" dirty="0"/>
              <a:t>Non-violent communication</a:t>
            </a:r>
          </a:p>
          <a:p>
            <a:r>
              <a:rPr lang="en-GB" sz="2100" dirty="0"/>
              <a:t>Assertive communication </a:t>
            </a:r>
          </a:p>
          <a:p>
            <a:r>
              <a:rPr lang="en-GB" sz="2100" dirty="0"/>
              <a:t>Transactional analysis</a:t>
            </a:r>
          </a:p>
          <a:p>
            <a:r>
              <a:rPr lang="en-GB" sz="2100" dirty="0"/>
              <a:t>Active listening, including SOLER</a:t>
            </a:r>
          </a:p>
          <a:p>
            <a:pPr marL="0" indent="0">
              <a:buNone/>
            </a:pPr>
            <a:endParaRPr lang="en-GB" sz="2100" dirty="0"/>
          </a:p>
        </p:txBody>
      </p:sp>
    </p:spTree>
    <p:extLst>
      <p:ext uri="{BB962C8B-B14F-4D97-AF65-F5344CB8AC3E}">
        <p14:creationId xmlns:p14="http://schemas.microsoft.com/office/powerpoint/2010/main" val="1299733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30A5-4A0E-0ED2-4211-26787D280BDB}"/>
              </a:ext>
            </a:extLst>
          </p:cNvPr>
          <p:cNvSpPr>
            <a:spLocks noGrp="1"/>
          </p:cNvSpPr>
          <p:nvPr>
            <p:ph type="title"/>
          </p:nvPr>
        </p:nvSpPr>
        <p:spPr/>
        <p:txBody>
          <a:bodyPr/>
          <a:lstStyle/>
          <a:p>
            <a:pPr algn="ctr"/>
            <a:r>
              <a:rPr lang="en-GB" dirty="0"/>
              <a:t>Assignment 1 </a:t>
            </a:r>
            <a:endParaRPr lang="en-US" dirty="0"/>
          </a:p>
        </p:txBody>
      </p:sp>
      <p:sp>
        <p:nvSpPr>
          <p:cNvPr id="3" name="Content Placeholder 2">
            <a:extLst>
              <a:ext uri="{FF2B5EF4-FFF2-40B4-BE49-F238E27FC236}">
                <a16:creationId xmlns:a16="http://schemas.microsoft.com/office/drawing/2014/main" id="{E56D00C4-C703-8D39-AC23-9D8931727148}"/>
              </a:ext>
            </a:extLst>
          </p:cNvPr>
          <p:cNvSpPr>
            <a:spLocks noGrp="1"/>
          </p:cNvSpPr>
          <p:nvPr>
            <p:ph idx="1"/>
          </p:nvPr>
        </p:nvSpPr>
        <p:spPr/>
        <p:txBody>
          <a:bodyPr>
            <a:normAutofit/>
          </a:bodyPr>
          <a:lstStyle/>
          <a:p>
            <a:r>
              <a:rPr lang="en-GB" sz="2900" dirty="0" err="1"/>
              <a:t>Person-centered</a:t>
            </a:r>
            <a:r>
              <a:rPr lang="en-GB" sz="2900" dirty="0"/>
              <a:t> approach</a:t>
            </a:r>
          </a:p>
          <a:p>
            <a:r>
              <a:rPr lang="en-GB" sz="2900" dirty="0"/>
              <a:t>Written communication</a:t>
            </a:r>
          </a:p>
          <a:p>
            <a:r>
              <a:rPr lang="en-GB" sz="2900" dirty="0"/>
              <a:t>De-escalation</a:t>
            </a:r>
          </a:p>
          <a:p>
            <a:r>
              <a:rPr lang="en-GB" sz="2900" dirty="0"/>
              <a:t>Anger management</a:t>
            </a:r>
          </a:p>
          <a:p>
            <a:r>
              <a:rPr lang="en-GB" sz="2900" dirty="0"/>
              <a:t>Communication in teams</a:t>
            </a:r>
          </a:p>
          <a:p>
            <a:pPr marL="0" indent="0">
              <a:buNone/>
            </a:pPr>
            <a:endParaRPr lang="en-GB" sz="2900" dirty="0"/>
          </a:p>
        </p:txBody>
      </p:sp>
    </p:spTree>
    <p:extLst>
      <p:ext uri="{BB962C8B-B14F-4D97-AF65-F5344CB8AC3E}">
        <p14:creationId xmlns:p14="http://schemas.microsoft.com/office/powerpoint/2010/main" val="793047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30A5-4A0E-0ED2-4211-26787D280BDB}"/>
              </a:ext>
            </a:extLst>
          </p:cNvPr>
          <p:cNvSpPr>
            <a:spLocks noGrp="1"/>
          </p:cNvSpPr>
          <p:nvPr>
            <p:ph type="title"/>
          </p:nvPr>
        </p:nvSpPr>
        <p:spPr/>
        <p:txBody>
          <a:bodyPr/>
          <a:lstStyle/>
          <a:p>
            <a:pPr algn="ctr"/>
            <a:r>
              <a:rPr lang="en-GB" dirty="0"/>
              <a:t>Assignment 1</a:t>
            </a:r>
            <a:endParaRPr lang="en-US" dirty="0"/>
          </a:p>
        </p:txBody>
      </p:sp>
      <p:sp>
        <p:nvSpPr>
          <p:cNvPr id="3" name="Content Placeholder 2">
            <a:extLst>
              <a:ext uri="{FF2B5EF4-FFF2-40B4-BE49-F238E27FC236}">
                <a16:creationId xmlns:a16="http://schemas.microsoft.com/office/drawing/2014/main" id="{E56D00C4-C703-8D39-AC23-9D8931727148}"/>
              </a:ext>
            </a:extLst>
          </p:cNvPr>
          <p:cNvSpPr>
            <a:spLocks noGrp="1"/>
          </p:cNvSpPr>
          <p:nvPr>
            <p:ph idx="1"/>
          </p:nvPr>
        </p:nvSpPr>
        <p:spPr/>
        <p:txBody>
          <a:bodyPr>
            <a:normAutofit/>
          </a:bodyPr>
          <a:lstStyle/>
          <a:p>
            <a:pPr marL="0" indent="0">
              <a:buNone/>
            </a:pPr>
            <a:r>
              <a:rPr lang="en-GB" sz="2800" dirty="0"/>
              <a:t>Part 2:  (500 words)</a:t>
            </a:r>
          </a:p>
          <a:p>
            <a:pPr marL="0" indent="0">
              <a:buNone/>
            </a:pPr>
            <a:r>
              <a:rPr lang="en-GB" sz="2800" dirty="0"/>
              <a:t>Using Gibbs Reflective Cycle, analyse one of your in-class role-play sessions, discussing challenges in this role and type of communication used, as well as strategies to improve. </a:t>
            </a:r>
          </a:p>
          <a:p>
            <a:pPr marL="0" indent="0">
              <a:buNone/>
            </a:pPr>
            <a:r>
              <a:rPr lang="en-GB" sz="2800" dirty="0"/>
              <a:t>Both sections will be one document equalling 2000 words. </a:t>
            </a:r>
          </a:p>
        </p:txBody>
      </p:sp>
    </p:spTree>
    <p:extLst>
      <p:ext uri="{BB962C8B-B14F-4D97-AF65-F5344CB8AC3E}">
        <p14:creationId xmlns:p14="http://schemas.microsoft.com/office/powerpoint/2010/main" val="73159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30A5-4A0E-0ED2-4211-26787D280BDB}"/>
              </a:ext>
            </a:extLst>
          </p:cNvPr>
          <p:cNvSpPr>
            <a:spLocks noGrp="1"/>
          </p:cNvSpPr>
          <p:nvPr>
            <p:ph type="title"/>
          </p:nvPr>
        </p:nvSpPr>
        <p:spPr/>
        <p:txBody>
          <a:bodyPr/>
          <a:lstStyle/>
          <a:p>
            <a:pPr algn="ctr"/>
            <a:r>
              <a:rPr lang="en-GB" dirty="0"/>
              <a:t>Assignment 2</a:t>
            </a:r>
            <a:endParaRPr lang="en-US" dirty="0"/>
          </a:p>
        </p:txBody>
      </p:sp>
      <p:sp>
        <p:nvSpPr>
          <p:cNvPr id="3" name="Content Placeholder 2">
            <a:extLst>
              <a:ext uri="{FF2B5EF4-FFF2-40B4-BE49-F238E27FC236}">
                <a16:creationId xmlns:a16="http://schemas.microsoft.com/office/drawing/2014/main" id="{E56D00C4-C703-8D39-AC23-9D8931727148}"/>
              </a:ext>
            </a:extLst>
          </p:cNvPr>
          <p:cNvSpPr>
            <a:spLocks noGrp="1"/>
          </p:cNvSpPr>
          <p:nvPr>
            <p:ph idx="1"/>
          </p:nvPr>
        </p:nvSpPr>
        <p:spPr/>
        <p:txBody>
          <a:bodyPr>
            <a:noAutofit/>
          </a:bodyPr>
          <a:lstStyle/>
          <a:p>
            <a:pPr marL="0" indent="0">
              <a:buNone/>
            </a:pPr>
            <a:r>
              <a:rPr lang="en-GB" sz="2500" dirty="0"/>
              <a:t>Part 1: (7 minute presentation) video presentation or in-person role-playing scene (in triads)</a:t>
            </a:r>
          </a:p>
          <a:p>
            <a:pPr marL="0" indent="0">
              <a:buNone/>
            </a:pPr>
            <a:r>
              <a:rPr lang="en-GB" sz="2500" dirty="0"/>
              <a:t>“Communication with challenging patients in healthcare”</a:t>
            </a:r>
          </a:p>
          <a:p>
            <a:r>
              <a:rPr lang="en-GB" sz="2500" dirty="0"/>
              <a:t>Demonstrate effective communication with “angry patient” or bring your own scenario.  Work in triads, taking turns to play each role and observe. Choose appropriate communication methods taught in this module. </a:t>
            </a:r>
          </a:p>
        </p:txBody>
      </p:sp>
    </p:spTree>
    <p:extLst>
      <p:ext uri="{BB962C8B-B14F-4D97-AF65-F5344CB8AC3E}">
        <p14:creationId xmlns:p14="http://schemas.microsoft.com/office/powerpoint/2010/main" val="3493492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30A5-4A0E-0ED2-4211-26787D280BDB}"/>
              </a:ext>
            </a:extLst>
          </p:cNvPr>
          <p:cNvSpPr>
            <a:spLocks noGrp="1"/>
          </p:cNvSpPr>
          <p:nvPr>
            <p:ph type="title"/>
          </p:nvPr>
        </p:nvSpPr>
        <p:spPr/>
        <p:txBody>
          <a:bodyPr/>
          <a:lstStyle/>
          <a:p>
            <a:pPr algn="ctr"/>
            <a:r>
              <a:rPr lang="en-GB" dirty="0"/>
              <a:t>Assignment 2</a:t>
            </a:r>
            <a:endParaRPr lang="en-US" dirty="0"/>
          </a:p>
        </p:txBody>
      </p:sp>
      <p:sp>
        <p:nvSpPr>
          <p:cNvPr id="3" name="Content Placeholder 2">
            <a:extLst>
              <a:ext uri="{FF2B5EF4-FFF2-40B4-BE49-F238E27FC236}">
                <a16:creationId xmlns:a16="http://schemas.microsoft.com/office/drawing/2014/main" id="{E56D00C4-C703-8D39-AC23-9D8931727148}"/>
              </a:ext>
            </a:extLst>
          </p:cNvPr>
          <p:cNvSpPr>
            <a:spLocks noGrp="1"/>
          </p:cNvSpPr>
          <p:nvPr>
            <p:ph idx="1"/>
          </p:nvPr>
        </p:nvSpPr>
        <p:spPr/>
        <p:txBody>
          <a:bodyPr>
            <a:normAutofit/>
          </a:bodyPr>
          <a:lstStyle/>
          <a:p>
            <a:pPr marL="0" indent="0">
              <a:buNone/>
            </a:pPr>
            <a:r>
              <a:rPr lang="en-GB" sz="2300" dirty="0"/>
              <a:t>Part 2:  Supporting paper – 1000 words</a:t>
            </a:r>
          </a:p>
          <a:p>
            <a:r>
              <a:rPr lang="en-GB" sz="2300" dirty="0"/>
              <a:t>You will be asked to complete a 1000 word supporting paper linked to this topic. Discuss the strategies you used, whether they were effective or not, and alternate strategies. </a:t>
            </a:r>
          </a:p>
          <a:p>
            <a:r>
              <a:rPr lang="en-GB" sz="2300" dirty="0"/>
              <a:t>Discuss the effect this had on you as a health care worker, and coping strategies for after the event. Include peer-review of one of your role-playing partners. </a:t>
            </a:r>
          </a:p>
        </p:txBody>
      </p:sp>
    </p:spTree>
    <p:extLst>
      <p:ext uri="{BB962C8B-B14F-4D97-AF65-F5344CB8AC3E}">
        <p14:creationId xmlns:p14="http://schemas.microsoft.com/office/powerpoint/2010/main" val="2865876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617FB-D690-2A07-2539-F4D1E5CFE2DB}"/>
              </a:ext>
            </a:extLst>
          </p:cNvPr>
          <p:cNvSpPr>
            <a:spLocks noGrp="1"/>
          </p:cNvSpPr>
          <p:nvPr>
            <p:ph type="title"/>
          </p:nvPr>
        </p:nvSpPr>
        <p:spPr/>
        <p:txBody>
          <a:bodyPr/>
          <a:lstStyle/>
          <a:p>
            <a:r>
              <a:rPr lang="en-GB" dirty="0"/>
              <a:t>Empathy according to Carl rogers</a:t>
            </a:r>
            <a:endParaRPr lang="en-US" dirty="0"/>
          </a:p>
        </p:txBody>
      </p:sp>
      <p:sp>
        <p:nvSpPr>
          <p:cNvPr id="3" name="Content Placeholder 2">
            <a:extLst>
              <a:ext uri="{FF2B5EF4-FFF2-40B4-BE49-F238E27FC236}">
                <a16:creationId xmlns:a16="http://schemas.microsoft.com/office/drawing/2014/main" id="{2C363EF0-ED07-2A51-4167-9C6E57165992}"/>
              </a:ext>
            </a:extLst>
          </p:cNvPr>
          <p:cNvSpPr>
            <a:spLocks noGrp="1"/>
          </p:cNvSpPr>
          <p:nvPr>
            <p:ph idx="1"/>
          </p:nvPr>
        </p:nvSpPr>
        <p:spPr/>
        <p:txBody>
          <a:bodyPr>
            <a:noAutofit/>
          </a:bodyPr>
          <a:lstStyle/>
          <a:p>
            <a:pPr marL="0" indent="0">
              <a:buNone/>
            </a:pPr>
            <a:r>
              <a:rPr lang="en-GB" sz="2500" dirty="0"/>
              <a:t>Empathy is: ‘The therapist’s sensitive ability and willingness to understand the client’s thoughts, feelings and struggles from the client’s point of view.  [It is] this ability to see completely through the client’s eyes, to adopt his frame of reference…It means entering the private perceptual world of the other…being sensitive, moment by moment, to the changing felt meanings which flow in this other person. It means sensing meanings of which he or she is scarcely aware. ‘ (Rogers, 1980, p. 142)</a:t>
            </a:r>
            <a:endParaRPr lang="en-US" sz="2500" dirty="0"/>
          </a:p>
        </p:txBody>
      </p:sp>
    </p:spTree>
    <p:extLst>
      <p:ext uri="{BB962C8B-B14F-4D97-AF65-F5344CB8AC3E}">
        <p14:creationId xmlns:p14="http://schemas.microsoft.com/office/powerpoint/2010/main" val="2072028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7CB51-5819-B789-E470-631C4116E6B9}"/>
              </a:ext>
            </a:extLst>
          </p:cNvPr>
          <p:cNvSpPr>
            <a:spLocks noGrp="1"/>
          </p:cNvSpPr>
          <p:nvPr>
            <p:ph type="title"/>
          </p:nvPr>
        </p:nvSpPr>
        <p:spPr/>
        <p:txBody>
          <a:bodyPr/>
          <a:lstStyle/>
          <a:p>
            <a:r>
              <a:rPr lang="en-GB" dirty="0"/>
              <a:t>What does empathy do?</a:t>
            </a:r>
            <a:endParaRPr lang="en-US" dirty="0"/>
          </a:p>
        </p:txBody>
      </p:sp>
      <p:sp>
        <p:nvSpPr>
          <p:cNvPr id="3" name="Content Placeholder 2">
            <a:extLst>
              <a:ext uri="{FF2B5EF4-FFF2-40B4-BE49-F238E27FC236}">
                <a16:creationId xmlns:a16="http://schemas.microsoft.com/office/drawing/2014/main" id="{35315623-0F37-48DA-EDE9-772FEE6CE23B}"/>
              </a:ext>
            </a:extLst>
          </p:cNvPr>
          <p:cNvSpPr>
            <a:spLocks noGrp="1"/>
          </p:cNvSpPr>
          <p:nvPr>
            <p:ph idx="1"/>
          </p:nvPr>
        </p:nvSpPr>
        <p:spPr/>
        <p:txBody>
          <a:bodyPr/>
          <a:lstStyle/>
          <a:p>
            <a:r>
              <a:rPr lang="en-GB" dirty="0"/>
              <a:t>Reduces defensiveness and opens up attention to a receptive mind state </a:t>
            </a:r>
          </a:p>
          <a:p>
            <a:r>
              <a:rPr lang="en-GB" dirty="0"/>
              <a:t>Enhances personal wisdom</a:t>
            </a:r>
          </a:p>
          <a:p>
            <a:r>
              <a:rPr lang="en-GB" dirty="0"/>
              <a:t>Clients feel recognised as persons</a:t>
            </a:r>
          </a:p>
          <a:p>
            <a:r>
              <a:rPr lang="en-GB" dirty="0"/>
              <a:t>Evidence shows it reduces antisocial/aggressive behaviour</a:t>
            </a:r>
          </a:p>
          <a:p>
            <a:r>
              <a:rPr lang="en-GB" dirty="0"/>
              <a:t>Clients come into focus for themselves – find their own voice</a:t>
            </a:r>
          </a:p>
          <a:p>
            <a:r>
              <a:rPr lang="en-GB" dirty="0"/>
              <a:t>Clients move outward toward connection </a:t>
            </a:r>
          </a:p>
          <a:p>
            <a:r>
              <a:rPr lang="en-GB" dirty="0"/>
              <a:t>Clients feel seen</a:t>
            </a:r>
          </a:p>
          <a:p>
            <a:endParaRPr lang="en-US" dirty="0"/>
          </a:p>
        </p:txBody>
      </p:sp>
    </p:spTree>
    <p:extLst>
      <p:ext uri="{BB962C8B-B14F-4D97-AF65-F5344CB8AC3E}">
        <p14:creationId xmlns:p14="http://schemas.microsoft.com/office/powerpoint/2010/main" val="3418297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A3F4A-C5A3-3184-57C1-40F0AAEE333E}"/>
              </a:ext>
            </a:extLst>
          </p:cNvPr>
          <p:cNvSpPr>
            <a:spLocks noGrp="1"/>
          </p:cNvSpPr>
          <p:nvPr>
            <p:ph type="title"/>
          </p:nvPr>
        </p:nvSpPr>
        <p:spPr>
          <a:xfrm>
            <a:off x="1451579" y="804519"/>
            <a:ext cx="9603275" cy="1049235"/>
          </a:xfrm>
        </p:spPr>
        <p:txBody>
          <a:bodyPr>
            <a:normAutofit/>
          </a:bodyPr>
          <a:lstStyle/>
          <a:p>
            <a:r>
              <a:rPr lang="en-GB"/>
              <a:t>What is unconditional positive regard?</a:t>
            </a:r>
            <a:endParaRPr lang="en-US"/>
          </a:p>
        </p:txBody>
      </p:sp>
      <p:sp>
        <p:nvSpPr>
          <p:cNvPr id="3" name="Content Placeholder 2">
            <a:extLst>
              <a:ext uri="{FF2B5EF4-FFF2-40B4-BE49-F238E27FC236}">
                <a16:creationId xmlns:a16="http://schemas.microsoft.com/office/drawing/2014/main" id="{FA112BAC-9CEA-B57F-0F21-9CBC9F3DAEC3}"/>
              </a:ext>
            </a:extLst>
          </p:cNvPr>
          <p:cNvSpPr>
            <a:spLocks noGrp="1"/>
          </p:cNvSpPr>
          <p:nvPr>
            <p:ph idx="1"/>
          </p:nvPr>
        </p:nvSpPr>
        <p:spPr>
          <a:xfrm>
            <a:off x="1451579" y="2015734"/>
            <a:ext cx="5622284" cy="3450613"/>
          </a:xfrm>
        </p:spPr>
        <p:txBody>
          <a:bodyPr>
            <a:normAutofit/>
          </a:bodyPr>
          <a:lstStyle/>
          <a:p>
            <a:r>
              <a:rPr lang="en-GB"/>
              <a:t>An attitude of warmth, caring, and interest towards the client</a:t>
            </a:r>
          </a:p>
          <a:p>
            <a:r>
              <a:rPr lang="en-GB"/>
              <a:t>A willingness to acknowledge the separation between a person and their behaviour </a:t>
            </a:r>
          </a:p>
          <a:p>
            <a:r>
              <a:rPr lang="en-GB"/>
              <a:t>Implies a non-judgemental approach and an acceptance of all the constituent parts of an individual without discrimination</a:t>
            </a:r>
          </a:p>
          <a:p>
            <a:r>
              <a:rPr lang="en-GB"/>
              <a:t>If you accept another they can accept themselves</a:t>
            </a:r>
          </a:p>
        </p:txBody>
      </p:sp>
      <p:pic>
        <p:nvPicPr>
          <p:cNvPr id="4" name="Picture 4">
            <a:extLst>
              <a:ext uri="{FF2B5EF4-FFF2-40B4-BE49-F238E27FC236}">
                <a16:creationId xmlns:a16="http://schemas.microsoft.com/office/drawing/2014/main" id="{18D91002-3848-4ECD-15B4-27EBC75E2BD6}"/>
              </a:ext>
            </a:extLst>
          </p:cNvPr>
          <p:cNvPicPr>
            <a:picLocks noChangeAspect="1"/>
          </p:cNvPicPr>
          <p:nvPr/>
        </p:nvPicPr>
        <p:blipFill>
          <a:blip r:embed="rId2"/>
          <a:stretch>
            <a:fillRect/>
          </a:stretch>
        </p:blipFill>
        <p:spPr>
          <a:xfrm>
            <a:off x="7579190" y="2015734"/>
            <a:ext cx="3450613" cy="3450613"/>
          </a:xfrm>
          <a:prstGeom prst="rect">
            <a:avLst/>
          </a:prstGeom>
        </p:spPr>
      </p:pic>
    </p:spTree>
    <p:extLst>
      <p:ext uri="{BB962C8B-B14F-4D97-AF65-F5344CB8AC3E}">
        <p14:creationId xmlns:p14="http://schemas.microsoft.com/office/powerpoint/2010/main" val="1531892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A6F36-EC01-4238-EF8C-E551339B71EC}"/>
              </a:ext>
            </a:extLst>
          </p:cNvPr>
          <p:cNvSpPr>
            <a:spLocks noGrp="1"/>
          </p:cNvSpPr>
          <p:nvPr>
            <p:ph type="title"/>
          </p:nvPr>
        </p:nvSpPr>
        <p:spPr/>
        <p:txBody>
          <a:bodyPr/>
          <a:lstStyle/>
          <a:p>
            <a:pPr algn="ctr"/>
            <a:r>
              <a:rPr lang="en-GB" dirty="0"/>
              <a:t>References</a:t>
            </a:r>
            <a:endParaRPr lang="en-US" dirty="0"/>
          </a:p>
        </p:txBody>
      </p:sp>
      <p:sp>
        <p:nvSpPr>
          <p:cNvPr id="5" name="Content Placeholder 4">
            <a:extLst>
              <a:ext uri="{FF2B5EF4-FFF2-40B4-BE49-F238E27FC236}">
                <a16:creationId xmlns:a16="http://schemas.microsoft.com/office/drawing/2014/main" id="{E049A74D-13EC-6F31-F54F-1F822A94D23C}"/>
              </a:ext>
            </a:extLst>
          </p:cNvPr>
          <p:cNvSpPr>
            <a:spLocks noGrp="1"/>
          </p:cNvSpPr>
          <p:nvPr>
            <p:ph idx="1"/>
          </p:nvPr>
        </p:nvSpPr>
        <p:spPr/>
        <p:txBody>
          <a:bodyPr>
            <a:normAutofit fontScale="47500" lnSpcReduction="20000"/>
          </a:bodyPr>
          <a:lstStyle/>
          <a:p>
            <a:pPr marL="0" indent="0" rtl="0">
              <a:buNone/>
            </a:pPr>
            <a:r>
              <a:rPr lang="en-GB" b="0" i="0" u="none" strike="noStrike" dirty="0">
                <a:solidFill>
                  <a:srgbClr val="212121"/>
                </a:solidFill>
                <a:effectLst/>
                <a:latin typeface="Roboto" panose="020F0502020204030204" pitchFamily="34" charset="0"/>
              </a:rPr>
              <a:t>British Association for Counselling and Psychotherapy (2022). What is person-centred counselling? Available online at: </a:t>
            </a:r>
            <a:r>
              <a:rPr lang="en-GB" b="0" i="0" u="none" strike="noStrike" dirty="0">
                <a:solidFill>
                  <a:srgbClr val="0078D4"/>
                </a:solidFill>
                <a:effectLst/>
                <a:latin typeface="Roboto" panose="020F0502020204030204" pitchFamily="34" charset="0"/>
              </a:rPr>
              <a:t>https://</a:t>
            </a:r>
            <a:r>
              <a:rPr lang="en-GB" b="0" i="0" u="none" strike="noStrike" dirty="0" err="1">
                <a:solidFill>
                  <a:srgbClr val="0078D4"/>
                </a:solidFill>
                <a:effectLst/>
                <a:latin typeface="Roboto" panose="020F0502020204030204" pitchFamily="34" charset="0"/>
              </a:rPr>
              <a:t>www.bacp.co.uk</a:t>
            </a:r>
            <a:r>
              <a:rPr lang="en-GB" b="0" i="0" u="none" strike="noStrike" dirty="0">
                <a:solidFill>
                  <a:srgbClr val="0078D4"/>
                </a:solidFill>
                <a:effectLst/>
                <a:latin typeface="Roboto" panose="020F0502020204030204" pitchFamily="34" charset="0"/>
              </a:rPr>
              <a:t>/about-therapy/types-of-therapy/person-centred-counselling/</a:t>
            </a:r>
          </a:p>
          <a:p>
            <a:pPr marL="0" indent="0" rtl="0">
              <a:buNone/>
            </a:pPr>
            <a:r>
              <a:rPr lang="en-GB" b="0" i="0" u="none" strike="noStrike" dirty="0">
                <a:solidFill>
                  <a:srgbClr val="212121"/>
                </a:solidFill>
                <a:effectLst/>
                <a:latin typeface="Roboto" panose="020F0502020204030204" pitchFamily="34" charset="0"/>
              </a:rPr>
              <a:t>Cherry, K. (2020). Carl Rogers Psychologist Biography. </a:t>
            </a:r>
            <a:r>
              <a:rPr lang="en-GB" b="0" i="0" u="none" strike="noStrike" dirty="0" err="1">
                <a:solidFill>
                  <a:srgbClr val="212121"/>
                </a:solidFill>
                <a:effectLst/>
                <a:latin typeface="Roboto" panose="020F0502020204030204" pitchFamily="34" charset="0"/>
              </a:rPr>
              <a:t>Verywellmind</a:t>
            </a:r>
            <a:r>
              <a:rPr lang="en-GB" b="0" i="0" u="none" strike="noStrike" dirty="0">
                <a:solidFill>
                  <a:srgbClr val="212121"/>
                </a:solidFill>
                <a:effectLst/>
                <a:latin typeface="Roboto" panose="020F0502020204030204" pitchFamily="34" charset="0"/>
              </a:rPr>
              <a:t>. Available online at: </a:t>
            </a:r>
            <a:r>
              <a:rPr lang="en-GB" b="0" i="0" u="none" strike="noStrike" dirty="0">
                <a:solidFill>
                  <a:srgbClr val="0078D4"/>
                </a:solidFill>
                <a:effectLst/>
                <a:latin typeface="Roboto" panose="020F0502020204030204" pitchFamily="34" charset="0"/>
              </a:rPr>
              <a:t>https://</a:t>
            </a:r>
            <a:r>
              <a:rPr lang="en-GB" b="0" i="0" u="none" strike="noStrike" dirty="0" err="1">
                <a:solidFill>
                  <a:srgbClr val="0078D4"/>
                </a:solidFill>
                <a:effectLst/>
                <a:latin typeface="Roboto" panose="020F0502020204030204" pitchFamily="34" charset="0"/>
              </a:rPr>
              <a:t>www.verywellmind.com</a:t>
            </a:r>
            <a:r>
              <a:rPr lang="en-GB" b="0" i="0" u="none" strike="noStrike" dirty="0">
                <a:solidFill>
                  <a:srgbClr val="0078D4"/>
                </a:solidFill>
                <a:effectLst/>
                <a:latin typeface="Roboto" panose="020F0502020204030204" pitchFamily="34" charset="0"/>
              </a:rPr>
              <a:t>/carl-rogers-biography-1902-1987-2795542Rogers</a:t>
            </a:r>
            <a:r>
              <a:rPr lang="en-GB" b="0" i="0" u="none" strike="noStrike" dirty="0">
                <a:solidFill>
                  <a:srgbClr val="212121"/>
                </a:solidFill>
                <a:effectLst/>
                <a:latin typeface="Roboto" panose="020F0502020204030204" pitchFamily="34" charset="0"/>
              </a:rPr>
              <a:t>, C. R. (1995). On becoming a person (2nd ed.). Houghton </a:t>
            </a:r>
            <a:r>
              <a:rPr lang="en-GB" b="0" i="0" u="none" strike="noStrike" dirty="0" err="1">
                <a:solidFill>
                  <a:srgbClr val="212121"/>
                </a:solidFill>
                <a:effectLst/>
                <a:latin typeface="Roboto" panose="020F0502020204030204" pitchFamily="34" charset="0"/>
              </a:rPr>
              <a:t>MifflinFeltham</a:t>
            </a:r>
            <a:r>
              <a:rPr lang="en-GB" b="0" i="0" u="none" strike="noStrike" dirty="0">
                <a:solidFill>
                  <a:srgbClr val="212121"/>
                </a:solidFill>
                <a:effectLst/>
                <a:latin typeface="Roboto" panose="020F0502020204030204" pitchFamily="34" charset="0"/>
              </a:rPr>
              <a:t> C and Dryden W (1993) Dictionary of Counselling, </a:t>
            </a:r>
            <a:r>
              <a:rPr lang="en-GB" b="0" i="0" u="none" strike="noStrike" dirty="0" err="1">
                <a:solidFill>
                  <a:srgbClr val="212121"/>
                </a:solidFill>
                <a:effectLst/>
                <a:latin typeface="Roboto" panose="020F0502020204030204" pitchFamily="34" charset="0"/>
              </a:rPr>
              <a:t>Whurr</a:t>
            </a:r>
            <a:r>
              <a:rPr lang="en-GB" b="0" i="0" u="none" strike="noStrike" dirty="0">
                <a:solidFill>
                  <a:srgbClr val="212121"/>
                </a:solidFill>
                <a:effectLst/>
                <a:latin typeface="Roboto" panose="020F0502020204030204" pitchFamily="34" charset="0"/>
              </a:rPr>
              <a:t> Publishers</a:t>
            </a:r>
          </a:p>
          <a:p>
            <a:pPr marL="0" indent="0" rtl="0">
              <a:buNone/>
            </a:pPr>
            <a:r>
              <a:rPr lang="en-GB" b="0" i="0" u="none" strike="noStrike" dirty="0" err="1">
                <a:solidFill>
                  <a:srgbClr val="212121"/>
                </a:solidFill>
                <a:effectLst/>
                <a:latin typeface="Roboto" panose="020F0502020204030204" pitchFamily="34" charset="0"/>
              </a:rPr>
              <a:t>Haugh</a:t>
            </a:r>
            <a:r>
              <a:rPr lang="en-GB" b="0" i="0" u="none" strike="noStrike" dirty="0">
                <a:solidFill>
                  <a:srgbClr val="212121"/>
                </a:solidFill>
                <a:effectLst/>
                <a:latin typeface="Roboto" panose="020F0502020204030204" pitchFamily="34" charset="0"/>
              </a:rPr>
              <a:t> S (2012) ‘A Person-Centred Approach to Loss and Bereavement’.</a:t>
            </a:r>
          </a:p>
          <a:p>
            <a:pPr marL="0" indent="0" rtl="0">
              <a:buNone/>
            </a:pPr>
            <a:r>
              <a:rPr lang="en-GB" b="0" i="0" u="none" strike="noStrike" dirty="0">
                <a:solidFill>
                  <a:srgbClr val="212121"/>
                </a:solidFill>
                <a:effectLst/>
                <a:latin typeface="Roboto" panose="020F0502020204030204" pitchFamily="34" charset="0"/>
              </a:rPr>
              <a:t>In </a:t>
            </a:r>
            <a:r>
              <a:rPr lang="en-GB" b="0" i="0" u="none" strike="noStrike" dirty="0" err="1">
                <a:solidFill>
                  <a:srgbClr val="212121"/>
                </a:solidFill>
                <a:effectLst/>
                <a:latin typeface="Roboto" panose="020F0502020204030204" pitchFamily="34" charset="0"/>
              </a:rPr>
              <a:t>Tolan</a:t>
            </a:r>
            <a:r>
              <a:rPr lang="en-GB" b="0" i="0" u="none" strike="noStrike" dirty="0">
                <a:solidFill>
                  <a:srgbClr val="212121"/>
                </a:solidFill>
                <a:effectLst/>
                <a:latin typeface="Roboto" panose="020F0502020204030204" pitchFamily="34" charset="0"/>
              </a:rPr>
              <a:t> J and Wilkins P (</a:t>
            </a:r>
            <a:r>
              <a:rPr lang="en-GB" b="0" i="0" u="none" strike="noStrike" dirty="0" err="1">
                <a:solidFill>
                  <a:srgbClr val="212121"/>
                </a:solidFill>
                <a:effectLst/>
                <a:latin typeface="Roboto" panose="020F0502020204030204" pitchFamily="34" charset="0"/>
              </a:rPr>
              <a:t>eds</a:t>
            </a:r>
            <a:r>
              <a:rPr lang="en-GB" b="0" i="0" u="none" strike="noStrike" dirty="0">
                <a:solidFill>
                  <a:srgbClr val="212121"/>
                </a:solidFill>
                <a:effectLst/>
                <a:latin typeface="Roboto" panose="020F0502020204030204" pitchFamily="34" charset="0"/>
              </a:rPr>
              <a:t>) (2012) Client Issues in Counselling and Psychotherapy, Sage</a:t>
            </a:r>
          </a:p>
          <a:p>
            <a:pPr marL="0" indent="0" rtl="0">
              <a:buNone/>
            </a:pPr>
            <a:r>
              <a:rPr lang="en-GB" b="0" i="0" u="none" strike="noStrike" dirty="0">
                <a:solidFill>
                  <a:srgbClr val="212121"/>
                </a:solidFill>
                <a:effectLst/>
                <a:latin typeface="-apple-system"/>
              </a:rPr>
              <a:t>Life Charity, (2022) </a:t>
            </a:r>
            <a:r>
              <a:rPr lang="en-GB" b="0" i="1" u="none" strike="noStrike" dirty="0">
                <a:solidFill>
                  <a:srgbClr val="212121"/>
                </a:solidFill>
                <a:effectLst/>
                <a:latin typeface="-apple-system"/>
              </a:rPr>
              <a:t>Conditions of Worth.  Available at:</a:t>
            </a:r>
            <a:r>
              <a:rPr lang="en-GB" dirty="0">
                <a:solidFill>
                  <a:srgbClr val="212121"/>
                </a:solidFill>
                <a:latin typeface="-apple-system"/>
              </a:rPr>
              <a:t> </a:t>
            </a:r>
            <a:r>
              <a:rPr lang="en-GB" b="0" i="0" u="none" strike="noStrike" dirty="0">
                <a:solidFill>
                  <a:srgbClr val="0078D4"/>
                </a:solidFill>
                <a:effectLst/>
                <a:latin typeface="-apple-system"/>
                <a:hlinkClick r:id="rId2"/>
              </a:rPr>
              <a:t>https://</a:t>
            </a:r>
            <a:r>
              <a:rPr lang="en-GB" b="0" i="0" u="none" strike="noStrike" dirty="0" err="1">
                <a:solidFill>
                  <a:srgbClr val="0078D4"/>
                </a:solidFill>
                <a:effectLst/>
                <a:latin typeface="-apple-system"/>
                <a:hlinkClick r:id="rId2"/>
              </a:rPr>
              <a:t>lifecharity.org.uk</a:t>
            </a:r>
            <a:r>
              <a:rPr lang="en-GB" b="0" i="0" u="none" strike="noStrike" dirty="0">
                <a:solidFill>
                  <a:srgbClr val="0078D4"/>
                </a:solidFill>
                <a:effectLst/>
                <a:latin typeface="-apple-system"/>
                <a:hlinkClick r:id="rId2"/>
              </a:rPr>
              <a:t>/</a:t>
            </a:r>
            <a:r>
              <a:rPr lang="en-GB" b="0" i="0" u="none" strike="noStrike" dirty="0" err="1">
                <a:solidFill>
                  <a:srgbClr val="0078D4"/>
                </a:solidFill>
                <a:effectLst/>
                <a:latin typeface="-apple-system"/>
                <a:hlinkClick r:id="rId2"/>
              </a:rPr>
              <a:t>wp-content</a:t>
            </a:r>
            <a:r>
              <a:rPr lang="en-GB" b="0" i="0" u="none" strike="noStrike" dirty="0">
                <a:solidFill>
                  <a:srgbClr val="0078D4"/>
                </a:solidFill>
                <a:effectLst/>
                <a:latin typeface="-apple-system"/>
                <a:hlinkClick r:id="rId2"/>
              </a:rPr>
              <a:t>/uploads/2020/02/Conditions-of-worth.pdf</a:t>
            </a:r>
            <a:r>
              <a:rPr lang="en-GB" b="0" i="0" u="none" strike="noStrike" dirty="0">
                <a:solidFill>
                  <a:srgbClr val="212121"/>
                </a:solidFill>
                <a:effectLst/>
                <a:latin typeface="-apple-system"/>
              </a:rPr>
              <a:t> (Accessed 30 November 2022)</a:t>
            </a:r>
          </a:p>
          <a:p>
            <a:pPr marL="0" indent="0" rtl="0">
              <a:buNone/>
            </a:pPr>
            <a:r>
              <a:rPr lang="en-GB" b="0" i="0" u="none" strike="noStrike" dirty="0">
                <a:solidFill>
                  <a:srgbClr val="212121"/>
                </a:solidFill>
                <a:effectLst/>
                <a:latin typeface="-apple-system"/>
              </a:rPr>
              <a:t>Merry T (2014) Learning and Being in Person-Centred Counselling, PCCS Books</a:t>
            </a:r>
          </a:p>
          <a:p>
            <a:pPr marL="0" indent="0" rtl="0">
              <a:buNone/>
            </a:pPr>
            <a:r>
              <a:rPr lang="en-GB" b="0" i="0" u="none" strike="noStrike" dirty="0">
                <a:solidFill>
                  <a:srgbClr val="212121"/>
                </a:solidFill>
                <a:effectLst/>
                <a:latin typeface="-apple-system"/>
              </a:rPr>
              <a:t>Rogers C (1959) ‘A Theory of Therapy, Personality, and Interpersonal Relationships, As Developed in the Client- </a:t>
            </a:r>
            <a:r>
              <a:rPr lang="en-GB" b="0" i="0" u="none" strike="noStrike" dirty="0" err="1">
                <a:solidFill>
                  <a:srgbClr val="212121"/>
                </a:solidFill>
                <a:effectLst/>
                <a:latin typeface="-apple-system"/>
              </a:rPr>
              <a:t>Centered</a:t>
            </a:r>
            <a:r>
              <a:rPr lang="en-GB" b="0" i="0" u="none" strike="noStrike" dirty="0">
                <a:solidFill>
                  <a:srgbClr val="212121"/>
                </a:solidFill>
                <a:effectLst/>
                <a:latin typeface="-apple-system"/>
              </a:rPr>
              <a:t> Framework’, in Koch S (ed) (1959)</a:t>
            </a:r>
          </a:p>
          <a:p>
            <a:pPr marL="0" indent="0" rtl="0">
              <a:buNone/>
            </a:pPr>
            <a:r>
              <a:rPr lang="en-GB" b="0" i="0" u="none" strike="noStrike" dirty="0">
                <a:solidFill>
                  <a:srgbClr val="212121"/>
                </a:solidFill>
                <a:effectLst/>
                <a:latin typeface="-apple-system"/>
              </a:rPr>
              <a:t>Psychology: A Study of a Science, Vol. 3: Formulations of the Person and the Social Context, McGraw-Hill </a:t>
            </a:r>
            <a:r>
              <a:rPr lang="en-GB" b="0" i="0" u="none" strike="noStrike" dirty="0" err="1">
                <a:solidFill>
                  <a:srgbClr val="212121"/>
                </a:solidFill>
                <a:effectLst/>
                <a:latin typeface="-apple-system"/>
              </a:rPr>
              <a:t>Tolan</a:t>
            </a:r>
            <a:r>
              <a:rPr lang="en-GB" b="0" i="0" u="none" strike="noStrike" dirty="0">
                <a:solidFill>
                  <a:srgbClr val="212121"/>
                </a:solidFill>
                <a:effectLst/>
                <a:latin typeface="-apple-system"/>
              </a:rPr>
              <a:t> J (2003) Skills in Person-Centred Counselling &amp; Psychotherapy</a:t>
            </a:r>
            <a:r>
              <a:rPr lang="en-GB" b="0" i="0" u="none" strike="noStrike">
                <a:solidFill>
                  <a:srgbClr val="212121"/>
                </a:solidFill>
                <a:effectLst/>
                <a:latin typeface="-apple-system"/>
              </a:rPr>
              <a:t>, Sage</a:t>
            </a:r>
            <a:endParaRPr lang="en-GB">
              <a:solidFill>
                <a:srgbClr val="212121"/>
              </a:solidFill>
              <a:latin typeface="-apple-system"/>
            </a:endParaRPr>
          </a:p>
          <a:p>
            <a:pPr marL="0" indent="0" rtl="0">
              <a:buNone/>
            </a:pPr>
            <a:r>
              <a:rPr lang="en-GB" b="0" i="0" u="none" strike="noStrike">
                <a:solidFill>
                  <a:srgbClr val="212121"/>
                </a:solidFill>
                <a:effectLst/>
                <a:latin typeface="-apple-system"/>
              </a:rPr>
              <a:t>Sparta </a:t>
            </a:r>
            <a:r>
              <a:rPr lang="en-GB" b="0" i="0" u="none" strike="noStrike" dirty="0">
                <a:solidFill>
                  <a:srgbClr val="212121"/>
                </a:solidFill>
                <a:effectLst/>
                <a:latin typeface="-apple-system"/>
              </a:rPr>
              <a:t>Health,  </a:t>
            </a:r>
            <a:r>
              <a:rPr lang="en-GB" b="0" i="1" u="none" strike="noStrike" dirty="0">
                <a:solidFill>
                  <a:srgbClr val="212121"/>
                </a:solidFill>
                <a:effectLst/>
                <a:latin typeface="-apple-system"/>
              </a:rPr>
              <a:t>Carl Roger’s Core Conditions for Therapy.  Available at:</a:t>
            </a:r>
            <a:r>
              <a:rPr lang="en-GB" dirty="0">
                <a:solidFill>
                  <a:srgbClr val="212121"/>
                </a:solidFill>
                <a:latin typeface="-apple-system"/>
              </a:rPr>
              <a:t> </a:t>
            </a:r>
            <a:r>
              <a:rPr lang="en-GB" b="0" i="0" u="none" strike="noStrike" dirty="0">
                <a:solidFill>
                  <a:srgbClr val="0078D4"/>
                </a:solidFill>
                <a:effectLst/>
                <a:latin typeface="-apple-system"/>
                <a:hlinkClick r:id="rId3"/>
              </a:rPr>
              <a:t>https://</a:t>
            </a:r>
            <a:r>
              <a:rPr lang="en-GB" b="0" i="0" u="none" strike="noStrike" dirty="0" err="1">
                <a:solidFill>
                  <a:srgbClr val="0078D4"/>
                </a:solidFill>
                <a:effectLst/>
                <a:latin typeface="-apple-system"/>
                <a:hlinkClick r:id="rId3"/>
              </a:rPr>
              <a:t>www.sparta-health.co.uk</a:t>
            </a:r>
            <a:r>
              <a:rPr lang="en-GB" b="0" i="0" u="none" strike="noStrike" dirty="0">
                <a:solidFill>
                  <a:srgbClr val="0078D4"/>
                </a:solidFill>
                <a:effectLst/>
                <a:latin typeface="-apple-system"/>
                <a:hlinkClick r:id="rId3"/>
              </a:rPr>
              <a:t>/carl-rogers-core-conditions-for-therapy</a:t>
            </a:r>
            <a:r>
              <a:rPr lang="en-GB" b="0" i="0" u="none" strike="noStrike" dirty="0">
                <a:solidFill>
                  <a:srgbClr val="212121"/>
                </a:solidFill>
                <a:effectLst/>
                <a:latin typeface="-apple-system"/>
              </a:rPr>
              <a:t>. (Accessed: 28November 2022)</a:t>
            </a:r>
          </a:p>
          <a:p>
            <a:pPr marL="0" indent="0">
              <a:buNone/>
            </a:pPr>
            <a:endParaRPr lang="en-US" dirty="0"/>
          </a:p>
        </p:txBody>
      </p:sp>
    </p:spTree>
    <p:extLst>
      <p:ext uri="{BB962C8B-B14F-4D97-AF65-F5344CB8AC3E}">
        <p14:creationId xmlns:p14="http://schemas.microsoft.com/office/powerpoint/2010/main" val="16219847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Gallery</vt:lpstr>
      <vt:lpstr>  Communication and  integrated working </vt:lpstr>
      <vt:lpstr>Week 1 - agenda </vt:lpstr>
      <vt:lpstr>Introductions – about you</vt:lpstr>
      <vt:lpstr>Course overview </vt:lpstr>
      <vt:lpstr>Delivery style</vt:lpstr>
      <vt:lpstr>Assignment 1 </vt:lpstr>
      <vt:lpstr>Assignment 1 </vt:lpstr>
      <vt:lpstr>Assignment 1</vt:lpstr>
      <vt:lpstr>Assignment 2</vt:lpstr>
      <vt:lpstr>Assignment 2</vt:lpstr>
      <vt:lpstr>Empathy according to Carl rogers</vt:lpstr>
      <vt:lpstr>What does empathy do?</vt:lpstr>
      <vt:lpstr>What is unconditional positive regard?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Core Conditions </dc:title>
  <dc:creator>Jenny Brown (2106914)</dc:creator>
  <cp:lastModifiedBy>Jenny Brown (2106914)</cp:lastModifiedBy>
  <cp:revision>30</cp:revision>
  <dcterms:created xsi:type="dcterms:W3CDTF">2022-11-28T16:29:49Z</dcterms:created>
  <dcterms:modified xsi:type="dcterms:W3CDTF">2023-01-30T18:10:47Z</dcterms:modified>
</cp:coreProperties>
</file>